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57" r:id="rId1"/>
    <p:sldMasterId id="2147484273" r:id="rId2"/>
  </p:sldMasterIdLst>
  <p:notesMasterIdLst>
    <p:notesMasterId r:id="rId23"/>
  </p:notesMasterIdLst>
  <p:handoutMasterIdLst>
    <p:handoutMasterId r:id="rId24"/>
  </p:handoutMasterIdLst>
  <p:sldIdLst>
    <p:sldId id="256" r:id="rId3"/>
    <p:sldId id="257" r:id="rId4"/>
    <p:sldId id="272" r:id="rId5"/>
    <p:sldId id="258" r:id="rId6"/>
    <p:sldId id="271" r:id="rId7"/>
    <p:sldId id="266" r:id="rId8"/>
    <p:sldId id="267" r:id="rId9"/>
    <p:sldId id="268" r:id="rId10"/>
    <p:sldId id="259" r:id="rId11"/>
    <p:sldId id="260" r:id="rId12"/>
    <p:sldId id="270" r:id="rId13"/>
    <p:sldId id="261" r:id="rId14"/>
    <p:sldId id="262" r:id="rId15"/>
    <p:sldId id="263" r:id="rId16"/>
    <p:sldId id="269" r:id="rId17"/>
    <p:sldId id="264" r:id="rId18"/>
    <p:sldId id="265" r:id="rId19"/>
    <p:sldId id="273" r:id="rId20"/>
    <p:sldId id="275" r:id="rId21"/>
    <p:sldId id="274" r:id="rId2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8ABDFD34-B26C-2946-8644-FD8EC3A2FDD2}">
          <p14:sldIdLst>
            <p14:sldId id="256"/>
            <p14:sldId id="257"/>
            <p14:sldId id="272"/>
            <p14:sldId id="258"/>
            <p14:sldId id="271"/>
            <p14:sldId id="266"/>
            <p14:sldId id="267"/>
            <p14:sldId id="268"/>
            <p14:sldId id="259"/>
            <p14:sldId id="260"/>
            <p14:sldId id="270"/>
            <p14:sldId id="261"/>
            <p14:sldId id="262"/>
            <p14:sldId id="263"/>
            <p14:sldId id="269"/>
            <p14:sldId id="264"/>
            <p14:sldId id="265"/>
            <p14:sldId id="273"/>
            <p14:sldId id="275"/>
            <p14:sldId id="274"/>
          </p14:sldIdLst>
        </p14:section>
        <p14:section name="Sección sin título" id="{BD8BC031-5FB6-7C49-BA47-A410DB161D78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1" autoAdjust="0"/>
    <p:restoredTop sz="94708" autoAdjust="0"/>
  </p:normalViewPr>
  <p:slideViewPr>
    <p:cSldViewPr snapToGrid="0" snapToObjects="1">
      <p:cViewPr varScale="1">
        <p:scale>
          <a:sx n="87" d="100"/>
          <a:sy n="87" d="100"/>
        </p:scale>
        <p:origin x="-14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image" Target="../media/image3.jpg"/><Relationship Id="rId2" Type="http://schemas.openxmlformats.org/officeDocument/2006/relationships/image" Target="../media/image4.jp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1" Type="http://schemas.openxmlformats.org/officeDocument/2006/relationships/image" Target="../media/image25.jpg"/><Relationship Id="rId2" Type="http://schemas.openxmlformats.org/officeDocument/2006/relationships/image" Target="../media/image26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g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g"/><Relationship Id="rId2" Type="http://schemas.openxmlformats.org/officeDocument/2006/relationships/image" Target="../media/image21.jpeg"/><Relationship Id="rId3" Type="http://schemas.openxmlformats.org/officeDocument/2006/relationships/image" Target="../media/image2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image" Target="../media/image3.jpg"/><Relationship Id="rId2" Type="http://schemas.openxmlformats.org/officeDocument/2006/relationships/image" Target="../media/image4.jp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1" Type="http://schemas.openxmlformats.org/officeDocument/2006/relationships/image" Target="../media/image25.jpg"/><Relationship Id="rId2" Type="http://schemas.openxmlformats.org/officeDocument/2006/relationships/image" Target="../media/image26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g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g"/><Relationship Id="rId2" Type="http://schemas.openxmlformats.org/officeDocument/2006/relationships/image" Target="../media/image21.jpeg"/><Relationship Id="rId3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C6FAAE-2302-1F41-A3B7-AC31B73547F9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79FA56E-93FC-934C-A608-0FF427E01B49}">
      <dgm:prSet phldrT="[Texto]"/>
      <dgm:spPr/>
      <dgm:t>
        <a:bodyPr/>
        <a:lstStyle/>
        <a:p>
          <a:r>
            <a:rPr lang="es-ES" dirty="0" smtClean="0"/>
            <a:t>VIOLENCIA</a:t>
          </a:r>
          <a:endParaRPr lang="es-ES" dirty="0"/>
        </a:p>
      </dgm:t>
    </dgm:pt>
    <dgm:pt modelId="{44383A62-621E-8849-85A5-F54CDF1DD686}" type="parTrans" cxnId="{41E3B9F6-3FDE-E549-BD9D-EF88AB40F903}">
      <dgm:prSet/>
      <dgm:spPr/>
      <dgm:t>
        <a:bodyPr/>
        <a:lstStyle/>
        <a:p>
          <a:endParaRPr lang="es-ES"/>
        </a:p>
      </dgm:t>
    </dgm:pt>
    <dgm:pt modelId="{46E13A1C-563D-4A46-9B31-F03FB650A599}" type="sibTrans" cxnId="{41E3B9F6-3FDE-E549-BD9D-EF88AB40F903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s-ES"/>
        </a:p>
      </dgm:t>
    </dgm:pt>
    <dgm:pt modelId="{4BDAD48A-BCF2-5547-BBAB-CDE807128ABF}">
      <dgm:prSet phldrT="[Texto]"/>
      <dgm:spPr/>
      <dgm:t>
        <a:bodyPr/>
        <a:lstStyle/>
        <a:p>
          <a:r>
            <a:rPr lang="es-ES" dirty="0" smtClean="0"/>
            <a:t>FOBIAS</a:t>
          </a:r>
          <a:endParaRPr lang="es-ES" dirty="0"/>
        </a:p>
      </dgm:t>
    </dgm:pt>
    <dgm:pt modelId="{9F559B7B-6343-1747-A0AF-A4B796BD657D}" type="parTrans" cxnId="{7D6E558B-E26D-7145-9EC3-ADF3D1B79AAB}">
      <dgm:prSet/>
      <dgm:spPr/>
      <dgm:t>
        <a:bodyPr/>
        <a:lstStyle/>
        <a:p>
          <a:endParaRPr lang="es-ES"/>
        </a:p>
      </dgm:t>
    </dgm:pt>
    <dgm:pt modelId="{5F9798DE-00FC-8D44-B05E-1E9486C25600}" type="sibTrans" cxnId="{7D6E558B-E26D-7145-9EC3-ADF3D1B79AAB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7A670769-99A3-634C-8308-995E678792A9}">
      <dgm:prSet phldrT="[Texto]"/>
      <dgm:spPr/>
      <dgm:t>
        <a:bodyPr/>
        <a:lstStyle/>
        <a:p>
          <a:r>
            <a:rPr lang="es-ES" dirty="0" smtClean="0"/>
            <a:t>DESAPEGO</a:t>
          </a:r>
          <a:endParaRPr lang="es-ES" dirty="0"/>
        </a:p>
      </dgm:t>
    </dgm:pt>
    <dgm:pt modelId="{BE8866F9-5855-8B44-89A8-0A1DBC4441B1}" type="parTrans" cxnId="{FF586788-D641-1746-BFF8-642F0991C641}">
      <dgm:prSet/>
      <dgm:spPr/>
      <dgm:t>
        <a:bodyPr/>
        <a:lstStyle/>
        <a:p>
          <a:endParaRPr lang="es-ES"/>
        </a:p>
      </dgm:t>
    </dgm:pt>
    <dgm:pt modelId="{3F342170-9EB9-3442-8206-3F81F433189C}" type="sibTrans" cxnId="{FF586788-D641-1746-BFF8-642F0991C641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  <dgm:t>
        <a:bodyPr/>
        <a:lstStyle/>
        <a:p>
          <a:endParaRPr lang="es-ES"/>
        </a:p>
      </dgm:t>
    </dgm:pt>
    <dgm:pt modelId="{C1B32AA0-D18B-4040-A9DE-F031620AF38B}">
      <dgm:prSet phldrT="[Texto]"/>
      <dgm:spPr/>
      <dgm:t>
        <a:bodyPr/>
        <a:lstStyle/>
        <a:p>
          <a:r>
            <a:rPr lang="es-ES" dirty="0" smtClean="0"/>
            <a:t>Sexual</a:t>
          </a:r>
          <a:endParaRPr lang="es-ES" dirty="0"/>
        </a:p>
      </dgm:t>
    </dgm:pt>
    <dgm:pt modelId="{AE21221D-092D-5B4C-88A5-DE5087FEF160}" type="parTrans" cxnId="{CE196931-F713-4445-998A-9EF678978FB8}">
      <dgm:prSet/>
      <dgm:spPr/>
      <dgm:t>
        <a:bodyPr/>
        <a:lstStyle/>
        <a:p>
          <a:endParaRPr lang="es-ES"/>
        </a:p>
      </dgm:t>
    </dgm:pt>
    <dgm:pt modelId="{9F7F93EF-2D61-3D42-B257-873E7DBA7A3F}" type="sibTrans" cxnId="{CE196931-F713-4445-998A-9EF678978FB8}">
      <dgm:prSet/>
      <dgm:spPr/>
      <dgm:t>
        <a:bodyPr/>
        <a:lstStyle/>
        <a:p>
          <a:endParaRPr lang="es-ES"/>
        </a:p>
      </dgm:t>
    </dgm:pt>
    <dgm:pt modelId="{FA8EBAC4-40FA-EB4B-A7C6-93B9114EDDDC}">
      <dgm:prSet phldrT="[Texto]"/>
      <dgm:spPr/>
      <dgm:t>
        <a:bodyPr/>
        <a:lstStyle/>
        <a:p>
          <a:r>
            <a:rPr lang="es-ES" dirty="0" smtClean="0"/>
            <a:t>F</a:t>
          </a:r>
          <a:r>
            <a:rPr lang="es-ES" dirty="0" smtClean="0"/>
            <a:t>ísica</a:t>
          </a:r>
          <a:endParaRPr lang="es-ES" dirty="0"/>
        </a:p>
      </dgm:t>
    </dgm:pt>
    <dgm:pt modelId="{DF70FD19-21A7-B046-ACDB-3BF4B618EC72}" type="parTrans" cxnId="{A8B0F953-B780-A344-8CF9-355EBB26121E}">
      <dgm:prSet/>
      <dgm:spPr/>
      <dgm:t>
        <a:bodyPr/>
        <a:lstStyle/>
        <a:p>
          <a:endParaRPr lang="es-ES"/>
        </a:p>
      </dgm:t>
    </dgm:pt>
    <dgm:pt modelId="{BB647997-9B23-804C-B3B1-3D93F6D167DB}" type="sibTrans" cxnId="{A8B0F953-B780-A344-8CF9-355EBB26121E}">
      <dgm:prSet/>
      <dgm:spPr/>
      <dgm:t>
        <a:bodyPr/>
        <a:lstStyle/>
        <a:p>
          <a:endParaRPr lang="es-ES"/>
        </a:p>
      </dgm:t>
    </dgm:pt>
    <dgm:pt modelId="{02311B76-034A-4049-A159-36E1A7D28184}">
      <dgm:prSet phldrT="[Texto]"/>
      <dgm:spPr/>
      <dgm:t>
        <a:bodyPr/>
        <a:lstStyle/>
        <a:p>
          <a:r>
            <a:rPr lang="es-ES" dirty="0" smtClean="0"/>
            <a:t>Ps</a:t>
          </a:r>
          <a:r>
            <a:rPr lang="es-ES" dirty="0" smtClean="0"/>
            <a:t>íquica</a:t>
          </a:r>
          <a:endParaRPr lang="es-ES" dirty="0"/>
        </a:p>
      </dgm:t>
    </dgm:pt>
    <dgm:pt modelId="{853FB4BC-975A-8240-A6BA-5581F0DFEE9A}" type="parTrans" cxnId="{3FA97AE8-2D9C-5A40-A287-B26A5576CCE9}">
      <dgm:prSet/>
      <dgm:spPr/>
      <dgm:t>
        <a:bodyPr/>
        <a:lstStyle/>
        <a:p>
          <a:endParaRPr lang="es-ES"/>
        </a:p>
      </dgm:t>
    </dgm:pt>
    <dgm:pt modelId="{6FDB8674-C9D0-EC45-B260-DBBA98860A41}" type="sibTrans" cxnId="{3FA97AE8-2D9C-5A40-A287-B26A5576CCE9}">
      <dgm:prSet/>
      <dgm:spPr/>
      <dgm:t>
        <a:bodyPr/>
        <a:lstStyle/>
        <a:p>
          <a:endParaRPr lang="es-ES"/>
        </a:p>
      </dgm:t>
    </dgm:pt>
    <dgm:pt modelId="{45D6A356-ED72-8A43-81BB-41150C614D5A}">
      <dgm:prSet phldrT="[Texto]"/>
      <dgm:spPr/>
      <dgm:t>
        <a:bodyPr/>
        <a:lstStyle/>
        <a:p>
          <a:r>
            <a:rPr lang="es-ES" dirty="0" smtClean="0"/>
            <a:t>Resentimiento</a:t>
          </a:r>
          <a:endParaRPr lang="es-ES" dirty="0"/>
        </a:p>
      </dgm:t>
    </dgm:pt>
    <dgm:pt modelId="{94AF43B7-B7AA-FA49-A88A-2E0B3800A05C}" type="parTrans" cxnId="{0D4081AF-6E08-2C4A-9B38-99ECBD8C64AA}">
      <dgm:prSet/>
      <dgm:spPr/>
      <dgm:t>
        <a:bodyPr/>
        <a:lstStyle/>
        <a:p>
          <a:endParaRPr lang="es-ES"/>
        </a:p>
      </dgm:t>
    </dgm:pt>
    <dgm:pt modelId="{D3F3A40F-A2F7-C94B-97E4-9163EB824266}" type="sibTrans" cxnId="{0D4081AF-6E08-2C4A-9B38-99ECBD8C64AA}">
      <dgm:prSet/>
      <dgm:spPr/>
      <dgm:t>
        <a:bodyPr/>
        <a:lstStyle/>
        <a:p>
          <a:endParaRPr lang="es-ES"/>
        </a:p>
      </dgm:t>
    </dgm:pt>
    <dgm:pt modelId="{90BFCEC9-C9B1-B74B-89A4-368540B81EC0}">
      <dgm:prSet phldrT="[Texto]"/>
      <dgm:spPr/>
      <dgm:t>
        <a:bodyPr/>
        <a:lstStyle/>
        <a:p>
          <a:r>
            <a:rPr lang="es-ES" dirty="0" smtClean="0"/>
            <a:t>Rechazo</a:t>
          </a:r>
          <a:endParaRPr lang="es-ES" dirty="0"/>
        </a:p>
      </dgm:t>
    </dgm:pt>
    <dgm:pt modelId="{0C6D182D-DE7B-C648-A0E9-CD08CCE01730}" type="parTrans" cxnId="{0F2E5BFF-0231-634B-AC6A-3807BFEA9C5B}">
      <dgm:prSet/>
      <dgm:spPr/>
      <dgm:t>
        <a:bodyPr/>
        <a:lstStyle/>
        <a:p>
          <a:endParaRPr lang="es-ES"/>
        </a:p>
      </dgm:t>
    </dgm:pt>
    <dgm:pt modelId="{C95E4807-6A1F-5740-9715-9AE110E7B208}" type="sibTrans" cxnId="{0F2E5BFF-0231-634B-AC6A-3807BFEA9C5B}">
      <dgm:prSet/>
      <dgm:spPr/>
      <dgm:t>
        <a:bodyPr/>
        <a:lstStyle/>
        <a:p>
          <a:endParaRPr lang="es-ES"/>
        </a:p>
      </dgm:t>
    </dgm:pt>
    <dgm:pt modelId="{076EEC0E-4402-284F-9B89-5E03C02308B0}">
      <dgm:prSet phldrT="[Texto]"/>
      <dgm:spPr/>
      <dgm:t>
        <a:bodyPr/>
        <a:lstStyle/>
        <a:p>
          <a:r>
            <a:rPr lang="es-ES" dirty="0" smtClean="0"/>
            <a:t>Rivalidad</a:t>
          </a:r>
          <a:endParaRPr lang="es-ES" dirty="0"/>
        </a:p>
      </dgm:t>
    </dgm:pt>
    <dgm:pt modelId="{A4D0F00E-4D36-2242-B8C3-3715E412600D}" type="parTrans" cxnId="{367D2966-3191-774D-99F3-7C9C486F534B}">
      <dgm:prSet/>
      <dgm:spPr/>
      <dgm:t>
        <a:bodyPr/>
        <a:lstStyle/>
        <a:p>
          <a:endParaRPr lang="es-ES"/>
        </a:p>
      </dgm:t>
    </dgm:pt>
    <dgm:pt modelId="{8EFA8F48-8E3F-DD41-A6A7-160706FFD4B1}" type="sibTrans" cxnId="{367D2966-3191-774D-99F3-7C9C486F534B}">
      <dgm:prSet/>
      <dgm:spPr/>
      <dgm:t>
        <a:bodyPr/>
        <a:lstStyle/>
        <a:p>
          <a:endParaRPr lang="es-ES"/>
        </a:p>
      </dgm:t>
    </dgm:pt>
    <dgm:pt modelId="{5871BB2D-F471-D642-995E-F6FFF37BFCD9}">
      <dgm:prSet phldrT="[Texto]"/>
      <dgm:spPr/>
      <dgm:t>
        <a:bodyPr/>
        <a:lstStyle/>
        <a:p>
          <a:r>
            <a:rPr lang="es-ES" dirty="0" smtClean="0"/>
            <a:t>Ausencia</a:t>
          </a:r>
          <a:endParaRPr lang="es-ES" dirty="0"/>
        </a:p>
      </dgm:t>
    </dgm:pt>
    <dgm:pt modelId="{CD3CA710-630D-454F-99A6-026E140C6447}" type="parTrans" cxnId="{9DFA10D6-59D1-4E43-A8B0-C0F88EF20F27}">
      <dgm:prSet/>
      <dgm:spPr/>
      <dgm:t>
        <a:bodyPr/>
        <a:lstStyle/>
        <a:p>
          <a:endParaRPr lang="es-ES"/>
        </a:p>
      </dgm:t>
    </dgm:pt>
    <dgm:pt modelId="{0761140B-9327-AE47-8F27-192C026407EC}" type="sibTrans" cxnId="{9DFA10D6-59D1-4E43-A8B0-C0F88EF20F27}">
      <dgm:prSet/>
      <dgm:spPr/>
      <dgm:t>
        <a:bodyPr/>
        <a:lstStyle/>
        <a:p>
          <a:endParaRPr lang="es-ES"/>
        </a:p>
      </dgm:t>
    </dgm:pt>
    <dgm:pt modelId="{0FDB2A95-1E06-4449-9C6F-321876609A25}">
      <dgm:prSet phldrT="[Texto]"/>
      <dgm:spPr/>
      <dgm:t>
        <a:bodyPr/>
        <a:lstStyle/>
        <a:p>
          <a:r>
            <a:rPr lang="es-ES" dirty="0" smtClean="0"/>
            <a:t>Desamor</a:t>
          </a:r>
          <a:endParaRPr lang="es-ES" dirty="0"/>
        </a:p>
      </dgm:t>
    </dgm:pt>
    <dgm:pt modelId="{D2B9F1B6-655B-C24E-9802-B8B22D31876D}" type="parTrans" cxnId="{6C772272-0F85-3646-B103-9271D39889E5}">
      <dgm:prSet/>
      <dgm:spPr/>
      <dgm:t>
        <a:bodyPr/>
        <a:lstStyle/>
        <a:p>
          <a:endParaRPr lang="es-ES"/>
        </a:p>
      </dgm:t>
    </dgm:pt>
    <dgm:pt modelId="{CAAFA977-76E1-4C42-A4AB-C87AE512877A}" type="sibTrans" cxnId="{6C772272-0F85-3646-B103-9271D39889E5}">
      <dgm:prSet/>
      <dgm:spPr/>
      <dgm:t>
        <a:bodyPr/>
        <a:lstStyle/>
        <a:p>
          <a:endParaRPr lang="es-ES"/>
        </a:p>
      </dgm:t>
    </dgm:pt>
    <dgm:pt modelId="{2161C38C-CA0D-8343-A96A-0F8A803CD65C}">
      <dgm:prSet phldrT="[Texto]"/>
      <dgm:spPr/>
      <dgm:t>
        <a:bodyPr/>
        <a:lstStyle/>
        <a:p>
          <a:r>
            <a:rPr lang="es-ES" dirty="0" smtClean="0"/>
            <a:t>Indiferencia</a:t>
          </a:r>
          <a:endParaRPr lang="es-ES" dirty="0"/>
        </a:p>
      </dgm:t>
    </dgm:pt>
    <dgm:pt modelId="{9A12BBA4-72C9-884B-AB91-59AD718C6496}" type="parTrans" cxnId="{CB9D7B6D-DB73-124D-AD0D-1ABA907C9803}">
      <dgm:prSet/>
      <dgm:spPr/>
      <dgm:t>
        <a:bodyPr/>
        <a:lstStyle/>
        <a:p>
          <a:endParaRPr lang="es-ES"/>
        </a:p>
      </dgm:t>
    </dgm:pt>
    <dgm:pt modelId="{8519848D-489D-0341-A880-1DFDADFDF308}" type="sibTrans" cxnId="{CB9D7B6D-DB73-124D-AD0D-1ABA907C9803}">
      <dgm:prSet/>
      <dgm:spPr/>
      <dgm:t>
        <a:bodyPr/>
        <a:lstStyle/>
        <a:p>
          <a:endParaRPr lang="es-ES"/>
        </a:p>
      </dgm:t>
    </dgm:pt>
    <dgm:pt modelId="{95A6BA17-58B2-C64C-BD5C-8AB430424BB2}">
      <dgm:prSet phldrT="[Texto]"/>
      <dgm:spPr/>
      <dgm:t>
        <a:bodyPr/>
        <a:lstStyle/>
        <a:p>
          <a:r>
            <a:rPr lang="es-ES" dirty="0" smtClean="0"/>
            <a:t>COMPLEJOS</a:t>
          </a:r>
          <a:endParaRPr lang="es-ES" dirty="0"/>
        </a:p>
      </dgm:t>
    </dgm:pt>
    <dgm:pt modelId="{14B8220F-742D-2445-A3CF-B0BD88DEBA00}" type="parTrans" cxnId="{C708B4C9-829A-9343-8248-D718F93A6558}">
      <dgm:prSet/>
      <dgm:spPr/>
      <dgm:t>
        <a:bodyPr/>
        <a:lstStyle/>
        <a:p>
          <a:endParaRPr lang="es-ES"/>
        </a:p>
      </dgm:t>
    </dgm:pt>
    <dgm:pt modelId="{252F83F0-C1EC-F244-8230-147AEB544536}" type="sibTrans" cxnId="{C708B4C9-829A-9343-8248-D718F93A6558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  <dgm:t>
        <a:bodyPr/>
        <a:lstStyle/>
        <a:p>
          <a:endParaRPr lang="es-ES"/>
        </a:p>
      </dgm:t>
    </dgm:pt>
    <dgm:pt modelId="{5CF51425-1175-1F41-8DD1-6B88366C0DE3}">
      <dgm:prSet phldrT="[Texto]"/>
      <dgm:spPr/>
      <dgm:t>
        <a:bodyPr/>
        <a:lstStyle/>
        <a:p>
          <a:r>
            <a:rPr lang="es-ES" dirty="0" smtClean="0"/>
            <a:t>Comparaci</a:t>
          </a:r>
          <a:r>
            <a:rPr lang="es-ES" dirty="0" smtClean="0"/>
            <a:t>ón</a:t>
          </a:r>
          <a:endParaRPr lang="es-ES" dirty="0"/>
        </a:p>
      </dgm:t>
    </dgm:pt>
    <dgm:pt modelId="{01CE8E39-1C1A-E844-B4CC-1E9F189BFC39}" type="parTrans" cxnId="{B0BCF993-605D-F346-BB9D-507B49CF0D61}">
      <dgm:prSet/>
      <dgm:spPr/>
      <dgm:t>
        <a:bodyPr/>
        <a:lstStyle/>
        <a:p>
          <a:endParaRPr lang="es-ES"/>
        </a:p>
      </dgm:t>
    </dgm:pt>
    <dgm:pt modelId="{FDDC19F5-30AC-8F43-9E99-FEB6947F8BF1}" type="sibTrans" cxnId="{B0BCF993-605D-F346-BB9D-507B49CF0D61}">
      <dgm:prSet/>
      <dgm:spPr/>
      <dgm:t>
        <a:bodyPr/>
        <a:lstStyle/>
        <a:p>
          <a:endParaRPr lang="es-ES"/>
        </a:p>
      </dgm:t>
    </dgm:pt>
    <dgm:pt modelId="{BF49E302-A6E4-C641-81F7-C0065701FDE7}">
      <dgm:prSet phldrT="[Texto]"/>
      <dgm:spPr/>
      <dgm:t>
        <a:bodyPr/>
        <a:lstStyle/>
        <a:p>
          <a:r>
            <a:rPr lang="es-ES" dirty="0" smtClean="0"/>
            <a:t>Narcisismo</a:t>
          </a:r>
          <a:endParaRPr lang="es-ES" dirty="0"/>
        </a:p>
      </dgm:t>
    </dgm:pt>
    <dgm:pt modelId="{795E6A56-52DC-FA41-BB90-87B858208F1B}" type="parTrans" cxnId="{17333770-6FAB-E84D-B784-EB42D2A4F7F3}">
      <dgm:prSet/>
      <dgm:spPr/>
      <dgm:t>
        <a:bodyPr/>
        <a:lstStyle/>
        <a:p>
          <a:endParaRPr lang="es-ES"/>
        </a:p>
      </dgm:t>
    </dgm:pt>
    <dgm:pt modelId="{84E6E789-B51C-EE45-BC48-886CB82CC969}" type="sibTrans" cxnId="{17333770-6FAB-E84D-B784-EB42D2A4F7F3}">
      <dgm:prSet/>
      <dgm:spPr/>
      <dgm:t>
        <a:bodyPr/>
        <a:lstStyle/>
        <a:p>
          <a:endParaRPr lang="es-ES"/>
        </a:p>
      </dgm:t>
    </dgm:pt>
    <dgm:pt modelId="{3E25C76F-7CFF-6949-A12F-531DA8677AFC}">
      <dgm:prSet phldrT="[Texto]"/>
      <dgm:spPr/>
      <dgm:t>
        <a:bodyPr/>
        <a:lstStyle/>
        <a:p>
          <a:r>
            <a:rPr lang="es-ES" dirty="0" smtClean="0"/>
            <a:t>Inferioridad</a:t>
          </a:r>
          <a:endParaRPr lang="es-ES" dirty="0"/>
        </a:p>
      </dgm:t>
    </dgm:pt>
    <dgm:pt modelId="{217FF22E-170A-C142-87ED-94DDB9D9E0C7}" type="parTrans" cxnId="{5B4E3EAF-569D-8746-BA0D-615E521D693A}">
      <dgm:prSet/>
      <dgm:spPr/>
      <dgm:t>
        <a:bodyPr/>
        <a:lstStyle/>
        <a:p>
          <a:endParaRPr lang="es-ES"/>
        </a:p>
      </dgm:t>
    </dgm:pt>
    <dgm:pt modelId="{2E569E78-0B99-3640-817A-A0C084277423}" type="sibTrans" cxnId="{5B4E3EAF-569D-8746-BA0D-615E521D693A}">
      <dgm:prSet/>
      <dgm:spPr/>
      <dgm:t>
        <a:bodyPr/>
        <a:lstStyle/>
        <a:p>
          <a:endParaRPr lang="es-ES"/>
        </a:p>
      </dgm:t>
    </dgm:pt>
    <dgm:pt modelId="{ACCC3835-D21A-E546-AA17-BF33CF1A33B1}" type="pres">
      <dgm:prSet presAssocID="{93C6FAAE-2302-1F41-A3B7-AC31B73547F9}" presName="Name0" presStyleCnt="0">
        <dgm:presLayoutVars>
          <dgm:chMax val="8"/>
          <dgm:chPref val="8"/>
          <dgm:dir/>
        </dgm:presLayoutVars>
      </dgm:prSet>
      <dgm:spPr/>
    </dgm:pt>
    <dgm:pt modelId="{5EC218D7-6E1B-C048-ACA1-302910AED1FE}" type="pres">
      <dgm:prSet presAssocID="{C79FA56E-93FC-934C-A608-0FF427E01B49}" presName="parent_text_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5B95B8-546F-1246-91D8-F9DEDC3C9AAD}" type="pres">
      <dgm:prSet presAssocID="{C79FA56E-93FC-934C-A608-0FF427E01B49}" presName="image_accent_1" presStyleCnt="0"/>
      <dgm:spPr/>
    </dgm:pt>
    <dgm:pt modelId="{832ABB3B-360F-7A49-B90C-A305C9C1C9A6}" type="pres">
      <dgm:prSet presAssocID="{C79FA56E-93FC-934C-A608-0FF427E01B49}" presName="imageAccentRepeatNode" presStyleLbl="alignNode1" presStyleIdx="0" presStyleCnt="8"/>
      <dgm:spPr/>
    </dgm:pt>
    <dgm:pt modelId="{23A95655-4D61-3B4D-A787-5809301FFF92}" type="pres">
      <dgm:prSet presAssocID="{C79FA56E-93FC-934C-A608-0FF427E01B49}" presName="accent_1" presStyleLbl="alignNode1" presStyleIdx="1" presStyleCnt="8"/>
      <dgm:spPr/>
    </dgm:pt>
    <dgm:pt modelId="{80332C5A-B191-4142-9519-592415A9BD13}" type="pres">
      <dgm:prSet presAssocID="{46E13A1C-563D-4A46-9B31-F03FB650A599}" presName="image_1" presStyleCnt="0"/>
      <dgm:spPr/>
    </dgm:pt>
    <dgm:pt modelId="{FF7F3C6D-B635-FF4D-A093-82F2D8BC5F1E}" type="pres">
      <dgm:prSet presAssocID="{46E13A1C-563D-4A46-9B31-F03FB650A599}" presName="imageRepeatNode" presStyleLbl="fgImgPlace1" presStyleIdx="0" presStyleCnt="4"/>
      <dgm:spPr/>
    </dgm:pt>
    <dgm:pt modelId="{ECEF46AE-A814-5642-A57D-CEE0947C3F74}" type="pres">
      <dgm:prSet presAssocID="{4BDAD48A-BCF2-5547-BBAB-CDE807128ABF}" presName="parent_text_2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AA2754-93A3-8047-BAAC-46521560A327}" type="pres">
      <dgm:prSet presAssocID="{4BDAD48A-BCF2-5547-BBAB-CDE807128ABF}" presName="image_accent_2" presStyleCnt="0"/>
      <dgm:spPr/>
    </dgm:pt>
    <dgm:pt modelId="{7AF1A0C3-C6B1-4545-931C-E22722E01D7A}" type="pres">
      <dgm:prSet presAssocID="{4BDAD48A-BCF2-5547-BBAB-CDE807128ABF}" presName="imageAccentRepeatNode" presStyleLbl="alignNode1" presStyleIdx="2" presStyleCnt="8"/>
      <dgm:spPr/>
    </dgm:pt>
    <dgm:pt modelId="{A229834C-032B-6E45-B921-2E61FB67720A}" type="pres">
      <dgm:prSet presAssocID="{5F9798DE-00FC-8D44-B05E-1E9486C25600}" presName="image_2" presStyleCnt="0"/>
      <dgm:spPr/>
    </dgm:pt>
    <dgm:pt modelId="{FEF2D4DC-1EFD-DC4D-9D96-12BE22B8AB97}" type="pres">
      <dgm:prSet presAssocID="{5F9798DE-00FC-8D44-B05E-1E9486C25600}" presName="imageRepeatNode" presStyleLbl="fgImgPlace1" presStyleIdx="1" presStyleCnt="4"/>
      <dgm:spPr/>
    </dgm:pt>
    <dgm:pt modelId="{4976D437-A3D6-5944-B768-0C72394311A7}" type="pres">
      <dgm:prSet presAssocID="{7A670769-99A3-634C-8308-995E678792A9}" presName="image_accent_3" presStyleCnt="0"/>
      <dgm:spPr/>
    </dgm:pt>
    <dgm:pt modelId="{E3511169-0B44-4F4E-85F0-63146A585352}" type="pres">
      <dgm:prSet presAssocID="{7A670769-99A3-634C-8308-995E678792A9}" presName="imageAccentRepeatNode" presStyleLbl="alignNode1" presStyleIdx="3" presStyleCnt="8"/>
      <dgm:spPr/>
    </dgm:pt>
    <dgm:pt modelId="{3429F618-B958-FA42-9390-0B26F1556090}" type="pres">
      <dgm:prSet presAssocID="{7A670769-99A3-634C-8308-995E678792A9}" presName="parent_text_3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8B7D76-4B86-7743-9305-26E984B8C703}" type="pres">
      <dgm:prSet presAssocID="{7A670769-99A3-634C-8308-995E678792A9}" presName="accent_2" presStyleLbl="alignNode1" presStyleIdx="4" presStyleCnt="8"/>
      <dgm:spPr/>
    </dgm:pt>
    <dgm:pt modelId="{563DCAA7-4EA0-A442-BFB8-F27430468D46}" type="pres">
      <dgm:prSet presAssocID="{7A670769-99A3-634C-8308-995E678792A9}" presName="accent_3" presStyleLbl="alignNode1" presStyleIdx="5" presStyleCnt="8"/>
      <dgm:spPr/>
    </dgm:pt>
    <dgm:pt modelId="{F8DEB0A9-7FAF-1C42-A6EF-DD2A6F930918}" type="pres">
      <dgm:prSet presAssocID="{3F342170-9EB9-3442-8206-3F81F433189C}" presName="image_3" presStyleCnt="0"/>
      <dgm:spPr/>
    </dgm:pt>
    <dgm:pt modelId="{4CEBD489-17C5-274F-AB3E-2CFBD1FED2A2}" type="pres">
      <dgm:prSet presAssocID="{3F342170-9EB9-3442-8206-3F81F433189C}" presName="imageRepeatNode" presStyleLbl="fgImgPlace1" presStyleIdx="2" presStyleCnt="4"/>
      <dgm:spPr/>
    </dgm:pt>
    <dgm:pt modelId="{80261D19-4103-174B-8414-F3BF29650490}" type="pres">
      <dgm:prSet presAssocID="{95A6BA17-58B2-C64C-BD5C-8AB430424BB2}" presName="image_accent_4" presStyleCnt="0"/>
      <dgm:spPr/>
    </dgm:pt>
    <dgm:pt modelId="{4DBA093E-0EE7-7C42-AC44-726B92F81F1B}" type="pres">
      <dgm:prSet presAssocID="{95A6BA17-58B2-C64C-BD5C-8AB430424BB2}" presName="imageAccentRepeatNode" presStyleLbl="alignNode1" presStyleIdx="6" presStyleCnt="8"/>
      <dgm:spPr/>
    </dgm:pt>
    <dgm:pt modelId="{5C8F9D7D-5A53-EA44-882C-89F3BCE0E275}" type="pres">
      <dgm:prSet presAssocID="{95A6BA17-58B2-C64C-BD5C-8AB430424BB2}" presName="parent_text_4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B9F0ED-A637-5B43-9413-D17193A085D4}" type="pres">
      <dgm:prSet presAssocID="{95A6BA17-58B2-C64C-BD5C-8AB430424BB2}" presName="accent_4" presStyleLbl="alignNode1" presStyleIdx="7" presStyleCnt="8"/>
      <dgm:spPr/>
    </dgm:pt>
    <dgm:pt modelId="{5CE16A75-10CB-6140-A680-C868061D5F85}" type="pres">
      <dgm:prSet presAssocID="{252F83F0-C1EC-F244-8230-147AEB544536}" presName="image_4" presStyleCnt="0"/>
      <dgm:spPr/>
    </dgm:pt>
    <dgm:pt modelId="{CD797BE8-2CF1-674F-A6A1-52440BD67FF5}" type="pres">
      <dgm:prSet presAssocID="{252F83F0-C1EC-F244-8230-147AEB544536}" presName="imageRepeatNode" presStyleLbl="fgImgPlace1" presStyleIdx="3" presStyleCnt="4"/>
      <dgm:spPr/>
    </dgm:pt>
  </dgm:ptLst>
  <dgm:cxnLst>
    <dgm:cxn modelId="{367D2966-3191-774D-99F3-7C9C486F534B}" srcId="{4BDAD48A-BCF2-5547-BBAB-CDE807128ABF}" destId="{076EEC0E-4402-284F-9B89-5E03C02308B0}" srcOrd="2" destOrd="0" parTransId="{A4D0F00E-4D36-2242-B8C3-3715E412600D}" sibTransId="{8EFA8F48-8E3F-DD41-A6A7-160706FFD4B1}"/>
    <dgm:cxn modelId="{FAC576EA-952E-AD4E-B0FB-70E29BDCB866}" type="presOf" srcId="{252F83F0-C1EC-F244-8230-147AEB544536}" destId="{CD797BE8-2CF1-674F-A6A1-52440BD67FF5}" srcOrd="0" destOrd="0" presId="urn:microsoft.com/office/officeart/2008/layout/BubblePictureList"/>
    <dgm:cxn modelId="{C2F66C8F-5130-7A40-B176-3C8964BE29F2}" type="presOf" srcId="{2161C38C-CA0D-8343-A96A-0F8A803CD65C}" destId="{3429F618-B958-FA42-9390-0B26F1556090}" srcOrd="0" destOrd="8" presId="urn:microsoft.com/office/officeart/2008/layout/BubblePictureList"/>
    <dgm:cxn modelId="{0E75E9D4-C39A-6D46-94D7-835FEACFA890}" type="presOf" srcId="{FA8EBAC4-40FA-EB4B-A7C6-93B9114EDDDC}" destId="{5EC218D7-6E1B-C048-ACA1-302910AED1FE}" srcOrd="0" destOrd="5" presId="urn:microsoft.com/office/officeart/2008/layout/BubblePictureList"/>
    <dgm:cxn modelId="{EDE64A55-34D7-1045-8C69-3FEC45B706B1}" type="presOf" srcId="{4BDAD48A-BCF2-5547-BBAB-CDE807128ABF}" destId="{ECEF46AE-A814-5642-A57D-CEE0947C3F74}" srcOrd="0" destOrd="0" presId="urn:microsoft.com/office/officeart/2008/layout/BubblePictureList"/>
    <dgm:cxn modelId="{CB9D7B6D-DB73-124D-AD0D-1ABA907C9803}" srcId="{7A670769-99A3-634C-8308-995E678792A9}" destId="{2161C38C-CA0D-8343-A96A-0F8A803CD65C}" srcOrd="2" destOrd="0" parTransId="{9A12BBA4-72C9-884B-AB91-59AD718C6496}" sibTransId="{8519848D-489D-0341-A880-1DFDADFDF308}"/>
    <dgm:cxn modelId="{AF4DE7DA-B225-344E-83BE-A146C986C6AD}" type="presOf" srcId="{0761140B-9327-AE47-8F27-192C026407EC}" destId="{3429F618-B958-FA42-9390-0B26F1556090}" srcOrd="0" destOrd="3" presId="urn:microsoft.com/office/officeart/2008/layout/BubblePictureList"/>
    <dgm:cxn modelId="{3FA97AE8-2D9C-5A40-A287-B26A5576CCE9}" srcId="{C79FA56E-93FC-934C-A608-0FF427E01B49}" destId="{02311B76-034A-4049-A159-36E1A7D28184}" srcOrd="2" destOrd="0" parTransId="{853FB4BC-975A-8240-A6BA-5581F0DFEE9A}" sibTransId="{6FDB8674-C9D0-EC45-B260-DBBA98860A41}"/>
    <dgm:cxn modelId="{1CBBFE01-C626-6148-B530-D471BFA4CAD6}" type="presOf" srcId="{D2B9F1B6-655B-C24E-9802-B8B22D31876D}" destId="{3429F618-B958-FA42-9390-0B26F1556090}" srcOrd="0" destOrd="4" presId="urn:microsoft.com/office/officeart/2008/layout/BubblePictureList"/>
    <dgm:cxn modelId="{5CDD098F-BBE4-6C48-B002-CE478FAE72DC}" type="presOf" srcId="{5CF51425-1175-1F41-8DD1-6B88366C0DE3}" destId="{5C8F9D7D-5A53-EA44-882C-89F3BCE0E275}" srcOrd="0" destOrd="2" presId="urn:microsoft.com/office/officeart/2008/layout/BubblePictureList"/>
    <dgm:cxn modelId="{65A00199-DEAD-EC43-AD9B-21034ADC8332}" type="presOf" srcId="{BF49E302-A6E4-C641-81F7-C0065701FDE7}" destId="{5C8F9D7D-5A53-EA44-882C-89F3BCE0E275}" srcOrd="0" destOrd="5" presId="urn:microsoft.com/office/officeart/2008/layout/BubblePictureList"/>
    <dgm:cxn modelId="{A8B0F953-B780-A344-8CF9-355EBB26121E}" srcId="{C79FA56E-93FC-934C-A608-0FF427E01B49}" destId="{FA8EBAC4-40FA-EB4B-A7C6-93B9114EDDDC}" srcOrd="1" destOrd="0" parTransId="{DF70FD19-21A7-B046-ACDB-3BF4B618EC72}" sibTransId="{BB647997-9B23-804C-B3B1-3D93F6D167DB}"/>
    <dgm:cxn modelId="{2E9CFA8A-905F-E14B-8589-5FD2B653844D}" type="presOf" srcId="{01CE8E39-1C1A-E844-B4CC-1E9F189BFC39}" destId="{5C8F9D7D-5A53-EA44-882C-89F3BCE0E275}" srcOrd="0" destOrd="1" presId="urn:microsoft.com/office/officeart/2008/layout/BubblePictureList"/>
    <dgm:cxn modelId="{18E296A9-F484-C14C-AEDA-3088054432FF}" type="presOf" srcId="{95A6BA17-58B2-C64C-BD5C-8AB430424BB2}" destId="{5C8F9D7D-5A53-EA44-882C-89F3BCE0E275}" srcOrd="0" destOrd="0" presId="urn:microsoft.com/office/officeart/2008/layout/BubblePictureList"/>
    <dgm:cxn modelId="{5152EA7E-D48C-4541-91DD-03F98BA8FF7A}" type="presOf" srcId="{AE21221D-092D-5B4C-88A5-DE5087FEF160}" destId="{5EC218D7-6E1B-C048-ACA1-302910AED1FE}" srcOrd="0" destOrd="1" presId="urn:microsoft.com/office/officeart/2008/layout/BubblePictureList"/>
    <dgm:cxn modelId="{C708B4C9-829A-9343-8248-D718F93A6558}" srcId="{93C6FAAE-2302-1F41-A3B7-AC31B73547F9}" destId="{95A6BA17-58B2-C64C-BD5C-8AB430424BB2}" srcOrd="3" destOrd="0" parTransId="{14B8220F-742D-2445-A3CF-B0BD88DEBA00}" sibTransId="{252F83F0-C1EC-F244-8230-147AEB544536}"/>
    <dgm:cxn modelId="{211DACE2-B39C-2F4D-B1A4-1EC7AD2BB3E3}" type="presOf" srcId="{C1B32AA0-D18B-4040-A9DE-F031620AF38B}" destId="{5EC218D7-6E1B-C048-ACA1-302910AED1FE}" srcOrd="0" destOrd="2" presId="urn:microsoft.com/office/officeart/2008/layout/BubblePictureList"/>
    <dgm:cxn modelId="{505FBE46-8612-0B4D-973C-D65768938151}" type="presOf" srcId="{46E13A1C-563D-4A46-9B31-F03FB650A599}" destId="{FF7F3C6D-B635-FF4D-A093-82F2D8BC5F1E}" srcOrd="0" destOrd="0" presId="urn:microsoft.com/office/officeart/2008/layout/BubblePictureList"/>
    <dgm:cxn modelId="{5B4E3EAF-569D-8746-BA0D-615E521D693A}" srcId="{95A6BA17-58B2-C64C-BD5C-8AB430424BB2}" destId="{3E25C76F-7CFF-6949-A12F-531DA8677AFC}" srcOrd="2" destOrd="0" parTransId="{217FF22E-170A-C142-87ED-94DDB9D9E0C7}" sibTransId="{2E569E78-0B99-3640-817A-A0C084277423}"/>
    <dgm:cxn modelId="{8E18D907-91BA-3A4C-904C-1D836E745C9B}" type="presOf" srcId="{076EEC0E-4402-284F-9B89-5E03C02308B0}" destId="{ECEF46AE-A814-5642-A57D-CEE0947C3F74}" srcOrd="0" destOrd="8" presId="urn:microsoft.com/office/officeart/2008/layout/BubblePictureList"/>
    <dgm:cxn modelId="{FF586788-D641-1746-BFF8-642F0991C641}" srcId="{93C6FAAE-2302-1F41-A3B7-AC31B73547F9}" destId="{7A670769-99A3-634C-8308-995E678792A9}" srcOrd="2" destOrd="0" parTransId="{BE8866F9-5855-8B44-89A8-0A1DBC4441B1}" sibTransId="{3F342170-9EB9-3442-8206-3F81F433189C}"/>
    <dgm:cxn modelId="{9DFA10D6-59D1-4E43-A8B0-C0F88EF20F27}" srcId="{7A670769-99A3-634C-8308-995E678792A9}" destId="{5871BB2D-F471-D642-995E-F6FFF37BFCD9}" srcOrd="0" destOrd="0" parTransId="{CD3CA710-630D-454F-99A6-026E140C6447}" sibTransId="{0761140B-9327-AE47-8F27-192C026407EC}"/>
    <dgm:cxn modelId="{66BE8F64-80E7-0548-843B-83AFE22CB32C}" type="presOf" srcId="{853FB4BC-975A-8240-A6BA-5581F0DFEE9A}" destId="{5EC218D7-6E1B-C048-ACA1-302910AED1FE}" srcOrd="0" destOrd="7" presId="urn:microsoft.com/office/officeart/2008/layout/BubblePictureList"/>
    <dgm:cxn modelId="{2E49BE93-2D4D-6149-AACB-2991D6CE8421}" type="presOf" srcId="{D3F3A40F-A2F7-C94B-97E4-9163EB824266}" destId="{ECEF46AE-A814-5642-A57D-CEE0947C3F74}" srcOrd="0" destOrd="3" presId="urn:microsoft.com/office/officeart/2008/layout/BubblePictureList"/>
    <dgm:cxn modelId="{FAC17197-7EEC-D14F-9E96-7A11CF91C3AB}" type="presOf" srcId="{9A12BBA4-72C9-884B-AB91-59AD718C6496}" destId="{3429F618-B958-FA42-9390-0B26F1556090}" srcOrd="0" destOrd="7" presId="urn:microsoft.com/office/officeart/2008/layout/BubblePictureList"/>
    <dgm:cxn modelId="{112D1F26-D839-504D-99F9-D3CC1631D2F8}" type="presOf" srcId="{5871BB2D-F471-D642-995E-F6FFF37BFCD9}" destId="{3429F618-B958-FA42-9390-0B26F1556090}" srcOrd="0" destOrd="2" presId="urn:microsoft.com/office/officeart/2008/layout/BubblePictureList"/>
    <dgm:cxn modelId="{94430E9D-17C5-4743-8847-A888A88F64A7}" type="presOf" srcId="{CAAFA977-76E1-4C42-A4AB-C87AE512877A}" destId="{3429F618-B958-FA42-9390-0B26F1556090}" srcOrd="0" destOrd="6" presId="urn:microsoft.com/office/officeart/2008/layout/BubblePictureList"/>
    <dgm:cxn modelId="{F7754420-E61C-0A4A-902C-2BB8ADC031DD}" type="presOf" srcId="{795E6A56-52DC-FA41-BB90-87B858208F1B}" destId="{5C8F9D7D-5A53-EA44-882C-89F3BCE0E275}" srcOrd="0" destOrd="4" presId="urn:microsoft.com/office/officeart/2008/layout/BubblePictureList"/>
    <dgm:cxn modelId="{E406693B-411F-7F4E-9076-369069506794}" type="presOf" srcId="{A4D0F00E-4D36-2242-B8C3-3715E412600D}" destId="{ECEF46AE-A814-5642-A57D-CEE0947C3F74}" srcOrd="0" destOrd="7" presId="urn:microsoft.com/office/officeart/2008/layout/BubblePictureList"/>
    <dgm:cxn modelId="{E3521282-A388-2A41-995F-73F462BAD4F3}" type="presOf" srcId="{90BFCEC9-C9B1-B74B-89A4-368540B81EC0}" destId="{ECEF46AE-A814-5642-A57D-CEE0947C3F74}" srcOrd="0" destOrd="5" presId="urn:microsoft.com/office/officeart/2008/layout/BubblePictureList"/>
    <dgm:cxn modelId="{E3836195-7908-7342-A33E-919AF8D26265}" type="presOf" srcId="{94AF43B7-B7AA-FA49-A88A-2E0B3800A05C}" destId="{ECEF46AE-A814-5642-A57D-CEE0947C3F74}" srcOrd="0" destOrd="1" presId="urn:microsoft.com/office/officeart/2008/layout/BubblePictureList"/>
    <dgm:cxn modelId="{50D18A5C-4702-584D-AEE8-B88B2B1ED7FD}" type="presOf" srcId="{93C6FAAE-2302-1F41-A3B7-AC31B73547F9}" destId="{ACCC3835-D21A-E546-AA17-BF33CF1A33B1}" srcOrd="0" destOrd="0" presId="urn:microsoft.com/office/officeart/2008/layout/BubblePictureList"/>
    <dgm:cxn modelId="{7D6E558B-E26D-7145-9EC3-ADF3D1B79AAB}" srcId="{93C6FAAE-2302-1F41-A3B7-AC31B73547F9}" destId="{4BDAD48A-BCF2-5547-BBAB-CDE807128ABF}" srcOrd="1" destOrd="0" parTransId="{9F559B7B-6343-1747-A0AF-A4B796BD657D}" sibTransId="{5F9798DE-00FC-8D44-B05E-1E9486C25600}"/>
    <dgm:cxn modelId="{CE196931-F713-4445-998A-9EF678978FB8}" srcId="{C79FA56E-93FC-934C-A608-0FF427E01B49}" destId="{C1B32AA0-D18B-4040-A9DE-F031620AF38B}" srcOrd="0" destOrd="0" parTransId="{AE21221D-092D-5B4C-88A5-DE5087FEF160}" sibTransId="{9F7F93EF-2D61-3D42-B257-873E7DBA7A3F}"/>
    <dgm:cxn modelId="{4F670142-4D56-F041-8D79-1268D90C4190}" type="presOf" srcId="{FDDC19F5-30AC-8F43-9E99-FEB6947F8BF1}" destId="{5C8F9D7D-5A53-EA44-882C-89F3BCE0E275}" srcOrd="0" destOrd="3" presId="urn:microsoft.com/office/officeart/2008/layout/BubblePictureList"/>
    <dgm:cxn modelId="{09973C63-FCEF-BD4D-B7C6-CFE56A8B8040}" type="presOf" srcId="{3E25C76F-7CFF-6949-A12F-531DA8677AFC}" destId="{5C8F9D7D-5A53-EA44-882C-89F3BCE0E275}" srcOrd="0" destOrd="8" presId="urn:microsoft.com/office/officeart/2008/layout/BubblePictureList"/>
    <dgm:cxn modelId="{571167E2-92F1-1A4D-913A-30B970791533}" type="presOf" srcId="{C95E4807-6A1F-5740-9715-9AE110E7B208}" destId="{ECEF46AE-A814-5642-A57D-CEE0947C3F74}" srcOrd="0" destOrd="6" presId="urn:microsoft.com/office/officeart/2008/layout/BubblePictureList"/>
    <dgm:cxn modelId="{0F2E5BFF-0231-634B-AC6A-3807BFEA9C5B}" srcId="{4BDAD48A-BCF2-5547-BBAB-CDE807128ABF}" destId="{90BFCEC9-C9B1-B74B-89A4-368540B81EC0}" srcOrd="1" destOrd="0" parTransId="{0C6D182D-DE7B-C648-A0E9-CD08CCE01730}" sibTransId="{C95E4807-6A1F-5740-9715-9AE110E7B208}"/>
    <dgm:cxn modelId="{B88C7F09-17AB-B14E-9011-8AD120C16088}" type="presOf" srcId="{3F342170-9EB9-3442-8206-3F81F433189C}" destId="{4CEBD489-17C5-274F-AB3E-2CFBD1FED2A2}" srcOrd="0" destOrd="0" presId="urn:microsoft.com/office/officeart/2008/layout/BubblePictureList"/>
    <dgm:cxn modelId="{8DFE8496-E62F-CB4F-9FB2-C55889C10CC3}" type="presOf" srcId="{C79FA56E-93FC-934C-A608-0FF427E01B49}" destId="{5EC218D7-6E1B-C048-ACA1-302910AED1FE}" srcOrd="0" destOrd="0" presId="urn:microsoft.com/office/officeart/2008/layout/BubblePictureList"/>
    <dgm:cxn modelId="{6C772272-0F85-3646-B103-9271D39889E5}" srcId="{7A670769-99A3-634C-8308-995E678792A9}" destId="{0FDB2A95-1E06-4449-9C6F-321876609A25}" srcOrd="1" destOrd="0" parTransId="{D2B9F1B6-655B-C24E-9802-B8B22D31876D}" sibTransId="{CAAFA977-76E1-4C42-A4AB-C87AE512877A}"/>
    <dgm:cxn modelId="{0D4081AF-6E08-2C4A-9B38-99ECBD8C64AA}" srcId="{4BDAD48A-BCF2-5547-BBAB-CDE807128ABF}" destId="{45D6A356-ED72-8A43-81BB-41150C614D5A}" srcOrd="0" destOrd="0" parTransId="{94AF43B7-B7AA-FA49-A88A-2E0B3800A05C}" sibTransId="{D3F3A40F-A2F7-C94B-97E4-9163EB824266}"/>
    <dgm:cxn modelId="{591AF58E-1803-F949-95E7-6D09839B7707}" type="presOf" srcId="{5F9798DE-00FC-8D44-B05E-1E9486C25600}" destId="{FEF2D4DC-1EFD-DC4D-9D96-12BE22B8AB97}" srcOrd="0" destOrd="0" presId="urn:microsoft.com/office/officeart/2008/layout/BubblePictureList"/>
    <dgm:cxn modelId="{A3617688-9C72-9A4A-837B-39DF437D39B4}" type="presOf" srcId="{0C6D182D-DE7B-C648-A0E9-CD08CCE01730}" destId="{ECEF46AE-A814-5642-A57D-CEE0947C3F74}" srcOrd="0" destOrd="4" presId="urn:microsoft.com/office/officeart/2008/layout/BubblePictureList"/>
    <dgm:cxn modelId="{0676F694-F3E1-644C-9615-8CCCA97586B2}" type="presOf" srcId="{7A670769-99A3-634C-8308-995E678792A9}" destId="{3429F618-B958-FA42-9390-0B26F1556090}" srcOrd="0" destOrd="0" presId="urn:microsoft.com/office/officeart/2008/layout/BubblePictureList"/>
    <dgm:cxn modelId="{B0BCF993-605D-F346-BB9D-507B49CF0D61}" srcId="{95A6BA17-58B2-C64C-BD5C-8AB430424BB2}" destId="{5CF51425-1175-1F41-8DD1-6B88366C0DE3}" srcOrd="0" destOrd="0" parTransId="{01CE8E39-1C1A-E844-B4CC-1E9F189BFC39}" sibTransId="{FDDC19F5-30AC-8F43-9E99-FEB6947F8BF1}"/>
    <dgm:cxn modelId="{8EE48B77-42A6-D747-A915-4E0EE989C7C4}" type="presOf" srcId="{9F7F93EF-2D61-3D42-B257-873E7DBA7A3F}" destId="{5EC218D7-6E1B-C048-ACA1-302910AED1FE}" srcOrd="0" destOrd="3" presId="urn:microsoft.com/office/officeart/2008/layout/BubblePictureList"/>
    <dgm:cxn modelId="{17333770-6FAB-E84D-B784-EB42D2A4F7F3}" srcId="{95A6BA17-58B2-C64C-BD5C-8AB430424BB2}" destId="{BF49E302-A6E4-C641-81F7-C0065701FDE7}" srcOrd="1" destOrd="0" parTransId="{795E6A56-52DC-FA41-BB90-87B858208F1B}" sibTransId="{84E6E789-B51C-EE45-BC48-886CB82CC969}"/>
    <dgm:cxn modelId="{A84251D0-49E0-2943-953C-E5A4DD262406}" type="presOf" srcId="{02311B76-034A-4049-A159-36E1A7D28184}" destId="{5EC218D7-6E1B-C048-ACA1-302910AED1FE}" srcOrd="0" destOrd="8" presId="urn:microsoft.com/office/officeart/2008/layout/BubblePictureList"/>
    <dgm:cxn modelId="{A08D0E74-EB70-3E45-B5DD-48F696855AA4}" type="presOf" srcId="{DF70FD19-21A7-B046-ACDB-3BF4B618EC72}" destId="{5EC218D7-6E1B-C048-ACA1-302910AED1FE}" srcOrd="0" destOrd="4" presId="urn:microsoft.com/office/officeart/2008/layout/BubblePictureList"/>
    <dgm:cxn modelId="{181C143E-2D72-1C45-A46D-C9DC0CF850F3}" type="presOf" srcId="{217FF22E-170A-C142-87ED-94DDB9D9E0C7}" destId="{5C8F9D7D-5A53-EA44-882C-89F3BCE0E275}" srcOrd="0" destOrd="7" presId="urn:microsoft.com/office/officeart/2008/layout/BubblePictureList"/>
    <dgm:cxn modelId="{B962715E-4D40-EF4F-ACFA-81FD2EC22819}" type="presOf" srcId="{BB647997-9B23-804C-B3B1-3D93F6D167DB}" destId="{5EC218D7-6E1B-C048-ACA1-302910AED1FE}" srcOrd="0" destOrd="6" presId="urn:microsoft.com/office/officeart/2008/layout/BubblePictureList"/>
    <dgm:cxn modelId="{847BA073-99D9-3342-B7D0-9E188CE8C59E}" type="presOf" srcId="{45D6A356-ED72-8A43-81BB-41150C614D5A}" destId="{ECEF46AE-A814-5642-A57D-CEE0947C3F74}" srcOrd="0" destOrd="2" presId="urn:microsoft.com/office/officeart/2008/layout/BubblePictureList"/>
    <dgm:cxn modelId="{73993C50-6204-C14F-A6C4-7003ADE1EA47}" type="presOf" srcId="{84E6E789-B51C-EE45-BC48-886CB82CC969}" destId="{5C8F9D7D-5A53-EA44-882C-89F3BCE0E275}" srcOrd="0" destOrd="6" presId="urn:microsoft.com/office/officeart/2008/layout/BubblePictureList"/>
    <dgm:cxn modelId="{41E3B9F6-3FDE-E549-BD9D-EF88AB40F903}" srcId="{93C6FAAE-2302-1F41-A3B7-AC31B73547F9}" destId="{C79FA56E-93FC-934C-A608-0FF427E01B49}" srcOrd="0" destOrd="0" parTransId="{44383A62-621E-8849-85A5-F54CDF1DD686}" sibTransId="{46E13A1C-563D-4A46-9B31-F03FB650A599}"/>
    <dgm:cxn modelId="{46815725-BD18-434C-AAB2-2B1C54947EF1}" type="presOf" srcId="{0FDB2A95-1E06-4449-9C6F-321876609A25}" destId="{3429F618-B958-FA42-9390-0B26F1556090}" srcOrd="0" destOrd="5" presId="urn:microsoft.com/office/officeart/2008/layout/BubblePictureList"/>
    <dgm:cxn modelId="{A3D6D666-CB18-E54E-ACF2-F4904B039941}" type="presOf" srcId="{CD3CA710-630D-454F-99A6-026E140C6447}" destId="{3429F618-B958-FA42-9390-0B26F1556090}" srcOrd="0" destOrd="1" presId="urn:microsoft.com/office/officeart/2008/layout/BubblePictureList"/>
    <dgm:cxn modelId="{0F70333D-DBB1-E140-9A74-D6F906A4D27F}" type="presParOf" srcId="{ACCC3835-D21A-E546-AA17-BF33CF1A33B1}" destId="{5EC218D7-6E1B-C048-ACA1-302910AED1FE}" srcOrd="0" destOrd="0" presId="urn:microsoft.com/office/officeart/2008/layout/BubblePictureList"/>
    <dgm:cxn modelId="{43EDFCF4-EC10-0A45-B77D-FD1042281392}" type="presParOf" srcId="{ACCC3835-D21A-E546-AA17-BF33CF1A33B1}" destId="{7F5B95B8-546F-1246-91D8-F9DEDC3C9AAD}" srcOrd="1" destOrd="0" presId="urn:microsoft.com/office/officeart/2008/layout/BubblePictureList"/>
    <dgm:cxn modelId="{10C2CBDC-9713-414C-B8C6-960A4F946679}" type="presParOf" srcId="{7F5B95B8-546F-1246-91D8-F9DEDC3C9AAD}" destId="{832ABB3B-360F-7A49-B90C-A305C9C1C9A6}" srcOrd="0" destOrd="0" presId="urn:microsoft.com/office/officeart/2008/layout/BubblePictureList"/>
    <dgm:cxn modelId="{C3212316-FC9E-514E-A3AB-92B91B1994BB}" type="presParOf" srcId="{ACCC3835-D21A-E546-AA17-BF33CF1A33B1}" destId="{23A95655-4D61-3B4D-A787-5809301FFF92}" srcOrd="2" destOrd="0" presId="urn:microsoft.com/office/officeart/2008/layout/BubblePictureList"/>
    <dgm:cxn modelId="{4D932F68-77FB-7D4C-B5AD-2557AF116F40}" type="presParOf" srcId="{ACCC3835-D21A-E546-AA17-BF33CF1A33B1}" destId="{80332C5A-B191-4142-9519-592415A9BD13}" srcOrd="3" destOrd="0" presId="urn:microsoft.com/office/officeart/2008/layout/BubblePictureList"/>
    <dgm:cxn modelId="{CA0E32C7-F5BE-A440-824A-532DD3EAB446}" type="presParOf" srcId="{80332C5A-B191-4142-9519-592415A9BD13}" destId="{FF7F3C6D-B635-FF4D-A093-82F2D8BC5F1E}" srcOrd="0" destOrd="0" presId="urn:microsoft.com/office/officeart/2008/layout/BubblePictureList"/>
    <dgm:cxn modelId="{520E4810-25B0-0145-A987-44DC8EB9075D}" type="presParOf" srcId="{ACCC3835-D21A-E546-AA17-BF33CF1A33B1}" destId="{ECEF46AE-A814-5642-A57D-CEE0947C3F74}" srcOrd="4" destOrd="0" presId="urn:microsoft.com/office/officeart/2008/layout/BubblePictureList"/>
    <dgm:cxn modelId="{5D4AE240-889F-A940-950A-C0F8E70543C9}" type="presParOf" srcId="{ACCC3835-D21A-E546-AA17-BF33CF1A33B1}" destId="{CFAA2754-93A3-8047-BAAC-46521560A327}" srcOrd="5" destOrd="0" presId="urn:microsoft.com/office/officeart/2008/layout/BubblePictureList"/>
    <dgm:cxn modelId="{2608CD13-A95B-0242-83EC-B4C31461C9F2}" type="presParOf" srcId="{CFAA2754-93A3-8047-BAAC-46521560A327}" destId="{7AF1A0C3-C6B1-4545-931C-E22722E01D7A}" srcOrd="0" destOrd="0" presId="urn:microsoft.com/office/officeart/2008/layout/BubblePictureList"/>
    <dgm:cxn modelId="{4D852096-6426-9C4C-8A5A-A1641757CE36}" type="presParOf" srcId="{ACCC3835-D21A-E546-AA17-BF33CF1A33B1}" destId="{A229834C-032B-6E45-B921-2E61FB67720A}" srcOrd="6" destOrd="0" presId="urn:microsoft.com/office/officeart/2008/layout/BubblePictureList"/>
    <dgm:cxn modelId="{76527A16-8C74-5C4A-8CA5-CE9334A3645D}" type="presParOf" srcId="{A229834C-032B-6E45-B921-2E61FB67720A}" destId="{FEF2D4DC-1EFD-DC4D-9D96-12BE22B8AB97}" srcOrd="0" destOrd="0" presId="urn:microsoft.com/office/officeart/2008/layout/BubblePictureList"/>
    <dgm:cxn modelId="{658A4CE0-D411-7D44-9988-047F85747FAC}" type="presParOf" srcId="{ACCC3835-D21A-E546-AA17-BF33CF1A33B1}" destId="{4976D437-A3D6-5944-B768-0C72394311A7}" srcOrd="7" destOrd="0" presId="urn:microsoft.com/office/officeart/2008/layout/BubblePictureList"/>
    <dgm:cxn modelId="{E9D7EFBC-58A8-E94D-8381-CBC39408C6E3}" type="presParOf" srcId="{4976D437-A3D6-5944-B768-0C72394311A7}" destId="{E3511169-0B44-4F4E-85F0-63146A585352}" srcOrd="0" destOrd="0" presId="urn:microsoft.com/office/officeart/2008/layout/BubblePictureList"/>
    <dgm:cxn modelId="{554AEA5E-BCD5-8748-9EEF-D536CD9A0DD3}" type="presParOf" srcId="{ACCC3835-D21A-E546-AA17-BF33CF1A33B1}" destId="{3429F618-B958-FA42-9390-0B26F1556090}" srcOrd="8" destOrd="0" presId="urn:microsoft.com/office/officeart/2008/layout/BubblePictureList"/>
    <dgm:cxn modelId="{FBC44EC2-02ED-8A40-B7C7-47C840523C9C}" type="presParOf" srcId="{ACCC3835-D21A-E546-AA17-BF33CF1A33B1}" destId="{F68B7D76-4B86-7743-9305-26E984B8C703}" srcOrd="9" destOrd="0" presId="urn:microsoft.com/office/officeart/2008/layout/BubblePictureList"/>
    <dgm:cxn modelId="{004D02E0-3A58-394C-AD11-485F0145F587}" type="presParOf" srcId="{ACCC3835-D21A-E546-AA17-BF33CF1A33B1}" destId="{563DCAA7-4EA0-A442-BFB8-F27430468D46}" srcOrd="10" destOrd="0" presId="urn:microsoft.com/office/officeart/2008/layout/BubblePictureList"/>
    <dgm:cxn modelId="{FED27788-D84D-6045-B64F-79F1EEF0EE1F}" type="presParOf" srcId="{ACCC3835-D21A-E546-AA17-BF33CF1A33B1}" destId="{F8DEB0A9-7FAF-1C42-A6EF-DD2A6F930918}" srcOrd="11" destOrd="0" presId="urn:microsoft.com/office/officeart/2008/layout/BubblePictureList"/>
    <dgm:cxn modelId="{49DEFEB9-B272-2246-8573-40684FB47A9C}" type="presParOf" srcId="{F8DEB0A9-7FAF-1C42-A6EF-DD2A6F930918}" destId="{4CEBD489-17C5-274F-AB3E-2CFBD1FED2A2}" srcOrd="0" destOrd="0" presId="urn:microsoft.com/office/officeart/2008/layout/BubblePictureList"/>
    <dgm:cxn modelId="{A72152CE-990D-FB4B-A8A0-C44B4E8AA884}" type="presParOf" srcId="{ACCC3835-D21A-E546-AA17-BF33CF1A33B1}" destId="{80261D19-4103-174B-8414-F3BF29650490}" srcOrd="12" destOrd="0" presId="urn:microsoft.com/office/officeart/2008/layout/BubblePictureList"/>
    <dgm:cxn modelId="{25A40C4D-8543-5244-BDB8-37AC6D613939}" type="presParOf" srcId="{80261D19-4103-174B-8414-F3BF29650490}" destId="{4DBA093E-0EE7-7C42-AC44-726B92F81F1B}" srcOrd="0" destOrd="0" presId="urn:microsoft.com/office/officeart/2008/layout/BubblePictureList"/>
    <dgm:cxn modelId="{35BCCEE0-699B-1B44-AF78-B030789500F8}" type="presParOf" srcId="{ACCC3835-D21A-E546-AA17-BF33CF1A33B1}" destId="{5C8F9D7D-5A53-EA44-882C-89F3BCE0E275}" srcOrd="13" destOrd="0" presId="urn:microsoft.com/office/officeart/2008/layout/BubblePictureList"/>
    <dgm:cxn modelId="{A222A3D2-2813-9D46-A3F8-C4DD7AFB3136}" type="presParOf" srcId="{ACCC3835-D21A-E546-AA17-BF33CF1A33B1}" destId="{12B9F0ED-A637-5B43-9413-D17193A085D4}" srcOrd="14" destOrd="0" presId="urn:microsoft.com/office/officeart/2008/layout/BubblePictureList"/>
    <dgm:cxn modelId="{3A09502E-5703-0549-9799-CF7451E851C0}" type="presParOf" srcId="{ACCC3835-D21A-E546-AA17-BF33CF1A33B1}" destId="{5CE16A75-10CB-6140-A680-C868061D5F85}" srcOrd="15" destOrd="0" presId="urn:microsoft.com/office/officeart/2008/layout/BubblePictureList"/>
    <dgm:cxn modelId="{76BBB1D0-BD45-1B48-AFA4-87C2E1DB8708}" type="presParOf" srcId="{5CE16A75-10CB-6140-A680-C868061D5F85}" destId="{CD797BE8-2CF1-674F-A6A1-52440BD67FF5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582C777-2EC0-9048-97D5-06E5BDE79B21}" type="doc">
      <dgm:prSet loTypeId="urn:microsoft.com/office/officeart/2005/8/layout/StepDownProcess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2FAD349-36B9-F74B-96C7-BCE3BE266854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DI</a:t>
          </a:r>
          <a:r>
            <a:rPr lang="es-ES" dirty="0" smtClean="0"/>
            <a:t>ÁLOGO BILATERAL</a:t>
          </a:r>
          <a:endParaRPr lang="es-ES" dirty="0"/>
        </a:p>
      </dgm:t>
    </dgm:pt>
    <dgm:pt modelId="{E61D586B-8458-9A43-8D5D-4B22F75B6DCD}" type="parTrans" cxnId="{F1B10679-FCBA-044D-9604-4BFCF4FE6F8B}">
      <dgm:prSet/>
      <dgm:spPr/>
      <dgm:t>
        <a:bodyPr/>
        <a:lstStyle/>
        <a:p>
          <a:endParaRPr lang="es-ES"/>
        </a:p>
      </dgm:t>
    </dgm:pt>
    <dgm:pt modelId="{6F2CD838-52F6-6A41-877D-98D524DE536D}" type="sibTrans" cxnId="{F1B10679-FCBA-044D-9604-4BFCF4FE6F8B}">
      <dgm:prSet/>
      <dgm:spPr/>
      <dgm:t>
        <a:bodyPr/>
        <a:lstStyle/>
        <a:p>
          <a:endParaRPr lang="es-ES"/>
        </a:p>
      </dgm:t>
    </dgm:pt>
    <dgm:pt modelId="{E44E6C64-C8F5-0E40-A380-0CC5158FD34C}">
      <dgm:prSet phldrT="[Texto]" custT="1"/>
      <dgm:spPr/>
      <dgm:t>
        <a:bodyPr/>
        <a:lstStyle/>
        <a:p>
          <a:r>
            <a:rPr lang="es-ES" sz="1200" dirty="0" smtClean="0"/>
            <a:t>Entre esposos</a:t>
          </a:r>
          <a:endParaRPr lang="es-ES" sz="1200" dirty="0"/>
        </a:p>
      </dgm:t>
    </dgm:pt>
    <dgm:pt modelId="{9A82B6EA-B057-A144-8958-664622857F6B}" type="parTrans" cxnId="{BE94D1CA-6241-7548-9193-2220026B0B12}">
      <dgm:prSet/>
      <dgm:spPr/>
      <dgm:t>
        <a:bodyPr/>
        <a:lstStyle/>
        <a:p>
          <a:endParaRPr lang="es-ES"/>
        </a:p>
      </dgm:t>
    </dgm:pt>
    <dgm:pt modelId="{C9F747EC-CD99-2540-9248-4AE9DF3A40DF}" type="sibTrans" cxnId="{BE94D1CA-6241-7548-9193-2220026B0B12}">
      <dgm:prSet/>
      <dgm:spPr/>
      <dgm:t>
        <a:bodyPr/>
        <a:lstStyle/>
        <a:p>
          <a:endParaRPr lang="es-ES"/>
        </a:p>
      </dgm:t>
    </dgm:pt>
    <dgm:pt modelId="{1936CE2F-9FD0-5247-98A8-23D644DB78B4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BUSCAR AYUDA</a:t>
          </a:r>
          <a:endParaRPr lang="es-ES" dirty="0"/>
        </a:p>
      </dgm:t>
    </dgm:pt>
    <dgm:pt modelId="{61A989AF-14E1-A348-9D7E-BA5616AEDC31}" type="parTrans" cxnId="{BE5A1343-0EEE-3442-ACB7-E97599CC8B3C}">
      <dgm:prSet/>
      <dgm:spPr/>
      <dgm:t>
        <a:bodyPr/>
        <a:lstStyle/>
        <a:p>
          <a:endParaRPr lang="es-ES"/>
        </a:p>
      </dgm:t>
    </dgm:pt>
    <dgm:pt modelId="{FDE93D90-BE7A-4A43-848B-50E9E8E9FA23}" type="sibTrans" cxnId="{BE5A1343-0EEE-3442-ACB7-E97599CC8B3C}">
      <dgm:prSet/>
      <dgm:spPr/>
      <dgm:t>
        <a:bodyPr/>
        <a:lstStyle/>
        <a:p>
          <a:endParaRPr lang="es-ES"/>
        </a:p>
      </dgm:t>
    </dgm:pt>
    <dgm:pt modelId="{3F8D4BD8-D638-9441-803F-8C7E2EB099E8}">
      <dgm:prSet phldrT="[Texto]" custT="1"/>
      <dgm:spPr/>
      <dgm:t>
        <a:bodyPr/>
        <a:lstStyle/>
        <a:p>
          <a:r>
            <a:rPr lang="es-ES" sz="1200" dirty="0" smtClean="0"/>
            <a:t>Neutral</a:t>
          </a:r>
          <a:endParaRPr lang="es-ES" sz="1200" dirty="0"/>
        </a:p>
      </dgm:t>
    </dgm:pt>
    <dgm:pt modelId="{127AC90A-9B60-FD4F-BBF0-F06604179A56}" type="parTrans" cxnId="{918C8888-5A06-224B-A91C-0A49CF04091F}">
      <dgm:prSet/>
      <dgm:spPr/>
      <dgm:t>
        <a:bodyPr/>
        <a:lstStyle/>
        <a:p>
          <a:endParaRPr lang="es-ES"/>
        </a:p>
      </dgm:t>
    </dgm:pt>
    <dgm:pt modelId="{9DBD1B95-5687-D94F-A3A1-931D98A5CC4C}" type="sibTrans" cxnId="{918C8888-5A06-224B-A91C-0A49CF04091F}">
      <dgm:prSet/>
      <dgm:spPr/>
      <dgm:t>
        <a:bodyPr/>
        <a:lstStyle/>
        <a:p>
          <a:endParaRPr lang="es-ES"/>
        </a:p>
      </dgm:t>
    </dgm:pt>
    <dgm:pt modelId="{810349E8-766B-1748-A447-DBAC17E306C5}">
      <dgm:prSet phldrT="[Texto]"/>
      <dgm:spPr>
        <a:solidFill>
          <a:srgbClr val="000090"/>
        </a:solidFill>
      </dgm:spPr>
      <dgm:t>
        <a:bodyPr/>
        <a:lstStyle/>
        <a:p>
          <a:r>
            <a:rPr lang="es-ES_tradnl" dirty="0" smtClean="0"/>
            <a:t>RE-ORGANIZARSE</a:t>
          </a:r>
          <a:endParaRPr lang="es-ES" dirty="0"/>
        </a:p>
      </dgm:t>
    </dgm:pt>
    <dgm:pt modelId="{6A325300-1C1C-6B4D-9A51-055742BDFC43}" type="parTrans" cxnId="{DFBDE74E-9606-344B-8E3E-A3E4C126B096}">
      <dgm:prSet/>
      <dgm:spPr/>
      <dgm:t>
        <a:bodyPr/>
        <a:lstStyle/>
        <a:p>
          <a:endParaRPr lang="es-ES"/>
        </a:p>
      </dgm:t>
    </dgm:pt>
    <dgm:pt modelId="{7A2F24C6-B3ED-5C4C-969E-111082165F35}" type="sibTrans" cxnId="{DFBDE74E-9606-344B-8E3E-A3E4C126B096}">
      <dgm:prSet/>
      <dgm:spPr/>
      <dgm:t>
        <a:bodyPr/>
        <a:lstStyle/>
        <a:p>
          <a:endParaRPr lang="es-ES"/>
        </a:p>
      </dgm:t>
    </dgm:pt>
    <dgm:pt modelId="{EF7D41E9-2320-4740-B595-495C40629F29}">
      <dgm:prSet phldrT="[Texto]" custT="1"/>
      <dgm:spPr/>
      <dgm:t>
        <a:bodyPr/>
        <a:lstStyle/>
        <a:p>
          <a:r>
            <a:rPr lang="es-ES" sz="1200" dirty="0" smtClean="0"/>
            <a:t>Lo que sobra</a:t>
          </a:r>
          <a:endParaRPr lang="es-ES" sz="1200" dirty="0"/>
        </a:p>
      </dgm:t>
    </dgm:pt>
    <dgm:pt modelId="{BEE95780-2E0D-8B47-961F-35C81CBE8414}" type="parTrans" cxnId="{811B0AA7-D7FE-2945-B532-134087E69F84}">
      <dgm:prSet/>
      <dgm:spPr/>
      <dgm:t>
        <a:bodyPr/>
        <a:lstStyle/>
        <a:p>
          <a:endParaRPr lang="es-ES"/>
        </a:p>
      </dgm:t>
    </dgm:pt>
    <dgm:pt modelId="{8ECA7000-8A76-8C4B-9287-E25243583190}" type="sibTrans" cxnId="{811B0AA7-D7FE-2945-B532-134087E69F84}">
      <dgm:prSet/>
      <dgm:spPr/>
      <dgm:t>
        <a:bodyPr/>
        <a:lstStyle/>
        <a:p>
          <a:endParaRPr lang="es-ES"/>
        </a:p>
      </dgm:t>
    </dgm:pt>
    <dgm:pt modelId="{3E81215E-2EF1-2240-AE87-3E2EB0EEA5D6}">
      <dgm:prSet phldrT="[Texto]" custT="1"/>
      <dgm:spPr/>
      <dgm:t>
        <a:bodyPr/>
        <a:lstStyle/>
        <a:p>
          <a:r>
            <a:rPr lang="es-ES" sz="1200" dirty="0" smtClean="0"/>
            <a:t>Entre padres-hijos</a:t>
          </a:r>
          <a:endParaRPr lang="es-ES" sz="1200" dirty="0"/>
        </a:p>
      </dgm:t>
    </dgm:pt>
    <dgm:pt modelId="{389B71CE-7D84-634B-A02C-B0D398FC592D}" type="parTrans" cxnId="{7D6A9F51-B80B-FE4F-B0B2-C1C5540DBE29}">
      <dgm:prSet/>
      <dgm:spPr/>
      <dgm:t>
        <a:bodyPr/>
        <a:lstStyle/>
        <a:p>
          <a:endParaRPr lang="es-ES"/>
        </a:p>
      </dgm:t>
    </dgm:pt>
    <dgm:pt modelId="{C6BF7045-1D85-FD44-B786-11F7A588E00F}" type="sibTrans" cxnId="{7D6A9F51-B80B-FE4F-B0B2-C1C5540DBE29}">
      <dgm:prSet/>
      <dgm:spPr/>
      <dgm:t>
        <a:bodyPr/>
        <a:lstStyle/>
        <a:p>
          <a:endParaRPr lang="es-ES"/>
        </a:p>
      </dgm:t>
    </dgm:pt>
    <dgm:pt modelId="{7827A9B3-0BF0-F741-A9A6-E18630082005}">
      <dgm:prSet phldrT="[Texto]" custT="1"/>
      <dgm:spPr/>
      <dgm:t>
        <a:bodyPr/>
        <a:lstStyle/>
        <a:p>
          <a:r>
            <a:rPr lang="es-ES" sz="1200" dirty="0" smtClean="0"/>
            <a:t>Cualificada</a:t>
          </a:r>
          <a:endParaRPr lang="es-ES" sz="1200" dirty="0"/>
        </a:p>
      </dgm:t>
    </dgm:pt>
    <dgm:pt modelId="{0147A33E-C123-C84C-A99B-41ABA49696EF}" type="parTrans" cxnId="{DB93F0EC-A807-8741-8D80-97FCD7D1B007}">
      <dgm:prSet/>
      <dgm:spPr/>
      <dgm:t>
        <a:bodyPr/>
        <a:lstStyle/>
        <a:p>
          <a:endParaRPr lang="es-ES"/>
        </a:p>
      </dgm:t>
    </dgm:pt>
    <dgm:pt modelId="{6740ABD3-486A-6F4C-B16F-E036F4220EC9}" type="sibTrans" cxnId="{DB93F0EC-A807-8741-8D80-97FCD7D1B007}">
      <dgm:prSet/>
      <dgm:spPr/>
      <dgm:t>
        <a:bodyPr/>
        <a:lstStyle/>
        <a:p>
          <a:endParaRPr lang="es-ES"/>
        </a:p>
      </dgm:t>
    </dgm:pt>
    <dgm:pt modelId="{1827CD1B-2599-4647-A77B-E1A406974975}">
      <dgm:prSet phldrT="[Texto]" custT="1"/>
      <dgm:spPr/>
      <dgm:t>
        <a:bodyPr/>
        <a:lstStyle/>
        <a:p>
          <a:r>
            <a:rPr lang="es-ES" sz="1200" dirty="0" smtClean="0"/>
            <a:t>Lo que falta</a:t>
          </a:r>
          <a:endParaRPr lang="es-ES" sz="1200" dirty="0"/>
        </a:p>
      </dgm:t>
    </dgm:pt>
    <dgm:pt modelId="{EE3BFFC3-6C07-6442-96CF-2E0A727C9A2F}" type="parTrans" cxnId="{A8E59C7B-3428-0D40-91DD-29CABC48F9FC}">
      <dgm:prSet/>
      <dgm:spPr/>
      <dgm:t>
        <a:bodyPr/>
        <a:lstStyle/>
        <a:p>
          <a:endParaRPr lang="es-ES"/>
        </a:p>
      </dgm:t>
    </dgm:pt>
    <dgm:pt modelId="{5103DF63-90D8-8C47-A3CA-FB64CF94E263}" type="sibTrans" cxnId="{A8E59C7B-3428-0D40-91DD-29CABC48F9FC}">
      <dgm:prSet/>
      <dgm:spPr/>
      <dgm:t>
        <a:bodyPr/>
        <a:lstStyle/>
        <a:p>
          <a:endParaRPr lang="es-ES"/>
        </a:p>
      </dgm:t>
    </dgm:pt>
    <dgm:pt modelId="{D8C59D73-0593-1543-BACC-2585D0EF12BF}">
      <dgm:prSet phldrT="[Texto]" custT="1"/>
      <dgm:spPr/>
      <dgm:t>
        <a:bodyPr/>
        <a:lstStyle/>
        <a:p>
          <a:r>
            <a:rPr lang="es-ES" sz="1200" dirty="0" smtClean="0"/>
            <a:t>Lo posible</a:t>
          </a:r>
          <a:endParaRPr lang="es-ES" sz="1200" dirty="0"/>
        </a:p>
      </dgm:t>
    </dgm:pt>
    <dgm:pt modelId="{AF886C29-0346-3448-B065-11F89734C3A4}" type="parTrans" cxnId="{223E22DC-FDAC-2A47-9EBD-7399033D4D10}">
      <dgm:prSet/>
      <dgm:spPr/>
      <dgm:t>
        <a:bodyPr/>
        <a:lstStyle/>
        <a:p>
          <a:endParaRPr lang="es-ES"/>
        </a:p>
      </dgm:t>
    </dgm:pt>
    <dgm:pt modelId="{6D492166-3420-064F-9191-4C25017EF685}" type="sibTrans" cxnId="{223E22DC-FDAC-2A47-9EBD-7399033D4D10}">
      <dgm:prSet/>
      <dgm:spPr/>
      <dgm:t>
        <a:bodyPr/>
        <a:lstStyle/>
        <a:p>
          <a:endParaRPr lang="es-ES"/>
        </a:p>
      </dgm:t>
    </dgm:pt>
    <dgm:pt modelId="{29C3E69B-EB08-024E-9CC1-2FCED88809E5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BUENA DECISI</a:t>
          </a:r>
          <a:r>
            <a:rPr lang="es-ES" dirty="0" smtClean="0"/>
            <a:t>ÓN</a:t>
          </a:r>
          <a:endParaRPr lang="es-ES" dirty="0"/>
        </a:p>
      </dgm:t>
    </dgm:pt>
    <dgm:pt modelId="{CA52B666-7FB4-1C40-BE98-0A6EF7B0B5A1}" type="parTrans" cxnId="{FDA66BD5-C2EA-B747-9C7E-450F4581692E}">
      <dgm:prSet/>
      <dgm:spPr/>
      <dgm:t>
        <a:bodyPr/>
        <a:lstStyle/>
        <a:p>
          <a:endParaRPr lang="es-ES"/>
        </a:p>
      </dgm:t>
    </dgm:pt>
    <dgm:pt modelId="{4677FCD4-1F2E-6C46-B90D-3838D108E0BF}" type="sibTrans" cxnId="{FDA66BD5-C2EA-B747-9C7E-450F4581692E}">
      <dgm:prSet/>
      <dgm:spPr/>
      <dgm:t>
        <a:bodyPr/>
        <a:lstStyle/>
        <a:p>
          <a:endParaRPr lang="es-ES"/>
        </a:p>
      </dgm:t>
    </dgm:pt>
    <dgm:pt modelId="{95D51E5C-D19A-5641-B150-60CDA8FCDF69}">
      <dgm:prSet phldrT="[Texto]" custT="1"/>
      <dgm:spPr/>
      <dgm:t>
        <a:bodyPr/>
        <a:lstStyle/>
        <a:p>
          <a:r>
            <a:rPr lang="es-ES" sz="1200" dirty="0" smtClean="0"/>
            <a:t>Acuerdos b</a:t>
          </a:r>
          <a:r>
            <a:rPr lang="es-ES" sz="1200" dirty="0" smtClean="0"/>
            <a:t>ásicos</a:t>
          </a:r>
          <a:endParaRPr lang="es-ES" sz="1200" dirty="0"/>
        </a:p>
      </dgm:t>
    </dgm:pt>
    <dgm:pt modelId="{2C77CCE1-4411-644A-A155-607BB743E812}" type="parTrans" cxnId="{2558BF9B-5C4C-9B41-9AAF-2438307C3087}">
      <dgm:prSet/>
      <dgm:spPr/>
      <dgm:t>
        <a:bodyPr/>
        <a:lstStyle/>
        <a:p>
          <a:endParaRPr lang="es-ES"/>
        </a:p>
      </dgm:t>
    </dgm:pt>
    <dgm:pt modelId="{17E98189-B784-0047-B234-6653F54D91A1}" type="sibTrans" cxnId="{2558BF9B-5C4C-9B41-9AAF-2438307C3087}">
      <dgm:prSet/>
      <dgm:spPr/>
      <dgm:t>
        <a:bodyPr/>
        <a:lstStyle/>
        <a:p>
          <a:endParaRPr lang="es-ES"/>
        </a:p>
      </dgm:t>
    </dgm:pt>
    <dgm:pt modelId="{7FE3326F-C85B-BE4C-99FB-4DB3950D83FB}">
      <dgm:prSet phldrT="[Texto]" custT="1"/>
      <dgm:spPr/>
      <dgm:t>
        <a:bodyPr/>
        <a:lstStyle/>
        <a:p>
          <a:r>
            <a:rPr lang="es-ES" sz="1200" dirty="0" smtClean="0"/>
            <a:t>Convivir</a:t>
          </a:r>
          <a:endParaRPr lang="es-ES" sz="1200" dirty="0"/>
        </a:p>
      </dgm:t>
    </dgm:pt>
    <dgm:pt modelId="{221D9385-2FD9-234D-8566-B3B6376D37BC}" type="parTrans" cxnId="{A8D35BD6-0E72-CF4E-84B5-C286D3A9676A}">
      <dgm:prSet/>
      <dgm:spPr/>
      <dgm:t>
        <a:bodyPr/>
        <a:lstStyle/>
        <a:p>
          <a:endParaRPr lang="es-ES"/>
        </a:p>
      </dgm:t>
    </dgm:pt>
    <dgm:pt modelId="{733D0B73-8F9F-1C4D-B701-187053BD0AD4}" type="sibTrans" cxnId="{A8D35BD6-0E72-CF4E-84B5-C286D3A9676A}">
      <dgm:prSet/>
      <dgm:spPr/>
      <dgm:t>
        <a:bodyPr/>
        <a:lstStyle/>
        <a:p>
          <a:endParaRPr lang="es-ES"/>
        </a:p>
      </dgm:t>
    </dgm:pt>
    <dgm:pt modelId="{22CD9A2C-42FA-AD48-A385-6EDB2C63E241}">
      <dgm:prSet phldrT="[Texto]" custT="1"/>
      <dgm:spPr/>
      <dgm:t>
        <a:bodyPr/>
        <a:lstStyle/>
        <a:p>
          <a:r>
            <a:rPr lang="es-ES" sz="1200" dirty="0" smtClean="0"/>
            <a:t>Bien familiar</a:t>
          </a:r>
          <a:endParaRPr lang="es-ES" sz="1200" dirty="0"/>
        </a:p>
      </dgm:t>
    </dgm:pt>
    <dgm:pt modelId="{6A618F86-2F1F-364F-ACDD-053BD4C462E0}" type="parTrans" cxnId="{950BE95F-3EE9-0F4A-9EC3-2BD7A37D22DC}">
      <dgm:prSet/>
      <dgm:spPr/>
      <dgm:t>
        <a:bodyPr/>
        <a:lstStyle/>
        <a:p>
          <a:endParaRPr lang="es-ES"/>
        </a:p>
      </dgm:t>
    </dgm:pt>
    <dgm:pt modelId="{E5B58DA2-60BC-6A4F-B9D5-DFECEBAD6A00}" type="sibTrans" cxnId="{950BE95F-3EE9-0F4A-9EC3-2BD7A37D22DC}">
      <dgm:prSet/>
      <dgm:spPr/>
      <dgm:t>
        <a:bodyPr/>
        <a:lstStyle/>
        <a:p>
          <a:endParaRPr lang="es-ES"/>
        </a:p>
      </dgm:t>
    </dgm:pt>
    <dgm:pt modelId="{4FDF742E-13AD-7043-8408-31D7DCBCA6D4}" type="pres">
      <dgm:prSet presAssocID="{B582C777-2EC0-9048-97D5-06E5BDE79B21}" presName="rootnode" presStyleCnt="0">
        <dgm:presLayoutVars>
          <dgm:chMax/>
          <dgm:chPref/>
          <dgm:dir/>
          <dgm:animLvl val="lvl"/>
        </dgm:presLayoutVars>
      </dgm:prSet>
      <dgm:spPr/>
    </dgm:pt>
    <dgm:pt modelId="{98760D7B-7BAA-6349-A4A5-00F19F592D0E}" type="pres">
      <dgm:prSet presAssocID="{72FAD349-36B9-F74B-96C7-BCE3BE266854}" presName="composite" presStyleCnt="0"/>
      <dgm:spPr/>
    </dgm:pt>
    <dgm:pt modelId="{D71969B7-AD12-A94F-A3BC-E24A66A588C3}" type="pres">
      <dgm:prSet presAssocID="{72FAD349-36B9-F74B-96C7-BCE3BE266854}" presName="bentUpArrow1" presStyleLbl="alignImgPlace1" presStyleIdx="0" presStyleCnt="3"/>
      <dgm:spPr>
        <a:solidFill>
          <a:srgbClr val="660066"/>
        </a:solidFill>
      </dgm:spPr>
    </dgm:pt>
    <dgm:pt modelId="{436DEC0A-C39F-4542-AC35-D488FE356169}" type="pres">
      <dgm:prSet presAssocID="{72FAD349-36B9-F74B-96C7-BCE3BE266854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B2C2EC49-9AC8-8147-BDC4-467170347CA6}" type="pres">
      <dgm:prSet presAssocID="{72FAD349-36B9-F74B-96C7-BCE3BE266854}" presName="ChildText" presStyleLbl="revTx" presStyleIdx="0" presStyleCnt="4" custScaleX="170957" custLinFactNeighborX="36608">
        <dgm:presLayoutVars>
          <dgm:chMax val="0"/>
          <dgm:chPref val="0"/>
          <dgm:bulletEnabled val="1"/>
        </dgm:presLayoutVars>
      </dgm:prSet>
      <dgm:spPr/>
    </dgm:pt>
    <dgm:pt modelId="{7C9AC3F8-9896-7244-B4D5-0442860DC34D}" type="pres">
      <dgm:prSet presAssocID="{6F2CD838-52F6-6A41-877D-98D524DE536D}" presName="sibTrans" presStyleCnt="0"/>
      <dgm:spPr/>
    </dgm:pt>
    <dgm:pt modelId="{6B7E0113-87DD-EE4D-A1AB-629B1E466CFF}" type="pres">
      <dgm:prSet presAssocID="{1936CE2F-9FD0-5247-98A8-23D644DB78B4}" presName="composite" presStyleCnt="0"/>
      <dgm:spPr/>
    </dgm:pt>
    <dgm:pt modelId="{461E1939-FBCC-DA46-AA9B-7A47BB663C3A}" type="pres">
      <dgm:prSet presAssocID="{1936CE2F-9FD0-5247-98A8-23D644DB78B4}" presName="bentUpArrow1" presStyleLbl="alignImgPlace1" presStyleIdx="1" presStyleCnt="3"/>
      <dgm:spPr>
        <a:solidFill>
          <a:srgbClr val="008000"/>
        </a:solidFill>
      </dgm:spPr>
    </dgm:pt>
    <dgm:pt modelId="{1AB6A872-2A06-1D43-8A99-174E09D89E45}" type="pres">
      <dgm:prSet presAssocID="{1936CE2F-9FD0-5247-98A8-23D644DB78B4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13C7222D-A29D-8D42-BCEB-294468E0680C}" type="pres">
      <dgm:prSet presAssocID="{1936CE2F-9FD0-5247-98A8-23D644DB78B4}" presName="ChildText" presStyleLbl="revTx" presStyleIdx="1" presStyleCnt="4" custScaleX="170912" custLinFactNeighborX="36608">
        <dgm:presLayoutVars>
          <dgm:chMax val="0"/>
          <dgm:chPref val="0"/>
          <dgm:bulletEnabled val="1"/>
        </dgm:presLayoutVars>
      </dgm:prSet>
      <dgm:spPr/>
    </dgm:pt>
    <dgm:pt modelId="{3B22F5B8-CA58-B14A-8620-B1A904E8A1E3}" type="pres">
      <dgm:prSet presAssocID="{FDE93D90-BE7A-4A43-848B-50E9E8E9FA23}" presName="sibTrans" presStyleCnt="0"/>
      <dgm:spPr/>
    </dgm:pt>
    <dgm:pt modelId="{44645A00-4905-3442-8AE9-38A25EC5097E}" type="pres">
      <dgm:prSet presAssocID="{810349E8-766B-1748-A447-DBAC17E306C5}" presName="composite" presStyleCnt="0"/>
      <dgm:spPr/>
    </dgm:pt>
    <dgm:pt modelId="{C4ED96AB-9642-8248-B8F7-39DB8E6A881B}" type="pres">
      <dgm:prSet presAssocID="{810349E8-766B-1748-A447-DBAC17E306C5}" presName="bentUpArrow1" presStyleLbl="alignImgPlace1" presStyleIdx="2" presStyleCnt="3"/>
      <dgm:spPr>
        <a:solidFill>
          <a:srgbClr val="000090"/>
        </a:solidFill>
      </dgm:spPr>
    </dgm:pt>
    <dgm:pt modelId="{323E4B8E-7469-9946-9BD7-803EFAAC7D9F}" type="pres">
      <dgm:prSet presAssocID="{810349E8-766B-1748-A447-DBAC17E306C5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FA1B734C-936B-864A-845B-4CE4A279B44E}" type="pres">
      <dgm:prSet presAssocID="{810349E8-766B-1748-A447-DBAC17E306C5}" presName="ChildText" presStyleLbl="revTx" presStyleIdx="2" presStyleCnt="4" custScaleX="170838" custLinFactNeighborX="38016">
        <dgm:presLayoutVars>
          <dgm:chMax val="0"/>
          <dgm:chPref val="0"/>
          <dgm:bulletEnabled val="1"/>
        </dgm:presLayoutVars>
      </dgm:prSet>
      <dgm:spPr/>
    </dgm:pt>
    <dgm:pt modelId="{C9409879-6C9D-0E4A-950E-D672FAB98171}" type="pres">
      <dgm:prSet presAssocID="{7A2F24C6-B3ED-5C4C-969E-111082165F35}" presName="sibTrans" presStyleCnt="0"/>
      <dgm:spPr/>
    </dgm:pt>
    <dgm:pt modelId="{F460C127-C187-1744-86FF-9DA01D0172D2}" type="pres">
      <dgm:prSet presAssocID="{29C3E69B-EB08-024E-9CC1-2FCED88809E5}" presName="composite" presStyleCnt="0"/>
      <dgm:spPr/>
    </dgm:pt>
    <dgm:pt modelId="{AF1D08CA-9B40-3947-9E83-552BCCC69C1C}" type="pres">
      <dgm:prSet presAssocID="{29C3E69B-EB08-024E-9CC1-2FCED88809E5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</dgm:pt>
    <dgm:pt modelId="{2BABB8AF-206D-C74E-B874-BC88A9497592}" type="pres">
      <dgm:prSet presAssocID="{29C3E69B-EB08-024E-9CC1-2FCED88809E5}" presName="FinalChildText" presStyleLbl="revTx" presStyleIdx="3" presStyleCnt="4" custScaleX="170764" custLinFactNeighborX="36608">
        <dgm:presLayoutVars>
          <dgm:chMax val="0"/>
          <dgm:chPref val="0"/>
          <dgm:bulletEnabled val="1"/>
        </dgm:presLayoutVars>
      </dgm:prSet>
      <dgm:spPr/>
    </dgm:pt>
  </dgm:ptLst>
  <dgm:cxnLst>
    <dgm:cxn modelId="{7D6A9F51-B80B-FE4F-B0B2-C1C5540DBE29}" srcId="{72FAD349-36B9-F74B-96C7-BCE3BE266854}" destId="{3E81215E-2EF1-2240-AE87-3E2EB0EEA5D6}" srcOrd="1" destOrd="0" parTransId="{389B71CE-7D84-634B-A02C-B0D398FC592D}" sibTransId="{C6BF7045-1D85-FD44-B786-11F7A588E00F}"/>
    <dgm:cxn modelId="{BA9D08BA-D56E-1C4F-BCBC-4438A5B27004}" type="presOf" srcId="{810349E8-766B-1748-A447-DBAC17E306C5}" destId="{323E4B8E-7469-9946-9BD7-803EFAAC7D9F}" srcOrd="0" destOrd="0" presId="urn:microsoft.com/office/officeart/2005/8/layout/StepDownProcess"/>
    <dgm:cxn modelId="{861B86A3-8765-5447-95E5-1D06B23B4139}" type="presOf" srcId="{95D51E5C-D19A-5641-B150-60CDA8FCDF69}" destId="{2BABB8AF-206D-C74E-B874-BC88A9497592}" srcOrd="0" destOrd="0" presId="urn:microsoft.com/office/officeart/2005/8/layout/StepDownProcess"/>
    <dgm:cxn modelId="{223E22DC-FDAC-2A47-9EBD-7399033D4D10}" srcId="{810349E8-766B-1748-A447-DBAC17E306C5}" destId="{D8C59D73-0593-1543-BACC-2585D0EF12BF}" srcOrd="2" destOrd="0" parTransId="{AF886C29-0346-3448-B065-11F89734C3A4}" sibTransId="{6D492166-3420-064F-9191-4C25017EF685}"/>
    <dgm:cxn modelId="{A8E59C7B-3428-0D40-91DD-29CABC48F9FC}" srcId="{810349E8-766B-1748-A447-DBAC17E306C5}" destId="{1827CD1B-2599-4647-A77B-E1A406974975}" srcOrd="1" destOrd="0" parTransId="{EE3BFFC3-6C07-6442-96CF-2E0A727C9A2F}" sibTransId="{5103DF63-90D8-8C47-A3CA-FB64CF94E263}"/>
    <dgm:cxn modelId="{DFBDE74E-9606-344B-8E3E-A3E4C126B096}" srcId="{B582C777-2EC0-9048-97D5-06E5BDE79B21}" destId="{810349E8-766B-1748-A447-DBAC17E306C5}" srcOrd="2" destOrd="0" parTransId="{6A325300-1C1C-6B4D-9A51-055742BDFC43}" sibTransId="{7A2F24C6-B3ED-5C4C-969E-111082165F35}"/>
    <dgm:cxn modelId="{248E7D06-CA1C-294C-A801-5140848D9ED8}" type="presOf" srcId="{7827A9B3-0BF0-F741-A9A6-E18630082005}" destId="{13C7222D-A29D-8D42-BCEB-294468E0680C}" srcOrd="0" destOrd="1" presId="urn:microsoft.com/office/officeart/2005/8/layout/StepDownProcess"/>
    <dgm:cxn modelId="{73359C70-9F42-4F41-AA0D-D02B0A94FF5B}" type="presOf" srcId="{72FAD349-36B9-F74B-96C7-BCE3BE266854}" destId="{436DEC0A-C39F-4542-AC35-D488FE356169}" srcOrd="0" destOrd="0" presId="urn:microsoft.com/office/officeart/2005/8/layout/StepDownProcess"/>
    <dgm:cxn modelId="{2EFB5101-F1C5-5646-9E87-27204C45C75E}" type="presOf" srcId="{7FE3326F-C85B-BE4C-99FB-4DB3950D83FB}" destId="{2BABB8AF-206D-C74E-B874-BC88A9497592}" srcOrd="0" destOrd="1" presId="urn:microsoft.com/office/officeart/2005/8/layout/StepDownProcess"/>
    <dgm:cxn modelId="{A8D35BD6-0E72-CF4E-84B5-C286D3A9676A}" srcId="{29C3E69B-EB08-024E-9CC1-2FCED88809E5}" destId="{7FE3326F-C85B-BE4C-99FB-4DB3950D83FB}" srcOrd="1" destOrd="0" parTransId="{221D9385-2FD9-234D-8566-B3B6376D37BC}" sibTransId="{733D0B73-8F9F-1C4D-B701-187053BD0AD4}"/>
    <dgm:cxn modelId="{CFA8EFA7-14D2-C744-AE99-8B93861FEB1F}" type="presOf" srcId="{B582C777-2EC0-9048-97D5-06E5BDE79B21}" destId="{4FDF742E-13AD-7043-8408-31D7DCBCA6D4}" srcOrd="0" destOrd="0" presId="urn:microsoft.com/office/officeart/2005/8/layout/StepDownProcess"/>
    <dgm:cxn modelId="{AEB4F202-3D02-E440-8CC4-FF54A71D1655}" type="presOf" srcId="{29C3E69B-EB08-024E-9CC1-2FCED88809E5}" destId="{AF1D08CA-9B40-3947-9E83-552BCCC69C1C}" srcOrd="0" destOrd="0" presId="urn:microsoft.com/office/officeart/2005/8/layout/StepDownProcess"/>
    <dgm:cxn modelId="{BE5A1343-0EEE-3442-ACB7-E97599CC8B3C}" srcId="{B582C777-2EC0-9048-97D5-06E5BDE79B21}" destId="{1936CE2F-9FD0-5247-98A8-23D644DB78B4}" srcOrd="1" destOrd="0" parTransId="{61A989AF-14E1-A348-9D7E-BA5616AEDC31}" sibTransId="{FDE93D90-BE7A-4A43-848B-50E9E8E9FA23}"/>
    <dgm:cxn modelId="{FDA66BD5-C2EA-B747-9C7E-450F4581692E}" srcId="{B582C777-2EC0-9048-97D5-06E5BDE79B21}" destId="{29C3E69B-EB08-024E-9CC1-2FCED88809E5}" srcOrd="3" destOrd="0" parTransId="{CA52B666-7FB4-1C40-BE98-0A6EF7B0B5A1}" sibTransId="{4677FCD4-1F2E-6C46-B90D-3838D108E0BF}"/>
    <dgm:cxn modelId="{AD4B4AA2-CF59-9442-8023-D0AA6553836A}" type="presOf" srcId="{1827CD1B-2599-4647-A77B-E1A406974975}" destId="{FA1B734C-936B-864A-845B-4CE4A279B44E}" srcOrd="0" destOrd="1" presId="urn:microsoft.com/office/officeart/2005/8/layout/StepDownProcess"/>
    <dgm:cxn modelId="{950BE95F-3EE9-0F4A-9EC3-2BD7A37D22DC}" srcId="{29C3E69B-EB08-024E-9CC1-2FCED88809E5}" destId="{22CD9A2C-42FA-AD48-A385-6EDB2C63E241}" srcOrd="2" destOrd="0" parTransId="{6A618F86-2F1F-364F-ACDD-053BD4C462E0}" sibTransId="{E5B58DA2-60BC-6A4F-B9D5-DFECEBAD6A00}"/>
    <dgm:cxn modelId="{918C8888-5A06-224B-A91C-0A49CF04091F}" srcId="{1936CE2F-9FD0-5247-98A8-23D644DB78B4}" destId="{3F8D4BD8-D638-9441-803F-8C7E2EB099E8}" srcOrd="0" destOrd="0" parTransId="{127AC90A-9B60-FD4F-BBF0-F06604179A56}" sibTransId="{9DBD1B95-5687-D94F-A3A1-931D98A5CC4C}"/>
    <dgm:cxn modelId="{3EBB304A-3E71-0E4B-8065-BEA85D58C3B3}" type="presOf" srcId="{3E81215E-2EF1-2240-AE87-3E2EB0EEA5D6}" destId="{B2C2EC49-9AC8-8147-BDC4-467170347CA6}" srcOrd="0" destOrd="1" presId="urn:microsoft.com/office/officeart/2005/8/layout/StepDownProcess"/>
    <dgm:cxn modelId="{546A8E29-A24C-8647-8B37-335001FA04F3}" type="presOf" srcId="{1936CE2F-9FD0-5247-98A8-23D644DB78B4}" destId="{1AB6A872-2A06-1D43-8A99-174E09D89E45}" srcOrd="0" destOrd="0" presId="urn:microsoft.com/office/officeart/2005/8/layout/StepDownProcess"/>
    <dgm:cxn modelId="{F1B10679-FCBA-044D-9604-4BFCF4FE6F8B}" srcId="{B582C777-2EC0-9048-97D5-06E5BDE79B21}" destId="{72FAD349-36B9-F74B-96C7-BCE3BE266854}" srcOrd="0" destOrd="0" parTransId="{E61D586B-8458-9A43-8D5D-4B22F75B6DCD}" sibTransId="{6F2CD838-52F6-6A41-877D-98D524DE536D}"/>
    <dgm:cxn modelId="{FBA22871-833B-6249-9351-602122A59D56}" type="presOf" srcId="{22CD9A2C-42FA-AD48-A385-6EDB2C63E241}" destId="{2BABB8AF-206D-C74E-B874-BC88A9497592}" srcOrd="0" destOrd="2" presId="urn:microsoft.com/office/officeart/2005/8/layout/StepDownProcess"/>
    <dgm:cxn modelId="{DB93F0EC-A807-8741-8D80-97FCD7D1B007}" srcId="{1936CE2F-9FD0-5247-98A8-23D644DB78B4}" destId="{7827A9B3-0BF0-F741-A9A6-E18630082005}" srcOrd="1" destOrd="0" parTransId="{0147A33E-C123-C84C-A99B-41ABA49696EF}" sibTransId="{6740ABD3-486A-6F4C-B16F-E036F4220EC9}"/>
    <dgm:cxn modelId="{EEA5E26C-E293-1343-9C25-047FBEC8A2E4}" type="presOf" srcId="{D8C59D73-0593-1543-BACC-2585D0EF12BF}" destId="{FA1B734C-936B-864A-845B-4CE4A279B44E}" srcOrd="0" destOrd="2" presId="urn:microsoft.com/office/officeart/2005/8/layout/StepDownProcess"/>
    <dgm:cxn modelId="{2558BF9B-5C4C-9B41-9AAF-2438307C3087}" srcId="{29C3E69B-EB08-024E-9CC1-2FCED88809E5}" destId="{95D51E5C-D19A-5641-B150-60CDA8FCDF69}" srcOrd="0" destOrd="0" parTransId="{2C77CCE1-4411-644A-A155-607BB743E812}" sibTransId="{17E98189-B784-0047-B234-6653F54D91A1}"/>
    <dgm:cxn modelId="{7064502F-D8C6-874B-BC15-43DCC552FA17}" type="presOf" srcId="{3F8D4BD8-D638-9441-803F-8C7E2EB099E8}" destId="{13C7222D-A29D-8D42-BCEB-294468E0680C}" srcOrd="0" destOrd="0" presId="urn:microsoft.com/office/officeart/2005/8/layout/StepDownProcess"/>
    <dgm:cxn modelId="{2CCF0596-E1CF-4A4B-89B7-794275783EF1}" type="presOf" srcId="{EF7D41E9-2320-4740-B595-495C40629F29}" destId="{FA1B734C-936B-864A-845B-4CE4A279B44E}" srcOrd="0" destOrd="0" presId="urn:microsoft.com/office/officeart/2005/8/layout/StepDownProcess"/>
    <dgm:cxn modelId="{10A1EDF5-4D2D-A445-A2B3-BB322BF15E51}" type="presOf" srcId="{E44E6C64-C8F5-0E40-A380-0CC5158FD34C}" destId="{B2C2EC49-9AC8-8147-BDC4-467170347CA6}" srcOrd="0" destOrd="0" presId="urn:microsoft.com/office/officeart/2005/8/layout/StepDownProcess"/>
    <dgm:cxn modelId="{BE94D1CA-6241-7548-9193-2220026B0B12}" srcId="{72FAD349-36B9-F74B-96C7-BCE3BE266854}" destId="{E44E6C64-C8F5-0E40-A380-0CC5158FD34C}" srcOrd="0" destOrd="0" parTransId="{9A82B6EA-B057-A144-8958-664622857F6B}" sibTransId="{C9F747EC-CD99-2540-9248-4AE9DF3A40DF}"/>
    <dgm:cxn modelId="{811B0AA7-D7FE-2945-B532-134087E69F84}" srcId="{810349E8-766B-1748-A447-DBAC17E306C5}" destId="{EF7D41E9-2320-4740-B595-495C40629F29}" srcOrd="0" destOrd="0" parTransId="{BEE95780-2E0D-8B47-961F-35C81CBE8414}" sibTransId="{8ECA7000-8A76-8C4B-9287-E25243583190}"/>
    <dgm:cxn modelId="{33AD3DA9-9F5C-CF4A-99A1-E6149EC21402}" type="presParOf" srcId="{4FDF742E-13AD-7043-8408-31D7DCBCA6D4}" destId="{98760D7B-7BAA-6349-A4A5-00F19F592D0E}" srcOrd="0" destOrd="0" presId="urn:microsoft.com/office/officeart/2005/8/layout/StepDownProcess"/>
    <dgm:cxn modelId="{FB0D9846-D8B9-9E44-B1CE-A8E1785A44AF}" type="presParOf" srcId="{98760D7B-7BAA-6349-A4A5-00F19F592D0E}" destId="{D71969B7-AD12-A94F-A3BC-E24A66A588C3}" srcOrd="0" destOrd="0" presId="urn:microsoft.com/office/officeart/2005/8/layout/StepDownProcess"/>
    <dgm:cxn modelId="{B9142534-F245-A44F-A7DB-9462174FF741}" type="presParOf" srcId="{98760D7B-7BAA-6349-A4A5-00F19F592D0E}" destId="{436DEC0A-C39F-4542-AC35-D488FE356169}" srcOrd="1" destOrd="0" presId="urn:microsoft.com/office/officeart/2005/8/layout/StepDownProcess"/>
    <dgm:cxn modelId="{3B0C6D7B-ABAA-6247-9490-A685579E264E}" type="presParOf" srcId="{98760D7B-7BAA-6349-A4A5-00F19F592D0E}" destId="{B2C2EC49-9AC8-8147-BDC4-467170347CA6}" srcOrd="2" destOrd="0" presId="urn:microsoft.com/office/officeart/2005/8/layout/StepDownProcess"/>
    <dgm:cxn modelId="{18F246BA-A645-4445-ADD0-898537A66FBF}" type="presParOf" srcId="{4FDF742E-13AD-7043-8408-31D7DCBCA6D4}" destId="{7C9AC3F8-9896-7244-B4D5-0442860DC34D}" srcOrd="1" destOrd="0" presId="urn:microsoft.com/office/officeart/2005/8/layout/StepDownProcess"/>
    <dgm:cxn modelId="{13AA1ADF-E110-254D-A91A-45BADC9FF9D4}" type="presParOf" srcId="{4FDF742E-13AD-7043-8408-31D7DCBCA6D4}" destId="{6B7E0113-87DD-EE4D-A1AB-629B1E466CFF}" srcOrd="2" destOrd="0" presId="urn:microsoft.com/office/officeart/2005/8/layout/StepDownProcess"/>
    <dgm:cxn modelId="{ABD9FE47-CA1A-9542-B6FF-4FB7B6E22048}" type="presParOf" srcId="{6B7E0113-87DD-EE4D-A1AB-629B1E466CFF}" destId="{461E1939-FBCC-DA46-AA9B-7A47BB663C3A}" srcOrd="0" destOrd="0" presId="urn:microsoft.com/office/officeart/2005/8/layout/StepDownProcess"/>
    <dgm:cxn modelId="{5E70B355-5DB6-1647-B7DB-AF0D8C13BA10}" type="presParOf" srcId="{6B7E0113-87DD-EE4D-A1AB-629B1E466CFF}" destId="{1AB6A872-2A06-1D43-8A99-174E09D89E45}" srcOrd="1" destOrd="0" presId="urn:microsoft.com/office/officeart/2005/8/layout/StepDownProcess"/>
    <dgm:cxn modelId="{937F5CBC-9FD0-DA44-94F6-5789CBA3EE79}" type="presParOf" srcId="{6B7E0113-87DD-EE4D-A1AB-629B1E466CFF}" destId="{13C7222D-A29D-8D42-BCEB-294468E0680C}" srcOrd="2" destOrd="0" presId="urn:microsoft.com/office/officeart/2005/8/layout/StepDownProcess"/>
    <dgm:cxn modelId="{150BA26F-1598-F640-880F-B5A01CECC05F}" type="presParOf" srcId="{4FDF742E-13AD-7043-8408-31D7DCBCA6D4}" destId="{3B22F5B8-CA58-B14A-8620-B1A904E8A1E3}" srcOrd="3" destOrd="0" presId="urn:microsoft.com/office/officeart/2005/8/layout/StepDownProcess"/>
    <dgm:cxn modelId="{6B542383-C68E-E241-B301-3B116E17EF45}" type="presParOf" srcId="{4FDF742E-13AD-7043-8408-31D7DCBCA6D4}" destId="{44645A00-4905-3442-8AE9-38A25EC5097E}" srcOrd="4" destOrd="0" presId="urn:microsoft.com/office/officeart/2005/8/layout/StepDownProcess"/>
    <dgm:cxn modelId="{F0AEA165-871F-474B-9654-8545D418D65C}" type="presParOf" srcId="{44645A00-4905-3442-8AE9-38A25EC5097E}" destId="{C4ED96AB-9642-8248-B8F7-39DB8E6A881B}" srcOrd="0" destOrd="0" presId="urn:microsoft.com/office/officeart/2005/8/layout/StepDownProcess"/>
    <dgm:cxn modelId="{F6C793B8-BBE7-3F45-9170-08E04A3A932A}" type="presParOf" srcId="{44645A00-4905-3442-8AE9-38A25EC5097E}" destId="{323E4B8E-7469-9946-9BD7-803EFAAC7D9F}" srcOrd="1" destOrd="0" presId="urn:microsoft.com/office/officeart/2005/8/layout/StepDownProcess"/>
    <dgm:cxn modelId="{3C7AA140-3A97-504B-81AE-C9283F07FFC0}" type="presParOf" srcId="{44645A00-4905-3442-8AE9-38A25EC5097E}" destId="{FA1B734C-936B-864A-845B-4CE4A279B44E}" srcOrd="2" destOrd="0" presId="urn:microsoft.com/office/officeart/2005/8/layout/StepDownProcess"/>
    <dgm:cxn modelId="{62AEBB82-D7BE-9F4B-ACF2-72FD4602CA1F}" type="presParOf" srcId="{4FDF742E-13AD-7043-8408-31D7DCBCA6D4}" destId="{C9409879-6C9D-0E4A-950E-D672FAB98171}" srcOrd="5" destOrd="0" presId="urn:microsoft.com/office/officeart/2005/8/layout/StepDownProcess"/>
    <dgm:cxn modelId="{C1878F5A-4F9B-2641-8BAA-0D63807C95D7}" type="presParOf" srcId="{4FDF742E-13AD-7043-8408-31D7DCBCA6D4}" destId="{F460C127-C187-1744-86FF-9DA01D0172D2}" srcOrd="6" destOrd="0" presId="urn:microsoft.com/office/officeart/2005/8/layout/StepDownProcess"/>
    <dgm:cxn modelId="{F4489D8B-5C5F-774F-BE61-2679814436C9}" type="presParOf" srcId="{F460C127-C187-1744-86FF-9DA01D0172D2}" destId="{AF1D08CA-9B40-3947-9E83-552BCCC69C1C}" srcOrd="0" destOrd="0" presId="urn:microsoft.com/office/officeart/2005/8/layout/StepDownProcess"/>
    <dgm:cxn modelId="{E3617D4E-30F1-B34D-A11C-A012D46EC003}" type="presParOf" srcId="{F460C127-C187-1744-86FF-9DA01D0172D2}" destId="{2BABB8AF-206D-C74E-B874-BC88A9497592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8E8113B-56DF-414F-A3E6-50BE3E7EBD30}" type="doc">
      <dgm:prSet loTypeId="urn:microsoft.com/office/officeart/2008/layout/TitlePictureLineup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96DFFA3C-C6C3-B340-B0C6-12CFFE32432D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HUMILDAD</a:t>
          </a:r>
          <a:endParaRPr lang="es-ES" dirty="0"/>
        </a:p>
      </dgm:t>
    </dgm:pt>
    <dgm:pt modelId="{441ACF70-D5FD-E54B-BBF7-32C1555EB43A}" type="parTrans" cxnId="{6148741C-DCEC-3C45-98CE-6792DE6BE682}">
      <dgm:prSet/>
      <dgm:spPr/>
      <dgm:t>
        <a:bodyPr/>
        <a:lstStyle/>
        <a:p>
          <a:endParaRPr lang="es-ES"/>
        </a:p>
      </dgm:t>
    </dgm:pt>
    <dgm:pt modelId="{8FAEFB26-808E-8240-B92E-08FA45A99A2A}" type="sibTrans" cxnId="{6148741C-DCEC-3C45-98CE-6792DE6BE682}">
      <dgm:prSet/>
      <dgm:spPr/>
      <dgm:t>
        <a:bodyPr/>
        <a:lstStyle/>
        <a:p>
          <a:endParaRPr lang="es-ES"/>
        </a:p>
      </dgm:t>
    </dgm:pt>
    <dgm:pt modelId="{59091633-8E85-2441-BDC2-37E0C183C379}">
      <dgm:prSet phldrT="[Texto]"/>
      <dgm:spPr/>
      <dgm:t>
        <a:bodyPr/>
        <a:lstStyle/>
        <a:p>
          <a:r>
            <a:rPr lang="es-ES" dirty="0" smtClean="0"/>
            <a:t>Soy lo que soy</a:t>
          </a:r>
          <a:endParaRPr lang="es-ES" dirty="0"/>
        </a:p>
      </dgm:t>
    </dgm:pt>
    <dgm:pt modelId="{83D5AD8F-CE72-4A43-82D9-B791A56A9CAF}" type="parTrans" cxnId="{A5A28ED1-6F9E-6B43-8AEC-EAF234B4A3C5}">
      <dgm:prSet/>
      <dgm:spPr/>
      <dgm:t>
        <a:bodyPr/>
        <a:lstStyle/>
        <a:p>
          <a:endParaRPr lang="es-ES"/>
        </a:p>
      </dgm:t>
    </dgm:pt>
    <dgm:pt modelId="{5E7D98D8-4623-4A4E-8C09-8E9E3585264A}" type="sibTrans" cxnId="{A5A28ED1-6F9E-6B43-8AEC-EAF234B4A3C5}">
      <dgm:prSet/>
      <dgm:spPr/>
      <dgm:t>
        <a:bodyPr/>
        <a:lstStyle/>
        <a:p>
          <a:endParaRPr lang="es-ES"/>
        </a:p>
      </dgm:t>
    </dgm:pt>
    <dgm:pt modelId="{3F1FADAD-2012-4147-9E04-6E8449CF7539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AMISTAD</a:t>
          </a:r>
          <a:endParaRPr lang="es-ES" dirty="0"/>
        </a:p>
      </dgm:t>
    </dgm:pt>
    <dgm:pt modelId="{9A5E7893-9785-8F46-A0C9-0249F1661545}" type="parTrans" cxnId="{FD593B60-0968-7141-B96E-CE3DD51264BB}">
      <dgm:prSet/>
      <dgm:spPr/>
      <dgm:t>
        <a:bodyPr/>
        <a:lstStyle/>
        <a:p>
          <a:endParaRPr lang="es-ES"/>
        </a:p>
      </dgm:t>
    </dgm:pt>
    <dgm:pt modelId="{6A0FB668-E77C-2444-BECC-5D45B6EF3415}" type="sibTrans" cxnId="{FD593B60-0968-7141-B96E-CE3DD51264BB}">
      <dgm:prSet/>
      <dgm:spPr/>
      <dgm:t>
        <a:bodyPr/>
        <a:lstStyle/>
        <a:p>
          <a:endParaRPr lang="es-ES"/>
        </a:p>
      </dgm:t>
    </dgm:pt>
    <dgm:pt modelId="{D5B29190-C2BB-D74C-85F7-55CF0EBEF7C9}">
      <dgm:prSet phldrT="[Texto]"/>
      <dgm:spPr/>
      <dgm:t>
        <a:bodyPr/>
        <a:lstStyle/>
        <a:p>
          <a:r>
            <a:rPr lang="es-ES" dirty="0" smtClean="0"/>
            <a:t>Juntos lo mismo</a:t>
          </a:r>
          <a:endParaRPr lang="es-ES" dirty="0"/>
        </a:p>
      </dgm:t>
    </dgm:pt>
    <dgm:pt modelId="{147FBB79-9CD2-E84E-911B-7100CB3DFEAE}" type="parTrans" cxnId="{3670A6BE-01EA-B749-8C07-A187544D78AF}">
      <dgm:prSet/>
      <dgm:spPr/>
      <dgm:t>
        <a:bodyPr/>
        <a:lstStyle/>
        <a:p>
          <a:endParaRPr lang="es-ES"/>
        </a:p>
      </dgm:t>
    </dgm:pt>
    <dgm:pt modelId="{EA0546ED-4EEC-6246-B134-B8BE5AD60E48}" type="sibTrans" cxnId="{3670A6BE-01EA-B749-8C07-A187544D78AF}">
      <dgm:prSet/>
      <dgm:spPr/>
      <dgm:t>
        <a:bodyPr/>
        <a:lstStyle/>
        <a:p>
          <a:endParaRPr lang="es-ES"/>
        </a:p>
      </dgm:t>
    </dgm:pt>
    <dgm:pt modelId="{E3359F34-2B31-5A44-B428-3A6E07D36787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RESPONSABILIDAD</a:t>
          </a:r>
          <a:endParaRPr lang="es-ES" dirty="0"/>
        </a:p>
      </dgm:t>
    </dgm:pt>
    <dgm:pt modelId="{AFD5D1F1-ECD1-044E-8732-FBBAA2336BF0}" type="parTrans" cxnId="{2F352FBC-8A7C-5D47-A82C-EEFF36E542C7}">
      <dgm:prSet/>
      <dgm:spPr/>
      <dgm:t>
        <a:bodyPr/>
        <a:lstStyle/>
        <a:p>
          <a:endParaRPr lang="es-ES"/>
        </a:p>
      </dgm:t>
    </dgm:pt>
    <dgm:pt modelId="{9AF4038B-C716-1D4E-9829-7305D416F6AD}" type="sibTrans" cxnId="{2F352FBC-8A7C-5D47-A82C-EEFF36E542C7}">
      <dgm:prSet/>
      <dgm:spPr/>
      <dgm:t>
        <a:bodyPr/>
        <a:lstStyle/>
        <a:p>
          <a:endParaRPr lang="es-ES"/>
        </a:p>
      </dgm:t>
    </dgm:pt>
    <dgm:pt modelId="{4D578B6E-2720-824F-BA08-943530E916B8}">
      <dgm:prSet phldrT="[Texto]"/>
      <dgm:spPr/>
      <dgm:t>
        <a:bodyPr/>
        <a:lstStyle/>
        <a:p>
          <a:r>
            <a:rPr lang="es-ES" dirty="0" smtClean="0"/>
            <a:t>Un objetivo</a:t>
          </a:r>
          <a:endParaRPr lang="es-ES" dirty="0"/>
        </a:p>
      </dgm:t>
    </dgm:pt>
    <dgm:pt modelId="{74378E56-DFE3-6247-99F8-3C81E9E3B311}" type="parTrans" cxnId="{61D79CFB-149F-644C-BF2B-23525EAE04C3}">
      <dgm:prSet/>
      <dgm:spPr/>
      <dgm:t>
        <a:bodyPr/>
        <a:lstStyle/>
        <a:p>
          <a:endParaRPr lang="es-ES"/>
        </a:p>
      </dgm:t>
    </dgm:pt>
    <dgm:pt modelId="{B1A2A5B6-BB8C-364E-A182-B133450350DE}" type="sibTrans" cxnId="{61D79CFB-149F-644C-BF2B-23525EAE04C3}">
      <dgm:prSet/>
      <dgm:spPr/>
      <dgm:t>
        <a:bodyPr/>
        <a:lstStyle/>
        <a:p>
          <a:endParaRPr lang="es-ES"/>
        </a:p>
      </dgm:t>
    </dgm:pt>
    <dgm:pt modelId="{3D884526-F971-4F49-BD8D-010965B1492D}">
      <dgm:prSet phldrT="[Texto]"/>
      <dgm:spPr>
        <a:solidFill>
          <a:srgbClr val="FF0000"/>
        </a:solidFill>
      </dgm:spPr>
      <dgm:t>
        <a:bodyPr/>
        <a:lstStyle/>
        <a:p>
          <a:r>
            <a:rPr lang="es-ES" dirty="0" smtClean="0"/>
            <a:t>FIDELIDAD</a:t>
          </a:r>
          <a:endParaRPr lang="es-ES" dirty="0"/>
        </a:p>
      </dgm:t>
    </dgm:pt>
    <dgm:pt modelId="{D3FC6A78-BD01-D84A-8478-5845F6F72806}" type="parTrans" cxnId="{2DCA2DBE-B9E5-C743-877A-B98763347C7A}">
      <dgm:prSet/>
      <dgm:spPr/>
      <dgm:t>
        <a:bodyPr/>
        <a:lstStyle/>
        <a:p>
          <a:endParaRPr lang="es-ES"/>
        </a:p>
      </dgm:t>
    </dgm:pt>
    <dgm:pt modelId="{B966FCC1-7B80-D044-8A26-0C5036222241}" type="sibTrans" cxnId="{2DCA2DBE-B9E5-C743-877A-B98763347C7A}">
      <dgm:prSet/>
      <dgm:spPr/>
      <dgm:t>
        <a:bodyPr/>
        <a:lstStyle/>
        <a:p>
          <a:endParaRPr lang="es-ES"/>
        </a:p>
      </dgm:t>
    </dgm:pt>
    <dgm:pt modelId="{64EA002C-F4A6-D74D-9992-440AED943FEC}">
      <dgm:prSet phldrT="[Texto]"/>
      <dgm:spPr/>
      <dgm:t>
        <a:bodyPr/>
        <a:lstStyle/>
        <a:p>
          <a:r>
            <a:rPr lang="es-ES" dirty="0" smtClean="0"/>
            <a:t>Transparencia</a:t>
          </a:r>
          <a:endParaRPr lang="es-ES" dirty="0"/>
        </a:p>
      </dgm:t>
    </dgm:pt>
    <dgm:pt modelId="{8B236DA7-2ED3-FA44-A36A-B606740CA67C}" type="parTrans" cxnId="{F46342DD-ACDE-E146-B1D1-526BC35C2E79}">
      <dgm:prSet/>
      <dgm:spPr/>
      <dgm:t>
        <a:bodyPr/>
        <a:lstStyle/>
        <a:p>
          <a:endParaRPr lang="es-ES"/>
        </a:p>
      </dgm:t>
    </dgm:pt>
    <dgm:pt modelId="{DC86EA14-94AA-A945-9014-8DBFECB4FF25}" type="sibTrans" cxnId="{F46342DD-ACDE-E146-B1D1-526BC35C2E79}">
      <dgm:prSet/>
      <dgm:spPr/>
      <dgm:t>
        <a:bodyPr/>
        <a:lstStyle/>
        <a:p>
          <a:endParaRPr lang="es-ES"/>
        </a:p>
      </dgm:t>
    </dgm:pt>
    <dgm:pt modelId="{7A908588-420D-F248-8954-EE27D71A6BB4}">
      <dgm:prSet phldrT="[Texto]"/>
      <dgm:spPr/>
      <dgm:t>
        <a:bodyPr/>
        <a:lstStyle/>
        <a:p>
          <a:r>
            <a:rPr lang="es-ES" dirty="0" smtClean="0"/>
            <a:t>Comunicaci</a:t>
          </a:r>
          <a:r>
            <a:rPr lang="es-ES" dirty="0" smtClean="0"/>
            <a:t>ón</a:t>
          </a:r>
          <a:endParaRPr lang="es-ES" dirty="0"/>
        </a:p>
      </dgm:t>
    </dgm:pt>
    <dgm:pt modelId="{148B4C60-6FE9-7942-9016-6B72AEFB2157}" type="parTrans" cxnId="{330AD373-363E-3642-83B6-48C45BC2DAFE}">
      <dgm:prSet/>
      <dgm:spPr/>
      <dgm:t>
        <a:bodyPr/>
        <a:lstStyle/>
        <a:p>
          <a:endParaRPr lang="es-ES"/>
        </a:p>
      </dgm:t>
    </dgm:pt>
    <dgm:pt modelId="{6CABD063-B46C-F54D-BD9B-480DB8A3A842}" type="sibTrans" cxnId="{330AD373-363E-3642-83B6-48C45BC2DAFE}">
      <dgm:prSet/>
      <dgm:spPr/>
      <dgm:t>
        <a:bodyPr/>
        <a:lstStyle/>
        <a:p>
          <a:endParaRPr lang="es-ES"/>
        </a:p>
      </dgm:t>
    </dgm:pt>
    <dgm:pt modelId="{6B4ADC26-7910-D148-922B-FA2ED6F3A561}">
      <dgm:prSet phldrT="[Texto]"/>
      <dgm:spPr/>
      <dgm:t>
        <a:bodyPr/>
        <a:lstStyle/>
        <a:p>
          <a:r>
            <a:rPr lang="es-ES" dirty="0" smtClean="0"/>
            <a:t>Cabal-pensar</a:t>
          </a:r>
          <a:endParaRPr lang="es-ES" dirty="0"/>
        </a:p>
      </dgm:t>
    </dgm:pt>
    <dgm:pt modelId="{25020511-847A-CF4C-8605-03B6C28B3592}" type="parTrans" cxnId="{7901F6AD-AF2F-D743-8BEC-D75382BAAE3B}">
      <dgm:prSet/>
      <dgm:spPr/>
      <dgm:t>
        <a:bodyPr/>
        <a:lstStyle/>
        <a:p>
          <a:endParaRPr lang="es-ES"/>
        </a:p>
      </dgm:t>
    </dgm:pt>
    <dgm:pt modelId="{284C5676-201E-044B-9EFA-1AC3F647CC08}" type="sibTrans" cxnId="{7901F6AD-AF2F-D743-8BEC-D75382BAAE3B}">
      <dgm:prSet/>
      <dgm:spPr/>
      <dgm:t>
        <a:bodyPr/>
        <a:lstStyle/>
        <a:p>
          <a:endParaRPr lang="es-ES"/>
        </a:p>
      </dgm:t>
    </dgm:pt>
    <dgm:pt modelId="{A5F3F0B3-0A09-1542-AC3B-DF203C924F66}">
      <dgm:prSet phldrT="[Texto]"/>
      <dgm:spPr/>
      <dgm:t>
        <a:bodyPr/>
        <a:lstStyle/>
        <a:p>
          <a:r>
            <a:rPr lang="es-ES" dirty="0" smtClean="0"/>
            <a:t>Empeño</a:t>
          </a:r>
          <a:endParaRPr lang="es-ES" dirty="0"/>
        </a:p>
      </dgm:t>
    </dgm:pt>
    <dgm:pt modelId="{5AD44A9E-3FB6-2247-9944-035A138108DF}" type="parTrans" cxnId="{19D7DB71-8C73-8E43-B635-B4759F57DFC4}">
      <dgm:prSet/>
      <dgm:spPr/>
      <dgm:t>
        <a:bodyPr/>
        <a:lstStyle/>
        <a:p>
          <a:endParaRPr lang="es-ES"/>
        </a:p>
      </dgm:t>
    </dgm:pt>
    <dgm:pt modelId="{8828A3D4-7203-3F4E-B6D1-125959254AD6}" type="sibTrans" cxnId="{19D7DB71-8C73-8E43-B635-B4759F57DFC4}">
      <dgm:prSet/>
      <dgm:spPr/>
      <dgm:t>
        <a:bodyPr/>
        <a:lstStyle/>
        <a:p>
          <a:endParaRPr lang="es-ES"/>
        </a:p>
      </dgm:t>
    </dgm:pt>
    <dgm:pt modelId="{AF6B16E4-0802-2C43-B9D5-E61A3652AF8D}">
      <dgm:prSet phldrT="[Texto]"/>
      <dgm:spPr/>
      <dgm:t>
        <a:bodyPr/>
        <a:lstStyle/>
        <a:p>
          <a:r>
            <a:rPr lang="es-ES" smtClean="0"/>
            <a:t>Una persona</a:t>
          </a:r>
          <a:endParaRPr lang="es-ES" dirty="0"/>
        </a:p>
      </dgm:t>
    </dgm:pt>
    <dgm:pt modelId="{AB040717-2E14-D94D-A40C-05226E0543B9}" type="parTrans" cxnId="{09F02FED-9E2E-724B-B710-8F97025570F2}">
      <dgm:prSet/>
      <dgm:spPr/>
      <dgm:t>
        <a:bodyPr/>
        <a:lstStyle/>
        <a:p>
          <a:endParaRPr lang="es-ES"/>
        </a:p>
      </dgm:t>
    </dgm:pt>
    <dgm:pt modelId="{BC8EBF1D-3B28-AC46-BACD-7C8242A5BDE6}" type="sibTrans" cxnId="{09F02FED-9E2E-724B-B710-8F97025570F2}">
      <dgm:prSet/>
      <dgm:spPr/>
      <dgm:t>
        <a:bodyPr/>
        <a:lstStyle/>
        <a:p>
          <a:endParaRPr lang="es-ES"/>
        </a:p>
      </dgm:t>
    </dgm:pt>
    <dgm:pt modelId="{2FDA6CCE-5A1B-C949-A074-0C062EB0C020}" type="pres">
      <dgm:prSet presAssocID="{58E8113B-56DF-414F-A3E6-50BE3E7EBD30}" presName="Name0" presStyleCnt="0">
        <dgm:presLayoutVars>
          <dgm:dir/>
        </dgm:presLayoutVars>
      </dgm:prSet>
      <dgm:spPr/>
    </dgm:pt>
    <dgm:pt modelId="{95219C52-A8C9-D741-8EA2-16EAA6AEFAF5}" type="pres">
      <dgm:prSet presAssocID="{96DFFA3C-C6C3-B340-B0C6-12CFFE32432D}" presName="composite" presStyleCnt="0"/>
      <dgm:spPr/>
    </dgm:pt>
    <dgm:pt modelId="{9AA457CA-D2D1-8444-B9F4-0A37E42C80A4}" type="pres">
      <dgm:prSet presAssocID="{96DFFA3C-C6C3-B340-B0C6-12CFFE32432D}" presName="Accent" presStyleLbl="alignAcc1" presStyleIdx="0" presStyleCnt="4"/>
      <dgm:spPr>
        <a:ln w="57150" cmpd="sng">
          <a:solidFill>
            <a:srgbClr val="660066"/>
          </a:solidFill>
        </a:ln>
      </dgm:spPr>
    </dgm:pt>
    <dgm:pt modelId="{F4D5C743-D79C-6845-B251-0DA6F366BB8B}" type="pres">
      <dgm:prSet presAssocID="{96DFFA3C-C6C3-B340-B0C6-12CFFE32432D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</dgm:pt>
    <dgm:pt modelId="{75CCB27F-D015-8E4D-9A4C-F5C2B6F8E7F8}" type="pres">
      <dgm:prSet presAssocID="{96DFFA3C-C6C3-B340-B0C6-12CFFE32432D}" presName="Child" presStyleLbl="revTx" presStyleIdx="0" presStyleCnt="4">
        <dgm:presLayoutVars>
          <dgm:bulletEnabled val="1"/>
        </dgm:presLayoutVars>
      </dgm:prSet>
      <dgm:spPr/>
    </dgm:pt>
    <dgm:pt modelId="{25B292A6-EF7E-EC41-AAA3-C1A6A3BCDF3A}" type="pres">
      <dgm:prSet presAssocID="{96DFFA3C-C6C3-B340-B0C6-12CFFE32432D}" presName="Parent" presStyleLbl="alignNode1" presStyleIdx="0" presStyleCnt="4">
        <dgm:presLayoutVars>
          <dgm:bulletEnabled val="1"/>
        </dgm:presLayoutVars>
      </dgm:prSet>
      <dgm:spPr/>
    </dgm:pt>
    <dgm:pt modelId="{4197A996-020E-D741-94EB-668231D19D06}" type="pres">
      <dgm:prSet presAssocID="{8FAEFB26-808E-8240-B92E-08FA45A99A2A}" presName="sibTrans" presStyleCnt="0"/>
      <dgm:spPr/>
    </dgm:pt>
    <dgm:pt modelId="{C2A96C00-710D-A641-B9F4-19AE08C0A698}" type="pres">
      <dgm:prSet presAssocID="{3F1FADAD-2012-4147-9E04-6E8449CF7539}" presName="composite" presStyleCnt="0"/>
      <dgm:spPr/>
    </dgm:pt>
    <dgm:pt modelId="{B792C950-9AD4-C84B-96E7-1996A91E6FB5}" type="pres">
      <dgm:prSet presAssocID="{3F1FADAD-2012-4147-9E04-6E8449CF7539}" presName="Accent" presStyleLbl="alignAcc1" presStyleIdx="1" presStyleCnt="4"/>
      <dgm:spPr>
        <a:ln w="57150" cmpd="sng">
          <a:solidFill>
            <a:srgbClr val="3366FF"/>
          </a:solidFill>
        </a:ln>
      </dgm:spPr>
    </dgm:pt>
    <dgm:pt modelId="{3BBA8119-44B6-434E-9D1F-768FE5694B11}" type="pres">
      <dgm:prSet presAssocID="{3F1FADAD-2012-4147-9E04-6E8449CF7539}" presName="Image" presStyleLbl="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  <dgm:pt modelId="{0465988D-92D4-7C41-9C4A-3191B6D45F08}" type="pres">
      <dgm:prSet presAssocID="{3F1FADAD-2012-4147-9E04-6E8449CF7539}" presName="Child" presStyleLbl="revTx" presStyleIdx="1" presStyleCnt="4">
        <dgm:presLayoutVars>
          <dgm:bulletEnabled val="1"/>
        </dgm:presLayoutVars>
      </dgm:prSet>
      <dgm:spPr/>
    </dgm:pt>
    <dgm:pt modelId="{8EA14EC7-6C6C-2844-AE4F-21A6DB97BB19}" type="pres">
      <dgm:prSet presAssocID="{3F1FADAD-2012-4147-9E04-6E8449CF7539}" presName="Parent" presStyleLbl="alignNode1" presStyleIdx="1" presStyleCnt="4">
        <dgm:presLayoutVars>
          <dgm:bulletEnabled val="1"/>
        </dgm:presLayoutVars>
      </dgm:prSet>
      <dgm:spPr/>
    </dgm:pt>
    <dgm:pt modelId="{39A7277F-6ECA-DF49-9BF7-B12DA929FC55}" type="pres">
      <dgm:prSet presAssocID="{6A0FB668-E77C-2444-BECC-5D45B6EF3415}" presName="sibTrans" presStyleCnt="0"/>
      <dgm:spPr/>
    </dgm:pt>
    <dgm:pt modelId="{EB19840F-70C4-5D45-8ECE-AAE84A08D216}" type="pres">
      <dgm:prSet presAssocID="{E3359F34-2B31-5A44-B428-3A6E07D36787}" presName="composite" presStyleCnt="0"/>
      <dgm:spPr/>
    </dgm:pt>
    <dgm:pt modelId="{C0D5CFAB-E4F2-994F-9460-DB144220FAB4}" type="pres">
      <dgm:prSet presAssocID="{E3359F34-2B31-5A44-B428-3A6E07D36787}" presName="Accent" presStyleLbl="alignAcc1" presStyleIdx="2" presStyleCnt="4"/>
      <dgm:spPr>
        <a:ln w="57150" cmpd="sng">
          <a:solidFill>
            <a:srgbClr val="008000"/>
          </a:solidFill>
        </a:ln>
      </dgm:spPr>
    </dgm:pt>
    <dgm:pt modelId="{AE5BE08A-66F0-C64B-9B79-B48A4DB3F2B2}" type="pres">
      <dgm:prSet presAssocID="{E3359F34-2B31-5A44-B428-3A6E07D36787}" presName="Image" presStyleLbl="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DE403D08-9201-194D-B334-0DABB30A5239}" type="pres">
      <dgm:prSet presAssocID="{E3359F34-2B31-5A44-B428-3A6E07D36787}" presName="Child" presStyleLbl="revTx" presStyleIdx="2" presStyleCnt="4">
        <dgm:presLayoutVars>
          <dgm:bulletEnabled val="1"/>
        </dgm:presLayoutVars>
      </dgm:prSet>
      <dgm:spPr/>
    </dgm:pt>
    <dgm:pt modelId="{168BC2CD-5AFF-544A-8691-B80E630E0A42}" type="pres">
      <dgm:prSet presAssocID="{E3359F34-2B31-5A44-B428-3A6E07D36787}" presName="Parent" presStyleLbl="align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5300198-D079-B54C-9805-47519A56C53D}" type="pres">
      <dgm:prSet presAssocID="{9AF4038B-C716-1D4E-9829-7305D416F6AD}" presName="sibTrans" presStyleCnt="0"/>
      <dgm:spPr/>
    </dgm:pt>
    <dgm:pt modelId="{A1783749-6034-EA49-BE7A-961A1A86D68F}" type="pres">
      <dgm:prSet presAssocID="{3D884526-F971-4F49-BD8D-010965B1492D}" presName="composite" presStyleCnt="0"/>
      <dgm:spPr/>
    </dgm:pt>
    <dgm:pt modelId="{F72A6DF2-7DBB-474B-B261-70772E5AC3E5}" type="pres">
      <dgm:prSet presAssocID="{3D884526-F971-4F49-BD8D-010965B1492D}" presName="Accent" presStyleLbl="alignAcc1" presStyleIdx="3" presStyleCnt="4"/>
      <dgm:spPr>
        <a:ln w="57150" cmpd="sng">
          <a:solidFill>
            <a:srgbClr val="FF0000"/>
          </a:solidFill>
        </a:ln>
      </dgm:spPr>
    </dgm:pt>
    <dgm:pt modelId="{780EAF94-6CEB-D946-8D24-FFE8FF65DBB0}" type="pres">
      <dgm:prSet presAssocID="{3D884526-F971-4F49-BD8D-010965B1492D}" presName="Image" presStyleLbl="nod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EB0C2A5F-43FE-164F-AA6D-049C2016627F}" type="pres">
      <dgm:prSet presAssocID="{3D884526-F971-4F49-BD8D-010965B1492D}" presName="Chil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DA90BF-942F-364D-9712-4B9C27D6163F}" type="pres">
      <dgm:prSet presAssocID="{3D884526-F971-4F49-BD8D-010965B1492D}" presName="Parent" presStyleLbl="alignNode1" presStyleIdx="3" presStyleCnt="4">
        <dgm:presLayoutVars>
          <dgm:bulletEnabled val="1"/>
        </dgm:presLayoutVars>
      </dgm:prSet>
      <dgm:spPr/>
    </dgm:pt>
  </dgm:ptLst>
  <dgm:cxnLst>
    <dgm:cxn modelId="{C13A8CDE-1281-9347-9900-8F0236432B6C}" type="presOf" srcId="{4D578B6E-2720-824F-BA08-943530E916B8}" destId="{EB0C2A5F-43FE-164F-AA6D-049C2016627F}" srcOrd="0" destOrd="0" presId="urn:microsoft.com/office/officeart/2008/layout/TitlePictureLineup"/>
    <dgm:cxn modelId="{3670A6BE-01EA-B749-8C07-A187544D78AF}" srcId="{3F1FADAD-2012-4147-9E04-6E8449CF7539}" destId="{D5B29190-C2BB-D74C-85F7-55CF0EBEF7C9}" srcOrd="0" destOrd="0" parTransId="{147FBB79-9CD2-E84E-911B-7100CB3DFEAE}" sibTransId="{EA0546ED-4EEC-6246-B134-B8BE5AD60E48}"/>
    <dgm:cxn modelId="{17602468-93E3-384D-A5F6-992BBFC6A0D7}" type="presOf" srcId="{64EA002C-F4A6-D74D-9992-440AED943FEC}" destId="{75CCB27F-D015-8E4D-9A4C-F5C2B6F8E7F8}" srcOrd="0" destOrd="1" presId="urn:microsoft.com/office/officeart/2008/layout/TitlePictureLineup"/>
    <dgm:cxn modelId="{8349B0F5-33CD-9F41-83BD-9BC7113F9A94}" type="presOf" srcId="{59091633-8E85-2441-BDC2-37E0C183C379}" destId="{75CCB27F-D015-8E4D-9A4C-F5C2B6F8E7F8}" srcOrd="0" destOrd="0" presId="urn:microsoft.com/office/officeart/2008/layout/TitlePictureLineup"/>
    <dgm:cxn modelId="{2DCA2DBE-B9E5-C743-877A-B98763347C7A}" srcId="{58E8113B-56DF-414F-A3E6-50BE3E7EBD30}" destId="{3D884526-F971-4F49-BD8D-010965B1492D}" srcOrd="3" destOrd="0" parTransId="{D3FC6A78-BD01-D84A-8478-5845F6F72806}" sibTransId="{B966FCC1-7B80-D044-8A26-0C5036222241}"/>
    <dgm:cxn modelId="{09F02FED-9E2E-724B-B710-8F97025570F2}" srcId="{3D884526-F971-4F49-BD8D-010965B1492D}" destId="{AF6B16E4-0802-2C43-B9D5-E61A3652AF8D}" srcOrd="1" destOrd="0" parTransId="{AB040717-2E14-D94D-A40C-05226E0543B9}" sibTransId="{BC8EBF1D-3B28-AC46-BACD-7C8242A5BDE6}"/>
    <dgm:cxn modelId="{7901F6AD-AF2F-D743-8BEC-D75382BAAE3B}" srcId="{E3359F34-2B31-5A44-B428-3A6E07D36787}" destId="{6B4ADC26-7910-D148-922B-FA2ED6F3A561}" srcOrd="0" destOrd="0" parTransId="{25020511-847A-CF4C-8605-03B6C28B3592}" sibTransId="{284C5676-201E-044B-9EFA-1AC3F647CC08}"/>
    <dgm:cxn modelId="{377D9DD6-F4A0-4C4D-ACED-562ABE6EB150}" type="presOf" srcId="{AF6B16E4-0802-2C43-B9D5-E61A3652AF8D}" destId="{EB0C2A5F-43FE-164F-AA6D-049C2016627F}" srcOrd="0" destOrd="1" presId="urn:microsoft.com/office/officeart/2008/layout/TitlePictureLineup"/>
    <dgm:cxn modelId="{A1915056-42E7-544A-ADC3-1ACB0137F8A5}" type="presOf" srcId="{6B4ADC26-7910-D148-922B-FA2ED6F3A561}" destId="{DE403D08-9201-194D-B334-0DABB30A5239}" srcOrd="0" destOrd="0" presId="urn:microsoft.com/office/officeart/2008/layout/TitlePictureLineup"/>
    <dgm:cxn modelId="{C33BCC47-D056-2E4F-8095-E48B813EE72C}" type="presOf" srcId="{7A908588-420D-F248-8954-EE27D71A6BB4}" destId="{0465988D-92D4-7C41-9C4A-3191B6D45F08}" srcOrd="0" destOrd="1" presId="urn:microsoft.com/office/officeart/2008/layout/TitlePictureLineup"/>
    <dgm:cxn modelId="{61D79CFB-149F-644C-BF2B-23525EAE04C3}" srcId="{3D884526-F971-4F49-BD8D-010965B1492D}" destId="{4D578B6E-2720-824F-BA08-943530E916B8}" srcOrd="0" destOrd="0" parTransId="{74378E56-DFE3-6247-99F8-3C81E9E3B311}" sibTransId="{B1A2A5B6-BB8C-364E-A182-B133450350DE}"/>
    <dgm:cxn modelId="{F9811D42-7E6B-8A4A-8207-44F381084064}" type="presOf" srcId="{96DFFA3C-C6C3-B340-B0C6-12CFFE32432D}" destId="{25B292A6-EF7E-EC41-AAA3-C1A6A3BCDF3A}" srcOrd="0" destOrd="0" presId="urn:microsoft.com/office/officeart/2008/layout/TitlePictureLineup"/>
    <dgm:cxn modelId="{330AD373-363E-3642-83B6-48C45BC2DAFE}" srcId="{3F1FADAD-2012-4147-9E04-6E8449CF7539}" destId="{7A908588-420D-F248-8954-EE27D71A6BB4}" srcOrd="1" destOrd="0" parTransId="{148B4C60-6FE9-7942-9016-6B72AEFB2157}" sibTransId="{6CABD063-B46C-F54D-BD9B-480DB8A3A842}"/>
    <dgm:cxn modelId="{FD593B60-0968-7141-B96E-CE3DD51264BB}" srcId="{58E8113B-56DF-414F-A3E6-50BE3E7EBD30}" destId="{3F1FADAD-2012-4147-9E04-6E8449CF7539}" srcOrd="1" destOrd="0" parTransId="{9A5E7893-9785-8F46-A0C9-0249F1661545}" sibTransId="{6A0FB668-E77C-2444-BECC-5D45B6EF3415}"/>
    <dgm:cxn modelId="{5F805BF2-4F8D-2C4B-B17F-FD1B57ED572D}" type="presOf" srcId="{E3359F34-2B31-5A44-B428-3A6E07D36787}" destId="{168BC2CD-5AFF-544A-8691-B80E630E0A42}" srcOrd="0" destOrd="0" presId="urn:microsoft.com/office/officeart/2008/layout/TitlePictureLineup"/>
    <dgm:cxn modelId="{A5A28ED1-6F9E-6B43-8AEC-EAF234B4A3C5}" srcId="{96DFFA3C-C6C3-B340-B0C6-12CFFE32432D}" destId="{59091633-8E85-2441-BDC2-37E0C183C379}" srcOrd="0" destOrd="0" parTransId="{83D5AD8F-CE72-4A43-82D9-B791A56A9CAF}" sibTransId="{5E7D98D8-4623-4A4E-8C09-8E9E3585264A}"/>
    <dgm:cxn modelId="{F46342DD-ACDE-E146-B1D1-526BC35C2E79}" srcId="{96DFFA3C-C6C3-B340-B0C6-12CFFE32432D}" destId="{64EA002C-F4A6-D74D-9992-440AED943FEC}" srcOrd="1" destOrd="0" parTransId="{8B236DA7-2ED3-FA44-A36A-B606740CA67C}" sibTransId="{DC86EA14-94AA-A945-9014-8DBFECB4FF25}"/>
    <dgm:cxn modelId="{19D7DB71-8C73-8E43-B635-B4759F57DFC4}" srcId="{E3359F34-2B31-5A44-B428-3A6E07D36787}" destId="{A5F3F0B3-0A09-1542-AC3B-DF203C924F66}" srcOrd="1" destOrd="0" parTransId="{5AD44A9E-3FB6-2247-9944-035A138108DF}" sibTransId="{8828A3D4-7203-3F4E-B6D1-125959254AD6}"/>
    <dgm:cxn modelId="{2F352FBC-8A7C-5D47-A82C-EEFF36E542C7}" srcId="{58E8113B-56DF-414F-A3E6-50BE3E7EBD30}" destId="{E3359F34-2B31-5A44-B428-3A6E07D36787}" srcOrd="2" destOrd="0" parTransId="{AFD5D1F1-ECD1-044E-8732-FBBAA2336BF0}" sibTransId="{9AF4038B-C716-1D4E-9829-7305D416F6AD}"/>
    <dgm:cxn modelId="{1964DF08-2DD4-B346-9EA5-748CAB929EC0}" type="presOf" srcId="{D5B29190-C2BB-D74C-85F7-55CF0EBEF7C9}" destId="{0465988D-92D4-7C41-9C4A-3191B6D45F08}" srcOrd="0" destOrd="0" presId="urn:microsoft.com/office/officeart/2008/layout/TitlePictureLineup"/>
    <dgm:cxn modelId="{7D02F130-3B04-BA42-9A39-090AAD1C213A}" type="presOf" srcId="{58E8113B-56DF-414F-A3E6-50BE3E7EBD30}" destId="{2FDA6CCE-5A1B-C949-A074-0C062EB0C020}" srcOrd="0" destOrd="0" presId="urn:microsoft.com/office/officeart/2008/layout/TitlePictureLineup"/>
    <dgm:cxn modelId="{06C8AE0A-782A-1745-9EC4-7DF5EC4513F6}" type="presOf" srcId="{3F1FADAD-2012-4147-9E04-6E8449CF7539}" destId="{8EA14EC7-6C6C-2844-AE4F-21A6DB97BB19}" srcOrd="0" destOrd="0" presId="urn:microsoft.com/office/officeart/2008/layout/TitlePictureLineup"/>
    <dgm:cxn modelId="{B1DB32C5-73A1-5C44-87E0-B07D30EB294C}" type="presOf" srcId="{A5F3F0B3-0A09-1542-AC3B-DF203C924F66}" destId="{DE403D08-9201-194D-B334-0DABB30A5239}" srcOrd="0" destOrd="1" presId="urn:microsoft.com/office/officeart/2008/layout/TitlePictureLineup"/>
    <dgm:cxn modelId="{6148741C-DCEC-3C45-98CE-6792DE6BE682}" srcId="{58E8113B-56DF-414F-A3E6-50BE3E7EBD30}" destId="{96DFFA3C-C6C3-B340-B0C6-12CFFE32432D}" srcOrd="0" destOrd="0" parTransId="{441ACF70-D5FD-E54B-BBF7-32C1555EB43A}" sibTransId="{8FAEFB26-808E-8240-B92E-08FA45A99A2A}"/>
    <dgm:cxn modelId="{73CE425E-150A-FA44-8C33-DA0F586B0097}" type="presOf" srcId="{3D884526-F971-4F49-BD8D-010965B1492D}" destId="{08DA90BF-942F-364D-9712-4B9C27D6163F}" srcOrd="0" destOrd="0" presId="urn:microsoft.com/office/officeart/2008/layout/TitlePictureLineup"/>
    <dgm:cxn modelId="{CBAC085A-D4DD-3644-9948-2671AFE0CE71}" type="presParOf" srcId="{2FDA6CCE-5A1B-C949-A074-0C062EB0C020}" destId="{95219C52-A8C9-D741-8EA2-16EAA6AEFAF5}" srcOrd="0" destOrd="0" presId="urn:microsoft.com/office/officeart/2008/layout/TitlePictureLineup"/>
    <dgm:cxn modelId="{DE1CDBC6-BE5B-E04B-A41E-E2B173CA4A41}" type="presParOf" srcId="{95219C52-A8C9-D741-8EA2-16EAA6AEFAF5}" destId="{9AA457CA-D2D1-8444-B9F4-0A37E42C80A4}" srcOrd="0" destOrd="0" presId="urn:microsoft.com/office/officeart/2008/layout/TitlePictureLineup"/>
    <dgm:cxn modelId="{723F404C-CA4C-9140-BA9E-589B2EE24512}" type="presParOf" srcId="{95219C52-A8C9-D741-8EA2-16EAA6AEFAF5}" destId="{F4D5C743-D79C-6845-B251-0DA6F366BB8B}" srcOrd="1" destOrd="0" presId="urn:microsoft.com/office/officeart/2008/layout/TitlePictureLineup"/>
    <dgm:cxn modelId="{917F21A1-248B-4A43-A293-326576E34C5A}" type="presParOf" srcId="{95219C52-A8C9-D741-8EA2-16EAA6AEFAF5}" destId="{75CCB27F-D015-8E4D-9A4C-F5C2B6F8E7F8}" srcOrd="2" destOrd="0" presId="urn:microsoft.com/office/officeart/2008/layout/TitlePictureLineup"/>
    <dgm:cxn modelId="{FC3AD726-D04F-9B41-BC92-7341A608A090}" type="presParOf" srcId="{95219C52-A8C9-D741-8EA2-16EAA6AEFAF5}" destId="{25B292A6-EF7E-EC41-AAA3-C1A6A3BCDF3A}" srcOrd="3" destOrd="0" presId="urn:microsoft.com/office/officeart/2008/layout/TitlePictureLineup"/>
    <dgm:cxn modelId="{2B2DCBFE-F86E-544F-A2E6-AAE4150E266D}" type="presParOf" srcId="{2FDA6CCE-5A1B-C949-A074-0C062EB0C020}" destId="{4197A996-020E-D741-94EB-668231D19D06}" srcOrd="1" destOrd="0" presId="urn:microsoft.com/office/officeart/2008/layout/TitlePictureLineup"/>
    <dgm:cxn modelId="{C237B1D9-A742-C04E-BFFC-20EBF46BC909}" type="presParOf" srcId="{2FDA6CCE-5A1B-C949-A074-0C062EB0C020}" destId="{C2A96C00-710D-A641-B9F4-19AE08C0A698}" srcOrd="2" destOrd="0" presId="urn:microsoft.com/office/officeart/2008/layout/TitlePictureLineup"/>
    <dgm:cxn modelId="{FA311A85-56B0-5743-9B56-76DDD2451F7C}" type="presParOf" srcId="{C2A96C00-710D-A641-B9F4-19AE08C0A698}" destId="{B792C950-9AD4-C84B-96E7-1996A91E6FB5}" srcOrd="0" destOrd="0" presId="urn:microsoft.com/office/officeart/2008/layout/TitlePictureLineup"/>
    <dgm:cxn modelId="{7E796796-B7D0-B746-9414-10EF0EB81175}" type="presParOf" srcId="{C2A96C00-710D-A641-B9F4-19AE08C0A698}" destId="{3BBA8119-44B6-434E-9D1F-768FE5694B11}" srcOrd="1" destOrd="0" presId="urn:microsoft.com/office/officeart/2008/layout/TitlePictureLineup"/>
    <dgm:cxn modelId="{9FC4DE6D-2030-FD4B-947F-DB3C9FA813BB}" type="presParOf" srcId="{C2A96C00-710D-A641-B9F4-19AE08C0A698}" destId="{0465988D-92D4-7C41-9C4A-3191B6D45F08}" srcOrd="2" destOrd="0" presId="urn:microsoft.com/office/officeart/2008/layout/TitlePictureLineup"/>
    <dgm:cxn modelId="{B21EEDA5-4B7B-A24E-A4C5-2E1C8A524C9F}" type="presParOf" srcId="{C2A96C00-710D-A641-B9F4-19AE08C0A698}" destId="{8EA14EC7-6C6C-2844-AE4F-21A6DB97BB19}" srcOrd="3" destOrd="0" presId="urn:microsoft.com/office/officeart/2008/layout/TitlePictureLineup"/>
    <dgm:cxn modelId="{42B42FC8-96F7-F745-B651-EE2FB341336F}" type="presParOf" srcId="{2FDA6CCE-5A1B-C949-A074-0C062EB0C020}" destId="{39A7277F-6ECA-DF49-9BF7-B12DA929FC55}" srcOrd="3" destOrd="0" presId="urn:microsoft.com/office/officeart/2008/layout/TitlePictureLineup"/>
    <dgm:cxn modelId="{B4D2727F-7219-614C-AD2B-0162187C77F2}" type="presParOf" srcId="{2FDA6CCE-5A1B-C949-A074-0C062EB0C020}" destId="{EB19840F-70C4-5D45-8ECE-AAE84A08D216}" srcOrd="4" destOrd="0" presId="urn:microsoft.com/office/officeart/2008/layout/TitlePictureLineup"/>
    <dgm:cxn modelId="{DE65F894-0C41-D340-B074-FF37CFEA9738}" type="presParOf" srcId="{EB19840F-70C4-5D45-8ECE-AAE84A08D216}" destId="{C0D5CFAB-E4F2-994F-9460-DB144220FAB4}" srcOrd="0" destOrd="0" presId="urn:microsoft.com/office/officeart/2008/layout/TitlePictureLineup"/>
    <dgm:cxn modelId="{E76FC6BB-CB25-E044-9C9B-3DE0E65DA076}" type="presParOf" srcId="{EB19840F-70C4-5D45-8ECE-AAE84A08D216}" destId="{AE5BE08A-66F0-C64B-9B79-B48A4DB3F2B2}" srcOrd="1" destOrd="0" presId="urn:microsoft.com/office/officeart/2008/layout/TitlePictureLineup"/>
    <dgm:cxn modelId="{9470B4FA-787E-3445-8947-5176ED37198D}" type="presParOf" srcId="{EB19840F-70C4-5D45-8ECE-AAE84A08D216}" destId="{DE403D08-9201-194D-B334-0DABB30A5239}" srcOrd="2" destOrd="0" presId="urn:microsoft.com/office/officeart/2008/layout/TitlePictureLineup"/>
    <dgm:cxn modelId="{8CCC5611-E0C4-7447-AFBE-65548F41BB05}" type="presParOf" srcId="{EB19840F-70C4-5D45-8ECE-AAE84A08D216}" destId="{168BC2CD-5AFF-544A-8691-B80E630E0A42}" srcOrd="3" destOrd="0" presId="urn:microsoft.com/office/officeart/2008/layout/TitlePictureLineup"/>
    <dgm:cxn modelId="{340A16C3-91B6-A54D-8277-7A8321E4C9A4}" type="presParOf" srcId="{2FDA6CCE-5A1B-C949-A074-0C062EB0C020}" destId="{85300198-D079-B54C-9805-47519A56C53D}" srcOrd="5" destOrd="0" presId="urn:microsoft.com/office/officeart/2008/layout/TitlePictureLineup"/>
    <dgm:cxn modelId="{B337636F-78AE-B04E-93B4-C7ED5A833315}" type="presParOf" srcId="{2FDA6CCE-5A1B-C949-A074-0C062EB0C020}" destId="{A1783749-6034-EA49-BE7A-961A1A86D68F}" srcOrd="6" destOrd="0" presId="urn:microsoft.com/office/officeart/2008/layout/TitlePictureLineup"/>
    <dgm:cxn modelId="{802E722B-FD77-0B46-8D02-B35EBCA55053}" type="presParOf" srcId="{A1783749-6034-EA49-BE7A-961A1A86D68F}" destId="{F72A6DF2-7DBB-474B-B261-70772E5AC3E5}" srcOrd="0" destOrd="0" presId="urn:microsoft.com/office/officeart/2008/layout/TitlePictureLineup"/>
    <dgm:cxn modelId="{9D01A678-3A0C-3F42-A8B5-4760F28FF91F}" type="presParOf" srcId="{A1783749-6034-EA49-BE7A-961A1A86D68F}" destId="{780EAF94-6CEB-D946-8D24-FFE8FF65DBB0}" srcOrd="1" destOrd="0" presId="urn:microsoft.com/office/officeart/2008/layout/TitlePictureLineup"/>
    <dgm:cxn modelId="{8E420500-ED9B-A24B-9C60-32FF2F79A469}" type="presParOf" srcId="{A1783749-6034-EA49-BE7A-961A1A86D68F}" destId="{EB0C2A5F-43FE-164F-AA6D-049C2016627F}" srcOrd="2" destOrd="0" presId="urn:microsoft.com/office/officeart/2008/layout/TitlePictureLineup"/>
    <dgm:cxn modelId="{2B3D2D81-0B04-8A42-ABA5-5293E8B4A2BB}" type="presParOf" srcId="{A1783749-6034-EA49-BE7A-961A1A86D68F}" destId="{08DA90BF-942F-364D-9712-4B9C27D6163F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6E57D8-77F4-9940-A390-B1F02A25C030}" type="doc">
      <dgm:prSet loTypeId="urn:microsoft.com/office/officeart/2005/8/layout/process5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AD7EC843-D188-2840-B53F-E93FBF2DA1C7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MAM</a:t>
          </a:r>
          <a:r>
            <a:rPr lang="es-ES" dirty="0" smtClean="0"/>
            <a:t>Á</a:t>
          </a:r>
          <a:endParaRPr lang="es-ES" dirty="0"/>
        </a:p>
      </dgm:t>
    </dgm:pt>
    <dgm:pt modelId="{4417F071-06C7-3B4A-8A61-ECFC5A8D4813}" type="parTrans" cxnId="{231AF8CE-481F-DA45-8ADB-689578CFE4BF}">
      <dgm:prSet/>
      <dgm:spPr/>
      <dgm:t>
        <a:bodyPr/>
        <a:lstStyle/>
        <a:p>
          <a:endParaRPr lang="es-ES"/>
        </a:p>
      </dgm:t>
    </dgm:pt>
    <dgm:pt modelId="{3D4BB1AA-AAF7-2E41-86D7-127C73A77B39}" type="sibTrans" cxnId="{231AF8CE-481F-DA45-8ADB-689578CFE4BF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C99EE1DD-17E7-D24F-8A57-C5976EC13B9E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PAP</a:t>
          </a:r>
          <a:r>
            <a:rPr lang="es-ES" dirty="0" smtClean="0"/>
            <a:t>Á</a:t>
          </a:r>
          <a:endParaRPr lang="es-ES" dirty="0"/>
        </a:p>
      </dgm:t>
    </dgm:pt>
    <dgm:pt modelId="{72B3C5C3-7AC7-434D-BC74-D0535A92B1D1}" type="parTrans" cxnId="{7AC66EE7-7CE0-024C-8434-3361997EE170}">
      <dgm:prSet/>
      <dgm:spPr/>
      <dgm:t>
        <a:bodyPr/>
        <a:lstStyle/>
        <a:p>
          <a:endParaRPr lang="es-ES"/>
        </a:p>
      </dgm:t>
    </dgm:pt>
    <dgm:pt modelId="{72A825E2-2A7E-AE45-AB68-CCA0EA0B8C61}" type="sibTrans" cxnId="{7AC66EE7-7CE0-024C-8434-3361997EE170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748C833B-6DC9-634C-A143-FFD8225282BC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HERMANOS</a:t>
          </a:r>
          <a:endParaRPr lang="es-ES" dirty="0"/>
        </a:p>
      </dgm:t>
    </dgm:pt>
    <dgm:pt modelId="{DFAFC588-5A0B-D341-9528-467F085100A0}" type="parTrans" cxnId="{E2524249-B362-B041-94C3-D80ADEA373A0}">
      <dgm:prSet/>
      <dgm:spPr/>
      <dgm:t>
        <a:bodyPr/>
        <a:lstStyle/>
        <a:p>
          <a:endParaRPr lang="es-ES"/>
        </a:p>
      </dgm:t>
    </dgm:pt>
    <dgm:pt modelId="{F095F095-9847-3A42-B489-E5732B480184}" type="sibTrans" cxnId="{E2524249-B362-B041-94C3-D80ADEA373A0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E4D8A295-7523-5143-A776-F52207D6F1DF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CULTURA</a:t>
          </a:r>
          <a:endParaRPr lang="es-ES" dirty="0"/>
        </a:p>
      </dgm:t>
    </dgm:pt>
    <dgm:pt modelId="{B9758455-D61C-904D-ACD8-C494543C4FB1}" type="parTrans" cxnId="{526A1238-8BFB-CA45-A9A0-116E98A7748C}">
      <dgm:prSet/>
      <dgm:spPr/>
      <dgm:t>
        <a:bodyPr/>
        <a:lstStyle/>
        <a:p>
          <a:endParaRPr lang="es-ES"/>
        </a:p>
      </dgm:t>
    </dgm:pt>
    <dgm:pt modelId="{658BF6D4-5D1F-7649-9D15-8F48AC24F878}" type="sibTrans" cxnId="{526A1238-8BFB-CA45-A9A0-116E98A7748C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50C16053-C01A-A646-850F-002BCF1D4A64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EDUCACI</a:t>
          </a:r>
          <a:r>
            <a:rPr lang="es-ES" dirty="0" smtClean="0"/>
            <a:t>ÓN</a:t>
          </a:r>
          <a:endParaRPr lang="es-ES" dirty="0"/>
        </a:p>
      </dgm:t>
    </dgm:pt>
    <dgm:pt modelId="{03E52E50-D7FE-254F-9825-564258FA0D6E}" type="parTrans" cxnId="{D34239C5-D54D-3D41-8FAB-65FEDF1D019E}">
      <dgm:prSet/>
      <dgm:spPr/>
      <dgm:t>
        <a:bodyPr/>
        <a:lstStyle/>
        <a:p>
          <a:endParaRPr lang="es-ES"/>
        </a:p>
      </dgm:t>
    </dgm:pt>
    <dgm:pt modelId="{637EEB19-DFDC-ED45-A4DC-EB1DEF751DB7}" type="sibTrans" cxnId="{D34239C5-D54D-3D41-8FAB-65FEDF1D019E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84161196-6DD7-CE4D-9E0E-739F73A0CA7B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EXPERIENCIAS</a:t>
          </a:r>
          <a:endParaRPr lang="es-ES" dirty="0"/>
        </a:p>
      </dgm:t>
    </dgm:pt>
    <dgm:pt modelId="{501951BD-5030-B148-89D0-7129EB3E69C6}" type="parTrans" cxnId="{6159E8F3-C53B-E448-B668-D9B3705ADC9A}">
      <dgm:prSet/>
      <dgm:spPr/>
      <dgm:t>
        <a:bodyPr/>
        <a:lstStyle/>
        <a:p>
          <a:endParaRPr lang="es-ES"/>
        </a:p>
      </dgm:t>
    </dgm:pt>
    <dgm:pt modelId="{AFB05B70-C1DF-2049-9EFE-2B93771467B9}" type="sibTrans" cxnId="{6159E8F3-C53B-E448-B668-D9B3705ADC9A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6D845E0A-16F3-8245-8F8F-2EEC3407B3DB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REACCIONES</a:t>
          </a:r>
          <a:endParaRPr lang="es-ES" dirty="0"/>
        </a:p>
      </dgm:t>
    </dgm:pt>
    <dgm:pt modelId="{EE503FB2-4784-C045-936E-908C912D68AE}" type="parTrans" cxnId="{C3C442DC-7891-0344-B6C6-47B2956D533D}">
      <dgm:prSet/>
      <dgm:spPr/>
      <dgm:t>
        <a:bodyPr/>
        <a:lstStyle/>
        <a:p>
          <a:endParaRPr lang="es-ES"/>
        </a:p>
      </dgm:t>
    </dgm:pt>
    <dgm:pt modelId="{C566C88B-6CE7-B646-B182-8EB48771DA37}" type="sibTrans" cxnId="{C3C442DC-7891-0344-B6C6-47B2956D533D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C59D655B-3C28-5E42-AE07-FEB92C28F783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DIOS</a:t>
          </a:r>
          <a:endParaRPr lang="es-ES" dirty="0"/>
        </a:p>
      </dgm:t>
    </dgm:pt>
    <dgm:pt modelId="{E404AB22-70A8-0F4A-BE08-33DD45A3E2BF}" type="parTrans" cxnId="{78C56FDE-8646-5144-A624-91485A8ACD76}">
      <dgm:prSet/>
      <dgm:spPr/>
      <dgm:t>
        <a:bodyPr/>
        <a:lstStyle/>
        <a:p>
          <a:endParaRPr lang="es-ES"/>
        </a:p>
      </dgm:t>
    </dgm:pt>
    <dgm:pt modelId="{5F7A78B2-F160-1746-88B9-3EFAA8B24F68}" type="sibTrans" cxnId="{78C56FDE-8646-5144-A624-91485A8ACD76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556E98F5-E7F6-6A4E-B664-E3AF834CA9FF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AMIGOS</a:t>
          </a:r>
          <a:endParaRPr lang="es-ES" dirty="0"/>
        </a:p>
      </dgm:t>
    </dgm:pt>
    <dgm:pt modelId="{1FB07784-192D-AD41-AE72-94EE3FECBE27}" type="parTrans" cxnId="{7CAE5576-E73A-B34B-9202-97B20543BE6B}">
      <dgm:prSet/>
      <dgm:spPr/>
      <dgm:t>
        <a:bodyPr/>
        <a:lstStyle/>
        <a:p>
          <a:endParaRPr lang="es-ES"/>
        </a:p>
      </dgm:t>
    </dgm:pt>
    <dgm:pt modelId="{953F3568-C161-C647-A31E-ED8A0BC3D36D}" type="sibTrans" cxnId="{7CAE5576-E73A-B34B-9202-97B20543BE6B}">
      <dgm:prSet/>
      <dgm:spPr/>
      <dgm:t>
        <a:bodyPr/>
        <a:lstStyle/>
        <a:p>
          <a:endParaRPr lang="es-ES"/>
        </a:p>
      </dgm:t>
    </dgm:pt>
    <dgm:pt modelId="{20A2CEE2-5929-7E4E-896C-976B453B8D67}" type="pres">
      <dgm:prSet presAssocID="{B66E57D8-77F4-9940-A390-B1F02A25C030}" presName="diagram" presStyleCnt="0">
        <dgm:presLayoutVars>
          <dgm:dir/>
          <dgm:resizeHandles val="exact"/>
        </dgm:presLayoutVars>
      </dgm:prSet>
      <dgm:spPr/>
    </dgm:pt>
    <dgm:pt modelId="{62662BEF-DD09-2142-A37F-D8E3C147C428}" type="pres">
      <dgm:prSet presAssocID="{AD7EC843-D188-2840-B53F-E93FBF2DA1C7}" presName="node" presStyleLbl="node1" presStyleIdx="0" presStyleCnt="9">
        <dgm:presLayoutVars>
          <dgm:bulletEnabled val="1"/>
        </dgm:presLayoutVars>
      </dgm:prSet>
      <dgm:spPr/>
    </dgm:pt>
    <dgm:pt modelId="{793EB3F3-2193-2645-BA67-2F375054A2BE}" type="pres">
      <dgm:prSet presAssocID="{3D4BB1AA-AAF7-2E41-86D7-127C73A77B39}" presName="sibTrans" presStyleLbl="sibTrans2D1" presStyleIdx="0" presStyleCnt="8"/>
      <dgm:spPr/>
    </dgm:pt>
    <dgm:pt modelId="{7507E6EA-5DA5-6341-BD00-99641DB50653}" type="pres">
      <dgm:prSet presAssocID="{3D4BB1AA-AAF7-2E41-86D7-127C73A77B39}" presName="connectorText" presStyleLbl="sibTrans2D1" presStyleIdx="0" presStyleCnt="8"/>
      <dgm:spPr/>
    </dgm:pt>
    <dgm:pt modelId="{0398AC66-6B22-8C48-B659-26B9E7ADE0A1}" type="pres">
      <dgm:prSet presAssocID="{C99EE1DD-17E7-D24F-8A57-C5976EC13B9E}" presName="node" presStyleLbl="node1" presStyleIdx="1" presStyleCnt="9">
        <dgm:presLayoutVars>
          <dgm:bulletEnabled val="1"/>
        </dgm:presLayoutVars>
      </dgm:prSet>
      <dgm:spPr/>
    </dgm:pt>
    <dgm:pt modelId="{CEB0F010-9804-F042-9125-62F336BFE510}" type="pres">
      <dgm:prSet presAssocID="{72A825E2-2A7E-AE45-AB68-CCA0EA0B8C61}" presName="sibTrans" presStyleLbl="sibTrans2D1" presStyleIdx="1" presStyleCnt="8"/>
      <dgm:spPr/>
    </dgm:pt>
    <dgm:pt modelId="{0B89D493-773E-1048-ADB5-DA5739C19232}" type="pres">
      <dgm:prSet presAssocID="{72A825E2-2A7E-AE45-AB68-CCA0EA0B8C61}" presName="connectorText" presStyleLbl="sibTrans2D1" presStyleIdx="1" presStyleCnt="8"/>
      <dgm:spPr/>
    </dgm:pt>
    <dgm:pt modelId="{DF2EDE38-E6C4-1843-A0C7-9922F0BCC20D}" type="pres">
      <dgm:prSet presAssocID="{748C833B-6DC9-634C-A143-FFD8225282BC}" presName="node" presStyleLbl="node1" presStyleIdx="2" presStyleCnt="9">
        <dgm:presLayoutVars>
          <dgm:bulletEnabled val="1"/>
        </dgm:presLayoutVars>
      </dgm:prSet>
      <dgm:spPr/>
    </dgm:pt>
    <dgm:pt modelId="{65DE24C8-5E18-8243-BFFC-2178A0C89A77}" type="pres">
      <dgm:prSet presAssocID="{F095F095-9847-3A42-B489-E5732B480184}" presName="sibTrans" presStyleLbl="sibTrans2D1" presStyleIdx="2" presStyleCnt="8"/>
      <dgm:spPr/>
    </dgm:pt>
    <dgm:pt modelId="{63484C01-91DC-5848-B018-2111815CB61B}" type="pres">
      <dgm:prSet presAssocID="{F095F095-9847-3A42-B489-E5732B480184}" presName="connectorText" presStyleLbl="sibTrans2D1" presStyleIdx="2" presStyleCnt="8"/>
      <dgm:spPr/>
    </dgm:pt>
    <dgm:pt modelId="{C8F6A86B-C650-8F41-98BF-E6A3E112056E}" type="pres">
      <dgm:prSet presAssocID="{E4D8A295-7523-5143-A776-F52207D6F1DF}" presName="node" presStyleLbl="node1" presStyleIdx="3" presStyleCnt="9">
        <dgm:presLayoutVars>
          <dgm:bulletEnabled val="1"/>
        </dgm:presLayoutVars>
      </dgm:prSet>
      <dgm:spPr/>
    </dgm:pt>
    <dgm:pt modelId="{28AD3C7C-B84D-0147-A998-D0C26CDB3816}" type="pres">
      <dgm:prSet presAssocID="{658BF6D4-5D1F-7649-9D15-8F48AC24F878}" presName="sibTrans" presStyleLbl="sibTrans2D1" presStyleIdx="3" presStyleCnt="8"/>
      <dgm:spPr/>
    </dgm:pt>
    <dgm:pt modelId="{2C0437E1-5DFA-544B-AC94-6132F2DA0996}" type="pres">
      <dgm:prSet presAssocID="{658BF6D4-5D1F-7649-9D15-8F48AC24F878}" presName="connectorText" presStyleLbl="sibTrans2D1" presStyleIdx="3" presStyleCnt="8"/>
      <dgm:spPr/>
    </dgm:pt>
    <dgm:pt modelId="{D7F85351-3CA7-0E49-84BD-452F9FC3CF45}" type="pres">
      <dgm:prSet presAssocID="{50C16053-C01A-A646-850F-002BCF1D4A64}" presName="node" presStyleLbl="node1" presStyleIdx="4" presStyleCnt="9">
        <dgm:presLayoutVars>
          <dgm:bulletEnabled val="1"/>
        </dgm:presLayoutVars>
      </dgm:prSet>
      <dgm:spPr/>
    </dgm:pt>
    <dgm:pt modelId="{23C8A03B-4A99-D345-AC8F-32314DE0A576}" type="pres">
      <dgm:prSet presAssocID="{637EEB19-DFDC-ED45-A4DC-EB1DEF751DB7}" presName="sibTrans" presStyleLbl="sibTrans2D1" presStyleIdx="4" presStyleCnt="8"/>
      <dgm:spPr/>
    </dgm:pt>
    <dgm:pt modelId="{461CC04A-C27B-454C-AC8C-3B5BFBBED6AB}" type="pres">
      <dgm:prSet presAssocID="{637EEB19-DFDC-ED45-A4DC-EB1DEF751DB7}" presName="connectorText" presStyleLbl="sibTrans2D1" presStyleIdx="4" presStyleCnt="8"/>
      <dgm:spPr/>
    </dgm:pt>
    <dgm:pt modelId="{CE913492-EDF4-094C-B163-88961DBB2DF6}" type="pres">
      <dgm:prSet presAssocID="{84161196-6DD7-CE4D-9E0E-739F73A0CA7B}" presName="node" presStyleLbl="node1" presStyleIdx="5" presStyleCnt="9">
        <dgm:presLayoutVars>
          <dgm:bulletEnabled val="1"/>
        </dgm:presLayoutVars>
      </dgm:prSet>
      <dgm:spPr/>
    </dgm:pt>
    <dgm:pt modelId="{5633E92C-A7C3-C043-BB65-722279C49894}" type="pres">
      <dgm:prSet presAssocID="{AFB05B70-C1DF-2049-9EFE-2B93771467B9}" presName="sibTrans" presStyleLbl="sibTrans2D1" presStyleIdx="5" presStyleCnt="8"/>
      <dgm:spPr/>
    </dgm:pt>
    <dgm:pt modelId="{3868359D-C087-E747-A77D-3429312A037B}" type="pres">
      <dgm:prSet presAssocID="{AFB05B70-C1DF-2049-9EFE-2B93771467B9}" presName="connectorText" presStyleLbl="sibTrans2D1" presStyleIdx="5" presStyleCnt="8"/>
      <dgm:spPr/>
    </dgm:pt>
    <dgm:pt modelId="{7C74B3D3-3BC3-D848-8488-06740A78646A}" type="pres">
      <dgm:prSet presAssocID="{6D845E0A-16F3-8245-8F8F-2EEC3407B3DB}" presName="node" presStyleLbl="node1" presStyleIdx="6" presStyleCnt="9" custScaleY="82645">
        <dgm:presLayoutVars>
          <dgm:bulletEnabled val="1"/>
        </dgm:presLayoutVars>
      </dgm:prSet>
      <dgm:spPr/>
    </dgm:pt>
    <dgm:pt modelId="{B0E7D7D5-AA31-EA4B-9B7D-2BAD94F65ED2}" type="pres">
      <dgm:prSet presAssocID="{C566C88B-6CE7-B646-B182-8EB48771DA37}" presName="sibTrans" presStyleLbl="sibTrans2D1" presStyleIdx="6" presStyleCnt="8"/>
      <dgm:spPr/>
    </dgm:pt>
    <dgm:pt modelId="{45E91175-6047-A047-9FBF-4612FD0B3879}" type="pres">
      <dgm:prSet presAssocID="{C566C88B-6CE7-B646-B182-8EB48771DA37}" presName="connectorText" presStyleLbl="sibTrans2D1" presStyleIdx="6" presStyleCnt="8"/>
      <dgm:spPr/>
    </dgm:pt>
    <dgm:pt modelId="{4FEA24F7-458F-5945-BB80-40665B14589A}" type="pres">
      <dgm:prSet presAssocID="{C59D655B-3C28-5E42-AE07-FEB92C28F783}" presName="node" presStyleLbl="node1" presStyleIdx="7" presStyleCnt="9">
        <dgm:presLayoutVars>
          <dgm:bulletEnabled val="1"/>
        </dgm:presLayoutVars>
      </dgm:prSet>
      <dgm:spPr/>
    </dgm:pt>
    <dgm:pt modelId="{24AAC960-FF89-5B44-B890-AC962A8F110E}" type="pres">
      <dgm:prSet presAssocID="{5F7A78B2-F160-1746-88B9-3EFAA8B24F68}" presName="sibTrans" presStyleLbl="sibTrans2D1" presStyleIdx="7" presStyleCnt="8"/>
      <dgm:spPr/>
    </dgm:pt>
    <dgm:pt modelId="{82210BA7-4CA3-4247-8901-3AAFDB5664F4}" type="pres">
      <dgm:prSet presAssocID="{5F7A78B2-F160-1746-88B9-3EFAA8B24F68}" presName="connectorText" presStyleLbl="sibTrans2D1" presStyleIdx="7" presStyleCnt="8"/>
      <dgm:spPr/>
    </dgm:pt>
    <dgm:pt modelId="{7F9D0AFC-B26D-7741-90DD-FAA5A985A956}" type="pres">
      <dgm:prSet presAssocID="{556E98F5-E7F6-6A4E-B664-E3AF834CA9FF}" presName="node" presStyleLbl="node1" presStyleIdx="8" presStyleCnt="9">
        <dgm:presLayoutVars>
          <dgm:bulletEnabled val="1"/>
        </dgm:presLayoutVars>
      </dgm:prSet>
      <dgm:spPr/>
    </dgm:pt>
  </dgm:ptLst>
  <dgm:cxnLst>
    <dgm:cxn modelId="{A42A137C-0104-0545-B315-05BC95B60103}" type="presOf" srcId="{84161196-6DD7-CE4D-9E0E-739F73A0CA7B}" destId="{CE913492-EDF4-094C-B163-88961DBB2DF6}" srcOrd="0" destOrd="0" presId="urn:microsoft.com/office/officeart/2005/8/layout/process5"/>
    <dgm:cxn modelId="{B3797D8B-2655-B74D-AB8A-17AD5D26D4AF}" type="presOf" srcId="{3D4BB1AA-AAF7-2E41-86D7-127C73A77B39}" destId="{7507E6EA-5DA5-6341-BD00-99641DB50653}" srcOrd="1" destOrd="0" presId="urn:microsoft.com/office/officeart/2005/8/layout/process5"/>
    <dgm:cxn modelId="{91147B3D-AA6D-2E43-95AD-8B26E5F7C672}" type="presOf" srcId="{C59D655B-3C28-5E42-AE07-FEB92C28F783}" destId="{4FEA24F7-458F-5945-BB80-40665B14589A}" srcOrd="0" destOrd="0" presId="urn:microsoft.com/office/officeart/2005/8/layout/process5"/>
    <dgm:cxn modelId="{7CAE5576-E73A-B34B-9202-97B20543BE6B}" srcId="{B66E57D8-77F4-9940-A390-B1F02A25C030}" destId="{556E98F5-E7F6-6A4E-B664-E3AF834CA9FF}" srcOrd="8" destOrd="0" parTransId="{1FB07784-192D-AD41-AE72-94EE3FECBE27}" sibTransId="{953F3568-C161-C647-A31E-ED8A0BC3D36D}"/>
    <dgm:cxn modelId="{3DEB4439-9E40-024E-9D57-238EEE54B408}" type="presOf" srcId="{5F7A78B2-F160-1746-88B9-3EFAA8B24F68}" destId="{82210BA7-4CA3-4247-8901-3AAFDB5664F4}" srcOrd="1" destOrd="0" presId="urn:microsoft.com/office/officeart/2005/8/layout/process5"/>
    <dgm:cxn modelId="{5DB5E523-3DD7-C142-9639-CF1520812061}" type="presOf" srcId="{F095F095-9847-3A42-B489-E5732B480184}" destId="{63484C01-91DC-5848-B018-2111815CB61B}" srcOrd="1" destOrd="0" presId="urn:microsoft.com/office/officeart/2005/8/layout/process5"/>
    <dgm:cxn modelId="{C9952ADD-818E-1442-93C4-9F7B5CB16CC2}" type="presOf" srcId="{F095F095-9847-3A42-B489-E5732B480184}" destId="{65DE24C8-5E18-8243-BFFC-2178A0C89A77}" srcOrd="0" destOrd="0" presId="urn:microsoft.com/office/officeart/2005/8/layout/process5"/>
    <dgm:cxn modelId="{6636839E-5C9E-004A-B572-E8DEB2CB1753}" type="presOf" srcId="{748C833B-6DC9-634C-A143-FFD8225282BC}" destId="{DF2EDE38-E6C4-1843-A0C7-9922F0BCC20D}" srcOrd="0" destOrd="0" presId="urn:microsoft.com/office/officeart/2005/8/layout/process5"/>
    <dgm:cxn modelId="{F67CCF70-8C27-AD46-9664-0E8ECFED7A73}" type="presOf" srcId="{72A825E2-2A7E-AE45-AB68-CCA0EA0B8C61}" destId="{0B89D493-773E-1048-ADB5-DA5739C19232}" srcOrd="1" destOrd="0" presId="urn:microsoft.com/office/officeart/2005/8/layout/process5"/>
    <dgm:cxn modelId="{16D4E347-4B35-9D4D-BB41-065FA3E3BE10}" type="presOf" srcId="{637EEB19-DFDC-ED45-A4DC-EB1DEF751DB7}" destId="{461CC04A-C27B-454C-AC8C-3B5BFBBED6AB}" srcOrd="1" destOrd="0" presId="urn:microsoft.com/office/officeart/2005/8/layout/process5"/>
    <dgm:cxn modelId="{92A3C289-1E88-9145-9AF5-5AE90496A1FB}" type="presOf" srcId="{72A825E2-2A7E-AE45-AB68-CCA0EA0B8C61}" destId="{CEB0F010-9804-F042-9125-62F336BFE510}" srcOrd="0" destOrd="0" presId="urn:microsoft.com/office/officeart/2005/8/layout/process5"/>
    <dgm:cxn modelId="{6159E8F3-C53B-E448-B668-D9B3705ADC9A}" srcId="{B66E57D8-77F4-9940-A390-B1F02A25C030}" destId="{84161196-6DD7-CE4D-9E0E-739F73A0CA7B}" srcOrd="5" destOrd="0" parTransId="{501951BD-5030-B148-89D0-7129EB3E69C6}" sibTransId="{AFB05B70-C1DF-2049-9EFE-2B93771467B9}"/>
    <dgm:cxn modelId="{9149C069-05B9-324E-BB51-1C2ECD935569}" type="presOf" srcId="{50C16053-C01A-A646-850F-002BCF1D4A64}" destId="{D7F85351-3CA7-0E49-84BD-452F9FC3CF45}" srcOrd="0" destOrd="0" presId="urn:microsoft.com/office/officeart/2005/8/layout/process5"/>
    <dgm:cxn modelId="{F1C9FFB4-D427-F749-BB72-0452FA77A2A6}" type="presOf" srcId="{AFB05B70-C1DF-2049-9EFE-2B93771467B9}" destId="{3868359D-C087-E747-A77D-3429312A037B}" srcOrd="1" destOrd="0" presId="urn:microsoft.com/office/officeart/2005/8/layout/process5"/>
    <dgm:cxn modelId="{AA6B5DFD-6304-9B4F-9F55-6B7FBA79E4BD}" type="presOf" srcId="{AFB05B70-C1DF-2049-9EFE-2B93771467B9}" destId="{5633E92C-A7C3-C043-BB65-722279C49894}" srcOrd="0" destOrd="0" presId="urn:microsoft.com/office/officeart/2005/8/layout/process5"/>
    <dgm:cxn modelId="{D34239C5-D54D-3D41-8FAB-65FEDF1D019E}" srcId="{B66E57D8-77F4-9940-A390-B1F02A25C030}" destId="{50C16053-C01A-A646-850F-002BCF1D4A64}" srcOrd="4" destOrd="0" parTransId="{03E52E50-D7FE-254F-9825-564258FA0D6E}" sibTransId="{637EEB19-DFDC-ED45-A4DC-EB1DEF751DB7}"/>
    <dgm:cxn modelId="{78C56FDE-8646-5144-A624-91485A8ACD76}" srcId="{B66E57D8-77F4-9940-A390-B1F02A25C030}" destId="{C59D655B-3C28-5E42-AE07-FEB92C28F783}" srcOrd="7" destOrd="0" parTransId="{E404AB22-70A8-0F4A-BE08-33DD45A3E2BF}" sibTransId="{5F7A78B2-F160-1746-88B9-3EFAA8B24F68}"/>
    <dgm:cxn modelId="{E2524249-B362-B041-94C3-D80ADEA373A0}" srcId="{B66E57D8-77F4-9940-A390-B1F02A25C030}" destId="{748C833B-6DC9-634C-A143-FFD8225282BC}" srcOrd="2" destOrd="0" parTransId="{DFAFC588-5A0B-D341-9528-467F085100A0}" sibTransId="{F095F095-9847-3A42-B489-E5732B480184}"/>
    <dgm:cxn modelId="{E2E7D3FB-3DA4-2640-B6A1-8F335BD895C2}" type="presOf" srcId="{B66E57D8-77F4-9940-A390-B1F02A25C030}" destId="{20A2CEE2-5929-7E4E-896C-976B453B8D67}" srcOrd="0" destOrd="0" presId="urn:microsoft.com/office/officeart/2005/8/layout/process5"/>
    <dgm:cxn modelId="{D383C27C-70BA-1946-A326-B76CEF253CB8}" type="presOf" srcId="{637EEB19-DFDC-ED45-A4DC-EB1DEF751DB7}" destId="{23C8A03B-4A99-D345-AC8F-32314DE0A576}" srcOrd="0" destOrd="0" presId="urn:microsoft.com/office/officeart/2005/8/layout/process5"/>
    <dgm:cxn modelId="{F70BEDEB-07A1-B849-B91B-625F7E5DCA83}" type="presOf" srcId="{658BF6D4-5D1F-7649-9D15-8F48AC24F878}" destId="{2C0437E1-5DFA-544B-AC94-6132F2DA0996}" srcOrd="1" destOrd="0" presId="urn:microsoft.com/office/officeart/2005/8/layout/process5"/>
    <dgm:cxn modelId="{97E94F7C-E43C-8842-B388-C041EDF1A252}" type="presOf" srcId="{6D845E0A-16F3-8245-8F8F-2EEC3407B3DB}" destId="{7C74B3D3-3BC3-D848-8488-06740A78646A}" srcOrd="0" destOrd="0" presId="urn:microsoft.com/office/officeart/2005/8/layout/process5"/>
    <dgm:cxn modelId="{7AC66EE7-7CE0-024C-8434-3361997EE170}" srcId="{B66E57D8-77F4-9940-A390-B1F02A25C030}" destId="{C99EE1DD-17E7-D24F-8A57-C5976EC13B9E}" srcOrd="1" destOrd="0" parTransId="{72B3C5C3-7AC7-434D-BC74-D0535A92B1D1}" sibTransId="{72A825E2-2A7E-AE45-AB68-CCA0EA0B8C61}"/>
    <dgm:cxn modelId="{EC8759F5-FE09-0B45-91E5-C8ABADE4FD84}" type="presOf" srcId="{C99EE1DD-17E7-D24F-8A57-C5976EC13B9E}" destId="{0398AC66-6B22-8C48-B659-26B9E7ADE0A1}" srcOrd="0" destOrd="0" presId="urn:microsoft.com/office/officeart/2005/8/layout/process5"/>
    <dgm:cxn modelId="{95D0A62F-5E00-894E-9D6C-7B9B62D906B9}" type="presOf" srcId="{5F7A78B2-F160-1746-88B9-3EFAA8B24F68}" destId="{24AAC960-FF89-5B44-B890-AC962A8F110E}" srcOrd="0" destOrd="0" presId="urn:microsoft.com/office/officeart/2005/8/layout/process5"/>
    <dgm:cxn modelId="{37DDC0B8-FD96-2946-9116-BD5596554001}" type="presOf" srcId="{3D4BB1AA-AAF7-2E41-86D7-127C73A77B39}" destId="{793EB3F3-2193-2645-BA67-2F375054A2BE}" srcOrd="0" destOrd="0" presId="urn:microsoft.com/office/officeart/2005/8/layout/process5"/>
    <dgm:cxn modelId="{8CD920FA-51B9-F542-B44B-8F108EDFBAC8}" type="presOf" srcId="{E4D8A295-7523-5143-A776-F52207D6F1DF}" destId="{C8F6A86B-C650-8F41-98BF-E6A3E112056E}" srcOrd="0" destOrd="0" presId="urn:microsoft.com/office/officeart/2005/8/layout/process5"/>
    <dgm:cxn modelId="{22B95007-F52B-574C-AA3C-1A151D1C1019}" type="presOf" srcId="{556E98F5-E7F6-6A4E-B664-E3AF834CA9FF}" destId="{7F9D0AFC-B26D-7741-90DD-FAA5A985A956}" srcOrd="0" destOrd="0" presId="urn:microsoft.com/office/officeart/2005/8/layout/process5"/>
    <dgm:cxn modelId="{EF35C34F-4DDB-0449-84A6-A72B50EA6D11}" type="presOf" srcId="{658BF6D4-5D1F-7649-9D15-8F48AC24F878}" destId="{28AD3C7C-B84D-0147-A998-D0C26CDB3816}" srcOrd="0" destOrd="0" presId="urn:microsoft.com/office/officeart/2005/8/layout/process5"/>
    <dgm:cxn modelId="{C3C442DC-7891-0344-B6C6-47B2956D533D}" srcId="{B66E57D8-77F4-9940-A390-B1F02A25C030}" destId="{6D845E0A-16F3-8245-8F8F-2EEC3407B3DB}" srcOrd="6" destOrd="0" parTransId="{EE503FB2-4784-C045-936E-908C912D68AE}" sibTransId="{C566C88B-6CE7-B646-B182-8EB48771DA37}"/>
    <dgm:cxn modelId="{D67AFD6D-E592-A049-8EEC-56E6CD424B68}" type="presOf" srcId="{AD7EC843-D188-2840-B53F-E93FBF2DA1C7}" destId="{62662BEF-DD09-2142-A37F-D8E3C147C428}" srcOrd="0" destOrd="0" presId="urn:microsoft.com/office/officeart/2005/8/layout/process5"/>
    <dgm:cxn modelId="{231AF8CE-481F-DA45-8ADB-689578CFE4BF}" srcId="{B66E57D8-77F4-9940-A390-B1F02A25C030}" destId="{AD7EC843-D188-2840-B53F-E93FBF2DA1C7}" srcOrd="0" destOrd="0" parTransId="{4417F071-06C7-3B4A-8A61-ECFC5A8D4813}" sibTransId="{3D4BB1AA-AAF7-2E41-86D7-127C73A77B39}"/>
    <dgm:cxn modelId="{80E7EE88-181D-9744-BE94-AFEAB8FF30E5}" type="presOf" srcId="{C566C88B-6CE7-B646-B182-8EB48771DA37}" destId="{B0E7D7D5-AA31-EA4B-9B7D-2BAD94F65ED2}" srcOrd="0" destOrd="0" presId="urn:microsoft.com/office/officeart/2005/8/layout/process5"/>
    <dgm:cxn modelId="{526A1238-8BFB-CA45-A9A0-116E98A7748C}" srcId="{B66E57D8-77F4-9940-A390-B1F02A25C030}" destId="{E4D8A295-7523-5143-A776-F52207D6F1DF}" srcOrd="3" destOrd="0" parTransId="{B9758455-D61C-904D-ACD8-C494543C4FB1}" sibTransId="{658BF6D4-5D1F-7649-9D15-8F48AC24F878}"/>
    <dgm:cxn modelId="{50946526-D7A8-4C46-B612-16530654FA93}" type="presOf" srcId="{C566C88B-6CE7-B646-B182-8EB48771DA37}" destId="{45E91175-6047-A047-9FBF-4612FD0B3879}" srcOrd="1" destOrd="0" presId="urn:microsoft.com/office/officeart/2005/8/layout/process5"/>
    <dgm:cxn modelId="{9F68E4A6-89E7-9546-841C-8F9958E51226}" type="presParOf" srcId="{20A2CEE2-5929-7E4E-896C-976B453B8D67}" destId="{62662BEF-DD09-2142-A37F-D8E3C147C428}" srcOrd="0" destOrd="0" presId="urn:microsoft.com/office/officeart/2005/8/layout/process5"/>
    <dgm:cxn modelId="{D7D27AA1-B204-3147-AEE6-5193FB02F7F4}" type="presParOf" srcId="{20A2CEE2-5929-7E4E-896C-976B453B8D67}" destId="{793EB3F3-2193-2645-BA67-2F375054A2BE}" srcOrd="1" destOrd="0" presId="urn:microsoft.com/office/officeart/2005/8/layout/process5"/>
    <dgm:cxn modelId="{7B077F75-BCFC-5945-B960-90E81BBA3D00}" type="presParOf" srcId="{793EB3F3-2193-2645-BA67-2F375054A2BE}" destId="{7507E6EA-5DA5-6341-BD00-99641DB50653}" srcOrd="0" destOrd="0" presId="urn:microsoft.com/office/officeart/2005/8/layout/process5"/>
    <dgm:cxn modelId="{E91F33D2-EB8F-0D4C-8F26-016DCEBE718D}" type="presParOf" srcId="{20A2CEE2-5929-7E4E-896C-976B453B8D67}" destId="{0398AC66-6B22-8C48-B659-26B9E7ADE0A1}" srcOrd="2" destOrd="0" presId="urn:microsoft.com/office/officeart/2005/8/layout/process5"/>
    <dgm:cxn modelId="{763FCDD6-08D7-754C-B6EF-2C0A0AF65CA9}" type="presParOf" srcId="{20A2CEE2-5929-7E4E-896C-976B453B8D67}" destId="{CEB0F010-9804-F042-9125-62F336BFE510}" srcOrd="3" destOrd="0" presId="urn:microsoft.com/office/officeart/2005/8/layout/process5"/>
    <dgm:cxn modelId="{0020F99D-C8B2-AA48-8FAE-218B902A7F2B}" type="presParOf" srcId="{CEB0F010-9804-F042-9125-62F336BFE510}" destId="{0B89D493-773E-1048-ADB5-DA5739C19232}" srcOrd="0" destOrd="0" presId="urn:microsoft.com/office/officeart/2005/8/layout/process5"/>
    <dgm:cxn modelId="{667D4F9F-0461-AD43-9604-B521611DA954}" type="presParOf" srcId="{20A2CEE2-5929-7E4E-896C-976B453B8D67}" destId="{DF2EDE38-E6C4-1843-A0C7-9922F0BCC20D}" srcOrd="4" destOrd="0" presId="urn:microsoft.com/office/officeart/2005/8/layout/process5"/>
    <dgm:cxn modelId="{608F02C9-458D-7D44-868A-0BD42AF11D0D}" type="presParOf" srcId="{20A2CEE2-5929-7E4E-896C-976B453B8D67}" destId="{65DE24C8-5E18-8243-BFFC-2178A0C89A77}" srcOrd="5" destOrd="0" presId="urn:microsoft.com/office/officeart/2005/8/layout/process5"/>
    <dgm:cxn modelId="{1F5EF94D-47C5-384F-9DFA-DC488ADF76BF}" type="presParOf" srcId="{65DE24C8-5E18-8243-BFFC-2178A0C89A77}" destId="{63484C01-91DC-5848-B018-2111815CB61B}" srcOrd="0" destOrd="0" presId="urn:microsoft.com/office/officeart/2005/8/layout/process5"/>
    <dgm:cxn modelId="{3A4EB707-6653-D24F-94F3-07A37A245345}" type="presParOf" srcId="{20A2CEE2-5929-7E4E-896C-976B453B8D67}" destId="{C8F6A86B-C650-8F41-98BF-E6A3E112056E}" srcOrd="6" destOrd="0" presId="urn:microsoft.com/office/officeart/2005/8/layout/process5"/>
    <dgm:cxn modelId="{011CA72A-8D32-2346-B225-FBCCDD4F63F8}" type="presParOf" srcId="{20A2CEE2-5929-7E4E-896C-976B453B8D67}" destId="{28AD3C7C-B84D-0147-A998-D0C26CDB3816}" srcOrd="7" destOrd="0" presId="urn:microsoft.com/office/officeart/2005/8/layout/process5"/>
    <dgm:cxn modelId="{BB4F83A9-4353-8942-A9BB-1D8B7F3328EE}" type="presParOf" srcId="{28AD3C7C-B84D-0147-A998-D0C26CDB3816}" destId="{2C0437E1-5DFA-544B-AC94-6132F2DA0996}" srcOrd="0" destOrd="0" presId="urn:microsoft.com/office/officeart/2005/8/layout/process5"/>
    <dgm:cxn modelId="{17BC42FE-495A-DF4E-8481-9835118A8CCF}" type="presParOf" srcId="{20A2CEE2-5929-7E4E-896C-976B453B8D67}" destId="{D7F85351-3CA7-0E49-84BD-452F9FC3CF45}" srcOrd="8" destOrd="0" presId="urn:microsoft.com/office/officeart/2005/8/layout/process5"/>
    <dgm:cxn modelId="{2AC11850-81A9-4B4B-904A-E5D62418462C}" type="presParOf" srcId="{20A2CEE2-5929-7E4E-896C-976B453B8D67}" destId="{23C8A03B-4A99-D345-AC8F-32314DE0A576}" srcOrd="9" destOrd="0" presId="urn:microsoft.com/office/officeart/2005/8/layout/process5"/>
    <dgm:cxn modelId="{B2D49167-9C4A-BD4C-ACC1-0BB2DF0E980C}" type="presParOf" srcId="{23C8A03B-4A99-D345-AC8F-32314DE0A576}" destId="{461CC04A-C27B-454C-AC8C-3B5BFBBED6AB}" srcOrd="0" destOrd="0" presId="urn:microsoft.com/office/officeart/2005/8/layout/process5"/>
    <dgm:cxn modelId="{F57D19AB-8436-8E4B-9585-36BC14CB8EFE}" type="presParOf" srcId="{20A2CEE2-5929-7E4E-896C-976B453B8D67}" destId="{CE913492-EDF4-094C-B163-88961DBB2DF6}" srcOrd="10" destOrd="0" presId="urn:microsoft.com/office/officeart/2005/8/layout/process5"/>
    <dgm:cxn modelId="{A2BF1F97-D4AE-2D4B-8A0C-F74401AC91CD}" type="presParOf" srcId="{20A2CEE2-5929-7E4E-896C-976B453B8D67}" destId="{5633E92C-A7C3-C043-BB65-722279C49894}" srcOrd="11" destOrd="0" presId="urn:microsoft.com/office/officeart/2005/8/layout/process5"/>
    <dgm:cxn modelId="{FAC553FD-6A53-B54B-AF38-C9F45AEC2F17}" type="presParOf" srcId="{5633E92C-A7C3-C043-BB65-722279C49894}" destId="{3868359D-C087-E747-A77D-3429312A037B}" srcOrd="0" destOrd="0" presId="urn:microsoft.com/office/officeart/2005/8/layout/process5"/>
    <dgm:cxn modelId="{F945A7DD-8C67-0D49-BC79-030ABD7DF3CC}" type="presParOf" srcId="{20A2CEE2-5929-7E4E-896C-976B453B8D67}" destId="{7C74B3D3-3BC3-D848-8488-06740A78646A}" srcOrd="12" destOrd="0" presId="urn:microsoft.com/office/officeart/2005/8/layout/process5"/>
    <dgm:cxn modelId="{C97E1B92-F5B2-8747-9341-F878EB629E0F}" type="presParOf" srcId="{20A2CEE2-5929-7E4E-896C-976B453B8D67}" destId="{B0E7D7D5-AA31-EA4B-9B7D-2BAD94F65ED2}" srcOrd="13" destOrd="0" presId="urn:microsoft.com/office/officeart/2005/8/layout/process5"/>
    <dgm:cxn modelId="{20F73AAB-D288-D44E-AC9B-AD6D3FAC67D6}" type="presParOf" srcId="{B0E7D7D5-AA31-EA4B-9B7D-2BAD94F65ED2}" destId="{45E91175-6047-A047-9FBF-4612FD0B3879}" srcOrd="0" destOrd="0" presId="urn:microsoft.com/office/officeart/2005/8/layout/process5"/>
    <dgm:cxn modelId="{8D155942-61F2-E646-926C-8BA180F22EDD}" type="presParOf" srcId="{20A2CEE2-5929-7E4E-896C-976B453B8D67}" destId="{4FEA24F7-458F-5945-BB80-40665B14589A}" srcOrd="14" destOrd="0" presId="urn:microsoft.com/office/officeart/2005/8/layout/process5"/>
    <dgm:cxn modelId="{4EDE202F-73E5-734E-9087-06316B6C3488}" type="presParOf" srcId="{20A2CEE2-5929-7E4E-896C-976B453B8D67}" destId="{24AAC960-FF89-5B44-B890-AC962A8F110E}" srcOrd="15" destOrd="0" presId="urn:microsoft.com/office/officeart/2005/8/layout/process5"/>
    <dgm:cxn modelId="{FCE58BD2-57FD-EE46-98F0-184C02555D22}" type="presParOf" srcId="{24AAC960-FF89-5B44-B890-AC962A8F110E}" destId="{82210BA7-4CA3-4247-8901-3AAFDB5664F4}" srcOrd="0" destOrd="0" presId="urn:microsoft.com/office/officeart/2005/8/layout/process5"/>
    <dgm:cxn modelId="{899024E2-DF09-6B4C-9BA1-7FC05996A0C8}" type="presParOf" srcId="{20A2CEE2-5929-7E4E-896C-976B453B8D67}" destId="{7F9D0AFC-B26D-7741-90DD-FAA5A985A956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9C1F9A-5EBA-F943-9180-BA3876B5D2B9}" type="doc">
      <dgm:prSet loTypeId="urn:microsoft.com/office/officeart/2005/8/layout/hProcess10" loCatId="" qsTypeId="urn:microsoft.com/office/officeart/2005/8/quickstyle/3D1" qsCatId="3D" csTypeId="urn:microsoft.com/office/officeart/2005/8/colors/colorful1" csCatId="colorful" phldr="1"/>
      <dgm:spPr/>
    </dgm:pt>
    <dgm:pt modelId="{9ED536F5-00BD-BC4D-86BE-2B2CFF16A8E3}">
      <dgm:prSet phldrT="[Texto]"/>
      <dgm:spPr/>
      <dgm:t>
        <a:bodyPr/>
        <a:lstStyle/>
        <a:p>
          <a:r>
            <a:rPr lang="es-ES" dirty="0" smtClean="0"/>
            <a:t>Cambiar el PASADO</a:t>
          </a:r>
          <a:endParaRPr lang="es-ES" dirty="0"/>
        </a:p>
      </dgm:t>
    </dgm:pt>
    <dgm:pt modelId="{8BD5581E-53D4-8342-A725-A9D9CCB32B94}" type="parTrans" cxnId="{528DFA91-3D21-464E-A8E2-BDFA3B3376FA}">
      <dgm:prSet/>
      <dgm:spPr/>
      <dgm:t>
        <a:bodyPr/>
        <a:lstStyle/>
        <a:p>
          <a:endParaRPr lang="es-ES"/>
        </a:p>
      </dgm:t>
    </dgm:pt>
    <dgm:pt modelId="{1D3F4254-2046-644C-A277-370F92E3DACE}" type="sibTrans" cxnId="{528DFA91-3D21-464E-A8E2-BDFA3B3376FA}">
      <dgm:prSet/>
      <dgm:spPr/>
      <dgm:t>
        <a:bodyPr/>
        <a:lstStyle/>
        <a:p>
          <a:endParaRPr lang="es-ES"/>
        </a:p>
      </dgm:t>
    </dgm:pt>
    <dgm:pt modelId="{D4C78223-4E82-4849-8A47-DB4A4CD97334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Inconsciencia del PRESENTE</a:t>
          </a:r>
          <a:endParaRPr lang="es-ES" dirty="0"/>
        </a:p>
      </dgm:t>
    </dgm:pt>
    <dgm:pt modelId="{08351E39-3685-9C4C-AAFE-EF7E9EBA5EBF}" type="parTrans" cxnId="{F0DB1AAE-8592-3F43-84C6-9221B27653A1}">
      <dgm:prSet/>
      <dgm:spPr/>
      <dgm:t>
        <a:bodyPr/>
        <a:lstStyle/>
        <a:p>
          <a:endParaRPr lang="es-ES"/>
        </a:p>
      </dgm:t>
    </dgm:pt>
    <dgm:pt modelId="{EF6E8AAE-5B66-7B48-A06F-5D9DE2C4F2A8}" type="sibTrans" cxnId="{F0DB1AAE-8592-3F43-84C6-9221B27653A1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B91810D4-2FE2-5240-84E1-7075EBED764D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Construir el FUTURO</a:t>
          </a:r>
          <a:endParaRPr lang="es-ES" dirty="0"/>
        </a:p>
      </dgm:t>
    </dgm:pt>
    <dgm:pt modelId="{8147ED26-207A-B44F-8275-1916061E9E3F}" type="parTrans" cxnId="{AEE4DAC5-9165-2C41-AF4D-3D2E63F4F6BA}">
      <dgm:prSet/>
      <dgm:spPr/>
      <dgm:t>
        <a:bodyPr/>
        <a:lstStyle/>
        <a:p>
          <a:endParaRPr lang="es-ES"/>
        </a:p>
      </dgm:t>
    </dgm:pt>
    <dgm:pt modelId="{5D218EA7-7D36-A740-9E30-D40BBC6240CF}" type="sibTrans" cxnId="{AEE4DAC5-9165-2C41-AF4D-3D2E63F4F6BA}">
      <dgm:prSet/>
      <dgm:spPr/>
      <dgm:t>
        <a:bodyPr/>
        <a:lstStyle/>
        <a:p>
          <a:endParaRPr lang="es-ES"/>
        </a:p>
      </dgm:t>
    </dgm:pt>
    <dgm:pt modelId="{114B40FF-39DB-2240-A7D2-4390E62ECA85}">
      <dgm:prSet phldrT="[Texto]"/>
      <dgm:spPr/>
      <dgm:t>
        <a:bodyPr/>
        <a:lstStyle/>
        <a:p>
          <a:r>
            <a:rPr lang="es-ES" dirty="0" smtClean="0"/>
            <a:t>Recuperar  o perdido</a:t>
          </a:r>
          <a:endParaRPr lang="es-ES" dirty="0"/>
        </a:p>
      </dgm:t>
    </dgm:pt>
    <dgm:pt modelId="{07E959C9-A12C-4C42-A14A-E5D4EE94A7D9}" type="parTrans" cxnId="{0459648C-F492-9A4F-B546-BB03BE1FA8E7}">
      <dgm:prSet/>
      <dgm:spPr/>
      <dgm:t>
        <a:bodyPr/>
        <a:lstStyle/>
        <a:p>
          <a:endParaRPr lang="es-ES"/>
        </a:p>
      </dgm:t>
    </dgm:pt>
    <dgm:pt modelId="{58D44D0A-715E-2A42-8BEC-5945B7749BF7}" type="sibTrans" cxnId="{0459648C-F492-9A4F-B546-BB03BE1FA8E7}">
      <dgm:prSet/>
      <dgm:spPr/>
      <dgm:t>
        <a:bodyPr/>
        <a:lstStyle/>
        <a:p>
          <a:endParaRPr lang="es-ES"/>
        </a:p>
      </dgm:t>
    </dgm:pt>
    <dgm:pt modelId="{1939B86E-EFEE-354C-89A7-684E0B43782D}">
      <dgm:prSet phldrT="[Texto]"/>
      <dgm:spPr/>
      <dgm:t>
        <a:bodyPr/>
        <a:lstStyle/>
        <a:p>
          <a:r>
            <a:rPr lang="es-ES" dirty="0" smtClean="0"/>
            <a:t>Pagar culpabilidad</a:t>
          </a:r>
          <a:endParaRPr lang="es-ES" dirty="0"/>
        </a:p>
      </dgm:t>
    </dgm:pt>
    <dgm:pt modelId="{A2EED8E2-2B90-CB43-853E-B9D1E595A6B4}" type="parTrans" cxnId="{7B9B689E-1F7B-C449-8B74-680909AB61B0}">
      <dgm:prSet/>
      <dgm:spPr/>
      <dgm:t>
        <a:bodyPr/>
        <a:lstStyle/>
        <a:p>
          <a:endParaRPr lang="es-ES"/>
        </a:p>
      </dgm:t>
    </dgm:pt>
    <dgm:pt modelId="{3BC5AB5E-6DBC-BE4C-BBED-A6EE7C1B17AE}" type="sibTrans" cxnId="{7B9B689E-1F7B-C449-8B74-680909AB61B0}">
      <dgm:prSet/>
      <dgm:spPr/>
      <dgm:t>
        <a:bodyPr/>
        <a:lstStyle/>
        <a:p>
          <a:endParaRPr lang="es-ES"/>
        </a:p>
      </dgm:t>
    </dgm:pt>
    <dgm:pt modelId="{54C925BE-BFDF-0B45-9EB6-1E461FCC6B0C}">
      <dgm:prSet phldrT="[Texto]"/>
      <dgm:spPr/>
      <dgm:t>
        <a:bodyPr/>
        <a:lstStyle/>
        <a:p>
          <a:r>
            <a:rPr lang="es-ES" dirty="0" smtClean="0"/>
            <a:t>Repetir experiencias</a:t>
          </a:r>
          <a:endParaRPr lang="es-ES" dirty="0"/>
        </a:p>
      </dgm:t>
    </dgm:pt>
    <dgm:pt modelId="{7BC25B98-D1FA-BE4B-AC9E-1D897A9B2D80}" type="parTrans" cxnId="{34BE88C3-54FF-0F45-9E02-17F37CF6047A}">
      <dgm:prSet/>
      <dgm:spPr/>
      <dgm:t>
        <a:bodyPr/>
        <a:lstStyle/>
        <a:p>
          <a:endParaRPr lang="es-ES"/>
        </a:p>
      </dgm:t>
    </dgm:pt>
    <dgm:pt modelId="{6EEAE281-C1AE-EB42-9236-A8865FEDB480}" type="sibTrans" cxnId="{34BE88C3-54FF-0F45-9E02-17F37CF6047A}">
      <dgm:prSet/>
      <dgm:spPr/>
      <dgm:t>
        <a:bodyPr/>
        <a:lstStyle/>
        <a:p>
          <a:endParaRPr lang="es-ES"/>
        </a:p>
      </dgm:t>
    </dgm:pt>
    <dgm:pt modelId="{585F7FEE-4FAF-B145-A8EB-E309278E0D4E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Negando el pasado</a:t>
          </a:r>
          <a:endParaRPr lang="es-ES" dirty="0"/>
        </a:p>
      </dgm:t>
    </dgm:pt>
    <dgm:pt modelId="{4D1B1C28-D399-E946-8189-D381E3E8249D}" type="parTrans" cxnId="{59A49800-67E9-A44A-A80A-E937AABEDDFA}">
      <dgm:prSet/>
      <dgm:spPr/>
      <dgm:t>
        <a:bodyPr/>
        <a:lstStyle/>
        <a:p>
          <a:endParaRPr lang="es-ES"/>
        </a:p>
      </dgm:t>
    </dgm:pt>
    <dgm:pt modelId="{0F532857-A276-B24C-BA27-4A4852DF4651}" type="sibTrans" cxnId="{59A49800-67E9-A44A-A80A-E937AABEDDFA}">
      <dgm:prSet/>
      <dgm:spPr/>
      <dgm:t>
        <a:bodyPr/>
        <a:lstStyle/>
        <a:p>
          <a:endParaRPr lang="es-ES"/>
        </a:p>
      </dgm:t>
    </dgm:pt>
    <dgm:pt modelId="{1840FCB3-4DA3-EC4D-B28C-4D7248AAFD46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Buscando compensaciones</a:t>
          </a:r>
          <a:endParaRPr lang="es-ES" dirty="0"/>
        </a:p>
      </dgm:t>
    </dgm:pt>
    <dgm:pt modelId="{6F429DBE-6649-E746-9C48-AAD9B7E650D9}" type="parTrans" cxnId="{6533C1CE-E160-4048-9D28-FB6C4D576A68}">
      <dgm:prSet/>
      <dgm:spPr/>
      <dgm:t>
        <a:bodyPr/>
        <a:lstStyle/>
        <a:p>
          <a:endParaRPr lang="es-ES"/>
        </a:p>
      </dgm:t>
    </dgm:pt>
    <dgm:pt modelId="{14854990-77EA-3046-98E7-209AE7B2FB39}" type="sibTrans" cxnId="{6533C1CE-E160-4048-9D28-FB6C4D576A68}">
      <dgm:prSet/>
      <dgm:spPr/>
      <dgm:t>
        <a:bodyPr/>
        <a:lstStyle/>
        <a:p>
          <a:endParaRPr lang="es-ES"/>
        </a:p>
      </dgm:t>
    </dgm:pt>
    <dgm:pt modelId="{4579AE77-2E8F-1F40-9FBB-EA150C3DC8FC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Dependencias</a:t>
          </a:r>
          <a:endParaRPr lang="es-ES" dirty="0"/>
        </a:p>
      </dgm:t>
    </dgm:pt>
    <dgm:pt modelId="{D80BBE8A-0044-CD4C-A7F8-8DBE73D23168}" type="parTrans" cxnId="{DB9AE9D5-0838-EB44-9544-C95339FC8644}">
      <dgm:prSet/>
      <dgm:spPr/>
      <dgm:t>
        <a:bodyPr/>
        <a:lstStyle/>
        <a:p>
          <a:endParaRPr lang="es-ES"/>
        </a:p>
      </dgm:t>
    </dgm:pt>
    <dgm:pt modelId="{486A2D33-7DDC-6946-B32F-B60231A9980F}" type="sibTrans" cxnId="{DB9AE9D5-0838-EB44-9544-C95339FC8644}">
      <dgm:prSet/>
      <dgm:spPr/>
      <dgm:t>
        <a:bodyPr/>
        <a:lstStyle/>
        <a:p>
          <a:endParaRPr lang="es-ES"/>
        </a:p>
      </dgm:t>
    </dgm:pt>
    <dgm:pt modelId="{D232031C-7225-834A-BCFB-7272B9041B84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Definir un sueño</a:t>
          </a:r>
          <a:endParaRPr lang="es-ES" dirty="0"/>
        </a:p>
      </dgm:t>
    </dgm:pt>
    <dgm:pt modelId="{5F66AFF5-9A3F-664A-8BDD-B6E6ABF6C316}" type="parTrans" cxnId="{AFFDF084-A35D-9247-A7A8-83499A8D144D}">
      <dgm:prSet/>
      <dgm:spPr/>
      <dgm:t>
        <a:bodyPr/>
        <a:lstStyle/>
        <a:p>
          <a:endParaRPr lang="es-ES"/>
        </a:p>
      </dgm:t>
    </dgm:pt>
    <dgm:pt modelId="{D12A16FA-2100-1E4F-8259-BDAAC3F33D33}" type="sibTrans" cxnId="{AFFDF084-A35D-9247-A7A8-83499A8D144D}">
      <dgm:prSet/>
      <dgm:spPr/>
      <dgm:t>
        <a:bodyPr/>
        <a:lstStyle/>
        <a:p>
          <a:endParaRPr lang="es-ES"/>
        </a:p>
      </dgm:t>
    </dgm:pt>
    <dgm:pt modelId="{E162ADAA-C1BC-1440-964D-36BA512336CD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Compartirlo y contagiarlo</a:t>
          </a:r>
          <a:endParaRPr lang="es-ES" dirty="0"/>
        </a:p>
      </dgm:t>
    </dgm:pt>
    <dgm:pt modelId="{8FB9E0DE-A3DD-AA49-8B5A-5D66259F5E98}" type="parTrans" cxnId="{66541F71-B749-234D-8EB2-8C968129517A}">
      <dgm:prSet/>
      <dgm:spPr/>
      <dgm:t>
        <a:bodyPr/>
        <a:lstStyle/>
        <a:p>
          <a:endParaRPr lang="es-ES"/>
        </a:p>
      </dgm:t>
    </dgm:pt>
    <dgm:pt modelId="{1CA76BCF-DE5F-2747-B5D7-E8F4AA328672}" type="sibTrans" cxnId="{66541F71-B749-234D-8EB2-8C968129517A}">
      <dgm:prSet/>
      <dgm:spPr/>
      <dgm:t>
        <a:bodyPr/>
        <a:lstStyle/>
        <a:p>
          <a:endParaRPr lang="es-ES"/>
        </a:p>
      </dgm:t>
    </dgm:pt>
    <dgm:pt modelId="{5642C091-F3FD-2C48-AE88-FAFF0D9894C3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Entrega con sentido</a:t>
          </a:r>
          <a:endParaRPr lang="es-ES" dirty="0"/>
        </a:p>
      </dgm:t>
    </dgm:pt>
    <dgm:pt modelId="{34E583AC-C900-254C-B24B-0A83A1D4E063}" type="parTrans" cxnId="{75DF0C8F-3CED-F64B-8855-35664804F0BB}">
      <dgm:prSet/>
      <dgm:spPr/>
      <dgm:t>
        <a:bodyPr/>
        <a:lstStyle/>
        <a:p>
          <a:endParaRPr lang="es-ES"/>
        </a:p>
      </dgm:t>
    </dgm:pt>
    <dgm:pt modelId="{E90AA91C-FAA8-C642-9BBB-716E45161822}" type="sibTrans" cxnId="{75DF0C8F-3CED-F64B-8855-35664804F0BB}">
      <dgm:prSet/>
      <dgm:spPr/>
      <dgm:t>
        <a:bodyPr/>
        <a:lstStyle/>
        <a:p>
          <a:endParaRPr lang="es-ES"/>
        </a:p>
      </dgm:t>
    </dgm:pt>
    <dgm:pt modelId="{93F5FAD2-7F25-AA40-9389-6DBCD6CE42C8}" type="pres">
      <dgm:prSet presAssocID="{C79C1F9A-5EBA-F943-9180-BA3876B5D2B9}" presName="Name0" presStyleCnt="0">
        <dgm:presLayoutVars>
          <dgm:dir/>
          <dgm:resizeHandles val="exact"/>
        </dgm:presLayoutVars>
      </dgm:prSet>
      <dgm:spPr/>
    </dgm:pt>
    <dgm:pt modelId="{4159710F-3C5F-C149-9DE0-2FDE68F2D774}" type="pres">
      <dgm:prSet presAssocID="{9ED536F5-00BD-BC4D-86BE-2B2CFF16A8E3}" presName="composite" presStyleCnt="0"/>
      <dgm:spPr/>
    </dgm:pt>
    <dgm:pt modelId="{B3D573BB-2F88-D543-82EF-B28943C66D03}" type="pres">
      <dgm:prSet presAssocID="{9ED536F5-00BD-BC4D-86BE-2B2CFF16A8E3}" presName="imagSh" presStyleLbl="b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14A4B7B2-4B5E-934C-8720-B7BE9B8AD429}" type="pres">
      <dgm:prSet presAssocID="{9ED536F5-00BD-BC4D-86BE-2B2CFF16A8E3}" presName="txNode" presStyleLbl="node1" presStyleIdx="0" presStyleCnt="3">
        <dgm:presLayoutVars>
          <dgm:bulletEnabled val="1"/>
        </dgm:presLayoutVars>
      </dgm:prSet>
      <dgm:spPr/>
    </dgm:pt>
    <dgm:pt modelId="{DFB04F08-3FDC-A04B-9470-1E0C96C4F730}" type="pres">
      <dgm:prSet presAssocID="{1D3F4254-2046-644C-A277-370F92E3DACE}" presName="sibTrans" presStyleLbl="sibTrans2D1" presStyleIdx="0" presStyleCnt="2"/>
      <dgm:spPr/>
    </dgm:pt>
    <dgm:pt modelId="{7FF772FD-586D-8B42-93F1-5E29CBA24A74}" type="pres">
      <dgm:prSet presAssocID="{1D3F4254-2046-644C-A277-370F92E3DACE}" presName="connTx" presStyleLbl="sibTrans2D1" presStyleIdx="0" presStyleCnt="2"/>
      <dgm:spPr/>
    </dgm:pt>
    <dgm:pt modelId="{4771C2CB-3B1F-A942-AD4F-F2057E91416F}" type="pres">
      <dgm:prSet presAssocID="{D4C78223-4E82-4849-8A47-DB4A4CD97334}" presName="composite" presStyleCnt="0"/>
      <dgm:spPr/>
    </dgm:pt>
    <dgm:pt modelId="{8DE335DB-E0E2-8C4A-B482-EC1628B26066}" type="pres">
      <dgm:prSet presAssocID="{D4C78223-4E82-4849-8A47-DB4A4CD97334}" presName="imagSh" presStyleLbl="b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87DF780D-1232-3C40-B30F-8B78DFBF4978}" type="pres">
      <dgm:prSet presAssocID="{D4C78223-4E82-4849-8A47-DB4A4CD97334}" presName="txNode" presStyleLbl="node1" presStyleIdx="1" presStyleCnt="3">
        <dgm:presLayoutVars>
          <dgm:bulletEnabled val="1"/>
        </dgm:presLayoutVars>
      </dgm:prSet>
      <dgm:spPr/>
    </dgm:pt>
    <dgm:pt modelId="{DA9F10D3-F8DC-9740-B22C-5D2965527974}" type="pres">
      <dgm:prSet presAssocID="{EF6E8AAE-5B66-7B48-A06F-5D9DE2C4F2A8}" presName="sibTrans" presStyleLbl="sibTrans2D1" presStyleIdx="1" presStyleCnt="2"/>
      <dgm:spPr/>
    </dgm:pt>
    <dgm:pt modelId="{C3ACB4EA-FADF-3245-81DA-BFFA0E9C099D}" type="pres">
      <dgm:prSet presAssocID="{EF6E8AAE-5B66-7B48-A06F-5D9DE2C4F2A8}" presName="connTx" presStyleLbl="sibTrans2D1" presStyleIdx="1" presStyleCnt="2"/>
      <dgm:spPr/>
    </dgm:pt>
    <dgm:pt modelId="{17CF3B72-019E-BB44-9335-A0330D920AE0}" type="pres">
      <dgm:prSet presAssocID="{B91810D4-2FE2-5240-84E1-7075EBED764D}" presName="composite" presStyleCnt="0"/>
      <dgm:spPr/>
    </dgm:pt>
    <dgm:pt modelId="{926F27DD-4804-6948-A6FF-37C0F1814C0E}" type="pres">
      <dgm:prSet presAssocID="{B91810D4-2FE2-5240-84E1-7075EBED764D}" presName="imagSh" presStyleLbl="b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2686D8CE-2B0A-1642-B1D3-E94E283BD944}" type="pres">
      <dgm:prSet presAssocID="{B91810D4-2FE2-5240-84E1-7075EBED764D}" presName="txNode" presStyleLbl="node1" presStyleIdx="2" presStyleCnt="3">
        <dgm:presLayoutVars>
          <dgm:bulletEnabled val="1"/>
        </dgm:presLayoutVars>
      </dgm:prSet>
      <dgm:spPr/>
    </dgm:pt>
  </dgm:ptLst>
  <dgm:cxnLst>
    <dgm:cxn modelId="{8677824F-8A4E-0E44-94F4-D0853B457E22}" type="presOf" srcId="{114B40FF-39DB-2240-A7D2-4390E62ECA85}" destId="{14A4B7B2-4B5E-934C-8720-B7BE9B8AD429}" srcOrd="0" destOrd="1" presId="urn:microsoft.com/office/officeart/2005/8/layout/hProcess10"/>
    <dgm:cxn modelId="{3682601D-7C01-7E4D-AF38-3C6DD6B2C813}" type="presOf" srcId="{585F7FEE-4FAF-B145-A8EB-E309278E0D4E}" destId="{87DF780D-1232-3C40-B30F-8B78DFBF4978}" srcOrd="0" destOrd="1" presId="urn:microsoft.com/office/officeart/2005/8/layout/hProcess10"/>
    <dgm:cxn modelId="{307FD9DC-4790-CA42-B0CE-C90FA58CC2D5}" type="presOf" srcId="{D4C78223-4E82-4849-8A47-DB4A4CD97334}" destId="{87DF780D-1232-3C40-B30F-8B78DFBF4978}" srcOrd="0" destOrd="0" presId="urn:microsoft.com/office/officeart/2005/8/layout/hProcess10"/>
    <dgm:cxn modelId="{75DF0C8F-3CED-F64B-8855-35664804F0BB}" srcId="{B91810D4-2FE2-5240-84E1-7075EBED764D}" destId="{5642C091-F3FD-2C48-AE88-FAFF0D9894C3}" srcOrd="2" destOrd="0" parTransId="{34E583AC-C900-254C-B24B-0A83A1D4E063}" sibTransId="{E90AA91C-FAA8-C642-9BBB-716E45161822}"/>
    <dgm:cxn modelId="{BF8E8004-46F9-DD4D-8413-2AE22863D3E4}" type="presOf" srcId="{EF6E8AAE-5B66-7B48-A06F-5D9DE2C4F2A8}" destId="{DA9F10D3-F8DC-9740-B22C-5D2965527974}" srcOrd="0" destOrd="0" presId="urn:microsoft.com/office/officeart/2005/8/layout/hProcess10"/>
    <dgm:cxn modelId="{66541F71-B749-234D-8EB2-8C968129517A}" srcId="{B91810D4-2FE2-5240-84E1-7075EBED764D}" destId="{E162ADAA-C1BC-1440-964D-36BA512336CD}" srcOrd="1" destOrd="0" parTransId="{8FB9E0DE-A3DD-AA49-8B5A-5D66259F5E98}" sibTransId="{1CA76BCF-DE5F-2747-B5D7-E8F4AA328672}"/>
    <dgm:cxn modelId="{C9D5C387-4F3B-974F-ABD8-28AA366B4F7A}" type="presOf" srcId="{C79C1F9A-5EBA-F943-9180-BA3876B5D2B9}" destId="{93F5FAD2-7F25-AA40-9389-6DBCD6CE42C8}" srcOrd="0" destOrd="0" presId="urn:microsoft.com/office/officeart/2005/8/layout/hProcess10"/>
    <dgm:cxn modelId="{C73B2270-3515-CD4C-8335-BE44501EB9C8}" type="presOf" srcId="{1D3F4254-2046-644C-A277-370F92E3DACE}" destId="{DFB04F08-3FDC-A04B-9470-1E0C96C4F730}" srcOrd="0" destOrd="0" presId="urn:microsoft.com/office/officeart/2005/8/layout/hProcess10"/>
    <dgm:cxn modelId="{AFFDF084-A35D-9247-A7A8-83499A8D144D}" srcId="{B91810D4-2FE2-5240-84E1-7075EBED764D}" destId="{D232031C-7225-834A-BCFB-7272B9041B84}" srcOrd="0" destOrd="0" parTransId="{5F66AFF5-9A3F-664A-8BDD-B6E6ABF6C316}" sibTransId="{D12A16FA-2100-1E4F-8259-BDAAC3F33D33}"/>
    <dgm:cxn modelId="{7B9B689E-1F7B-C449-8B74-680909AB61B0}" srcId="{9ED536F5-00BD-BC4D-86BE-2B2CFF16A8E3}" destId="{1939B86E-EFEE-354C-89A7-684E0B43782D}" srcOrd="1" destOrd="0" parTransId="{A2EED8E2-2B90-CB43-853E-B9D1E595A6B4}" sibTransId="{3BC5AB5E-6DBC-BE4C-BBED-A6EE7C1B17AE}"/>
    <dgm:cxn modelId="{12938142-C7DD-E34A-92BE-45DF10AB3702}" type="presOf" srcId="{B91810D4-2FE2-5240-84E1-7075EBED764D}" destId="{2686D8CE-2B0A-1642-B1D3-E94E283BD944}" srcOrd="0" destOrd="0" presId="urn:microsoft.com/office/officeart/2005/8/layout/hProcess10"/>
    <dgm:cxn modelId="{B6BE78FD-BC71-7045-8C63-F219D91CC91D}" type="presOf" srcId="{4579AE77-2E8F-1F40-9FBB-EA150C3DC8FC}" destId="{87DF780D-1232-3C40-B30F-8B78DFBF4978}" srcOrd="0" destOrd="3" presId="urn:microsoft.com/office/officeart/2005/8/layout/hProcess10"/>
    <dgm:cxn modelId="{F0DB1AAE-8592-3F43-84C6-9221B27653A1}" srcId="{C79C1F9A-5EBA-F943-9180-BA3876B5D2B9}" destId="{D4C78223-4E82-4849-8A47-DB4A4CD97334}" srcOrd="1" destOrd="0" parTransId="{08351E39-3685-9C4C-AAFE-EF7E9EBA5EBF}" sibTransId="{EF6E8AAE-5B66-7B48-A06F-5D9DE2C4F2A8}"/>
    <dgm:cxn modelId="{DB9AE9D5-0838-EB44-9544-C95339FC8644}" srcId="{D4C78223-4E82-4849-8A47-DB4A4CD97334}" destId="{4579AE77-2E8F-1F40-9FBB-EA150C3DC8FC}" srcOrd="2" destOrd="0" parTransId="{D80BBE8A-0044-CD4C-A7F8-8DBE73D23168}" sibTransId="{486A2D33-7DDC-6946-B32F-B60231A9980F}"/>
    <dgm:cxn modelId="{70E77C04-8895-3A4A-BD39-C1CECFF7FC82}" type="presOf" srcId="{1D3F4254-2046-644C-A277-370F92E3DACE}" destId="{7FF772FD-586D-8B42-93F1-5E29CBA24A74}" srcOrd="1" destOrd="0" presId="urn:microsoft.com/office/officeart/2005/8/layout/hProcess10"/>
    <dgm:cxn modelId="{630EE13F-68B7-5F4A-9AB2-416B5676D9EE}" type="presOf" srcId="{9ED536F5-00BD-BC4D-86BE-2B2CFF16A8E3}" destId="{14A4B7B2-4B5E-934C-8720-B7BE9B8AD429}" srcOrd="0" destOrd="0" presId="urn:microsoft.com/office/officeart/2005/8/layout/hProcess10"/>
    <dgm:cxn modelId="{0459648C-F492-9A4F-B546-BB03BE1FA8E7}" srcId="{9ED536F5-00BD-BC4D-86BE-2B2CFF16A8E3}" destId="{114B40FF-39DB-2240-A7D2-4390E62ECA85}" srcOrd="0" destOrd="0" parTransId="{07E959C9-A12C-4C42-A14A-E5D4EE94A7D9}" sibTransId="{58D44D0A-715E-2A42-8BEC-5945B7749BF7}"/>
    <dgm:cxn modelId="{59A49800-67E9-A44A-A80A-E937AABEDDFA}" srcId="{D4C78223-4E82-4849-8A47-DB4A4CD97334}" destId="{585F7FEE-4FAF-B145-A8EB-E309278E0D4E}" srcOrd="0" destOrd="0" parTransId="{4D1B1C28-D399-E946-8189-D381E3E8249D}" sibTransId="{0F532857-A276-B24C-BA27-4A4852DF4651}"/>
    <dgm:cxn modelId="{5835F97E-A9AA-AB45-AEE6-CAAEE476853B}" type="presOf" srcId="{D232031C-7225-834A-BCFB-7272B9041B84}" destId="{2686D8CE-2B0A-1642-B1D3-E94E283BD944}" srcOrd="0" destOrd="1" presId="urn:microsoft.com/office/officeart/2005/8/layout/hProcess10"/>
    <dgm:cxn modelId="{34BE88C3-54FF-0F45-9E02-17F37CF6047A}" srcId="{9ED536F5-00BD-BC4D-86BE-2B2CFF16A8E3}" destId="{54C925BE-BFDF-0B45-9EB6-1E461FCC6B0C}" srcOrd="2" destOrd="0" parTransId="{7BC25B98-D1FA-BE4B-AC9E-1D897A9B2D80}" sibTransId="{6EEAE281-C1AE-EB42-9236-A8865FEDB480}"/>
    <dgm:cxn modelId="{80580631-CA52-E249-9F40-616C616A49CA}" type="presOf" srcId="{54C925BE-BFDF-0B45-9EB6-1E461FCC6B0C}" destId="{14A4B7B2-4B5E-934C-8720-B7BE9B8AD429}" srcOrd="0" destOrd="3" presId="urn:microsoft.com/office/officeart/2005/8/layout/hProcess10"/>
    <dgm:cxn modelId="{35855DB1-5EB2-D141-8BD2-29B2DDC6DDDC}" type="presOf" srcId="{1939B86E-EFEE-354C-89A7-684E0B43782D}" destId="{14A4B7B2-4B5E-934C-8720-B7BE9B8AD429}" srcOrd="0" destOrd="2" presId="urn:microsoft.com/office/officeart/2005/8/layout/hProcess10"/>
    <dgm:cxn modelId="{AEE4DAC5-9165-2C41-AF4D-3D2E63F4F6BA}" srcId="{C79C1F9A-5EBA-F943-9180-BA3876B5D2B9}" destId="{B91810D4-2FE2-5240-84E1-7075EBED764D}" srcOrd="2" destOrd="0" parTransId="{8147ED26-207A-B44F-8275-1916061E9E3F}" sibTransId="{5D218EA7-7D36-A740-9E30-D40BBC6240CF}"/>
    <dgm:cxn modelId="{FDA22E00-3693-6548-8B79-D1E6E26DB43D}" type="presOf" srcId="{EF6E8AAE-5B66-7B48-A06F-5D9DE2C4F2A8}" destId="{C3ACB4EA-FADF-3245-81DA-BFFA0E9C099D}" srcOrd="1" destOrd="0" presId="urn:microsoft.com/office/officeart/2005/8/layout/hProcess10"/>
    <dgm:cxn modelId="{6533C1CE-E160-4048-9D28-FB6C4D576A68}" srcId="{D4C78223-4E82-4849-8A47-DB4A4CD97334}" destId="{1840FCB3-4DA3-EC4D-B28C-4D7248AAFD46}" srcOrd="1" destOrd="0" parTransId="{6F429DBE-6649-E746-9C48-AAD9B7E650D9}" sibTransId="{14854990-77EA-3046-98E7-209AE7B2FB39}"/>
    <dgm:cxn modelId="{E6642176-A65A-764D-B7ED-B78B637A5520}" type="presOf" srcId="{E162ADAA-C1BC-1440-964D-36BA512336CD}" destId="{2686D8CE-2B0A-1642-B1D3-E94E283BD944}" srcOrd="0" destOrd="2" presId="urn:microsoft.com/office/officeart/2005/8/layout/hProcess10"/>
    <dgm:cxn modelId="{528DFA91-3D21-464E-A8E2-BDFA3B3376FA}" srcId="{C79C1F9A-5EBA-F943-9180-BA3876B5D2B9}" destId="{9ED536F5-00BD-BC4D-86BE-2B2CFF16A8E3}" srcOrd="0" destOrd="0" parTransId="{8BD5581E-53D4-8342-A725-A9D9CCB32B94}" sibTransId="{1D3F4254-2046-644C-A277-370F92E3DACE}"/>
    <dgm:cxn modelId="{DC503703-B523-A146-972E-1D82C11DB9DD}" type="presOf" srcId="{1840FCB3-4DA3-EC4D-B28C-4D7248AAFD46}" destId="{87DF780D-1232-3C40-B30F-8B78DFBF4978}" srcOrd="0" destOrd="2" presId="urn:microsoft.com/office/officeart/2005/8/layout/hProcess10"/>
    <dgm:cxn modelId="{B9C303A4-5F44-C742-9263-E1F8BAC01C18}" type="presOf" srcId="{5642C091-F3FD-2C48-AE88-FAFF0D9894C3}" destId="{2686D8CE-2B0A-1642-B1D3-E94E283BD944}" srcOrd="0" destOrd="3" presId="urn:microsoft.com/office/officeart/2005/8/layout/hProcess10"/>
    <dgm:cxn modelId="{2E43D20F-94E9-6A4D-8A06-50E37AC7C9E4}" type="presParOf" srcId="{93F5FAD2-7F25-AA40-9389-6DBCD6CE42C8}" destId="{4159710F-3C5F-C149-9DE0-2FDE68F2D774}" srcOrd="0" destOrd="0" presId="urn:microsoft.com/office/officeart/2005/8/layout/hProcess10"/>
    <dgm:cxn modelId="{15177187-4760-5540-BC73-07DDAD518E49}" type="presParOf" srcId="{4159710F-3C5F-C149-9DE0-2FDE68F2D774}" destId="{B3D573BB-2F88-D543-82EF-B28943C66D03}" srcOrd="0" destOrd="0" presId="urn:microsoft.com/office/officeart/2005/8/layout/hProcess10"/>
    <dgm:cxn modelId="{308E945D-C19C-4447-A57C-5D76B2C9E0FE}" type="presParOf" srcId="{4159710F-3C5F-C149-9DE0-2FDE68F2D774}" destId="{14A4B7B2-4B5E-934C-8720-B7BE9B8AD429}" srcOrd="1" destOrd="0" presId="urn:microsoft.com/office/officeart/2005/8/layout/hProcess10"/>
    <dgm:cxn modelId="{4F48F6C2-88FB-494D-924B-A81492FAE063}" type="presParOf" srcId="{93F5FAD2-7F25-AA40-9389-6DBCD6CE42C8}" destId="{DFB04F08-3FDC-A04B-9470-1E0C96C4F730}" srcOrd="1" destOrd="0" presId="urn:microsoft.com/office/officeart/2005/8/layout/hProcess10"/>
    <dgm:cxn modelId="{D3E6A5FF-FF77-D54A-9B43-62ED49A79BBD}" type="presParOf" srcId="{DFB04F08-3FDC-A04B-9470-1E0C96C4F730}" destId="{7FF772FD-586D-8B42-93F1-5E29CBA24A74}" srcOrd="0" destOrd="0" presId="urn:microsoft.com/office/officeart/2005/8/layout/hProcess10"/>
    <dgm:cxn modelId="{39BC732A-DAA8-274F-8E4A-C8A6769355AC}" type="presParOf" srcId="{93F5FAD2-7F25-AA40-9389-6DBCD6CE42C8}" destId="{4771C2CB-3B1F-A942-AD4F-F2057E91416F}" srcOrd="2" destOrd="0" presId="urn:microsoft.com/office/officeart/2005/8/layout/hProcess10"/>
    <dgm:cxn modelId="{06FE4AD2-A4FD-394E-A313-846DB70F37BA}" type="presParOf" srcId="{4771C2CB-3B1F-A942-AD4F-F2057E91416F}" destId="{8DE335DB-E0E2-8C4A-B482-EC1628B26066}" srcOrd="0" destOrd="0" presId="urn:microsoft.com/office/officeart/2005/8/layout/hProcess10"/>
    <dgm:cxn modelId="{8C7BD21E-33A0-6943-9A8A-172BA1675E30}" type="presParOf" srcId="{4771C2CB-3B1F-A942-AD4F-F2057E91416F}" destId="{87DF780D-1232-3C40-B30F-8B78DFBF4978}" srcOrd="1" destOrd="0" presId="urn:microsoft.com/office/officeart/2005/8/layout/hProcess10"/>
    <dgm:cxn modelId="{5E326964-E558-3141-93E0-92A20DE99849}" type="presParOf" srcId="{93F5FAD2-7F25-AA40-9389-6DBCD6CE42C8}" destId="{DA9F10D3-F8DC-9740-B22C-5D2965527974}" srcOrd="3" destOrd="0" presId="urn:microsoft.com/office/officeart/2005/8/layout/hProcess10"/>
    <dgm:cxn modelId="{13A03CCB-AA53-1B41-9480-C3BAF0916386}" type="presParOf" srcId="{DA9F10D3-F8DC-9740-B22C-5D2965527974}" destId="{C3ACB4EA-FADF-3245-81DA-BFFA0E9C099D}" srcOrd="0" destOrd="0" presId="urn:microsoft.com/office/officeart/2005/8/layout/hProcess10"/>
    <dgm:cxn modelId="{2F5585CE-47E8-A74B-96EA-652C5B0838DF}" type="presParOf" srcId="{93F5FAD2-7F25-AA40-9389-6DBCD6CE42C8}" destId="{17CF3B72-019E-BB44-9335-A0330D920AE0}" srcOrd="4" destOrd="0" presId="urn:microsoft.com/office/officeart/2005/8/layout/hProcess10"/>
    <dgm:cxn modelId="{28F340B3-7EF5-DE4C-B27B-9D1BE4F22241}" type="presParOf" srcId="{17CF3B72-019E-BB44-9335-A0330D920AE0}" destId="{926F27DD-4804-6948-A6FF-37C0F1814C0E}" srcOrd="0" destOrd="0" presId="urn:microsoft.com/office/officeart/2005/8/layout/hProcess10"/>
    <dgm:cxn modelId="{B1D3BDB6-8687-344A-AC4F-79AD3C248162}" type="presParOf" srcId="{17CF3B72-019E-BB44-9335-A0330D920AE0}" destId="{2686D8CE-2B0A-1642-B1D3-E94E283BD94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191A15-A690-4D2F-857F-2E16FBE8AAA2}" type="doc">
      <dgm:prSet loTypeId="urn:microsoft.com/office/officeart/2005/8/layout/hList7#3" loCatId="list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es-MX"/>
        </a:p>
      </dgm:t>
    </dgm:pt>
    <dgm:pt modelId="{6A5B29A4-E3F5-47B7-915C-6498E8FFA71C}">
      <dgm:prSet phldrT="[Texto]"/>
      <dgm:spPr>
        <a:solidFill>
          <a:schemeClr val="tx1"/>
        </a:solidFill>
      </dgm:spPr>
      <dgm:t>
        <a:bodyPr/>
        <a:lstStyle/>
        <a:p>
          <a:r>
            <a:rPr lang="es-ES_tradnl" dirty="0" smtClean="0">
              <a:solidFill>
                <a:schemeClr val="bg1"/>
              </a:solidFill>
              <a:latin typeface="Arial Black" pitchFamily="34" charset="0"/>
            </a:rPr>
            <a:t>ESPIRITUALIDAD</a:t>
          </a:r>
          <a:endParaRPr lang="es-MX" dirty="0">
            <a:solidFill>
              <a:schemeClr val="bg1"/>
            </a:solidFill>
            <a:latin typeface="Arial Black" pitchFamily="34" charset="0"/>
          </a:endParaRPr>
        </a:p>
      </dgm:t>
    </dgm:pt>
    <dgm:pt modelId="{B5F51791-FCB8-435F-9759-6DBA4D9B1866}" type="parTrans" cxnId="{C938550F-6A17-4ADD-92D0-6F18D9FF7ADE}">
      <dgm:prSet/>
      <dgm:spPr/>
      <dgm:t>
        <a:bodyPr/>
        <a:lstStyle/>
        <a:p>
          <a:endParaRPr lang="es-MX"/>
        </a:p>
      </dgm:t>
    </dgm:pt>
    <dgm:pt modelId="{C610D023-EC59-4770-A5E2-D86DC921B908}" type="sibTrans" cxnId="{C938550F-6A17-4ADD-92D0-6F18D9FF7ADE}">
      <dgm:prSet/>
      <dgm:spPr/>
      <dgm:t>
        <a:bodyPr/>
        <a:lstStyle/>
        <a:p>
          <a:endParaRPr lang="es-MX"/>
        </a:p>
      </dgm:t>
    </dgm:pt>
    <dgm:pt modelId="{626AC23D-AB84-4A14-889E-B1D2BC9756C9}">
      <dgm:prSet phldrT="[Texto]"/>
      <dgm:spPr>
        <a:solidFill>
          <a:schemeClr val="tx1"/>
        </a:solidFill>
      </dgm:spPr>
      <dgm:t>
        <a:bodyPr/>
        <a:lstStyle/>
        <a:p>
          <a:r>
            <a:rPr lang="es-ES_tradnl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Visión</a:t>
          </a:r>
          <a:endParaRPr lang="es-MX" b="1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FD037FE1-DFBC-41A5-82EE-499762827673}" type="parTrans" cxnId="{3150E001-63B1-4DE0-B3D1-ACB76B918A98}">
      <dgm:prSet/>
      <dgm:spPr/>
      <dgm:t>
        <a:bodyPr/>
        <a:lstStyle/>
        <a:p>
          <a:endParaRPr lang="es-MX"/>
        </a:p>
      </dgm:t>
    </dgm:pt>
    <dgm:pt modelId="{519B2134-C5E0-4407-A062-40433E5BEDD9}" type="sibTrans" cxnId="{3150E001-63B1-4DE0-B3D1-ACB76B918A98}">
      <dgm:prSet/>
      <dgm:spPr/>
      <dgm:t>
        <a:bodyPr/>
        <a:lstStyle/>
        <a:p>
          <a:endParaRPr lang="es-MX"/>
        </a:p>
      </dgm:t>
    </dgm:pt>
    <dgm:pt modelId="{FF57BADD-3DA1-40E5-BD49-B6F7928A87CC}">
      <dgm:prSet phldrT="[Texto]"/>
      <dgm:spPr>
        <a:solidFill>
          <a:schemeClr val="tx1"/>
        </a:solidFill>
      </dgm:spPr>
      <dgm:t>
        <a:bodyPr/>
        <a:lstStyle/>
        <a:p>
          <a:r>
            <a:rPr lang="es-ES_tradnl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Hospitalidad</a:t>
          </a:r>
          <a:endParaRPr lang="es-MX" b="1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C6C67475-3F14-45BB-9231-15FC836E14C2}" type="parTrans" cxnId="{DA7AB682-0178-402F-9F92-923AF91D9C09}">
      <dgm:prSet/>
      <dgm:spPr/>
      <dgm:t>
        <a:bodyPr/>
        <a:lstStyle/>
        <a:p>
          <a:endParaRPr lang="es-MX"/>
        </a:p>
      </dgm:t>
    </dgm:pt>
    <dgm:pt modelId="{DCAC4F4E-5A9C-4BB4-A842-B215B034F1A2}" type="sibTrans" cxnId="{DA7AB682-0178-402F-9F92-923AF91D9C09}">
      <dgm:prSet/>
      <dgm:spPr/>
      <dgm:t>
        <a:bodyPr/>
        <a:lstStyle/>
        <a:p>
          <a:endParaRPr lang="es-MX"/>
        </a:p>
      </dgm:t>
    </dgm:pt>
    <dgm:pt modelId="{B28B43DC-0521-47D6-953D-DE952F0124AF}">
      <dgm:prSet phldrT="[Texto]"/>
      <dgm:spPr>
        <a:solidFill>
          <a:srgbClr val="800000"/>
        </a:solidFill>
      </dgm:spPr>
      <dgm:t>
        <a:bodyPr/>
        <a:lstStyle/>
        <a:p>
          <a:r>
            <a:rPr lang="es-ES_tradnl" dirty="0" smtClean="0">
              <a:solidFill>
                <a:schemeClr val="bg1"/>
              </a:solidFill>
              <a:latin typeface="Arial Black" pitchFamily="34" charset="0"/>
            </a:rPr>
            <a:t>PERSONALIDAD</a:t>
          </a:r>
          <a:endParaRPr lang="es-MX" dirty="0">
            <a:solidFill>
              <a:schemeClr val="bg1"/>
            </a:solidFill>
            <a:latin typeface="Arial Black" pitchFamily="34" charset="0"/>
          </a:endParaRPr>
        </a:p>
      </dgm:t>
    </dgm:pt>
    <dgm:pt modelId="{4DB108FF-24E2-4D42-8512-D32D8BEA1FE6}" type="parTrans" cxnId="{71E39EB2-ADD6-4D1B-81A2-26FE73633091}">
      <dgm:prSet/>
      <dgm:spPr/>
      <dgm:t>
        <a:bodyPr/>
        <a:lstStyle/>
        <a:p>
          <a:endParaRPr lang="es-MX"/>
        </a:p>
      </dgm:t>
    </dgm:pt>
    <dgm:pt modelId="{3C1AF72F-B2A7-4FAB-90F3-C2922C2B03E1}" type="sibTrans" cxnId="{71E39EB2-ADD6-4D1B-81A2-26FE73633091}">
      <dgm:prSet/>
      <dgm:spPr/>
      <dgm:t>
        <a:bodyPr/>
        <a:lstStyle/>
        <a:p>
          <a:endParaRPr lang="es-MX"/>
        </a:p>
      </dgm:t>
    </dgm:pt>
    <dgm:pt modelId="{46347E41-7E78-4EEE-B415-52CAE9AFDA0F}">
      <dgm:prSet phldrT="[Texto]"/>
      <dgm:spPr>
        <a:solidFill>
          <a:srgbClr val="800000"/>
        </a:solidFill>
      </dgm:spPr>
      <dgm:t>
        <a:bodyPr/>
        <a:lstStyle/>
        <a:p>
          <a:r>
            <a:rPr lang="es-ES_tradnl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Busca y escucha</a:t>
          </a:r>
          <a:endParaRPr lang="es-MX" b="1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1ECA25D8-DC32-4965-B010-1F4048027526}" type="parTrans" cxnId="{E355AAFF-5E64-4AFA-951D-D5A4C82E2E3C}">
      <dgm:prSet/>
      <dgm:spPr/>
      <dgm:t>
        <a:bodyPr/>
        <a:lstStyle/>
        <a:p>
          <a:endParaRPr lang="es-MX"/>
        </a:p>
      </dgm:t>
    </dgm:pt>
    <dgm:pt modelId="{21EAFA8A-E3F2-48AC-AF40-A7CF558B12AE}" type="sibTrans" cxnId="{E355AAFF-5E64-4AFA-951D-D5A4C82E2E3C}">
      <dgm:prSet/>
      <dgm:spPr/>
      <dgm:t>
        <a:bodyPr/>
        <a:lstStyle/>
        <a:p>
          <a:endParaRPr lang="es-MX"/>
        </a:p>
      </dgm:t>
    </dgm:pt>
    <dgm:pt modelId="{962A4783-9DC1-4E20-90CC-E043D7467D3E}">
      <dgm:prSet phldrT="[Texto]"/>
      <dgm:spPr>
        <a:solidFill>
          <a:srgbClr val="800000"/>
        </a:solidFill>
      </dgm:spPr>
      <dgm:t>
        <a:bodyPr/>
        <a:lstStyle/>
        <a:p>
          <a:r>
            <a:rPr lang="es-ES_tradnl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Misericordia</a:t>
          </a:r>
          <a:endParaRPr lang="es-MX" b="1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1501DBB2-3A6B-4FD6-A578-FDAB377CC8E5}" type="parTrans" cxnId="{D2E29D24-027F-4AA4-A270-BB89B1C31CFC}">
      <dgm:prSet/>
      <dgm:spPr/>
      <dgm:t>
        <a:bodyPr/>
        <a:lstStyle/>
        <a:p>
          <a:endParaRPr lang="es-MX"/>
        </a:p>
      </dgm:t>
    </dgm:pt>
    <dgm:pt modelId="{30076DA5-0FDE-4601-9167-F6C488D5CFBB}" type="sibTrans" cxnId="{D2E29D24-027F-4AA4-A270-BB89B1C31CFC}">
      <dgm:prSet/>
      <dgm:spPr/>
      <dgm:t>
        <a:bodyPr/>
        <a:lstStyle/>
        <a:p>
          <a:endParaRPr lang="es-MX"/>
        </a:p>
      </dgm:t>
    </dgm:pt>
    <dgm:pt modelId="{D1D2EA71-4FC6-4413-89A7-33623E28DAEC}">
      <dgm:prSet phldrT="[Texto]"/>
      <dgm:spPr/>
      <dgm:t>
        <a:bodyPr/>
        <a:lstStyle/>
        <a:p>
          <a:r>
            <a:rPr lang="es-ES_tradnl" dirty="0" smtClean="0">
              <a:solidFill>
                <a:schemeClr val="bg1"/>
              </a:solidFill>
              <a:latin typeface="Arial Black" pitchFamily="34" charset="0"/>
            </a:rPr>
            <a:t>COMUNIDAD</a:t>
          </a:r>
          <a:endParaRPr lang="es-MX" dirty="0">
            <a:solidFill>
              <a:schemeClr val="bg1"/>
            </a:solidFill>
            <a:latin typeface="Arial Black" pitchFamily="34" charset="0"/>
          </a:endParaRPr>
        </a:p>
      </dgm:t>
    </dgm:pt>
    <dgm:pt modelId="{C5DDB369-B704-418C-A8B3-EA7C3F6D4F38}" type="parTrans" cxnId="{18C32A8A-9736-426D-AAFA-50AF7BAED845}">
      <dgm:prSet/>
      <dgm:spPr/>
      <dgm:t>
        <a:bodyPr/>
        <a:lstStyle/>
        <a:p>
          <a:endParaRPr lang="es-MX"/>
        </a:p>
      </dgm:t>
    </dgm:pt>
    <dgm:pt modelId="{0AE77EC5-A9F7-496E-A283-F0DC644B8BFB}" type="sibTrans" cxnId="{18C32A8A-9736-426D-AAFA-50AF7BAED845}">
      <dgm:prSet/>
      <dgm:spPr/>
      <dgm:t>
        <a:bodyPr/>
        <a:lstStyle/>
        <a:p>
          <a:endParaRPr lang="es-MX"/>
        </a:p>
      </dgm:t>
    </dgm:pt>
    <dgm:pt modelId="{153CEFB4-D8D0-44CA-B0B0-485A578000F8}">
      <dgm:prSet phldrT="[Texto]"/>
      <dgm:spPr/>
      <dgm:t>
        <a:bodyPr/>
        <a:lstStyle/>
        <a:p>
          <a:r>
            <a:rPr lang="es-ES_tradnl" b="1" dirty="0" smtClean="0"/>
            <a:t>Diálogo-Encuentro</a:t>
          </a:r>
          <a:endParaRPr lang="es-MX" b="1" dirty="0"/>
        </a:p>
      </dgm:t>
    </dgm:pt>
    <dgm:pt modelId="{94202CFD-4E52-4FA8-9619-857277C23AFD}" type="parTrans" cxnId="{0C69E327-2DB8-4D15-B31D-DF60F1F326A2}">
      <dgm:prSet/>
      <dgm:spPr/>
      <dgm:t>
        <a:bodyPr/>
        <a:lstStyle/>
        <a:p>
          <a:endParaRPr lang="es-MX"/>
        </a:p>
      </dgm:t>
    </dgm:pt>
    <dgm:pt modelId="{668DE212-61D1-4762-8C98-976FBE4E0A54}" type="sibTrans" cxnId="{0C69E327-2DB8-4D15-B31D-DF60F1F326A2}">
      <dgm:prSet/>
      <dgm:spPr/>
      <dgm:t>
        <a:bodyPr/>
        <a:lstStyle/>
        <a:p>
          <a:endParaRPr lang="es-MX"/>
        </a:p>
      </dgm:t>
    </dgm:pt>
    <dgm:pt modelId="{E513E6E1-9153-4187-99B2-47DE130319C9}">
      <dgm:prSet phldrT="[Texto]"/>
      <dgm:spPr/>
      <dgm:t>
        <a:bodyPr/>
        <a:lstStyle/>
        <a:p>
          <a:r>
            <a:rPr lang="es-ES_tradnl" b="1" dirty="0" smtClean="0"/>
            <a:t>Fe: trinidad</a:t>
          </a:r>
          <a:endParaRPr lang="es-MX" b="1" dirty="0"/>
        </a:p>
      </dgm:t>
    </dgm:pt>
    <dgm:pt modelId="{E67F8AFC-6FFC-470D-9257-3EAC98C5CBEF}" type="parTrans" cxnId="{B168B572-BC7D-4239-A07C-D3C861683C53}">
      <dgm:prSet/>
      <dgm:spPr/>
      <dgm:t>
        <a:bodyPr/>
        <a:lstStyle/>
        <a:p>
          <a:endParaRPr lang="es-MX"/>
        </a:p>
      </dgm:t>
    </dgm:pt>
    <dgm:pt modelId="{65DCA0C7-D455-41F4-A51A-0C5E91272654}" type="sibTrans" cxnId="{B168B572-BC7D-4239-A07C-D3C861683C53}">
      <dgm:prSet/>
      <dgm:spPr/>
      <dgm:t>
        <a:bodyPr/>
        <a:lstStyle/>
        <a:p>
          <a:endParaRPr lang="es-MX"/>
        </a:p>
      </dgm:t>
    </dgm:pt>
    <dgm:pt modelId="{1788B339-ACB5-4422-B9A0-B6F75C5A863E}">
      <dgm:prSet phldrT="[Texto]"/>
      <dgm:spPr>
        <a:solidFill>
          <a:schemeClr val="tx1"/>
        </a:solidFill>
      </dgm:spPr>
      <dgm:t>
        <a:bodyPr/>
        <a:lstStyle/>
        <a:p>
          <a:r>
            <a:rPr lang="es-ES_tradnl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Gratuidad</a:t>
          </a:r>
          <a:endParaRPr lang="es-MX" b="1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20C8F201-DF6F-427C-9823-A039FEA89967}" type="parTrans" cxnId="{D3707523-E602-46CA-A902-197F586FFE8E}">
      <dgm:prSet/>
      <dgm:spPr/>
      <dgm:t>
        <a:bodyPr/>
        <a:lstStyle/>
        <a:p>
          <a:endParaRPr lang="es-MX"/>
        </a:p>
      </dgm:t>
    </dgm:pt>
    <dgm:pt modelId="{BBCE895D-0817-407E-B680-824EBC1BFBCF}" type="sibTrans" cxnId="{D3707523-E602-46CA-A902-197F586FFE8E}">
      <dgm:prSet/>
      <dgm:spPr/>
      <dgm:t>
        <a:bodyPr/>
        <a:lstStyle/>
        <a:p>
          <a:endParaRPr lang="es-MX"/>
        </a:p>
      </dgm:t>
    </dgm:pt>
    <dgm:pt modelId="{DD1B4B63-556A-475A-819A-7944C07FCED2}">
      <dgm:prSet phldrT="[Texto]"/>
      <dgm:spPr>
        <a:solidFill>
          <a:srgbClr val="800000"/>
        </a:solidFill>
      </dgm:spPr>
      <dgm:t>
        <a:bodyPr/>
        <a:lstStyle/>
        <a:p>
          <a:r>
            <a:rPr lang="es-ES_tradnl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Seguridad</a:t>
          </a:r>
          <a:endParaRPr lang="es-MX" b="1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8F79FF80-12C0-4B60-B7A9-725406B8A809}" type="parTrans" cxnId="{167E85DD-0D6F-49A9-916D-3BFA328DEE73}">
      <dgm:prSet/>
      <dgm:spPr/>
      <dgm:t>
        <a:bodyPr/>
        <a:lstStyle/>
        <a:p>
          <a:endParaRPr lang="es-MX"/>
        </a:p>
      </dgm:t>
    </dgm:pt>
    <dgm:pt modelId="{087593AD-C982-4A75-857E-2D57E6050F5B}" type="sibTrans" cxnId="{167E85DD-0D6F-49A9-916D-3BFA328DEE73}">
      <dgm:prSet/>
      <dgm:spPr/>
      <dgm:t>
        <a:bodyPr/>
        <a:lstStyle/>
        <a:p>
          <a:endParaRPr lang="es-MX"/>
        </a:p>
      </dgm:t>
    </dgm:pt>
    <dgm:pt modelId="{E62E27B8-8DC0-40A5-A467-5CE3F412583C}">
      <dgm:prSet phldrT="[Texto]"/>
      <dgm:spPr/>
      <dgm:t>
        <a:bodyPr/>
        <a:lstStyle/>
        <a:p>
          <a:r>
            <a:rPr lang="es-ES_tradnl" b="1" dirty="0" smtClean="0"/>
            <a:t>Contagio en mundo</a:t>
          </a:r>
          <a:endParaRPr lang="es-MX" b="1" dirty="0"/>
        </a:p>
      </dgm:t>
    </dgm:pt>
    <dgm:pt modelId="{B7748853-1806-4BAC-8EDC-668926785755}" type="parTrans" cxnId="{6C154693-5049-468C-8E32-A621D73E9E6D}">
      <dgm:prSet/>
      <dgm:spPr/>
      <dgm:t>
        <a:bodyPr/>
        <a:lstStyle/>
        <a:p>
          <a:endParaRPr lang="es-MX"/>
        </a:p>
      </dgm:t>
    </dgm:pt>
    <dgm:pt modelId="{D5C21161-65C4-41E7-8C30-34371733B782}" type="sibTrans" cxnId="{6C154693-5049-468C-8E32-A621D73E9E6D}">
      <dgm:prSet/>
      <dgm:spPr/>
      <dgm:t>
        <a:bodyPr/>
        <a:lstStyle/>
        <a:p>
          <a:endParaRPr lang="es-MX"/>
        </a:p>
      </dgm:t>
    </dgm:pt>
    <dgm:pt modelId="{C4DFD753-3688-477C-A596-F2CAF89EA703}" type="pres">
      <dgm:prSet presAssocID="{0B191A15-A690-4D2F-857F-2E16FBE8AAA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DEDAB598-426C-4C76-8B91-ECEBDA6F3F39}" type="pres">
      <dgm:prSet presAssocID="{0B191A15-A690-4D2F-857F-2E16FBE8AAA2}" presName="fgShape" presStyleLbl="fgShp" presStyleIdx="0" presStyleCn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endParaRPr lang="es-MX"/>
        </a:p>
      </dgm:t>
    </dgm:pt>
    <dgm:pt modelId="{6258F9C3-FF12-4202-8BBC-109B32853E48}" type="pres">
      <dgm:prSet presAssocID="{0B191A15-A690-4D2F-857F-2E16FBE8AAA2}" presName="linComp" presStyleCnt="0"/>
      <dgm:spPr/>
      <dgm:t>
        <a:bodyPr/>
        <a:lstStyle/>
        <a:p>
          <a:endParaRPr lang="es-MX"/>
        </a:p>
      </dgm:t>
    </dgm:pt>
    <dgm:pt modelId="{EDEFCA50-1F49-4439-AADC-10E0D3DD906C}" type="pres">
      <dgm:prSet presAssocID="{6A5B29A4-E3F5-47B7-915C-6498E8FFA71C}" presName="compNode" presStyleCnt="0"/>
      <dgm:spPr/>
      <dgm:t>
        <a:bodyPr/>
        <a:lstStyle/>
        <a:p>
          <a:endParaRPr lang="es-MX"/>
        </a:p>
      </dgm:t>
    </dgm:pt>
    <dgm:pt modelId="{172C7937-E79E-425B-87EB-78B76BDF02C2}" type="pres">
      <dgm:prSet presAssocID="{6A5B29A4-E3F5-47B7-915C-6498E8FFA71C}" presName="bkgdShape" presStyleLbl="node1" presStyleIdx="0" presStyleCnt="3"/>
      <dgm:spPr/>
      <dgm:t>
        <a:bodyPr/>
        <a:lstStyle/>
        <a:p>
          <a:endParaRPr lang="es-MX"/>
        </a:p>
      </dgm:t>
    </dgm:pt>
    <dgm:pt modelId="{87A76FE1-E507-480B-A1E7-AFB9541D2BA6}" type="pres">
      <dgm:prSet presAssocID="{6A5B29A4-E3F5-47B7-915C-6498E8FFA71C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453689E-81B9-45E4-A7EE-110C394D76E2}" type="pres">
      <dgm:prSet presAssocID="{6A5B29A4-E3F5-47B7-915C-6498E8FFA71C}" presName="invisiNode" presStyleLbl="node1" presStyleIdx="0" presStyleCnt="3"/>
      <dgm:spPr/>
      <dgm:t>
        <a:bodyPr/>
        <a:lstStyle/>
        <a:p>
          <a:endParaRPr lang="es-MX"/>
        </a:p>
      </dgm:t>
    </dgm:pt>
    <dgm:pt modelId="{23F0FC44-FBAD-4E2F-8FFD-DC72ECA85F67}" type="pres">
      <dgm:prSet presAssocID="{6A5B29A4-E3F5-47B7-915C-6498E8FFA71C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MX"/>
        </a:p>
      </dgm:t>
    </dgm:pt>
    <dgm:pt modelId="{85FD740C-DE7C-4370-BE01-59A8A54943AB}" type="pres">
      <dgm:prSet presAssocID="{C610D023-EC59-4770-A5E2-D86DC921B908}" presName="sibTrans" presStyleLbl="sibTrans2D1" presStyleIdx="0" presStyleCnt="0"/>
      <dgm:spPr/>
      <dgm:t>
        <a:bodyPr/>
        <a:lstStyle/>
        <a:p>
          <a:endParaRPr lang="es-MX"/>
        </a:p>
      </dgm:t>
    </dgm:pt>
    <dgm:pt modelId="{54C9C3A1-D6BD-4700-9A6C-CCEE90D14AC6}" type="pres">
      <dgm:prSet presAssocID="{B28B43DC-0521-47D6-953D-DE952F0124AF}" presName="compNode" presStyleCnt="0"/>
      <dgm:spPr/>
      <dgm:t>
        <a:bodyPr/>
        <a:lstStyle/>
        <a:p>
          <a:endParaRPr lang="es-MX"/>
        </a:p>
      </dgm:t>
    </dgm:pt>
    <dgm:pt modelId="{F86C41F3-1F30-43D6-A827-E5FDFD9DF9F1}" type="pres">
      <dgm:prSet presAssocID="{B28B43DC-0521-47D6-953D-DE952F0124AF}" presName="bkgdShape" presStyleLbl="node1" presStyleIdx="1" presStyleCnt="3"/>
      <dgm:spPr/>
      <dgm:t>
        <a:bodyPr/>
        <a:lstStyle/>
        <a:p>
          <a:endParaRPr lang="es-MX"/>
        </a:p>
      </dgm:t>
    </dgm:pt>
    <dgm:pt modelId="{E39D6E29-3985-4582-98F7-F56423CDF9D5}" type="pres">
      <dgm:prSet presAssocID="{B28B43DC-0521-47D6-953D-DE952F0124AF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355F86E-AB15-424C-BD06-00B15D728CE0}" type="pres">
      <dgm:prSet presAssocID="{B28B43DC-0521-47D6-953D-DE952F0124AF}" presName="invisiNode" presStyleLbl="node1" presStyleIdx="1" presStyleCnt="3"/>
      <dgm:spPr/>
      <dgm:t>
        <a:bodyPr/>
        <a:lstStyle/>
        <a:p>
          <a:endParaRPr lang="es-MX"/>
        </a:p>
      </dgm:t>
    </dgm:pt>
    <dgm:pt modelId="{88B1895A-E330-425D-8F0F-60CC99E4FFFE}" type="pres">
      <dgm:prSet presAssocID="{B28B43DC-0521-47D6-953D-DE952F0124AF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MX"/>
        </a:p>
      </dgm:t>
    </dgm:pt>
    <dgm:pt modelId="{4213DC2F-4AE1-400C-8B6D-7E517EA66FFD}" type="pres">
      <dgm:prSet presAssocID="{3C1AF72F-B2A7-4FAB-90F3-C2922C2B03E1}" presName="sibTrans" presStyleLbl="sibTrans2D1" presStyleIdx="0" presStyleCnt="0"/>
      <dgm:spPr/>
      <dgm:t>
        <a:bodyPr/>
        <a:lstStyle/>
        <a:p>
          <a:endParaRPr lang="es-MX"/>
        </a:p>
      </dgm:t>
    </dgm:pt>
    <dgm:pt modelId="{78FE38EA-32DF-488A-BBA3-2784DE9D3C2F}" type="pres">
      <dgm:prSet presAssocID="{D1D2EA71-4FC6-4413-89A7-33623E28DAEC}" presName="compNode" presStyleCnt="0"/>
      <dgm:spPr/>
      <dgm:t>
        <a:bodyPr/>
        <a:lstStyle/>
        <a:p>
          <a:endParaRPr lang="es-MX"/>
        </a:p>
      </dgm:t>
    </dgm:pt>
    <dgm:pt modelId="{3EB8A483-2576-4AF7-AA4A-3711BC1A0288}" type="pres">
      <dgm:prSet presAssocID="{D1D2EA71-4FC6-4413-89A7-33623E28DAEC}" presName="bkgdShape" presStyleLbl="node1" presStyleIdx="2" presStyleCnt="3"/>
      <dgm:spPr/>
      <dgm:t>
        <a:bodyPr/>
        <a:lstStyle/>
        <a:p>
          <a:endParaRPr lang="es-MX"/>
        </a:p>
      </dgm:t>
    </dgm:pt>
    <dgm:pt modelId="{BC7A96E6-07E9-4FFB-A1CF-765C8EB33CFF}" type="pres">
      <dgm:prSet presAssocID="{D1D2EA71-4FC6-4413-89A7-33623E28DAEC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927E2D0-1E6A-482B-A07A-273D0EB7B263}" type="pres">
      <dgm:prSet presAssocID="{D1D2EA71-4FC6-4413-89A7-33623E28DAEC}" presName="invisiNode" presStyleLbl="node1" presStyleIdx="2" presStyleCnt="3"/>
      <dgm:spPr/>
      <dgm:t>
        <a:bodyPr/>
        <a:lstStyle/>
        <a:p>
          <a:endParaRPr lang="es-MX"/>
        </a:p>
      </dgm:t>
    </dgm:pt>
    <dgm:pt modelId="{F01FF70D-2CD7-45DA-BD42-F60B5A044F00}" type="pres">
      <dgm:prSet presAssocID="{D1D2EA71-4FC6-4413-89A7-33623E28DAEC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MX"/>
        </a:p>
      </dgm:t>
    </dgm:pt>
  </dgm:ptLst>
  <dgm:cxnLst>
    <dgm:cxn modelId="{B04F9035-EA8F-154A-853B-C10030AC6FAE}" type="presOf" srcId="{3C1AF72F-B2A7-4FAB-90F3-C2922C2B03E1}" destId="{4213DC2F-4AE1-400C-8B6D-7E517EA66FFD}" srcOrd="0" destOrd="0" presId="urn:microsoft.com/office/officeart/2005/8/layout/hList7#3"/>
    <dgm:cxn modelId="{3150E001-63B1-4DE0-B3D1-ACB76B918A98}" srcId="{6A5B29A4-E3F5-47B7-915C-6498E8FFA71C}" destId="{626AC23D-AB84-4A14-889E-B1D2BC9756C9}" srcOrd="0" destOrd="0" parTransId="{FD037FE1-DFBC-41A5-82EE-499762827673}" sibTransId="{519B2134-C5E0-4407-A062-40433E5BEDD9}"/>
    <dgm:cxn modelId="{71E39EB2-ADD6-4D1B-81A2-26FE73633091}" srcId="{0B191A15-A690-4D2F-857F-2E16FBE8AAA2}" destId="{B28B43DC-0521-47D6-953D-DE952F0124AF}" srcOrd="1" destOrd="0" parTransId="{4DB108FF-24E2-4D42-8512-D32D8BEA1FE6}" sibTransId="{3C1AF72F-B2A7-4FAB-90F3-C2922C2B03E1}"/>
    <dgm:cxn modelId="{9C558F6C-9535-424C-9DE3-0F12326E9EF6}" type="presOf" srcId="{B28B43DC-0521-47D6-953D-DE952F0124AF}" destId="{F86C41F3-1F30-43D6-A827-E5FDFD9DF9F1}" srcOrd="0" destOrd="0" presId="urn:microsoft.com/office/officeart/2005/8/layout/hList7#3"/>
    <dgm:cxn modelId="{363E31C3-54C4-0D43-8333-0D48525EFD6A}" type="presOf" srcId="{D1D2EA71-4FC6-4413-89A7-33623E28DAEC}" destId="{3EB8A483-2576-4AF7-AA4A-3711BC1A0288}" srcOrd="0" destOrd="0" presId="urn:microsoft.com/office/officeart/2005/8/layout/hList7#3"/>
    <dgm:cxn modelId="{B571D5B6-41E5-2341-8497-5DEECCC0A75B}" type="presOf" srcId="{6A5B29A4-E3F5-47B7-915C-6498E8FFA71C}" destId="{87A76FE1-E507-480B-A1E7-AFB9541D2BA6}" srcOrd="1" destOrd="0" presId="urn:microsoft.com/office/officeart/2005/8/layout/hList7#3"/>
    <dgm:cxn modelId="{37074EC3-C815-3F4F-9082-46FB0650DF7F}" type="presOf" srcId="{FF57BADD-3DA1-40E5-BD49-B6F7928A87CC}" destId="{172C7937-E79E-425B-87EB-78B76BDF02C2}" srcOrd="0" destOrd="2" presId="urn:microsoft.com/office/officeart/2005/8/layout/hList7#3"/>
    <dgm:cxn modelId="{EE030649-D767-1346-8655-D586D6CA7BFB}" type="presOf" srcId="{E513E6E1-9153-4187-99B2-47DE130319C9}" destId="{BC7A96E6-07E9-4FFB-A1CF-765C8EB33CFF}" srcOrd="1" destOrd="2" presId="urn:microsoft.com/office/officeart/2005/8/layout/hList7#3"/>
    <dgm:cxn modelId="{B168B572-BC7D-4239-A07C-D3C861683C53}" srcId="{D1D2EA71-4FC6-4413-89A7-33623E28DAEC}" destId="{E513E6E1-9153-4187-99B2-47DE130319C9}" srcOrd="1" destOrd="0" parTransId="{E67F8AFC-6FFC-470D-9257-3EAC98C5CBEF}" sibTransId="{65DCA0C7-D455-41F4-A51A-0C5E91272654}"/>
    <dgm:cxn modelId="{524ED46D-1ADE-2843-B3F4-579730299318}" type="presOf" srcId="{B28B43DC-0521-47D6-953D-DE952F0124AF}" destId="{E39D6E29-3985-4582-98F7-F56423CDF9D5}" srcOrd="1" destOrd="0" presId="urn:microsoft.com/office/officeart/2005/8/layout/hList7#3"/>
    <dgm:cxn modelId="{18C32A8A-9736-426D-AAFA-50AF7BAED845}" srcId="{0B191A15-A690-4D2F-857F-2E16FBE8AAA2}" destId="{D1D2EA71-4FC6-4413-89A7-33623E28DAEC}" srcOrd="2" destOrd="0" parTransId="{C5DDB369-B704-418C-A8B3-EA7C3F6D4F38}" sibTransId="{0AE77EC5-A9F7-496E-A283-F0DC644B8BFB}"/>
    <dgm:cxn modelId="{C938550F-6A17-4ADD-92D0-6F18D9FF7ADE}" srcId="{0B191A15-A690-4D2F-857F-2E16FBE8AAA2}" destId="{6A5B29A4-E3F5-47B7-915C-6498E8FFA71C}" srcOrd="0" destOrd="0" parTransId="{B5F51791-FCB8-435F-9759-6DBA4D9B1866}" sibTransId="{C610D023-EC59-4770-A5E2-D86DC921B908}"/>
    <dgm:cxn modelId="{0C69E327-2DB8-4D15-B31D-DF60F1F326A2}" srcId="{D1D2EA71-4FC6-4413-89A7-33623E28DAEC}" destId="{153CEFB4-D8D0-44CA-B0B0-485A578000F8}" srcOrd="0" destOrd="0" parTransId="{94202CFD-4E52-4FA8-9619-857277C23AFD}" sibTransId="{668DE212-61D1-4762-8C98-976FBE4E0A54}"/>
    <dgm:cxn modelId="{DA7AB682-0178-402F-9F92-923AF91D9C09}" srcId="{6A5B29A4-E3F5-47B7-915C-6498E8FFA71C}" destId="{FF57BADD-3DA1-40E5-BD49-B6F7928A87CC}" srcOrd="1" destOrd="0" parTransId="{C6C67475-3F14-45BB-9231-15FC836E14C2}" sibTransId="{DCAC4F4E-5A9C-4BB4-A842-B215B034F1A2}"/>
    <dgm:cxn modelId="{E5BCDF58-55C9-0D4A-819A-E1E28BE0DB30}" type="presOf" srcId="{153CEFB4-D8D0-44CA-B0B0-485A578000F8}" destId="{BC7A96E6-07E9-4FFB-A1CF-765C8EB33CFF}" srcOrd="1" destOrd="1" presId="urn:microsoft.com/office/officeart/2005/8/layout/hList7#3"/>
    <dgm:cxn modelId="{E5EBB38A-6D28-A547-99AA-12BB4631C097}" type="presOf" srcId="{C610D023-EC59-4770-A5E2-D86DC921B908}" destId="{85FD740C-DE7C-4370-BE01-59A8A54943AB}" srcOrd="0" destOrd="0" presId="urn:microsoft.com/office/officeart/2005/8/layout/hList7#3"/>
    <dgm:cxn modelId="{71C98548-B9A3-FE45-B693-4714ADCEC145}" type="presOf" srcId="{626AC23D-AB84-4A14-889E-B1D2BC9756C9}" destId="{172C7937-E79E-425B-87EB-78B76BDF02C2}" srcOrd="0" destOrd="1" presId="urn:microsoft.com/office/officeart/2005/8/layout/hList7#3"/>
    <dgm:cxn modelId="{3952D86C-ECD8-E34D-A775-CAD3881BC76A}" type="presOf" srcId="{962A4783-9DC1-4E20-90CC-E043D7467D3E}" destId="{E39D6E29-3985-4582-98F7-F56423CDF9D5}" srcOrd="1" destOrd="2" presId="urn:microsoft.com/office/officeart/2005/8/layout/hList7#3"/>
    <dgm:cxn modelId="{26F3AB24-30F3-CB47-91D0-DD3284DAB09D}" type="presOf" srcId="{626AC23D-AB84-4A14-889E-B1D2BC9756C9}" destId="{87A76FE1-E507-480B-A1E7-AFB9541D2BA6}" srcOrd="1" destOrd="1" presId="urn:microsoft.com/office/officeart/2005/8/layout/hList7#3"/>
    <dgm:cxn modelId="{E67AA98E-5761-4C4F-BF2A-56155ACF9F57}" type="presOf" srcId="{962A4783-9DC1-4E20-90CC-E043D7467D3E}" destId="{F86C41F3-1F30-43D6-A827-E5FDFD9DF9F1}" srcOrd="0" destOrd="2" presId="urn:microsoft.com/office/officeart/2005/8/layout/hList7#3"/>
    <dgm:cxn modelId="{B095A51E-9676-E948-AB82-7E117C7EB69F}" type="presOf" srcId="{DD1B4B63-556A-475A-819A-7944C07FCED2}" destId="{F86C41F3-1F30-43D6-A827-E5FDFD9DF9F1}" srcOrd="0" destOrd="3" presId="urn:microsoft.com/office/officeart/2005/8/layout/hList7#3"/>
    <dgm:cxn modelId="{D3707523-E602-46CA-A902-197F586FFE8E}" srcId="{6A5B29A4-E3F5-47B7-915C-6498E8FFA71C}" destId="{1788B339-ACB5-4422-B9A0-B6F75C5A863E}" srcOrd="2" destOrd="0" parTransId="{20C8F201-DF6F-427C-9823-A039FEA89967}" sibTransId="{BBCE895D-0817-407E-B680-824EBC1BFBCF}"/>
    <dgm:cxn modelId="{C7536482-0DB5-C04A-8740-0F2FEE71D3F7}" type="presOf" srcId="{1788B339-ACB5-4422-B9A0-B6F75C5A863E}" destId="{172C7937-E79E-425B-87EB-78B76BDF02C2}" srcOrd="0" destOrd="3" presId="urn:microsoft.com/office/officeart/2005/8/layout/hList7#3"/>
    <dgm:cxn modelId="{824DAF02-1456-5C4E-B97E-00934DA2ED11}" type="presOf" srcId="{DD1B4B63-556A-475A-819A-7944C07FCED2}" destId="{E39D6E29-3985-4582-98F7-F56423CDF9D5}" srcOrd="1" destOrd="3" presId="urn:microsoft.com/office/officeart/2005/8/layout/hList7#3"/>
    <dgm:cxn modelId="{F890FA66-2E84-5C4B-BA28-B53B21B016E6}" type="presOf" srcId="{0B191A15-A690-4D2F-857F-2E16FBE8AAA2}" destId="{C4DFD753-3688-477C-A596-F2CAF89EA703}" srcOrd="0" destOrd="0" presId="urn:microsoft.com/office/officeart/2005/8/layout/hList7#3"/>
    <dgm:cxn modelId="{6C154693-5049-468C-8E32-A621D73E9E6D}" srcId="{D1D2EA71-4FC6-4413-89A7-33623E28DAEC}" destId="{E62E27B8-8DC0-40A5-A467-5CE3F412583C}" srcOrd="2" destOrd="0" parTransId="{B7748853-1806-4BAC-8EDC-668926785755}" sibTransId="{D5C21161-65C4-41E7-8C30-34371733B782}"/>
    <dgm:cxn modelId="{E355AAFF-5E64-4AFA-951D-D5A4C82E2E3C}" srcId="{B28B43DC-0521-47D6-953D-DE952F0124AF}" destId="{46347E41-7E78-4EEE-B415-52CAE9AFDA0F}" srcOrd="0" destOrd="0" parTransId="{1ECA25D8-DC32-4965-B010-1F4048027526}" sibTransId="{21EAFA8A-E3F2-48AC-AF40-A7CF558B12AE}"/>
    <dgm:cxn modelId="{1D893738-8170-F748-80C2-FAFC6B83F1E9}" type="presOf" srcId="{46347E41-7E78-4EEE-B415-52CAE9AFDA0F}" destId="{E39D6E29-3985-4582-98F7-F56423CDF9D5}" srcOrd="1" destOrd="1" presId="urn:microsoft.com/office/officeart/2005/8/layout/hList7#3"/>
    <dgm:cxn modelId="{568CA8BE-2404-BA40-B366-4943B4FBCBC5}" type="presOf" srcId="{E62E27B8-8DC0-40A5-A467-5CE3F412583C}" destId="{3EB8A483-2576-4AF7-AA4A-3711BC1A0288}" srcOrd="0" destOrd="3" presId="urn:microsoft.com/office/officeart/2005/8/layout/hList7#3"/>
    <dgm:cxn modelId="{D2E29D24-027F-4AA4-A270-BB89B1C31CFC}" srcId="{B28B43DC-0521-47D6-953D-DE952F0124AF}" destId="{962A4783-9DC1-4E20-90CC-E043D7467D3E}" srcOrd="1" destOrd="0" parTransId="{1501DBB2-3A6B-4FD6-A578-FDAB377CC8E5}" sibTransId="{30076DA5-0FDE-4601-9167-F6C488D5CFBB}"/>
    <dgm:cxn modelId="{04673E29-908A-7140-9BC7-A729024DE97F}" type="presOf" srcId="{D1D2EA71-4FC6-4413-89A7-33623E28DAEC}" destId="{BC7A96E6-07E9-4FFB-A1CF-765C8EB33CFF}" srcOrd="1" destOrd="0" presId="urn:microsoft.com/office/officeart/2005/8/layout/hList7#3"/>
    <dgm:cxn modelId="{1D311A14-C9FA-D649-86A7-6586B7086848}" type="presOf" srcId="{1788B339-ACB5-4422-B9A0-B6F75C5A863E}" destId="{87A76FE1-E507-480B-A1E7-AFB9541D2BA6}" srcOrd="1" destOrd="3" presId="urn:microsoft.com/office/officeart/2005/8/layout/hList7#3"/>
    <dgm:cxn modelId="{ED66817C-2AA1-E24B-B30B-69657371BF4E}" type="presOf" srcId="{E62E27B8-8DC0-40A5-A467-5CE3F412583C}" destId="{BC7A96E6-07E9-4FFB-A1CF-765C8EB33CFF}" srcOrd="1" destOrd="3" presId="urn:microsoft.com/office/officeart/2005/8/layout/hList7#3"/>
    <dgm:cxn modelId="{4BD78B5C-5AE3-3649-A57E-19F2142EE2BA}" type="presOf" srcId="{46347E41-7E78-4EEE-B415-52CAE9AFDA0F}" destId="{F86C41F3-1F30-43D6-A827-E5FDFD9DF9F1}" srcOrd="0" destOrd="1" presId="urn:microsoft.com/office/officeart/2005/8/layout/hList7#3"/>
    <dgm:cxn modelId="{AEBB987C-EA04-9B43-A599-308A2E0C7B99}" type="presOf" srcId="{FF57BADD-3DA1-40E5-BD49-B6F7928A87CC}" destId="{87A76FE1-E507-480B-A1E7-AFB9541D2BA6}" srcOrd="1" destOrd="2" presId="urn:microsoft.com/office/officeart/2005/8/layout/hList7#3"/>
    <dgm:cxn modelId="{1D717C18-6042-0345-B66B-375D4661D4D9}" type="presOf" srcId="{6A5B29A4-E3F5-47B7-915C-6498E8FFA71C}" destId="{172C7937-E79E-425B-87EB-78B76BDF02C2}" srcOrd="0" destOrd="0" presId="urn:microsoft.com/office/officeart/2005/8/layout/hList7#3"/>
    <dgm:cxn modelId="{3D21B3A1-A6A2-FF45-9BAA-F13072FFCCC7}" type="presOf" srcId="{E513E6E1-9153-4187-99B2-47DE130319C9}" destId="{3EB8A483-2576-4AF7-AA4A-3711BC1A0288}" srcOrd="0" destOrd="2" presId="urn:microsoft.com/office/officeart/2005/8/layout/hList7#3"/>
    <dgm:cxn modelId="{171568A2-B35E-A54D-AE80-1E31E7DBAB5A}" type="presOf" srcId="{153CEFB4-D8D0-44CA-B0B0-485A578000F8}" destId="{3EB8A483-2576-4AF7-AA4A-3711BC1A0288}" srcOrd="0" destOrd="1" presId="urn:microsoft.com/office/officeart/2005/8/layout/hList7#3"/>
    <dgm:cxn modelId="{167E85DD-0D6F-49A9-916D-3BFA328DEE73}" srcId="{B28B43DC-0521-47D6-953D-DE952F0124AF}" destId="{DD1B4B63-556A-475A-819A-7944C07FCED2}" srcOrd="2" destOrd="0" parTransId="{8F79FF80-12C0-4B60-B7A9-725406B8A809}" sibTransId="{087593AD-C982-4A75-857E-2D57E6050F5B}"/>
    <dgm:cxn modelId="{2742F9CD-AEC8-4C4D-823C-7B4BA374D8E7}" type="presParOf" srcId="{C4DFD753-3688-477C-A596-F2CAF89EA703}" destId="{DEDAB598-426C-4C76-8B91-ECEBDA6F3F39}" srcOrd="0" destOrd="0" presId="urn:microsoft.com/office/officeart/2005/8/layout/hList7#3"/>
    <dgm:cxn modelId="{197791A3-CB4E-2E45-849A-C30E03BEAA30}" type="presParOf" srcId="{C4DFD753-3688-477C-A596-F2CAF89EA703}" destId="{6258F9C3-FF12-4202-8BBC-109B32853E48}" srcOrd="1" destOrd="0" presId="urn:microsoft.com/office/officeart/2005/8/layout/hList7#3"/>
    <dgm:cxn modelId="{400B781C-B358-D346-8502-3C2D22CC4BC7}" type="presParOf" srcId="{6258F9C3-FF12-4202-8BBC-109B32853E48}" destId="{EDEFCA50-1F49-4439-AADC-10E0D3DD906C}" srcOrd="0" destOrd="0" presId="urn:microsoft.com/office/officeart/2005/8/layout/hList7#3"/>
    <dgm:cxn modelId="{A3789E88-2BDC-9C4B-A615-E4F38CDBFE34}" type="presParOf" srcId="{EDEFCA50-1F49-4439-AADC-10E0D3DD906C}" destId="{172C7937-E79E-425B-87EB-78B76BDF02C2}" srcOrd="0" destOrd="0" presId="urn:microsoft.com/office/officeart/2005/8/layout/hList7#3"/>
    <dgm:cxn modelId="{B9F27F32-9B1E-464A-AB87-A349E2E2F472}" type="presParOf" srcId="{EDEFCA50-1F49-4439-AADC-10E0D3DD906C}" destId="{87A76FE1-E507-480B-A1E7-AFB9541D2BA6}" srcOrd="1" destOrd="0" presId="urn:microsoft.com/office/officeart/2005/8/layout/hList7#3"/>
    <dgm:cxn modelId="{23EE0D45-73E9-2747-9CF8-539DB2CB7DAA}" type="presParOf" srcId="{EDEFCA50-1F49-4439-AADC-10E0D3DD906C}" destId="{7453689E-81B9-45E4-A7EE-110C394D76E2}" srcOrd="2" destOrd="0" presId="urn:microsoft.com/office/officeart/2005/8/layout/hList7#3"/>
    <dgm:cxn modelId="{73A098DA-0638-DD4A-8293-2362F984EFC9}" type="presParOf" srcId="{EDEFCA50-1F49-4439-AADC-10E0D3DD906C}" destId="{23F0FC44-FBAD-4E2F-8FFD-DC72ECA85F67}" srcOrd="3" destOrd="0" presId="urn:microsoft.com/office/officeart/2005/8/layout/hList7#3"/>
    <dgm:cxn modelId="{7EA6A6A0-5BED-BA4D-9B33-18A56CCE1CB4}" type="presParOf" srcId="{6258F9C3-FF12-4202-8BBC-109B32853E48}" destId="{85FD740C-DE7C-4370-BE01-59A8A54943AB}" srcOrd="1" destOrd="0" presId="urn:microsoft.com/office/officeart/2005/8/layout/hList7#3"/>
    <dgm:cxn modelId="{5F3A2866-E147-8B49-89EA-C4A29BAEBCA1}" type="presParOf" srcId="{6258F9C3-FF12-4202-8BBC-109B32853E48}" destId="{54C9C3A1-D6BD-4700-9A6C-CCEE90D14AC6}" srcOrd="2" destOrd="0" presId="urn:microsoft.com/office/officeart/2005/8/layout/hList7#3"/>
    <dgm:cxn modelId="{883889C9-9842-6B40-9192-F7B9BC632BFA}" type="presParOf" srcId="{54C9C3A1-D6BD-4700-9A6C-CCEE90D14AC6}" destId="{F86C41F3-1F30-43D6-A827-E5FDFD9DF9F1}" srcOrd="0" destOrd="0" presId="urn:microsoft.com/office/officeart/2005/8/layout/hList7#3"/>
    <dgm:cxn modelId="{EC874D88-D903-C14D-A132-8906BC813A1B}" type="presParOf" srcId="{54C9C3A1-D6BD-4700-9A6C-CCEE90D14AC6}" destId="{E39D6E29-3985-4582-98F7-F56423CDF9D5}" srcOrd="1" destOrd="0" presId="urn:microsoft.com/office/officeart/2005/8/layout/hList7#3"/>
    <dgm:cxn modelId="{28639B48-1DC9-A847-8C75-30C168112FB7}" type="presParOf" srcId="{54C9C3A1-D6BD-4700-9A6C-CCEE90D14AC6}" destId="{8355F86E-AB15-424C-BD06-00B15D728CE0}" srcOrd="2" destOrd="0" presId="urn:microsoft.com/office/officeart/2005/8/layout/hList7#3"/>
    <dgm:cxn modelId="{A595AF76-2081-4C4D-B7C5-DF94D26ABE8F}" type="presParOf" srcId="{54C9C3A1-D6BD-4700-9A6C-CCEE90D14AC6}" destId="{88B1895A-E330-425D-8F0F-60CC99E4FFFE}" srcOrd="3" destOrd="0" presId="urn:microsoft.com/office/officeart/2005/8/layout/hList7#3"/>
    <dgm:cxn modelId="{64BE9C42-A1E3-614E-8770-68DA6A6F5C47}" type="presParOf" srcId="{6258F9C3-FF12-4202-8BBC-109B32853E48}" destId="{4213DC2F-4AE1-400C-8B6D-7E517EA66FFD}" srcOrd="3" destOrd="0" presId="urn:microsoft.com/office/officeart/2005/8/layout/hList7#3"/>
    <dgm:cxn modelId="{3985A8FB-BBBA-2545-8E60-97E3088F3C83}" type="presParOf" srcId="{6258F9C3-FF12-4202-8BBC-109B32853E48}" destId="{78FE38EA-32DF-488A-BBA3-2784DE9D3C2F}" srcOrd="4" destOrd="0" presId="urn:microsoft.com/office/officeart/2005/8/layout/hList7#3"/>
    <dgm:cxn modelId="{727D2057-CAF9-7248-B14B-AC97B9DBE605}" type="presParOf" srcId="{78FE38EA-32DF-488A-BBA3-2784DE9D3C2F}" destId="{3EB8A483-2576-4AF7-AA4A-3711BC1A0288}" srcOrd="0" destOrd="0" presId="urn:microsoft.com/office/officeart/2005/8/layout/hList7#3"/>
    <dgm:cxn modelId="{2099A781-D756-324F-B8B1-76656AA9FEE4}" type="presParOf" srcId="{78FE38EA-32DF-488A-BBA3-2784DE9D3C2F}" destId="{BC7A96E6-07E9-4FFB-A1CF-765C8EB33CFF}" srcOrd="1" destOrd="0" presId="urn:microsoft.com/office/officeart/2005/8/layout/hList7#3"/>
    <dgm:cxn modelId="{7CE45602-D4A4-B140-ABDD-DA2437176691}" type="presParOf" srcId="{78FE38EA-32DF-488A-BBA3-2784DE9D3C2F}" destId="{1927E2D0-1E6A-482B-A07A-273D0EB7B263}" srcOrd="2" destOrd="0" presId="urn:microsoft.com/office/officeart/2005/8/layout/hList7#3"/>
    <dgm:cxn modelId="{7EAC8A51-87AB-E74A-ABC8-66A89911B619}" type="presParOf" srcId="{78FE38EA-32DF-488A-BBA3-2784DE9D3C2F}" destId="{F01FF70D-2CD7-45DA-BD42-F60B5A044F00}" srcOrd="3" destOrd="0" presId="urn:microsoft.com/office/officeart/2005/8/layout/hList7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8CB851A-25BE-4049-959F-57653528BC8F}" type="doc">
      <dgm:prSet loTypeId="urn:microsoft.com/office/officeart/2009/layout/CircleArrow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1DA9369-ECA2-054A-AA1A-913B8B38BE3B}">
      <dgm:prSet phldrT="[Texto]"/>
      <dgm:spPr/>
      <dgm:t>
        <a:bodyPr/>
        <a:lstStyle/>
        <a:p>
          <a:r>
            <a:rPr lang="es-ES" dirty="0" smtClean="0"/>
            <a:t>hijo</a:t>
          </a:r>
          <a:endParaRPr lang="es-ES" dirty="0"/>
        </a:p>
      </dgm:t>
    </dgm:pt>
    <dgm:pt modelId="{48F8EB94-A4F9-5642-AB66-0D88241766D8}" type="parTrans" cxnId="{22815B22-F7F3-B648-84A5-388067310C63}">
      <dgm:prSet/>
      <dgm:spPr/>
      <dgm:t>
        <a:bodyPr/>
        <a:lstStyle/>
        <a:p>
          <a:endParaRPr lang="es-ES"/>
        </a:p>
      </dgm:t>
    </dgm:pt>
    <dgm:pt modelId="{338F5502-A0B5-ED49-828D-748509599B53}" type="sibTrans" cxnId="{22815B22-F7F3-B648-84A5-388067310C63}">
      <dgm:prSet/>
      <dgm:spPr/>
      <dgm:t>
        <a:bodyPr/>
        <a:lstStyle/>
        <a:p>
          <a:endParaRPr lang="es-ES"/>
        </a:p>
      </dgm:t>
    </dgm:pt>
    <dgm:pt modelId="{2CF7C512-62AA-6341-B337-A681DBDD756C}">
      <dgm:prSet phldrT="[Texto]"/>
      <dgm:spPr/>
      <dgm:t>
        <a:bodyPr/>
        <a:lstStyle/>
        <a:p>
          <a:r>
            <a:rPr lang="es-ES" dirty="0" smtClean="0"/>
            <a:t>madre</a:t>
          </a:r>
          <a:endParaRPr lang="es-ES" dirty="0"/>
        </a:p>
      </dgm:t>
    </dgm:pt>
    <dgm:pt modelId="{0E53C0AA-7994-7445-9027-E1E163DFB2B8}" type="parTrans" cxnId="{AA1D31D8-D4EF-044F-880C-564679A6A4FA}">
      <dgm:prSet/>
      <dgm:spPr/>
      <dgm:t>
        <a:bodyPr/>
        <a:lstStyle/>
        <a:p>
          <a:endParaRPr lang="es-ES"/>
        </a:p>
      </dgm:t>
    </dgm:pt>
    <dgm:pt modelId="{907CC8F3-191E-4F4E-BD10-25BFDF96C7CB}" type="sibTrans" cxnId="{AA1D31D8-D4EF-044F-880C-564679A6A4FA}">
      <dgm:prSet/>
      <dgm:spPr/>
      <dgm:t>
        <a:bodyPr/>
        <a:lstStyle/>
        <a:p>
          <a:endParaRPr lang="es-ES"/>
        </a:p>
      </dgm:t>
    </dgm:pt>
    <dgm:pt modelId="{12643F9F-E25D-204C-ADFC-7A1E555D2D12}">
      <dgm:prSet phldrT="[Texto]"/>
      <dgm:spPr/>
      <dgm:t>
        <a:bodyPr/>
        <a:lstStyle/>
        <a:p>
          <a:r>
            <a:rPr lang="es-ES" dirty="0" smtClean="0"/>
            <a:t>hermano</a:t>
          </a:r>
          <a:endParaRPr lang="es-ES" dirty="0"/>
        </a:p>
      </dgm:t>
    </dgm:pt>
    <dgm:pt modelId="{18863481-37C7-5A49-A93B-351A9602EFBA}" type="parTrans" cxnId="{929FFA07-A79D-DE45-8055-B09B3189C586}">
      <dgm:prSet/>
      <dgm:spPr/>
      <dgm:t>
        <a:bodyPr/>
        <a:lstStyle/>
        <a:p>
          <a:endParaRPr lang="es-ES"/>
        </a:p>
      </dgm:t>
    </dgm:pt>
    <dgm:pt modelId="{123C6635-CCD2-C344-BB43-14A48F2136F5}" type="sibTrans" cxnId="{929FFA07-A79D-DE45-8055-B09B3189C586}">
      <dgm:prSet/>
      <dgm:spPr/>
      <dgm:t>
        <a:bodyPr/>
        <a:lstStyle/>
        <a:p>
          <a:endParaRPr lang="es-ES"/>
        </a:p>
      </dgm:t>
    </dgm:pt>
    <dgm:pt modelId="{7963FFF8-D5EF-3548-8795-FCAED387F0C2}" type="pres">
      <dgm:prSet presAssocID="{C8CB851A-25BE-4049-959F-57653528BC8F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F9735C68-054F-9B41-AD86-DED21969C403}" type="pres">
      <dgm:prSet presAssocID="{11DA9369-ECA2-054A-AA1A-913B8B38BE3B}" presName="Accent1" presStyleCnt="0"/>
      <dgm:spPr/>
    </dgm:pt>
    <dgm:pt modelId="{F28B6DF2-72E6-B64D-BB5A-5ADE34FFB638}" type="pres">
      <dgm:prSet presAssocID="{11DA9369-ECA2-054A-AA1A-913B8B38BE3B}" presName="Accent" presStyleLbl="node1" presStyleIdx="0" presStyleCnt="3"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17CC2C70-1179-3B48-A402-996758A81D7B}" type="pres">
      <dgm:prSet presAssocID="{11DA9369-ECA2-054A-AA1A-913B8B38BE3B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6430B0-6490-9443-965F-BD5EE634C310}" type="pres">
      <dgm:prSet presAssocID="{2CF7C512-62AA-6341-B337-A681DBDD756C}" presName="Accent2" presStyleCnt="0"/>
      <dgm:spPr/>
    </dgm:pt>
    <dgm:pt modelId="{7B206C60-6952-DB47-969B-62031E2879D1}" type="pres">
      <dgm:prSet presAssocID="{2CF7C512-62AA-6341-B337-A681DBDD756C}" presName="Accent" presStyleLbl="node1" presStyleIdx="1" presStyleCnt="3"/>
      <dgm:spPr/>
    </dgm:pt>
    <dgm:pt modelId="{A4EF63C8-0D40-7844-9B1B-139838CEFEC9}" type="pres">
      <dgm:prSet presAssocID="{2CF7C512-62AA-6341-B337-A681DBDD756C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0E9FC2-AF2A-E741-A054-049CDBF66ABA}" type="pres">
      <dgm:prSet presAssocID="{12643F9F-E25D-204C-ADFC-7A1E555D2D12}" presName="Accent3" presStyleCnt="0"/>
      <dgm:spPr/>
    </dgm:pt>
    <dgm:pt modelId="{A2B06FEB-DDFB-6241-AD4F-16278AECA66A}" type="pres">
      <dgm:prSet presAssocID="{12643F9F-E25D-204C-ADFC-7A1E555D2D12}" presName="Accent" presStyleLbl="node1" presStyleIdx="2" presStyleCnt="3"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E5B96A21-01A1-D94D-B436-EFE10A84E27A}" type="pres">
      <dgm:prSet presAssocID="{12643F9F-E25D-204C-ADFC-7A1E555D2D12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38A6BD4-DA14-8B4B-9DD3-AAA10C56B62E}" type="presOf" srcId="{12643F9F-E25D-204C-ADFC-7A1E555D2D12}" destId="{E5B96A21-01A1-D94D-B436-EFE10A84E27A}" srcOrd="0" destOrd="0" presId="urn:microsoft.com/office/officeart/2009/layout/CircleArrowProcess"/>
    <dgm:cxn modelId="{C5E275BD-A612-E44C-9A01-C926862AFD47}" type="presOf" srcId="{11DA9369-ECA2-054A-AA1A-913B8B38BE3B}" destId="{17CC2C70-1179-3B48-A402-996758A81D7B}" srcOrd="0" destOrd="0" presId="urn:microsoft.com/office/officeart/2009/layout/CircleArrowProcess"/>
    <dgm:cxn modelId="{22815B22-F7F3-B648-84A5-388067310C63}" srcId="{C8CB851A-25BE-4049-959F-57653528BC8F}" destId="{11DA9369-ECA2-054A-AA1A-913B8B38BE3B}" srcOrd="0" destOrd="0" parTransId="{48F8EB94-A4F9-5642-AB66-0D88241766D8}" sibTransId="{338F5502-A0B5-ED49-828D-748509599B53}"/>
    <dgm:cxn modelId="{AA1D31D8-D4EF-044F-880C-564679A6A4FA}" srcId="{C8CB851A-25BE-4049-959F-57653528BC8F}" destId="{2CF7C512-62AA-6341-B337-A681DBDD756C}" srcOrd="1" destOrd="0" parTransId="{0E53C0AA-7994-7445-9027-E1E163DFB2B8}" sibTransId="{907CC8F3-191E-4F4E-BD10-25BFDF96C7CB}"/>
    <dgm:cxn modelId="{AEFB2D87-3BCF-264F-B701-2EBC0BCF2F26}" type="presOf" srcId="{2CF7C512-62AA-6341-B337-A681DBDD756C}" destId="{A4EF63C8-0D40-7844-9B1B-139838CEFEC9}" srcOrd="0" destOrd="0" presId="urn:microsoft.com/office/officeart/2009/layout/CircleArrowProcess"/>
    <dgm:cxn modelId="{D6E10B86-BC3F-914E-952C-137299F951D3}" type="presOf" srcId="{C8CB851A-25BE-4049-959F-57653528BC8F}" destId="{7963FFF8-D5EF-3548-8795-FCAED387F0C2}" srcOrd="0" destOrd="0" presId="urn:microsoft.com/office/officeart/2009/layout/CircleArrowProcess"/>
    <dgm:cxn modelId="{929FFA07-A79D-DE45-8055-B09B3189C586}" srcId="{C8CB851A-25BE-4049-959F-57653528BC8F}" destId="{12643F9F-E25D-204C-ADFC-7A1E555D2D12}" srcOrd="2" destOrd="0" parTransId="{18863481-37C7-5A49-A93B-351A9602EFBA}" sibTransId="{123C6635-CCD2-C344-BB43-14A48F2136F5}"/>
    <dgm:cxn modelId="{83C75187-7760-3242-8FDB-F2FDA7DAC214}" type="presParOf" srcId="{7963FFF8-D5EF-3548-8795-FCAED387F0C2}" destId="{F9735C68-054F-9B41-AD86-DED21969C403}" srcOrd="0" destOrd="0" presId="urn:microsoft.com/office/officeart/2009/layout/CircleArrowProcess"/>
    <dgm:cxn modelId="{ADC38506-488B-7B43-924F-F6E2E7E0752A}" type="presParOf" srcId="{F9735C68-054F-9B41-AD86-DED21969C403}" destId="{F28B6DF2-72E6-B64D-BB5A-5ADE34FFB638}" srcOrd="0" destOrd="0" presId="urn:microsoft.com/office/officeart/2009/layout/CircleArrowProcess"/>
    <dgm:cxn modelId="{68CF47F5-1A81-A245-BD81-6012A18BC329}" type="presParOf" srcId="{7963FFF8-D5EF-3548-8795-FCAED387F0C2}" destId="{17CC2C70-1179-3B48-A402-996758A81D7B}" srcOrd="1" destOrd="0" presId="urn:microsoft.com/office/officeart/2009/layout/CircleArrowProcess"/>
    <dgm:cxn modelId="{5C98C87B-BF6B-FD46-8EF4-83CFFC070B97}" type="presParOf" srcId="{7963FFF8-D5EF-3548-8795-FCAED387F0C2}" destId="{EA6430B0-6490-9443-965F-BD5EE634C310}" srcOrd="2" destOrd="0" presId="urn:microsoft.com/office/officeart/2009/layout/CircleArrowProcess"/>
    <dgm:cxn modelId="{C994DCFF-ADF1-8C4F-A0DC-AA5A85CE22A0}" type="presParOf" srcId="{EA6430B0-6490-9443-965F-BD5EE634C310}" destId="{7B206C60-6952-DB47-969B-62031E2879D1}" srcOrd="0" destOrd="0" presId="urn:microsoft.com/office/officeart/2009/layout/CircleArrowProcess"/>
    <dgm:cxn modelId="{0B2E1085-C589-9241-93CD-386CA5D9B84C}" type="presParOf" srcId="{7963FFF8-D5EF-3548-8795-FCAED387F0C2}" destId="{A4EF63C8-0D40-7844-9B1B-139838CEFEC9}" srcOrd="3" destOrd="0" presId="urn:microsoft.com/office/officeart/2009/layout/CircleArrowProcess"/>
    <dgm:cxn modelId="{81B60934-0DFD-204D-8161-9FAE978C7A7D}" type="presParOf" srcId="{7963FFF8-D5EF-3548-8795-FCAED387F0C2}" destId="{C00E9FC2-AF2A-E741-A054-049CDBF66ABA}" srcOrd="4" destOrd="0" presId="urn:microsoft.com/office/officeart/2009/layout/CircleArrowProcess"/>
    <dgm:cxn modelId="{AEF703BA-332E-A444-AAE3-0010295EC5E1}" type="presParOf" srcId="{C00E9FC2-AF2A-E741-A054-049CDBF66ABA}" destId="{A2B06FEB-DDFB-6241-AD4F-16278AECA66A}" srcOrd="0" destOrd="0" presId="urn:microsoft.com/office/officeart/2009/layout/CircleArrowProcess"/>
    <dgm:cxn modelId="{02B0F811-1D7E-124D-BDF9-526B028BDA74}" type="presParOf" srcId="{7963FFF8-D5EF-3548-8795-FCAED387F0C2}" destId="{E5B96A21-01A1-D94D-B436-EFE10A84E27A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8CB851A-25BE-4049-959F-57653528BC8F}" type="doc">
      <dgm:prSet loTypeId="urn:microsoft.com/office/officeart/2008/layout/AlternatingPictureBlock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1DA9369-ECA2-054A-AA1A-913B8B38BE3B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ES" sz="2000" b="1" dirty="0" smtClean="0"/>
            <a:t>18 meses:</a:t>
          </a:r>
        </a:p>
        <a:p>
          <a:r>
            <a:rPr lang="es-ES" sz="1400" dirty="0" smtClean="0"/>
            <a:t> De su mamá: </a:t>
          </a:r>
          <a:r>
            <a:rPr lang="es-ES" sz="1400" b="1" dirty="0" smtClean="0"/>
            <a:t>protección</a:t>
          </a:r>
          <a:endParaRPr lang="es-ES" sz="1400" b="1" dirty="0"/>
        </a:p>
      </dgm:t>
    </dgm:pt>
    <dgm:pt modelId="{48F8EB94-A4F9-5642-AB66-0D88241766D8}" type="parTrans" cxnId="{22815B22-F7F3-B648-84A5-388067310C63}">
      <dgm:prSet/>
      <dgm:spPr/>
      <dgm:t>
        <a:bodyPr/>
        <a:lstStyle/>
        <a:p>
          <a:endParaRPr lang="es-ES"/>
        </a:p>
      </dgm:t>
    </dgm:pt>
    <dgm:pt modelId="{338F5502-A0B5-ED49-828D-748509599B53}" type="sibTrans" cxnId="{22815B22-F7F3-B648-84A5-388067310C63}">
      <dgm:prSet/>
      <dgm:spPr/>
      <dgm:t>
        <a:bodyPr/>
        <a:lstStyle/>
        <a:p>
          <a:endParaRPr lang="es-ES"/>
        </a:p>
      </dgm:t>
    </dgm:pt>
    <dgm:pt modelId="{2CF7C512-62AA-6341-B337-A681DBDD756C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2000" b="1" dirty="0" smtClean="0"/>
            <a:t>2-6 años: </a:t>
          </a:r>
        </a:p>
        <a:p>
          <a:r>
            <a:rPr lang="es-ES" sz="1400" dirty="0" smtClean="0"/>
            <a:t>De su papá: </a:t>
          </a:r>
          <a:r>
            <a:rPr lang="es-ES" sz="1400" b="1" dirty="0" smtClean="0"/>
            <a:t>seguridad</a:t>
          </a:r>
          <a:endParaRPr lang="es-ES" sz="1400" b="1" dirty="0"/>
        </a:p>
      </dgm:t>
    </dgm:pt>
    <dgm:pt modelId="{0E53C0AA-7994-7445-9027-E1E163DFB2B8}" type="parTrans" cxnId="{AA1D31D8-D4EF-044F-880C-564679A6A4FA}">
      <dgm:prSet/>
      <dgm:spPr/>
      <dgm:t>
        <a:bodyPr/>
        <a:lstStyle/>
        <a:p>
          <a:endParaRPr lang="es-ES"/>
        </a:p>
      </dgm:t>
    </dgm:pt>
    <dgm:pt modelId="{907CC8F3-191E-4F4E-BD10-25BFDF96C7CB}" type="sibTrans" cxnId="{AA1D31D8-D4EF-044F-880C-564679A6A4FA}">
      <dgm:prSet/>
      <dgm:spPr/>
      <dgm:t>
        <a:bodyPr/>
        <a:lstStyle/>
        <a:p>
          <a:endParaRPr lang="es-ES"/>
        </a:p>
      </dgm:t>
    </dgm:pt>
    <dgm:pt modelId="{12643F9F-E25D-204C-ADFC-7A1E555D2D12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2000" b="1" dirty="0" smtClean="0"/>
            <a:t>6-12 años: </a:t>
          </a:r>
        </a:p>
        <a:p>
          <a:r>
            <a:rPr lang="es-ES" sz="1400" dirty="0" smtClean="0"/>
            <a:t>De la escuela: </a:t>
          </a:r>
          <a:r>
            <a:rPr lang="es-ES" sz="1400" b="1" dirty="0" smtClean="0"/>
            <a:t>desarrollo</a:t>
          </a:r>
          <a:endParaRPr lang="es-ES" sz="1400" b="1" dirty="0"/>
        </a:p>
      </dgm:t>
    </dgm:pt>
    <dgm:pt modelId="{18863481-37C7-5A49-A93B-351A9602EFBA}" type="parTrans" cxnId="{929FFA07-A79D-DE45-8055-B09B3189C586}">
      <dgm:prSet/>
      <dgm:spPr/>
      <dgm:t>
        <a:bodyPr/>
        <a:lstStyle/>
        <a:p>
          <a:endParaRPr lang="es-ES"/>
        </a:p>
      </dgm:t>
    </dgm:pt>
    <dgm:pt modelId="{123C6635-CCD2-C344-BB43-14A48F2136F5}" type="sibTrans" cxnId="{929FFA07-A79D-DE45-8055-B09B3189C586}">
      <dgm:prSet/>
      <dgm:spPr/>
      <dgm:t>
        <a:bodyPr/>
        <a:lstStyle/>
        <a:p>
          <a:endParaRPr lang="es-ES"/>
        </a:p>
      </dgm:t>
    </dgm:pt>
    <dgm:pt modelId="{5B50250D-27BC-0F4E-9758-AAF21A8A3E4A}" type="pres">
      <dgm:prSet presAssocID="{C8CB851A-25BE-4049-959F-57653528BC8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00DA050-8923-334E-BDF9-0D4AC3CDFD22}" type="pres">
      <dgm:prSet presAssocID="{11DA9369-ECA2-054A-AA1A-913B8B38BE3B}" presName="comp" presStyleCnt="0"/>
      <dgm:spPr/>
    </dgm:pt>
    <dgm:pt modelId="{7305CB26-2557-3A42-85DD-70FB9DECB2B7}" type="pres">
      <dgm:prSet presAssocID="{11DA9369-ECA2-054A-AA1A-913B8B38BE3B}" presName="rect2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9065473-8258-0048-AA98-F2CECEFDE39E}" type="pres">
      <dgm:prSet presAssocID="{11DA9369-ECA2-054A-AA1A-913B8B38BE3B}" presName="rect1" presStyleLbl="ln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  <dgm:pt modelId="{04B99079-6406-B345-ADB0-6BC9B8EC2758}" type="pres">
      <dgm:prSet presAssocID="{338F5502-A0B5-ED49-828D-748509599B53}" presName="sibTrans" presStyleCnt="0"/>
      <dgm:spPr/>
    </dgm:pt>
    <dgm:pt modelId="{38246A9D-98C6-2547-B9A5-239399CA8D87}" type="pres">
      <dgm:prSet presAssocID="{2CF7C512-62AA-6341-B337-A681DBDD756C}" presName="comp" presStyleCnt="0"/>
      <dgm:spPr/>
    </dgm:pt>
    <dgm:pt modelId="{13E1FF0F-9FE1-0747-B22A-F00A5F9250AA}" type="pres">
      <dgm:prSet presAssocID="{2CF7C512-62AA-6341-B337-A681DBDD756C}" presName="rect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B5EAA7-4F16-C74E-AD91-C440766E2175}" type="pres">
      <dgm:prSet presAssocID="{2CF7C512-62AA-6341-B337-A681DBDD756C}" presName="rect1" presStyleLbl="ln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s-ES"/>
        </a:p>
      </dgm:t>
    </dgm:pt>
    <dgm:pt modelId="{C833A592-0958-7D46-8F55-C5D784D3507A}" type="pres">
      <dgm:prSet presAssocID="{907CC8F3-191E-4F4E-BD10-25BFDF96C7CB}" presName="sibTrans" presStyleCnt="0"/>
      <dgm:spPr/>
    </dgm:pt>
    <dgm:pt modelId="{A8009C0B-7773-7646-8B87-3325105A31F7}" type="pres">
      <dgm:prSet presAssocID="{12643F9F-E25D-204C-ADFC-7A1E555D2D12}" presName="comp" presStyleCnt="0"/>
      <dgm:spPr/>
    </dgm:pt>
    <dgm:pt modelId="{9B56493C-A2C8-E24E-A3F1-089FF2DCB620}" type="pres">
      <dgm:prSet presAssocID="{12643F9F-E25D-204C-ADFC-7A1E555D2D12}" presName="rect2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BC7AA0-E244-E246-9F13-0A851C9E83A3}" type="pres">
      <dgm:prSet presAssocID="{12643F9F-E25D-204C-ADFC-7A1E555D2D12}" presName="rect1" presStyleLbl="ln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es-ES"/>
        </a:p>
      </dgm:t>
    </dgm:pt>
  </dgm:ptLst>
  <dgm:cxnLst>
    <dgm:cxn modelId="{6EC6ABE9-FCFC-9A40-8B7D-38CAB862D6A2}" type="presOf" srcId="{2CF7C512-62AA-6341-B337-A681DBDD756C}" destId="{13E1FF0F-9FE1-0747-B22A-F00A5F9250AA}" srcOrd="0" destOrd="0" presId="urn:microsoft.com/office/officeart/2008/layout/AlternatingPictureBlocks"/>
    <dgm:cxn modelId="{22815B22-F7F3-B648-84A5-388067310C63}" srcId="{C8CB851A-25BE-4049-959F-57653528BC8F}" destId="{11DA9369-ECA2-054A-AA1A-913B8B38BE3B}" srcOrd="0" destOrd="0" parTransId="{48F8EB94-A4F9-5642-AB66-0D88241766D8}" sibTransId="{338F5502-A0B5-ED49-828D-748509599B53}"/>
    <dgm:cxn modelId="{AA1D31D8-D4EF-044F-880C-564679A6A4FA}" srcId="{C8CB851A-25BE-4049-959F-57653528BC8F}" destId="{2CF7C512-62AA-6341-B337-A681DBDD756C}" srcOrd="1" destOrd="0" parTransId="{0E53C0AA-7994-7445-9027-E1E163DFB2B8}" sibTransId="{907CC8F3-191E-4F4E-BD10-25BFDF96C7CB}"/>
    <dgm:cxn modelId="{7B31428F-1C34-0443-8152-499A0D86C8EF}" type="presOf" srcId="{12643F9F-E25D-204C-ADFC-7A1E555D2D12}" destId="{9B56493C-A2C8-E24E-A3F1-089FF2DCB620}" srcOrd="0" destOrd="0" presId="urn:microsoft.com/office/officeart/2008/layout/AlternatingPictureBlocks"/>
    <dgm:cxn modelId="{929FFA07-A79D-DE45-8055-B09B3189C586}" srcId="{C8CB851A-25BE-4049-959F-57653528BC8F}" destId="{12643F9F-E25D-204C-ADFC-7A1E555D2D12}" srcOrd="2" destOrd="0" parTransId="{18863481-37C7-5A49-A93B-351A9602EFBA}" sibTransId="{123C6635-CCD2-C344-BB43-14A48F2136F5}"/>
    <dgm:cxn modelId="{816E2C4F-F4A1-874C-8602-0B54BB9AD0BD}" type="presOf" srcId="{C8CB851A-25BE-4049-959F-57653528BC8F}" destId="{5B50250D-27BC-0F4E-9758-AAF21A8A3E4A}" srcOrd="0" destOrd="0" presId="urn:microsoft.com/office/officeart/2008/layout/AlternatingPictureBlocks"/>
    <dgm:cxn modelId="{D54D23FD-9DA7-F94A-BA8D-A89CE2B6701B}" type="presOf" srcId="{11DA9369-ECA2-054A-AA1A-913B8B38BE3B}" destId="{7305CB26-2557-3A42-85DD-70FB9DECB2B7}" srcOrd="0" destOrd="0" presId="urn:microsoft.com/office/officeart/2008/layout/AlternatingPictureBlocks"/>
    <dgm:cxn modelId="{A5FCE10E-F07B-F948-9BFC-D15688DE3DDE}" type="presParOf" srcId="{5B50250D-27BC-0F4E-9758-AAF21A8A3E4A}" destId="{C00DA050-8923-334E-BDF9-0D4AC3CDFD22}" srcOrd="0" destOrd="0" presId="urn:microsoft.com/office/officeart/2008/layout/AlternatingPictureBlocks"/>
    <dgm:cxn modelId="{302AA563-06C6-2842-A9F6-52601266A585}" type="presParOf" srcId="{C00DA050-8923-334E-BDF9-0D4AC3CDFD22}" destId="{7305CB26-2557-3A42-85DD-70FB9DECB2B7}" srcOrd="0" destOrd="0" presId="urn:microsoft.com/office/officeart/2008/layout/AlternatingPictureBlocks"/>
    <dgm:cxn modelId="{A422B663-23F2-6D42-A742-D06CC88970C8}" type="presParOf" srcId="{C00DA050-8923-334E-BDF9-0D4AC3CDFD22}" destId="{C9065473-8258-0048-AA98-F2CECEFDE39E}" srcOrd="1" destOrd="0" presId="urn:microsoft.com/office/officeart/2008/layout/AlternatingPictureBlocks"/>
    <dgm:cxn modelId="{6E92D0B3-0689-7A47-836F-F25F6EC421E3}" type="presParOf" srcId="{5B50250D-27BC-0F4E-9758-AAF21A8A3E4A}" destId="{04B99079-6406-B345-ADB0-6BC9B8EC2758}" srcOrd="1" destOrd="0" presId="urn:microsoft.com/office/officeart/2008/layout/AlternatingPictureBlocks"/>
    <dgm:cxn modelId="{58A9B0ED-85D4-1D40-A7E2-57ADF4AC55B9}" type="presParOf" srcId="{5B50250D-27BC-0F4E-9758-AAF21A8A3E4A}" destId="{38246A9D-98C6-2547-B9A5-239399CA8D87}" srcOrd="2" destOrd="0" presId="urn:microsoft.com/office/officeart/2008/layout/AlternatingPictureBlocks"/>
    <dgm:cxn modelId="{4B57EB6D-701A-4140-A629-2F02AD862BBF}" type="presParOf" srcId="{38246A9D-98C6-2547-B9A5-239399CA8D87}" destId="{13E1FF0F-9FE1-0747-B22A-F00A5F9250AA}" srcOrd="0" destOrd="0" presId="urn:microsoft.com/office/officeart/2008/layout/AlternatingPictureBlocks"/>
    <dgm:cxn modelId="{D1EF0A26-F348-1346-ACB8-372A1DD0199B}" type="presParOf" srcId="{38246A9D-98C6-2547-B9A5-239399CA8D87}" destId="{22B5EAA7-4F16-C74E-AD91-C440766E2175}" srcOrd="1" destOrd="0" presId="urn:microsoft.com/office/officeart/2008/layout/AlternatingPictureBlocks"/>
    <dgm:cxn modelId="{B69FBF25-7173-2B42-A90C-B86A224C8002}" type="presParOf" srcId="{5B50250D-27BC-0F4E-9758-AAF21A8A3E4A}" destId="{C833A592-0958-7D46-8F55-C5D784D3507A}" srcOrd="3" destOrd="0" presId="urn:microsoft.com/office/officeart/2008/layout/AlternatingPictureBlocks"/>
    <dgm:cxn modelId="{EBAF04E7-4C2F-9643-B72F-201DA990C744}" type="presParOf" srcId="{5B50250D-27BC-0F4E-9758-AAF21A8A3E4A}" destId="{A8009C0B-7773-7646-8B87-3325105A31F7}" srcOrd="4" destOrd="0" presId="urn:microsoft.com/office/officeart/2008/layout/AlternatingPictureBlocks"/>
    <dgm:cxn modelId="{AD83839B-3336-1B46-957C-6BA1C52E799E}" type="presParOf" srcId="{A8009C0B-7773-7646-8B87-3325105A31F7}" destId="{9B56493C-A2C8-E24E-A3F1-089FF2DCB620}" srcOrd="0" destOrd="0" presId="urn:microsoft.com/office/officeart/2008/layout/AlternatingPictureBlocks"/>
    <dgm:cxn modelId="{3C3C8AAE-68A3-2945-A87F-C52807EBAB5F}" type="presParOf" srcId="{A8009C0B-7773-7646-8B87-3325105A31F7}" destId="{BEBC7AA0-E244-E246-9F13-0A851C9E83A3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8CB851A-25BE-4049-959F-57653528BC8F}" type="doc">
      <dgm:prSet loTypeId="urn:microsoft.com/office/officeart/2008/layout/AlternatingPictureCircle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1DA9369-ECA2-054A-AA1A-913B8B38BE3B}">
      <dgm:prSet phldrT="[Texto]" custT="1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sz="1050" b="1" dirty="0" smtClean="0"/>
            <a:t>PUESTO</a:t>
          </a:r>
          <a:endParaRPr lang="es-ES" sz="1050" b="1" dirty="0"/>
        </a:p>
      </dgm:t>
    </dgm:pt>
    <dgm:pt modelId="{48F8EB94-A4F9-5642-AB66-0D88241766D8}" type="parTrans" cxnId="{22815B22-F7F3-B648-84A5-388067310C63}">
      <dgm:prSet/>
      <dgm:spPr/>
      <dgm:t>
        <a:bodyPr/>
        <a:lstStyle/>
        <a:p>
          <a:endParaRPr lang="es-ES"/>
        </a:p>
      </dgm:t>
    </dgm:pt>
    <dgm:pt modelId="{338F5502-A0B5-ED49-828D-748509599B53}" type="sibTrans" cxnId="{22815B22-F7F3-B648-84A5-388067310C63}">
      <dgm:prSet/>
      <dgm:spPr/>
      <dgm:t>
        <a:bodyPr/>
        <a:lstStyle/>
        <a:p>
          <a:endParaRPr lang="es-ES"/>
        </a:p>
      </dgm:t>
    </dgm:pt>
    <dgm:pt modelId="{2CF7C512-62AA-6341-B337-A681DBDD756C}">
      <dgm:prSet phldrT="[Texto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sz="1050" b="1" dirty="0" smtClean="0"/>
            <a:t>RIVALIDAD</a:t>
          </a:r>
          <a:endParaRPr lang="es-ES" sz="1050" b="1" dirty="0"/>
        </a:p>
      </dgm:t>
    </dgm:pt>
    <dgm:pt modelId="{0E53C0AA-7994-7445-9027-E1E163DFB2B8}" type="parTrans" cxnId="{AA1D31D8-D4EF-044F-880C-564679A6A4FA}">
      <dgm:prSet/>
      <dgm:spPr/>
      <dgm:t>
        <a:bodyPr/>
        <a:lstStyle/>
        <a:p>
          <a:endParaRPr lang="es-ES"/>
        </a:p>
      </dgm:t>
    </dgm:pt>
    <dgm:pt modelId="{907CC8F3-191E-4F4E-BD10-25BFDF96C7CB}" type="sibTrans" cxnId="{AA1D31D8-D4EF-044F-880C-564679A6A4FA}">
      <dgm:prSet/>
      <dgm:spPr/>
      <dgm:t>
        <a:bodyPr/>
        <a:lstStyle/>
        <a:p>
          <a:endParaRPr lang="es-ES"/>
        </a:p>
      </dgm:t>
    </dgm:pt>
    <dgm:pt modelId="{12643F9F-E25D-204C-ADFC-7A1E555D2D12}">
      <dgm:prSet phldrT="[Texto]"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s-ES" sz="1050" b="1" dirty="0" smtClean="0"/>
            <a:t>ESTIMA</a:t>
          </a:r>
          <a:endParaRPr lang="es-ES" sz="1050" b="1" dirty="0"/>
        </a:p>
      </dgm:t>
    </dgm:pt>
    <dgm:pt modelId="{18863481-37C7-5A49-A93B-351A9602EFBA}" type="parTrans" cxnId="{929FFA07-A79D-DE45-8055-B09B3189C586}">
      <dgm:prSet/>
      <dgm:spPr/>
      <dgm:t>
        <a:bodyPr/>
        <a:lstStyle/>
        <a:p>
          <a:endParaRPr lang="es-ES"/>
        </a:p>
      </dgm:t>
    </dgm:pt>
    <dgm:pt modelId="{123C6635-CCD2-C344-BB43-14A48F2136F5}" type="sibTrans" cxnId="{929FFA07-A79D-DE45-8055-B09B3189C586}">
      <dgm:prSet/>
      <dgm:spPr/>
      <dgm:t>
        <a:bodyPr/>
        <a:lstStyle/>
        <a:p>
          <a:endParaRPr lang="es-ES"/>
        </a:p>
      </dgm:t>
    </dgm:pt>
    <dgm:pt modelId="{BA325377-75BD-2744-A8F0-81860FEEA325}" type="pres">
      <dgm:prSet presAssocID="{C8CB851A-25BE-4049-959F-57653528BC8F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ES"/>
        </a:p>
      </dgm:t>
    </dgm:pt>
    <dgm:pt modelId="{A54B7AAE-591B-B949-8BCB-22EF6067FFD2}" type="pres">
      <dgm:prSet presAssocID="{11DA9369-ECA2-054A-AA1A-913B8B38BE3B}" presName="composite" presStyleCnt="0"/>
      <dgm:spPr/>
    </dgm:pt>
    <dgm:pt modelId="{CFD05020-AC8D-D14E-BD1C-18AA9F4AE81F}" type="pres">
      <dgm:prSet presAssocID="{11DA9369-ECA2-054A-AA1A-913B8B38BE3B}" presName="Accent" presStyleLbl="alignNode1" presStyleIdx="0" presStyleCnt="5" custScaleX="122610" custScaleY="122360">
        <dgm:presLayoutVars>
          <dgm:chMax val="0"/>
          <dgm:chPref val="0"/>
        </dgm:presLayoutVars>
      </dgm:prSet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4ECDEA4F-784A-BE4A-ADE2-1626A6954060}" type="pres">
      <dgm:prSet presAssocID="{11DA9369-ECA2-054A-AA1A-913B8B38BE3B}" presName="Image" presStyleLbl="bgImgPlace1" presStyleIdx="0" presStyleCnt="3" custLinFactNeighborX="-1718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1000" b="-41000"/>
          </a:stretch>
        </a:blipFill>
      </dgm:spPr>
    </dgm:pt>
    <dgm:pt modelId="{6FF3E3CE-180B-E348-9846-0D18FB10D6EB}" type="pres">
      <dgm:prSet presAssocID="{11DA9369-ECA2-054A-AA1A-913B8B38BE3B}" presName="Parent" presStyleLbl="fgAccFollowNode1" presStyleIdx="0" presStyleCnt="3" custScaleX="115069" custScaleY="1150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94795C-41E0-7440-AAF5-96096F6CE18F}" type="pres">
      <dgm:prSet presAssocID="{11DA9369-ECA2-054A-AA1A-913B8B38BE3B}" presName="Space" presStyleCnt="0">
        <dgm:presLayoutVars>
          <dgm:chMax val="0"/>
          <dgm:chPref val="0"/>
        </dgm:presLayoutVars>
      </dgm:prSet>
      <dgm:spPr/>
    </dgm:pt>
    <dgm:pt modelId="{96D61F97-5863-FA40-9A35-0D30D3F214BF}" type="pres">
      <dgm:prSet presAssocID="{338F5502-A0B5-ED49-828D-748509599B53}" presName="ConnectorComposite" presStyleCnt="0"/>
      <dgm:spPr/>
    </dgm:pt>
    <dgm:pt modelId="{A0CE6D0D-463C-4148-B8E4-CE996711960D}" type="pres">
      <dgm:prSet presAssocID="{338F5502-A0B5-ED49-828D-748509599B53}" presName="TopSpacing" presStyleCnt="0"/>
      <dgm:spPr/>
    </dgm:pt>
    <dgm:pt modelId="{692C1DB3-1B87-D045-B874-445E0B8E8D8E}" type="pres">
      <dgm:prSet presAssocID="{338F5502-A0B5-ED49-828D-748509599B53}" presName="Connector" presStyleLbl="alignNode1" presStyleIdx="1" presStyleCnt="5"/>
      <dgm:spPr/>
    </dgm:pt>
    <dgm:pt modelId="{9BDD253E-45DA-E74C-9C22-93A3C991F6B2}" type="pres">
      <dgm:prSet presAssocID="{338F5502-A0B5-ED49-828D-748509599B53}" presName="BottomSpacing" presStyleCnt="0"/>
      <dgm:spPr/>
    </dgm:pt>
    <dgm:pt modelId="{6646CD7F-9EE4-3A44-B5C1-FA3624141907}" type="pres">
      <dgm:prSet presAssocID="{2CF7C512-62AA-6341-B337-A681DBDD756C}" presName="composite" presStyleCnt="0"/>
      <dgm:spPr/>
    </dgm:pt>
    <dgm:pt modelId="{D0A3B5C4-A822-F742-AD76-B26D3369782C}" type="pres">
      <dgm:prSet presAssocID="{2CF7C512-62AA-6341-B337-A681DBDD756C}" presName="Accent" presStyleLbl="alignNode1" presStyleIdx="2" presStyleCnt="5" custScaleX="121965" custScaleY="123404">
        <dgm:presLayoutVars>
          <dgm:chMax val="0"/>
          <dgm:chPref val="0"/>
        </dgm:presLayoutVars>
      </dgm:prSet>
      <dgm:spPr>
        <a:solidFill>
          <a:schemeClr val="accent4">
            <a:lumMod val="50000"/>
          </a:schemeClr>
        </a:solidFill>
      </dgm:spPr>
      <dgm:t>
        <a:bodyPr/>
        <a:lstStyle/>
        <a:p>
          <a:endParaRPr lang="es-ES"/>
        </a:p>
      </dgm:t>
    </dgm:pt>
    <dgm:pt modelId="{8879C389-FED9-1244-B62E-EAFE3DDB64F1}" type="pres">
      <dgm:prSet presAssocID="{2CF7C512-62AA-6341-B337-A681DBDD756C}" presName="Image" presStyleLbl="bgImgPlace1" presStyleIdx="1" presStyleCnt="3" custLinFactNeighborX="4386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7000" b="-57000"/>
          </a:stretch>
        </a:blipFill>
      </dgm:spPr>
    </dgm:pt>
    <dgm:pt modelId="{967283B4-9122-FD43-8FF0-4F776C5B9C40}" type="pres">
      <dgm:prSet presAssocID="{2CF7C512-62AA-6341-B337-A681DBDD756C}" presName="Parent" presStyleLbl="fgAccFollowNode1" presStyleIdx="1" presStyleCnt="3" custScaleX="115069" custScaleY="1150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509C5E-95B1-4B45-B3FA-3572C7EC2F71}" type="pres">
      <dgm:prSet presAssocID="{2CF7C512-62AA-6341-B337-A681DBDD756C}" presName="Space" presStyleCnt="0">
        <dgm:presLayoutVars>
          <dgm:chMax val="0"/>
          <dgm:chPref val="0"/>
        </dgm:presLayoutVars>
      </dgm:prSet>
      <dgm:spPr/>
    </dgm:pt>
    <dgm:pt modelId="{3E90982D-16E1-654A-9028-987D43803FEF}" type="pres">
      <dgm:prSet presAssocID="{907CC8F3-191E-4F4E-BD10-25BFDF96C7CB}" presName="ConnectorComposite" presStyleCnt="0"/>
      <dgm:spPr/>
    </dgm:pt>
    <dgm:pt modelId="{9ACA183E-885C-A247-86EF-D66199CDF433}" type="pres">
      <dgm:prSet presAssocID="{907CC8F3-191E-4F4E-BD10-25BFDF96C7CB}" presName="TopSpacing" presStyleCnt="0"/>
      <dgm:spPr/>
    </dgm:pt>
    <dgm:pt modelId="{F7B5181E-B0EB-1F46-B050-BC39FBA8EE1D}" type="pres">
      <dgm:prSet presAssocID="{907CC8F3-191E-4F4E-BD10-25BFDF96C7CB}" presName="Connector" presStyleLbl="alignNode1" presStyleIdx="3" presStyleCnt="5"/>
      <dgm:spPr/>
    </dgm:pt>
    <dgm:pt modelId="{867E4C1B-E7FF-F849-B2EC-F1344A856820}" type="pres">
      <dgm:prSet presAssocID="{907CC8F3-191E-4F4E-BD10-25BFDF96C7CB}" presName="BottomSpacing" presStyleCnt="0"/>
      <dgm:spPr/>
    </dgm:pt>
    <dgm:pt modelId="{80915D95-ACB9-7E45-A6FE-D995A5DA35FA}" type="pres">
      <dgm:prSet presAssocID="{12643F9F-E25D-204C-ADFC-7A1E555D2D12}" presName="composite" presStyleCnt="0"/>
      <dgm:spPr/>
    </dgm:pt>
    <dgm:pt modelId="{D94B9851-947E-6147-A82B-19C72B0529E5}" type="pres">
      <dgm:prSet presAssocID="{12643F9F-E25D-204C-ADFC-7A1E555D2D12}" presName="Accent" presStyleLbl="alignNode1" presStyleIdx="4" presStyleCnt="5" custScaleX="119598" custScaleY="121967">
        <dgm:presLayoutVars>
          <dgm:chMax val="0"/>
          <dgm:chPref val="0"/>
        </dgm:presLayoutVars>
      </dgm:prSet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26C27084-B1A3-A341-AC5D-5A3C97B78578}" type="pres">
      <dgm:prSet presAssocID="{12643F9F-E25D-204C-ADFC-7A1E555D2D12}" presName="Image" presStyleLbl="bgImgPlace1" presStyleIdx="2" presStyleCnt="3" custLinFactNeighborX="2843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1000" b="-41000"/>
          </a:stretch>
        </a:blipFill>
      </dgm:spPr>
    </dgm:pt>
    <dgm:pt modelId="{6E5AD393-8E68-9444-B742-9A313B36368E}" type="pres">
      <dgm:prSet presAssocID="{12643F9F-E25D-204C-ADFC-7A1E555D2D12}" presName="Parent" presStyleLbl="fgAccFollowNode1" presStyleIdx="2" presStyleCnt="3" custScaleX="115069" custScaleY="1150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FB4A04-FF3B-D649-8202-9957AED36005}" type="pres">
      <dgm:prSet presAssocID="{12643F9F-E25D-204C-ADFC-7A1E555D2D12}" presName="Space" presStyleCnt="0">
        <dgm:presLayoutVars>
          <dgm:chMax val="0"/>
          <dgm:chPref val="0"/>
        </dgm:presLayoutVars>
      </dgm:prSet>
      <dgm:spPr/>
    </dgm:pt>
  </dgm:ptLst>
  <dgm:cxnLst>
    <dgm:cxn modelId="{C93BFFA6-F2C5-B94D-AB0A-3AB670FEA1A4}" type="presOf" srcId="{12643F9F-E25D-204C-ADFC-7A1E555D2D12}" destId="{6E5AD393-8E68-9444-B742-9A313B36368E}" srcOrd="0" destOrd="0" presId="urn:microsoft.com/office/officeart/2008/layout/AlternatingPictureCircles"/>
    <dgm:cxn modelId="{929FFA07-A79D-DE45-8055-B09B3189C586}" srcId="{C8CB851A-25BE-4049-959F-57653528BC8F}" destId="{12643F9F-E25D-204C-ADFC-7A1E555D2D12}" srcOrd="2" destOrd="0" parTransId="{18863481-37C7-5A49-A93B-351A9602EFBA}" sibTransId="{123C6635-CCD2-C344-BB43-14A48F2136F5}"/>
    <dgm:cxn modelId="{22815B22-F7F3-B648-84A5-388067310C63}" srcId="{C8CB851A-25BE-4049-959F-57653528BC8F}" destId="{11DA9369-ECA2-054A-AA1A-913B8B38BE3B}" srcOrd="0" destOrd="0" parTransId="{48F8EB94-A4F9-5642-AB66-0D88241766D8}" sibTransId="{338F5502-A0B5-ED49-828D-748509599B53}"/>
    <dgm:cxn modelId="{0F58BCCB-A4F9-2A42-8D61-BCE39D5E207B}" type="presOf" srcId="{C8CB851A-25BE-4049-959F-57653528BC8F}" destId="{BA325377-75BD-2744-A8F0-81860FEEA325}" srcOrd="0" destOrd="0" presId="urn:microsoft.com/office/officeart/2008/layout/AlternatingPictureCircles"/>
    <dgm:cxn modelId="{2F6DDD93-951B-8E4C-BDCE-D5A9DCE16B86}" type="presOf" srcId="{11DA9369-ECA2-054A-AA1A-913B8B38BE3B}" destId="{6FF3E3CE-180B-E348-9846-0D18FB10D6EB}" srcOrd="0" destOrd="0" presId="urn:microsoft.com/office/officeart/2008/layout/AlternatingPictureCircles"/>
    <dgm:cxn modelId="{AA1D31D8-D4EF-044F-880C-564679A6A4FA}" srcId="{C8CB851A-25BE-4049-959F-57653528BC8F}" destId="{2CF7C512-62AA-6341-B337-A681DBDD756C}" srcOrd="1" destOrd="0" parTransId="{0E53C0AA-7994-7445-9027-E1E163DFB2B8}" sibTransId="{907CC8F3-191E-4F4E-BD10-25BFDF96C7CB}"/>
    <dgm:cxn modelId="{396EB470-5825-7E46-94FB-D42CEEE58E2D}" type="presOf" srcId="{2CF7C512-62AA-6341-B337-A681DBDD756C}" destId="{967283B4-9122-FD43-8FF0-4F776C5B9C40}" srcOrd="0" destOrd="0" presId="urn:microsoft.com/office/officeart/2008/layout/AlternatingPictureCircles"/>
    <dgm:cxn modelId="{451EF660-4784-3B49-A828-7233DA576A2C}" type="presParOf" srcId="{BA325377-75BD-2744-A8F0-81860FEEA325}" destId="{A54B7AAE-591B-B949-8BCB-22EF6067FFD2}" srcOrd="0" destOrd="0" presId="urn:microsoft.com/office/officeart/2008/layout/AlternatingPictureCircles"/>
    <dgm:cxn modelId="{B93EF51B-FE9A-6546-92BF-6B009BF400A0}" type="presParOf" srcId="{A54B7AAE-591B-B949-8BCB-22EF6067FFD2}" destId="{CFD05020-AC8D-D14E-BD1C-18AA9F4AE81F}" srcOrd="0" destOrd="0" presId="urn:microsoft.com/office/officeart/2008/layout/AlternatingPictureCircles"/>
    <dgm:cxn modelId="{129EA0F7-BEA0-9D47-B8F2-556551B88A49}" type="presParOf" srcId="{A54B7AAE-591B-B949-8BCB-22EF6067FFD2}" destId="{4ECDEA4F-784A-BE4A-ADE2-1626A6954060}" srcOrd="1" destOrd="0" presId="urn:microsoft.com/office/officeart/2008/layout/AlternatingPictureCircles"/>
    <dgm:cxn modelId="{B7279404-2F73-404B-BCFC-3CCA38B2EED8}" type="presParOf" srcId="{A54B7AAE-591B-B949-8BCB-22EF6067FFD2}" destId="{6FF3E3CE-180B-E348-9846-0D18FB10D6EB}" srcOrd="2" destOrd="0" presId="urn:microsoft.com/office/officeart/2008/layout/AlternatingPictureCircles"/>
    <dgm:cxn modelId="{5B167D17-3DF9-3C40-815F-387DD07D0D31}" type="presParOf" srcId="{A54B7AAE-591B-B949-8BCB-22EF6067FFD2}" destId="{7894795C-41E0-7440-AAF5-96096F6CE18F}" srcOrd="3" destOrd="0" presId="urn:microsoft.com/office/officeart/2008/layout/AlternatingPictureCircles"/>
    <dgm:cxn modelId="{51723385-3FBD-AB44-9A10-C5DFBAEA2ED9}" type="presParOf" srcId="{BA325377-75BD-2744-A8F0-81860FEEA325}" destId="{96D61F97-5863-FA40-9A35-0D30D3F214BF}" srcOrd="1" destOrd="0" presId="urn:microsoft.com/office/officeart/2008/layout/AlternatingPictureCircles"/>
    <dgm:cxn modelId="{B51BEBD3-CB36-E54B-A495-646D4150F77B}" type="presParOf" srcId="{96D61F97-5863-FA40-9A35-0D30D3F214BF}" destId="{A0CE6D0D-463C-4148-B8E4-CE996711960D}" srcOrd="0" destOrd="0" presId="urn:microsoft.com/office/officeart/2008/layout/AlternatingPictureCircles"/>
    <dgm:cxn modelId="{20C1160C-77AF-6248-BB0D-0D07E8B0A082}" type="presParOf" srcId="{96D61F97-5863-FA40-9A35-0D30D3F214BF}" destId="{692C1DB3-1B87-D045-B874-445E0B8E8D8E}" srcOrd="1" destOrd="0" presId="urn:microsoft.com/office/officeart/2008/layout/AlternatingPictureCircles"/>
    <dgm:cxn modelId="{1A5F9E44-82F3-EF45-A94F-78E90E5656BF}" type="presParOf" srcId="{96D61F97-5863-FA40-9A35-0D30D3F214BF}" destId="{9BDD253E-45DA-E74C-9C22-93A3C991F6B2}" srcOrd="2" destOrd="0" presId="urn:microsoft.com/office/officeart/2008/layout/AlternatingPictureCircles"/>
    <dgm:cxn modelId="{73F34C79-C83D-C246-852B-747C480AD403}" type="presParOf" srcId="{BA325377-75BD-2744-A8F0-81860FEEA325}" destId="{6646CD7F-9EE4-3A44-B5C1-FA3624141907}" srcOrd="2" destOrd="0" presId="urn:microsoft.com/office/officeart/2008/layout/AlternatingPictureCircles"/>
    <dgm:cxn modelId="{51583254-2061-2640-B7AD-DF75FBF74D79}" type="presParOf" srcId="{6646CD7F-9EE4-3A44-B5C1-FA3624141907}" destId="{D0A3B5C4-A822-F742-AD76-B26D3369782C}" srcOrd="0" destOrd="0" presId="urn:microsoft.com/office/officeart/2008/layout/AlternatingPictureCircles"/>
    <dgm:cxn modelId="{E7219339-6A62-524A-9144-41EE47F3DAA8}" type="presParOf" srcId="{6646CD7F-9EE4-3A44-B5C1-FA3624141907}" destId="{8879C389-FED9-1244-B62E-EAFE3DDB64F1}" srcOrd="1" destOrd="0" presId="urn:microsoft.com/office/officeart/2008/layout/AlternatingPictureCircles"/>
    <dgm:cxn modelId="{7CF34AD0-D931-9544-9EEF-5E0A2C1DD74F}" type="presParOf" srcId="{6646CD7F-9EE4-3A44-B5C1-FA3624141907}" destId="{967283B4-9122-FD43-8FF0-4F776C5B9C40}" srcOrd="2" destOrd="0" presId="urn:microsoft.com/office/officeart/2008/layout/AlternatingPictureCircles"/>
    <dgm:cxn modelId="{CE6B93E6-53E1-4242-A787-518C78B3E62D}" type="presParOf" srcId="{6646CD7F-9EE4-3A44-B5C1-FA3624141907}" destId="{87509C5E-95B1-4B45-B3FA-3572C7EC2F71}" srcOrd="3" destOrd="0" presId="urn:microsoft.com/office/officeart/2008/layout/AlternatingPictureCircles"/>
    <dgm:cxn modelId="{CD1DA491-A4B3-314E-9C58-DCA28DDE70C9}" type="presParOf" srcId="{BA325377-75BD-2744-A8F0-81860FEEA325}" destId="{3E90982D-16E1-654A-9028-987D43803FEF}" srcOrd="3" destOrd="0" presId="urn:microsoft.com/office/officeart/2008/layout/AlternatingPictureCircles"/>
    <dgm:cxn modelId="{5B97933A-10BF-A845-92BC-92BDE8B32D06}" type="presParOf" srcId="{3E90982D-16E1-654A-9028-987D43803FEF}" destId="{9ACA183E-885C-A247-86EF-D66199CDF433}" srcOrd="0" destOrd="0" presId="urn:microsoft.com/office/officeart/2008/layout/AlternatingPictureCircles"/>
    <dgm:cxn modelId="{048C5210-76B2-3249-9248-B0B903D0D7E3}" type="presParOf" srcId="{3E90982D-16E1-654A-9028-987D43803FEF}" destId="{F7B5181E-B0EB-1F46-B050-BC39FBA8EE1D}" srcOrd="1" destOrd="0" presId="urn:microsoft.com/office/officeart/2008/layout/AlternatingPictureCircles"/>
    <dgm:cxn modelId="{24BE862F-14C1-B640-B8FD-49E7785EE64C}" type="presParOf" srcId="{3E90982D-16E1-654A-9028-987D43803FEF}" destId="{867E4C1B-E7FF-F849-B2EC-F1344A856820}" srcOrd="2" destOrd="0" presId="urn:microsoft.com/office/officeart/2008/layout/AlternatingPictureCircles"/>
    <dgm:cxn modelId="{6271CDE5-D01E-ED45-A8EA-82D4C16484B2}" type="presParOf" srcId="{BA325377-75BD-2744-A8F0-81860FEEA325}" destId="{80915D95-ACB9-7E45-A6FE-D995A5DA35FA}" srcOrd="4" destOrd="0" presId="urn:microsoft.com/office/officeart/2008/layout/AlternatingPictureCircles"/>
    <dgm:cxn modelId="{D4013A6D-9EFF-DA4F-9159-8DC82A0C9333}" type="presParOf" srcId="{80915D95-ACB9-7E45-A6FE-D995A5DA35FA}" destId="{D94B9851-947E-6147-A82B-19C72B0529E5}" srcOrd="0" destOrd="0" presId="urn:microsoft.com/office/officeart/2008/layout/AlternatingPictureCircles"/>
    <dgm:cxn modelId="{B65276CB-4774-9646-8D47-818CA9670D9E}" type="presParOf" srcId="{80915D95-ACB9-7E45-A6FE-D995A5DA35FA}" destId="{26C27084-B1A3-A341-AC5D-5A3C97B78578}" srcOrd="1" destOrd="0" presId="urn:microsoft.com/office/officeart/2008/layout/AlternatingPictureCircles"/>
    <dgm:cxn modelId="{8AC1A63C-6C3E-364D-A33F-FF83DDF30BD6}" type="presParOf" srcId="{80915D95-ACB9-7E45-A6FE-D995A5DA35FA}" destId="{6E5AD393-8E68-9444-B742-9A313B36368E}" srcOrd="2" destOrd="0" presId="urn:microsoft.com/office/officeart/2008/layout/AlternatingPictureCircles"/>
    <dgm:cxn modelId="{35882137-33C5-5A40-BA4E-4408C16A0E63}" type="presParOf" srcId="{80915D95-ACB9-7E45-A6FE-D995A5DA35FA}" destId="{40FB4A04-FF3B-D649-8202-9957AED36005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0A82691-9348-3E40-89CA-22BF4BBE5128}" type="doc">
      <dgm:prSet loTypeId="urn:microsoft.com/office/officeart/2005/8/layout/radial3" loCatId="" qsTypeId="urn:microsoft.com/office/officeart/2005/8/quickstyle/simple4" qsCatId="simple" csTypeId="urn:microsoft.com/office/officeart/2005/8/colors/colorful1" csCatId="colorful" phldr="1"/>
      <dgm:spPr/>
    </dgm:pt>
    <dgm:pt modelId="{DF7CEAAE-6623-4047-BCF0-113B66B58ED4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NECESIDAD</a:t>
          </a:r>
          <a:endParaRPr lang="es-ES" b="1" dirty="0">
            <a:solidFill>
              <a:schemeClr val="bg1"/>
            </a:solidFill>
          </a:endParaRPr>
        </a:p>
      </dgm:t>
    </dgm:pt>
    <dgm:pt modelId="{B2AEFFA0-ED42-544B-B518-7138DC33C84D}" type="parTrans" cxnId="{0DD159FB-81F7-4948-95EB-FD93EBDFC2CC}">
      <dgm:prSet/>
      <dgm:spPr/>
      <dgm:t>
        <a:bodyPr/>
        <a:lstStyle/>
        <a:p>
          <a:endParaRPr lang="es-ES"/>
        </a:p>
      </dgm:t>
    </dgm:pt>
    <dgm:pt modelId="{C0C7E211-2EB3-D44E-A4C8-825E41566AE4}" type="sibTrans" cxnId="{0DD159FB-81F7-4948-95EB-FD93EBDFC2CC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40346827-ED77-CD47-9954-D1912173320A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DESEO</a:t>
          </a:r>
          <a:endParaRPr lang="es-ES" b="1" dirty="0">
            <a:solidFill>
              <a:schemeClr val="bg1"/>
            </a:solidFill>
          </a:endParaRPr>
        </a:p>
      </dgm:t>
    </dgm:pt>
    <dgm:pt modelId="{B43A7722-1226-2D45-95C4-4F69E762FDED}" type="parTrans" cxnId="{0BA1C5CE-C6AA-BE4D-8D0C-A61D7DADFC6F}">
      <dgm:prSet/>
      <dgm:spPr/>
      <dgm:t>
        <a:bodyPr/>
        <a:lstStyle/>
        <a:p>
          <a:endParaRPr lang="es-ES"/>
        </a:p>
      </dgm:t>
    </dgm:pt>
    <dgm:pt modelId="{5BB8CD73-D846-A242-A8B1-E50BE550455C}" type="sibTrans" cxnId="{0BA1C5CE-C6AA-BE4D-8D0C-A61D7DADFC6F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E8DDC7F1-6D28-BE41-9B8A-92A61DAC0331}">
      <dgm:prSet phldrT="[Texto]"/>
      <dgm:spPr>
        <a:solidFill>
          <a:schemeClr val="tx2">
            <a:lumMod val="75000"/>
            <a:alpha val="5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IMAGEN</a:t>
          </a:r>
          <a:endParaRPr lang="es-ES" b="1" dirty="0">
            <a:solidFill>
              <a:schemeClr val="bg1"/>
            </a:solidFill>
          </a:endParaRPr>
        </a:p>
      </dgm:t>
    </dgm:pt>
    <dgm:pt modelId="{C31DAA03-CA37-E94F-A52D-878006004632}" type="parTrans" cxnId="{8A98F805-76B1-7940-94F2-C214B35971C1}">
      <dgm:prSet/>
      <dgm:spPr/>
      <dgm:t>
        <a:bodyPr/>
        <a:lstStyle/>
        <a:p>
          <a:endParaRPr lang="es-ES"/>
        </a:p>
      </dgm:t>
    </dgm:pt>
    <dgm:pt modelId="{B9031776-27FA-4343-8B03-24E7485DC9E9}" type="sibTrans" cxnId="{8A98F805-76B1-7940-94F2-C214B35971C1}">
      <dgm:prSet/>
      <dgm:spPr/>
      <dgm:t>
        <a:bodyPr/>
        <a:lstStyle/>
        <a:p>
          <a:endParaRPr lang="es-ES"/>
        </a:p>
      </dgm:t>
    </dgm:pt>
    <dgm:pt modelId="{67F5B9CA-0098-1844-87BF-49094D83B6FC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SEGURIDAD</a:t>
          </a:r>
          <a:endParaRPr lang="es-ES" b="1" dirty="0">
            <a:solidFill>
              <a:schemeClr val="bg1"/>
            </a:solidFill>
          </a:endParaRPr>
        </a:p>
      </dgm:t>
    </dgm:pt>
    <dgm:pt modelId="{7A28B200-DD0E-734E-A296-9FCCC10C44DA}" type="parTrans" cxnId="{F20D8910-30F6-2544-9C05-E3084376169B}">
      <dgm:prSet/>
      <dgm:spPr/>
      <dgm:t>
        <a:bodyPr/>
        <a:lstStyle/>
        <a:p>
          <a:endParaRPr lang="es-ES"/>
        </a:p>
      </dgm:t>
    </dgm:pt>
    <dgm:pt modelId="{717EAE26-CBB5-DB4E-A1AC-EDF261ED3D32}" type="sibTrans" cxnId="{F20D8910-30F6-2544-9C05-E3084376169B}">
      <dgm:prSet/>
      <dgm:spPr/>
      <dgm:t>
        <a:bodyPr/>
        <a:lstStyle/>
        <a:p>
          <a:endParaRPr lang="es-ES"/>
        </a:p>
      </dgm:t>
    </dgm:pt>
    <dgm:pt modelId="{BD624587-8EB9-6A42-B7A3-F7FCCBB2802C}">
      <dgm:prSet phldrT="[Texto]" custT="1"/>
      <dgm:spPr>
        <a:solidFill>
          <a:srgbClr val="0000FF"/>
        </a:solidFill>
      </dgm:spPr>
      <dgm:t>
        <a:bodyPr/>
        <a:lstStyle/>
        <a:p>
          <a:r>
            <a:rPr lang="es-ES" sz="2000" b="1" dirty="0" smtClean="0">
              <a:solidFill>
                <a:srgbClr val="FFFFFF"/>
              </a:solidFill>
            </a:rPr>
            <a:t>DECISIÓN</a:t>
          </a:r>
          <a:endParaRPr lang="es-ES" sz="2000" b="1" dirty="0">
            <a:solidFill>
              <a:srgbClr val="FFFFFF"/>
            </a:solidFill>
          </a:endParaRPr>
        </a:p>
      </dgm:t>
    </dgm:pt>
    <dgm:pt modelId="{52C29E89-CBE3-4641-88B2-12360AAD34AF}" type="parTrans" cxnId="{FDABD4AD-A15B-1F45-92C6-90A8A69FD4D3}">
      <dgm:prSet/>
      <dgm:spPr/>
      <dgm:t>
        <a:bodyPr/>
        <a:lstStyle/>
        <a:p>
          <a:endParaRPr lang="es-ES"/>
        </a:p>
      </dgm:t>
    </dgm:pt>
    <dgm:pt modelId="{F7F7A88C-7F7E-0C40-8194-DBA5ACCB28F2}" type="sibTrans" cxnId="{FDABD4AD-A15B-1F45-92C6-90A8A69FD4D3}">
      <dgm:prSet/>
      <dgm:spPr/>
      <dgm:t>
        <a:bodyPr/>
        <a:lstStyle/>
        <a:p>
          <a:endParaRPr lang="es-ES"/>
        </a:p>
      </dgm:t>
    </dgm:pt>
    <dgm:pt modelId="{D30198DC-46EF-8E49-BE80-4F55A8C64A44}" type="pres">
      <dgm:prSet presAssocID="{B0A82691-9348-3E40-89CA-22BF4BBE5128}" presName="composite" presStyleCnt="0">
        <dgm:presLayoutVars>
          <dgm:chMax val="1"/>
          <dgm:dir/>
          <dgm:resizeHandles val="exact"/>
        </dgm:presLayoutVars>
      </dgm:prSet>
      <dgm:spPr/>
    </dgm:pt>
    <dgm:pt modelId="{2E43DEAB-CAA7-6C42-B7EB-CD88860CC5F2}" type="pres">
      <dgm:prSet presAssocID="{B0A82691-9348-3E40-89CA-22BF4BBE5128}" presName="radial" presStyleCnt="0">
        <dgm:presLayoutVars>
          <dgm:animLvl val="ctr"/>
        </dgm:presLayoutVars>
      </dgm:prSet>
      <dgm:spPr/>
    </dgm:pt>
    <dgm:pt modelId="{89A9A858-7C1C-EC4C-907E-2D87A33AEFA6}" type="pres">
      <dgm:prSet presAssocID="{BD624587-8EB9-6A42-B7A3-F7FCCBB2802C}" presName="centerShape" presStyleLbl="vennNode1" presStyleIdx="0" presStyleCnt="5"/>
      <dgm:spPr/>
      <dgm:t>
        <a:bodyPr/>
        <a:lstStyle/>
        <a:p>
          <a:endParaRPr lang="es-ES"/>
        </a:p>
      </dgm:t>
    </dgm:pt>
    <dgm:pt modelId="{43ECE641-E537-3F42-8DF0-4A5F67C3FE9F}" type="pres">
      <dgm:prSet presAssocID="{DF7CEAAE-6623-4047-BCF0-113B66B58ED4}" presName="node" presStyleLbl="vennNode1" presStyleIdx="1" presStyleCnt="5" custScaleX="132528" custScaleY="1320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84F977-5477-8849-B1D4-F3A2C3C7FDC8}" type="pres">
      <dgm:prSet presAssocID="{40346827-ED77-CD47-9954-D1912173320A}" presName="node" presStyleLbl="vennNode1" presStyleIdx="2" presStyleCnt="5" custScaleX="132528" custScaleY="1320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2A8A7E-7848-0147-9AF5-F83B0850A51B}" type="pres">
      <dgm:prSet presAssocID="{E8DDC7F1-6D28-BE41-9B8A-92A61DAC0331}" presName="node" presStyleLbl="vennNode1" presStyleIdx="3" presStyleCnt="5" custScaleX="132528" custScaleY="1320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BAE039-A429-AA48-9F33-C8D903AB5EFD}" type="pres">
      <dgm:prSet presAssocID="{67F5B9CA-0098-1844-87BF-49094D83B6FC}" presName="node" presStyleLbl="vennNode1" presStyleIdx="4" presStyleCnt="5" custScaleX="132528" custScaleY="1320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20D8910-30F6-2544-9C05-E3084376169B}" srcId="{BD624587-8EB9-6A42-B7A3-F7FCCBB2802C}" destId="{67F5B9CA-0098-1844-87BF-49094D83B6FC}" srcOrd="3" destOrd="0" parTransId="{7A28B200-DD0E-734E-A296-9FCCC10C44DA}" sibTransId="{717EAE26-CBB5-DB4E-A1AC-EDF261ED3D32}"/>
    <dgm:cxn modelId="{DFEAFF0F-0AA5-A143-9FAC-8084ACAC901D}" type="presOf" srcId="{DF7CEAAE-6623-4047-BCF0-113B66B58ED4}" destId="{43ECE641-E537-3F42-8DF0-4A5F67C3FE9F}" srcOrd="0" destOrd="0" presId="urn:microsoft.com/office/officeart/2005/8/layout/radial3"/>
    <dgm:cxn modelId="{E10E2DFB-92A3-B041-98BB-98DB25FB23D6}" type="presOf" srcId="{E8DDC7F1-6D28-BE41-9B8A-92A61DAC0331}" destId="{452A8A7E-7848-0147-9AF5-F83B0850A51B}" srcOrd="0" destOrd="0" presId="urn:microsoft.com/office/officeart/2005/8/layout/radial3"/>
    <dgm:cxn modelId="{8EE01E0A-F0D6-504E-BD0C-EF2975DF16EC}" type="presOf" srcId="{40346827-ED77-CD47-9954-D1912173320A}" destId="{9C84F977-5477-8849-B1D4-F3A2C3C7FDC8}" srcOrd="0" destOrd="0" presId="urn:microsoft.com/office/officeart/2005/8/layout/radial3"/>
    <dgm:cxn modelId="{FDABD4AD-A15B-1F45-92C6-90A8A69FD4D3}" srcId="{B0A82691-9348-3E40-89CA-22BF4BBE5128}" destId="{BD624587-8EB9-6A42-B7A3-F7FCCBB2802C}" srcOrd="0" destOrd="0" parTransId="{52C29E89-CBE3-4641-88B2-12360AAD34AF}" sibTransId="{F7F7A88C-7F7E-0C40-8194-DBA5ACCB28F2}"/>
    <dgm:cxn modelId="{0DD159FB-81F7-4948-95EB-FD93EBDFC2CC}" srcId="{BD624587-8EB9-6A42-B7A3-F7FCCBB2802C}" destId="{DF7CEAAE-6623-4047-BCF0-113B66B58ED4}" srcOrd="0" destOrd="0" parTransId="{B2AEFFA0-ED42-544B-B518-7138DC33C84D}" sibTransId="{C0C7E211-2EB3-D44E-A4C8-825E41566AE4}"/>
    <dgm:cxn modelId="{0BA1C5CE-C6AA-BE4D-8D0C-A61D7DADFC6F}" srcId="{BD624587-8EB9-6A42-B7A3-F7FCCBB2802C}" destId="{40346827-ED77-CD47-9954-D1912173320A}" srcOrd="1" destOrd="0" parTransId="{B43A7722-1226-2D45-95C4-4F69E762FDED}" sibTransId="{5BB8CD73-D846-A242-A8B1-E50BE550455C}"/>
    <dgm:cxn modelId="{EDA5BF52-E685-7747-8A41-B0499FCCBD31}" type="presOf" srcId="{BD624587-8EB9-6A42-B7A3-F7FCCBB2802C}" destId="{89A9A858-7C1C-EC4C-907E-2D87A33AEFA6}" srcOrd="0" destOrd="0" presId="urn:microsoft.com/office/officeart/2005/8/layout/radial3"/>
    <dgm:cxn modelId="{8A98F805-76B1-7940-94F2-C214B35971C1}" srcId="{BD624587-8EB9-6A42-B7A3-F7FCCBB2802C}" destId="{E8DDC7F1-6D28-BE41-9B8A-92A61DAC0331}" srcOrd="2" destOrd="0" parTransId="{C31DAA03-CA37-E94F-A52D-878006004632}" sibTransId="{B9031776-27FA-4343-8B03-24E7485DC9E9}"/>
    <dgm:cxn modelId="{3FE9CBA2-8E1D-514A-A639-C2F5079BC0FE}" type="presOf" srcId="{B0A82691-9348-3E40-89CA-22BF4BBE5128}" destId="{D30198DC-46EF-8E49-BE80-4F55A8C64A44}" srcOrd="0" destOrd="0" presId="urn:microsoft.com/office/officeart/2005/8/layout/radial3"/>
    <dgm:cxn modelId="{23AC8A43-B09F-4C47-A4EF-743F85FC8299}" type="presOf" srcId="{67F5B9CA-0098-1844-87BF-49094D83B6FC}" destId="{71BAE039-A429-AA48-9F33-C8D903AB5EFD}" srcOrd="0" destOrd="0" presId="urn:microsoft.com/office/officeart/2005/8/layout/radial3"/>
    <dgm:cxn modelId="{F8529F8D-5F74-744D-A9BC-D0265EB8E251}" type="presParOf" srcId="{D30198DC-46EF-8E49-BE80-4F55A8C64A44}" destId="{2E43DEAB-CAA7-6C42-B7EB-CD88860CC5F2}" srcOrd="0" destOrd="0" presId="urn:microsoft.com/office/officeart/2005/8/layout/radial3"/>
    <dgm:cxn modelId="{9F66FE76-6E2A-AB41-9E53-5E854D01209F}" type="presParOf" srcId="{2E43DEAB-CAA7-6C42-B7EB-CD88860CC5F2}" destId="{89A9A858-7C1C-EC4C-907E-2D87A33AEFA6}" srcOrd="0" destOrd="0" presId="urn:microsoft.com/office/officeart/2005/8/layout/radial3"/>
    <dgm:cxn modelId="{9B5C9362-5E77-394F-92ED-0B00658651B6}" type="presParOf" srcId="{2E43DEAB-CAA7-6C42-B7EB-CD88860CC5F2}" destId="{43ECE641-E537-3F42-8DF0-4A5F67C3FE9F}" srcOrd="1" destOrd="0" presId="urn:microsoft.com/office/officeart/2005/8/layout/radial3"/>
    <dgm:cxn modelId="{4CFE4A16-0F7F-B643-BBD8-56AD43447C55}" type="presParOf" srcId="{2E43DEAB-CAA7-6C42-B7EB-CD88860CC5F2}" destId="{9C84F977-5477-8849-B1D4-F3A2C3C7FDC8}" srcOrd="2" destOrd="0" presId="urn:microsoft.com/office/officeart/2005/8/layout/radial3"/>
    <dgm:cxn modelId="{153CD0A0-3A77-EE4D-8673-F7312AFABB0E}" type="presParOf" srcId="{2E43DEAB-CAA7-6C42-B7EB-CD88860CC5F2}" destId="{452A8A7E-7848-0147-9AF5-F83B0850A51B}" srcOrd="3" destOrd="0" presId="urn:microsoft.com/office/officeart/2005/8/layout/radial3"/>
    <dgm:cxn modelId="{324F08D2-D04D-D640-8DEF-3BB25E4812C2}" type="presParOf" srcId="{2E43DEAB-CAA7-6C42-B7EB-CD88860CC5F2}" destId="{71BAE039-A429-AA48-9F33-C8D903AB5EFD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AA6AFAC-F646-0148-81F0-68E041508C16}" type="doc">
      <dgm:prSet loTypeId="urn:microsoft.com/office/officeart/2005/8/layout/hList2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84C4CA98-2CB3-C743-8FFD-A6FBFA03DF3B}">
      <dgm:prSet phldrT="[Texto]"/>
      <dgm:spPr/>
      <dgm:t>
        <a:bodyPr/>
        <a:lstStyle/>
        <a:p>
          <a:r>
            <a:rPr lang="es-ES" dirty="0" smtClean="0"/>
            <a:t>DIÁLOGO</a:t>
          </a:r>
          <a:endParaRPr lang="es-ES" dirty="0"/>
        </a:p>
      </dgm:t>
    </dgm:pt>
    <dgm:pt modelId="{B92BA66E-F544-A24C-84C4-BE792C51BD9F}" type="parTrans" cxnId="{0370F299-9B8B-9244-8CEA-50018FFF3B49}">
      <dgm:prSet/>
      <dgm:spPr/>
      <dgm:t>
        <a:bodyPr/>
        <a:lstStyle/>
        <a:p>
          <a:endParaRPr lang="es-ES"/>
        </a:p>
      </dgm:t>
    </dgm:pt>
    <dgm:pt modelId="{30D85706-B658-234A-BF05-492A400C7EEA}" type="sibTrans" cxnId="{0370F299-9B8B-9244-8CEA-50018FFF3B49}">
      <dgm:prSet/>
      <dgm:spPr/>
      <dgm:t>
        <a:bodyPr/>
        <a:lstStyle/>
        <a:p>
          <a:endParaRPr lang="es-ES"/>
        </a:p>
      </dgm:t>
    </dgm:pt>
    <dgm:pt modelId="{A4E99CE6-86D4-B644-A2DB-835CFAD92A69}">
      <dgm:prSet phldrT="[Texto]"/>
      <dgm:spPr>
        <a:solidFill>
          <a:srgbClr val="FF6600"/>
        </a:solidFill>
      </dgm:spPr>
      <dgm:t>
        <a:bodyPr/>
        <a:lstStyle/>
        <a:p>
          <a:r>
            <a:rPr lang="es-ES" dirty="0" smtClean="0"/>
            <a:t>Bilateral</a:t>
          </a:r>
          <a:endParaRPr lang="es-ES" dirty="0"/>
        </a:p>
      </dgm:t>
    </dgm:pt>
    <dgm:pt modelId="{EB9D80D9-F85D-084F-A03F-8B3C02D112F8}" type="parTrans" cxnId="{0639FD8D-3FF6-304C-9F5F-D7DA0D8F780E}">
      <dgm:prSet/>
      <dgm:spPr/>
      <dgm:t>
        <a:bodyPr/>
        <a:lstStyle/>
        <a:p>
          <a:endParaRPr lang="es-ES"/>
        </a:p>
      </dgm:t>
    </dgm:pt>
    <dgm:pt modelId="{0ACDD38C-755E-684C-B74F-A0582011B3EA}" type="sibTrans" cxnId="{0639FD8D-3FF6-304C-9F5F-D7DA0D8F780E}">
      <dgm:prSet/>
      <dgm:spPr/>
      <dgm:t>
        <a:bodyPr/>
        <a:lstStyle/>
        <a:p>
          <a:endParaRPr lang="es-ES"/>
        </a:p>
      </dgm:t>
    </dgm:pt>
    <dgm:pt modelId="{0B9666C4-25DC-A64A-837C-51FC91A1A394}">
      <dgm:prSet phldrT="[Texto]"/>
      <dgm:spPr>
        <a:solidFill>
          <a:srgbClr val="FF6600"/>
        </a:solidFill>
      </dgm:spPr>
      <dgm:t>
        <a:bodyPr/>
        <a:lstStyle/>
        <a:p>
          <a:r>
            <a:rPr lang="es-ES" dirty="0" smtClean="0"/>
            <a:t>Multilateral</a:t>
          </a:r>
          <a:endParaRPr lang="es-ES" dirty="0"/>
        </a:p>
      </dgm:t>
    </dgm:pt>
    <dgm:pt modelId="{B0D95421-1600-0746-A5E5-6D4542C17D11}" type="parTrans" cxnId="{CDE436FC-6983-8B41-91BB-C0E68724A003}">
      <dgm:prSet/>
      <dgm:spPr/>
      <dgm:t>
        <a:bodyPr/>
        <a:lstStyle/>
        <a:p>
          <a:endParaRPr lang="es-ES"/>
        </a:p>
      </dgm:t>
    </dgm:pt>
    <dgm:pt modelId="{1D463D75-9280-6B44-8489-018D197BC93D}" type="sibTrans" cxnId="{CDE436FC-6983-8B41-91BB-C0E68724A003}">
      <dgm:prSet/>
      <dgm:spPr/>
      <dgm:t>
        <a:bodyPr/>
        <a:lstStyle/>
        <a:p>
          <a:endParaRPr lang="es-ES"/>
        </a:p>
      </dgm:t>
    </dgm:pt>
    <dgm:pt modelId="{99F6AFA9-E2CB-FA41-B30B-8D09ED82737B}">
      <dgm:prSet phldrT="[Texto]"/>
      <dgm:spPr/>
      <dgm:t>
        <a:bodyPr/>
        <a:lstStyle/>
        <a:p>
          <a:r>
            <a:rPr lang="es-ES" dirty="0" smtClean="0"/>
            <a:t>PROYECTO</a:t>
          </a:r>
          <a:endParaRPr lang="es-ES" dirty="0"/>
        </a:p>
      </dgm:t>
    </dgm:pt>
    <dgm:pt modelId="{85ECF878-7696-3944-92DF-8D916C0D69F0}" type="parTrans" cxnId="{656332EE-BBCD-0846-AAC6-49AF7BB1EE5F}">
      <dgm:prSet/>
      <dgm:spPr/>
      <dgm:t>
        <a:bodyPr/>
        <a:lstStyle/>
        <a:p>
          <a:endParaRPr lang="es-ES"/>
        </a:p>
      </dgm:t>
    </dgm:pt>
    <dgm:pt modelId="{B50AF3CF-6612-E945-B142-E05AF3F047B5}" type="sibTrans" cxnId="{656332EE-BBCD-0846-AAC6-49AF7BB1EE5F}">
      <dgm:prSet/>
      <dgm:spPr/>
      <dgm:t>
        <a:bodyPr/>
        <a:lstStyle/>
        <a:p>
          <a:endParaRPr lang="es-ES"/>
        </a:p>
      </dgm:t>
    </dgm:pt>
    <dgm:pt modelId="{841E527E-E550-AB41-B3DA-5202FB5A8BDA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Aporte personal</a:t>
          </a:r>
          <a:endParaRPr lang="es-ES" dirty="0"/>
        </a:p>
      </dgm:t>
    </dgm:pt>
    <dgm:pt modelId="{B0FEE811-2A64-EC49-9B00-0C35ED1CB19A}" type="parTrans" cxnId="{0336556F-F6D5-6044-A600-F4276BF3D29C}">
      <dgm:prSet/>
      <dgm:spPr/>
      <dgm:t>
        <a:bodyPr/>
        <a:lstStyle/>
        <a:p>
          <a:endParaRPr lang="es-ES"/>
        </a:p>
      </dgm:t>
    </dgm:pt>
    <dgm:pt modelId="{AB527142-A4DF-2245-96A6-140DB843BC9C}" type="sibTrans" cxnId="{0336556F-F6D5-6044-A600-F4276BF3D29C}">
      <dgm:prSet/>
      <dgm:spPr/>
      <dgm:t>
        <a:bodyPr/>
        <a:lstStyle/>
        <a:p>
          <a:endParaRPr lang="es-ES"/>
        </a:p>
      </dgm:t>
    </dgm:pt>
    <dgm:pt modelId="{7E715C0E-4EC0-2043-9155-D3077C5AD1DA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Comunitario</a:t>
          </a:r>
          <a:endParaRPr lang="es-ES" dirty="0"/>
        </a:p>
      </dgm:t>
    </dgm:pt>
    <dgm:pt modelId="{DDE2EC7D-B2AF-BD47-ACCA-B9AF607B9FB6}" type="parTrans" cxnId="{3096B850-93A1-EB4A-B6A8-7BB6DF58414E}">
      <dgm:prSet/>
      <dgm:spPr/>
      <dgm:t>
        <a:bodyPr/>
        <a:lstStyle/>
        <a:p>
          <a:endParaRPr lang="es-ES"/>
        </a:p>
      </dgm:t>
    </dgm:pt>
    <dgm:pt modelId="{168FB12B-04C0-954A-82E4-93332A29816E}" type="sibTrans" cxnId="{3096B850-93A1-EB4A-B6A8-7BB6DF58414E}">
      <dgm:prSet/>
      <dgm:spPr/>
      <dgm:t>
        <a:bodyPr/>
        <a:lstStyle/>
        <a:p>
          <a:endParaRPr lang="es-ES"/>
        </a:p>
      </dgm:t>
    </dgm:pt>
    <dgm:pt modelId="{76CCFB12-44EB-E543-9567-3D20ECBE1FE5}">
      <dgm:prSet phldrT="[Texto]"/>
      <dgm:spPr/>
      <dgm:t>
        <a:bodyPr/>
        <a:lstStyle/>
        <a:p>
          <a:r>
            <a:rPr lang="es-ES" dirty="0" smtClean="0"/>
            <a:t>JESUCRISTO</a:t>
          </a:r>
          <a:endParaRPr lang="es-ES" dirty="0"/>
        </a:p>
      </dgm:t>
    </dgm:pt>
    <dgm:pt modelId="{CBFA1BD1-90E5-A246-9443-5E17EE9D3814}" type="parTrans" cxnId="{C624143F-B254-4448-9407-4F6B0171C0FC}">
      <dgm:prSet/>
      <dgm:spPr/>
      <dgm:t>
        <a:bodyPr/>
        <a:lstStyle/>
        <a:p>
          <a:endParaRPr lang="es-ES"/>
        </a:p>
      </dgm:t>
    </dgm:pt>
    <dgm:pt modelId="{3D649D6E-75B8-2442-9ED2-EDDD39C30EC6}" type="sibTrans" cxnId="{C624143F-B254-4448-9407-4F6B0171C0FC}">
      <dgm:prSet/>
      <dgm:spPr/>
      <dgm:t>
        <a:bodyPr/>
        <a:lstStyle/>
        <a:p>
          <a:endParaRPr lang="es-ES"/>
        </a:p>
      </dgm:t>
    </dgm:pt>
    <dgm:pt modelId="{2F2D86B2-2040-5049-BACF-E70160E9088B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Encuentro</a:t>
          </a:r>
          <a:endParaRPr lang="es-ES" dirty="0"/>
        </a:p>
      </dgm:t>
    </dgm:pt>
    <dgm:pt modelId="{A6F5AFD6-F97A-2B41-BBC0-B1CBEFF6A8E0}" type="parTrans" cxnId="{54A362AE-768E-7D48-8F59-6A95BFA0F9B3}">
      <dgm:prSet/>
      <dgm:spPr/>
      <dgm:t>
        <a:bodyPr/>
        <a:lstStyle/>
        <a:p>
          <a:endParaRPr lang="es-ES"/>
        </a:p>
      </dgm:t>
    </dgm:pt>
    <dgm:pt modelId="{5AE571B5-DC3C-8740-9324-0359527C7CB0}" type="sibTrans" cxnId="{54A362AE-768E-7D48-8F59-6A95BFA0F9B3}">
      <dgm:prSet/>
      <dgm:spPr/>
      <dgm:t>
        <a:bodyPr/>
        <a:lstStyle/>
        <a:p>
          <a:endParaRPr lang="es-ES"/>
        </a:p>
      </dgm:t>
    </dgm:pt>
    <dgm:pt modelId="{F7F9EDE1-3001-5144-AC23-B82DFC897004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Discernimiento</a:t>
          </a:r>
          <a:endParaRPr lang="es-ES" dirty="0"/>
        </a:p>
      </dgm:t>
    </dgm:pt>
    <dgm:pt modelId="{8BE25BBF-9833-4C4E-99C9-20150C9935AD}" type="parTrans" cxnId="{40B5B864-D102-F84C-BC82-61B0A18FF19E}">
      <dgm:prSet/>
      <dgm:spPr/>
      <dgm:t>
        <a:bodyPr/>
        <a:lstStyle/>
        <a:p>
          <a:endParaRPr lang="es-ES"/>
        </a:p>
      </dgm:t>
    </dgm:pt>
    <dgm:pt modelId="{393EC077-1372-1743-8F9F-BCBA62692EC7}" type="sibTrans" cxnId="{40B5B864-D102-F84C-BC82-61B0A18FF19E}">
      <dgm:prSet/>
      <dgm:spPr/>
      <dgm:t>
        <a:bodyPr/>
        <a:lstStyle/>
        <a:p>
          <a:endParaRPr lang="es-ES"/>
        </a:p>
      </dgm:t>
    </dgm:pt>
    <dgm:pt modelId="{39629BAC-4E38-CF41-8647-063C609C6371}">
      <dgm:prSet phldrT="[Texto]"/>
      <dgm:spPr>
        <a:solidFill>
          <a:srgbClr val="FF6600"/>
        </a:solidFill>
      </dgm:spPr>
      <dgm:t>
        <a:bodyPr/>
        <a:lstStyle/>
        <a:p>
          <a:r>
            <a:rPr lang="es-ES" dirty="0" smtClean="0"/>
            <a:t>Informal</a:t>
          </a:r>
          <a:endParaRPr lang="es-ES" dirty="0"/>
        </a:p>
      </dgm:t>
    </dgm:pt>
    <dgm:pt modelId="{3F5364A4-C7B5-E844-A204-1FF7611F78AF}" type="parTrans" cxnId="{29D2DBB1-1EAB-524B-B0EA-BE0817821851}">
      <dgm:prSet/>
      <dgm:spPr/>
      <dgm:t>
        <a:bodyPr/>
        <a:lstStyle/>
        <a:p>
          <a:endParaRPr lang="es-ES"/>
        </a:p>
      </dgm:t>
    </dgm:pt>
    <dgm:pt modelId="{05F1ECBA-572C-8D4F-832A-C8A59E21AFE9}" type="sibTrans" cxnId="{29D2DBB1-1EAB-524B-B0EA-BE0817821851}">
      <dgm:prSet/>
      <dgm:spPr/>
      <dgm:t>
        <a:bodyPr/>
        <a:lstStyle/>
        <a:p>
          <a:endParaRPr lang="es-ES"/>
        </a:p>
      </dgm:t>
    </dgm:pt>
    <dgm:pt modelId="{1DC4F770-18C1-6143-95F1-924072D0A901}">
      <dgm:prSet phldrT="[Texto]"/>
      <dgm:spPr>
        <a:solidFill>
          <a:srgbClr val="FF6600"/>
        </a:solidFill>
      </dgm:spPr>
      <dgm:t>
        <a:bodyPr/>
        <a:lstStyle/>
        <a:p>
          <a:r>
            <a:rPr lang="es-ES" dirty="0" smtClean="0"/>
            <a:t>Discernido</a:t>
          </a:r>
          <a:endParaRPr lang="es-ES" dirty="0"/>
        </a:p>
      </dgm:t>
    </dgm:pt>
    <dgm:pt modelId="{18AA8D52-BC95-654E-920B-4EF5E8F717BE}" type="parTrans" cxnId="{29EA157A-FE2E-D448-A94D-924F89C88DDC}">
      <dgm:prSet/>
      <dgm:spPr/>
      <dgm:t>
        <a:bodyPr/>
        <a:lstStyle/>
        <a:p>
          <a:endParaRPr lang="es-ES"/>
        </a:p>
      </dgm:t>
    </dgm:pt>
    <dgm:pt modelId="{E90C66B1-8210-FD4C-94D3-A4F743BE26E3}" type="sibTrans" cxnId="{29EA157A-FE2E-D448-A94D-924F89C88DDC}">
      <dgm:prSet/>
      <dgm:spPr/>
      <dgm:t>
        <a:bodyPr/>
        <a:lstStyle/>
        <a:p>
          <a:endParaRPr lang="es-ES"/>
        </a:p>
      </dgm:t>
    </dgm:pt>
    <dgm:pt modelId="{FEE0FD64-843F-A541-8F83-3E70BE96A13A}">
      <dgm:prSet phldrT="[Texto]"/>
      <dgm:spPr>
        <a:solidFill>
          <a:srgbClr val="FF6600"/>
        </a:solidFill>
      </dgm:spPr>
      <dgm:t>
        <a:bodyPr/>
        <a:lstStyle/>
        <a:p>
          <a:r>
            <a:rPr lang="es-ES" dirty="0" smtClean="0"/>
            <a:t>Consensual</a:t>
          </a:r>
          <a:endParaRPr lang="es-ES" dirty="0"/>
        </a:p>
      </dgm:t>
    </dgm:pt>
    <dgm:pt modelId="{45671A37-D876-7245-BA1D-7B14C576ACF3}" type="parTrans" cxnId="{142C2334-AA83-6549-8015-558C856BDE11}">
      <dgm:prSet/>
      <dgm:spPr/>
      <dgm:t>
        <a:bodyPr/>
        <a:lstStyle/>
        <a:p>
          <a:endParaRPr lang="es-ES"/>
        </a:p>
      </dgm:t>
    </dgm:pt>
    <dgm:pt modelId="{83AB7D7D-0A19-1346-83AB-87E7280F24CA}" type="sibTrans" cxnId="{142C2334-AA83-6549-8015-558C856BDE11}">
      <dgm:prSet/>
      <dgm:spPr/>
      <dgm:t>
        <a:bodyPr/>
        <a:lstStyle/>
        <a:p>
          <a:endParaRPr lang="es-ES"/>
        </a:p>
      </dgm:t>
    </dgm:pt>
    <dgm:pt modelId="{0626A11A-549A-794B-B966-F15A8A4EAD8C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Congregacional</a:t>
          </a:r>
          <a:endParaRPr lang="es-ES" dirty="0"/>
        </a:p>
      </dgm:t>
    </dgm:pt>
    <dgm:pt modelId="{135A967F-D7A3-6849-9A45-B32334191D4C}" type="parTrans" cxnId="{34D92E02-DF28-FF4B-A59D-50AA6977D697}">
      <dgm:prSet/>
      <dgm:spPr/>
      <dgm:t>
        <a:bodyPr/>
        <a:lstStyle/>
        <a:p>
          <a:endParaRPr lang="es-ES"/>
        </a:p>
      </dgm:t>
    </dgm:pt>
    <dgm:pt modelId="{5CBB380E-C018-8449-A3C7-ADF7CA969CFF}" type="sibTrans" cxnId="{34D92E02-DF28-FF4B-A59D-50AA6977D697}">
      <dgm:prSet/>
      <dgm:spPr/>
      <dgm:t>
        <a:bodyPr/>
        <a:lstStyle/>
        <a:p>
          <a:endParaRPr lang="es-ES"/>
        </a:p>
      </dgm:t>
    </dgm:pt>
    <dgm:pt modelId="{A7529C7C-0A5A-DE46-A29E-76DFCAC56BD6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Pastoral</a:t>
          </a:r>
          <a:endParaRPr lang="es-ES" dirty="0"/>
        </a:p>
      </dgm:t>
    </dgm:pt>
    <dgm:pt modelId="{AF9FDD70-DD20-2E4A-B016-39CC1BA034F6}" type="parTrans" cxnId="{61B409E5-38DE-3642-9191-445344033692}">
      <dgm:prSet/>
      <dgm:spPr/>
      <dgm:t>
        <a:bodyPr/>
        <a:lstStyle/>
        <a:p>
          <a:endParaRPr lang="es-ES"/>
        </a:p>
      </dgm:t>
    </dgm:pt>
    <dgm:pt modelId="{82A8EC00-CFAD-594E-9077-CBF91027738D}" type="sibTrans" cxnId="{61B409E5-38DE-3642-9191-445344033692}">
      <dgm:prSet/>
      <dgm:spPr/>
      <dgm:t>
        <a:bodyPr/>
        <a:lstStyle/>
        <a:p>
          <a:endParaRPr lang="es-ES"/>
        </a:p>
      </dgm:t>
    </dgm:pt>
    <dgm:pt modelId="{4DFD3013-337D-5243-A5FB-07261A7CB742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Evangelio</a:t>
          </a:r>
          <a:endParaRPr lang="es-ES" dirty="0"/>
        </a:p>
      </dgm:t>
    </dgm:pt>
    <dgm:pt modelId="{5CF598C8-F5CC-924E-A299-32C49F183FFB}" type="parTrans" cxnId="{3A8ACA01-06E7-8B47-BEA6-3C6E38F42E4A}">
      <dgm:prSet/>
      <dgm:spPr/>
      <dgm:t>
        <a:bodyPr/>
        <a:lstStyle/>
        <a:p>
          <a:endParaRPr lang="es-ES"/>
        </a:p>
      </dgm:t>
    </dgm:pt>
    <dgm:pt modelId="{824ACA1B-D721-2B46-9D3E-3C57F4E76443}" type="sibTrans" cxnId="{3A8ACA01-06E7-8B47-BEA6-3C6E38F42E4A}">
      <dgm:prSet/>
      <dgm:spPr/>
      <dgm:t>
        <a:bodyPr/>
        <a:lstStyle/>
        <a:p>
          <a:endParaRPr lang="es-ES"/>
        </a:p>
      </dgm:t>
    </dgm:pt>
    <dgm:pt modelId="{A592A5E6-A2B7-BE4D-A7FD-9D6512628D04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Vida plena</a:t>
          </a:r>
          <a:endParaRPr lang="es-ES" dirty="0"/>
        </a:p>
      </dgm:t>
    </dgm:pt>
    <dgm:pt modelId="{BABDC0E7-A1FE-C24A-A2A2-914ED6BE267B}" type="parTrans" cxnId="{46F33310-3012-E349-8BCE-70C3430FB372}">
      <dgm:prSet/>
      <dgm:spPr/>
      <dgm:t>
        <a:bodyPr/>
        <a:lstStyle/>
        <a:p>
          <a:endParaRPr lang="es-ES"/>
        </a:p>
      </dgm:t>
    </dgm:pt>
    <dgm:pt modelId="{62863A91-4806-1C48-8A50-B29731F9855A}" type="sibTrans" cxnId="{46F33310-3012-E349-8BCE-70C3430FB372}">
      <dgm:prSet/>
      <dgm:spPr/>
      <dgm:t>
        <a:bodyPr/>
        <a:lstStyle/>
        <a:p>
          <a:endParaRPr lang="es-ES"/>
        </a:p>
      </dgm:t>
    </dgm:pt>
    <dgm:pt modelId="{2F76A71E-F250-734B-83AD-1B3F56FA8A68}" type="pres">
      <dgm:prSet presAssocID="{DAA6AFAC-F646-0148-81F0-68E041508C16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EDFEB96C-1F45-A943-8BCA-4A8308A40627}" type="pres">
      <dgm:prSet presAssocID="{84C4CA98-2CB3-C743-8FFD-A6FBFA03DF3B}" presName="compositeNode" presStyleCnt="0">
        <dgm:presLayoutVars>
          <dgm:bulletEnabled val="1"/>
        </dgm:presLayoutVars>
      </dgm:prSet>
      <dgm:spPr/>
    </dgm:pt>
    <dgm:pt modelId="{775B0EF2-328D-8F48-A594-41B8A5D3A6E0}" type="pres">
      <dgm:prSet presAssocID="{84C4CA98-2CB3-C743-8FFD-A6FBFA03DF3B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B4CC85B4-9855-2A4E-9C06-D05EFE1AF5D4}" type="pres">
      <dgm:prSet presAssocID="{84C4CA98-2CB3-C743-8FFD-A6FBFA03DF3B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91939C-1BFA-AF42-9936-5BF96C5D5DE8}" type="pres">
      <dgm:prSet presAssocID="{84C4CA98-2CB3-C743-8FFD-A6FBFA03DF3B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413E7B-7807-2C4A-942A-D36B2848E65C}" type="pres">
      <dgm:prSet presAssocID="{30D85706-B658-234A-BF05-492A400C7EEA}" presName="sibTrans" presStyleCnt="0"/>
      <dgm:spPr/>
    </dgm:pt>
    <dgm:pt modelId="{14121683-F9F5-4B47-AAC4-EA926ADC044C}" type="pres">
      <dgm:prSet presAssocID="{99F6AFA9-E2CB-FA41-B30B-8D09ED82737B}" presName="compositeNode" presStyleCnt="0">
        <dgm:presLayoutVars>
          <dgm:bulletEnabled val="1"/>
        </dgm:presLayoutVars>
      </dgm:prSet>
      <dgm:spPr/>
    </dgm:pt>
    <dgm:pt modelId="{8DF5361A-D4AE-A246-8C31-8B0F159454D9}" type="pres">
      <dgm:prSet presAssocID="{99F6AFA9-E2CB-FA41-B30B-8D09ED82737B}" presName="imag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1D84F20D-2459-C44B-8FB2-2D55D22A6ABC}" type="pres">
      <dgm:prSet presAssocID="{99F6AFA9-E2CB-FA41-B30B-8D09ED82737B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11EB6EC-CAC0-B648-A1BD-215F34BF5C69}" type="pres">
      <dgm:prSet presAssocID="{99F6AFA9-E2CB-FA41-B30B-8D09ED82737B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375B5F-EFCA-1641-8B57-3B9C34927FFA}" type="pres">
      <dgm:prSet presAssocID="{B50AF3CF-6612-E945-B142-E05AF3F047B5}" presName="sibTrans" presStyleCnt="0"/>
      <dgm:spPr/>
    </dgm:pt>
    <dgm:pt modelId="{C7369876-B279-9A49-90D6-7E64E1B11DC9}" type="pres">
      <dgm:prSet presAssocID="{76CCFB12-44EB-E543-9567-3D20ECBE1FE5}" presName="compositeNode" presStyleCnt="0">
        <dgm:presLayoutVars>
          <dgm:bulletEnabled val="1"/>
        </dgm:presLayoutVars>
      </dgm:prSet>
      <dgm:spPr/>
    </dgm:pt>
    <dgm:pt modelId="{16E32DE6-F6ED-6E42-8F61-BC2A1333200F}" type="pres">
      <dgm:prSet presAssocID="{76CCFB12-44EB-E543-9567-3D20ECBE1FE5}" presName="imag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A8851D4B-191B-6B49-9B5C-2782808A19A2}" type="pres">
      <dgm:prSet presAssocID="{76CCFB12-44EB-E543-9567-3D20ECBE1FE5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EA9706-9878-8440-84D2-01629EC456BF}" type="pres">
      <dgm:prSet presAssocID="{76CCFB12-44EB-E543-9567-3D20ECBE1FE5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BA7D706-EDF8-F44B-9B2C-D629BAAB9939}" type="presOf" srcId="{7E715C0E-4EC0-2043-9155-D3077C5AD1DA}" destId="{1D84F20D-2459-C44B-8FB2-2D55D22A6ABC}" srcOrd="0" destOrd="1" presId="urn:microsoft.com/office/officeart/2005/8/layout/hList2"/>
    <dgm:cxn modelId="{B0479F8E-EADB-D548-B058-EAB0FFF4840A}" type="presOf" srcId="{99F6AFA9-E2CB-FA41-B30B-8D09ED82737B}" destId="{A11EB6EC-CAC0-B648-A1BD-215F34BF5C69}" srcOrd="0" destOrd="0" presId="urn:microsoft.com/office/officeart/2005/8/layout/hList2"/>
    <dgm:cxn modelId="{3096B850-93A1-EB4A-B6A8-7BB6DF58414E}" srcId="{99F6AFA9-E2CB-FA41-B30B-8D09ED82737B}" destId="{7E715C0E-4EC0-2043-9155-D3077C5AD1DA}" srcOrd="1" destOrd="0" parTransId="{DDE2EC7D-B2AF-BD47-ACCA-B9AF607B9FB6}" sibTransId="{168FB12B-04C0-954A-82E4-93332A29816E}"/>
    <dgm:cxn modelId="{142C2334-AA83-6549-8015-558C856BDE11}" srcId="{84C4CA98-2CB3-C743-8FFD-A6FBFA03DF3B}" destId="{FEE0FD64-843F-A541-8F83-3E70BE96A13A}" srcOrd="4" destOrd="0" parTransId="{45671A37-D876-7245-BA1D-7B14C576ACF3}" sibTransId="{83AB7D7D-0A19-1346-83AB-87E7280F24CA}"/>
    <dgm:cxn modelId="{EC507436-0F33-9E4C-9F58-C3DB9B667D74}" type="presOf" srcId="{76CCFB12-44EB-E543-9567-3D20ECBE1FE5}" destId="{E8EA9706-9878-8440-84D2-01629EC456BF}" srcOrd="0" destOrd="0" presId="urn:microsoft.com/office/officeart/2005/8/layout/hList2"/>
    <dgm:cxn modelId="{A73A33F5-1187-0846-8739-958ADF215FCF}" type="presOf" srcId="{84C4CA98-2CB3-C743-8FFD-A6FBFA03DF3B}" destId="{CA91939C-1BFA-AF42-9936-5BF96C5D5DE8}" srcOrd="0" destOrd="0" presId="urn:microsoft.com/office/officeart/2005/8/layout/hList2"/>
    <dgm:cxn modelId="{C624143F-B254-4448-9407-4F6B0171C0FC}" srcId="{DAA6AFAC-F646-0148-81F0-68E041508C16}" destId="{76CCFB12-44EB-E543-9567-3D20ECBE1FE5}" srcOrd="2" destOrd="0" parTransId="{CBFA1BD1-90E5-A246-9443-5E17EE9D3814}" sibTransId="{3D649D6E-75B8-2442-9ED2-EDDD39C30EC6}"/>
    <dgm:cxn modelId="{A0E909A2-4F29-9740-9F57-16441AA6F4E6}" type="presOf" srcId="{A4E99CE6-86D4-B644-A2DB-835CFAD92A69}" destId="{B4CC85B4-9855-2A4E-9C06-D05EFE1AF5D4}" srcOrd="0" destOrd="0" presId="urn:microsoft.com/office/officeart/2005/8/layout/hList2"/>
    <dgm:cxn modelId="{54A362AE-768E-7D48-8F59-6A95BFA0F9B3}" srcId="{76CCFB12-44EB-E543-9567-3D20ECBE1FE5}" destId="{2F2D86B2-2040-5049-BACF-E70160E9088B}" srcOrd="0" destOrd="0" parTransId="{A6F5AFD6-F97A-2B41-BBC0-B1CBEFF6A8E0}" sibTransId="{5AE571B5-DC3C-8740-9324-0359527C7CB0}"/>
    <dgm:cxn modelId="{656332EE-BBCD-0846-AAC6-49AF7BB1EE5F}" srcId="{DAA6AFAC-F646-0148-81F0-68E041508C16}" destId="{99F6AFA9-E2CB-FA41-B30B-8D09ED82737B}" srcOrd="1" destOrd="0" parTransId="{85ECF878-7696-3944-92DF-8D916C0D69F0}" sibTransId="{B50AF3CF-6612-E945-B142-E05AF3F047B5}"/>
    <dgm:cxn modelId="{CDE436FC-6983-8B41-91BB-C0E68724A003}" srcId="{84C4CA98-2CB3-C743-8FFD-A6FBFA03DF3B}" destId="{0B9666C4-25DC-A64A-837C-51FC91A1A394}" srcOrd="1" destOrd="0" parTransId="{B0D95421-1600-0746-A5E5-6D4542C17D11}" sibTransId="{1D463D75-9280-6B44-8489-018D197BC93D}"/>
    <dgm:cxn modelId="{D7A22F20-36B6-974A-B292-0E5BC4DC52ED}" type="presOf" srcId="{F7F9EDE1-3001-5144-AC23-B82DFC897004}" destId="{A8851D4B-191B-6B49-9B5C-2782808A19A2}" srcOrd="0" destOrd="1" presId="urn:microsoft.com/office/officeart/2005/8/layout/hList2"/>
    <dgm:cxn modelId="{26F35A2E-7408-3748-9BEF-57E1849D46E0}" type="presOf" srcId="{1DC4F770-18C1-6143-95F1-924072D0A901}" destId="{B4CC85B4-9855-2A4E-9C06-D05EFE1AF5D4}" srcOrd="0" destOrd="3" presId="urn:microsoft.com/office/officeart/2005/8/layout/hList2"/>
    <dgm:cxn modelId="{29D2DBB1-1EAB-524B-B0EA-BE0817821851}" srcId="{84C4CA98-2CB3-C743-8FFD-A6FBFA03DF3B}" destId="{39629BAC-4E38-CF41-8647-063C609C6371}" srcOrd="2" destOrd="0" parTransId="{3F5364A4-C7B5-E844-A204-1FF7611F78AF}" sibTransId="{05F1ECBA-572C-8D4F-832A-C8A59E21AFE9}"/>
    <dgm:cxn modelId="{4462517C-91C3-0B4E-9C0C-D883A9224C32}" type="presOf" srcId="{39629BAC-4E38-CF41-8647-063C609C6371}" destId="{B4CC85B4-9855-2A4E-9C06-D05EFE1AF5D4}" srcOrd="0" destOrd="2" presId="urn:microsoft.com/office/officeart/2005/8/layout/hList2"/>
    <dgm:cxn modelId="{61B409E5-38DE-3642-9191-445344033692}" srcId="{99F6AFA9-E2CB-FA41-B30B-8D09ED82737B}" destId="{A7529C7C-0A5A-DE46-A29E-76DFCAC56BD6}" srcOrd="3" destOrd="0" parTransId="{AF9FDD70-DD20-2E4A-B016-39CC1BA034F6}" sibTransId="{82A8EC00-CFAD-594E-9077-CBF91027738D}"/>
    <dgm:cxn modelId="{0E44DD61-4400-164A-8D62-5D53C09C1A8A}" type="presOf" srcId="{0626A11A-549A-794B-B966-F15A8A4EAD8C}" destId="{1D84F20D-2459-C44B-8FB2-2D55D22A6ABC}" srcOrd="0" destOrd="2" presId="urn:microsoft.com/office/officeart/2005/8/layout/hList2"/>
    <dgm:cxn modelId="{0639FD8D-3FF6-304C-9F5F-D7DA0D8F780E}" srcId="{84C4CA98-2CB3-C743-8FFD-A6FBFA03DF3B}" destId="{A4E99CE6-86D4-B644-A2DB-835CFAD92A69}" srcOrd="0" destOrd="0" parTransId="{EB9D80D9-F85D-084F-A03F-8B3C02D112F8}" sibTransId="{0ACDD38C-755E-684C-B74F-A0582011B3EA}"/>
    <dgm:cxn modelId="{34D92E02-DF28-FF4B-A59D-50AA6977D697}" srcId="{99F6AFA9-E2CB-FA41-B30B-8D09ED82737B}" destId="{0626A11A-549A-794B-B966-F15A8A4EAD8C}" srcOrd="2" destOrd="0" parTransId="{135A967F-D7A3-6849-9A45-B32334191D4C}" sibTransId="{5CBB380E-C018-8449-A3C7-ADF7CA969CFF}"/>
    <dgm:cxn modelId="{8DE82128-71DD-5F4F-9D8D-6D327595FC9C}" type="presOf" srcId="{841E527E-E550-AB41-B3DA-5202FB5A8BDA}" destId="{1D84F20D-2459-C44B-8FB2-2D55D22A6ABC}" srcOrd="0" destOrd="0" presId="urn:microsoft.com/office/officeart/2005/8/layout/hList2"/>
    <dgm:cxn modelId="{F005A4D3-F729-C947-9674-00DCB4CE3285}" type="presOf" srcId="{4DFD3013-337D-5243-A5FB-07261A7CB742}" destId="{A8851D4B-191B-6B49-9B5C-2782808A19A2}" srcOrd="0" destOrd="2" presId="urn:microsoft.com/office/officeart/2005/8/layout/hList2"/>
    <dgm:cxn modelId="{300E3EE4-AE21-5149-AD54-DF6990F061E4}" type="presOf" srcId="{A7529C7C-0A5A-DE46-A29E-76DFCAC56BD6}" destId="{1D84F20D-2459-C44B-8FB2-2D55D22A6ABC}" srcOrd="0" destOrd="3" presId="urn:microsoft.com/office/officeart/2005/8/layout/hList2"/>
    <dgm:cxn modelId="{3A8ACA01-06E7-8B47-BEA6-3C6E38F42E4A}" srcId="{76CCFB12-44EB-E543-9567-3D20ECBE1FE5}" destId="{4DFD3013-337D-5243-A5FB-07261A7CB742}" srcOrd="2" destOrd="0" parTransId="{5CF598C8-F5CC-924E-A299-32C49F183FFB}" sibTransId="{824ACA1B-D721-2B46-9D3E-3C57F4E76443}"/>
    <dgm:cxn modelId="{46F33310-3012-E349-8BCE-70C3430FB372}" srcId="{76CCFB12-44EB-E543-9567-3D20ECBE1FE5}" destId="{A592A5E6-A2B7-BE4D-A7FD-9D6512628D04}" srcOrd="3" destOrd="0" parTransId="{BABDC0E7-A1FE-C24A-A2A2-914ED6BE267B}" sibTransId="{62863A91-4806-1C48-8A50-B29731F9855A}"/>
    <dgm:cxn modelId="{28128CF8-F3AD-AB4B-91CA-B449DAD1C1B9}" type="presOf" srcId="{DAA6AFAC-F646-0148-81F0-68E041508C16}" destId="{2F76A71E-F250-734B-83AD-1B3F56FA8A68}" srcOrd="0" destOrd="0" presId="urn:microsoft.com/office/officeart/2005/8/layout/hList2"/>
    <dgm:cxn modelId="{0336556F-F6D5-6044-A600-F4276BF3D29C}" srcId="{99F6AFA9-E2CB-FA41-B30B-8D09ED82737B}" destId="{841E527E-E550-AB41-B3DA-5202FB5A8BDA}" srcOrd="0" destOrd="0" parTransId="{B0FEE811-2A64-EC49-9B00-0C35ED1CB19A}" sibTransId="{AB527142-A4DF-2245-96A6-140DB843BC9C}"/>
    <dgm:cxn modelId="{40B5B864-D102-F84C-BC82-61B0A18FF19E}" srcId="{76CCFB12-44EB-E543-9567-3D20ECBE1FE5}" destId="{F7F9EDE1-3001-5144-AC23-B82DFC897004}" srcOrd="1" destOrd="0" parTransId="{8BE25BBF-9833-4C4E-99C9-20150C9935AD}" sibTransId="{393EC077-1372-1743-8F9F-BCBA62692EC7}"/>
    <dgm:cxn modelId="{29EA157A-FE2E-D448-A94D-924F89C88DDC}" srcId="{84C4CA98-2CB3-C743-8FFD-A6FBFA03DF3B}" destId="{1DC4F770-18C1-6143-95F1-924072D0A901}" srcOrd="3" destOrd="0" parTransId="{18AA8D52-BC95-654E-920B-4EF5E8F717BE}" sibTransId="{E90C66B1-8210-FD4C-94D3-A4F743BE26E3}"/>
    <dgm:cxn modelId="{C960B6EE-1B14-4044-B143-80A6B30AEC6F}" type="presOf" srcId="{2F2D86B2-2040-5049-BACF-E70160E9088B}" destId="{A8851D4B-191B-6B49-9B5C-2782808A19A2}" srcOrd="0" destOrd="0" presId="urn:microsoft.com/office/officeart/2005/8/layout/hList2"/>
    <dgm:cxn modelId="{7F657BA9-3354-4044-9A02-76FE45C8781D}" type="presOf" srcId="{A592A5E6-A2B7-BE4D-A7FD-9D6512628D04}" destId="{A8851D4B-191B-6B49-9B5C-2782808A19A2}" srcOrd="0" destOrd="3" presId="urn:microsoft.com/office/officeart/2005/8/layout/hList2"/>
    <dgm:cxn modelId="{0370F299-9B8B-9244-8CEA-50018FFF3B49}" srcId="{DAA6AFAC-F646-0148-81F0-68E041508C16}" destId="{84C4CA98-2CB3-C743-8FFD-A6FBFA03DF3B}" srcOrd="0" destOrd="0" parTransId="{B92BA66E-F544-A24C-84C4-BE792C51BD9F}" sibTransId="{30D85706-B658-234A-BF05-492A400C7EEA}"/>
    <dgm:cxn modelId="{2EA2CCD1-1705-E249-AE49-5B40DA05F168}" type="presOf" srcId="{FEE0FD64-843F-A541-8F83-3E70BE96A13A}" destId="{B4CC85B4-9855-2A4E-9C06-D05EFE1AF5D4}" srcOrd="0" destOrd="4" presId="urn:microsoft.com/office/officeart/2005/8/layout/hList2"/>
    <dgm:cxn modelId="{759A9882-CD8B-7A44-8585-84AEFB467486}" type="presOf" srcId="{0B9666C4-25DC-A64A-837C-51FC91A1A394}" destId="{B4CC85B4-9855-2A4E-9C06-D05EFE1AF5D4}" srcOrd="0" destOrd="1" presId="urn:microsoft.com/office/officeart/2005/8/layout/hList2"/>
    <dgm:cxn modelId="{D248CBD2-278F-114E-82E5-202FEDCDC964}" type="presParOf" srcId="{2F76A71E-F250-734B-83AD-1B3F56FA8A68}" destId="{EDFEB96C-1F45-A943-8BCA-4A8308A40627}" srcOrd="0" destOrd="0" presId="urn:microsoft.com/office/officeart/2005/8/layout/hList2"/>
    <dgm:cxn modelId="{FA3FF648-B1C9-494C-8445-ADCE1C0C04C2}" type="presParOf" srcId="{EDFEB96C-1F45-A943-8BCA-4A8308A40627}" destId="{775B0EF2-328D-8F48-A594-41B8A5D3A6E0}" srcOrd="0" destOrd="0" presId="urn:microsoft.com/office/officeart/2005/8/layout/hList2"/>
    <dgm:cxn modelId="{8744DDFB-4CC6-8C4D-A835-D3E2CA6C0194}" type="presParOf" srcId="{EDFEB96C-1F45-A943-8BCA-4A8308A40627}" destId="{B4CC85B4-9855-2A4E-9C06-D05EFE1AF5D4}" srcOrd="1" destOrd="0" presId="urn:microsoft.com/office/officeart/2005/8/layout/hList2"/>
    <dgm:cxn modelId="{AE380039-3505-4D47-AF3A-0104DE99DC6A}" type="presParOf" srcId="{EDFEB96C-1F45-A943-8BCA-4A8308A40627}" destId="{CA91939C-1BFA-AF42-9936-5BF96C5D5DE8}" srcOrd="2" destOrd="0" presId="urn:microsoft.com/office/officeart/2005/8/layout/hList2"/>
    <dgm:cxn modelId="{44A5913E-D8F0-DF49-B759-47AB94EFE878}" type="presParOf" srcId="{2F76A71E-F250-734B-83AD-1B3F56FA8A68}" destId="{C5413E7B-7807-2C4A-942A-D36B2848E65C}" srcOrd="1" destOrd="0" presId="urn:microsoft.com/office/officeart/2005/8/layout/hList2"/>
    <dgm:cxn modelId="{8187EF56-D24F-0143-BA16-CD399C6E3C87}" type="presParOf" srcId="{2F76A71E-F250-734B-83AD-1B3F56FA8A68}" destId="{14121683-F9F5-4B47-AAC4-EA926ADC044C}" srcOrd="2" destOrd="0" presId="urn:microsoft.com/office/officeart/2005/8/layout/hList2"/>
    <dgm:cxn modelId="{6CAD3726-D52C-3947-9F52-065DAF71A988}" type="presParOf" srcId="{14121683-F9F5-4B47-AAC4-EA926ADC044C}" destId="{8DF5361A-D4AE-A246-8C31-8B0F159454D9}" srcOrd="0" destOrd="0" presId="urn:microsoft.com/office/officeart/2005/8/layout/hList2"/>
    <dgm:cxn modelId="{CC1A90BC-C670-5142-BA42-1B408D1236D7}" type="presParOf" srcId="{14121683-F9F5-4B47-AAC4-EA926ADC044C}" destId="{1D84F20D-2459-C44B-8FB2-2D55D22A6ABC}" srcOrd="1" destOrd="0" presId="urn:microsoft.com/office/officeart/2005/8/layout/hList2"/>
    <dgm:cxn modelId="{7268052E-380C-4140-8A7F-A88CD0C78752}" type="presParOf" srcId="{14121683-F9F5-4B47-AAC4-EA926ADC044C}" destId="{A11EB6EC-CAC0-B648-A1BD-215F34BF5C69}" srcOrd="2" destOrd="0" presId="urn:microsoft.com/office/officeart/2005/8/layout/hList2"/>
    <dgm:cxn modelId="{E45795AA-0A43-A24C-8BB8-B0DEC000E062}" type="presParOf" srcId="{2F76A71E-F250-734B-83AD-1B3F56FA8A68}" destId="{90375B5F-EFCA-1641-8B57-3B9C34927FFA}" srcOrd="3" destOrd="0" presId="urn:microsoft.com/office/officeart/2005/8/layout/hList2"/>
    <dgm:cxn modelId="{3E1CC0E3-E0AC-F341-9243-4E2A3ED47F7B}" type="presParOf" srcId="{2F76A71E-F250-734B-83AD-1B3F56FA8A68}" destId="{C7369876-B279-9A49-90D6-7E64E1B11DC9}" srcOrd="4" destOrd="0" presId="urn:microsoft.com/office/officeart/2005/8/layout/hList2"/>
    <dgm:cxn modelId="{AAF1E351-8A63-1B45-94C6-98A72C99AAA9}" type="presParOf" srcId="{C7369876-B279-9A49-90D6-7E64E1B11DC9}" destId="{16E32DE6-F6ED-6E42-8F61-BC2A1333200F}" srcOrd="0" destOrd="0" presId="urn:microsoft.com/office/officeart/2005/8/layout/hList2"/>
    <dgm:cxn modelId="{CEED12D0-13C4-9445-AECD-BA3ABDA0626A}" type="presParOf" srcId="{C7369876-B279-9A49-90D6-7E64E1B11DC9}" destId="{A8851D4B-191B-6B49-9B5C-2782808A19A2}" srcOrd="1" destOrd="0" presId="urn:microsoft.com/office/officeart/2005/8/layout/hList2"/>
    <dgm:cxn modelId="{4A5716EF-A1CA-CA46-B25E-638EEAF1D545}" type="presParOf" srcId="{C7369876-B279-9A49-90D6-7E64E1B11DC9}" destId="{E8EA9706-9878-8440-84D2-01629EC456BF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ABB3B-360F-7A49-B90C-A305C9C1C9A6}">
      <dsp:nvSpPr>
        <dsp:cNvPr id="0" name=""/>
        <dsp:cNvSpPr/>
      </dsp:nvSpPr>
      <dsp:spPr>
        <a:xfrm>
          <a:off x="2374652" y="2915921"/>
          <a:ext cx="1943431" cy="19439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A95655-4D61-3B4D-A787-5809301FFF92}">
      <dsp:nvSpPr>
        <dsp:cNvPr id="0" name=""/>
        <dsp:cNvSpPr/>
      </dsp:nvSpPr>
      <dsp:spPr>
        <a:xfrm>
          <a:off x="3614259" y="1484689"/>
          <a:ext cx="577184" cy="576866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7F3C6D-B635-FF4D-A093-82F2D8BC5F1E}">
      <dsp:nvSpPr>
        <dsp:cNvPr id="0" name=""/>
        <dsp:cNvSpPr/>
      </dsp:nvSpPr>
      <dsp:spPr>
        <a:xfrm>
          <a:off x="2449337" y="2990763"/>
          <a:ext cx="1794873" cy="179426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AF1A0C3-C6B1-4545-931C-E22722E01D7A}">
      <dsp:nvSpPr>
        <dsp:cNvPr id="0" name=""/>
        <dsp:cNvSpPr/>
      </dsp:nvSpPr>
      <dsp:spPr>
        <a:xfrm>
          <a:off x="4459335" y="3283327"/>
          <a:ext cx="1017176" cy="1016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F2D4DC-1EFD-DC4D-9D96-12BE22B8AB97}">
      <dsp:nvSpPr>
        <dsp:cNvPr id="0" name=""/>
        <dsp:cNvSpPr/>
      </dsp:nvSpPr>
      <dsp:spPr>
        <a:xfrm>
          <a:off x="4519408" y="3343103"/>
          <a:ext cx="897030" cy="89713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511169-0B44-4F4E-85F0-63146A585352}">
      <dsp:nvSpPr>
        <dsp:cNvPr id="0" name=""/>
        <dsp:cNvSpPr/>
      </dsp:nvSpPr>
      <dsp:spPr>
        <a:xfrm>
          <a:off x="4061557" y="1847722"/>
          <a:ext cx="1303738" cy="13039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8B7D76-4B86-7743-9305-26E984B8C703}">
      <dsp:nvSpPr>
        <dsp:cNvPr id="0" name=""/>
        <dsp:cNvSpPr/>
      </dsp:nvSpPr>
      <dsp:spPr>
        <a:xfrm>
          <a:off x="4792982" y="213834"/>
          <a:ext cx="427002" cy="427182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3DCAA7-4EA0-A442-BFB8-F27430468D46}">
      <dsp:nvSpPr>
        <dsp:cNvPr id="0" name=""/>
        <dsp:cNvSpPr/>
      </dsp:nvSpPr>
      <dsp:spPr>
        <a:xfrm>
          <a:off x="5327141" y="0"/>
          <a:ext cx="213501" cy="213834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EBD489-17C5-274F-AB3E-2CFBD1FED2A2}">
      <dsp:nvSpPr>
        <dsp:cNvPr id="0" name=""/>
        <dsp:cNvSpPr/>
      </dsp:nvSpPr>
      <dsp:spPr>
        <a:xfrm>
          <a:off x="4130559" y="1916732"/>
          <a:ext cx="1166545" cy="116636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DBA093E-0EE7-7C42-AC44-726B92F81F1B}">
      <dsp:nvSpPr>
        <dsp:cNvPr id="0" name=""/>
        <dsp:cNvSpPr/>
      </dsp:nvSpPr>
      <dsp:spPr>
        <a:xfrm>
          <a:off x="4207680" y="687671"/>
          <a:ext cx="914078" cy="9141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B9F0ED-A637-5B43-9413-D17193A085D4}">
      <dsp:nvSpPr>
        <dsp:cNvPr id="0" name=""/>
        <dsp:cNvSpPr/>
      </dsp:nvSpPr>
      <dsp:spPr>
        <a:xfrm>
          <a:off x="5540643" y="4272310"/>
          <a:ext cx="320658" cy="320265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797BE8-2CF1-674F-A6A1-52440BD67FF5}">
      <dsp:nvSpPr>
        <dsp:cNvPr id="0" name=""/>
        <dsp:cNvSpPr/>
      </dsp:nvSpPr>
      <dsp:spPr>
        <a:xfrm>
          <a:off x="4261258" y="741616"/>
          <a:ext cx="806921" cy="80673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C218D7-6E1B-C048-ACA1-302910AED1FE}">
      <dsp:nvSpPr>
        <dsp:cNvPr id="0" name=""/>
        <dsp:cNvSpPr/>
      </dsp:nvSpPr>
      <dsp:spPr>
        <a:xfrm>
          <a:off x="452327" y="1916732"/>
          <a:ext cx="2884298" cy="938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VIOLENCIA</a:t>
          </a:r>
          <a:endParaRPr lang="es-ES" sz="1600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Sexual</a:t>
          </a:r>
          <a:endParaRPr lang="es-ES" sz="1200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F</a:t>
          </a:r>
          <a:r>
            <a:rPr lang="es-ES" sz="1200" kern="1200" dirty="0" smtClean="0"/>
            <a:t>ísica</a:t>
          </a:r>
          <a:endParaRPr lang="es-ES" sz="1200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Ps</a:t>
          </a:r>
          <a:r>
            <a:rPr lang="es-ES" sz="1200" kern="1200" dirty="0" smtClean="0"/>
            <a:t>íquica</a:t>
          </a:r>
          <a:endParaRPr lang="es-ES" sz="1200" kern="1200" dirty="0"/>
        </a:p>
      </dsp:txBody>
      <dsp:txXfrm>
        <a:off x="452327" y="1916732"/>
        <a:ext cx="2884298" cy="938440"/>
      </dsp:txXfrm>
    </dsp:sp>
    <dsp:sp modelId="{ECEF46AE-A814-5642-A57D-CEE0947C3F74}">
      <dsp:nvSpPr>
        <dsp:cNvPr id="0" name=""/>
        <dsp:cNvSpPr/>
      </dsp:nvSpPr>
      <dsp:spPr>
        <a:xfrm>
          <a:off x="5685954" y="3343103"/>
          <a:ext cx="2884298" cy="897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FOBIAS</a:t>
          </a:r>
          <a:endParaRPr lang="es-ES" sz="16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Resentimiento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Rechazo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Rivalidad</a:t>
          </a:r>
          <a:endParaRPr lang="es-ES" sz="1200" kern="1200" dirty="0"/>
        </a:p>
      </dsp:txBody>
      <dsp:txXfrm>
        <a:off x="5685954" y="3343103"/>
        <a:ext cx="2884298" cy="897131"/>
      </dsp:txXfrm>
    </dsp:sp>
    <dsp:sp modelId="{3429F618-B958-FA42-9390-0B26F1556090}">
      <dsp:nvSpPr>
        <dsp:cNvPr id="0" name=""/>
        <dsp:cNvSpPr/>
      </dsp:nvSpPr>
      <dsp:spPr>
        <a:xfrm>
          <a:off x="5579609" y="1916732"/>
          <a:ext cx="2884298" cy="1166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DESAPEGO</a:t>
          </a:r>
          <a:endParaRPr lang="es-ES" sz="16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Ausencia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Desamor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Indiferencia</a:t>
          </a:r>
          <a:endParaRPr lang="es-ES" sz="1200" kern="1200" dirty="0"/>
        </a:p>
      </dsp:txBody>
      <dsp:txXfrm>
        <a:off x="5579609" y="1916732"/>
        <a:ext cx="2884298" cy="1166368"/>
      </dsp:txXfrm>
    </dsp:sp>
    <dsp:sp modelId="{5C8F9D7D-5A53-EA44-882C-89F3BCE0E275}">
      <dsp:nvSpPr>
        <dsp:cNvPr id="0" name=""/>
        <dsp:cNvSpPr/>
      </dsp:nvSpPr>
      <dsp:spPr>
        <a:xfrm>
          <a:off x="5327141" y="741616"/>
          <a:ext cx="2884298" cy="806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COMPLEJOS</a:t>
          </a:r>
          <a:endParaRPr lang="es-ES" sz="16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Comparaci</a:t>
          </a:r>
          <a:r>
            <a:rPr lang="es-ES" sz="1200" kern="1200" dirty="0" smtClean="0"/>
            <a:t>ón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Narcisismo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Inferioridad</a:t>
          </a:r>
          <a:endParaRPr lang="es-ES" sz="1200" kern="1200" dirty="0"/>
        </a:p>
      </dsp:txBody>
      <dsp:txXfrm>
        <a:off x="5327141" y="741616"/>
        <a:ext cx="2884298" cy="80673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1969B7-AD12-A94F-A3BC-E24A66A588C3}">
      <dsp:nvSpPr>
        <dsp:cNvPr id="0" name=""/>
        <dsp:cNvSpPr/>
      </dsp:nvSpPr>
      <dsp:spPr>
        <a:xfrm rot="5400000">
          <a:off x="796914" y="963915"/>
          <a:ext cx="846527" cy="96374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6600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36DEC0A-C39F-4542-AC35-D488FE356169}">
      <dsp:nvSpPr>
        <dsp:cNvPr id="0" name=""/>
        <dsp:cNvSpPr/>
      </dsp:nvSpPr>
      <dsp:spPr>
        <a:xfrm>
          <a:off x="572635" y="25522"/>
          <a:ext cx="1425054" cy="997491"/>
        </a:xfrm>
        <a:prstGeom prst="roundRect">
          <a:avLst>
            <a:gd name="adj" fmla="val 16670"/>
          </a:avLst>
        </a:prstGeom>
        <a:solidFill>
          <a:srgbClr val="6600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DI</a:t>
          </a:r>
          <a:r>
            <a:rPr lang="es-ES" sz="1300" kern="1200" dirty="0" smtClean="0"/>
            <a:t>ÁLOGO BILATERAL</a:t>
          </a:r>
          <a:endParaRPr lang="es-ES" sz="1300" kern="1200" dirty="0"/>
        </a:p>
      </dsp:txBody>
      <dsp:txXfrm>
        <a:off x="621337" y="74224"/>
        <a:ext cx="1327650" cy="900087"/>
      </dsp:txXfrm>
    </dsp:sp>
    <dsp:sp modelId="{B2C2EC49-9AC8-8147-BDC4-467170347CA6}">
      <dsp:nvSpPr>
        <dsp:cNvPr id="0" name=""/>
        <dsp:cNvSpPr/>
      </dsp:nvSpPr>
      <dsp:spPr>
        <a:xfrm>
          <a:off x="2009396" y="120656"/>
          <a:ext cx="1771881" cy="806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Entre esposos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Entre padres-hijos</a:t>
          </a:r>
          <a:endParaRPr lang="es-ES" sz="1200" kern="1200" dirty="0"/>
        </a:p>
      </dsp:txBody>
      <dsp:txXfrm>
        <a:off x="2009396" y="120656"/>
        <a:ext cx="1771881" cy="806216"/>
      </dsp:txXfrm>
    </dsp:sp>
    <dsp:sp modelId="{461E1939-FBCC-DA46-AA9B-7A47BB663C3A}">
      <dsp:nvSpPr>
        <dsp:cNvPr id="0" name=""/>
        <dsp:cNvSpPr/>
      </dsp:nvSpPr>
      <dsp:spPr>
        <a:xfrm rot="5400000">
          <a:off x="2154939" y="2084428"/>
          <a:ext cx="846527" cy="96374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8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AB6A872-2A06-1D43-8A99-174E09D89E45}">
      <dsp:nvSpPr>
        <dsp:cNvPr id="0" name=""/>
        <dsp:cNvSpPr/>
      </dsp:nvSpPr>
      <dsp:spPr>
        <a:xfrm>
          <a:off x="1930661" y="1146035"/>
          <a:ext cx="1425054" cy="997491"/>
        </a:xfrm>
        <a:prstGeom prst="roundRect">
          <a:avLst>
            <a:gd name="adj" fmla="val 16670"/>
          </a:avLst>
        </a:prstGeom>
        <a:solidFill>
          <a:srgbClr val="008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BUSCAR AYUDA</a:t>
          </a:r>
          <a:endParaRPr lang="es-ES" sz="1300" kern="1200" dirty="0"/>
        </a:p>
      </dsp:txBody>
      <dsp:txXfrm>
        <a:off x="1979363" y="1194737"/>
        <a:ext cx="1327650" cy="900087"/>
      </dsp:txXfrm>
    </dsp:sp>
    <dsp:sp modelId="{13C7222D-A29D-8D42-BCEB-294468E0680C}">
      <dsp:nvSpPr>
        <dsp:cNvPr id="0" name=""/>
        <dsp:cNvSpPr/>
      </dsp:nvSpPr>
      <dsp:spPr>
        <a:xfrm>
          <a:off x="3367655" y="1241168"/>
          <a:ext cx="1771415" cy="806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Neutral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Cualificada</a:t>
          </a:r>
          <a:endParaRPr lang="es-ES" sz="1200" kern="1200" dirty="0"/>
        </a:p>
      </dsp:txBody>
      <dsp:txXfrm>
        <a:off x="3367655" y="1241168"/>
        <a:ext cx="1771415" cy="806216"/>
      </dsp:txXfrm>
    </dsp:sp>
    <dsp:sp modelId="{C4ED96AB-9642-8248-B8F7-39DB8E6A881B}">
      <dsp:nvSpPr>
        <dsp:cNvPr id="0" name=""/>
        <dsp:cNvSpPr/>
      </dsp:nvSpPr>
      <dsp:spPr>
        <a:xfrm rot="5400000">
          <a:off x="3512964" y="3204940"/>
          <a:ext cx="846527" cy="96374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009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3E4B8E-7469-9946-9BD7-803EFAAC7D9F}">
      <dsp:nvSpPr>
        <dsp:cNvPr id="0" name=""/>
        <dsp:cNvSpPr/>
      </dsp:nvSpPr>
      <dsp:spPr>
        <a:xfrm>
          <a:off x="3288686" y="2266547"/>
          <a:ext cx="1425054" cy="997491"/>
        </a:xfrm>
        <a:prstGeom prst="roundRect">
          <a:avLst>
            <a:gd name="adj" fmla="val 16670"/>
          </a:avLst>
        </a:prstGeom>
        <a:solidFill>
          <a:srgbClr val="00009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300" kern="1200" dirty="0" smtClean="0"/>
            <a:t>RE-ORGANIZARSE</a:t>
          </a:r>
          <a:endParaRPr lang="es-ES" sz="1300" kern="1200" dirty="0"/>
        </a:p>
      </dsp:txBody>
      <dsp:txXfrm>
        <a:off x="3337388" y="2315249"/>
        <a:ext cx="1327650" cy="900087"/>
      </dsp:txXfrm>
    </dsp:sp>
    <dsp:sp modelId="{FA1B734C-936B-864A-845B-4CE4A279B44E}">
      <dsp:nvSpPr>
        <dsp:cNvPr id="0" name=""/>
        <dsp:cNvSpPr/>
      </dsp:nvSpPr>
      <dsp:spPr>
        <a:xfrm>
          <a:off x="4740657" y="2361681"/>
          <a:ext cx="1770648" cy="806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Lo que sobra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Lo que falta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Lo posible</a:t>
          </a:r>
          <a:endParaRPr lang="es-ES" sz="1200" kern="1200" dirty="0"/>
        </a:p>
      </dsp:txBody>
      <dsp:txXfrm>
        <a:off x="4740657" y="2361681"/>
        <a:ext cx="1770648" cy="806216"/>
      </dsp:txXfrm>
    </dsp:sp>
    <dsp:sp modelId="{AF1D08CA-9B40-3947-9E83-552BCCC69C1C}">
      <dsp:nvSpPr>
        <dsp:cNvPr id="0" name=""/>
        <dsp:cNvSpPr/>
      </dsp:nvSpPr>
      <dsp:spPr>
        <a:xfrm>
          <a:off x="4646711" y="3387060"/>
          <a:ext cx="1425054" cy="997491"/>
        </a:xfrm>
        <a:prstGeom prst="roundRect">
          <a:avLst>
            <a:gd name="adj" fmla="val 16670"/>
          </a:avLst>
        </a:prstGeom>
        <a:solidFill>
          <a:srgbClr val="8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BUENA DECISI</a:t>
          </a:r>
          <a:r>
            <a:rPr lang="es-ES" sz="1300" kern="1200" dirty="0" smtClean="0"/>
            <a:t>ÓN</a:t>
          </a:r>
          <a:endParaRPr lang="es-ES" sz="1300" kern="1200" dirty="0"/>
        </a:p>
      </dsp:txBody>
      <dsp:txXfrm>
        <a:off x="4695413" y="3435762"/>
        <a:ext cx="1327650" cy="900087"/>
      </dsp:txXfrm>
    </dsp:sp>
    <dsp:sp modelId="{2BABB8AF-206D-C74E-B874-BC88A9497592}">
      <dsp:nvSpPr>
        <dsp:cNvPr id="0" name=""/>
        <dsp:cNvSpPr/>
      </dsp:nvSpPr>
      <dsp:spPr>
        <a:xfrm>
          <a:off x="6084473" y="3482193"/>
          <a:ext cx="1769881" cy="806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Acuerdos b</a:t>
          </a:r>
          <a:r>
            <a:rPr lang="es-ES" sz="1200" kern="1200" dirty="0" smtClean="0"/>
            <a:t>ásicos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Convivir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Bien familiar</a:t>
          </a:r>
          <a:endParaRPr lang="es-ES" sz="1200" kern="1200" dirty="0"/>
        </a:p>
      </dsp:txBody>
      <dsp:txXfrm>
        <a:off x="6084473" y="3482193"/>
        <a:ext cx="1769881" cy="80621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457CA-D2D1-8444-B9F4-0A37E42C80A4}">
      <dsp:nvSpPr>
        <dsp:cNvPr id="0" name=""/>
        <dsp:cNvSpPr/>
      </dsp:nvSpPr>
      <dsp:spPr>
        <a:xfrm>
          <a:off x="4054" y="709414"/>
          <a:ext cx="0" cy="3166318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6600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5C743-D79C-6845-B251-0DA6F366BB8B}">
      <dsp:nvSpPr>
        <dsp:cNvPr id="0" name=""/>
        <dsp:cNvSpPr/>
      </dsp:nvSpPr>
      <dsp:spPr>
        <a:xfrm>
          <a:off x="92007" y="814957"/>
          <a:ext cx="1665307" cy="14248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CCB27F-D015-8E4D-9A4C-F5C2B6F8E7F8}">
      <dsp:nvSpPr>
        <dsp:cNvPr id="0" name=""/>
        <dsp:cNvSpPr/>
      </dsp:nvSpPr>
      <dsp:spPr>
        <a:xfrm>
          <a:off x="92007" y="2239801"/>
          <a:ext cx="1665307" cy="1635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Soy lo que soy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Transparencia</a:t>
          </a:r>
          <a:endParaRPr lang="es-ES" sz="1500" kern="1200" dirty="0"/>
        </a:p>
      </dsp:txBody>
      <dsp:txXfrm>
        <a:off x="92007" y="2239801"/>
        <a:ext cx="1665307" cy="1635931"/>
      </dsp:txXfrm>
    </dsp:sp>
    <dsp:sp modelId="{25B292A6-EF7E-EC41-AAA3-C1A6A3BCDF3A}">
      <dsp:nvSpPr>
        <dsp:cNvPr id="0" name=""/>
        <dsp:cNvSpPr/>
      </dsp:nvSpPr>
      <dsp:spPr>
        <a:xfrm>
          <a:off x="4054" y="357600"/>
          <a:ext cx="1759065" cy="351813"/>
        </a:xfrm>
        <a:prstGeom prst="rect">
          <a:avLst/>
        </a:prstGeom>
        <a:solidFill>
          <a:srgbClr val="660066"/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HUMILDAD</a:t>
          </a:r>
          <a:endParaRPr lang="es-ES" sz="1300" kern="1200" dirty="0"/>
        </a:p>
      </dsp:txBody>
      <dsp:txXfrm>
        <a:off x="4054" y="357600"/>
        <a:ext cx="1759065" cy="351813"/>
      </dsp:txXfrm>
    </dsp:sp>
    <dsp:sp modelId="{B792C950-9AD4-C84B-96E7-1996A91E6FB5}">
      <dsp:nvSpPr>
        <dsp:cNvPr id="0" name=""/>
        <dsp:cNvSpPr/>
      </dsp:nvSpPr>
      <dsp:spPr>
        <a:xfrm>
          <a:off x="2097518" y="709414"/>
          <a:ext cx="0" cy="3166318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3366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BA8119-44B6-434E-9D1F-768FE5694B11}">
      <dsp:nvSpPr>
        <dsp:cNvPr id="0" name=""/>
        <dsp:cNvSpPr/>
      </dsp:nvSpPr>
      <dsp:spPr>
        <a:xfrm>
          <a:off x="2185471" y="814957"/>
          <a:ext cx="1665307" cy="142484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65988D-92D4-7C41-9C4A-3191B6D45F08}">
      <dsp:nvSpPr>
        <dsp:cNvPr id="0" name=""/>
        <dsp:cNvSpPr/>
      </dsp:nvSpPr>
      <dsp:spPr>
        <a:xfrm>
          <a:off x="2185471" y="2239801"/>
          <a:ext cx="1665307" cy="1635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Juntos lo mismo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Comunicaci</a:t>
          </a:r>
          <a:r>
            <a:rPr lang="es-ES" sz="1500" kern="1200" dirty="0" smtClean="0"/>
            <a:t>ón</a:t>
          </a:r>
          <a:endParaRPr lang="es-ES" sz="1500" kern="1200" dirty="0"/>
        </a:p>
      </dsp:txBody>
      <dsp:txXfrm>
        <a:off x="2185471" y="2239801"/>
        <a:ext cx="1665307" cy="1635931"/>
      </dsp:txXfrm>
    </dsp:sp>
    <dsp:sp modelId="{8EA14EC7-6C6C-2844-AE4F-21A6DB97BB19}">
      <dsp:nvSpPr>
        <dsp:cNvPr id="0" name=""/>
        <dsp:cNvSpPr/>
      </dsp:nvSpPr>
      <dsp:spPr>
        <a:xfrm>
          <a:off x="2097518" y="357600"/>
          <a:ext cx="1759065" cy="351813"/>
        </a:xfrm>
        <a:prstGeom prst="rect">
          <a:avLst/>
        </a:prstGeom>
        <a:solidFill>
          <a:srgbClr val="0000FF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AMISTAD</a:t>
          </a:r>
          <a:endParaRPr lang="es-ES" sz="1300" kern="1200" dirty="0"/>
        </a:p>
      </dsp:txBody>
      <dsp:txXfrm>
        <a:off x="2097518" y="357600"/>
        <a:ext cx="1759065" cy="351813"/>
      </dsp:txXfrm>
    </dsp:sp>
    <dsp:sp modelId="{C0D5CFAB-E4F2-994F-9460-DB144220FAB4}">
      <dsp:nvSpPr>
        <dsp:cNvPr id="0" name=""/>
        <dsp:cNvSpPr/>
      </dsp:nvSpPr>
      <dsp:spPr>
        <a:xfrm>
          <a:off x="4190982" y="709414"/>
          <a:ext cx="0" cy="3166318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5BE08A-66F0-C64B-9B79-B48A4DB3F2B2}">
      <dsp:nvSpPr>
        <dsp:cNvPr id="0" name=""/>
        <dsp:cNvSpPr/>
      </dsp:nvSpPr>
      <dsp:spPr>
        <a:xfrm>
          <a:off x="4278935" y="814957"/>
          <a:ext cx="1665307" cy="14248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03D08-9201-194D-B334-0DABB30A5239}">
      <dsp:nvSpPr>
        <dsp:cNvPr id="0" name=""/>
        <dsp:cNvSpPr/>
      </dsp:nvSpPr>
      <dsp:spPr>
        <a:xfrm>
          <a:off x="4278935" y="2239801"/>
          <a:ext cx="1665307" cy="1635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Cabal-pensar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Empeño</a:t>
          </a:r>
          <a:endParaRPr lang="es-ES" sz="1500" kern="1200" dirty="0"/>
        </a:p>
      </dsp:txBody>
      <dsp:txXfrm>
        <a:off x="4278935" y="2239801"/>
        <a:ext cx="1665307" cy="1635931"/>
      </dsp:txXfrm>
    </dsp:sp>
    <dsp:sp modelId="{168BC2CD-5AFF-544A-8691-B80E630E0A42}">
      <dsp:nvSpPr>
        <dsp:cNvPr id="0" name=""/>
        <dsp:cNvSpPr/>
      </dsp:nvSpPr>
      <dsp:spPr>
        <a:xfrm>
          <a:off x="4190982" y="357600"/>
          <a:ext cx="1759065" cy="351813"/>
        </a:xfrm>
        <a:prstGeom prst="rect">
          <a:avLst/>
        </a:prstGeom>
        <a:solidFill>
          <a:srgbClr val="008000"/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RESPONSABILIDAD</a:t>
          </a:r>
          <a:endParaRPr lang="es-ES" sz="1300" kern="1200" dirty="0"/>
        </a:p>
      </dsp:txBody>
      <dsp:txXfrm>
        <a:off x="4190982" y="357600"/>
        <a:ext cx="1759065" cy="351813"/>
      </dsp:txXfrm>
    </dsp:sp>
    <dsp:sp modelId="{F72A6DF2-7DBB-474B-B261-70772E5AC3E5}">
      <dsp:nvSpPr>
        <dsp:cNvPr id="0" name=""/>
        <dsp:cNvSpPr/>
      </dsp:nvSpPr>
      <dsp:spPr>
        <a:xfrm>
          <a:off x="6284446" y="709414"/>
          <a:ext cx="0" cy="3166318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0EAF94-6CEB-D946-8D24-FFE8FF65DBB0}">
      <dsp:nvSpPr>
        <dsp:cNvPr id="0" name=""/>
        <dsp:cNvSpPr/>
      </dsp:nvSpPr>
      <dsp:spPr>
        <a:xfrm>
          <a:off x="6372400" y="814957"/>
          <a:ext cx="1665307" cy="1424843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0C2A5F-43FE-164F-AA6D-049C2016627F}">
      <dsp:nvSpPr>
        <dsp:cNvPr id="0" name=""/>
        <dsp:cNvSpPr/>
      </dsp:nvSpPr>
      <dsp:spPr>
        <a:xfrm>
          <a:off x="6372400" y="2239801"/>
          <a:ext cx="1665307" cy="1635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Un objetivo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Una persona</a:t>
          </a:r>
          <a:endParaRPr lang="es-ES" sz="1500" kern="1200" dirty="0"/>
        </a:p>
      </dsp:txBody>
      <dsp:txXfrm>
        <a:off x="6372400" y="2239801"/>
        <a:ext cx="1665307" cy="1635931"/>
      </dsp:txXfrm>
    </dsp:sp>
    <dsp:sp modelId="{08DA90BF-942F-364D-9712-4B9C27D6163F}">
      <dsp:nvSpPr>
        <dsp:cNvPr id="0" name=""/>
        <dsp:cNvSpPr/>
      </dsp:nvSpPr>
      <dsp:spPr>
        <a:xfrm>
          <a:off x="6284446" y="357600"/>
          <a:ext cx="1759065" cy="351813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FIDELIDAD</a:t>
          </a:r>
          <a:endParaRPr lang="es-ES" sz="1300" kern="1200" dirty="0"/>
        </a:p>
      </dsp:txBody>
      <dsp:txXfrm>
        <a:off x="6284446" y="357600"/>
        <a:ext cx="1759065" cy="3518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662BEF-DD09-2142-A37F-D8E3C147C428}">
      <dsp:nvSpPr>
        <dsp:cNvPr id="0" name=""/>
        <dsp:cNvSpPr/>
      </dsp:nvSpPr>
      <dsp:spPr>
        <a:xfrm>
          <a:off x="1018716" y="1326"/>
          <a:ext cx="1581614" cy="948968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MAM</a:t>
          </a:r>
          <a:r>
            <a:rPr lang="es-ES" sz="1400" kern="1200" dirty="0" smtClean="0"/>
            <a:t>Á</a:t>
          </a:r>
          <a:endParaRPr lang="es-ES" sz="1400" kern="1200" dirty="0"/>
        </a:p>
      </dsp:txBody>
      <dsp:txXfrm>
        <a:off x="1046510" y="29120"/>
        <a:ext cx="1526026" cy="893380"/>
      </dsp:txXfrm>
    </dsp:sp>
    <dsp:sp modelId="{793EB3F3-2193-2645-BA67-2F375054A2BE}">
      <dsp:nvSpPr>
        <dsp:cNvPr id="0" name=""/>
        <dsp:cNvSpPr/>
      </dsp:nvSpPr>
      <dsp:spPr>
        <a:xfrm>
          <a:off x="2739512" y="279690"/>
          <a:ext cx="335302" cy="392240"/>
        </a:xfrm>
        <a:prstGeom prst="righ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2739512" y="358138"/>
        <a:ext cx="234711" cy="235344"/>
      </dsp:txXfrm>
    </dsp:sp>
    <dsp:sp modelId="{0398AC66-6B22-8C48-B659-26B9E7ADE0A1}">
      <dsp:nvSpPr>
        <dsp:cNvPr id="0" name=""/>
        <dsp:cNvSpPr/>
      </dsp:nvSpPr>
      <dsp:spPr>
        <a:xfrm>
          <a:off x="3232976" y="1326"/>
          <a:ext cx="1581614" cy="948968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PAP</a:t>
          </a:r>
          <a:r>
            <a:rPr lang="es-ES" sz="1400" kern="1200" dirty="0" smtClean="0"/>
            <a:t>Á</a:t>
          </a:r>
          <a:endParaRPr lang="es-ES" sz="1400" kern="1200" dirty="0"/>
        </a:p>
      </dsp:txBody>
      <dsp:txXfrm>
        <a:off x="3260770" y="29120"/>
        <a:ext cx="1526026" cy="893380"/>
      </dsp:txXfrm>
    </dsp:sp>
    <dsp:sp modelId="{CEB0F010-9804-F042-9125-62F336BFE510}">
      <dsp:nvSpPr>
        <dsp:cNvPr id="0" name=""/>
        <dsp:cNvSpPr/>
      </dsp:nvSpPr>
      <dsp:spPr>
        <a:xfrm>
          <a:off x="4953772" y="279690"/>
          <a:ext cx="335302" cy="392240"/>
        </a:xfrm>
        <a:prstGeom prst="righ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4953772" y="358138"/>
        <a:ext cx="234711" cy="235344"/>
      </dsp:txXfrm>
    </dsp:sp>
    <dsp:sp modelId="{DF2EDE38-E6C4-1843-A0C7-9922F0BCC20D}">
      <dsp:nvSpPr>
        <dsp:cNvPr id="0" name=""/>
        <dsp:cNvSpPr/>
      </dsp:nvSpPr>
      <dsp:spPr>
        <a:xfrm>
          <a:off x="5447236" y="1326"/>
          <a:ext cx="1581614" cy="948968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HERMANOS</a:t>
          </a:r>
          <a:endParaRPr lang="es-ES" sz="1400" kern="1200" dirty="0"/>
        </a:p>
      </dsp:txBody>
      <dsp:txXfrm>
        <a:off x="5475030" y="29120"/>
        <a:ext cx="1526026" cy="893380"/>
      </dsp:txXfrm>
    </dsp:sp>
    <dsp:sp modelId="{65DE24C8-5E18-8243-BFFC-2178A0C89A77}">
      <dsp:nvSpPr>
        <dsp:cNvPr id="0" name=""/>
        <dsp:cNvSpPr/>
      </dsp:nvSpPr>
      <dsp:spPr>
        <a:xfrm rot="5400000">
          <a:off x="6070392" y="1061007"/>
          <a:ext cx="335302" cy="392240"/>
        </a:xfrm>
        <a:prstGeom prst="righ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 rot="-5400000">
        <a:off x="6120372" y="1089476"/>
        <a:ext cx="235344" cy="234711"/>
      </dsp:txXfrm>
    </dsp:sp>
    <dsp:sp modelId="{C8F6A86B-C650-8F41-98BF-E6A3E112056E}">
      <dsp:nvSpPr>
        <dsp:cNvPr id="0" name=""/>
        <dsp:cNvSpPr/>
      </dsp:nvSpPr>
      <dsp:spPr>
        <a:xfrm>
          <a:off x="5447236" y="1582940"/>
          <a:ext cx="1581614" cy="948968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CULTURA</a:t>
          </a:r>
          <a:endParaRPr lang="es-ES" sz="1400" kern="1200" dirty="0"/>
        </a:p>
      </dsp:txBody>
      <dsp:txXfrm>
        <a:off x="5475030" y="1610734"/>
        <a:ext cx="1526026" cy="893380"/>
      </dsp:txXfrm>
    </dsp:sp>
    <dsp:sp modelId="{28AD3C7C-B84D-0147-A998-D0C26CDB3816}">
      <dsp:nvSpPr>
        <dsp:cNvPr id="0" name=""/>
        <dsp:cNvSpPr/>
      </dsp:nvSpPr>
      <dsp:spPr>
        <a:xfrm rot="10800000">
          <a:off x="4972751" y="1861304"/>
          <a:ext cx="335302" cy="392240"/>
        </a:xfrm>
        <a:prstGeom prst="righ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 rot="10800000">
        <a:off x="5073342" y="1939752"/>
        <a:ext cx="234711" cy="235344"/>
      </dsp:txXfrm>
    </dsp:sp>
    <dsp:sp modelId="{D7F85351-3CA7-0E49-84BD-452F9FC3CF45}">
      <dsp:nvSpPr>
        <dsp:cNvPr id="0" name=""/>
        <dsp:cNvSpPr/>
      </dsp:nvSpPr>
      <dsp:spPr>
        <a:xfrm>
          <a:off x="3232976" y="1582940"/>
          <a:ext cx="1581614" cy="948968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EDUCACI</a:t>
          </a:r>
          <a:r>
            <a:rPr lang="es-ES" sz="1400" kern="1200" dirty="0" smtClean="0"/>
            <a:t>ÓN</a:t>
          </a:r>
          <a:endParaRPr lang="es-ES" sz="1400" kern="1200" dirty="0"/>
        </a:p>
      </dsp:txBody>
      <dsp:txXfrm>
        <a:off x="3260770" y="1610734"/>
        <a:ext cx="1526026" cy="893380"/>
      </dsp:txXfrm>
    </dsp:sp>
    <dsp:sp modelId="{23C8A03B-4A99-D345-AC8F-32314DE0A576}">
      <dsp:nvSpPr>
        <dsp:cNvPr id="0" name=""/>
        <dsp:cNvSpPr/>
      </dsp:nvSpPr>
      <dsp:spPr>
        <a:xfrm rot="10800000">
          <a:off x="2758492" y="1861304"/>
          <a:ext cx="335302" cy="392240"/>
        </a:xfrm>
        <a:prstGeom prst="righ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 rot="10800000">
        <a:off x="2859083" y="1939752"/>
        <a:ext cx="234711" cy="235344"/>
      </dsp:txXfrm>
    </dsp:sp>
    <dsp:sp modelId="{CE913492-EDF4-094C-B163-88961DBB2DF6}">
      <dsp:nvSpPr>
        <dsp:cNvPr id="0" name=""/>
        <dsp:cNvSpPr/>
      </dsp:nvSpPr>
      <dsp:spPr>
        <a:xfrm>
          <a:off x="1018716" y="1582940"/>
          <a:ext cx="1581614" cy="948968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EXPERIENCIAS</a:t>
          </a:r>
          <a:endParaRPr lang="es-ES" sz="1400" kern="1200" dirty="0"/>
        </a:p>
      </dsp:txBody>
      <dsp:txXfrm>
        <a:off x="1046510" y="1610734"/>
        <a:ext cx="1526026" cy="893380"/>
      </dsp:txXfrm>
    </dsp:sp>
    <dsp:sp modelId="{5633E92C-A7C3-C043-BB65-722279C49894}">
      <dsp:nvSpPr>
        <dsp:cNvPr id="0" name=""/>
        <dsp:cNvSpPr/>
      </dsp:nvSpPr>
      <dsp:spPr>
        <a:xfrm rot="5400000">
          <a:off x="1620050" y="2682559"/>
          <a:ext cx="378945" cy="392240"/>
        </a:xfrm>
        <a:prstGeom prst="righ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 rot="-5400000">
        <a:off x="1691851" y="2689207"/>
        <a:ext cx="235344" cy="265262"/>
      </dsp:txXfrm>
    </dsp:sp>
    <dsp:sp modelId="{7C74B3D3-3BC3-D848-8488-06740A78646A}">
      <dsp:nvSpPr>
        <dsp:cNvPr id="0" name=""/>
        <dsp:cNvSpPr/>
      </dsp:nvSpPr>
      <dsp:spPr>
        <a:xfrm>
          <a:off x="1018716" y="3246901"/>
          <a:ext cx="1581614" cy="784274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REACCIONES</a:t>
          </a:r>
          <a:endParaRPr lang="es-ES" sz="1400" kern="1200" dirty="0"/>
        </a:p>
      </dsp:txBody>
      <dsp:txXfrm>
        <a:off x="1041687" y="3269872"/>
        <a:ext cx="1535672" cy="738332"/>
      </dsp:txXfrm>
    </dsp:sp>
    <dsp:sp modelId="{B0E7D7D5-AA31-EA4B-9B7D-2BAD94F65ED2}">
      <dsp:nvSpPr>
        <dsp:cNvPr id="0" name=""/>
        <dsp:cNvSpPr/>
      </dsp:nvSpPr>
      <dsp:spPr>
        <a:xfrm>
          <a:off x="2739512" y="3442918"/>
          <a:ext cx="335302" cy="392240"/>
        </a:xfrm>
        <a:prstGeom prst="righ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2739512" y="3521366"/>
        <a:ext cx="234711" cy="235344"/>
      </dsp:txXfrm>
    </dsp:sp>
    <dsp:sp modelId="{4FEA24F7-458F-5945-BB80-40665B14589A}">
      <dsp:nvSpPr>
        <dsp:cNvPr id="0" name=""/>
        <dsp:cNvSpPr/>
      </dsp:nvSpPr>
      <dsp:spPr>
        <a:xfrm>
          <a:off x="3232976" y="3164554"/>
          <a:ext cx="1581614" cy="94896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DIOS</a:t>
          </a:r>
          <a:endParaRPr lang="es-ES" sz="1400" kern="1200" dirty="0"/>
        </a:p>
      </dsp:txBody>
      <dsp:txXfrm>
        <a:off x="3260770" y="3192348"/>
        <a:ext cx="1526026" cy="893380"/>
      </dsp:txXfrm>
    </dsp:sp>
    <dsp:sp modelId="{24AAC960-FF89-5B44-B890-AC962A8F110E}">
      <dsp:nvSpPr>
        <dsp:cNvPr id="0" name=""/>
        <dsp:cNvSpPr/>
      </dsp:nvSpPr>
      <dsp:spPr>
        <a:xfrm>
          <a:off x="4953772" y="3442918"/>
          <a:ext cx="335302" cy="392240"/>
        </a:xfrm>
        <a:prstGeom prst="righ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4953772" y="3521366"/>
        <a:ext cx="234711" cy="235344"/>
      </dsp:txXfrm>
    </dsp:sp>
    <dsp:sp modelId="{7F9D0AFC-B26D-7741-90DD-FAA5A985A956}">
      <dsp:nvSpPr>
        <dsp:cNvPr id="0" name=""/>
        <dsp:cNvSpPr/>
      </dsp:nvSpPr>
      <dsp:spPr>
        <a:xfrm>
          <a:off x="5447236" y="3164554"/>
          <a:ext cx="1581614" cy="94896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AMIGOS</a:t>
          </a:r>
          <a:endParaRPr lang="es-ES" sz="1400" kern="1200" dirty="0"/>
        </a:p>
      </dsp:txBody>
      <dsp:txXfrm>
        <a:off x="5475030" y="3192348"/>
        <a:ext cx="1526026" cy="8933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573BB-2F88-D543-82EF-B28943C66D03}">
      <dsp:nvSpPr>
        <dsp:cNvPr id="0" name=""/>
        <dsp:cNvSpPr/>
      </dsp:nvSpPr>
      <dsp:spPr>
        <a:xfrm>
          <a:off x="4280" y="759080"/>
          <a:ext cx="2016622" cy="20166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4A4B7B2-4B5E-934C-8720-B7BE9B8AD429}">
      <dsp:nvSpPr>
        <dsp:cNvPr id="0" name=""/>
        <dsp:cNvSpPr/>
      </dsp:nvSpPr>
      <dsp:spPr>
        <a:xfrm>
          <a:off x="332567" y="1969054"/>
          <a:ext cx="2016622" cy="20166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Cambiar el PASADO</a:t>
          </a:r>
          <a:endParaRPr lang="es-E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Recuperar  o perdido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Pagar culpabilidad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Repetir experiencias</a:t>
          </a:r>
          <a:endParaRPr lang="es-ES" sz="1400" kern="1200" dirty="0"/>
        </a:p>
      </dsp:txBody>
      <dsp:txXfrm>
        <a:off x="391632" y="2028119"/>
        <a:ext cx="1898492" cy="1898492"/>
      </dsp:txXfrm>
    </dsp:sp>
    <dsp:sp modelId="{DFB04F08-3FDC-A04B-9470-1E0C96C4F730}">
      <dsp:nvSpPr>
        <dsp:cNvPr id="0" name=""/>
        <dsp:cNvSpPr/>
      </dsp:nvSpPr>
      <dsp:spPr>
        <a:xfrm>
          <a:off x="2409348" y="1525108"/>
          <a:ext cx="388446" cy="484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>
        <a:off x="2409348" y="1622021"/>
        <a:ext cx="271912" cy="290740"/>
      </dsp:txXfrm>
    </dsp:sp>
    <dsp:sp modelId="{8DE335DB-E0E2-8C4A-B482-EC1628B26066}">
      <dsp:nvSpPr>
        <dsp:cNvPr id="0" name=""/>
        <dsp:cNvSpPr/>
      </dsp:nvSpPr>
      <dsp:spPr>
        <a:xfrm>
          <a:off x="3130748" y="759080"/>
          <a:ext cx="2016622" cy="20166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7DF780D-1232-3C40-B30F-8B78DFBF4978}">
      <dsp:nvSpPr>
        <dsp:cNvPr id="0" name=""/>
        <dsp:cNvSpPr/>
      </dsp:nvSpPr>
      <dsp:spPr>
        <a:xfrm>
          <a:off x="3459036" y="1969054"/>
          <a:ext cx="2016622" cy="2016622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Inconsciencia del PRESENTE</a:t>
          </a:r>
          <a:endParaRPr lang="es-E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Negando el pasado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Buscando compensaciones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Dependencias</a:t>
          </a:r>
          <a:endParaRPr lang="es-ES" sz="1400" kern="1200" dirty="0"/>
        </a:p>
      </dsp:txBody>
      <dsp:txXfrm>
        <a:off x="3518101" y="2028119"/>
        <a:ext cx="1898492" cy="1898492"/>
      </dsp:txXfrm>
    </dsp:sp>
    <dsp:sp modelId="{DA9F10D3-F8DC-9740-B22C-5D2965527974}">
      <dsp:nvSpPr>
        <dsp:cNvPr id="0" name=""/>
        <dsp:cNvSpPr/>
      </dsp:nvSpPr>
      <dsp:spPr>
        <a:xfrm>
          <a:off x="5535817" y="1525108"/>
          <a:ext cx="388446" cy="484566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>
        <a:off x="5535817" y="1622021"/>
        <a:ext cx="271912" cy="290740"/>
      </dsp:txXfrm>
    </dsp:sp>
    <dsp:sp modelId="{926F27DD-4804-6948-A6FF-37C0F1814C0E}">
      <dsp:nvSpPr>
        <dsp:cNvPr id="0" name=""/>
        <dsp:cNvSpPr/>
      </dsp:nvSpPr>
      <dsp:spPr>
        <a:xfrm>
          <a:off x="6257216" y="759080"/>
          <a:ext cx="2016622" cy="20166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686D8CE-2B0A-1642-B1D3-E94E283BD944}">
      <dsp:nvSpPr>
        <dsp:cNvPr id="0" name=""/>
        <dsp:cNvSpPr/>
      </dsp:nvSpPr>
      <dsp:spPr>
        <a:xfrm>
          <a:off x="6585504" y="1969054"/>
          <a:ext cx="2016622" cy="2016622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Construir el FUTURO</a:t>
          </a:r>
          <a:endParaRPr lang="es-E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Definir un sueño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Compartirlo y contagiarlo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Entrega con sentido</a:t>
          </a:r>
          <a:endParaRPr lang="es-ES" sz="1400" kern="1200" dirty="0"/>
        </a:p>
      </dsp:txBody>
      <dsp:txXfrm>
        <a:off x="6644569" y="2028119"/>
        <a:ext cx="1898492" cy="18984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2C7937-E79E-425B-87EB-78B76BDF02C2}">
      <dsp:nvSpPr>
        <dsp:cNvPr id="0" name=""/>
        <dsp:cNvSpPr/>
      </dsp:nvSpPr>
      <dsp:spPr>
        <a:xfrm>
          <a:off x="1590" y="0"/>
          <a:ext cx="2475158" cy="4262338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kern="1200" dirty="0" smtClean="0">
              <a:solidFill>
                <a:schemeClr val="bg1"/>
              </a:solidFill>
              <a:latin typeface="Arial Black" pitchFamily="34" charset="0"/>
            </a:rPr>
            <a:t>ESPIRITUALIDAD</a:t>
          </a:r>
          <a:endParaRPr lang="es-MX" sz="1800" kern="1200" dirty="0">
            <a:solidFill>
              <a:schemeClr val="bg1"/>
            </a:solidFill>
            <a:latin typeface="Arial Black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400" b="1" kern="1200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Visión</a:t>
          </a:r>
          <a:endParaRPr lang="es-MX" sz="1400" b="1" kern="1200" dirty="0">
            <a:solidFill>
              <a:schemeClr val="accent1">
                <a:lumMod val="40000"/>
                <a:lumOff val="6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400" b="1" kern="1200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Hospitalidad</a:t>
          </a:r>
          <a:endParaRPr lang="es-MX" sz="1400" b="1" kern="1200" dirty="0">
            <a:solidFill>
              <a:schemeClr val="accent1">
                <a:lumMod val="40000"/>
                <a:lumOff val="6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400" b="1" kern="1200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Gratuidad</a:t>
          </a:r>
          <a:endParaRPr lang="es-MX" sz="1400" b="1" kern="1200" dirty="0">
            <a:solidFill>
              <a:schemeClr val="accent1">
                <a:lumMod val="40000"/>
                <a:lumOff val="60000"/>
              </a:schemeClr>
            </a:solidFill>
          </a:endParaRPr>
        </a:p>
      </dsp:txBody>
      <dsp:txXfrm>
        <a:off x="1590" y="1704935"/>
        <a:ext cx="2475158" cy="1704935"/>
      </dsp:txXfrm>
    </dsp:sp>
    <dsp:sp modelId="{23F0FC44-FBAD-4E2F-8FFD-DC72ECA85F67}">
      <dsp:nvSpPr>
        <dsp:cNvPr id="0" name=""/>
        <dsp:cNvSpPr/>
      </dsp:nvSpPr>
      <dsp:spPr>
        <a:xfrm>
          <a:off x="529490" y="255740"/>
          <a:ext cx="1419358" cy="14193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86C41F3-1F30-43D6-A827-E5FDFD9DF9F1}">
      <dsp:nvSpPr>
        <dsp:cNvPr id="0" name=""/>
        <dsp:cNvSpPr/>
      </dsp:nvSpPr>
      <dsp:spPr>
        <a:xfrm>
          <a:off x="2551003" y="0"/>
          <a:ext cx="2475158" cy="4262338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kern="1200" dirty="0" smtClean="0">
              <a:solidFill>
                <a:schemeClr val="bg1"/>
              </a:solidFill>
              <a:latin typeface="Arial Black" pitchFamily="34" charset="0"/>
            </a:rPr>
            <a:t>PERSONALIDAD</a:t>
          </a:r>
          <a:endParaRPr lang="es-MX" sz="1800" kern="1200" dirty="0">
            <a:solidFill>
              <a:schemeClr val="bg1"/>
            </a:solidFill>
            <a:latin typeface="Arial Black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400" b="1" kern="1200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Busca y escucha</a:t>
          </a:r>
          <a:endParaRPr lang="es-MX" sz="1400" b="1" kern="1200" dirty="0">
            <a:solidFill>
              <a:schemeClr val="accent1">
                <a:lumMod val="40000"/>
                <a:lumOff val="6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400" b="1" kern="1200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Misericordia</a:t>
          </a:r>
          <a:endParaRPr lang="es-MX" sz="1400" b="1" kern="1200" dirty="0">
            <a:solidFill>
              <a:schemeClr val="accent1">
                <a:lumMod val="40000"/>
                <a:lumOff val="6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400" b="1" kern="1200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Seguridad</a:t>
          </a:r>
          <a:endParaRPr lang="es-MX" sz="1400" b="1" kern="1200" dirty="0">
            <a:solidFill>
              <a:schemeClr val="accent1">
                <a:lumMod val="40000"/>
                <a:lumOff val="60000"/>
              </a:schemeClr>
            </a:solidFill>
          </a:endParaRPr>
        </a:p>
      </dsp:txBody>
      <dsp:txXfrm>
        <a:off x="2551003" y="1704935"/>
        <a:ext cx="2475158" cy="1704935"/>
      </dsp:txXfrm>
    </dsp:sp>
    <dsp:sp modelId="{88B1895A-E330-425D-8F0F-60CC99E4FFFE}">
      <dsp:nvSpPr>
        <dsp:cNvPr id="0" name=""/>
        <dsp:cNvSpPr/>
      </dsp:nvSpPr>
      <dsp:spPr>
        <a:xfrm>
          <a:off x="3078903" y="255740"/>
          <a:ext cx="1419358" cy="141935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EB8A483-2576-4AF7-AA4A-3711BC1A0288}">
      <dsp:nvSpPr>
        <dsp:cNvPr id="0" name=""/>
        <dsp:cNvSpPr/>
      </dsp:nvSpPr>
      <dsp:spPr>
        <a:xfrm>
          <a:off x="5100416" y="0"/>
          <a:ext cx="2475158" cy="426233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kern="1200" dirty="0" smtClean="0">
              <a:solidFill>
                <a:schemeClr val="bg1"/>
              </a:solidFill>
              <a:latin typeface="Arial Black" pitchFamily="34" charset="0"/>
            </a:rPr>
            <a:t>COMUNIDAD</a:t>
          </a:r>
          <a:endParaRPr lang="es-MX" sz="1800" kern="1200" dirty="0">
            <a:solidFill>
              <a:schemeClr val="bg1"/>
            </a:solidFill>
            <a:latin typeface="Arial Black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400" b="1" kern="1200" dirty="0" smtClean="0"/>
            <a:t>Diálogo-Encuentro</a:t>
          </a:r>
          <a:endParaRPr lang="es-MX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400" b="1" kern="1200" dirty="0" smtClean="0"/>
            <a:t>Fe: trinidad</a:t>
          </a:r>
          <a:endParaRPr lang="es-MX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400" b="1" kern="1200" dirty="0" smtClean="0"/>
            <a:t>Contagio en mundo</a:t>
          </a:r>
          <a:endParaRPr lang="es-MX" sz="1400" b="1" kern="1200" dirty="0"/>
        </a:p>
      </dsp:txBody>
      <dsp:txXfrm>
        <a:off x="5100416" y="1704935"/>
        <a:ext cx="2475158" cy="1704935"/>
      </dsp:txXfrm>
    </dsp:sp>
    <dsp:sp modelId="{F01FF70D-2CD7-45DA-BD42-F60B5A044F00}">
      <dsp:nvSpPr>
        <dsp:cNvPr id="0" name=""/>
        <dsp:cNvSpPr/>
      </dsp:nvSpPr>
      <dsp:spPr>
        <a:xfrm>
          <a:off x="5628316" y="255740"/>
          <a:ext cx="1419358" cy="141935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EDAB598-426C-4C76-8B91-ECEBDA6F3F39}">
      <dsp:nvSpPr>
        <dsp:cNvPr id="0" name=""/>
        <dsp:cNvSpPr/>
      </dsp:nvSpPr>
      <dsp:spPr>
        <a:xfrm>
          <a:off x="303086" y="3409870"/>
          <a:ext cx="6970992" cy="639350"/>
        </a:xfrm>
        <a:prstGeom prst="leftRightArrow">
          <a:avLst/>
        </a:prstGeom>
        <a:solidFill>
          <a:srgbClr val="92D050"/>
        </a:solidFill>
        <a:ln w="12700" cap="flat" cmpd="sng" algn="ctr">
          <a:solidFill>
            <a:srgbClr val="92D050"/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8B6DF2-72E6-B64D-BB5A-5ADE34FFB638}">
      <dsp:nvSpPr>
        <dsp:cNvPr id="0" name=""/>
        <dsp:cNvSpPr/>
      </dsp:nvSpPr>
      <dsp:spPr>
        <a:xfrm>
          <a:off x="2292910" y="0"/>
          <a:ext cx="2125096" cy="212541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660066"/>
        </a:solid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CC2C70-1179-3B48-A402-996758A81D7B}">
      <dsp:nvSpPr>
        <dsp:cNvPr id="0" name=""/>
        <dsp:cNvSpPr/>
      </dsp:nvSpPr>
      <dsp:spPr>
        <a:xfrm>
          <a:off x="2762627" y="767340"/>
          <a:ext cx="1180875" cy="590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hijo</a:t>
          </a:r>
          <a:endParaRPr lang="es-ES" sz="2100" kern="1200" dirty="0"/>
        </a:p>
      </dsp:txBody>
      <dsp:txXfrm>
        <a:off x="2762627" y="767340"/>
        <a:ext cx="1180875" cy="590296"/>
      </dsp:txXfrm>
    </dsp:sp>
    <dsp:sp modelId="{7B206C60-6952-DB47-969B-62031E2879D1}">
      <dsp:nvSpPr>
        <dsp:cNvPr id="0" name=""/>
        <dsp:cNvSpPr/>
      </dsp:nvSpPr>
      <dsp:spPr>
        <a:xfrm>
          <a:off x="1702672" y="1221211"/>
          <a:ext cx="2125096" cy="212541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EF63C8-0D40-7844-9B1B-139838CEFEC9}">
      <dsp:nvSpPr>
        <dsp:cNvPr id="0" name=""/>
        <dsp:cNvSpPr/>
      </dsp:nvSpPr>
      <dsp:spPr>
        <a:xfrm>
          <a:off x="2174783" y="1995616"/>
          <a:ext cx="1180875" cy="590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madre</a:t>
          </a:r>
          <a:endParaRPr lang="es-ES" sz="2100" kern="1200" dirty="0"/>
        </a:p>
      </dsp:txBody>
      <dsp:txXfrm>
        <a:off x="2174783" y="1995616"/>
        <a:ext cx="1180875" cy="590296"/>
      </dsp:txXfrm>
    </dsp:sp>
    <dsp:sp modelId="{A2B06FEB-DDFB-6241-AD4F-16278AECA66A}">
      <dsp:nvSpPr>
        <dsp:cNvPr id="0" name=""/>
        <dsp:cNvSpPr/>
      </dsp:nvSpPr>
      <dsp:spPr>
        <a:xfrm>
          <a:off x="2444161" y="2588561"/>
          <a:ext cx="1825786" cy="182651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FF0000"/>
        </a:solid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B96A21-01A1-D94D-B436-EFE10A84E27A}">
      <dsp:nvSpPr>
        <dsp:cNvPr id="0" name=""/>
        <dsp:cNvSpPr/>
      </dsp:nvSpPr>
      <dsp:spPr>
        <a:xfrm>
          <a:off x="2765420" y="3225657"/>
          <a:ext cx="1180875" cy="590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hermano</a:t>
          </a:r>
          <a:endParaRPr lang="es-ES" sz="2100" kern="1200" dirty="0"/>
        </a:p>
      </dsp:txBody>
      <dsp:txXfrm>
        <a:off x="2765420" y="3225657"/>
        <a:ext cx="1180875" cy="5902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5CB26-2557-3A42-85DD-70FB9DECB2B7}">
      <dsp:nvSpPr>
        <dsp:cNvPr id="0" name=""/>
        <dsp:cNvSpPr/>
      </dsp:nvSpPr>
      <dsp:spPr>
        <a:xfrm>
          <a:off x="2044805" y="2263"/>
          <a:ext cx="2753609" cy="1245413"/>
        </a:xfrm>
        <a:prstGeom prst="rect">
          <a:avLst/>
        </a:prstGeom>
        <a:solidFill>
          <a:srgbClr val="FF0000"/>
        </a:solid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18 meses: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 De su mamá: </a:t>
          </a:r>
          <a:r>
            <a:rPr lang="es-ES" sz="1400" b="1" kern="1200" dirty="0" smtClean="0"/>
            <a:t>protección</a:t>
          </a:r>
          <a:endParaRPr lang="es-ES" sz="1400" b="1" kern="1200" dirty="0"/>
        </a:p>
      </dsp:txBody>
      <dsp:txXfrm>
        <a:off x="2044805" y="2263"/>
        <a:ext cx="2753609" cy="1245413"/>
      </dsp:txXfrm>
    </dsp:sp>
    <dsp:sp modelId="{C9065473-8258-0048-AA98-F2CECEFDE39E}">
      <dsp:nvSpPr>
        <dsp:cNvPr id="0" name=""/>
        <dsp:cNvSpPr/>
      </dsp:nvSpPr>
      <dsp:spPr>
        <a:xfrm>
          <a:off x="688549" y="2263"/>
          <a:ext cx="1232959" cy="12454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E1FF0F-9FE1-0747-B22A-F00A5F9250AA}">
      <dsp:nvSpPr>
        <dsp:cNvPr id="0" name=""/>
        <dsp:cNvSpPr/>
      </dsp:nvSpPr>
      <dsp:spPr>
        <a:xfrm>
          <a:off x="688549" y="1453170"/>
          <a:ext cx="2753609" cy="1245413"/>
        </a:xfrm>
        <a:prstGeom prst="rect">
          <a:avLst/>
        </a:prstGeom>
        <a:solidFill>
          <a:srgbClr val="000090"/>
        </a:solid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2-6 años: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De su papá: </a:t>
          </a:r>
          <a:r>
            <a:rPr lang="es-ES" sz="1400" b="1" kern="1200" dirty="0" smtClean="0"/>
            <a:t>seguridad</a:t>
          </a:r>
          <a:endParaRPr lang="es-ES" sz="1400" b="1" kern="1200" dirty="0"/>
        </a:p>
      </dsp:txBody>
      <dsp:txXfrm>
        <a:off x="688549" y="1453170"/>
        <a:ext cx="2753609" cy="1245413"/>
      </dsp:txXfrm>
    </dsp:sp>
    <dsp:sp modelId="{22B5EAA7-4F16-C74E-AD91-C440766E2175}">
      <dsp:nvSpPr>
        <dsp:cNvPr id="0" name=""/>
        <dsp:cNvSpPr/>
      </dsp:nvSpPr>
      <dsp:spPr>
        <a:xfrm>
          <a:off x="3565454" y="1453170"/>
          <a:ext cx="1232959" cy="124541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56493C-A2C8-E24E-A3F1-089FF2DCB620}">
      <dsp:nvSpPr>
        <dsp:cNvPr id="0" name=""/>
        <dsp:cNvSpPr/>
      </dsp:nvSpPr>
      <dsp:spPr>
        <a:xfrm>
          <a:off x="2044805" y="2904076"/>
          <a:ext cx="2753609" cy="1245413"/>
        </a:xfrm>
        <a:prstGeom prst="rect">
          <a:avLst/>
        </a:prstGeom>
        <a:solidFill>
          <a:srgbClr val="008000"/>
        </a:solid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6-12 años: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De la escuela: </a:t>
          </a:r>
          <a:r>
            <a:rPr lang="es-ES" sz="1400" b="1" kern="1200" dirty="0" smtClean="0"/>
            <a:t>desarrollo</a:t>
          </a:r>
          <a:endParaRPr lang="es-ES" sz="1400" b="1" kern="1200" dirty="0"/>
        </a:p>
      </dsp:txBody>
      <dsp:txXfrm>
        <a:off x="2044805" y="2904076"/>
        <a:ext cx="2753609" cy="1245413"/>
      </dsp:txXfrm>
    </dsp:sp>
    <dsp:sp modelId="{BEBC7AA0-E244-E246-9F13-0A851C9E83A3}">
      <dsp:nvSpPr>
        <dsp:cNvPr id="0" name=""/>
        <dsp:cNvSpPr/>
      </dsp:nvSpPr>
      <dsp:spPr>
        <a:xfrm>
          <a:off x="688549" y="2904076"/>
          <a:ext cx="1232959" cy="12454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D05020-AC8D-D14E-BD1C-18AA9F4AE81F}">
      <dsp:nvSpPr>
        <dsp:cNvPr id="0" name=""/>
        <dsp:cNvSpPr/>
      </dsp:nvSpPr>
      <dsp:spPr>
        <a:xfrm>
          <a:off x="3026890" y="1980"/>
          <a:ext cx="1110506" cy="1108224"/>
        </a:xfrm>
        <a:prstGeom prst="donut">
          <a:avLst>
            <a:gd name="adj" fmla="val 11010"/>
          </a:avLst>
        </a:prstGeom>
        <a:solidFill>
          <a:srgbClr val="008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CDEA4F-784A-BE4A-ADE2-1626A6954060}">
      <dsp:nvSpPr>
        <dsp:cNvPr id="0" name=""/>
        <dsp:cNvSpPr/>
      </dsp:nvSpPr>
      <dsp:spPr>
        <a:xfrm>
          <a:off x="2227133" y="134937"/>
          <a:ext cx="1113851" cy="8422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1000" b="-41000"/>
          </a:stretch>
        </a:blip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F3E3CE-180B-E348-9846-0D18FB10D6EB}">
      <dsp:nvSpPr>
        <dsp:cNvPr id="0" name=""/>
        <dsp:cNvSpPr/>
      </dsp:nvSpPr>
      <dsp:spPr>
        <a:xfrm>
          <a:off x="3175714" y="149662"/>
          <a:ext cx="812859" cy="812860"/>
        </a:xfrm>
        <a:prstGeom prst="ellipse">
          <a:avLst/>
        </a:prstGeom>
        <a:solidFill>
          <a:srgbClr val="CCFFCC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b="1" kern="1200" dirty="0" smtClean="0"/>
            <a:t>PUESTO</a:t>
          </a:r>
          <a:endParaRPr lang="es-ES" sz="1050" b="1" kern="1200" dirty="0"/>
        </a:p>
      </dsp:txBody>
      <dsp:txXfrm>
        <a:off x="3294754" y="268703"/>
        <a:ext cx="574779" cy="574778"/>
      </dsp:txXfrm>
    </dsp:sp>
    <dsp:sp modelId="{692C1DB3-1B87-D045-B874-445E0B8E8D8E}">
      <dsp:nvSpPr>
        <dsp:cNvPr id="0" name=""/>
        <dsp:cNvSpPr/>
      </dsp:nvSpPr>
      <dsp:spPr>
        <a:xfrm>
          <a:off x="3492106" y="1245261"/>
          <a:ext cx="180075" cy="180075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A3B5C4-A822-F742-AD76-B26D3369782C}">
      <dsp:nvSpPr>
        <dsp:cNvPr id="0" name=""/>
        <dsp:cNvSpPr/>
      </dsp:nvSpPr>
      <dsp:spPr>
        <a:xfrm>
          <a:off x="3029811" y="1560394"/>
          <a:ext cx="1104664" cy="1117679"/>
        </a:xfrm>
        <a:prstGeom prst="donut">
          <a:avLst>
            <a:gd name="adj" fmla="val 1101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79C389-FED9-1244-B62E-EAFE3DDB64F1}">
      <dsp:nvSpPr>
        <dsp:cNvPr id="0" name=""/>
        <dsp:cNvSpPr/>
      </dsp:nvSpPr>
      <dsp:spPr>
        <a:xfrm>
          <a:off x="3853019" y="1698079"/>
          <a:ext cx="1113851" cy="84229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7000" b="-57000"/>
          </a:stretch>
        </a:blip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67283B4-9122-FD43-8FF0-4F776C5B9C40}">
      <dsp:nvSpPr>
        <dsp:cNvPr id="0" name=""/>
        <dsp:cNvSpPr/>
      </dsp:nvSpPr>
      <dsp:spPr>
        <a:xfrm>
          <a:off x="3175714" y="1712804"/>
          <a:ext cx="812859" cy="812860"/>
        </a:xfrm>
        <a:prstGeom prst="ellipse">
          <a:avLst/>
        </a:prstGeom>
        <a:solidFill>
          <a:schemeClr val="accent5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b="1" kern="1200" dirty="0" smtClean="0"/>
            <a:t>RIVALIDAD</a:t>
          </a:r>
          <a:endParaRPr lang="es-ES" sz="1050" b="1" kern="1200" dirty="0"/>
        </a:p>
      </dsp:txBody>
      <dsp:txXfrm>
        <a:off x="3294754" y="1831845"/>
        <a:ext cx="574779" cy="574778"/>
      </dsp:txXfrm>
    </dsp:sp>
    <dsp:sp modelId="{F7B5181E-B0EB-1F46-B050-BC39FBA8EE1D}">
      <dsp:nvSpPr>
        <dsp:cNvPr id="0" name=""/>
        <dsp:cNvSpPr/>
      </dsp:nvSpPr>
      <dsp:spPr>
        <a:xfrm>
          <a:off x="3492106" y="2813131"/>
          <a:ext cx="180075" cy="180075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4B9851-947E-6147-A82B-19C72B0529E5}">
      <dsp:nvSpPr>
        <dsp:cNvPr id="0" name=""/>
        <dsp:cNvSpPr/>
      </dsp:nvSpPr>
      <dsp:spPr>
        <a:xfrm>
          <a:off x="3040530" y="3128263"/>
          <a:ext cx="1083226" cy="1104664"/>
        </a:xfrm>
        <a:prstGeom prst="donut">
          <a:avLst>
            <a:gd name="adj" fmla="val 11010"/>
          </a:avLst>
        </a:prstGeom>
        <a:solidFill>
          <a:srgbClr val="0000FF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C27084-B1A3-A341-AC5D-5A3C97B78578}">
      <dsp:nvSpPr>
        <dsp:cNvPr id="0" name=""/>
        <dsp:cNvSpPr/>
      </dsp:nvSpPr>
      <dsp:spPr>
        <a:xfrm>
          <a:off x="2277936" y="3259441"/>
          <a:ext cx="1113851" cy="84229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1000" b="-41000"/>
          </a:stretch>
        </a:blip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5AD393-8E68-9444-B742-9A313B36368E}">
      <dsp:nvSpPr>
        <dsp:cNvPr id="0" name=""/>
        <dsp:cNvSpPr/>
      </dsp:nvSpPr>
      <dsp:spPr>
        <a:xfrm>
          <a:off x="3175714" y="3274166"/>
          <a:ext cx="812859" cy="812860"/>
        </a:xfrm>
        <a:prstGeom prst="ellipse">
          <a:avLst/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b="1" kern="1200" dirty="0" smtClean="0"/>
            <a:t>ESTIMA</a:t>
          </a:r>
          <a:endParaRPr lang="es-ES" sz="1050" b="1" kern="1200" dirty="0"/>
        </a:p>
      </dsp:txBody>
      <dsp:txXfrm>
        <a:off x="3294754" y="3393207"/>
        <a:ext cx="574779" cy="5747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A9A858-7C1C-EC4C-907E-2D87A33AEFA6}">
      <dsp:nvSpPr>
        <dsp:cNvPr id="0" name=""/>
        <dsp:cNvSpPr/>
      </dsp:nvSpPr>
      <dsp:spPr>
        <a:xfrm>
          <a:off x="2500415" y="921490"/>
          <a:ext cx="2295641" cy="2295641"/>
        </a:xfrm>
        <a:prstGeom prst="ellipse">
          <a:avLst/>
        </a:prstGeom>
        <a:solidFill>
          <a:srgbClr val="0000F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rgbClr val="FFFFFF"/>
              </a:solidFill>
            </a:rPr>
            <a:t>DECISIÓN</a:t>
          </a:r>
          <a:endParaRPr lang="es-ES" sz="2000" b="1" kern="1200" dirty="0">
            <a:solidFill>
              <a:srgbClr val="FFFFFF"/>
            </a:solidFill>
          </a:endParaRPr>
        </a:p>
      </dsp:txBody>
      <dsp:txXfrm>
        <a:off x="2836604" y="1257679"/>
        <a:ext cx="1623263" cy="1623263"/>
      </dsp:txXfrm>
    </dsp:sp>
    <dsp:sp modelId="{43ECE641-E537-3F42-8DF0-4A5F67C3FE9F}">
      <dsp:nvSpPr>
        <dsp:cNvPr id="0" name=""/>
        <dsp:cNvSpPr/>
      </dsp:nvSpPr>
      <dsp:spPr>
        <a:xfrm>
          <a:off x="2887643" y="-183746"/>
          <a:ext cx="1521184" cy="1516133"/>
        </a:xfrm>
        <a:prstGeom prst="ellipse">
          <a:avLst/>
        </a:prstGeom>
        <a:solidFill>
          <a:srgbClr val="8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bg1"/>
              </a:solidFill>
            </a:rPr>
            <a:t>NECESIDAD</a:t>
          </a:r>
          <a:endParaRPr lang="es-ES" sz="1300" b="1" kern="1200" dirty="0">
            <a:solidFill>
              <a:schemeClr val="bg1"/>
            </a:solidFill>
          </a:endParaRPr>
        </a:p>
      </dsp:txBody>
      <dsp:txXfrm>
        <a:off x="3110415" y="38287"/>
        <a:ext cx="1075640" cy="1072067"/>
      </dsp:txXfrm>
    </dsp:sp>
    <dsp:sp modelId="{9C84F977-5477-8849-B1D4-F3A2C3C7FDC8}">
      <dsp:nvSpPr>
        <dsp:cNvPr id="0" name=""/>
        <dsp:cNvSpPr/>
      </dsp:nvSpPr>
      <dsp:spPr>
        <a:xfrm>
          <a:off x="4382634" y="1311244"/>
          <a:ext cx="1521184" cy="1516133"/>
        </a:xfrm>
        <a:prstGeom prst="ellipse">
          <a:avLst/>
        </a:prstGeom>
        <a:solidFill>
          <a:srgbClr val="66006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bg1"/>
              </a:solidFill>
            </a:rPr>
            <a:t>DESEO</a:t>
          </a:r>
          <a:endParaRPr lang="es-ES" sz="1300" b="1" kern="1200" dirty="0">
            <a:solidFill>
              <a:schemeClr val="bg1"/>
            </a:solidFill>
          </a:endParaRPr>
        </a:p>
      </dsp:txBody>
      <dsp:txXfrm>
        <a:off x="4605406" y="1533277"/>
        <a:ext cx="1075640" cy="1072067"/>
      </dsp:txXfrm>
    </dsp:sp>
    <dsp:sp modelId="{452A8A7E-7848-0147-9AF5-F83B0850A51B}">
      <dsp:nvSpPr>
        <dsp:cNvPr id="0" name=""/>
        <dsp:cNvSpPr/>
      </dsp:nvSpPr>
      <dsp:spPr>
        <a:xfrm>
          <a:off x="2887643" y="2806234"/>
          <a:ext cx="1521184" cy="1516133"/>
        </a:xfrm>
        <a:prstGeom prst="ellipse">
          <a:avLst/>
        </a:prstGeom>
        <a:solidFill>
          <a:schemeClr val="tx2">
            <a:lumMod val="75000"/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bg1"/>
              </a:solidFill>
            </a:rPr>
            <a:t>IMAGEN</a:t>
          </a:r>
          <a:endParaRPr lang="es-ES" sz="1300" b="1" kern="1200" dirty="0">
            <a:solidFill>
              <a:schemeClr val="bg1"/>
            </a:solidFill>
          </a:endParaRPr>
        </a:p>
      </dsp:txBody>
      <dsp:txXfrm>
        <a:off x="3110415" y="3028267"/>
        <a:ext cx="1075640" cy="1072067"/>
      </dsp:txXfrm>
    </dsp:sp>
    <dsp:sp modelId="{71BAE039-A429-AA48-9F33-C8D903AB5EFD}">
      <dsp:nvSpPr>
        <dsp:cNvPr id="0" name=""/>
        <dsp:cNvSpPr/>
      </dsp:nvSpPr>
      <dsp:spPr>
        <a:xfrm>
          <a:off x="1392653" y="1311244"/>
          <a:ext cx="1521184" cy="1516133"/>
        </a:xfrm>
        <a:prstGeom prst="ellipse">
          <a:avLst/>
        </a:prstGeom>
        <a:solidFill>
          <a:srgbClr val="008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bg1"/>
              </a:solidFill>
            </a:rPr>
            <a:t>SEGURIDAD</a:t>
          </a:r>
          <a:endParaRPr lang="es-ES" sz="1300" b="1" kern="1200" dirty="0">
            <a:solidFill>
              <a:schemeClr val="bg1"/>
            </a:solidFill>
          </a:endParaRPr>
        </a:p>
      </dsp:txBody>
      <dsp:txXfrm>
        <a:off x="1615425" y="1533277"/>
        <a:ext cx="1075640" cy="10720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91939C-1BFA-AF42-9936-5BF96C5D5DE8}">
      <dsp:nvSpPr>
        <dsp:cNvPr id="0" name=""/>
        <dsp:cNvSpPr/>
      </dsp:nvSpPr>
      <dsp:spPr>
        <a:xfrm rot="16200000">
          <a:off x="-1277774" y="2027904"/>
          <a:ext cx="3061894" cy="407199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9127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DIÁLOGO</a:t>
          </a:r>
          <a:endParaRPr lang="es-ES" sz="2900" kern="1200" dirty="0"/>
        </a:p>
      </dsp:txBody>
      <dsp:txXfrm>
        <a:off x="-1277774" y="2027904"/>
        <a:ext cx="3061894" cy="407199"/>
      </dsp:txXfrm>
    </dsp:sp>
    <dsp:sp modelId="{B4CC85B4-9855-2A4E-9C06-D05EFE1AF5D4}">
      <dsp:nvSpPr>
        <dsp:cNvPr id="0" name=""/>
        <dsp:cNvSpPr/>
      </dsp:nvSpPr>
      <dsp:spPr>
        <a:xfrm>
          <a:off x="456772" y="700557"/>
          <a:ext cx="2028283" cy="3061894"/>
        </a:xfrm>
        <a:prstGeom prst="rect">
          <a:avLst/>
        </a:prstGeom>
        <a:solidFill>
          <a:srgbClr val="FF66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359127" rIns="149352" bIns="14935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Bilateral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Multilateral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Informal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Discernido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Consensual</a:t>
          </a:r>
          <a:endParaRPr lang="es-ES" sz="1600" kern="1200" dirty="0"/>
        </a:p>
      </dsp:txBody>
      <dsp:txXfrm>
        <a:off x="456772" y="700557"/>
        <a:ext cx="2028283" cy="3061894"/>
      </dsp:txXfrm>
    </dsp:sp>
    <dsp:sp modelId="{775B0EF2-328D-8F48-A594-41B8A5D3A6E0}">
      <dsp:nvSpPr>
        <dsp:cNvPr id="0" name=""/>
        <dsp:cNvSpPr/>
      </dsp:nvSpPr>
      <dsp:spPr>
        <a:xfrm>
          <a:off x="49573" y="163054"/>
          <a:ext cx="814398" cy="81439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11EB6EC-CAC0-B648-A1BD-215F34BF5C69}">
      <dsp:nvSpPr>
        <dsp:cNvPr id="0" name=""/>
        <dsp:cNvSpPr/>
      </dsp:nvSpPr>
      <dsp:spPr>
        <a:xfrm rot="16200000">
          <a:off x="1690460" y="2027904"/>
          <a:ext cx="3061894" cy="407199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9127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PROYECTO</a:t>
          </a:r>
          <a:endParaRPr lang="es-ES" sz="2900" kern="1200" dirty="0"/>
        </a:p>
      </dsp:txBody>
      <dsp:txXfrm>
        <a:off x="1690460" y="2027904"/>
        <a:ext cx="3061894" cy="407199"/>
      </dsp:txXfrm>
    </dsp:sp>
    <dsp:sp modelId="{1D84F20D-2459-C44B-8FB2-2D55D22A6ABC}">
      <dsp:nvSpPr>
        <dsp:cNvPr id="0" name=""/>
        <dsp:cNvSpPr/>
      </dsp:nvSpPr>
      <dsp:spPr>
        <a:xfrm>
          <a:off x="3425007" y="700557"/>
          <a:ext cx="2028283" cy="3061894"/>
        </a:xfrm>
        <a:prstGeom prst="rect">
          <a:avLst/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359127" rIns="149352" bIns="14935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Aporte personal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Comunitario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Congregacional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Pastoral</a:t>
          </a:r>
          <a:endParaRPr lang="es-ES" sz="1600" kern="1200" dirty="0"/>
        </a:p>
      </dsp:txBody>
      <dsp:txXfrm>
        <a:off x="3425007" y="700557"/>
        <a:ext cx="2028283" cy="3061894"/>
      </dsp:txXfrm>
    </dsp:sp>
    <dsp:sp modelId="{8DF5361A-D4AE-A246-8C31-8B0F159454D9}">
      <dsp:nvSpPr>
        <dsp:cNvPr id="0" name=""/>
        <dsp:cNvSpPr/>
      </dsp:nvSpPr>
      <dsp:spPr>
        <a:xfrm>
          <a:off x="3017808" y="163054"/>
          <a:ext cx="814398" cy="81439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8EA9706-9878-8440-84D2-01629EC456BF}">
      <dsp:nvSpPr>
        <dsp:cNvPr id="0" name=""/>
        <dsp:cNvSpPr/>
      </dsp:nvSpPr>
      <dsp:spPr>
        <a:xfrm rot="16200000">
          <a:off x="4658696" y="2027904"/>
          <a:ext cx="3061894" cy="407199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9127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JESUCRISTO</a:t>
          </a:r>
          <a:endParaRPr lang="es-ES" sz="2900" kern="1200" dirty="0"/>
        </a:p>
      </dsp:txBody>
      <dsp:txXfrm>
        <a:off x="4658696" y="2027904"/>
        <a:ext cx="3061894" cy="407199"/>
      </dsp:txXfrm>
    </dsp:sp>
    <dsp:sp modelId="{A8851D4B-191B-6B49-9B5C-2782808A19A2}">
      <dsp:nvSpPr>
        <dsp:cNvPr id="0" name=""/>
        <dsp:cNvSpPr/>
      </dsp:nvSpPr>
      <dsp:spPr>
        <a:xfrm>
          <a:off x="6393243" y="700557"/>
          <a:ext cx="2028283" cy="3061894"/>
        </a:xfrm>
        <a:prstGeom prst="rect">
          <a:avLst/>
        </a:prstGeom>
        <a:solidFill>
          <a:srgbClr val="00009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359127" rIns="149352" bIns="14935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Encuentro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Discernimiento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Evangelio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Vida plena</a:t>
          </a:r>
          <a:endParaRPr lang="es-ES" sz="1600" kern="1200" dirty="0"/>
        </a:p>
      </dsp:txBody>
      <dsp:txXfrm>
        <a:off x="6393243" y="700557"/>
        <a:ext cx="2028283" cy="3061894"/>
      </dsp:txXfrm>
    </dsp:sp>
    <dsp:sp modelId="{16E32DE6-F6ED-6E42-8F61-BC2A1333200F}">
      <dsp:nvSpPr>
        <dsp:cNvPr id="0" name=""/>
        <dsp:cNvSpPr/>
      </dsp:nvSpPr>
      <dsp:spPr>
        <a:xfrm>
          <a:off x="5986043" y="163054"/>
          <a:ext cx="814398" cy="81439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3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E7C7E0-A1BA-1F43-8953-D3FFE153F500}" type="datetimeFigureOut">
              <a:rPr lang="es-ES" smtClean="0"/>
              <a:t>22/05/13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56B55-F1A0-0C4C-BBB0-A74CCDF1BCA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59325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8AEC14-A9AB-B942-BA69-784F430C299C}" type="datetimeFigureOut">
              <a:rPr lang="es-ES" smtClean="0"/>
              <a:t>22/05/13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0C5E5-878B-D340-A1DE-728741C5084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00396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s-ES" smtClean="0">
                <a:solidFill>
                  <a:prstClr val="black"/>
                </a:solidFill>
              </a:rPr>
              <a:pPr/>
              <a:t>16</a:t>
            </a:fld>
            <a:endParaRPr lang="es-E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s-ES" smtClean="0">
                <a:solidFill>
                  <a:prstClr val="black"/>
                </a:solidFill>
              </a:rPr>
              <a:pPr/>
              <a:t>17</a:t>
            </a:fld>
            <a:endParaRPr lang="es-E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C1419-421A-8943-816E-089DD2971CBA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250FF678-EA71-C241-834B-F7C7785A1F1A}" type="datetime1">
              <a:rPr lang="es-EC" smtClean="0"/>
              <a:t>22/05/13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8AC5B-06A0-7046-94EC-8088D43F5ED8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9418EC86-0D3B-1C4B-AE03-A5E3A25E8659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90DFEE4-4568-DB48-BDAE-C8D27C3705F1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63E3-A770-824D-99C5-4F8A8A078C7A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5B48-5730-4A40-92B7-8C28F17FCDE2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98666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198667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09C23-483B-9449-ADFA-DF10D1B71F19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CDBBDD-DF1C-9D46-BD3B-570E8F46447D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630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60A92-D977-A945-8D3E-8E10D8C55B07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FA568-3E5A-4045-A4D5-CB6FD0C11A0D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56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E4C02-977F-BF43-BFC8-ADEBCEDCC7DF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2A13D3-1FF8-3B4B-B934-91D2323DB0E0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47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6FD7B-38F8-3A49-B81E-4607BC023512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7C14CE-CDB0-7C43-AABA-595FD50473C7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174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F952-6D89-C64F-8908-B5D0E6B85F0C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5DCCA-E65B-F543-8F83-19CFB1A8225B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9849BA-357D-9C48-8CCD-D70B46BBBA04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860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63B88-F454-FF44-9CC1-1A371241019F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C4BF2-4330-7D42-A1AE-1C131062E058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1959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6A3D6-BF73-774F-9A9F-FF7BC42E893E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BEE812-E46E-1540-BD8C-ECB3130CA276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981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A9FC5-6A9B-6842-9F41-61D416256BE9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3E0E55-14D3-7749-8DDE-100A3A5D37EC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8955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C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C0EF7-70E6-5540-B4D1-446CE4EE3D56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7C7086-49AE-0743-A3EB-83D963221959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3628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C1ADC-CC36-BC48-A170-1D769362CEC1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C7C622-F5AB-0040-9192-CA7AFEB05F5C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833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A8725-A781-894D-A9C4-0FAAA0FB71F5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2F14DF-CB1A-0B46-BF69-2A244552E4CB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8477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B8995-7334-8647-9EE7-D70C1F6E6F60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7AC823-FECC-8C4A-9636-90A389A2DF5A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016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F6781-B910-094F-87E5-C8791DDC4B46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AA10-52D3-564D-9FB8-06C227E7EE84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EC7B018E-E2A3-7F4E-9A07-7C94FB8FF435}" type="datetime1">
              <a:rPr lang="es-EC" smtClean="0"/>
              <a:t>22/05/13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90CE35F9-131E-3049-A6F4-A5869E6C0E20}" type="datetime1">
              <a:rPr lang="es-EC" smtClean="0"/>
              <a:t>22/05/13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CEA7-907C-C042-8FD5-9541A4C40612}" type="datetime1">
              <a:rPr lang="es-EC" smtClean="0"/>
              <a:t>22/05/13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C481-4A06-CE45-A728-68F55CEC33E4}" type="datetime1">
              <a:rPr lang="es-EC" smtClean="0"/>
              <a:t>22/05/13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DAB8AAE1-EF02-0344-85E4-473FE829A220}" type="datetime1">
              <a:rPr lang="es-EC" smtClean="0"/>
              <a:t>22/05/13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57" y="912190"/>
            <a:ext cx="8913813" cy="914400"/>
          </a:xfrm>
          <a:prstGeom prst="rect">
            <a:avLst/>
          </a:prstGeom>
          <a:solidFill>
            <a:srgbClr val="800000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3" y="2159000"/>
            <a:ext cx="8047567" cy="4233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60602EB-27A3-BA41-AF57-FFA5EACBBAE5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8" r:id="rId1"/>
    <p:sldLayoutId id="2147484259" r:id="rId2"/>
    <p:sldLayoutId id="2147484260" r:id="rId3"/>
    <p:sldLayoutId id="2147484261" r:id="rId4"/>
    <p:sldLayoutId id="2147484262" r:id="rId5"/>
    <p:sldLayoutId id="2147484263" r:id="rId6"/>
    <p:sldLayoutId id="2147484264" r:id="rId7"/>
    <p:sldLayoutId id="2147484265" r:id="rId8"/>
    <p:sldLayoutId id="2147484266" r:id="rId9"/>
    <p:sldLayoutId id="2147484267" r:id="rId10"/>
    <p:sldLayoutId id="2147484268" r:id="rId11"/>
    <p:sldLayoutId id="2147484269" r:id="rId12"/>
    <p:sldLayoutId id="2147484270" r:id="rId13"/>
    <p:sldLayoutId id="2147484271" r:id="rId14"/>
    <p:sldLayoutId id="2147484272" r:id="rId15"/>
  </p:sldLayoutIdLst>
  <p:hf hdr="0"/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9763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3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3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3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3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4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4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9764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9764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9764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ea typeface="+mn-ea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3B286CD-004B-234D-BF9D-1852909C8B57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19764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ea typeface="+mn-ea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19764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68D2728B-99AB-634E-99CE-97D96BBFF62A}" type="slidenum">
              <a:rPr lang="es-ES" smtClean="0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s-ES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0164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274" r:id="rId1"/>
    <p:sldLayoutId id="2147484275" r:id="rId2"/>
    <p:sldLayoutId id="2147484276" r:id="rId3"/>
    <p:sldLayoutId id="2147484277" r:id="rId4"/>
    <p:sldLayoutId id="2147484278" r:id="rId5"/>
    <p:sldLayoutId id="2147484279" r:id="rId6"/>
    <p:sldLayoutId id="2147484280" r:id="rId7"/>
    <p:sldLayoutId id="2147484281" r:id="rId8"/>
    <p:sldLayoutId id="2147484282" r:id="rId9"/>
    <p:sldLayoutId id="2147484283" r:id="rId10"/>
    <p:sldLayoutId id="2147484284" r:id="rId11"/>
    <p:sldLayoutId id="2147484285" r:id="rId12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charset="0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57318"/>
            <a:ext cx="8915400" cy="1010719"/>
          </a:xfrm>
        </p:spPr>
        <p:txBody>
          <a:bodyPr>
            <a:normAutofit/>
          </a:bodyPr>
          <a:lstStyle/>
          <a:p>
            <a:r>
              <a:rPr lang="es-ES" sz="4400" dirty="0" smtClean="0"/>
              <a:t>CONFLICTOS FAMILIARES</a:t>
            </a:r>
            <a:endParaRPr lang="es-ES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14400" y="3168037"/>
            <a:ext cx="8001000" cy="3689963"/>
          </a:xfrm>
        </p:spPr>
        <p:txBody>
          <a:bodyPr>
            <a:normAutofit/>
          </a:bodyPr>
          <a:lstStyle/>
          <a:p>
            <a:r>
              <a:rPr lang="es-ES" sz="2800" dirty="0" smtClean="0">
                <a:solidFill>
                  <a:srgbClr val="000090"/>
                </a:solidFill>
              </a:rPr>
              <a:t>¡Haz de m</a:t>
            </a:r>
            <a:r>
              <a:rPr lang="es-ES" sz="2800" dirty="0" smtClean="0">
                <a:solidFill>
                  <a:srgbClr val="000090"/>
                </a:solidFill>
              </a:rPr>
              <a:t>í un instrumento de tu paz</a:t>
            </a:r>
            <a:r>
              <a:rPr lang="es-ES" sz="2800" dirty="0" smtClean="0">
                <a:solidFill>
                  <a:srgbClr val="000090"/>
                </a:solidFill>
              </a:rPr>
              <a:t>…!</a:t>
            </a:r>
            <a:endParaRPr lang="es-ES" sz="2800" dirty="0">
              <a:solidFill>
                <a:srgbClr val="000090"/>
              </a:solidFill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B797-4759-7D45-A7C9-D87483F9EE20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1</a:t>
            </a:fld>
            <a:endParaRPr lang="en-US"/>
          </a:p>
        </p:txBody>
      </p:sp>
      <p:pic>
        <p:nvPicPr>
          <p:cNvPr id="7" name="Imagen 2" descr="logo-aguaric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205" y="228953"/>
            <a:ext cx="6087484" cy="1899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t="28150" b="7898"/>
          <a:stretch/>
        </p:blipFill>
        <p:spPr>
          <a:xfrm>
            <a:off x="1255453" y="3839604"/>
            <a:ext cx="6598424" cy="303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49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 APREHENDIDO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4E2A-6157-7F48-8E71-7BE5180DB39A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10</a:t>
            </a:fld>
            <a:endParaRPr lang="es-ES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975357459"/>
              </p:ext>
            </p:extLst>
          </p:nvPr>
        </p:nvGraphicFramePr>
        <p:xfrm>
          <a:off x="1979712" y="2402022"/>
          <a:ext cx="5486964" cy="4151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6869954" y="2402022"/>
            <a:ext cx="20438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  <a:latin typeface="Avenir Heavy"/>
                <a:cs typeface="Avenir Heavy"/>
              </a:rPr>
              <a:t>Sentido de entrega y responsabilidad</a:t>
            </a:r>
            <a:endParaRPr lang="es-ES" dirty="0">
              <a:solidFill>
                <a:srgbClr val="FF0000"/>
              </a:solidFill>
              <a:latin typeface="Avenir Heavy"/>
              <a:cs typeface="Avenir Heavy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19612" y="3854879"/>
            <a:ext cx="20438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smtClean="0">
                <a:solidFill>
                  <a:srgbClr val="000090"/>
                </a:solidFill>
                <a:latin typeface="Avenir Heavy"/>
                <a:cs typeface="Avenir Heavy"/>
              </a:rPr>
              <a:t>Sentido de autoridad y fidelidad </a:t>
            </a:r>
            <a:endParaRPr lang="es-ES" dirty="0">
              <a:solidFill>
                <a:srgbClr val="000090"/>
              </a:solidFill>
              <a:latin typeface="Avenir Heavy"/>
              <a:cs typeface="Avenir Heavy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869954" y="5323631"/>
            <a:ext cx="20438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8000"/>
                </a:solidFill>
                <a:latin typeface="Avenir Heavy"/>
                <a:cs typeface="Avenir Heavy"/>
              </a:rPr>
              <a:t>Sentido de fraternidad y equipo</a:t>
            </a:r>
            <a:endParaRPr lang="es-ES" dirty="0">
              <a:solidFill>
                <a:srgbClr val="008000"/>
              </a:solidFill>
              <a:latin typeface="Avenir Heavy"/>
              <a:cs typeface="Avenir Heavy"/>
            </a:endParaRPr>
          </a:p>
        </p:txBody>
      </p:sp>
    </p:spTree>
    <p:extLst>
      <p:ext uri="{BB962C8B-B14F-4D97-AF65-F5344CB8AC3E}">
        <p14:creationId xmlns:p14="http://schemas.microsoft.com/office/powerpoint/2010/main" val="868560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9065473-8258-0048-AA98-F2CECEFDE3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305CB26-2557-3A42-85DD-70FB9DECB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B5EAA7-4F16-C74E-AD91-C440766E2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3E1FF0F-9FE1-0747-B22A-F00A5F9250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EBC7AA0-E244-E246-9F13-0A851C9E83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B56493C-A2C8-E24E-A3F1-089FF2DCB6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DECISI</a:t>
            </a:r>
            <a:r>
              <a:rPr lang="es-ES" dirty="0" smtClean="0"/>
              <a:t>ÓN DE CONSTRUIR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20796-460F-054B-BCE3-E7A751FEE270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11</a:t>
            </a:fld>
            <a:endParaRPr lang="es-ES"/>
          </a:p>
        </p:txBody>
      </p:sp>
      <p:pic>
        <p:nvPicPr>
          <p:cNvPr id="7" name="Picture 2" descr="T06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68" y="2438075"/>
            <a:ext cx="8643912" cy="3887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040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SER “HERMANO/A”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C98D-DA89-884F-9E84-2EBD63235DA0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12</a:t>
            </a:fld>
            <a:endParaRPr lang="es-ES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659979750"/>
              </p:ext>
            </p:extLst>
          </p:nvPr>
        </p:nvGraphicFramePr>
        <p:xfrm>
          <a:off x="1283060" y="2218426"/>
          <a:ext cx="7164288" cy="4234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5463970" y="2389108"/>
            <a:ext cx="22322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Primogénito</a:t>
            </a:r>
          </a:p>
          <a:p>
            <a:r>
              <a:rPr lang="es-ES" sz="1400" dirty="0" smtClean="0"/>
              <a:t>Intermedio</a:t>
            </a:r>
          </a:p>
          <a:p>
            <a:r>
              <a:rPr lang="es-ES" sz="1400" dirty="0" smtClean="0"/>
              <a:t>Menor</a:t>
            </a:r>
            <a:endParaRPr lang="es-ES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2267744" y="3923900"/>
            <a:ext cx="2016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/>
              <a:t>Entre iguales</a:t>
            </a:r>
          </a:p>
          <a:p>
            <a:pPr algn="r"/>
            <a:r>
              <a:rPr lang="es-ES" sz="1400" dirty="0" smtClean="0"/>
              <a:t>Ser el primero</a:t>
            </a:r>
          </a:p>
          <a:p>
            <a:pPr algn="r"/>
            <a:r>
              <a:rPr lang="es-ES" sz="1400" dirty="0" smtClean="0"/>
              <a:t>Formar equipo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463970" y="5531077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Ser amado</a:t>
            </a:r>
          </a:p>
          <a:p>
            <a:r>
              <a:rPr lang="es-ES" sz="1400" dirty="0" smtClean="0"/>
              <a:t>Ser valorado</a:t>
            </a:r>
          </a:p>
          <a:p>
            <a:r>
              <a:rPr lang="es-ES" sz="1400" dirty="0" smtClean="0"/>
              <a:t>Ser exigido</a:t>
            </a:r>
            <a:endParaRPr lang="es-ES" sz="14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474318" y="2389108"/>
            <a:ext cx="28765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>
                <a:solidFill>
                  <a:srgbClr val="008000"/>
                </a:solidFill>
              </a:rPr>
              <a:t>Liderazgos</a:t>
            </a:r>
          </a:p>
          <a:p>
            <a:pPr algn="r"/>
            <a:r>
              <a:rPr lang="es-ES" sz="1400" dirty="0" smtClean="0">
                <a:solidFill>
                  <a:srgbClr val="008000"/>
                </a:solidFill>
              </a:rPr>
              <a:t>Imposición</a:t>
            </a:r>
          </a:p>
          <a:p>
            <a:pPr algn="r"/>
            <a:r>
              <a:rPr lang="es-ES" sz="1400" dirty="0" smtClean="0">
                <a:solidFill>
                  <a:srgbClr val="008000"/>
                </a:solidFill>
              </a:rPr>
              <a:t>Sumisión</a:t>
            </a:r>
            <a:endParaRPr lang="es-ES" sz="1400" dirty="0">
              <a:solidFill>
                <a:srgbClr val="008000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6401981" y="3923900"/>
            <a:ext cx="21663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solidFill>
                  <a:srgbClr val="800000"/>
                </a:solidFill>
              </a:rPr>
              <a:t>Reivindicación</a:t>
            </a:r>
          </a:p>
          <a:p>
            <a:r>
              <a:rPr lang="es-ES" sz="1400" dirty="0" smtClean="0">
                <a:solidFill>
                  <a:srgbClr val="800000"/>
                </a:solidFill>
              </a:rPr>
              <a:t>Rebeldía</a:t>
            </a:r>
          </a:p>
          <a:p>
            <a:r>
              <a:rPr lang="es-ES" sz="1400" dirty="0" smtClean="0">
                <a:solidFill>
                  <a:srgbClr val="800000"/>
                </a:solidFill>
              </a:rPr>
              <a:t>comparación</a:t>
            </a:r>
            <a:endParaRPr lang="es-ES" sz="1400" dirty="0">
              <a:solidFill>
                <a:srgbClr val="800000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74318" y="5531077"/>
            <a:ext cx="28765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>
                <a:solidFill>
                  <a:srgbClr val="000090"/>
                </a:solidFill>
              </a:rPr>
              <a:t>Victimismo</a:t>
            </a:r>
          </a:p>
          <a:p>
            <a:pPr algn="r"/>
            <a:r>
              <a:rPr lang="es-ES" sz="1400" dirty="0" smtClean="0">
                <a:solidFill>
                  <a:srgbClr val="000090"/>
                </a:solidFill>
              </a:rPr>
              <a:t>Narcisismo</a:t>
            </a:r>
          </a:p>
          <a:p>
            <a:pPr algn="r"/>
            <a:r>
              <a:rPr lang="es-ES" sz="1400" dirty="0" smtClean="0">
                <a:solidFill>
                  <a:srgbClr val="000090"/>
                </a:solidFill>
              </a:rPr>
              <a:t>Protagonismo</a:t>
            </a:r>
            <a:endParaRPr lang="es-ES" sz="14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05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D05020-AC8D-D14E-BD1C-18AA9F4AE8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ECDEA4F-784A-BE4A-ADE2-1626A69540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F3E3CE-180B-E348-9846-0D18FB10D6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92C1DB3-1B87-D045-B874-445E0B8E8D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79C389-FED9-1244-B62E-EAFE3DDB64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0A3B5C4-A822-F742-AD76-B26D336978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67283B4-9122-FD43-8FF0-4F776C5B9C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7B5181E-B0EB-1F46-B050-BC39FBA8EE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C27084-B1A3-A341-AC5D-5A3C97B785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B9851-947E-6147-A82B-19C72B0529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E5AD393-8E68-9444-B742-9A313B363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8" grpId="0"/>
      <p:bldP spid="9" grpId="0"/>
      <p:bldP spid="10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DECISIÓN DE VIVIR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8BC1-2941-CB49-A669-94668E23E8D2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13</a:t>
            </a:fld>
            <a:endParaRPr lang="es-ES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63324696"/>
              </p:ext>
            </p:extLst>
          </p:nvPr>
        </p:nvGraphicFramePr>
        <p:xfrm>
          <a:off x="1120588" y="2386722"/>
          <a:ext cx="7296472" cy="4138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5569406" y="2680629"/>
            <a:ext cx="1550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Consciente de mi realidad</a:t>
            </a:r>
            <a:endParaRPr lang="es-ES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7120316" y="4208375"/>
            <a:ext cx="12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Busco futuro soñado</a:t>
            </a:r>
            <a:endParaRPr lang="es-ES" sz="14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432183" y="5752820"/>
            <a:ext cx="1453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/>
              <a:t>Tengo un rol social</a:t>
            </a:r>
            <a:endParaRPr lang="es-ES" sz="14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50820" y="4255287"/>
            <a:ext cx="1881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/>
              <a:t>P</a:t>
            </a:r>
            <a:r>
              <a:rPr lang="es-ES" sz="1400" dirty="0" smtClean="0"/>
              <a:t>ersonalidad y espiritualidad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903514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9A9A858-7C1C-EC4C-907E-2D87A33AEF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ECE641-E537-3F42-8DF0-4A5F67C3FE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C84F977-5477-8849-B1D4-F3A2C3C7FD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52A8A7E-7848-0147-9AF5-F83B0850A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BAE039-A429-AA48-9F33-C8D903AB5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PARA OBEDECER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9602617"/>
              </p:ext>
            </p:extLst>
          </p:nvPr>
        </p:nvGraphicFramePr>
        <p:xfrm>
          <a:off x="318794" y="2340824"/>
          <a:ext cx="8471100" cy="3925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B9552-A56D-3945-AF32-73782C0D6788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292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SENTIMIENTOS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733" y="1928783"/>
            <a:ext cx="5196989" cy="469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MIS SENTIMIENTOS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0D6F-13B9-1F4D-A741-DD114612A18B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3887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46014" y="2450815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es-ES" sz="4800" b="1" dirty="0" smtClean="0">
                <a:solidFill>
                  <a:prstClr val="white"/>
                </a:solidFill>
              </a:rPr>
              <a:t>Lo que siembro</a:t>
            </a:r>
            <a:endParaRPr lang="es-ES" sz="4800" dirty="0">
              <a:solidFill>
                <a:prstClr val="white"/>
              </a:solidFill>
            </a:endParaRP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069A4-2A51-784F-B99A-F8968CCD1CA7}" type="datetime1">
              <a:rPr kumimoji="0" lang="es-EC" smtClean="0"/>
              <a:t>22/05/13</a:t>
            </a:fld>
            <a:endParaRPr kumimoji="0"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nl-NL" smtClean="0"/>
              <a:t>jg</a:t>
            </a:r>
            <a:endParaRPr kumimoji="0"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20FCD-5F4C-4989-BE05-0A8208BCBC21}" type="slidenum">
              <a:rPr kumimoji="0" lang="es-ES" smtClean="0"/>
              <a:pPr/>
              <a:t>16</a:t>
            </a:fld>
            <a:endParaRPr kumimoji="0" lang="es-ES"/>
          </a:p>
        </p:txBody>
      </p:sp>
      <p:sp>
        <p:nvSpPr>
          <p:cNvPr id="9" name="Freeform 2"/>
          <p:cNvSpPr>
            <a:spLocks/>
          </p:cNvSpPr>
          <p:nvPr/>
        </p:nvSpPr>
        <p:spPr bwMode="auto">
          <a:xfrm>
            <a:off x="4468440" y="3112914"/>
            <a:ext cx="1976438" cy="2409825"/>
          </a:xfrm>
          <a:custGeom>
            <a:avLst/>
            <a:gdLst>
              <a:gd name="T0" fmla="*/ 2147483647 w 1245"/>
              <a:gd name="T1" fmla="*/ 2147483647 h 1518"/>
              <a:gd name="T2" fmla="*/ 2147483647 w 1245"/>
              <a:gd name="T3" fmla="*/ 2147483647 h 1518"/>
              <a:gd name="T4" fmla="*/ 2147483647 w 1245"/>
              <a:gd name="T5" fmla="*/ 2147483647 h 1518"/>
              <a:gd name="T6" fmla="*/ 2147483647 w 1245"/>
              <a:gd name="T7" fmla="*/ 2147483647 h 1518"/>
              <a:gd name="T8" fmla="*/ 2147483647 w 1245"/>
              <a:gd name="T9" fmla="*/ 2147483647 h 1518"/>
              <a:gd name="T10" fmla="*/ 2147483647 w 1245"/>
              <a:gd name="T11" fmla="*/ 2147483647 h 1518"/>
              <a:gd name="T12" fmla="*/ 2147483647 w 1245"/>
              <a:gd name="T13" fmla="*/ 2147483647 h 1518"/>
              <a:gd name="T14" fmla="*/ 2147483647 w 1245"/>
              <a:gd name="T15" fmla="*/ 2147483647 h 1518"/>
              <a:gd name="T16" fmla="*/ 2147483647 w 1245"/>
              <a:gd name="T17" fmla="*/ 2147483647 h 1518"/>
              <a:gd name="T18" fmla="*/ 2147483647 w 1245"/>
              <a:gd name="T19" fmla="*/ 2147483647 h 1518"/>
              <a:gd name="T20" fmla="*/ 2147483647 w 1245"/>
              <a:gd name="T21" fmla="*/ 2147483647 h 1518"/>
              <a:gd name="T22" fmla="*/ 2147483647 w 1245"/>
              <a:gd name="T23" fmla="*/ 2147483647 h 1518"/>
              <a:gd name="T24" fmla="*/ 2147483647 w 1245"/>
              <a:gd name="T25" fmla="*/ 2147483647 h 1518"/>
              <a:gd name="T26" fmla="*/ 2147483647 w 1245"/>
              <a:gd name="T27" fmla="*/ 2147483647 h 1518"/>
              <a:gd name="T28" fmla="*/ 2147483647 w 1245"/>
              <a:gd name="T29" fmla="*/ 2147483647 h 1518"/>
              <a:gd name="T30" fmla="*/ 2147483647 w 1245"/>
              <a:gd name="T31" fmla="*/ 2147483647 h 1518"/>
              <a:gd name="T32" fmla="*/ 2147483647 w 1245"/>
              <a:gd name="T33" fmla="*/ 0 h 1518"/>
              <a:gd name="T34" fmla="*/ 2147483647 w 1245"/>
              <a:gd name="T35" fmla="*/ 2147483647 h 1518"/>
              <a:gd name="T36" fmla="*/ 2147483647 w 1245"/>
              <a:gd name="T37" fmla="*/ 2147483647 h 1518"/>
              <a:gd name="T38" fmla="*/ 2147483647 w 1245"/>
              <a:gd name="T39" fmla="*/ 2147483647 h 1518"/>
              <a:gd name="T40" fmla="*/ 2147483647 w 1245"/>
              <a:gd name="T41" fmla="*/ 2147483647 h 1518"/>
              <a:gd name="T42" fmla="*/ 2147483647 w 1245"/>
              <a:gd name="T43" fmla="*/ 2147483647 h 1518"/>
              <a:gd name="T44" fmla="*/ 2147483647 w 1245"/>
              <a:gd name="T45" fmla="*/ 2147483647 h 1518"/>
              <a:gd name="T46" fmla="*/ 2147483647 w 1245"/>
              <a:gd name="T47" fmla="*/ 2147483647 h 1518"/>
              <a:gd name="T48" fmla="*/ 2147483647 w 1245"/>
              <a:gd name="T49" fmla="*/ 2147483647 h 1518"/>
              <a:gd name="T50" fmla="*/ 2147483647 w 1245"/>
              <a:gd name="T51" fmla="*/ 2147483647 h 1518"/>
              <a:gd name="T52" fmla="*/ 2147483647 w 1245"/>
              <a:gd name="T53" fmla="*/ 2147483647 h 1518"/>
              <a:gd name="T54" fmla="*/ 2147483647 w 1245"/>
              <a:gd name="T55" fmla="*/ 2147483647 h 1518"/>
              <a:gd name="T56" fmla="*/ 2147483647 w 1245"/>
              <a:gd name="T57" fmla="*/ 2147483647 h 1518"/>
              <a:gd name="T58" fmla="*/ 2147483647 w 1245"/>
              <a:gd name="T59" fmla="*/ 2147483647 h 1518"/>
              <a:gd name="T60" fmla="*/ 2147483647 w 1245"/>
              <a:gd name="T61" fmla="*/ 2147483647 h 1518"/>
              <a:gd name="T62" fmla="*/ 2147483647 w 1245"/>
              <a:gd name="T63" fmla="*/ 2147483647 h 1518"/>
              <a:gd name="T64" fmla="*/ 2147483647 w 1245"/>
              <a:gd name="T65" fmla="*/ 2147483647 h 1518"/>
              <a:gd name="T66" fmla="*/ 2147483647 w 1245"/>
              <a:gd name="T67" fmla="*/ 2147483647 h 1518"/>
              <a:gd name="T68" fmla="*/ 2147483647 w 1245"/>
              <a:gd name="T69" fmla="*/ 2147483647 h 1518"/>
              <a:gd name="T70" fmla="*/ 2147483647 w 1245"/>
              <a:gd name="T71" fmla="*/ 2147483647 h 1518"/>
              <a:gd name="T72" fmla="*/ 2147483647 w 1245"/>
              <a:gd name="T73" fmla="*/ 2147483647 h 1518"/>
              <a:gd name="T74" fmla="*/ 2147483647 w 1245"/>
              <a:gd name="T75" fmla="*/ 2147483647 h 1518"/>
              <a:gd name="T76" fmla="*/ 2147483647 w 1245"/>
              <a:gd name="T77" fmla="*/ 2147483647 h 1518"/>
              <a:gd name="T78" fmla="*/ 2147483647 w 1245"/>
              <a:gd name="T79" fmla="*/ 2147483647 h 151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45"/>
              <a:gd name="T121" fmla="*/ 0 h 1518"/>
              <a:gd name="T122" fmla="*/ 1245 w 1245"/>
              <a:gd name="T123" fmla="*/ 1518 h 151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45" h="1518">
                <a:moveTo>
                  <a:pt x="6" y="1454"/>
                </a:moveTo>
                <a:cubicBezTo>
                  <a:pt x="41" y="1404"/>
                  <a:pt x="97" y="1413"/>
                  <a:pt x="153" y="1399"/>
                </a:cubicBezTo>
                <a:cubicBezTo>
                  <a:pt x="172" y="1343"/>
                  <a:pt x="145" y="1395"/>
                  <a:pt x="217" y="1363"/>
                </a:cubicBezTo>
                <a:cubicBezTo>
                  <a:pt x="229" y="1358"/>
                  <a:pt x="235" y="1344"/>
                  <a:pt x="244" y="1335"/>
                </a:cubicBezTo>
                <a:cubicBezTo>
                  <a:pt x="235" y="1329"/>
                  <a:pt x="224" y="1325"/>
                  <a:pt x="217" y="1317"/>
                </a:cubicBezTo>
                <a:cubicBezTo>
                  <a:pt x="211" y="1310"/>
                  <a:pt x="198" y="1292"/>
                  <a:pt x="207" y="1290"/>
                </a:cubicBezTo>
                <a:cubicBezTo>
                  <a:pt x="226" y="1286"/>
                  <a:pt x="262" y="1308"/>
                  <a:pt x="262" y="1308"/>
                </a:cubicBezTo>
                <a:cubicBezTo>
                  <a:pt x="271" y="1305"/>
                  <a:pt x="286" y="1308"/>
                  <a:pt x="290" y="1299"/>
                </a:cubicBezTo>
                <a:cubicBezTo>
                  <a:pt x="298" y="1283"/>
                  <a:pt x="257" y="1245"/>
                  <a:pt x="299" y="1290"/>
                </a:cubicBezTo>
                <a:cubicBezTo>
                  <a:pt x="328" y="1259"/>
                  <a:pt x="340" y="1259"/>
                  <a:pt x="326" y="1216"/>
                </a:cubicBezTo>
                <a:cubicBezTo>
                  <a:pt x="338" y="1154"/>
                  <a:pt x="332" y="1096"/>
                  <a:pt x="317" y="1034"/>
                </a:cubicBezTo>
                <a:cubicBezTo>
                  <a:pt x="329" y="936"/>
                  <a:pt x="368" y="801"/>
                  <a:pt x="290" y="723"/>
                </a:cubicBezTo>
                <a:cubicBezTo>
                  <a:pt x="280" y="692"/>
                  <a:pt x="269" y="639"/>
                  <a:pt x="253" y="613"/>
                </a:cubicBezTo>
                <a:cubicBezTo>
                  <a:pt x="243" y="596"/>
                  <a:pt x="219" y="591"/>
                  <a:pt x="207" y="576"/>
                </a:cubicBezTo>
                <a:cubicBezTo>
                  <a:pt x="180" y="542"/>
                  <a:pt x="149" y="512"/>
                  <a:pt x="125" y="476"/>
                </a:cubicBezTo>
                <a:cubicBezTo>
                  <a:pt x="113" y="438"/>
                  <a:pt x="99" y="393"/>
                  <a:pt x="70" y="366"/>
                </a:cubicBezTo>
                <a:cubicBezTo>
                  <a:pt x="85" y="288"/>
                  <a:pt x="62" y="331"/>
                  <a:pt x="162" y="311"/>
                </a:cubicBezTo>
                <a:cubicBezTo>
                  <a:pt x="181" y="307"/>
                  <a:pt x="199" y="299"/>
                  <a:pt x="217" y="293"/>
                </a:cubicBezTo>
                <a:cubicBezTo>
                  <a:pt x="226" y="290"/>
                  <a:pt x="244" y="284"/>
                  <a:pt x="244" y="284"/>
                </a:cubicBezTo>
                <a:cubicBezTo>
                  <a:pt x="255" y="300"/>
                  <a:pt x="271" y="313"/>
                  <a:pt x="281" y="330"/>
                </a:cubicBezTo>
                <a:cubicBezTo>
                  <a:pt x="286" y="338"/>
                  <a:pt x="284" y="350"/>
                  <a:pt x="290" y="357"/>
                </a:cubicBezTo>
                <a:cubicBezTo>
                  <a:pt x="303" y="373"/>
                  <a:pt x="327" y="378"/>
                  <a:pt x="345" y="384"/>
                </a:cubicBezTo>
                <a:cubicBezTo>
                  <a:pt x="351" y="390"/>
                  <a:pt x="359" y="395"/>
                  <a:pt x="363" y="403"/>
                </a:cubicBezTo>
                <a:cubicBezTo>
                  <a:pt x="368" y="411"/>
                  <a:pt x="364" y="425"/>
                  <a:pt x="372" y="430"/>
                </a:cubicBezTo>
                <a:cubicBezTo>
                  <a:pt x="388" y="441"/>
                  <a:pt x="427" y="448"/>
                  <a:pt x="427" y="448"/>
                </a:cubicBezTo>
                <a:cubicBezTo>
                  <a:pt x="448" y="470"/>
                  <a:pt x="500" y="503"/>
                  <a:pt x="500" y="503"/>
                </a:cubicBezTo>
                <a:cubicBezTo>
                  <a:pt x="497" y="518"/>
                  <a:pt x="491" y="533"/>
                  <a:pt x="491" y="549"/>
                </a:cubicBezTo>
                <a:cubicBezTo>
                  <a:pt x="491" y="558"/>
                  <a:pt x="495" y="530"/>
                  <a:pt x="500" y="522"/>
                </a:cubicBezTo>
                <a:cubicBezTo>
                  <a:pt x="513" y="500"/>
                  <a:pt x="523" y="501"/>
                  <a:pt x="546" y="494"/>
                </a:cubicBezTo>
                <a:cubicBezTo>
                  <a:pt x="627" y="413"/>
                  <a:pt x="566" y="294"/>
                  <a:pt x="701" y="256"/>
                </a:cubicBezTo>
                <a:cubicBezTo>
                  <a:pt x="704" y="244"/>
                  <a:pt x="703" y="230"/>
                  <a:pt x="710" y="220"/>
                </a:cubicBezTo>
                <a:cubicBezTo>
                  <a:pt x="716" y="211"/>
                  <a:pt x="729" y="209"/>
                  <a:pt x="738" y="202"/>
                </a:cubicBezTo>
                <a:cubicBezTo>
                  <a:pt x="762" y="182"/>
                  <a:pt x="767" y="172"/>
                  <a:pt x="783" y="147"/>
                </a:cubicBezTo>
                <a:cubicBezTo>
                  <a:pt x="804" y="67"/>
                  <a:pt x="796" y="28"/>
                  <a:pt x="875" y="0"/>
                </a:cubicBezTo>
                <a:cubicBezTo>
                  <a:pt x="890" y="3"/>
                  <a:pt x="908" y="1"/>
                  <a:pt x="921" y="10"/>
                </a:cubicBezTo>
                <a:cubicBezTo>
                  <a:pt x="939" y="22"/>
                  <a:pt x="926" y="64"/>
                  <a:pt x="921" y="74"/>
                </a:cubicBezTo>
                <a:cubicBezTo>
                  <a:pt x="911" y="94"/>
                  <a:pt x="866" y="138"/>
                  <a:pt x="847" y="156"/>
                </a:cubicBezTo>
                <a:cubicBezTo>
                  <a:pt x="844" y="168"/>
                  <a:pt x="842" y="180"/>
                  <a:pt x="838" y="192"/>
                </a:cubicBezTo>
                <a:cubicBezTo>
                  <a:pt x="833" y="210"/>
                  <a:pt x="820" y="247"/>
                  <a:pt x="820" y="247"/>
                </a:cubicBezTo>
                <a:cubicBezTo>
                  <a:pt x="812" y="339"/>
                  <a:pt x="817" y="365"/>
                  <a:pt x="747" y="412"/>
                </a:cubicBezTo>
                <a:cubicBezTo>
                  <a:pt x="729" y="447"/>
                  <a:pt x="701" y="499"/>
                  <a:pt x="710" y="540"/>
                </a:cubicBezTo>
                <a:cubicBezTo>
                  <a:pt x="712" y="549"/>
                  <a:pt x="723" y="528"/>
                  <a:pt x="729" y="522"/>
                </a:cubicBezTo>
                <a:cubicBezTo>
                  <a:pt x="735" y="516"/>
                  <a:pt x="740" y="509"/>
                  <a:pt x="747" y="503"/>
                </a:cubicBezTo>
                <a:cubicBezTo>
                  <a:pt x="771" y="483"/>
                  <a:pt x="774" y="485"/>
                  <a:pt x="802" y="476"/>
                </a:cubicBezTo>
                <a:cubicBezTo>
                  <a:pt x="811" y="467"/>
                  <a:pt x="819" y="456"/>
                  <a:pt x="829" y="448"/>
                </a:cubicBezTo>
                <a:cubicBezTo>
                  <a:pt x="838" y="441"/>
                  <a:pt x="849" y="438"/>
                  <a:pt x="857" y="430"/>
                </a:cubicBezTo>
                <a:cubicBezTo>
                  <a:pt x="871" y="416"/>
                  <a:pt x="880" y="398"/>
                  <a:pt x="893" y="384"/>
                </a:cubicBezTo>
                <a:cubicBezTo>
                  <a:pt x="914" y="322"/>
                  <a:pt x="991" y="289"/>
                  <a:pt x="1039" y="247"/>
                </a:cubicBezTo>
                <a:cubicBezTo>
                  <a:pt x="1055" y="233"/>
                  <a:pt x="1070" y="217"/>
                  <a:pt x="1085" y="202"/>
                </a:cubicBezTo>
                <a:cubicBezTo>
                  <a:pt x="1091" y="196"/>
                  <a:pt x="1103" y="183"/>
                  <a:pt x="1103" y="183"/>
                </a:cubicBezTo>
                <a:cubicBezTo>
                  <a:pt x="1127" y="118"/>
                  <a:pt x="1124" y="127"/>
                  <a:pt x="1204" y="138"/>
                </a:cubicBezTo>
                <a:cubicBezTo>
                  <a:pt x="1210" y="156"/>
                  <a:pt x="1216" y="174"/>
                  <a:pt x="1222" y="192"/>
                </a:cubicBezTo>
                <a:cubicBezTo>
                  <a:pt x="1245" y="261"/>
                  <a:pt x="1164" y="268"/>
                  <a:pt x="1131" y="293"/>
                </a:cubicBezTo>
                <a:cubicBezTo>
                  <a:pt x="1114" y="306"/>
                  <a:pt x="1097" y="321"/>
                  <a:pt x="1085" y="339"/>
                </a:cubicBezTo>
                <a:cubicBezTo>
                  <a:pt x="1052" y="389"/>
                  <a:pt x="1018" y="435"/>
                  <a:pt x="975" y="476"/>
                </a:cubicBezTo>
                <a:cubicBezTo>
                  <a:pt x="963" y="507"/>
                  <a:pt x="948" y="547"/>
                  <a:pt x="930" y="576"/>
                </a:cubicBezTo>
                <a:cubicBezTo>
                  <a:pt x="920" y="593"/>
                  <a:pt x="904" y="606"/>
                  <a:pt x="893" y="622"/>
                </a:cubicBezTo>
                <a:cubicBezTo>
                  <a:pt x="868" y="699"/>
                  <a:pt x="826" y="697"/>
                  <a:pt x="783" y="750"/>
                </a:cubicBezTo>
                <a:cubicBezTo>
                  <a:pt x="759" y="780"/>
                  <a:pt x="737" y="808"/>
                  <a:pt x="719" y="842"/>
                </a:cubicBezTo>
                <a:cubicBezTo>
                  <a:pt x="697" y="953"/>
                  <a:pt x="704" y="898"/>
                  <a:pt x="719" y="1107"/>
                </a:cubicBezTo>
                <a:cubicBezTo>
                  <a:pt x="720" y="1124"/>
                  <a:pt x="742" y="1192"/>
                  <a:pt x="738" y="1207"/>
                </a:cubicBezTo>
                <a:cubicBezTo>
                  <a:pt x="736" y="1215"/>
                  <a:pt x="710" y="1189"/>
                  <a:pt x="719" y="1189"/>
                </a:cubicBezTo>
                <a:cubicBezTo>
                  <a:pt x="733" y="1189"/>
                  <a:pt x="744" y="1201"/>
                  <a:pt x="756" y="1207"/>
                </a:cubicBezTo>
                <a:cubicBezTo>
                  <a:pt x="759" y="1216"/>
                  <a:pt x="765" y="1225"/>
                  <a:pt x="765" y="1235"/>
                </a:cubicBezTo>
                <a:cubicBezTo>
                  <a:pt x="765" y="1257"/>
                  <a:pt x="756" y="1321"/>
                  <a:pt x="756" y="1299"/>
                </a:cubicBezTo>
                <a:cubicBezTo>
                  <a:pt x="756" y="1271"/>
                  <a:pt x="762" y="1244"/>
                  <a:pt x="765" y="1216"/>
                </a:cubicBezTo>
                <a:cubicBezTo>
                  <a:pt x="768" y="1225"/>
                  <a:pt x="770" y="1235"/>
                  <a:pt x="774" y="1244"/>
                </a:cubicBezTo>
                <a:cubicBezTo>
                  <a:pt x="779" y="1254"/>
                  <a:pt x="793" y="1271"/>
                  <a:pt x="793" y="1271"/>
                </a:cubicBezTo>
                <a:cubicBezTo>
                  <a:pt x="796" y="1253"/>
                  <a:pt x="789" y="1229"/>
                  <a:pt x="802" y="1216"/>
                </a:cubicBezTo>
                <a:cubicBezTo>
                  <a:pt x="810" y="1208"/>
                  <a:pt x="824" y="1225"/>
                  <a:pt x="829" y="1235"/>
                </a:cubicBezTo>
                <a:cubicBezTo>
                  <a:pt x="845" y="1269"/>
                  <a:pt x="847" y="1308"/>
                  <a:pt x="857" y="1344"/>
                </a:cubicBezTo>
                <a:cubicBezTo>
                  <a:pt x="866" y="1341"/>
                  <a:pt x="877" y="1328"/>
                  <a:pt x="884" y="1335"/>
                </a:cubicBezTo>
                <a:cubicBezTo>
                  <a:pt x="897" y="1349"/>
                  <a:pt x="896" y="1372"/>
                  <a:pt x="902" y="1390"/>
                </a:cubicBezTo>
                <a:cubicBezTo>
                  <a:pt x="905" y="1399"/>
                  <a:pt x="911" y="1418"/>
                  <a:pt x="911" y="1418"/>
                </a:cubicBezTo>
                <a:cubicBezTo>
                  <a:pt x="911" y="1418"/>
                  <a:pt x="895" y="1383"/>
                  <a:pt x="902" y="1390"/>
                </a:cubicBezTo>
                <a:cubicBezTo>
                  <a:pt x="915" y="1403"/>
                  <a:pt x="937" y="1429"/>
                  <a:pt x="957" y="1436"/>
                </a:cubicBezTo>
                <a:cubicBezTo>
                  <a:pt x="981" y="1444"/>
                  <a:pt x="1030" y="1454"/>
                  <a:pt x="1030" y="1454"/>
                </a:cubicBezTo>
                <a:cubicBezTo>
                  <a:pt x="982" y="1504"/>
                  <a:pt x="970" y="1490"/>
                  <a:pt x="893" y="1482"/>
                </a:cubicBezTo>
                <a:cubicBezTo>
                  <a:pt x="795" y="1455"/>
                  <a:pt x="571" y="1497"/>
                  <a:pt x="463" y="1518"/>
                </a:cubicBezTo>
                <a:cubicBezTo>
                  <a:pt x="322" y="1506"/>
                  <a:pt x="185" y="1489"/>
                  <a:pt x="43" y="1482"/>
                </a:cubicBezTo>
                <a:cubicBezTo>
                  <a:pt x="0" y="1470"/>
                  <a:pt x="6" y="1485"/>
                  <a:pt x="6" y="1454"/>
                </a:cubicBezTo>
                <a:close/>
              </a:path>
            </a:pathLst>
          </a:custGeom>
          <a:solidFill>
            <a:srgbClr val="339966"/>
          </a:solidFill>
          <a:ln w="34925">
            <a:solidFill>
              <a:srgbClr val="33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0" name="Freeform 3"/>
          <p:cNvSpPr>
            <a:spLocks/>
          </p:cNvSpPr>
          <p:nvPr/>
        </p:nvSpPr>
        <p:spPr bwMode="auto">
          <a:xfrm>
            <a:off x="4082678" y="2485851"/>
            <a:ext cx="1539875" cy="1465263"/>
          </a:xfrm>
          <a:custGeom>
            <a:avLst/>
            <a:gdLst>
              <a:gd name="T0" fmla="*/ 2147483647 w 970"/>
              <a:gd name="T1" fmla="*/ 2147483647 h 923"/>
              <a:gd name="T2" fmla="*/ 2147483647 w 970"/>
              <a:gd name="T3" fmla="*/ 2147483647 h 923"/>
              <a:gd name="T4" fmla="*/ 2147483647 w 970"/>
              <a:gd name="T5" fmla="*/ 2147483647 h 923"/>
              <a:gd name="T6" fmla="*/ 2147483647 w 970"/>
              <a:gd name="T7" fmla="*/ 2147483647 h 923"/>
              <a:gd name="T8" fmla="*/ 2147483647 w 970"/>
              <a:gd name="T9" fmla="*/ 2147483647 h 923"/>
              <a:gd name="T10" fmla="*/ 2147483647 w 970"/>
              <a:gd name="T11" fmla="*/ 2147483647 h 923"/>
              <a:gd name="T12" fmla="*/ 2147483647 w 970"/>
              <a:gd name="T13" fmla="*/ 2147483647 h 923"/>
              <a:gd name="T14" fmla="*/ 2147483647 w 970"/>
              <a:gd name="T15" fmla="*/ 2147483647 h 923"/>
              <a:gd name="T16" fmla="*/ 2147483647 w 970"/>
              <a:gd name="T17" fmla="*/ 2147483647 h 923"/>
              <a:gd name="T18" fmla="*/ 2147483647 w 970"/>
              <a:gd name="T19" fmla="*/ 2147483647 h 923"/>
              <a:gd name="T20" fmla="*/ 2147483647 w 970"/>
              <a:gd name="T21" fmla="*/ 2147483647 h 923"/>
              <a:gd name="T22" fmla="*/ 2147483647 w 970"/>
              <a:gd name="T23" fmla="*/ 2147483647 h 923"/>
              <a:gd name="T24" fmla="*/ 2147483647 w 970"/>
              <a:gd name="T25" fmla="*/ 2147483647 h 923"/>
              <a:gd name="T26" fmla="*/ 2147483647 w 970"/>
              <a:gd name="T27" fmla="*/ 2147483647 h 923"/>
              <a:gd name="T28" fmla="*/ 2147483647 w 970"/>
              <a:gd name="T29" fmla="*/ 2147483647 h 923"/>
              <a:gd name="T30" fmla="*/ 2147483647 w 970"/>
              <a:gd name="T31" fmla="*/ 2147483647 h 923"/>
              <a:gd name="T32" fmla="*/ 2147483647 w 970"/>
              <a:gd name="T33" fmla="*/ 2147483647 h 923"/>
              <a:gd name="T34" fmla="*/ 2147483647 w 970"/>
              <a:gd name="T35" fmla="*/ 2147483647 h 923"/>
              <a:gd name="T36" fmla="*/ 2147483647 w 970"/>
              <a:gd name="T37" fmla="*/ 2147483647 h 923"/>
              <a:gd name="T38" fmla="*/ 2147483647 w 970"/>
              <a:gd name="T39" fmla="*/ 2147483647 h 923"/>
              <a:gd name="T40" fmla="*/ 2147483647 w 970"/>
              <a:gd name="T41" fmla="*/ 2147483647 h 923"/>
              <a:gd name="T42" fmla="*/ 2147483647 w 970"/>
              <a:gd name="T43" fmla="*/ 2147483647 h 923"/>
              <a:gd name="T44" fmla="*/ 2147483647 w 970"/>
              <a:gd name="T45" fmla="*/ 2147483647 h 923"/>
              <a:gd name="T46" fmla="*/ 2147483647 w 970"/>
              <a:gd name="T47" fmla="*/ 2147483647 h 923"/>
              <a:gd name="T48" fmla="*/ 2147483647 w 970"/>
              <a:gd name="T49" fmla="*/ 2147483647 h 923"/>
              <a:gd name="T50" fmla="*/ 2147483647 w 970"/>
              <a:gd name="T51" fmla="*/ 2147483647 h 923"/>
              <a:gd name="T52" fmla="*/ 2147483647 w 970"/>
              <a:gd name="T53" fmla="*/ 2147483647 h 923"/>
              <a:gd name="T54" fmla="*/ 2147483647 w 970"/>
              <a:gd name="T55" fmla="*/ 2147483647 h 923"/>
              <a:gd name="T56" fmla="*/ 2147483647 w 970"/>
              <a:gd name="T57" fmla="*/ 2147483647 h 923"/>
              <a:gd name="T58" fmla="*/ 2147483647 w 970"/>
              <a:gd name="T59" fmla="*/ 2147483647 h 923"/>
              <a:gd name="T60" fmla="*/ 2147483647 w 970"/>
              <a:gd name="T61" fmla="*/ 2147483647 h 923"/>
              <a:gd name="T62" fmla="*/ 2147483647 w 970"/>
              <a:gd name="T63" fmla="*/ 2147483647 h 923"/>
              <a:gd name="T64" fmla="*/ 2147483647 w 970"/>
              <a:gd name="T65" fmla="*/ 2147483647 h 923"/>
              <a:gd name="T66" fmla="*/ 2147483647 w 970"/>
              <a:gd name="T67" fmla="*/ 0 h 923"/>
              <a:gd name="T68" fmla="*/ 2147483647 w 970"/>
              <a:gd name="T69" fmla="*/ 2147483647 h 923"/>
              <a:gd name="T70" fmla="*/ 2147483647 w 970"/>
              <a:gd name="T71" fmla="*/ 2147483647 h 923"/>
              <a:gd name="T72" fmla="*/ 2147483647 w 970"/>
              <a:gd name="T73" fmla="*/ 2147483647 h 923"/>
              <a:gd name="T74" fmla="*/ 2147483647 w 970"/>
              <a:gd name="T75" fmla="*/ 2147483647 h 923"/>
              <a:gd name="T76" fmla="*/ 2147483647 w 970"/>
              <a:gd name="T77" fmla="*/ 2147483647 h 923"/>
              <a:gd name="T78" fmla="*/ 2147483647 w 970"/>
              <a:gd name="T79" fmla="*/ 2147483647 h 923"/>
              <a:gd name="T80" fmla="*/ 2147483647 w 970"/>
              <a:gd name="T81" fmla="*/ 2147483647 h 923"/>
              <a:gd name="T82" fmla="*/ 2147483647 w 970"/>
              <a:gd name="T83" fmla="*/ 2147483647 h 923"/>
              <a:gd name="T84" fmla="*/ 2147483647 w 970"/>
              <a:gd name="T85" fmla="*/ 2147483647 h 923"/>
              <a:gd name="T86" fmla="*/ 2147483647 w 970"/>
              <a:gd name="T87" fmla="*/ 2147483647 h 923"/>
              <a:gd name="T88" fmla="*/ 2147483647 w 970"/>
              <a:gd name="T89" fmla="*/ 2147483647 h 923"/>
              <a:gd name="T90" fmla="*/ 2147483647 w 970"/>
              <a:gd name="T91" fmla="*/ 2147483647 h 923"/>
              <a:gd name="T92" fmla="*/ 2147483647 w 970"/>
              <a:gd name="T93" fmla="*/ 2147483647 h 923"/>
              <a:gd name="T94" fmla="*/ 2147483647 w 970"/>
              <a:gd name="T95" fmla="*/ 2147483647 h 923"/>
              <a:gd name="T96" fmla="*/ 2147483647 w 970"/>
              <a:gd name="T97" fmla="*/ 2147483647 h 923"/>
              <a:gd name="T98" fmla="*/ 2147483647 w 970"/>
              <a:gd name="T99" fmla="*/ 2147483647 h 923"/>
              <a:gd name="T100" fmla="*/ 2147483647 w 970"/>
              <a:gd name="T101" fmla="*/ 2147483647 h 923"/>
              <a:gd name="T102" fmla="*/ 2147483647 w 970"/>
              <a:gd name="T103" fmla="*/ 2147483647 h 923"/>
              <a:gd name="T104" fmla="*/ 2147483647 w 970"/>
              <a:gd name="T105" fmla="*/ 2147483647 h 923"/>
              <a:gd name="T106" fmla="*/ 2147483647 w 970"/>
              <a:gd name="T107" fmla="*/ 2147483647 h 923"/>
              <a:gd name="T108" fmla="*/ 2147483647 w 970"/>
              <a:gd name="T109" fmla="*/ 2147483647 h 923"/>
              <a:gd name="T110" fmla="*/ 2147483647 w 970"/>
              <a:gd name="T111" fmla="*/ 2147483647 h 923"/>
              <a:gd name="T112" fmla="*/ 2147483647 w 970"/>
              <a:gd name="T113" fmla="*/ 2147483647 h 923"/>
              <a:gd name="T114" fmla="*/ 2147483647 w 970"/>
              <a:gd name="T115" fmla="*/ 2147483647 h 923"/>
              <a:gd name="T116" fmla="*/ 2147483647 w 970"/>
              <a:gd name="T117" fmla="*/ 2147483647 h 92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970"/>
              <a:gd name="T178" fmla="*/ 0 h 923"/>
              <a:gd name="T179" fmla="*/ 970 w 970"/>
              <a:gd name="T180" fmla="*/ 923 h 92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970" h="923">
                <a:moveTo>
                  <a:pt x="360" y="722"/>
                </a:moveTo>
                <a:cubicBezTo>
                  <a:pt x="270" y="740"/>
                  <a:pt x="318" y="769"/>
                  <a:pt x="296" y="868"/>
                </a:cubicBezTo>
                <a:cubicBezTo>
                  <a:pt x="292" y="888"/>
                  <a:pt x="246" y="909"/>
                  <a:pt x="232" y="923"/>
                </a:cubicBezTo>
                <a:cubicBezTo>
                  <a:pt x="220" y="917"/>
                  <a:pt x="205" y="914"/>
                  <a:pt x="196" y="905"/>
                </a:cubicBezTo>
                <a:cubicBezTo>
                  <a:pt x="173" y="882"/>
                  <a:pt x="204" y="873"/>
                  <a:pt x="168" y="859"/>
                </a:cubicBezTo>
                <a:cubicBezTo>
                  <a:pt x="151" y="852"/>
                  <a:pt x="132" y="853"/>
                  <a:pt x="114" y="850"/>
                </a:cubicBezTo>
                <a:cubicBezTo>
                  <a:pt x="108" y="844"/>
                  <a:pt x="99" y="840"/>
                  <a:pt x="95" y="832"/>
                </a:cubicBezTo>
                <a:cubicBezTo>
                  <a:pt x="86" y="815"/>
                  <a:pt x="77" y="777"/>
                  <a:pt x="77" y="777"/>
                </a:cubicBezTo>
                <a:cubicBezTo>
                  <a:pt x="74" y="747"/>
                  <a:pt x="79" y="714"/>
                  <a:pt x="68" y="686"/>
                </a:cubicBezTo>
                <a:cubicBezTo>
                  <a:pt x="60" y="666"/>
                  <a:pt x="22" y="640"/>
                  <a:pt x="22" y="640"/>
                </a:cubicBezTo>
                <a:cubicBezTo>
                  <a:pt x="0" y="573"/>
                  <a:pt x="39" y="581"/>
                  <a:pt x="86" y="548"/>
                </a:cubicBezTo>
                <a:cubicBezTo>
                  <a:pt x="112" y="471"/>
                  <a:pt x="88" y="440"/>
                  <a:pt x="159" y="393"/>
                </a:cubicBezTo>
                <a:cubicBezTo>
                  <a:pt x="179" y="335"/>
                  <a:pt x="192" y="337"/>
                  <a:pt x="150" y="292"/>
                </a:cubicBezTo>
                <a:cubicBezTo>
                  <a:pt x="140" y="262"/>
                  <a:pt x="124" y="240"/>
                  <a:pt x="114" y="210"/>
                </a:cubicBezTo>
                <a:cubicBezTo>
                  <a:pt x="111" y="180"/>
                  <a:pt x="115" y="148"/>
                  <a:pt x="104" y="119"/>
                </a:cubicBezTo>
                <a:cubicBezTo>
                  <a:pt x="101" y="110"/>
                  <a:pt x="80" y="119"/>
                  <a:pt x="77" y="110"/>
                </a:cubicBezTo>
                <a:cubicBezTo>
                  <a:pt x="74" y="102"/>
                  <a:pt x="87" y="94"/>
                  <a:pt x="95" y="91"/>
                </a:cubicBezTo>
                <a:cubicBezTo>
                  <a:pt x="134" y="74"/>
                  <a:pt x="160" y="78"/>
                  <a:pt x="196" y="55"/>
                </a:cubicBezTo>
                <a:cubicBezTo>
                  <a:pt x="230" y="122"/>
                  <a:pt x="255" y="191"/>
                  <a:pt x="269" y="265"/>
                </a:cubicBezTo>
                <a:cubicBezTo>
                  <a:pt x="279" y="258"/>
                  <a:pt x="308" y="241"/>
                  <a:pt x="315" y="228"/>
                </a:cubicBezTo>
                <a:cubicBezTo>
                  <a:pt x="344" y="170"/>
                  <a:pt x="314" y="155"/>
                  <a:pt x="370" y="137"/>
                </a:cubicBezTo>
                <a:cubicBezTo>
                  <a:pt x="388" y="110"/>
                  <a:pt x="397" y="82"/>
                  <a:pt x="415" y="55"/>
                </a:cubicBezTo>
                <a:cubicBezTo>
                  <a:pt x="418" y="46"/>
                  <a:pt x="428" y="36"/>
                  <a:pt x="424" y="27"/>
                </a:cubicBezTo>
                <a:cubicBezTo>
                  <a:pt x="420" y="18"/>
                  <a:pt x="388" y="18"/>
                  <a:pt x="397" y="18"/>
                </a:cubicBezTo>
                <a:cubicBezTo>
                  <a:pt x="410" y="18"/>
                  <a:pt x="464" y="32"/>
                  <a:pt x="479" y="36"/>
                </a:cubicBezTo>
                <a:cubicBezTo>
                  <a:pt x="497" y="93"/>
                  <a:pt x="454" y="135"/>
                  <a:pt x="415" y="174"/>
                </a:cubicBezTo>
                <a:cubicBezTo>
                  <a:pt x="399" y="222"/>
                  <a:pt x="397" y="278"/>
                  <a:pt x="370" y="320"/>
                </a:cubicBezTo>
                <a:cubicBezTo>
                  <a:pt x="373" y="341"/>
                  <a:pt x="369" y="365"/>
                  <a:pt x="379" y="384"/>
                </a:cubicBezTo>
                <a:cubicBezTo>
                  <a:pt x="383" y="393"/>
                  <a:pt x="399" y="387"/>
                  <a:pt x="406" y="393"/>
                </a:cubicBezTo>
                <a:cubicBezTo>
                  <a:pt x="414" y="400"/>
                  <a:pt x="418" y="411"/>
                  <a:pt x="424" y="420"/>
                </a:cubicBezTo>
                <a:cubicBezTo>
                  <a:pt x="454" y="410"/>
                  <a:pt x="477" y="394"/>
                  <a:pt x="507" y="384"/>
                </a:cubicBezTo>
                <a:cubicBezTo>
                  <a:pt x="535" y="326"/>
                  <a:pt x="550" y="265"/>
                  <a:pt x="562" y="201"/>
                </a:cubicBezTo>
                <a:cubicBezTo>
                  <a:pt x="553" y="144"/>
                  <a:pt x="543" y="130"/>
                  <a:pt x="580" y="91"/>
                </a:cubicBezTo>
                <a:cubicBezTo>
                  <a:pt x="596" y="42"/>
                  <a:pt x="593" y="17"/>
                  <a:pt x="644" y="0"/>
                </a:cubicBezTo>
                <a:cubicBezTo>
                  <a:pt x="681" y="25"/>
                  <a:pt x="694" y="12"/>
                  <a:pt x="708" y="55"/>
                </a:cubicBezTo>
                <a:cubicBezTo>
                  <a:pt x="703" y="83"/>
                  <a:pt x="708" y="115"/>
                  <a:pt x="690" y="137"/>
                </a:cubicBezTo>
                <a:cubicBezTo>
                  <a:pt x="678" y="152"/>
                  <a:pt x="658" y="160"/>
                  <a:pt x="644" y="174"/>
                </a:cubicBezTo>
                <a:cubicBezTo>
                  <a:pt x="641" y="183"/>
                  <a:pt x="640" y="193"/>
                  <a:pt x="635" y="201"/>
                </a:cubicBezTo>
                <a:cubicBezTo>
                  <a:pt x="630" y="208"/>
                  <a:pt x="620" y="211"/>
                  <a:pt x="616" y="219"/>
                </a:cubicBezTo>
                <a:cubicBezTo>
                  <a:pt x="577" y="296"/>
                  <a:pt x="624" y="257"/>
                  <a:pt x="571" y="292"/>
                </a:cubicBezTo>
                <a:cubicBezTo>
                  <a:pt x="558" y="345"/>
                  <a:pt x="541" y="427"/>
                  <a:pt x="589" y="466"/>
                </a:cubicBezTo>
                <a:cubicBezTo>
                  <a:pt x="595" y="471"/>
                  <a:pt x="651" y="483"/>
                  <a:pt x="653" y="484"/>
                </a:cubicBezTo>
                <a:cubicBezTo>
                  <a:pt x="693" y="471"/>
                  <a:pt x="691" y="455"/>
                  <a:pt x="708" y="420"/>
                </a:cubicBezTo>
                <a:cubicBezTo>
                  <a:pt x="713" y="410"/>
                  <a:pt x="722" y="403"/>
                  <a:pt x="726" y="393"/>
                </a:cubicBezTo>
                <a:cubicBezTo>
                  <a:pt x="734" y="375"/>
                  <a:pt x="738" y="356"/>
                  <a:pt x="744" y="338"/>
                </a:cubicBezTo>
                <a:cubicBezTo>
                  <a:pt x="756" y="301"/>
                  <a:pt x="748" y="287"/>
                  <a:pt x="763" y="256"/>
                </a:cubicBezTo>
                <a:cubicBezTo>
                  <a:pt x="783" y="215"/>
                  <a:pt x="822" y="197"/>
                  <a:pt x="863" y="183"/>
                </a:cubicBezTo>
                <a:cubicBezTo>
                  <a:pt x="872" y="186"/>
                  <a:pt x="885" y="184"/>
                  <a:pt x="891" y="192"/>
                </a:cubicBezTo>
                <a:cubicBezTo>
                  <a:pt x="902" y="208"/>
                  <a:pt x="893" y="236"/>
                  <a:pt x="909" y="247"/>
                </a:cubicBezTo>
                <a:cubicBezTo>
                  <a:pt x="943" y="270"/>
                  <a:pt x="928" y="258"/>
                  <a:pt x="955" y="283"/>
                </a:cubicBezTo>
                <a:cubicBezTo>
                  <a:pt x="958" y="292"/>
                  <a:pt x="964" y="301"/>
                  <a:pt x="964" y="311"/>
                </a:cubicBezTo>
                <a:cubicBezTo>
                  <a:pt x="964" y="333"/>
                  <a:pt x="970" y="360"/>
                  <a:pt x="955" y="375"/>
                </a:cubicBezTo>
                <a:cubicBezTo>
                  <a:pt x="940" y="390"/>
                  <a:pt x="912" y="381"/>
                  <a:pt x="891" y="384"/>
                </a:cubicBezTo>
                <a:cubicBezTo>
                  <a:pt x="873" y="387"/>
                  <a:pt x="854" y="390"/>
                  <a:pt x="836" y="393"/>
                </a:cubicBezTo>
                <a:cubicBezTo>
                  <a:pt x="789" y="427"/>
                  <a:pt x="801" y="431"/>
                  <a:pt x="772" y="475"/>
                </a:cubicBezTo>
                <a:cubicBezTo>
                  <a:pt x="757" y="536"/>
                  <a:pt x="712" y="583"/>
                  <a:pt x="653" y="603"/>
                </a:cubicBezTo>
                <a:cubicBezTo>
                  <a:pt x="631" y="695"/>
                  <a:pt x="629" y="676"/>
                  <a:pt x="516" y="686"/>
                </a:cubicBezTo>
                <a:cubicBezTo>
                  <a:pt x="469" y="701"/>
                  <a:pt x="429" y="732"/>
                  <a:pt x="379" y="740"/>
                </a:cubicBezTo>
                <a:cubicBezTo>
                  <a:pt x="358" y="743"/>
                  <a:pt x="315" y="750"/>
                  <a:pt x="315" y="750"/>
                </a:cubicBezTo>
              </a:path>
            </a:pathLst>
          </a:custGeom>
          <a:solidFill>
            <a:srgbClr val="339966"/>
          </a:solidFill>
          <a:ln w="34925">
            <a:solidFill>
              <a:srgbClr val="33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1" name="Freeform 4"/>
          <p:cNvSpPr>
            <a:spLocks/>
          </p:cNvSpPr>
          <p:nvPr/>
        </p:nvSpPr>
        <p:spPr bwMode="auto">
          <a:xfrm>
            <a:off x="3093665" y="425276"/>
            <a:ext cx="4402138" cy="3787775"/>
          </a:xfrm>
          <a:custGeom>
            <a:avLst/>
            <a:gdLst>
              <a:gd name="T0" fmla="*/ 2147483647 w 2773"/>
              <a:gd name="T1" fmla="*/ 2147483647 h 2386"/>
              <a:gd name="T2" fmla="*/ 2147483647 w 2773"/>
              <a:gd name="T3" fmla="*/ 2147483647 h 2386"/>
              <a:gd name="T4" fmla="*/ 2147483647 w 2773"/>
              <a:gd name="T5" fmla="*/ 2147483647 h 2386"/>
              <a:gd name="T6" fmla="*/ 2147483647 w 2773"/>
              <a:gd name="T7" fmla="*/ 2147483647 h 2386"/>
              <a:gd name="T8" fmla="*/ 2147483647 w 2773"/>
              <a:gd name="T9" fmla="*/ 2147483647 h 2386"/>
              <a:gd name="T10" fmla="*/ 2147483647 w 2773"/>
              <a:gd name="T11" fmla="*/ 2147483647 h 2386"/>
              <a:gd name="T12" fmla="*/ 2147483647 w 2773"/>
              <a:gd name="T13" fmla="*/ 2147483647 h 2386"/>
              <a:gd name="T14" fmla="*/ 2147483647 w 2773"/>
              <a:gd name="T15" fmla="*/ 2147483647 h 2386"/>
              <a:gd name="T16" fmla="*/ 2147483647 w 2773"/>
              <a:gd name="T17" fmla="*/ 2147483647 h 2386"/>
              <a:gd name="T18" fmla="*/ 2147483647 w 2773"/>
              <a:gd name="T19" fmla="*/ 2147483647 h 2386"/>
              <a:gd name="T20" fmla="*/ 0 w 2773"/>
              <a:gd name="T21" fmla="*/ 2147483647 h 2386"/>
              <a:gd name="T22" fmla="*/ 2147483647 w 2773"/>
              <a:gd name="T23" fmla="*/ 2147483647 h 2386"/>
              <a:gd name="T24" fmla="*/ 2147483647 w 2773"/>
              <a:gd name="T25" fmla="*/ 2147483647 h 2386"/>
              <a:gd name="T26" fmla="*/ 2147483647 w 2773"/>
              <a:gd name="T27" fmla="*/ 2147483647 h 2386"/>
              <a:gd name="T28" fmla="*/ 2147483647 w 2773"/>
              <a:gd name="T29" fmla="*/ 2147483647 h 2386"/>
              <a:gd name="T30" fmla="*/ 2147483647 w 2773"/>
              <a:gd name="T31" fmla="*/ 2147483647 h 2386"/>
              <a:gd name="T32" fmla="*/ 2147483647 w 2773"/>
              <a:gd name="T33" fmla="*/ 2147483647 h 2386"/>
              <a:gd name="T34" fmla="*/ 2147483647 w 2773"/>
              <a:gd name="T35" fmla="*/ 2147483647 h 2386"/>
              <a:gd name="T36" fmla="*/ 2147483647 w 2773"/>
              <a:gd name="T37" fmla="*/ 2147483647 h 2386"/>
              <a:gd name="T38" fmla="*/ 2147483647 w 2773"/>
              <a:gd name="T39" fmla="*/ 2147483647 h 2386"/>
              <a:gd name="T40" fmla="*/ 2147483647 w 2773"/>
              <a:gd name="T41" fmla="*/ 2147483647 h 2386"/>
              <a:gd name="T42" fmla="*/ 2147483647 w 2773"/>
              <a:gd name="T43" fmla="*/ 2147483647 h 2386"/>
              <a:gd name="T44" fmla="*/ 2147483647 w 2773"/>
              <a:gd name="T45" fmla="*/ 2147483647 h 2386"/>
              <a:gd name="T46" fmla="*/ 2147483647 w 2773"/>
              <a:gd name="T47" fmla="*/ 2147483647 h 2386"/>
              <a:gd name="T48" fmla="*/ 2147483647 w 2773"/>
              <a:gd name="T49" fmla="*/ 0 h 2386"/>
              <a:gd name="T50" fmla="*/ 2147483647 w 2773"/>
              <a:gd name="T51" fmla="*/ 2147483647 h 2386"/>
              <a:gd name="T52" fmla="*/ 2147483647 w 2773"/>
              <a:gd name="T53" fmla="*/ 2147483647 h 2386"/>
              <a:gd name="T54" fmla="*/ 2147483647 w 2773"/>
              <a:gd name="T55" fmla="*/ 2147483647 h 2386"/>
              <a:gd name="T56" fmla="*/ 2147483647 w 2773"/>
              <a:gd name="T57" fmla="*/ 2147483647 h 2386"/>
              <a:gd name="T58" fmla="*/ 2147483647 w 2773"/>
              <a:gd name="T59" fmla="*/ 2147483647 h 2386"/>
              <a:gd name="T60" fmla="*/ 2147483647 w 2773"/>
              <a:gd name="T61" fmla="*/ 2147483647 h 2386"/>
              <a:gd name="T62" fmla="*/ 2147483647 w 2773"/>
              <a:gd name="T63" fmla="*/ 2147483647 h 2386"/>
              <a:gd name="T64" fmla="*/ 2147483647 w 2773"/>
              <a:gd name="T65" fmla="*/ 2147483647 h 2386"/>
              <a:gd name="T66" fmla="*/ 2147483647 w 2773"/>
              <a:gd name="T67" fmla="*/ 2147483647 h 2386"/>
              <a:gd name="T68" fmla="*/ 2147483647 w 2773"/>
              <a:gd name="T69" fmla="*/ 2147483647 h 2386"/>
              <a:gd name="T70" fmla="*/ 2147483647 w 2773"/>
              <a:gd name="T71" fmla="*/ 2147483647 h 2386"/>
              <a:gd name="T72" fmla="*/ 2147483647 w 2773"/>
              <a:gd name="T73" fmla="*/ 2147483647 h 2386"/>
              <a:gd name="T74" fmla="*/ 2147483647 w 2773"/>
              <a:gd name="T75" fmla="*/ 2147483647 h 2386"/>
              <a:gd name="T76" fmla="*/ 2147483647 w 2773"/>
              <a:gd name="T77" fmla="*/ 2147483647 h 2386"/>
              <a:gd name="T78" fmla="*/ 2147483647 w 2773"/>
              <a:gd name="T79" fmla="*/ 2147483647 h 2386"/>
              <a:gd name="T80" fmla="*/ 2147483647 w 2773"/>
              <a:gd name="T81" fmla="*/ 2147483647 h 2386"/>
              <a:gd name="T82" fmla="*/ 2147483647 w 2773"/>
              <a:gd name="T83" fmla="*/ 2147483647 h 2386"/>
              <a:gd name="T84" fmla="*/ 2147483647 w 2773"/>
              <a:gd name="T85" fmla="*/ 2147483647 h 2386"/>
              <a:gd name="T86" fmla="*/ 2147483647 w 2773"/>
              <a:gd name="T87" fmla="*/ 2147483647 h 2386"/>
              <a:gd name="T88" fmla="*/ 2147483647 w 2773"/>
              <a:gd name="T89" fmla="*/ 2147483647 h 2386"/>
              <a:gd name="T90" fmla="*/ 2147483647 w 2773"/>
              <a:gd name="T91" fmla="*/ 2147483647 h 2386"/>
              <a:gd name="T92" fmla="*/ 2147483647 w 2773"/>
              <a:gd name="T93" fmla="*/ 2147483647 h 2386"/>
              <a:gd name="T94" fmla="*/ 2147483647 w 2773"/>
              <a:gd name="T95" fmla="*/ 2147483647 h 2386"/>
              <a:gd name="T96" fmla="*/ 2147483647 w 2773"/>
              <a:gd name="T97" fmla="*/ 2147483647 h 2386"/>
              <a:gd name="T98" fmla="*/ 2147483647 w 2773"/>
              <a:gd name="T99" fmla="*/ 2147483647 h 2386"/>
              <a:gd name="T100" fmla="*/ 2147483647 w 2773"/>
              <a:gd name="T101" fmla="*/ 2147483647 h 2386"/>
              <a:gd name="T102" fmla="*/ 2147483647 w 2773"/>
              <a:gd name="T103" fmla="*/ 2147483647 h 2386"/>
              <a:gd name="T104" fmla="*/ 2147483647 w 2773"/>
              <a:gd name="T105" fmla="*/ 2147483647 h 2386"/>
              <a:gd name="T106" fmla="*/ 2147483647 w 2773"/>
              <a:gd name="T107" fmla="*/ 2147483647 h 2386"/>
              <a:gd name="T108" fmla="*/ 2147483647 w 2773"/>
              <a:gd name="T109" fmla="*/ 2147483647 h 2386"/>
              <a:gd name="T110" fmla="*/ 2147483647 w 2773"/>
              <a:gd name="T111" fmla="*/ 2147483647 h 2386"/>
              <a:gd name="T112" fmla="*/ 2147483647 w 2773"/>
              <a:gd name="T113" fmla="*/ 2147483647 h 2386"/>
              <a:gd name="T114" fmla="*/ 2147483647 w 2773"/>
              <a:gd name="T115" fmla="*/ 2147483647 h 2386"/>
              <a:gd name="T116" fmla="*/ 2147483647 w 2773"/>
              <a:gd name="T117" fmla="*/ 2147483647 h 2386"/>
              <a:gd name="T118" fmla="*/ 2147483647 w 2773"/>
              <a:gd name="T119" fmla="*/ 2147483647 h 2386"/>
              <a:gd name="T120" fmla="*/ 2147483647 w 2773"/>
              <a:gd name="T121" fmla="*/ 2147483647 h 2386"/>
              <a:gd name="T122" fmla="*/ 2147483647 w 2773"/>
              <a:gd name="T123" fmla="*/ 2147483647 h 2386"/>
              <a:gd name="T124" fmla="*/ 2147483647 w 2773"/>
              <a:gd name="T125" fmla="*/ 2147483647 h 238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773"/>
              <a:gd name="T190" fmla="*/ 0 h 2386"/>
              <a:gd name="T191" fmla="*/ 2773 w 2773"/>
              <a:gd name="T192" fmla="*/ 2386 h 238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773" h="2386">
                <a:moveTo>
                  <a:pt x="768" y="1408"/>
                </a:moveTo>
                <a:cubicBezTo>
                  <a:pt x="764" y="1412"/>
                  <a:pt x="733" y="1440"/>
                  <a:pt x="731" y="1445"/>
                </a:cubicBezTo>
                <a:cubicBezTo>
                  <a:pt x="705" y="1498"/>
                  <a:pt x="727" y="1543"/>
                  <a:pt x="667" y="1563"/>
                </a:cubicBezTo>
                <a:cubicBezTo>
                  <a:pt x="661" y="1569"/>
                  <a:pt x="649" y="1573"/>
                  <a:pt x="649" y="1582"/>
                </a:cubicBezTo>
                <a:cubicBezTo>
                  <a:pt x="649" y="1601"/>
                  <a:pt x="667" y="1637"/>
                  <a:pt x="667" y="1637"/>
                </a:cubicBezTo>
                <a:cubicBezTo>
                  <a:pt x="658" y="1691"/>
                  <a:pt x="655" y="1711"/>
                  <a:pt x="685" y="1755"/>
                </a:cubicBezTo>
                <a:cubicBezTo>
                  <a:pt x="682" y="1764"/>
                  <a:pt x="682" y="1775"/>
                  <a:pt x="676" y="1783"/>
                </a:cubicBezTo>
                <a:cubicBezTo>
                  <a:pt x="669" y="1792"/>
                  <a:pt x="652" y="1791"/>
                  <a:pt x="649" y="1801"/>
                </a:cubicBezTo>
                <a:cubicBezTo>
                  <a:pt x="645" y="1813"/>
                  <a:pt x="655" y="1826"/>
                  <a:pt x="658" y="1838"/>
                </a:cubicBezTo>
                <a:cubicBezTo>
                  <a:pt x="640" y="1844"/>
                  <a:pt x="621" y="1850"/>
                  <a:pt x="603" y="1856"/>
                </a:cubicBezTo>
                <a:cubicBezTo>
                  <a:pt x="594" y="1859"/>
                  <a:pt x="599" y="1875"/>
                  <a:pt x="594" y="1883"/>
                </a:cubicBezTo>
                <a:cubicBezTo>
                  <a:pt x="591" y="1889"/>
                  <a:pt x="562" y="1915"/>
                  <a:pt x="557" y="1920"/>
                </a:cubicBezTo>
                <a:cubicBezTo>
                  <a:pt x="543" y="1978"/>
                  <a:pt x="547" y="2024"/>
                  <a:pt x="502" y="2066"/>
                </a:cubicBezTo>
                <a:cubicBezTo>
                  <a:pt x="491" y="2088"/>
                  <a:pt x="476" y="2107"/>
                  <a:pt x="466" y="2130"/>
                </a:cubicBezTo>
                <a:cubicBezTo>
                  <a:pt x="448" y="2172"/>
                  <a:pt x="457" y="2179"/>
                  <a:pt x="411" y="2194"/>
                </a:cubicBezTo>
                <a:cubicBezTo>
                  <a:pt x="396" y="2191"/>
                  <a:pt x="381" y="2183"/>
                  <a:pt x="365" y="2185"/>
                </a:cubicBezTo>
                <a:cubicBezTo>
                  <a:pt x="309" y="2191"/>
                  <a:pt x="273" y="2257"/>
                  <a:pt x="219" y="2277"/>
                </a:cubicBezTo>
                <a:cubicBezTo>
                  <a:pt x="207" y="2259"/>
                  <a:pt x="189" y="2243"/>
                  <a:pt x="182" y="2222"/>
                </a:cubicBezTo>
                <a:cubicBezTo>
                  <a:pt x="176" y="2204"/>
                  <a:pt x="179" y="2179"/>
                  <a:pt x="164" y="2167"/>
                </a:cubicBezTo>
                <a:cubicBezTo>
                  <a:pt x="127" y="2138"/>
                  <a:pt x="105" y="2109"/>
                  <a:pt x="73" y="2075"/>
                </a:cubicBezTo>
                <a:cubicBezTo>
                  <a:pt x="63" y="2006"/>
                  <a:pt x="77" y="1996"/>
                  <a:pt x="18" y="1966"/>
                </a:cubicBezTo>
                <a:cubicBezTo>
                  <a:pt x="12" y="1960"/>
                  <a:pt x="0" y="1956"/>
                  <a:pt x="0" y="1947"/>
                </a:cubicBezTo>
                <a:cubicBezTo>
                  <a:pt x="0" y="1936"/>
                  <a:pt x="11" y="1928"/>
                  <a:pt x="18" y="1920"/>
                </a:cubicBezTo>
                <a:cubicBezTo>
                  <a:pt x="35" y="1901"/>
                  <a:pt x="73" y="1865"/>
                  <a:pt x="73" y="1865"/>
                </a:cubicBezTo>
                <a:cubicBezTo>
                  <a:pt x="100" y="1757"/>
                  <a:pt x="55" y="1947"/>
                  <a:pt x="91" y="1701"/>
                </a:cubicBezTo>
                <a:cubicBezTo>
                  <a:pt x="94" y="1682"/>
                  <a:pt x="109" y="1646"/>
                  <a:pt x="109" y="1646"/>
                </a:cubicBezTo>
                <a:cubicBezTo>
                  <a:pt x="112" y="1576"/>
                  <a:pt x="113" y="1505"/>
                  <a:pt x="118" y="1435"/>
                </a:cubicBezTo>
                <a:cubicBezTo>
                  <a:pt x="121" y="1390"/>
                  <a:pt x="159" y="1359"/>
                  <a:pt x="173" y="1317"/>
                </a:cubicBezTo>
                <a:cubicBezTo>
                  <a:pt x="149" y="1219"/>
                  <a:pt x="130" y="1240"/>
                  <a:pt x="228" y="1253"/>
                </a:cubicBezTo>
                <a:cubicBezTo>
                  <a:pt x="245" y="1201"/>
                  <a:pt x="238" y="1248"/>
                  <a:pt x="219" y="1198"/>
                </a:cubicBezTo>
                <a:cubicBezTo>
                  <a:pt x="214" y="1183"/>
                  <a:pt x="217" y="1166"/>
                  <a:pt x="210" y="1152"/>
                </a:cubicBezTo>
                <a:cubicBezTo>
                  <a:pt x="199" y="1131"/>
                  <a:pt x="177" y="1117"/>
                  <a:pt x="164" y="1097"/>
                </a:cubicBezTo>
                <a:cubicBezTo>
                  <a:pt x="179" y="1035"/>
                  <a:pt x="195" y="1020"/>
                  <a:pt x="155" y="978"/>
                </a:cubicBezTo>
                <a:cubicBezTo>
                  <a:pt x="134" y="916"/>
                  <a:pt x="169" y="874"/>
                  <a:pt x="219" y="841"/>
                </a:cubicBezTo>
                <a:cubicBezTo>
                  <a:pt x="243" y="806"/>
                  <a:pt x="256" y="715"/>
                  <a:pt x="292" y="704"/>
                </a:cubicBezTo>
                <a:cubicBezTo>
                  <a:pt x="313" y="698"/>
                  <a:pt x="335" y="698"/>
                  <a:pt x="356" y="695"/>
                </a:cubicBezTo>
                <a:cubicBezTo>
                  <a:pt x="370" y="652"/>
                  <a:pt x="396" y="636"/>
                  <a:pt x="438" y="622"/>
                </a:cubicBezTo>
                <a:cubicBezTo>
                  <a:pt x="462" y="598"/>
                  <a:pt x="490" y="591"/>
                  <a:pt x="521" y="576"/>
                </a:cubicBezTo>
                <a:cubicBezTo>
                  <a:pt x="548" y="549"/>
                  <a:pt x="554" y="525"/>
                  <a:pt x="576" y="494"/>
                </a:cubicBezTo>
                <a:cubicBezTo>
                  <a:pt x="553" y="471"/>
                  <a:pt x="540" y="449"/>
                  <a:pt x="512" y="430"/>
                </a:cubicBezTo>
                <a:cubicBezTo>
                  <a:pt x="523" y="373"/>
                  <a:pt x="549" y="352"/>
                  <a:pt x="566" y="302"/>
                </a:cubicBezTo>
                <a:cubicBezTo>
                  <a:pt x="569" y="265"/>
                  <a:pt x="566" y="227"/>
                  <a:pt x="576" y="192"/>
                </a:cubicBezTo>
                <a:cubicBezTo>
                  <a:pt x="579" y="182"/>
                  <a:pt x="592" y="174"/>
                  <a:pt x="603" y="174"/>
                </a:cubicBezTo>
                <a:cubicBezTo>
                  <a:pt x="622" y="174"/>
                  <a:pt x="658" y="192"/>
                  <a:pt x="658" y="192"/>
                </a:cubicBezTo>
                <a:cubicBezTo>
                  <a:pt x="661" y="191"/>
                  <a:pt x="716" y="178"/>
                  <a:pt x="722" y="174"/>
                </a:cubicBezTo>
                <a:cubicBezTo>
                  <a:pt x="739" y="161"/>
                  <a:pt x="753" y="143"/>
                  <a:pt x="768" y="128"/>
                </a:cubicBezTo>
                <a:cubicBezTo>
                  <a:pt x="776" y="120"/>
                  <a:pt x="786" y="116"/>
                  <a:pt x="795" y="110"/>
                </a:cubicBezTo>
                <a:cubicBezTo>
                  <a:pt x="882" y="138"/>
                  <a:pt x="831" y="126"/>
                  <a:pt x="950" y="137"/>
                </a:cubicBezTo>
                <a:cubicBezTo>
                  <a:pt x="1052" y="114"/>
                  <a:pt x="1148" y="102"/>
                  <a:pt x="1252" y="91"/>
                </a:cubicBezTo>
                <a:cubicBezTo>
                  <a:pt x="1264" y="33"/>
                  <a:pt x="1247" y="15"/>
                  <a:pt x="1307" y="0"/>
                </a:cubicBezTo>
                <a:cubicBezTo>
                  <a:pt x="1380" y="14"/>
                  <a:pt x="1456" y="4"/>
                  <a:pt x="1526" y="27"/>
                </a:cubicBezTo>
                <a:cubicBezTo>
                  <a:pt x="1540" y="92"/>
                  <a:pt x="1521" y="67"/>
                  <a:pt x="1590" y="91"/>
                </a:cubicBezTo>
                <a:cubicBezTo>
                  <a:pt x="1599" y="94"/>
                  <a:pt x="1609" y="98"/>
                  <a:pt x="1618" y="101"/>
                </a:cubicBezTo>
                <a:cubicBezTo>
                  <a:pt x="1627" y="104"/>
                  <a:pt x="1645" y="110"/>
                  <a:pt x="1645" y="110"/>
                </a:cubicBezTo>
                <a:cubicBezTo>
                  <a:pt x="1668" y="175"/>
                  <a:pt x="1653" y="149"/>
                  <a:pt x="1682" y="192"/>
                </a:cubicBezTo>
                <a:cubicBezTo>
                  <a:pt x="1652" y="282"/>
                  <a:pt x="1772" y="217"/>
                  <a:pt x="1810" y="192"/>
                </a:cubicBezTo>
                <a:cubicBezTo>
                  <a:pt x="1831" y="128"/>
                  <a:pt x="1899" y="176"/>
                  <a:pt x="1947" y="192"/>
                </a:cubicBezTo>
                <a:cubicBezTo>
                  <a:pt x="1958" y="208"/>
                  <a:pt x="1975" y="220"/>
                  <a:pt x="1984" y="238"/>
                </a:cubicBezTo>
                <a:cubicBezTo>
                  <a:pt x="2014" y="298"/>
                  <a:pt x="1963" y="254"/>
                  <a:pt x="2011" y="329"/>
                </a:cubicBezTo>
                <a:cubicBezTo>
                  <a:pt x="2039" y="372"/>
                  <a:pt x="2047" y="416"/>
                  <a:pt x="2057" y="466"/>
                </a:cubicBezTo>
                <a:cubicBezTo>
                  <a:pt x="2061" y="539"/>
                  <a:pt x="2037" y="698"/>
                  <a:pt x="2084" y="603"/>
                </a:cubicBezTo>
                <a:cubicBezTo>
                  <a:pt x="2106" y="558"/>
                  <a:pt x="2077" y="592"/>
                  <a:pt x="2112" y="558"/>
                </a:cubicBezTo>
                <a:cubicBezTo>
                  <a:pt x="2168" y="569"/>
                  <a:pt x="2188" y="585"/>
                  <a:pt x="2249" y="594"/>
                </a:cubicBezTo>
                <a:cubicBezTo>
                  <a:pt x="2294" y="618"/>
                  <a:pt x="2348" y="643"/>
                  <a:pt x="2386" y="677"/>
                </a:cubicBezTo>
                <a:cubicBezTo>
                  <a:pt x="2410" y="699"/>
                  <a:pt x="2427" y="727"/>
                  <a:pt x="2450" y="750"/>
                </a:cubicBezTo>
                <a:cubicBezTo>
                  <a:pt x="2459" y="777"/>
                  <a:pt x="2471" y="804"/>
                  <a:pt x="2477" y="832"/>
                </a:cubicBezTo>
                <a:cubicBezTo>
                  <a:pt x="2480" y="847"/>
                  <a:pt x="2477" y="865"/>
                  <a:pt x="2486" y="878"/>
                </a:cubicBezTo>
                <a:cubicBezTo>
                  <a:pt x="2491" y="886"/>
                  <a:pt x="2505" y="884"/>
                  <a:pt x="2514" y="887"/>
                </a:cubicBezTo>
                <a:cubicBezTo>
                  <a:pt x="2536" y="952"/>
                  <a:pt x="2511" y="998"/>
                  <a:pt x="2459" y="1033"/>
                </a:cubicBezTo>
                <a:cubicBezTo>
                  <a:pt x="2404" y="1015"/>
                  <a:pt x="2422" y="1002"/>
                  <a:pt x="2358" y="1015"/>
                </a:cubicBezTo>
                <a:cubicBezTo>
                  <a:pt x="2326" y="1036"/>
                  <a:pt x="2307" y="1052"/>
                  <a:pt x="2294" y="1088"/>
                </a:cubicBezTo>
                <a:cubicBezTo>
                  <a:pt x="2336" y="1128"/>
                  <a:pt x="2393" y="1101"/>
                  <a:pt x="2441" y="1134"/>
                </a:cubicBezTo>
                <a:cubicBezTo>
                  <a:pt x="2517" y="1250"/>
                  <a:pt x="2455" y="1145"/>
                  <a:pt x="2486" y="1216"/>
                </a:cubicBezTo>
                <a:cubicBezTo>
                  <a:pt x="2492" y="1229"/>
                  <a:pt x="2507" y="1267"/>
                  <a:pt x="2505" y="1253"/>
                </a:cubicBezTo>
                <a:cubicBezTo>
                  <a:pt x="2500" y="1221"/>
                  <a:pt x="2487" y="1192"/>
                  <a:pt x="2477" y="1161"/>
                </a:cubicBezTo>
                <a:cubicBezTo>
                  <a:pt x="2474" y="1152"/>
                  <a:pt x="2468" y="1134"/>
                  <a:pt x="2468" y="1134"/>
                </a:cubicBezTo>
                <a:cubicBezTo>
                  <a:pt x="2508" y="1092"/>
                  <a:pt x="2510" y="1148"/>
                  <a:pt x="2550" y="1106"/>
                </a:cubicBezTo>
                <a:cubicBezTo>
                  <a:pt x="2553" y="1097"/>
                  <a:pt x="2551" y="1082"/>
                  <a:pt x="2560" y="1079"/>
                </a:cubicBezTo>
                <a:cubicBezTo>
                  <a:pt x="2570" y="1076"/>
                  <a:pt x="2619" y="1092"/>
                  <a:pt x="2633" y="1097"/>
                </a:cubicBezTo>
                <a:cubicBezTo>
                  <a:pt x="2642" y="1103"/>
                  <a:pt x="2654" y="1106"/>
                  <a:pt x="2660" y="1115"/>
                </a:cubicBezTo>
                <a:cubicBezTo>
                  <a:pt x="2678" y="1142"/>
                  <a:pt x="2686" y="1228"/>
                  <a:pt x="2697" y="1262"/>
                </a:cubicBezTo>
                <a:cubicBezTo>
                  <a:pt x="2656" y="1301"/>
                  <a:pt x="2644" y="1281"/>
                  <a:pt x="2614" y="1326"/>
                </a:cubicBezTo>
                <a:cubicBezTo>
                  <a:pt x="2623" y="1394"/>
                  <a:pt x="2639" y="1453"/>
                  <a:pt x="2660" y="1518"/>
                </a:cubicBezTo>
                <a:cubicBezTo>
                  <a:pt x="2664" y="1530"/>
                  <a:pt x="2660" y="1545"/>
                  <a:pt x="2669" y="1554"/>
                </a:cubicBezTo>
                <a:cubicBezTo>
                  <a:pt x="2678" y="1563"/>
                  <a:pt x="2694" y="1560"/>
                  <a:pt x="2706" y="1563"/>
                </a:cubicBezTo>
                <a:cubicBezTo>
                  <a:pt x="2732" y="1591"/>
                  <a:pt x="2748" y="1589"/>
                  <a:pt x="2761" y="1627"/>
                </a:cubicBezTo>
                <a:cubicBezTo>
                  <a:pt x="2773" y="1735"/>
                  <a:pt x="2762" y="1788"/>
                  <a:pt x="2697" y="1874"/>
                </a:cubicBezTo>
                <a:cubicBezTo>
                  <a:pt x="2682" y="1920"/>
                  <a:pt x="2685" y="1893"/>
                  <a:pt x="2706" y="1957"/>
                </a:cubicBezTo>
                <a:cubicBezTo>
                  <a:pt x="2709" y="1966"/>
                  <a:pt x="2715" y="1984"/>
                  <a:pt x="2715" y="1984"/>
                </a:cubicBezTo>
                <a:cubicBezTo>
                  <a:pt x="2698" y="2018"/>
                  <a:pt x="2688" y="2048"/>
                  <a:pt x="2678" y="2085"/>
                </a:cubicBezTo>
                <a:cubicBezTo>
                  <a:pt x="2691" y="2132"/>
                  <a:pt x="2708" y="2157"/>
                  <a:pt x="2669" y="2194"/>
                </a:cubicBezTo>
                <a:cubicBezTo>
                  <a:pt x="2649" y="2255"/>
                  <a:pt x="2678" y="2193"/>
                  <a:pt x="2624" y="2231"/>
                </a:cubicBezTo>
                <a:cubicBezTo>
                  <a:pt x="2603" y="2246"/>
                  <a:pt x="2569" y="2286"/>
                  <a:pt x="2569" y="2286"/>
                </a:cubicBezTo>
                <a:cubicBezTo>
                  <a:pt x="2553" y="2334"/>
                  <a:pt x="2558" y="2368"/>
                  <a:pt x="2505" y="2386"/>
                </a:cubicBezTo>
                <a:cubicBezTo>
                  <a:pt x="2487" y="2383"/>
                  <a:pt x="2466" y="2386"/>
                  <a:pt x="2450" y="2377"/>
                </a:cubicBezTo>
                <a:cubicBezTo>
                  <a:pt x="2431" y="2367"/>
                  <a:pt x="2404" y="2331"/>
                  <a:pt x="2404" y="2331"/>
                </a:cubicBezTo>
                <a:cubicBezTo>
                  <a:pt x="2384" y="2260"/>
                  <a:pt x="2386" y="2252"/>
                  <a:pt x="2340" y="2203"/>
                </a:cubicBezTo>
                <a:cubicBezTo>
                  <a:pt x="2327" y="2149"/>
                  <a:pt x="2334" y="2177"/>
                  <a:pt x="2313" y="2112"/>
                </a:cubicBezTo>
                <a:cubicBezTo>
                  <a:pt x="2310" y="2103"/>
                  <a:pt x="2304" y="2085"/>
                  <a:pt x="2304" y="2085"/>
                </a:cubicBezTo>
                <a:cubicBezTo>
                  <a:pt x="2310" y="2070"/>
                  <a:pt x="2320" y="2055"/>
                  <a:pt x="2322" y="2039"/>
                </a:cubicBezTo>
                <a:cubicBezTo>
                  <a:pt x="2330" y="1969"/>
                  <a:pt x="2225" y="1950"/>
                  <a:pt x="2176" y="1938"/>
                </a:cubicBezTo>
                <a:cubicBezTo>
                  <a:pt x="2110" y="1875"/>
                  <a:pt x="2209" y="1964"/>
                  <a:pt x="2130" y="1911"/>
                </a:cubicBezTo>
                <a:cubicBezTo>
                  <a:pt x="2072" y="1872"/>
                  <a:pt x="2132" y="1893"/>
                  <a:pt x="2075" y="1865"/>
                </a:cubicBezTo>
                <a:cubicBezTo>
                  <a:pt x="2033" y="1844"/>
                  <a:pt x="2061" y="1871"/>
                  <a:pt x="2020" y="1838"/>
                </a:cubicBezTo>
                <a:cubicBezTo>
                  <a:pt x="2007" y="1828"/>
                  <a:pt x="1991" y="1806"/>
                  <a:pt x="1984" y="1792"/>
                </a:cubicBezTo>
                <a:cubicBezTo>
                  <a:pt x="1980" y="1783"/>
                  <a:pt x="1983" y="1768"/>
                  <a:pt x="1974" y="1765"/>
                </a:cubicBezTo>
                <a:cubicBezTo>
                  <a:pt x="1925" y="1747"/>
                  <a:pt x="1871" y="1753"/>
                  <a:pt x="1819" y="1746"/>
                </a:cubicBezTo>
                <a:cubicBezTo>
                  <a:pt x="1776" y="1732"/>
                  <a:pt x="1755" y="1728"/>
                  <a:pt x="1709" y="1737"/>
                </a:cubicBezTo>
                <a:cubicBezTo>
                  <a:pt x="1676" y="1840"/>
                  <a:pt x="1423" y="1779"/>
                  <a:pt x="1536" y="1737"/>
                </a:cubicBezTo>
                <a:cubicBezTo>
                  <a:pt x="1550" y="1732"/>
                  <a:pt x="1566" y="1731"/>
                  <a:pt x="1581" y="1728"/>
                </a:cubicBezTo>
                <a:cubicBezTo>
                  <a:pt x="1618" y="1693"/>
                  <a:pt x="1615" y="1649"/>
                  <a:pt x="1581" y="1609"/>
                </a:cubicBezTo>
                <a:cubicBezTo>
                  <a:pt x="1567" y="1593"/>
                  <a:pt x="1536" y="1563"/>
                  <a:pt x="1536" y="1563"/>
                </a:cubicBezTo>
                <a:cubicBezTo>
                  <a:pt x="1521" y="1522"/>
                  <a:pt x="1505" y="1495"/>
                  <a:pt x="1462" y="1481"/>
                </a:cubicBezTo>
                <a:cubicBezTo>
                  <a:pt x="1456" y="1472"/>
                  <a:pt x="1451" y="1462"/>
                  <a:pt x="1444" y="1454"/>
                </a:cubicBezTo>
                <a:cubicBezTo>
                  <a:pt x="1430" y="1438"/>
                  <a:pt x="1398" y="1408"/>
                  <a:pt x="1398" y="1408"/>
                </a:cubicBezTo>
                <a:cubicBezTo>
                  <a:pt x="1375" y="1339"/>
                  <a:pt x="1392" y="1368"/>
                  <a:pt x="1353" y="1317"/>
                </a:cubicBezTo>
                <a:cubicBezTo>
                  <a:pt x="1338" y="1320"/>
                  <a:pt x="1320" y="1317"/>
                  <a:pt x="1307" y="1326"/>
                </a:cubicBezTo>
                <a:cubicBezTo>
                  <a:pt x="1299" y="1331"/>
                  <a:pt x="1305" y="1347"/>
                  <a:pt x="1298" y="1353"/>
                </a:cubicBezTo>
                <a:cubicBezTo>
                  <a:pt x="1271" y="1374"/>
                  <a:pt x="1231" y="1366"/>
                  <a:pt x="1197" y="1371"/>
                </a:cubicBezTo>
                <a:cubicBezTo>
                  <a:pt x="1154" y="1357"/>
                  <a:pt x="1129" y="1373"/>
                  <a:pt x="1088" y="1390"/>
                </a:cubicBezTo>
                <a:cubicBezTo>
                  <a:pt x="1076" y="1387"/>
                  <a:pt x="1062" y="1387"/>
                  <a:pt x="1051" y="1381"/>
                </a:cubicBezTo>
                <a:cubicBezTo>
                  <a:pt x="1043" y="1377"/>
                  <a:pt x="1041" y="1366"/>
                  <a:pt x="1033" y="1362"/>
                </a:cubicBezTo>
                <a:cubicBezTo>
                  <a:pt x="1016" y="1353"/>
                  <a:pt x="978" y="1344"/>
                  <a:pt x="978" y="1344"/>
                </a:cubicBezTo>
                <a:cubicBezTo>
                  <a:pt x="898" y="1398"/>
                  <a:pt x="953" y="1370"/>
                  <a:pt x="886" y="1390"/>
                </a:cubicBezTo>
                <a:cubicBezTo>
                  <a:pt x="868" y="1395"/>
                  <a:pt x="832" y="1408"/>
                  <a:pt x="832" y="1408"/>
                </a:cubicBezTo>
                <a:cubicBezTo>
                  <a:pt x="817" y="1423"/>
                  <a:pt x="807" y="1449"/>
                  <a:pt x="786" y="1454"/>
                </a:cubicBezTo>
                <a:cubicBezTo>
                  <a:pt x="742" y="1465"/>
                  <a:pt x="755" y="1452"/>
                  <a:pt x="740" y="1481"/>
                </a:cubicBezTo>
              </a:path>
            </a:pathLst>
          </a:cu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2577728" y="5398914"/>
            <a:ext cx="5594350" cy="1414462"/>
          </a:xfrm>
          <a:custGeom>
            <a:avLst/>
            <a:gdLst>
              <a:gd name="T0" fmla="*/ 2147483647 w 3524"/>
              <a:gd name="T1" fmla="*/ 2147483647 h 891"/>
              <a:gd name="T2" fmla="*/ 2147483647 w 3524"/>
              <a:gd name="T3" fmla="*/ 2147483647 h 891"/>
              <a:gd name="T4" fmla="*/ 2147483647 w 3524"/>
              <a:gd name="T5" fmla="*/ 2147483647 h 891"/>
              <a:gd name="T6" fmla="*/ 2147483647 w 3524"/>
              <a:gd name="T7" fmla="*/ 2147483647 h 891"/>
              <a:gd name="T8" fmla="*/ 2147483647 w 3524"/>
              <a:gd name="T9" fmla="*/ 2147483647 h 891"/>
              <a:gd name="T10" fmla="*/ 2147483647 w 3524"/>
              <a:gd name="T11" fmla="*/ 2147483647 h 891"/>
              <a:gd name="T12" fmla="*/ 2147483647 w 3524"/>
              <a:gd name="T13" fmla="*/ 2147483647 h 891"/>
              <a:gd name="T14" fmla="*/ 2147483647 w 3524"/>
              <a:gd name="T15" fmla="*/ 2147483647 h 891"/>
              <a:gd name="T16" fmla="*/ 2147483647 w 3524"/>
              <a:gd name="T17" fmla="*/ 2147483647 h 891"/>
              <a:gd name="T18" fmla="*/ 2147483647 w 3524"/>
              <a:gd name="T19" fmla="*/ 2147483647 h 891"/>
              <a:gd name="T20" fmla="*/ 2147483647 w 3524"/>
              <a:gd name="T21" fmla="*/ 2147483647 h 891"/>
              <a:gd name="T22" fmla="*/ 2147483647 w 3524"/>
              <a:gd name="T23" fmla="*/ 2147483647 h 891"/>
              <a:gd name="T24" fmla="*/ 2147483647 w 3524"/>
              <a:gd name="T25" fmla="*/ 2147483647 h 891"/>
              <a:gd name="T26" fmla="*/ 2147483647 w 3524"/>
              <a:gd name="T27" fmla="*/ 2147483647 h 891"/>
              <a:gd name="T28" fmla="*/ 2147483647 w 3524"/>
              <a:gd name="T29" fmla="*/ 2147483647 h 891"/>
              <a:gd name="T30" fmla="*/ 2147483647 w 3524"/>
              <a:gd name="T31" fmla="*/ 2147483647 h 891"/>
              <a:gd name="T32" fmla="*/ 2147483647 w 3524"/>
              <a:gd name="T33" fmla="*/ 2147483647 h 891"/>
              <a:gd name="T34" fmla="*/ 2147483647 w 3524"/>
              <a:gd name="T35" fmla="*/ 2147483647 h 891"/>
              <a:gd name="T36" fmla="*/ 2147483647 w 3524"/>
              <a:gd name="T37" fmla="*/ 2147483647 h 891"/>
              <a:gd name="T38" fmla="*/ 2147483647 w 3524"/>
              <a:gd name="T39" fmla="*/ 2147483647 h 891"/>
              <a:gd name="T40" fmla="*/ 2147483647 w 3524"/>
              <a:gd name="T41" fmla="*/ 2147483647 h 891"/>
              <a:gd name="T42" fmla="*/ 2147483647 w 3524"/>
              <a:gd name="T43" fmla="*/ 2147483647 h 891"/>
              <a:gd name="T44" fmla="*/ 2147483647 w 3524"/>
              <a:gd name="T45" fmla="*/ 2147483647 h 891"/>
              <a:gd name="T46" fmla="*/ 2147483647 w 3524"/>
              <a:gd name="T47" fmla="*/ 2147483647 h 891"/>
              <a:gd name="T48" fmla="*/ 2147483647 w 3524"/>
              <a:gd name="T49" fmla="*/ 2147483647 h 891"/>
              <a:gd name="T50" fmla="*/ 2147483647 w 3524"/>
              <a:gd name="T51" fmla="*/ 2147483647 h 891"/>
              <a:gd name="T52" fmla="*/ 2147483647 w 3524"/>
              <a:gd name="T53" fmla="*/ 2147483647 h 891"/>
              <a:gd name="T54" fmla="*/ 2147483647 w 3524"/>
              <a:gd name="T55" fmla="*/ 2147483647 h 891"/>
              <a:gd name="T56" fmla="*/ 2147483647 w 3524"/>
              <a:gd name="T57" fmla="*/ 2147483647 h 891"/>
              <a:gd name="T58" fmla="*/ 2147483647 w 3524"/>
              <a:gd name="T59" fmla="*/ 2147483647 h 891"/>
              <a:gd name="T60" fmla="*/ 2147483647 w 3524"/>
              <a:gd name="T61" fmla="*/ 2147483647 h 891"/>
              <a:gd name="T62" fmla="*/ 2147483647 w 3524"/>
              <a:gd name="T63" fmla="*/ 2147483647 h 891"/>
              <a:gd name="T64" fmla="*/ 2147483647 w 3524"/>
              <a:gd name="T65" fmla="*/ 2147483647 h 891"/>
              <a:gd name="T66" fmla="*/ 2147483647 w 3524"/>
              <a:gd name="T67" fmla="*/ 2147483647 h 891"/>
              <a:gd name="T68" fmla="*/ 2147483647 w 3524"/>
              <a:gd name="T69" fmla="*/ 2147483647 h 891"/>
              <a:gd name="T70" fmla="*/ 2147483647 w 3524"/>
              <a:gd name="T71" fmla="*/ 2147483647 h 891"/>
              <a:gd name="T72" fmla="*/ 2147483647 w 3524"/>
              <a:gd name="T73" fmla="*/ 2147483647 h 891"/>
              <a:gd name="T74" fmla="*/ 2147483647 w 3524"/>
              <a:gd name="T75" fmla="*/ 2147483647 h 891"/>
              <a:gd name="T76" fmla="*/ 2147483647 w 3524"/>
              <a:gd name="T77" fmla="*/ 2147483647 h 891"/>
              <a:gd name="T78" fmla="*/ 2147483647 w 3524"/>
              <a:gd name="T79" fmla="*/ 2147483647 h 891"/>
              <a:gd name="T80" fmla="*/ 2147483647 w 3524"/>
              <a:gd name="T81" fmla="*/ 2147483647 h 891"/>
              <a:gd name="T82" fmla="*/ 2147483647 w 3524"/>
              <a:gd name="T83" fmla="*/ 2147483647 h 891"/>
              <a:gd name="T84" fmla="*/ 2147483647 w 3524"/>
              <a:gd name="T85" fmla="*/ 2147483647 h 891"/>
              <a:gd name="T86" fmla="*/ 2147483647 w 3524"/>
              <a:gd name="T87" fmla="*/ 2147483647 h 891"/>
              <a:gd name="T88" fmla="*/ 2147483647 w 3524"/>
              <a:gd name="T89" fmla="*/ 2147483647 h 891"/>
              <a:gd name="T90" fmla="*/ 2147483647 w 3524"/>
              <a:gd name="T91" fmla="*/ 2147483647 h 891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524"/>
              <a:gd name="T139" fmla="*/ 0 h 891"/>
              <a:gd name="T140" fmla="*/ 3524 w 3524"/>
              <a:gd name="T141" fmla="*/ 891 h 891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524" h="891">
                <a:moveTo>
                  <a:pt x="1152" y="14"/>
                </a:moveTo>
                <a:cubicBezTo>
                  <a:pt x="1134" y="26"/>
                  <a:pt x="1116" y="39"/>
                  <a:pt x="1098" y="51"/>
                </a:cubicBezTo>
                <a:cubicBezTo>
                  <a:pt x="1087" y="58"/>
                  <a:pt x="1081" y="72"/>
                  <a:pt x="1070" y="78"/>
                </a:cubicBezTo>
                <a:cubicBezTo>
                  <a:pt x="1051" y="89"/>
                  <a:pt x="1027" y="89"/>
                  <a:pt x="1006" y="96"/>
                </a:cubicBezTo>
                <a:cubicBezTo>
                  <a:pt x="958" y="113"/>
                  <a:pt x="910" y="130"/>
                  <a:pt x="860" y="142"/>
                </a:cubicBezTo>
                <a:cubicBezTo>
                  <a:pt x="824" y="165"/>
                  <a:pt x="808" y="202"/>
                  <a:pt x="768" y="215"/>
                </a:cubicBezTo>
                <a:cubicBezTo>
                  <a:pt x="726" y="258"/>
                  <a:pt x="680" y="306"/>
                  <a:pt x="622" y="325"/>
                </a:cubicBezTo>
                <a:cubicBezTo>
                  <a:pt x="597" y="360"/>
                  <a:pt x="589" y="376"/>
                  <a:pt x="549" y="389"/>
                </a:cubicBezTo>
                <a:cubicBezTo>
                  <a:pt x="511" y="421"/>
                  <a:pt x="472" y="473"/>
                  <a:pt x="430" y="499"/>
                </a:cubicBezTo>
                <a:cubicBezTo>
                  <a:pt x="388" y="525"/>
                  <a:pt x="324" y="541"/>
                  <a:pt x="275" y="554"/>
                </a:cubicBezTo>
                <a:cubicBezTo>
                  <a:pt x="239" y="564"/>
                  <a:pt x="202" y="572"/>
                  <a:pt x="165" y="581"/>
                </a:cubicBezTo>
                <a:cubicBezTo>
                  <a:pt x="153" y="584"/>
                  <a:pt x="128" y="590"/>
                  <a:pt x="128" y="590"/>
                </a:cubicBezTo>
                <a:cubicBezTo>
                  <a:pt x="91" y="615"/>
                  <a:pt x="88" y="649"/>
                  <a:pt x="55" y="682"/>
                </a:cubicBezTo>
                <a:cubicBezTo>
                  <a:pt x="37" y="736"/>
                  <a:pt x="38" y="737"/>
                  <a:pt x="0" y="773"/>
                </a:cubicBezTo>
                <a:cubicBezTo>
                  <a:pt x="0" y="773"/>
                  <a:pt x="13" y="761"/>
                  <a:pt x="19" y="755"/>
                </a:cubicBezTo>
                <a:cubicBezTo>
                  <a:pt x="25" y="749"/>
                  <a:pt x="30" y="742"/>
                  <a:pt x="37" y="736"/>
                </a:cubicBezTo>
                <a:cubicBezTo>
                  <a:pt x="58" y="719"/>
                  <a:pt x="77" y="712"/>
                  <a:pt x="101" y="700"/>
                </a:cubicBezTo>
                <a:cubicBezTo>
                  <a:pt x="128" y="673"/>
                  <a:pt x="163" y="625"/>
                  <a:pt x="202" y="608"/>
                </a:cubicBezTo>
                <a:cubicBezTo>
                  <a:pt x="251" y="586"/>
                  <a:pt x="325" y="586"/>
                  <a:pt x="375" y="581"/>
                </a:cubicBezTo>
                <a:cubicBezTo>
                  <a:pt x="387" y="578"/>
                  <a:pt x="401" y="578"/>
                  <a:pt x="412" y="572"/>
                </a:cubicBezTo>
                <a:cubicBezTo>
                  <a:pt x="469" y="539"/>
                  <a:pt x="407" y="536"/>
                  <a:pt x="476" y="490"/>
                </a:cubicBezTo>
                <a:cubicBezTo>
                  <a:pt x="512" y="466"/>
                  <a:pt x="547" y="447"/>
                  <a:pt x="576" y="416"/>
                </a:cubicBezTo>
                <a:cubicBezTo>
                  <a:pt x="579" y="407"/>
                  <a:pt x="578" y="394"/>
                  <a:pt x="586" y="389"/>
                </a:cubicBezTo>
                <a:cubicBezTo>
                  <a:pt x="601" y="379"/>
                  <a:pt x="672" y="370"/>
                  <a:pt x="695" y="362"/>
                </a:cubicBezTo>
                <a:cubicBezTo>
                  <a:pt x="709" y="348"/>
                  <a:pt x="717" y="329"/>
                  <a:pt x="732" y="316"/>
                </a:cubicBezTo>
                <a:cubicBezTo>
                  <a:pt x="766" y="286"/>
                  <a:pt x="810" y="263"/>
                  <a:pt x="851" y="243"/>
                </a:cubicBezTo>
                <a:cubicBezTo>
                  <a:pt x="893" y="199"/>
                  <a:pt x="842" y="247"/>
                  <a:pt x="896" y="215"/>
                </a:cubicBezTo>
                <a:cubicBezTo>
                  <a:pt x="904" y="211"/>
                  <a:pt x="908" y="202"/>
                  <a:pt x="915" y="197"/>
                </a:cubicBezTo>
                <a:cubicBezTo>
                  <a:pt x="993" y="139"/>
                  <a:pt x="965" y="160"/>
                  <a:pt x="1088" y="151"/>
                </a:cubicBezTo>
                <a:cubicBezTo>
                  <a:pt x="1109" y="138"/>
                  <a:pt x="1129" y="127"/>
                  <a:pt x="1143" y="106"/>
                </a:cubicBezTo>
                <a:cubicBezTo>
                  <a:pt x="1160" y="80"/>
                  <a:pt x="1157" y="56"/>
                  <a:pt x="1180" y="32"/>
                </a:cubicBezTo>
                <a:cubicBezTo>
                  <a:pt x="1219" y="47"/>
                  <a:pt x="1230" y="36"/>
                  <a:pt x="1244" y="78"/>
                </a:cubicBezTo>
                <a:cubicBezTo>
                  <a:pt x="1231" y="117"/>
                  <a:pt x="1246" y="146"/>
                  <a:pt x="1253" y="188"/>
                </a:cubicBezTo>
                <a:cubicBezTo>
                  <a:pt x="1232" y="326"/>
                  <a:pt x="1259" y="318"/>
                  <a:pt x="1152" y="352"/>
                </a:cubicBezTo>
                <a:cubicBezTo>
                  <a:pt x="1112" y="395"/>
                  <a:pt x="1097" y="353"/>
                  <a:pt x="1061" y="407"/>
                </a:cubicBezTo>
                <a:cubicBezTo>
                  <a:pt x="1064" y="425"/>
                  <a:pt x="1057" y="449"/>
                  <a:pt x="1070" y="462"/>
                </a:cubicBezTo>
                <a:cubicBezTo>
                  <a:pt x="1092" y="484"/>
                  <a:pt x="1097" y="428"/>
                  <a:pt x="1116" y="416"/>
                </a:cubicBezTo>
                <a:cubicBezTo>
                  <a:pt x="1145" y="398"/>
                  <a:pt x="1204" y="393"/>
                  <a:pt x="1235" y="389"/>
                </a:cubicBezTo>
                <a:cubicBezTo>
                  <a:pt x="1253" y="335"/>
                  <a:pt x="1262" y="379"/>
                  <a:pt x="1280" y="325"/>
                </a:cubicBezTo>
                <a:cubicBezTo>
                  <a:pt x="1283" y="291"/>
                  <a:pt x="1290" y="258"/>
                  <a:pt x="1290" y="224"/>
                </a:cubicBezTo>
                <a:cubicBezTo>
                  <a:pt x="1290" y="172"/>
                  <a:pt x="1250" y="91"/>
                  <a:pt x="1317" y="69"/>
                </a:cubicBezTo>
                <a:cubicBezTo>
                  <a:pt x="1326" y="75"/>
                  <a:pt x="1338" y="78"/>
                  <a:pt x="1344" y="87"/>
                </a:cubicBezTo>
                <a:cubicBezTo>
                  <a:pt x="1347" y="92"/>
                  <a:pt x="1367" y="153"/>
                  <a:pt x="1372" y="170"/>
                </a:cubicBezTo>
                <a:cubicBezTo>
                  <a:pt x="1378" y="189"/>
                  <a:pt x="1393" y="205"/>
                  <a:pt x="1399" y="224"/>
                </a:cubicBezTo>
                <a:cubicBezTo>
                  <a:pt x="1396" y="245"/>
                  <a:pt x="1397" y="268"/>
                  <a:pt x="1390" y="288"/>
                </a:cubicBezTo>
                <a:cubicBezTo>
                  <a:pt x="1379" y="318"/>
                  <a:pt x="1336" y="369"/>
                  <a:pt x="1317" y="398"/>
                </a:cubicBezTo>
                <a:cubicBezTo>
                  <a:pt x="1303" y="442"/>
                  <a:pt x="1315" y="482"/>
                  <a:pt x="1326" y="526"/>
                </a:cubicBezTo>
                <a:cubicBezTo>
                  <a:pt x="1331" y="602"/>
                  <a:pt x="1321" y="659"/>
                  <a:pt x="1363" y="718"/>
                </a:cubicBezTo>
                <a:cubicBezTo>
                  <a:pt x="1383" y="781"/>
                  <a:pt x="1424" y="766"/>
                  <a:pt x="1491" y="773"/>
                </a:cubicBezTo>
                <a:cubicBezTo>
                  <a:pt x="1553" y="789"/>
                  <a:pt x="1611" y="827"/>
                  <a:pt x="1655" y="874"/>
                </a:cubicBezTo>
                <a:cubicBezTo>
                  <a:pt x="1689" y="871"/>
                  <a:pt x="1723" y="873"/>
                  <a:pt x="1756" y="864"/>
                </a:cubicBezTo>
                <a:cubicBezTo>
                  <a:pt x="1765" y="862"/>
                  <a:pt x="1737" y="860"/>
                  <a:pt x="1728" y="855"/>
                </a:cubicBezTo>
                <a:cubicBezTo>
                  <a:pt x="1682" y="830"/>
                  <a:pt x="1666" y="817"/>
                  <a:pt x="1619" y="800"/>
                </a:cubicBezTo>
                <a:cubicBezTo>
                  <a:pt x="1544" y="729"/>
                  <a:pt x="1674" y="847"/>
                  <a:pt x="1564" y="773"/>
                </a:cubicBezTo>
                <a:cubicBezTo>
                  <a:pt x="1555" y="767"/>
                  <a:pt x="1554" y="753"/>
                  <a:pt x="1546" y="746"/>
                </a:cubicBezTo>
                <a:cubicBezTo>
                  <a:pt x="1524" y="727"/>
                  <a:pt x="1497" y="714"/>
                  <a:pt x="1472" y="700"/>
                </a:cubicBezTo>
                <a:cubicBezTo>
                  <a:pt x="1440" y="682"/>
                  <a:pt x="1404" y="675"/>
                  <a:pt x="1372" y="654"/>
                </a:cubicBezTo>
                <a:cubicBezTo>
                  <a:pt x="1364" y="614"/>
                  <a:pt x="1364" y="591"/>
                  <a:pt x="1335" y="563"/>
                </a:cubicBezTo>
                <a:cubicBezTo>
                  <a:pt x="1348" y="498"/>
                  <a:pt x="1361" y="465"/>
                  <a:pt x="1427" y="444"/>
                </a:cubicBezTo>
                <a:cubicBezTo>
                  <a:pt x="1449" y="354"/>
                  <a:pt x="1452" y="261"/>
                  <a:pt x="1436" y="170"/>
                </a:cubicBezTo>
                <a:cubicBezTo>
                  <a:pt x="1432" y="149"/>
                  <a:pt x="1427" y="135"/>
                  <a:pt x="1408" y="124"/>
                </a:cubicBezTo>
                <a:cubicBezTo>
                  <a:pt x="1400" y="119"/>
                  <a:pt x="1372" y="115"/>
                  <a:pt x="1381" y="115"/>
                </a:cubicBezTo>
                <a:cubicBezTo>
                  <a:pt x="1416" y="115"/>
                  <a:pt x="1458" y="131"/>
                  <a:pt x="1491" y="142"/>
                </a:cubicBezTo>
                <a:cubicBezTo>
                  <a:pt x="1554" y="184"/>
                  <a:pt x="1525" y="172"/>
                  <a:pt x="1573" y="188"/>
                </a:cubicBezTo>
                <a:cubicBezTo>
                  <a:pt x="1606" y="237"/>
                  <a:pt x="1618" y="269"/>
                  <a:pt x="1637" y="325"/>
                </a:cubicBezTo>
                <a:cubicBezTo>
                  <a:pt x="1643" y="343"/>
                  <a:pt x="1655" y="380"/>
                  <a:pt x="1655" y="380"/>
                </a:cubicBezTo>
                <a:cubicBezTo>
                  <a:pt x="1658" y="410"/>
                  <a:pt x="1656" y="441"/>
                  <a:pt x="1664" y="471"/>
                </a:cubicBezTo>
                <a:cubicBezTo>
                  <a:pt x="1668" y="488"/>
                  <a:pt x="1697" y="496"/>
                  <a:pt x="1710" y="499"/>
                </a:cubicBezTo>
                <a:cubicBezTo>
                  <a:pt x="1857" y="528"/>
                  <a:pt x="1686" y="484"/>
                  <a:pt x="1847" y="526"/>
                </a:cubicBezTo>
                <a:cubicBezTo>
                  <a:pt x="1884" y="536"/>
                  <a:pt x="1921" y="544"/>
                  <a:pt x="1957" y="554"/>
                </a:cubicBezTo>
                <a:cubicBezTo>
                  <a:pt x="1976" y="559"/>
                  <a:pt x="2012" y="572"/>
                  <a:pt x="2012" y="572"/>
                </a:cubicBezTo>
                <a:cubicBezTo>
                  <a:pt x="2063" y="606"/>
                  <a:pt x="2102" y="645"/>
                  <a:pt x="2149" y="682"/>
                </a:cubicBezTo>
                <a:cubicBezTo>
                  <a:pt x="2170" y="698"/>
                  <a:pt x="2213" y="727"/>
                  <a:pt x="2213" y="727"/>
                </a:cubicBezTo>
                <a:cubicBezTo>
                  <a:pt x="2194" y="669"/>
                  <a:pt x="2197" y="668"/>
                  <a:pt x="2149" y="636"/>
                </a:cubicBezTo>
                <a:cubicBezTo>
                  <a:pt x="2124" y="598"/>
                  <a:pt x="2066" y="523"/>
                  <a:pt x="2021" y="508"/>
                </a:cubicBezTo>
                <a:cubicBezTo>
                  <a:pt x="1992" y="498"/>
                  <a:pt x="1960" y="497"/>
                  <a:pt x="1930" y="490"/>
                </a:cubicBezTo>
                <a:cubicBezTo>
                  <a:pt x="1882" y="457"/>
                  <a:pt x="1844" y="460"/>
                  <a:pt x="1783" y="453"/>
                </a:cubicBezTo>
                <a:cubicBezTo>
                  <a:pt x="1738" y="442"/>
                  <a:pt x="1716" y="445"/>
                  <a:pt x="1701" y="398"/>
                </a:cubicBezTo>
                <a:cubicBezTo>
                  <a:pt x="1698" y="361"/>
                  <a:pt x="1699" y="275"/>
                  <a:pt x="1674" y="234"/>
                </a:cubicBezTo>
                <a:cubicBezTo>
                  <a:pt x="1664" y="217"/>
                  <a:pt x="1648" y="204"/>
                  <a:pt x="1637" y="188"/>
                </a:cubicBezTo>
                <a:cubicBezTo>
                  <a:pt x="1634" y="179"/>
                  <a:pt x="1632" y="169"/>
                  <a:pt x="1628" y="160"/>
                </a:cubicBezTo>
                <a:cubicBezTo>
                  <a:pt x="1623" y="150"/>
                  <a:pt x="1607" y="143"/>
                  <a:pt x="1610" y="133"/>
                </a:cubicBezTo>
                <a:cubicBezTo>
                  <a:pt x="1612" y="124"/>
                  <a:pt x="1628" y="127"/>
                  <a:pt x="1637" y="124"/>
                </a:cubicBezTo>
                <a:cubicBezTo>
                  <a:pt x="1714" y="132"/>
                  <a:pt x="1778" y="145"/>
                  <a:pt x="1856" y="151"/>
                </a:cubicBezTo>
                <a:cubicBezTo>
                  <a:pt x="1878" y="215"/>
                  <a:pt x="1857" y="200"/>
                  <a:pt x="1902" y="215"/>
                </a:cubicBezTo>
                <a:cubicBezTo>
                  <a:pt x="1908" y="233"/>
                  <a:pt x="1923" y="309"/>
                  <a:pt x="1948" y="325"/>
                </a:cubicBezTo>
                <a:cubicBezTo>
                  <a:pt x="1962" y="334"/>
                  <a:pt x="2018" y="347"/>
                  <a:pt x="2039" y="352"/>
                </a:cubicBezTo>
                <a:cubicBezTo>
                  <a:pt x="2048" y="358"/>
                  <a:pt x="2064" y="360"/>
                  <a:pt x="2067" y="371"/>
                </a:cubicBezTo>
                <a:cubicBezTo>
                  <a:pt x="2069" y="379"/>
                  <a:pt x="2056" y="392"/>
                  <a:pt x="2048" y="389"/>
                </a:cubicBezTo>
                <a:cubicBezTo>
                  <a:pt x="2039" y="386"/>
                  <a:pt x="2045" y="370"/>
                  <a:pt x="2039" y="362"/>
                </a:cubicBezTo>
                <a:cubicBezTo>
                  <a:pt x="2026" y="345"/>
                  <a:pt x="2006" y="334"/>
                  <a:pt x="1994" y="316"/>
                </a:cubicBezTo>
                <a:cubicBezTo>
                  <a:pt x="1988" y="307"/>
                  <a:pt x="1981" y="297"/>
                  <a:pt x="1975" y="288"/>
                </a:cubicBezTo>
                <a:cubicBezTo>
                  <a:pt x="1949" y="211"/>
                  <a:pt x="1968" y="252"/>
                  <a:pt x="1920" y="179"/>
                </a:cubicBezTo>
                <a:cubicBezTo>
                  <a:pt x="1914" y="170"/>
                  <a:pt x="1902" y="151"/>
                  <a:pt x="1902" y="151"/>
                </a:cubicBezTo>
                <a:cubicBezTo>
                  <a:pt x="1914" y="148"/>
                  <a:pt x="1926" y="140"/>
                  <a:pt x="1939" y="142"/>
                </a:cubicBezTo>
                <a:cubicBezTo>
                  <a:pt x="1950" y="144"/>
                  <a:pt x="1956" y="156"/>
                  <a:pt x="1966" y="160"/>
                </a:cubicBezTo>
                <a:cubicBezTo>
                  <a:pt x="1999" y="175"/>
                  <a:pt x="2024" y="180"/>
                  <a:pt x="2058" y="188"/>
                </a:cubicBezTo>
                <a:cubicBezTo>
                  <a:pt x="2082" y="212"/>
                  <a:pt x="2098" y="239"/>
                  <a:pt x="2112" y="270"/>
                </a:cubicBezTo>
                <a:cubicBezTo>
                  <a:pt x="2137" y="325"/>
                  <a:pt x="2126" y="365"/>
                  <a:pt x="2176" y="398"/>
                </a:cubicBezTo>
                <a:cubicBezTo>
                  <a:pt x="2202" y="436"/>
                  <a:pt x="2234" y="457"/>
                  <a:pt x="2277" y="471"/>
                </a:cubicBezTo>
                <a:cubicBezTo>
                  <a:pt x="2283" y="480"/>
                  <a:pt x="2286" y="493"/>
                  <a:pt x="2295" y="499"/>
                </a:cubicBezTo>
                <a:cubicBezTo>
                  <a:pt x="2306" y="506"/>
                  <a:pt x="2320" y="503"/>
                  <a:pt x="2332" y="508"/>
                </a:cubicBezTo>
                <a:cubicBezTo>
                  <a:pt x="2372" y="525"/>
                  <a:pt x="2414" y="548"/>
                  <a:pt x="2451" y="572"/>
                </a:cubicBezTo>
                <a:cubicBezTo>
                  <a:pt x="2454" y="581"/>
                  <a:pt x="2456" y="590"/>
                  <a:pt x="2460" y="599"/>
                </a:cubicBezTo>
                <a:cubicBezTo>
                  <a:pt x="2465" y="609"/>
                  <a:pt x="2474" y="617"/>
                  <a:pt x="2478" y="627"/>
                </a:cubicBezTo>
                <a:cubicBezTo>
                  <a:pt x="2493" y="662"/>
                  <a:pt x="2492" y="686"/>
                  <a:pt x="2515" y="718"/>
                </a:cubicBezTo>
                <a:cubicBezTo>
                  <a:pt x="2557" y="891"/>
                  <a:pt x="2824" y="796"/>
                  <a:pt x="2954" y="800"/>
                </a:cubicBezTo>
                <a:cubicBezTo>
                  <a:pt x="3030" y="802"/>
                  <a:pt x="3106" y="807"/>
                  <a:pt x="3182" y="810"/>
                </a:cubicBezTo>
                <a:cubicBezTo>
                  <a:pt x="3412" y="801"/>
                  <a:pt x="3524" y="820"/>
                  <a:pt x="3356" y="764"/>
                </a:cubicBezTo>
                <a:cubicBezTo>
                  <a:pt x="3298" y="770"/>
                  <a:pt x="3238" y="773"/>
                  <a:pt x="3182" y="791"/>
                </a:cubicBezTo>
                <a:cubicBezTo>
                  <a:pt x="3098" y="735"/>
                  <a:pt x="2827" y="756"/>
                  <a:pt x="2789" y="755"/>
                </a:cubicBezTo>
                <a:cubicBezTo>
                  <a:pt x="2732" y="736"/>
                  <a:pt x="2678" y="726"/>
                  <a:pt x="2624" y="700"/>
                </a:cubicBezTo>
                <a:cubicBezTo>
                  <a:pt x="2610" y="658"/>
                  <a:pt x="2573" y="621"/>
                  <a:pt x="2542" y="590"/>
                </a:cubicBezTo>
                <a:cubicBezTo>
                  <a:pt x="2530" y="555"/>
                  <a:pt x="2518" y="546"/>
                  <a:pt x="2487" y="526"/>
                </a:cubicBezTo>
                <a:cubicBezTo>
                  <a:pt x="2455" y="478"/>
                  <a:pt x="2415" y="425"/>
                  <a:pt x="2359" y="407"/>
                </a:cubicBezTo>
                <a:cubicBezTo>
                  <a:pt x="2341" y="395"/>
                  <a:pt x="2319" y="387"/>
                  <a:pt x="2304" y="371"/>
                </a:cubicBezTo>
                <a:cubicBezTo>
                  <a:pt x="2280" y="345"/>
                  <a:pt x="2275" y="327"/>
                  <a:pt x="2240" y="316"/>
                </a:cubicBezTo>
                <a:cubicBezTo>
                  <a:pt x="2201" y="256"/>
                  <a:pt x="2216" y="233"/>
                  <a:pt x="2149" y="188"/>
                </a:cubicBezTo>
                <a:cubicBezTo>
                  <a:pt x="2139" y="175"/>
                  <a:pt x="2099" y="118"/>
                  <a:pt x="2085" y="106"/>
                </a:cubicBezTo>
                <a:cubicBezTo>
                  <a:pt x="2076" y="99"/>
                  <a:pt x="2027" y="89"/>
                  <a:pt x="2021" y="87"/>
                </a:cubicBezTo>
                <a:cubicBezTo>
                  <a:pt x="2105" y="60"/>
                  <a:pt x="2057" y="67"/>
                  <a:pt x="2167" y="78"/>
                </a:cubicBezTo>
                <a:cubicBezTo>
                  <a:pt x="2272" y="103"/>
                  <a:pt x="2361" y="128"/>
                  <a:pt x="2469" y="142"/>
                </a:cubicBezTo>
                <a:cubicBezTo>
                  <a:pt x="2478" y="170"/>
                  <a:pt x="2501" y="205"/>
                  <a:pt x="2524" y="224"/>
                </a:cubicBezTo>
                <a:cubicBezTo>
                  <a:pt x="2532" y="231"/>
                  <a:pt x="2583" y="242"/>
                  <a:pt x="2588" y="243"/>
                </a:cubicBezTo>
                <a:cubicBezTo>
                  <a:pt x="2674" y="257"/>
                  <a:pt x="2756" y="264"/>
                  <a:pt x="2844" y="270"/>
                </a:cubicBezTo>
                <a:cubicBezTo>
                  <a:pt x="2890" y="285"/>
                  <a:pt x="2927" y="310"/>
                  <a:pt x="2972" y="325"/>
                </a:cubicBezTo>
                <a:cubicBezTo>
                  <a:pt x="2990" y="353"/>
                  <a:pt x="2999" y="380"/>
                  <a:pt x="3018" y="407"/>
                </a:cubicBezTo>
                <a:cubicBezTo>
                  <a:pt x="3027" y="488"/>
                  <a:pt x="3023" y="538"/>
                  <a:pt x="3091" y="581"/>
                </a:cubicBezTo>
                <a:cubicBezTo>
                  <a:pt x="3170" y="561"/>
                  <a:pt x="3102" y="588"/>
                  <a:pt x="3091" y="544"/>
                </a:cubicBezTo>
                <a:cubicBezTo>
                  <a:pt x="3084" y="517"/>
                  <a:pt x="3097" y="489"/>
                  <a:pt x="3100" y="462"/>
                </a:cubicBezTo>
                <a:cubicBezTo>
                  <a:pt x="3090" y="394"/>
                  <a:pt x="3095" y="395"/>
                  <a:pt x="3045" y="362"/>
                </a:cubicBezTo>
                <a:cubicBezTo>
                  <a:pt x="3034" y="345"/>
                  <a:pt x="3030" y="323"/>
                  <a:pt x="3018" y="307"/>
                </a:cubicBezTo>
                <a:cubicBezTo>
                  <a:pt x="3005" y="290"/>
                  <a:pt x="2972" y="261"/>
                  <a:pt x="2972" y="261"/>
                </a:cubicBezTo>
                <a:cubicBezTo>
                  <a:pt x="2937" y="157"/>
                  <a:pt x="2686" y="181"/>
                  <a:pt x="2634" y="179"/>
                </a:cubicBezTo>
                <a:cubicBezTo>
                  <a:pt x="2599" y="156"/>
                  <a:pt x="2565" y="132"/>
                  <a:pt x="2533" y="106"/>
                </a:cubicBezTo>
                <a:cubicBezTo>
                  <a:pt x="2527" y="101"/>
                  <a:pt x="2503" y="73"/>
                  <a:pt x="2496" y="69"/>
                </a:cubicBezTo>
                <a:cubicBezTo>
                  <a:pt x="2485" y="64"/>
                  <a:pt x="2472" y="63"/>
                  <a:pt x="2460" y="60"/>
                </a:cubicBezTo>
                <a:cubicBezTo>
                  <a:pt x="2367" y="0"/>
                  <a:pt x="2247" y="63"/>
                  <a:pt x="2149" y="14"/>
                </a:cubicBezTo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3" name="Freeform 6"/>
          <p:cNvSpPr>
            <a:spLocks/>
          </p:cNvSpPr>
          <p:nvPr/>
        </p:nvSpPr>
        <p:spPr bwMode="auto">
          <a:xfrm>
            <a:off x="1259632" y="5246515"/>
            <a:ext cx="7884368" cy="342725"/>
          </a:xfrm>
          <a:custGeom>
            <a:avLst/>
            <a:gdLst>
              <a:gd name="T0" fmla="*/ 0 w 5413"/>
              <a:gd name="T1" fmla="*/ 2147483647 h 229"/>
              <a:gd name="T2" fmla="*/ 2147483647 w 5413"/>
              <a:gd name="T3" fmla="*/ 2147483647 h 229"/>
              <a:gd name="T4" fmla="*/ 2147483647 w 5413"/>
              <a:gd name="T5" fmla="*/ 2147483647 h 229"/>
              <a:gd name="T6" fmla="*/ 2147483647 w 5413"/>
              <a:gd name="T7" fmla="*/ 2147483647 h 229"/>
              <a:gd name="T8" fmla="*/ 2147483647 w 5413"/>
              <a:gd name="T9" fmla="*/ 2147483647 h 229"/>
              <a:gd name="T10" fmla="*/ 2147483647 w 5413"/>
              <a:gd name="T11" fmla="*/ 2147483647 h 229"/>
              <a:gd name="T12" fmla="*/ 2147483647 w 5413"/>
              <a:gd name="T13" fmla="*/ 2147483647 h 229"/>
              <a:gd name="T14" fmla="*/ 2147483647 w 5413"/>
              <a:gd name="T15" fmla="*/ 2147483647 h 229"/>
              <a:gd name="T16" fmla="*/ 2147483647 w 5413"/>
              <a:gd name="T17" fmla="*/ 2147483647 h 229"/>
              <a:gd name="T18" fmla="*/ 2147483647 w 5413"/>
              <a:gd name="T19" fmla="*/ 2147483647 h 229"/>
              <a:gd name="T20" fmla="*/ 2147483647 w 5413"/>
              <a:gd name="T21" fmla="*/ 2147483647 h 229"/>
              <a:gd name="T22" fmla="*/ 2147483647 w 5413"/>
              <a:gd name="T23" fmla="*/ 2147483647 h 229"/>
              <a:gd name="T24" fmla="*/ 2147483647 w 5413"/>
              <a:gd name="T25" fmla="*/ 2147483647 h 229"/>
              <a:gd name="T26" fmla="*/ 2147483647 w 5413"/>
              <a:gd name="T27" fmla="*/ 0 h 229"/>
              <a:gd name="T28" fmla="*/ 2147483647 w 5413"/>
              <a:gd name="T29" fmla="*/ 2147483647 h 229"/>
              <a:gd name="T30" fmla="*/ 2147483647 w 5413"/>
              <a:gd name="T31" fmla="*/ 2147483647 h 229"/>
              <a:gd name="T32" fmla="*/ 2147483647 w 5413"/>
              <a:gd name="T33" fmla="*/ 2147483647 h 229"/>
              <a:gd name="T34" fmla="*/ 2147483647 w 5413"/>
              <a:gd name="T35" fmla="*/ 2147483647 h 229"/>
              <a:gd name="T36" fmla="*/ 2147483647 w 5413"/>
              <a:gd name="T37" fmla="*/ 2147483647 h 229"/>
              <a:gd name="T38" fmla="*/ 2147483647 w 5413"/>
              <a:gd name="T39" fmla="*/ 2147483647 h 229"/>
              <a:gd name="T40" fmla="*/ 2147483647 w 5413"/>
              <a:gd name="T41" fmla="*/ 2147483647 h 229"/>
              <a:gd name="T42" fmla="*/ 2147483647 w 5413"/>
              <a:gd name="T43" fmla="*/ 2147483647 h 229"/>
              <a:gd name="T44" fmla="*/ 2147483647 w 5413"/>
              <a:gd name="T45" fmla="*/ 2147483647 h 229"/>
              <a:gd name="T46" fmla="*/ 2147483647 w 5413"/>
              <a:gd name="T47" fmla="*/ 2147483647 h 229"/>
              <a:gd name="T48" fmla="*/ 2147483647 w 5413"/>
              <a:gd name="T49" fmla="*/ 2147483647 h 229"/>
              <a:gd name="T50" fmla="*/ 2147483647 w 5413"/>
              <a:gd name="T51" fmla="*/ 2147483647 h 229"/>
              <a:gd name="T52" fmla="*/ 2147483647 w 5413"/>
              <a:gd name="T53" fmla="*/ 2147483647 h 229"/>
              <a:gd name="T54" fmla="*/ 2147483647 w 5413"/>
              <a:gd name="T55" fmla="*/ 2147483647 h 229"/>
              <a:gd name="T56" fmla="*/ 2147483647 w 5413"/>
              <a:gd name="T57" fmla="*/ 2147483647 h 229"/>
              <a:gd name="T58" fmla="*/ 2147483647 w 5413"/>
              <a:gd name="T59" fmla="*/ 2147483647 h 229"/>
              <a:gd name="T60" fmla="*/ 2147483647 w 5413"/>
              <a:gd name="T61" fmla="*/ 2147483647 h 229"/>
              <a:gd name="T62" fmla="*/ 2147483647 w 5413"/>
              <a:gd name="T63" fmla="*/ 2147483647 h 229"/>
              <a:gd name="T64" fmla="*/ 2147483647 w 5413"/>
              <a:gd name="T65" fmla="*/ 2147483647 h 229"/>
              <a:gd name="T66" fmla="*/ 2147483647 w 5413"/>
              <a:gd name="T67" fmla="*/ 2147483647 h 229"/>
              <a:gd name="T68" fmla="*/ 2147483647 w 5413"/>
              <a:gd name="T69" fmla="*/ 2147483647 h 229"/>
              <a:gd name="T70" fmla="*/ 2147483647 w 5413"/>
              <a:gd name="T71" fmla="*/ 2147483647 h 229"/>
              <a:gd name="T72" fmla="*/ 2147483647 w 5413"/>
              <a:gd name="T73" fmla="*/ 2147483647 h 229"/>
              <a:gd name="T74" fmla="*/ 2147483647 w 5413"/>
              <a:gd name="T75" fmla="*/ 2147483647 h 229"/>
              <a:gd name="T76" fmla="*/ 2147483647 w 5413"/>
              <a:gd name="T77" fmla="*/ 2147483647 h 229"/>
              <a:gd name="T78" fmla="*/ 2147483647 w 5413"/>
              <a:gd name="T79" fmla="*/ 0 h 229"/>
              <a:gd name="T80" fmla="*/ 2147483647 w 5413"/>
              <a:gd name="T81" fmla="*/ 2147483647 h 229"/>
              <a:gd name="T82" fmla="*/ 2147483647 w 5413"/>
              <a:gd name="T83" fmla="*/ 2147483647 h 229"/>
              <a:gd name="T84" fmla="*/ 2147483647 w 5413"/>
              <a:gd name="T85" fmla="*/ 2147483647 h 229"/>
              <a:gd name="T86" fmla="*/ 2147483647 w 5413"/>
              <a:gd name="T87" fmla="*/ 2147483647 h 229"/>
              <a:gd name="T88" fmla="*/ 2147483647 w 5413"/>
              <a:gd name="T89" fmla="*/ 2147483647 h 229"/>
              <a:gd name="T90" fmla="*/ 2147483647 w 5413"/>
              <a:gd name="T91" fmla="*/ 2147483647 h 229"/>
              <a:gd name="T92" fmla="*/ 2147483647 w 5413"/>
              <a:gd name="T93" fmla="*/ 2147483647 h 229"/>
              <a:gd name="T94" fmla="*/ 2147483647 w 5413"/>
              <a:gd name="T95" fmla="*/ 2147483647 h 229"/>
              <a:gd name="T96" fmla="*/ 2147483647 w 5413"/>
              <a:gd name="T97" fmla="*/ 2147483647 h 229"/>
              <a:gd name="T98" fmla="*/ 2147483647 w 5413"/>
              <a:gd name="T99" fmla="*/ 2147483647 h 229"/>
              <a:gd name="T100" fmla="*/ 2147483647 w 5413"/>
              <a:gd name="T101" fmla="*/ 2147483647 h 229"/>
              <a:gd name="T102" fmla="*/ 2147483647 w 5413"/>
              <a:gd name="T103" fmla="*/ 2147483647 h 229"/>
              <a:gd name="T104" fmla="*/ 2147483647 w 5413"/>
              <a:gd name="T105" fmla="*/ 2147483647 h 229"/>
              <a:gd name="T106" fmla="*/ 2147483647 w 5413"/>
              <a:gd name="T107" fmla="*/ 2147483647 h 229"/>
              <a:gd name="T108" fmla="*/ 2147483647 w 5413"/>
              <a:gd name="T109" fmla="*/ 2147483647 h 229"/>
              <a:gd name="T110" fmla="*/ 2147483647 w 5413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5413"/>
              <a:gd name="T169" fmla="*/ 0 h 229"/>
              <a:gd name="T170" fmla="*/ 5413 w 5413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5413" h="229">
                <a:moveTo>
                  <a:pt x="0" y="156"/>
                </a:moveTo>
                <a:cubicBezTo>
                  <a:pt x="42" y="142"/>
                  <a:pt x="59" y="106"/>
                  <a:pt x="101" y="92"/>
                </a:cubicBezTo>
                <a:cubicBezTo>
                  <a:pt x="143" y="112"/>
                  <a:pt x="178" y="133"/>
                  <a:pt x="211" y="165"/>
                </a:cubicBezTo>
                <a:cubicBezTo>
                  <a:pt x="244" y="65"/>
                  <a:pt x="238" y="101"/>
                  <a:pt x="384" y="110"/>
                </a:cubicBezTo>
                <a:cubicBezTo>
                  <a:pt x="402" y="107"/>
                  <a:pt x="422" y="109"/>
                  <a:pt x="439" y="101"/>
                </a:cubicBezTo>
                <a:cubicBezTo>
                  <a:pt x="449" y="96"/>
                  <a:pt x="451" y="83"/>
                  <a:pt x="458" y="74"/>
                </a:cubicBezTo>
                <a:cubicBezTo>
                  <a:pt x="475" y="53"/>
                  <a:pt x="479" y="53"/>
                  <a:pt x="503" y="37"/>
                </a:cubicBezTo>
                <a:cubicBezTo>
                  <a:pt x="546" y="47"/>
                  <a:pt x="583" y="62"/>
                  <a:pt x="622" y="83"/>
                </a:cubicBezTo>
                <a:cubicBezTo>
                  <a:pt x="682" y="64"/>
                  <a:pt x="624" y="91"/>
                  <a:pt x="659" y="46"/>
                </a:cubicBezTo>
                <a:cubicBezTo>
                  <a:pt x="666" y="37"/>
                  <a:pt x="677" y="34"/>
                  <a:pt x="686" y="28"/>
                </a:cubicBezTo>
                <a:cubicBezTo>
                  <a:pt x="727" y="38"/>
                  <a:pt x="757" y="60"/>
                  <a:pt x="796" y="74"/>
                </a:cubicBezTo>
                <a:cubicBezTo>
                  <a:pt x="805" y="83"/>
                  <a:pt x="811" y="98"/>
                  <a:pt x="823" y="101"/>
                </a:cubicBezTo>
                <a:cubicBezTo>
                  <a:pt x="875" y="114"/>
                  <a:pt x="888" y="64"/>
                  <a:pt x="915" y="37"/>
                </a:cubicBezTo>
                <a:cubicBezTo>
                  <a:pt x="943" y="10"/>
                  <a:pt x="948" y="11"/>
                  <a:pt x="979" y="0"/>
                </a:cubicBezTo>
                <a:cubicBezTo>
                  <a:pt x="1006" y="10"/>
                  <a:pt x="1035" y="15"/>
                  <a:pt x="1061" y="28"/>
                </a:cubicBezTo>
                <a:cubicBezTo>
                  <a:pt x="1092" y="43"/>
                  <a:pt x="1120" y="62"/>
                  <a:pt x="1152" y="74"/>
                </a:cubicBezTo>
                <a:cubicBezTo>
                  <a:pt x="1231" y="150"/>
                  <a:pt x="1422" y="134"/>
                  <a:pt x="1509" y="138"/>
                </a:cubicBezTo>
                <a:cubicBezTo>
                  <a:pt x="1521" y="141"/>
                  <a:pt x="1535" y="140"/>
                  <a:pt x="1546" y="147"/>
                </a:cubicBezTo>
                <a:cubicBezTo>
                  <a:pt x="1555" y="153"/>
                  <a:pt x="1554" y="177"/>
                  <a:pt x="1564" y="174"/>
                </a:cubicBezTo>
                <a:cubicBezTo>
                  <a:pt x="1576" y="170"/>
                  <a:pt x="1565" y="148"/>
                  <a:pt x="1573" y="138"/>
                </a:cubicBezTo>
                <a:cubicBezTo>
                  <a:pt x="1579" y="130"/>
                  <a:pt x="1591" y="131"/>
                  <a:pt x="1600" y="128"/>
                </a:cubicBezTo>
                <a:cubicBezTo>
                  <a:pt x="1633" y="161"/>
                  <a:pt x="1666" y="190"/>
                  <a:pt x="1692" y="229"/>
                </a:cubicBezTo>
                <a:cubicBezTo>
                  <a:pt x="1701" y="217"/>
                  <a:pt x="1712" y="206"/>
                  <a:pt x="1719" y="192"/>
                </a:cubicBezTo>
                <a:cubicBezTo>
                  <a:pt x="1724" y="181"/>
                  <a:pt x="1717" y="161"/>
                  <a:pt x="1728" y="156"/>
                </a:cubicBezTo>
                <a:cubicBezTo>
                  <a:pt x="1737" y="152"/>
                  <a:pt x="1789" y="170"/>
                  <a:pt x="1802" y="174"/>
                </a:cubicBezTo>
                <a:cubicBezTo>
                  <a:pt x="1850" y="164"/>
                  <a:pt x="1855" y="155"/>
                  <a:pt x="1893" y="128"/>
                </a:cubicBezTo>
                <a:cubicBezTo>
                  <a:pt x="1940" y="177"/>
                  <a:pt x="1923" y="147"/>
                  <a:pt x="1966" y="138"/>
                </a:cubicBezTo>
                <a:cubicBezTo>
                  <a:pt x="2002" y="131"/>
                  <a:pt x="2039" y="131"/>
                  <a:pt x="2076" y="128"/>
                </a:cubicBezTo>
                <a:cubicBezTo>
                  <a:pt x="2160" y="72"/>
                  <a:pt x="2203" y="104"/>
                  <a:pt x="2332" y="110"/>
                </a:cubicBezTo>
                <a:cubicBezTo>
                  <a:pt x="2390" y="129"/>
                  <a:pt x="2449" y="115"/>
                  <a:pt x="2506" y="101"/>
                </a:cubicBezTo>
                <a:cubicBezTo>
                  <a:pt x="2549" y="112"/>
                  <a:pt x="2582" y="106"/>
                  <a:pt x="2624" y="92"/>
                </a:cubicBezTo>
                <a:cubicBezTo>
                  <a:pt x="2661" y="95"/>
                  <a:pt x="2698" y="93"/>
                  <a:pt x="2734" y="101"/>
                </a:cubicBezTo>
                <a:cubicBezTo>
                  <a:pt x="2763" y="108"/>
                  <a:pt x="2804" y="137"/>
                  <a:pt x="2835" y="147"/>
                </a:cubicBezTo>
                <a:cubicBezTo>
                  <a:pt x="2847" y="156"/>
                  <a:pt x="2856" y="172"/>
                  <a:pt x="2871" y="174"/>
                </a:cubicBezTo>
                <a:cubicBezTo>
                  <a:pt x="2880" y="175"/>
                  <a:pt x="2882" y="160"/>
                  <a:pt x="2890" y="156"/>
                </a:cubicBezTo>
                <a:cubicBezTo>
                  <a:pt x="2937" y="130"/>
                  <a:pt x="2984" y="125"/>
                  <a:pt x="3036" y="119"/>
                </a:cubicBezTo>
                <a:cubicBezTo>
                  <a:pt x="3064" y="105"/>
                  <a:pt x="3088" y="82"/>
                  <a:pt x="3118" y="74"/>
                </a:cubicBezTo>
                <a:cubicBezTo>
                  <a:pt x="3175" y="60"/>
                  <a:pt x="3235" y="60"/>
                  <a:pt x="3292" y="46"/>
                </a:cubicBezTo>
                <a:cubicBezTo>
                  <a:pt x="3444" y="67"/>
                  <a:pt x="3377" y="69"/>
                  <a:pt x="3493" y="55"/>
                </a:cubicBezTo>
                <a:cubicBezTo>
                  <a:pt x="3528" y="38"/>
                  <a:pt x="3548" y="13"/>
                  <a:pt x="3584" y="0"/>
                </a:cubicBezTo>
                <a:cubicBezTo>
                  <a:pt x="3642" y="16"/>
                  <a:pt x="3647" y="23"/>
                  <a:pt x="3694" y="55"/>
                </a:cubicBezTo>
                <a:cubicBezTo>
                  <a:pt x="3723" y="100"/>
                  <a:pt x="3733" y="82"/>
                  <a:pt x="3776" y="110"/>
                </a:cubicBezTo>
                <a:cubicBezTo>
                  <a:pt x="3831" y="146"/>
                  <a:pt x="3894" y="184"/>
                  <a:pt x="3959" y="202"/>
                </a:cubicBezTo>
                <a:cubicBezTo>
                  <a:pt x="4080" y="189"/>
                  <a:pt x="4088" y="169"/>
                  <a:pt x="4197" y="128"/>
                </a:cubicBezTo>
                <a:cubicBezTo>
                  <a:pt x="4261" y="134"/>
                  <a:pt x="4325" y="137"/>
                  <a:pt x="4389" y="147"/>
                </a:cubicBezTo>
                <a:cubicBezTo>
                  <a:pt x="4440" y="155"/>
                  <a:pt x="4491" y="183"/>
                  <a:pt x="4544" y="192"/>
                </a:cubicBezTo>
                <a:cubicBezTo>
                  <a:pt x="4575" y="189"/>
                  <a:pt x="4606" y="190"/>
                  <a:pt x="4636" y="183"/>
                </a:cubicBezTo>
                <a:cubicBezTo>
                  <a:pt x="4647" y="181"/>
                  <a:pt x="4653" y="168"/>
                  <a:pt x="4663" y="165"/>
                </a:cubicBezTo>
                <a:cubicBezTo>
                  <a:pt x="4681" y="159"/>
                  <a:pt x="4700" y="159"/>
                  <a:pt x="4718" y="156"/>
                </a:cubicBezTo>
                <a:cubicBezTo>
                  <a:pt x="4859" y="66"/>
                  <a:pt x="4867" y="107"/>
                  <a:pt x="5120" y="92"/>
                </a:cubicBezTo>
                <a:cubicBezTo>
                  <a:pt x="5148" y="66"/>
                  <a:pt x="5156" y="58"/>
                  <a:pt x="5166" y="19"/>
                </a:cubicBezTo>
                <a:cubicBezTo>
                  <a:pt x="5207" y="29"/>
                  <a:pt x="5241" y="47"/>
                  <a:pt x="5267" y="83"/>
                </a:cubicBezTo>
                <a:cubicBezTo>
                  <a:pt x="5275" y="94"/>
                  <a:pt x="5277" y="108"/>
                  <a:pt x="5285" y="119"/>
                </a:cubicBezTo>
                <a:cubicBezTo>
                  <a:pt x="5298" y="136"/>
                  <a:pt x="5319" y="147"/>
                  <a:pt x="5331" y="165"/>
                </a:cubicBezTo>
                <a:cubicBezTo>
                  <a:pt x="5337" y="174"/>
                  <a:pt x="5339" y="189"/>
                  <a:pt x="5349" y="192"/>
                </a:cubicBezTo>
                <a:cubicBezTo>
                  <a:pt x="5369" y="199"/>
                  <a:pt x="5392" y="192"/>
                  <a:pt x="5413" y="192"/>
                </a:cubicBezTo>
              </a:path>
            </a:pathLst>
          </a:custGeom>
          <a:noFill/>
          <a:ln w="635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4" name="Freeform 7"/>
          <p:cNvSpPr>
            <a:spLocks/>
          </p:cNvSpPr>
          <p:nvPr/>
        </p:nvSpPr>
        <p:spPr bwMode="auto">
          <a:xfrm>
            <a:off x="6198815" y="1333326"/>
            <a:ext cx="531813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5" name="Freeform 8"/>
          <p:cNvSpPr>
            <a:spLocks/>
          </p:cNvSpPr>
          <p:nvPr/>
        </p:nvSpPr>
        <p:spPr bwMode="auto">
          <a:xfrm>
            <a:off x="6343278" y="3420889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6" name="Freeform 9"/>
          <p:cNvSpPr>
            <a:spLocks/>
          </p:cNvSpPr>
          <p:nvPr/>
        </p:nvSpPr>
        <p:spPr bwMode="auto">
          <a:xfrm>
            <a:off x="5190753" y="2628726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7" name="Freeform 10"/>
          <p:cNvSpPr>
            <a:spLocks/>
          </p:cNvSpPr>
          <p:nvPr/>
        </p:nvSpPr>
        <p:spPr bwMode="auto">
          <a:xfrm>
            <a:off x="4327153" y="2412826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" name="Freeform 11"/>
          <p:cNvSpPr>
            <a:spLocks/>
          </p:cNvSpPr>
          <p:nvPr/>
        </p:nvSpPr>
        <p:spPr bwMode="auto">
          <a:xfrm>
            <a:off x="3060328" y="3204989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9" name="Freeform 12"/>
          <p:cNvSpPr>
            <a:spLocks/>
          </p:cNvSpPr>
          <p:nvPr/>
        </p:nvSpPr>
        <p:spPr bwMode="auto">
          <a:xfrm>
            <a:off x="3319090" y="1549226"/>
            <a:ext cx="531813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" name="Freeform 13"/>
          <p:cNvSpPr>
            <a:spLocks/>
          </p:cNvSpPr>
          <p:nvPr/>
        </p:nvSpPr>
        <p:spPr bwMode="auto">
          <a:xfrm>
            <a:off x="4974853" y="612601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1" name="Freeform 14"/>
          <p:cNvSpPr>
            <a:spLocks/>
          </p:cNvSpPr>
          <p:nvPr/>
        </p:nvSpPr>
        <p:spPr bwMode="auto">
          <a:xfrm>
            <a:off x="3923928" y="901526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2" name="Freeform 15"/>
          <p:cNvSpPr>
            <a:spLocks/>
          </p:cNvSpPr>
          <p:nvPr/>
        </p:nvSpPr>
        <p:spPr bwMode="auto">
          <a:xfrm>
            <a:off x="4327153" y="1620664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3" name="Freeform 16"/>
          <p:cNvSpPr>
            <a:spLocks/>
          </p:cNvSpPr>
          <p:nvPr/>
        </p:nvSpPr>
        <p:spPr bwMode="auto">
          <a:xfrm>
            <a:off x="6775078" y="2125489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767015" y="2196926"/>
            <a:ext cx="531813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5" name="AutoShape 18"/>
          <p:cNvSpPr>
            <a:spLocks noChangeArrowheads="1"/>
          </p:cNvSpPr>
          <p:nvPr/>
        </p:nvSpPr>
        <p:spPr bwMode="auto">
          <a:xfrm>
            <a:off x="2339603" y="109364"/>
            <a:ext cx="1800225" cy="735747"/>
          </a:xfrm>
          <a:prstGeom prst="wedgeEllipseCallout">
            <a:avLst>
              <a:gd name="adj1" fmla="val 103769"/>
              <a:gd name="adj2" fmla="val 130824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Alegría y donación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26" name="AutoShape 19"/>
          <p:cNvSpPr>
            <a:spLocks noChangeArrowheads="1"/>
          </p:cNvSpPr>
          <p:nvPr/>
        </p:nvSpPr>
        <p:spPr bwMode="auto">
          <a:xfrm>
            <a:off x="2160215" y="4428951"/>
            <a:ext cx="2700338" cy="735747"/>
          </a:xfrm>
          <a:prstGeom prst="wedgeEllipseCallout">
            <a:avLst>
              <a:gd name="adj1" fmla="val 33176"/>
              <a:gd name="adj2" fmla="val -250648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Relaciones que humanizan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27" name="AutoShape 21"/>
          <p:cNvSpPr>
            <a:spLocks noChangeArrowheads="1"/>
          </p:cNvSpPr>
          <p:nvPr/>
        </p:nvSpPr>
        <p:spPr bwMode="auto">
          <a:xfrm>
            <a:off x="6371853" y="4573414"/>
            <a:ext cx="1655762" cy="735747"/>
          </a:xfrm>
          <a:prstGeom prst="wedgeEllipseCallout">
            <a:avLst>
              <a:gd name="adj1" fmla="val -104634"/>
              <a:gd name="adj2" fmla="val 10491"/>
            </a:avLst>
          </a:prstGeom>
          <a:solidFill>
            <a:srgbClr val="8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Ser dialogal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28" name="AutoShape 22"/>
          <p:cNvSpPr>
            <a:spLocks noChangeArrowheads="1"/>
          </p:cNvSpPr>
          <p:nvPr/>
        </p:nvSpPr>
        <p:spPr bwMode="auto">
          <a:xfrm>
            <a:off x="2160215" y="6086301"/>
            <a:ext cx="2124075" cy="431800"/>
          </a:xfrm>
          <a:prstGeom prst="wedgeEllipseCallout">
            <a:avLst>
              <a:gd name="adj1" fmla="val 95583"/>
              <a:gd name="adj2" fmla="val -23352"/>
            </a:avLst>
          </a:prstGeom>
          <a:solidFill>
            <a:srgbClr val="99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Motivaciones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29" name="35 Rectángulo"/>
          <p:cNvSpPr/>
          <p:nvPr/>
        </p:nvSpPr>
        <p:spPr>
          <a:xfrm>
            <a:off x="4956742" y="4049786"/>
            <a:ext cx="77753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1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ea typeface="+mn-ea"/>
                <a:cs typeface="+mn-cs"/>
              </a:rPr>
              <a:t>opción</a:t>
            </a:r>
            <a:endParaRPr lang="es-ES" sz="1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30" name="AutoShape 22"/>
          <p:cNvSpPr>
            <a:spLocks noChangeArrowheads="1"/>
          </p:cNvSpPr>
          <p:nvPr/>
        </p:nvSpPr>
        <p:spPr bwMode="auto">
          <a:xfrm>
            <a:off x="6732240" y="6165304"/>
            <a:ext cx="2124075" cy="431800"/>
          </a:xfrm>
          <a:prstGeom prst="wedgeEllipseCallout">
            <a:avLst>
              <a:gd name="adj1" fmla="val -77649"/>
              <a:gd name="adj2" fmla="val -136461"/>
            </a:avLst>
          </a:prstGeom>
          <a:solidFill>
            <a:srgbClr val="99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Necesidades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3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9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1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3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A1A4-42DD-8644-A495-09E5D9C01E14}" type="datetime1">
              <a:rPr kumimoji="0" lang="es-EC" smtClean="0"/>
              <a:t>22/05/13</a:t>
            </a:fld>
            <a:endParaRPr kumimoji="0"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nl-NL" smtClean="0"/>
              <a:t>jg</a:t>
            </a:r>
            <a:endParaRPr kumimoji="0"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20FCD-5F4C-4989-BE05-0A8208BCBC21}" type="slidenum">
              <a:rPr kumimoji="0" lang="es-ES" smtClean="0"/>
              <a:pPr/>
              <a:t>17</a:t>
            </a:fld>
            <a:endParaRPr kumimoji="0" lang="es-ES"/>
          </a:p>
        </p:txBody>
      </p:sp>
      <p:pic>
        <p:nvPicPr>
          <p:cNvPr id="14" name="Picture 2" descr="C:\Users\Lucia Weiler\AppData\Local\Temp\IMG_65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r="2020"/>
          <a:stretch>
            <a:fillRect/>
          </a:stretch>
        </p:blipFill>
        <p:spPr bwMode="auto">
          <a:xfrm>
            <a:off x="0" y="493461"/>
            <a:ext cx="9144000" cy="6391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300801" y="553384"/>
            <a:ext cx="66260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smtClean="0">
                <a:solidFill>
                  <a:schemeClr val="bg1"/>
                </a:solidFill>
              </a:rPr>
              <a:t>Familia que huele</a:t>
            </a:r>
          </a:p>
          <a:p>
            <a:pPr algn="ctr"/>
            <a:r>
              <a:rPr lang="es-ES" sz="4400" dirty="0" smtClean="0">
                <a:solidFill>
                  <a:schemeClr val="bg1"/>
                </a:solidFill>
              </a:rPr>
              <a:t>a </a:t>
            </a:r>
            <a:r>
              <a:rPr lang="es-ES" sz="4400" dirty="0" smtClean="0">
                <a:solidFill>
                  <a:schemeClr val="bg1"/>
                </a:solidFill>
              </a:rPr>
              <a:t>muerte </a:t>
            </a:r>
            <a:r>
              <a:rPr lang="es-ES" sz="3200" dirty="0" smtClean="0">
                <a:solidFill>
                  <a:srgbClr val="FFFF00"/>
                </a:solidFill>
              </a:rPr>
              <a:t>(frustración)</a:t>
            </a:r>
          </a:p>
          <a:p>
            <a:pPr algn="ctr"/>
            <a:r>
              <a:rPr lang="es-ES" sz="4400" dirty="0" smtClean="0">
                <a:solidFill>
                  <a:schemeClr val="bg1"/>
                </a:solidFill>
              </a:rPr>
              <a:t>y a </a:t>
            </a:r>
            <a:r>
              <a:rPr lang="es-ES" sz="4400" dirty="0" smtClean="0">
                <a:solidFill>
                  <a:schemeClr val="bg1"/>
                </a:solidFill>
              </a:rPr>
              <a:t>perfume </a:t>
            </a:r>
            <a:r>
              <a:rPr lang="es-ES" sz="3200" dirty="0" smtClean="0">
                <a:solidFill>
                  <a:srgbClr val="FFFF00"/>
                </a:solidFill>
              </a:rPr>
              <a:t>(</a:t>
            </a:r>
            <a:r>
              <a:rPr lang="es-ES" sz="3200" dirty="0" smtClean="0">
                <a:solidFill>
                  <a:srgbClr val="FFFF00"/>
                </a:solidFill>
              </a:rPr>
              <a:t>gratuidad)</a:t>
            </a:r>
            <a:endParaRPr lang="es-E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01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RESOLVER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2333346"/>
              </p:ext>
            </p:extLst>
          </p:nvPr>
        </p:nvGraphicFramePr>
        <p:xfrm>
          <a:off x="677333" y="2159000"/>
          <a:ext cx="8047567" cy="441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C481-4A06-CE45-A728-68F55CEC33E4}" type="datetime1">
              <a:rPr lang="es-EC" smtClean="0"/>
              <a:t>22/05/13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8234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ACTITUDES POSITIVAS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3471549"/>
              </p:ext>
            </p:extLst>
          </p:nvPr>
        </p:nvGraphicFramePr>
        <p:xfrm>
          <a:off x="677333" y="2159000"/>
          <a:ext cx="8047567" cy="4233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F952-6D89-C64F-8908-B5D0E6B85F0C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1534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CAUSAS CONFLICTIVAS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4572956"/>
              </p:ext>
            </p:extLst>
          </p:nvPr>
        </p:nvGraphicFramePr>
        <p:xfrm>
          <a:off x="13757" y="1826590"/>
          <a:ext cx="9022581" cy="4859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D4B6F-BB95-A44E-AEE5-A503BF145A47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493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ORACI</a:t>
            </a:r>
            <a:r>
              <a:rPr lang="es-ES" dirty="0" smtClean="0"/>
              <a:t>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F952-6D89-C64F-8908-B5D0E6B85F0C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20</a:t>
            </a:fld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700717" y="2070138"/>
            <a:ext cx="8089177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s-ES_tradnl" sz="3400" dirty="0" smtClean="0"/>
              <a:t>Dios</a:t>
            </a:r>
            <a:r>
              <a:rPr lang="es-ES_tradnl" sz="3400" dirty="0"/>
              <a:t>, dame </a:t>
            </a:r>
            <a:endParaRPr lang="es-ES_tradnl" sz="3400" dirty="0" smtClean="0"/>
          </a:p>
          <a:p>
            <a:pPr>
              <a:spcBef>
                <a:spcPts val="1800"/>
              </a:spcBef>
            </a:pPr>
            <a:r>
              <a:rPr lang="es-ES_tradnl" sz="3400" dirty="0" smtClean="0"/>
              <a:t>la </a:t>
            </a:r>
            <a:r>
              <a:rPr lang="es-ES_tradnl" sz="3400" dirty="0"/>
              <a:t>serenidad de aceptar las cosas que no puedo cambiar;</a:t>
            </a:r>
          </a:p>
          <a:p>
            <a:pPr>
              <a:spcBef>
                <a:spcPts val="1800"/>
              </a:spcBef>
            </a:pPr>
            <a:r>
              <a:rPr lang="es-ES_tradnl" sz="3400" dirty="0" smtClean="0"/>
              <a:t>valor </a:t>
            </a:r>
            <a:r>
              <a:rPr lang="es-ES_tradnl" sz="3400" dirty="0"/>
              <a:t>para cambiar las cosas que puedo; </a:t>
            </a:r>
            <a:endParaRPr lang="es-ES_tradnl" sz="3400" dirty="0" smtClean="0"/>
          </a:p>
          <a:p>
            <a:pPr>
              <a:spcBef>
                <a:spcPts val="1800"/>
              </a:spcBef>
            </a:pPr>
            <a:r>
              <a:rPr lang="es-ES_tradnl" sz="3400" dirty="0" smtClean="0"/>
              <a:t>y </a:t>
            </a:r>
            <a:r>
              <a:rPr lang="es-ES_tradnl" sz="3400" dirty="0"/>
              <a:t>sabiduría para conocer la diferencia.</a:t>
            </a:r>
            <a:endParaRPr lang="es-ES" sz="3400" dirty="0"/>
          </a:p>
        </p:txBody>
      </p:sp>
    </p:spTree>
    <p:extLst>
      <p:ext uri="{BB962C8B-B14F-4D97-AF65-F5344CB8AC3E}">
        <p14:creationId xmlns:p14="http://schemas.microsoft.com/office/powerpoint/2010/main" val="540306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YO SOY M</a:t>
            </a:r>
            <a:r>
              <a:rPr lang="es-ES" dirty="0" smtClean="0"/>
              <a:t>ÁS QUE YO</a:t>
            </a:r>
            <a:r>
              <a:rPr lang="es-ES" dirty="0" smtClean="0"/>
              <a:t>…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5344177"/>
              </p:ext>
            </p:extLst>
          </p:nvPr>
        </p:nvGraphicFramePr>
        <p:xfrm>
          <a:off x="677333" y="2277484"/>
          <a:ext cx="8047567" cy="4114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1226C-5A5A-9245-8202-C8F03082CA58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684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C24DD-B414-9840-AE5F-D1D85D7CF2E5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4</a:t>
            </a:fld>
            <a:endParaRPr lang="es-ES"/>
          </a:p>
        </p:txBody>
      </p:sp>
      <p:sp>
        <p:nvSpPr>
          <p:cNvPr id="7" name="Oval 2"/>
          <p:cNvSpPr>
            <a:spLocks noChangeArrowheads="1"/>
          </p:cNvSpPr>
          <p:nvPr/>
        </p:nvSpPr>
        <p:spPr bwMode="auto">
          <a:xfrm>
            <a:off x="1140844" y="42664"/>
            <a:ext cx="7272808" cy="6679704"/>
          </a:xfrm>
          <a:prstGeom prst="ellipse">
            <a:avLst/>
          </a:prstGeom>
          <a:solidFill>
            <a:srgbClr val="0000FF"/>
          </a:solidFill>
          <a:ln w="381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 wrap="none" lIns="0" tIns="0" rIns="0" bIns="0"/>
          <a:lstStyle/>
          <a:p>
            <a:pPr algn="ctr"/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EXPERIENCIAS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1572892" y="1410816"/>
            <a:ext cx="6264696" cy="5330552"/>
          </a:xfrm>
          <a:prstGeom prst="ellipse">
            <a:avLst/>
          </a:prstGeom>
          <a:solidFill>
            <a:srgbClr val="881A87"/>
          </a:solidFill>
          <a:ln w="381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 wrap="none" lIns="0" tIns="0" rIns="0" bIns="0"/>
          <a:lstStyle/>
          <a:p>
            <a:pPr algn="ctr"/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EDUCACIÓN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11" name="Oval 2"/>
          <p:cNvSpPr>
            <a:spLocks noChangeArrowheads="1"/>
          </p:cNvSpPr>
          <p:nvPr/>
        </p:nvSpPr>
        <p:spPr bwMode="auto">
          <a:xfrm>
            <a:off x="2292972" y="2778968"/>
            <a:ext cx="4896544" cy="3954016"/>
          </a:xfrm>
          <a:prstGeom prst="ellipse">
            <a:avLst/>
          </a:prstGeom>
          <a:solidFill>
            <a:srgbClr val="800000"/>
          </a:solidFill>
          <a:ln w="381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 wrap="none" lIns="0" tIns="0" rIns="0" bIns="0"/>
          <a:lstStyle/>
          <a:p>
            <a:pPr algn="ctr"/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CULTURA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12" name="Oval 3"/>
          <p:cNvSpPr>
            <a:spLocks noChangeArrowheads="1"/>
          </p:cNvSpPr>
          <p:nvPr/>
        </p:nvSpPr>
        <p:spPr bwMode="auto">
          <a:xfrm>
            <a:off x="3013052" y="3859088"/>
            <a:ext cx="3472755" cy="2808312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lIns="0" tIns="0" rIns="0" bIns="0"/>
          <a:lstStyle/>
          <a:p>
            <a:pPr algn="ctr"/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HERMANOS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13" name="Oval 4"/>
          <p:cNvSpPr>
            <a:spLocks noChangeArrowheads="1"/>
          </p:cNvSpPr>
          <p:nvPr/>
        </p:nvSpPr>
        <p:spPr bwMode="auto">
          <a:xfrm>
            <a:off x="3589116" y="4795192"/>
            <a:ext cx="2304256" cy="187220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 algn="ctr">
              <a:defRPr/>
            </a:pPr>
            <a:r>
              <a:rPr lang="es-ES" sz="1400" dirty="0" smtClean="0">
                <a:solidFill>
                  <a:srgbClr val="9A3D01"/>
                </a:solidFill>
                <a:latin typeface="Arial Black" charset="0"/>
              </a:rPr>
              <a:t>PADRES</a:t>
            </a:r>
            <a:endParaRPr lang="es-ES" sz="1400" dirty="0">
              <a:solidFill>
                <a:srgbClr val="9A3D01"/>
              </a:solidFill>
              <a:latin typeface="Arial Black" charset="0"/>
            </a:endParaRPr>
          </a:p>
        </p:txBody>
      </p:sp>
      <p:sp>
        <p:nvSpPr>
          <p:cNvPr id="14" name="Oval 5"/>
          <p:cNvSpPr>
            <a:spLocks noChangeArrowheads="1"/>
          </p:cNvSpPr>
          <p:nvPr/>
        </p:nvSpPr>
        <p:spPr bwMode="auto">
          <a:xfrm>
            <a:off x="4047638" y="5473890"/>
            <a:ext cx="1413686" cy="119351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FFFF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s-ES" sz="1200" dirty="0" smtClean="0">
                <a:solidFill>
                  <a:schemeClr val="bg1"/>
                </a:solidFill>
                <a:latin typeface="Arial Black" charset="0"/>
              </a:rPr>
              <a:t>YO</a:t>
            </a:r>
            <a:endParaRPr lang="es-ES" sz="12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6973492" y="6165304"/>
            <a:ext cx="1619672" cy="496803"/>
          </a:xfrm>
          <a:prstGeom prst="wedgeEllipseCallout">
            <a:avLst>
              <a:gd name="adj1" fmla="val -145253"/>
              <a:gd name="adj2" fmla="val -64029"/>
            </a:avLst>
          </a:prstGeom>
          <a:solidFill>
            <a:srgbClr val="0000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s-ES" sz="1400" b="1" dirty="0" smtClean="0">
                <a:solidFill>
                  <a:srgbClr val="FFFFFF"/>
                </a:solidFill>
                <a:latin typeface="Arial Rounded MT Bold" charset="0"/>
              </a:rPr>
              <a:t>decisiones</a:t>
            </a:r>
            <a:endParaRPr lang="es-ES" sz="1400" b="1" dirty="0">
              <a:solidFill>
                <a:srgbClr val="FFFFFF"/>
              </a:solidFill>
              <a:latin typeface="Arial Rounded MT Bold" charset="0"/>
            </a:endParaRP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>
            <a:off x="780804" y="6165304"/>
            <a:ext cx="1619672" cy="496803"/>
          </a:xfrm>
          <a:prstGeom prst="wedgeEllipseCallout">
            <a:avLst>
              <a:gd name="adj1" fmla="val 152942"/>
              <a:gd name="adj2" fmla="val -54198"/>
            </a:avLst>
          </a:prstGeom>
          <a:solidFill>
            <a:srgbClr val="008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s-ES" sz="1400" b="1" dirty="0" smtClean="0">
                <a:solidFill>
                  <a:schemeClr val="bg1"/>
                </a:solidFill>
                <a:latin typeface="Arial Rounded MT Bold" charset="0"/>
              </a:rPr>
              <a:t>reacciones</a:t>
            </a:r>
            <a:endParaRPr lang="es-ES" sz="1400" b="1" dirty="0">
              <a:solidFill>
                <a:schemeClr val="bg1"/>
              </a:solidFill>
              <a:latin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884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OBJETIVOS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0568808"/>
              </p:ext>
            </p:extLst>
          </p:nvPr>
        </p:nvGraphicFramePr>
        <p:xfrm>
          <a:off x="321162" y="1941701"/>
          <a:ext cx="8606407" cy="4744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CDCE-60E4-3A40-ABFC-EDC22CB3C59B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0483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EDIFICAR SOBRE ROCA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DD30-8BE6-9846-B16E-D27761E88F41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6</a:t>
            </a:fld>
            <a:endParaRPr lang="es-ES"/>
          </a:p>
        </p:txBody>
      </p:sp>
      <p:graphicFrame>
        <p:nvGraphicFramePr>
          <p:cNvPr id="10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4089127"/>
              </p:ext>
            </p:extLst>
          </p:nvPr>
        </p:nvGraphicFramePr>
        <p:xfrm>
          <a:off x="943750" y="2249026"/>
          <a:ext cx="7577166" cy="4262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0721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 rot="6321302" flipH="1">
            <a:off x="1837531" y="4501357"/>
            <a:ext cx="2455863" cy="615950"/>
          </a:xfrm>
          <a:prstGeom prst="flowChartExtract">
            <a:avLst/>
          </a:pr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 rot="-6321302">
            <a:off x="2220912" y="4448176"/>
            <a:ext cx="2403475" cy="666750"/>
          </a:xfrm>
          <a:prstGeom prst="flowChartExtract">
            <a:avLst/>
          </a:pr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 rot="10800000">
            <a:off x="2763838" y="2847975"/>
            <a:ext cx="936625" cy="1387475"/>
          </a:xfrm>
          <a:custGeom>
            <a:avLst/>
            <a:gdLst>
              <a:gd name="T0" fmla="*/ 1540982765 w 21600"/>
              <a:gd name="T1" fmla="*/ 2147483647 h 21600"/>
              <a:gd name="T2" fmla="*/ 880562125 w 21600"/>
              <a:gd name="T3" fmla="*/ 2147483647 h 21600"/>
              <a:gd name="T4" fmla="*/ 220140011 w 21600"/>
              <a:gd name="T5" fmla="*/ 2147483647 h 21600"/>
              <a:gd name="T6" fmla="*/ 880562125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s-ES" b="1" smtClean="0">
                <a:solidFill>
                  <a:srgbClr val="FF0000"/>
                </a:solidFill>
                <a:latin typeface="Arial Black" charset="0"/>
                <a:ea typeface="ＭＳ Ｐゴシック" charset="0"/>
              </a:rPr>
              <a:t>Espíritu</a:t>
            </a:r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 rot="-7147046">
            <a:off x="2878931" y="3637757"/>
            <a:ext cx="2066925" cy="357188"/>
          </a:xfrm>
          <a:prstGeom prst="flowChartExtract">
            <a:avLst/>
          </a:pr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2924175" y="4318000"/>
            <a:ext cx="622300" cy="788988"/>
          </a:xfrm>
          <a:prstGeom prst="rect">
            <a:avLst/>
          </a:pr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3124200" y="3208338"/>
            <a:ext cx="312738" cy="347662"/>
          </a:xfrm>
          <a:custGeom>
            <a:avLst/>
            <a:gdLst>
              <a:gd name="T0" fmla="*/ 32961411 w 21600"/>
              <a:gd name="T1" fmla="*/ 9119362 h 21600"/>
              <a:gd name="T2" fmla="*/ 8886799 w 21600"/>
              <a:gd name="T3" fmla="*/ 45033851 h 21600"/>
              <a:gd name="T4" fmla="*/ 32961411 w 21600"/>
              <a:gd name="T5" fmla="*/ 90067443 h 21600"/>
              <a:gd name="T6" fmla="*/ 56671906 w 21600"/>
              <a:gd name="T7" fmla="*/ 4503385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28813" y="2790825"/>
            <a:ext cx="776287" cy="2081213"/>
            <a:chOff x="1220" y="1670"/>
            <a:chExt cx="564" cy="1361"/>
          </a:xfrm>
        </p:grpSpPr>
        <p:sp>
          <p:nvSpPr>
            <p:cNvPr id="7182" name="AutoShape 9"/>
            <p:cNvSpPr>
              <a:spLocks noChangeArrowheads="1"/>
            </p:cNvSpPr>
            <p:nvPr/>
          </p:nvSpPr>
          <p:spPr bwMode="auto">
            <a:xfrm rot="7147046" flipH="1">
              <a:off x="988" y="2237"/>
              <a:ext cx="1361" cy="227"/>
            </a:xfrm>
            <a:prstGeom prst="flowChartExtract">
              <a:avLst/>
            </a:prstGeom>
            <a:solidFill>
              <a:srgbClr val="99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C" smtClean="0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7183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1220" y="2122"/>
              <a:ext cx="564" cy="446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55556"/>
                </a:avLst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" kern="10" smtClean="0">
                  <a:ln w="9525">
                    <a:solidFill>
                      <a:srgbClr val="FF6600"/>
                    </a:solidFill>
                    <a:round/>
                    <a:headEnd/>
                    <a:tailEnd/>
                  </a:ln>
                  <a:solidFill>
                    <a:srgbClr val="FF6600"/>
                  </a:solidFill>
                  <a:latin typeface="Arial Black"/>
                  <a:ea typeface="Arial Black"/>
                  <a:cs typeface="Arial Black"/>
                </a:rPr>
                <a:t>Cuerpo</a:t>
              </a:r>
              <a:endParaRPr lang="es-ES" kern="10" smtClean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 Black"/>
                <a:ea typeface="Arial Black"/>
                <a:cs typeface="Arial Black"/>
              </a:endParaRP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2695575" y="1571625"/>
            <a:ext cx="1106488" cy="1230313"/>
            <a:chOff x="1703" y="902"/>
            <a:chExt cx="804" cy="804"/>
          </a:xfrm>
        </p:grpSpPr>
        <p:sp>
          <p:nvSpPr>
            <p:cNvPr id="7179" name="AutoShape 12"/>
            <p:cNvSpPr>
              <a:spLocks noChangeArrowheads="1"/>
            </p:cNvSpPr>
            <p:nvPr/>
          </p:nvSpPr>
          <p:spPr bwMode="auto">
            <a:xfrm>
              <a:off x="1746" y="1026"/>
              <a:ext cx="680" cy="680"/>
            </a:xfrm>
            <a:prstGeom prst="smileyFace">
              <a:avLst>
                <a:gd name="adj" fmla="val 4653"/>
              </a:avLst>
            </a:prstGeom>
            <a:solidFill>
              <a:srgbClr val="FF66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C" b="1" smtClean="0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7180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1703" y="925"/>
              <a:ext cx="804" cy="228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1067212"/>
                </a:avLst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ro-RO" sz="2000" kern="10" spc="400" smtClean="0">
                  <a:ln w="9525">
                    <a:solidFill>
                      <a:srgbClr val="FF6600"/>
                    </a:solidFill>
                    <a:round/>
                    <a:headEnd/>
                    <a:tailEnd/>
                  </a:ln>
                  <a:solidFill>
                    <a:srgbClr val="FF6600"/>
                  </a:solidFill>
                  <a:latin typeface="Arial Black"/>
                  <a:ea typeface="Arial Black"/>
                  <a:cs typeface="Arial Black"/>
                </a:rPr>
                <a:t>Intelecto</a:t>
              </a:r>
              <a:endParaRPr lang="es-ES" sz="2000" kern="10" spc="400" smtClean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 Black"/>
                <a:ea typeface="Arial Black"/>
                <a:cs typeface="Arial Black"/>
              </a:endParaRPr>
            </a:p>
          </p:txBody>
        </p:sp>
        <p:sp>
          <p:nvSpPr>
            <p:cNvPr id="7181" name="Freeform 14"/>
            <p:cNvSpPr>
              <a:spLocks/>
            </p:cNvSpPr>
            <p:nvPr/>
          </p:nvSpPr>
          <p:spPr bwMode="auto">
            <a:xfrm>
              <a:off x="1872" y="902"/>
              <a:ext cx="361" cy="333"/>
            </a:xfrm>
            <a:custGeom>
              <a:avLst/>
              <a:gdLst>
                <a:gd name="T0" fmla="*/ 2 w 361"/>
                <a:gd name="T1" fmla="*/ 186 h 333"/>
                <a:gd name="T2" fmla="*/ 11 w 361"/>
                <a:gd name="T3" fmla="*/ 122 h 333"/>
                <a:gd name="T4" fmla="*/ 30 w 361"/>
                <a:gd name="T5" fmla="*/ 140 h 333"/>
                <a:gd name="T6" fmla="*/ 48 w 361"/>
                <a:gd name="T7" fmla="*/ 113 h 333"/>
                <a:gd name="T8" fmla="*/ 66 w 361"/>
                <a:gd name="T9" fmla="*/ 140 h 333"/>
                <a:gd name="T10" fmla="*/ 94 w 361"/>
                <a:gd name="T11" fmla="*/ 95 h 333"/>
                <a:gd name="T12" fmla="*/ 112 w 361"/>
                <a:gd name="T13" fmla="*/ 122 h 333"/>
                <a:gd name="T14" fmla="*/ 139 w 361"/>
                <a:gd name="T15" fmla="*/ 67 h 333"/>
                <a:gd name="T16" fmla="*/ 149 w 361"/>
                <a:gd name="T17" fmla="*/ 131 h 333"/>
                <a:gd name="T18" fmla="*/ 176 w 361"/>
                <a:gd name="T19" fmla="*/ 113 h 333"/>
                <a:gd name="T20" fmla="*/ 185 w 361"/>
                <a:gd name="T21" fmla="*/ 85 h 333"/>
                <a:gd name="T22" fmla="*/ 194 w 361"/>
                <a:gd name="T23" fmla="*/ 131 h 333"/>
                <a:gd name="T24" fmla="*/ 231 w 361"/>
                <a:gd name="T25" fmla="*/ 95 h 333"/>
                <a:gd name="T26" fmla="*/ 249 w 361"/>
                <a:gd name="T27" fmla="*/ 149 h 333"/>
                <a:gd name="T28" fmla="*/ 258 w 361"/>
                <a:gd name="T29" fmla="*/ 122 h 333"/>
                <a:gd name="T30" fmla="*/ 277 w 361"/>
                <a:gd name="T31" fmla="*/ 122 h 333"/>
                <a:gd name="T32" fmla="*/ 304 w 361"/>
                <a:gd name="T33" fmla="*/ 149 h 333"/>
                <a:gd name="T34" fmla="*/ 322 w 361"/>
                <a:gd name="T35" fmla="*/ 113 h 333"/>
                <a:gd name="T36" fmla="*/ 331 w 361"/>
                <a:gd name="T37" fmla="*/ 159 h 333"/>
                <a:gd name="T38" fmla="*/ 341 w 361"/>
                <a:gd name="T39" fmla="*/ 204 h 333"/>
                <a:gd name="T40" fmla="*/ 350 w 361"/>
                <a:gd name="T41" fmla="*/ 177 h 333"/>
                <a:gd name="T42" fmla="*/ 359 w 361"/>
                <a:gd name="T43" fmla="*/ 213 h 333"/>
                <a:gd name="T44" fmla="*/ 322 w 361"/>
                <a:gd name="T45" fmla="*/ 140 h 333"/>
                <a:gd name="T46" fmla="*/ 313 w 361"/>
                <a:gd name="T47" fmla="*/ 104 h 333"/>
                <a:gd name="T48" fmla="*/ 295 w 361"/>
                <a:gd name="T49" fmla="*/ 131 h 333"/>
                <a:gd name="T50" fmla="*/ 286 w 361"/>
                <a:gd name="T51" fmla="*/ 104 h 333"/>
                <a:gd name="T52" fmla="*/ 258 w 361"/>
                <a:gd name="T53" fmla="*/ 113 h 333"/>
                <a:gd name="T54" fmla="*/ 240 w 361"/>
                <a:gd name="T55" fmla="*/ 168 h 333"/>
                <a:gd name="T56" fmla="*/ 203 w 361"/>
                <a:gd name="T57" fmla="*/ 159 h 333"/>
                <a:gd name="T58" fmla="*/ 158 w 361"/>
                <a:gd name="T59" fmla="*/ 140 h 333"/>
                <a:gd name="T60" fmla="*/ 130 w 361"/>
                <a:gd name="T61" fmla="*/ 149 h 333"/>
                <a:gd name="T62" fmla="*/ 112 w 361"/>
                <a:gd name="T63" fmla="*/ 168 h 333"/>
                <a:gd name="T64" fmla="*/ 94 w 361"/>
                <a:gd name="T65" fmla="*/ 204 h 333"/>
                <a:gd name="T66" fmla="*/ 85 w 361"/>
                <a:gd name="T67" fmla="*/ 177 h 333"/>
                <a:gd name="T68" fmla="*/ 66 w 361"/>
                <a:gd name="T69" fmla="*/ 195 h 333"/>
                <a:gd name="T70" fmla="*/ 48 w 361"/>
                <a:gd name="T71" fmla="*/ 195 h 333"/>
                <a:gd name="T72" fmla="*/ 39 w 361"/>
                <a:gd name="T73" fmla="*/ 232 h 333"/>
                <a:gd name="T74" fmla="*/ 30 w 361"/>
                <a:gd name="T75" fmla="*/ 204 h 333"/>
                <a:gd name="T76" fmla="*/ 103 w 361"/>
                <a:gd name="T77" fmla="*/ 159 h 33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61"/>
                <a:gd name="T118" fmla="*/ 0 h 333"/>
                <a:gd name="T119" fmla="*/ 361 w 361"/>
                <a:gd name="T120" fmla="*/ 333 h 33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61" h="333">
                  <a:moveTo>
                    <a:pt x="2" y="186"/>
                  </a:moveTo>
                  <a:cubicBezTo>
                    <a:pt x="5" y="165"/>
                    <a:pt x="0" y="140"/>
                    <a:pt x="11" y="122"/>
                  </a:cubicBezTo>
                  <a:cubicBezTo>
                    <a:pt x="16" y="115"/>
                    <a:pt x="22" y="142"/>
                    <a:pt x="30" y="140"/>
                  </a:cubicBezTo>
                  <a:cubicBezTo>
                    <a:pt x="41" y="137"/>
                    <a:pt x="42" y="122"/>
                    <a:pt x="48" y="113"/>
                  </a:cubicBezTo>
                  <a:cubicBezTo>
                    <a:pt x="54" y="122"/>
                    <a:pt x="55" y="137"/>
                    <a:pt x="66" y="140"/>
                  </a:cubicBezTo>
                  <a:cubicBezTo>
                    <a:pt x="82" y="144"/>
                    <a:pt x="93" y="99"/>
                    <a:pt x="94" y="95"/>
                  </a:cubicBezTo>
                  <a:cubicBezTo>
                    <a:pt x="100" y="104"/>
                    <a:pt x="101" y="122"/>
                    <a:pt x="112" y="122"/>
                  </a:cubicBezTo>
                  <a:cubicBezTo>
                    <a:pt x="124" y="122"/>
                    <a:pt x="137" y="73"/>
                    <a:pt x="139" y="67"/>
                  </a:cubicBezTo>
                  <a:cubicBezTo>
                    <a:pt x="142" y="88"/>
                    <a:pt x="135" y="114"/>
                    <a:pt x="149" y="131"/>
                  </a:cubicBezTo>
                  <a:cubicBezTo>
                    <a:pt x="156" y="139"/>
                    <a:pt x="169" y="122"/>
                    <a:pt x="176" y="113"/>
                  </a:cubicBezTo>
                  <a:cubicBezTo>
                    <a:pt x="182" y="105"/>
                    <a:pt x="182" y="94"/>
                    <a:pt x="185" y="85"/>
                  </a:cubicBezTo>
                  <a:cubicBezTo>
                    <a:pt x="188" y="100"/>
                    <a:pt x="183" y="120"/>
                    <a:pt x="194" y="131"/>
                  </a:cubicBezTo>
                  <a:cubicBezTo>
                    <a:pt x="219" y="156"/>
                    <a:pt x="231" y="96"/>
                    <a:pt x="231" y="95"/>
                  </a:cubicBezTo>
                  <a:cubicBezTo>
                    <a:pt x="208" y="0"/>
                    <a:pt x="228" y="117"/>
                    <a:pt x="249" y="149"/>
                  </a:cubicBezTo>
                  <a:cubicBezTo>
                    <a:pt x="252" y="140"/>
                    <a:pt x="256" y="113"/>
                    <a:pt x="258" y="122"/>
                  </a:cubicBezTo>
                  <a:cubicBezTo>
                    <a:pt x="276" y="204"/>
                    <a:pt x="258" y="333"/>
                    <a:pt x="277" y="122"/>
                  </a:cubicBezTo>
                  <a:cubicBezTo>
                    <a:pt x="291" y="163"/>
                    <a:pt x="285" y="267"/>
                    <a:pt x="304" y="149"/>
                  </a:cubicBezTo>
                  <a:cubicBezTo>
                    <a:pt x="327" y="219"/>
                    <a:pt x="296" y="139"/>
                    <a:pt x="322" y="113"/>
                  </a:cubicBezTo>
                  <a:cubicBezTo>
                    <a:pt x="333" y="102"/>
                    <a:pt x="328" y="144"/>
                    <a:pt x="331" y="159"/>
                  </a:cubicBezTo>
                  <a:cubicBezTo>
                    <a:pt x="334" y="174"/>
                    <a:pt x="338" y="189"/>
                    <a:pt x="341" y="204"/>
                  </a:cubicBezTo>
                  <a:cubicBezTo>
                    <a:pt x="344" y="195"/>
                    <a:pt x="342" y="173"/>
                    <a:pt x="350" y="177"/>
                  </a:cubicBezTo>
                  <a:cubicBezTo>
                    <a:pt x="361" y="183"/>
                    <a:pt x="359" y="225"/>
                    <a:pt x="359" y="213"/>
                  </a:cubicBezTo>
                  <a:cubicBezTo>
                    <a:pt x="359" y="167"/>
                    <a:pt x="351" y="169"/>
                    <a:pt x="322" y="140"/>
                  </a:cubicBezTo>
                  <a:cubicBezTo>
                    <a:pt x="319" y="128"/>
                    <a:pt x="325" y="108"/>
                    <a:pt x="313" y="104"/>
                  </a:cubicBezTo>
                  <a:cubicBezTo>
                    <a:pt x="303" y="101"/>
                    <a:pt x="306" y="131"/>
                    <a:pt x="295" y="131"/>
                  </a:cubicBezTo>
                  <a:cubicBezTo>
                    <a:pt x="286" y="131"/>
                    <a:pt x="289" y="113"/>
                    <a:pt x="286" y="104"/>
                  </a:cubicBezTo>
                  <a:cubicBezTo>
                    <a:pt x="277" y="107"/>
                    <a:pt x="264" y="105"/>
                    <a:pt x="258" y="113"/>
                  </a:cubicBezTo>
                  <a:cubicBezTo>
                    <a:pt x="247" y="129"/>
                    <a:pt x="240" y="168"/>
                    <a:pt x="240" y="168"/>
                  </a:cubicBezTo>
                  <a:cubicBezTo>
                    <a:pt x="208" y="134"/>
                    <a:pt x="221" y="91"/>
                    <a:pt x="203" y="159"/>
                  </a:cubicBezTo>
                  <a:cubicBezTo>
                    <a:pt x="176" y="131"/>
                    <a:pt x="176" y="85"/>
                    <a:pt x="158" y="140"/>
                  </a:cubicBezTo>
                  <a:cubicBezTo>
                    <a:pt x="127" y="110"/>
                    <a:pt x="148" y="119"/>
                    <a:pt x="130" y="149"/>
                  </a:cubicBezTo>
                  <a:cubicBezTo>
                    <a:pt x="126" y="157"/>
                    <a:pt x="118" y="162"/>
                    <a:pt x="112" y="168"/>
                  </a:cubicBezTo>
                  <a:cubicBezTo>
                    <a:pt x="92" y="105"/>
                    <a:pt x="115" y="162"/>
                    <a:pt x="94" y="204"/>
                  </a:cubicBezTo>
                  <a:cubicBezTo>
                    <a:pt x="90" y="213"/>
                    <a:pt x="88" y="186"/>
                    <a:pt x="85" y="177"/>
                  </a:cubicBezTo>
                  <a:cubicBezTo>
                    <a:pt x="79" y="183"/>
                    <a:pt x="71" y="188"/>
                    <a:pt x="66" y="195"/>
                  </a:cubicBezTo>
                  <a:cubicBezTo>
                    <a:pt x="50" y="221"/>
                    <a:pt x="64" y="244"/>
                    <a:pt x="48" y="195"/>
                  </a:cubicBezTo>
                  <a:cubicBezTo>
                    <a:pt x="45" y="207"/>
                    <a:pt x="50" y="226"/>
                    <a:pt x="39" y="232"/>
                  </a:cubicBezTo>
                  <a:cubicBezTo>
                    <a:pt x="30" y="236"/>
                    <a:pt x="28" y="214"/>
                    <a:pt x="30" y="204"/>
                  </a:cubicBezTo>
                  <a:cubicBezTo>
                    <a:pt x="35" y="176"/>
                    <a:pt x="103" y="159"/>
                    <a:pt x="103" y="159"/>
                  </a:cubicBezTo>
                </a:path>
              </a:pathLst>
            </a:custGeom>
            <a:solidFill>
              <a:srgbClr val="FF66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C" smtClean="0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3C6259-4696-5C48-9089-B0EC5CB3AEAB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EE812-E46E-1540-BD8C-ECB3130CA276}" type="slidenum">
              <a:rPr lang="es-ES" smtClean="0">
                <a:solidFill>
                  <a:srgbClr val="FFFFFF"/>
                </a:solidFill>
              </a:rPr>
              <a:pPr/>
              <a:t>7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16946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16763E-6 C 0.02952 -0.03075 0.05903 -0.06127 0.07865 -0.05248 C 0.09827 -0.04369 0.10487 0.03492 0.11806 0.05249 C 0.13125 0.07006 0.13125 0.01758 0.15747 0.05249 C 0.18369 0.08741 0.23612 0.24463 0.27553 0.2622 C 0.31494 0.27978 0.38056 0.13989 0.39375 0.15746 C 0.40695 0.17504 0.33473 0.34105 0.35434 0.36717 C 0.37396 0.3933 0.48559 0.29735 0.51181 0.31469 C 0.53803 0.33203 0.52483 0.40186 0.51181 0.47191 " pathEditMode="relative" ptsTypes="aaaaaaaaA">
                                      <p:cBhvr>
                                        <p:cTn id="6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61 0.1052 C 0.19045 0.03515 0.28247 -0.03468 0.3349 -0.05225 C 0.38733 -0.06983 0.41372 -0.01734 0.41372 0.00023 C 0.41372 0.0178 0.34323 0.06821 0.3349 0.05272 C 0.32657 0.03723 0.35729 -0.06289 0.3632 -0.09341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-994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56647E-6 C 0.01927 -0.00716 0.02778 -0.00369 0.05226 -0.00231 C 0.06267 0.0081 0.05642 -4.56647E-6 0.06493 0.01896 C 0.07066 0.03168 0.07656 0.04417 0.08246 0.05688 C 0.09045 0.07422 0.09045 0.09711 0.09514 0.11607 C 0.10087 0.08532 0.12205 0.07006 0.1349 0.0444 C 0.14861 0.01688 0.13958 0.02937 0.16337 0.00833 C 0.17535 0.03469 0.18646 0.07723 0.19358 0.10567 C 0.1941 0.10752 0.18889 0.10128 0.19045 0.10128 C 0.19288 0.10128 0.19462 0.10428 0.1967 0.10567 C 0.21059 0.09758 0.21337 0.09735 0.22691 0.08024 C 0.23125 0.07469 0.23455 0.06798 0.23802 0.06128 C 0.23941 0.05873 0.23941 0.05503 0.24115 0.05272 C 0.24687 0.04509 0.25625 0.04532 0.26337 0.04 C 0.27587 0.03076 0.28889 0.02243 0.3 0.01041 C 0.31476 -0.00554 0.33646 -0.04763 0.34757 -0.06774 C 0.35764 -0.05919 0.3717 -0.04994 0.3809 -0.03815 C 0.39809 -0.07005 0.40347 -0.07537 0.41424 -0.11005 C 0.41597 -0.11537 0.41736 -0.12693 0.41736 -0.1267 C 0.41354 -0.14751 0.42465 -0.16416 0.4316 -0.18196 C 0.43333 -0.18612 0.4349 -0.19052 0.43646 -0.19468 C 0.4375 -0.19745 0.41458 -0.11653 0.41458 -0.1163 " pathEditMode="relative" rAng="0" ptsTypes="ffffffffffffffffffffff">
                                      <p:cBhvr>
                                        <p:cTn id="10" dur="2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5" y="-40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91 0.08046 C -0.04202 0.0682 -0.04011 0.07537 -0.01789 0.08046 C 3.33333E-6 0.09965 0.02951 0.12393 0.04566 0.15237 C 0.04774 0.14081 0.04965 0.13826 0.05833 0.13549 C 0.09062 0.13688 0.12309 0.13479 0.15521 0.13965 C 0.16093 0.14057 0.16441 0.1489 0.16944 0.15237 C 0.17552 0.15653 0.18246 0.15861 0.18854 0.16277 C 0.20173 0.17156 0.23107 0.19699 0.25034 0.20716 C 0.25625 0.23144 0.25208 0.25826 0.25677 0.28346 C 0.27152 0.28185 0.28055 0.28601 0.28854 0.27075 C 0.29271 0.25341 0.29236 0.23907 0.29323 0.21988 C 0.30347 0.22219 0.30069 0.21872 0.30434 0.22427 " pathEditMode="relative" ptsTypes="fffffffffffA">
                                      <p:cBhvr>
                                        <p:cTn id="12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42 0.01133 C 0.07761 -0.02566 0.10018 -0.07514 0.12656 -0.08809 C 0.16111 -0.06751 0.14097 -0.0511 0.14097 0.01341 C 0.14097 0.01711 0.14306 0.00648 0.1441 0.00301 C 0.1474 -0.00901 0.14913 -0.02196 0.15365 -0.03306 C 0.18351 -0.10612 0.17431 -0.07838 0.18542 -0.11329 C 0.21285 -0.08347 0.22535 -0.06959 0.23143 -0.02034 C 0.2382 -0.04763 0.24809 -0.06358 0.2599 -0.08809 C 0.27413 -0.11792 0.26285 -0.10451 0.27587 -0.11768 C 0.28108 -0.10358 0.28802 -0.09156 0.29323 -0.07745 C 0.31962 -0.09664 0.31458 -0.09179 0.34722 -0.12393 C 0.36702 -0.14335 0.37882 -0.16023 0.36788 -0.14497 C 0.37396 -0.12462 0.36927 -0.14312 0.37257 -0.10913 C 0.37465 -0.08647 0.37708 -0.06404 0.37899 -0.04138 C 0.38264 -0.04855 0.38629 -0.05456 0.38854 -0.06266 C 0.38924 -0.06543 0.38802 -0.07075 0.39011 -0.07098 C 0.41007 -0.07375 0.30972 -0.18936 0.32986 -0.18936 " pathEditMode="relative" rAng="0" ptsTypes="fffffffffffffffff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33" y="-975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3 -2.60116E-6 C -0.00555 -0.02959 -0.01163 -0.05688 -0.01423 -0.0867 C -0.01111 -0.12485 -0.01284 -0.16462 -0.00451 -0.20092 C 0.00973 -0.26196 0.0816 -0.2911 0.11407 -0.30659 C 0.14688 -0.30034 0.18056 -0.30081 0.21268 -0.28763 C 0.27136 -0.26358 0.32379 -0.18173 0.35087 -0.10358 C 0.35174 -0.09734 0.35365 -0.0911 0.35365 -0.08462 C 0.35365 -0.07884 0.35382 -0.06404 0.35087 -0.06774 C 0.34584 -0.07399 0.34723 -0.08601 0.34532 -0.09526 C 0.34549 -0.10497 0.3382 -0.19468 0.36077 -0.203 C 0.37761 -0.19237 0.38403 -0.17572 0.39289 -0.15237 C 0.39289 -0.1519 0.40608 -0.09896 0.39028 -0.11422 C 0.37188 -0.15953 0.36546 -0.19884 0.35938 -0.25156 C 0.36112 -0.30659 0.36268 -0.36162 0.36511 -0.41664 C 0.36546 -0.42728 0.36598 -0.42474 0.37205 -0.42705 C 0.39011 -0.42173 0.40157 -0.40578 0.41563 -0.38913 C 0.42483 -0.3674 0.4283 -0.36046 0.4257 -0.33618 C 0.41337 -0.35029 0.4132 -0.34612 0.43108 -0.38474 C 0.44063 -0.40462 0.45782 -0.4111 0.47205 -0.41873 C 0.48525 -0.41364 0.49462 -0.4074 0.50313 -0.39121 C 0.50365 -0.38844 0.50296 -0.38427 0.50452 -0.38266 C 0.50573 -0.3815 0.5066 -0.38543 0.5073 -0.38705 C 0.50851 -0.38913 0.50921 -0.39121 0.51007 -0.39329 C 0.51112 -0.39815 0.51042 -0.40462 0.51302 -0.40809 C 0.51598 -0.41202 0.52066 -0.41086 0.52431 -0.41225 C 0.54289 -0.41849 0.56042 -0.42034 0.57917 -0.42289 C 0.5849 -0.42219 0.5908 -0.42312 0.59618 -0.42081 C 0.59948 -0.41942 0.60122 -0.403 0.60191 -0.39953 C 0.60087 -0.38381 0.59983 -0.37549 0.59757 -0.36162 C 0.59914 -0.33988 0.59566 -0.31445 0.61181 -0.30867 C 0.6191 -0.30058 0.62309 -0.29433 0.62587 -0.28115 C 0.62622 -0.26982 0.62518 -0.25826 0.62726 -0.2474 C 0.62761 -0.24532 0.63021 -0.2504 0.6316 -0.24948 C 0.63299 -0.24855 0.63299 -0.24323 0.63299 -0.243 " pathEditMode="relative" rAng="0" ptsTypes="fffffffffffffffffffffffffffffffff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11" y="-2136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7 0.03168 C 0.05903 0.02405 0.09028 0.01919 0.12414 0.01688 C 0.1448 0.01757 0.16563 0.01549 0.18611 0.01896 C 0.19497 0.02058 0.22275 0.04 0.23056 0.04648 C 0.24323 0.05688 0.2566 0.06636 0.26858 0.07815 C 0.27552 0.08486 0.28004 0.09549 0.28611 0.10359 C 0.28664 0.10567 0.28611 0.10937 0.28768 0.10983 C 0.28941 0.11052 0.2908 0.10705 0.29236 0.10567 C 0.29601 0.10266 0.29948 0.09896 0.30348 0.09711 C 0.31337 0.09249 0.32361 0.09041 0.33368 0.08648 C 0.37952 0.0689 0.32414 0.08116 0.41459 0.07168 C 0.41719 0.07515 0.42014 0.07838 0.42257 0.08231 C 0.42709 0.08971 0.43525 0.10567 0.43525 0.10567 C 0.43855 0.11885 0.44497 0.13341 0.45434 0.13942 C 0.46459 0.15353 0.47327 0.15214 0.48768 0.15214 " pathEditMode="relative" ptsTypes="ffffffffffffffA">
                                      <p:cBhvr>
                                        <p:cTn id="20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/>
      <p:bldP spid="41987" grpId="0" animBg="1"/>
      <p:bldP spid="41988" grpId="0" animBg="1"/>
      <p:bldP spid="41989" grpId="0" animBg="1"/>
      <p:bldP spid="41990" grpId="0" animBg="1"/>
      <p:bldP spid="419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Freeform 2"/>
          <p:cNvSpPr>
            <a:spLocks/>
          </p:cNvSpPr>
          <p:nvPr/>
        </p:nvSpPr>
        <p:spPr bwMode="auto">
          <a:xfrm>
            <a:off x="1763713" y="384175"/>
            <a:ext cx="6129337" cy="6473825"/>
          </a:xfrm>
          <a:custGeom>
            <a:avLst/>
            <a:gdLst>
              <a:gd name="T0" fmla="*/ 2147483647 w 3861"/>
              <a:gd name="T1" fmla="*/ 1071067340 h 4078"/>
              <a:gd name="T2" fmla="*/ 2147483647 w 3861"/>
              <a:gd name="T3" fmla="*/ 1255037909 h 4078"/>
              <a:gd name="T4" fmla="*/ 2147483647 w 3861"/>
              <a:gd name="T5" fmla="*/ 1625501583 h 4078"/>
              <a:gd name="T6" fmla="*/ 2147483647 w 3861"/>
              <a:gd name="T7" fmla="*/ 2061488113 h 4078"/>
              <a:gd name="T8" fmla="*/ 2147483647 w 3861"/>
              <a:gd name="T9" fmla="*/ 2147483647 h 4078"/>
              <a:gd name="T10" fmla="*/ 2147483647 w 3861"/>
              <a:gd name="T11" fmla="*/ 2147483647 h 4078"/>
              <a:gd name="T12" fmla="*/ 2147483647 w 3861"/>
              <a:gd name="T13" fmla="*/ 2147483647 h 4078"/>
              <a:gd name="T14" fmla="*/ 2147483647 w 3861"/>
              <a:gd name="T15" fmla="*/ 2147483647 h 4078"/>
              <a:gd name="T16" fmla="*/ 1948080130 w 3861"/>
              <a:gd name="T17" fmla="*/ 2147483647 h 4078"/>
              <a:gd name="T18" fmla="*/ 1557456438 w 3861"/>
              <a:gd name="T19" fmla="*/ 2147483647 h 4078"/>
              <a:gd name="T20" fmla="*/ 1234876546 w 3861"/>
              <a:gd name="T21" fmla="*/ 2147483647 h 4078"/>
              <a:gd name="T22" fmla="*/ 705643712 w 3861"/>
              <a:gd name="T23" fmla="*/ 2147483647 h 4078"/>
              <a:gd name="T24" fmla="*/ 428426618 w 3861"/>
              <a:gd name="T25" fmla="*/ 2147483647 h 4078"/>
              <a:gd name="T26" fmla="*/ 267136572 w 3861"/>
              <a:gd name="T27" fmla="*/ 2147483647 h 4078"/>
              <a:gd name="T28" fmla="*/ 173891566 w 3861"/>
              <a:gd name="T29" fmla="*/ 2147483647 h 4078"/>
              <a:gd name="T30" fmla="*/ 289817177 w 3861"/>
              <a:gd name="T31" fmla="*/ 2147483647 h 4078"/>
              <a:gd name="T32" fmla="*/ 819051499 w 3861"/>
              <a:gd name="T33" fmla="*/ 2147483647 h 4078"/>
              <a:gd name="T34" fmla="*/ 934977259 w 3861"/>
              <a:gd name="T35" fmla="*/ 2147483647 h 4078"/>
              <a:gd name="T36" fmla="*/ 1003022249 w 3861"/>
              <a:gd name="T37" fmla="*/ 2147483647 h 4078"/>
              <a:gd name="T38" fmla="*/ 1118949398 w 3861"/>
              <a:gd name="T39" fmla="*/ 2147483647 h 4078"/>
              <a:gd name="T40" fmla="*/ 2147483647 w 3861"/>
              <a:gd name="T41" fmla="*/ 2147483647 h 4078"/>
              <a:gd name="T42" fmla="*/ 2147483647 w 3861"/>
              <a:gd name="T43" fmla="*/ 2147483647 h 4078"/>
              <a:gd name="T44" fmla="*/ 2147483647 w 3861"/>
              <a:gd name="T45" fmla="*/ 2147483647 h 4078"/>
              <a:gd name="T46" fmla="*/ 2147483647 w 3861"/>
              <a:gd name="T47" fmla="*/ 2147483647 h 4078"/>
              <a:gd name="T48" fmla="*/ 2147483647 w 3861"/>
              <a:gd name="T49" fmla="*/ 2147483647 h 4078"/>
              <a:gd name="T50" fmla="*/ 2147483647 w 3861"/>
              <a:gd name="T51" fmla="*/ 2147483647 h 4078"/>
              <a:gd name="T52" fmla="*/ 2147483647 w 3861"/>
              <a:gd name="T53" fmla="*/ 2147483647 h 4078"/>
              <a:gd name="T54" fmla="*/ 2147483647 w 3861"/>
              <a:gd name="T55" fmla="*/ 2147483647 h 4078"/>
              <a:gd name="T56" fmla="*/ 2147483647 w 3861"/>
              <a:gd name="T57" fmla="*/ 2147483647 h 4078"/>
              <a:gd name="T58" fmla="*/ 2147483647 w 3861"/>
              <a:gd name="T59" fmla="*/ 2147483647 h 4078"/>
              <a:gd name="T60" fmla="*/ 2147483647 w 3861"/>
              <a:gd name="T61" fmla="*/ 2147483647 h 4078"/>
              <a:gd name="T62" fmla="*/ 2147483647 w 3861"/>
              <a:gd name="T63" fmla="*/ 2147483647 h 4078"/>
              <a:gd name="T64" fmla="*/ 2147483647 w 3861"/>
              <a:gd name="T65" fmla="*/ 2147483647 h 4078"/>
              <a:gd name="T66" fmla="*/ 2147483647 w 3861"/>
              <a:gd name="T67" fmla="*/ 2147483647 h 4078"/>
              <a:gd name="T68" fmla="*/ 2147483647 w 3861"/>
              <a:gd name="T69" fmla="*/ 2147483647 h 4078"/>
              <a:gd name="T70" fmla="*/ 2147483647 w 3861"/>
              <a:gd name="T71" fmla="*/ 2147483647 h 4078"/>
              <a:gd name="T72" fmla="*/ 2147483647 w 3861"/>
              <a:gd name="T73" fmla="*/ 2147483647 h 4078"/>
              <a:gd name="T74" fmla="*/ 2147483647 w 3861"/>
              <a:gd name="T75" fmla="*/ 2147483647 h 4078"/>
              <a:gd name="T76" fmla="*/ 2147483647 w 3861"/>
              <a:gd name="T77" fmla="*/ 2147483647 h 4078"/>
              <a:gd name="T78" fmla="*/ 2147483647 w 3861"/>
              <a:gd name="T79" fmla="*/ 2147483647 h 4078"/>
              <a:gd name="T80" fmla="*/ 2147483647 w 3861"/>
              <a:gd name="T81" fmla="*/ 2147483647 h 4078"/>
              <a:gd name="T82" fmla="*/ 2147483647 w 3861"/>
              <a:gd name="T83" fmla="*/ 2147483647 h 4078"/>
              <a:gd name="T84" fmla="*/ 2147483647 w 3861"/>
              <a:gd name="T85" fmla="*/ 2147483647 h 4078"/>
              <a:gd name="T86" fmla="*/ 2147483647 w 3861"/>
              <a:gd name="T87" fmla="*/ 2147483647 h 4078"/>
              <a:gd name="T88" fmla="*/ 2147483647 w 3861"/>
              <a:gd name="T89" fmla="*/ 2147483647 h 4078"/>
              <a:gd name="T90" fmla="*/ 2147483647 w 3861"/>
              <a:gd name="T91" fmla="*/ 1922880346 h 4078"/>
              <a:gd name="T92" fmla="*/ 2147483647 w 3861"/>
              <a:gd name="T93" fmla="*/ 1761590384 h 4078"/>
              <a:gd name="T94" fmla="*/ 2147483647 w 3861"/>
              <a:gd name="T95" fmla="*/ 1554937225 h 4078"/>
              <a:gd name="T96" fmla="*/ 2147483647 w 3861"/>
              <a:gd name="T97" fmla="*/ 1439010065 h 4078"/>
              <a:gd name="T98" fmla="*/ 2147483647 w 3861"/>
              <a:gd name="T99" fmla="*/ 841732383 h 4078"/>
              <a:gd name="T100" fmla="*/ 2147483647 w 3861"/>
              <a:gd name="T101" fmla="*/ 587197258 h 4078"/>
              <a:gd name="T102" fmla="*/ 2147483647 w 3861"/>
              <a:gd name="T103" fmla="*/ 219254434 h 4078"/>
              <a:gd name="T104" fmla="*/ 2147483647 w 3861"/>
              <a:gd name="T105" fmla="*/ 126007832 h 4078"/>
              <a:gd name="T106" fmla="*/ 2147483647 w 3861"/>
              <a:gd name="T107" fmla="*/ 541834456 h 4078"/>
              <a:gd name="T108" fmla="*/ 2147483647 w 3861"/>
              <a:gd name="T109" fmla="*/ 887095184 h 4078"/>
              <a:gd name="T110" fmla="*/ 2147483647 w 3861"/>
              <a:gd name="T111" fmla="*/ 1370965069 h 4078"/>
              <a:gd name="T112" fmla="*/ 2147483647 w 3861"/>
              <a:gd name="T113" fmla="*/ 1186994500 h 407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3861"/>
              <a:gd name="T172" fmla="*/ 0 h 4078"/>
              <a:gd name="T173" fmla="*/ 3861 w 3861"/>
              <a:gd name="T174" fmla="*/ 4078 h 4078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3861" h="4078">
                <a:moveTo>
                  <a:pt x="1386" y="416"/>
                </a:moveTo>
                <a:cubicBezTo>
                  <a:pt x="1377" y="419"/>
                  <a:pt x="1365" y="418"/>
                  <a:pt x="1358" y="425"/>
                </a:cubicBezTo>
                <a:cubicBezTo>
                  <a:pt x="1351" y="432"/>
                  <a:pt x="1353" y="444"/>
                  <a:pt x="1349" y="453"/>
                </a:cubicBezTo>
                <a:cubicBezTo>
                  <a:pt x="1334" y="483"/>
                  <a:pt x="1331" y="480"/>
                  <a:pt x="1304" y="498"/>
                </a:cubicBezTo>
                <a:cubicBezTo>
                  <a:pt x="1288" y="542"/>
                  <a:pt x="1267" y="575"/>
                  <a:pt x="1221" y="590"/>
                </a:cubicBezTo>
                <a:cubicBezTo>
                  <a:pt x="1209" y="608"/>
                  <a:pt x="1197" y="627"/>
                  <a:pt x="1185" y="645"/>
                </a:cubicBezTo>
                <a:cubicBezTo>
                  <a:pt x="1179" y="654"/>
                  <a:pt x="1166" y="672"/>
                  <a:pt x="1166" y="672"/>
                </a:cubicBezTo>
                <a:cubicBezTo>
                  <a:pt x="1145" y="734"/>
                  <a:pt x="1198" y="801"/>
                  <a:pt x="1102" y="818"/>
                </a:cubicBezTo>
                <a:cubicBezTo>
                  <a:pt x="1081" y="822"/>
                  <a:pt x="1059" y="824"/>
                  <a:pt x="1038" y="827"/>
                </a:cubicBezTo>
                <a:cubicBezTo>
                  <a:pt x="1016" y="894"/>
                  <a:pt x="1047" y="817"/>
                  <a:pt x="1002" y="873"/>
                </a:cubicBezTo>
                <a:cubicBezTo>
                  <a:pt x="993" y="884"/>
                  <a:pt x="992" y="899"/>
                  <a:pt x="984" y="910"/>
                </a:cubicBezTo>
                <a:cubicBezTo>
                  <a:pt x="969" y="932"/>
                  <a:pt x="947" y="955"/>
                  <a:pt x="929" y="974"/>
                </a:cubicBezTo>
                <a:cubicBezTo>
                  <a:pt x="910" y="1028"/>
                  <a:pt x="893" y="1046"/>
                  <a:pt x="938" y="1093"/>
                </a:cubicBezTo>
                <a:cubicBezTo>
                  <a:pt x="932" y="1108"/>
                  <a:pt x="928" y="1124"/>
                  <a:pt x="920" y="1138"/>
                </a:cubicBezTo>
                <a:cubicBezTo>
                  <a:pt x="916" y="1146"/>
                  <a:pt x="903" y="1148"/>
                  <a:pt x="901" y="1157"/>
                </a:cubicBezTo>
                <a:cubicBezTo>
                  <a:pt x="899" y="1166"/>
                  <a:pt x="916" y="1211"/>
                  <a:pt x="920" y="1221"/>
                </a:cubicBezTo>
                <a:cubicBezTo>
                  <a:pt x="905" y="1262"/>
                  <a:pt x="900" y="1273"/>
                  <a:pt x="856" y="1285"/>
                </a:cubicBezTo>
                <a:cubicBezTo>
                  <a:pt x="829" y="1310"/>
                  <a:pt x="796" y="1329"/>
                  <a:pt x="773" y="1358"/>
                </a:cubicBezTo>
                <a:cubicBezTo>
                  <a:pt x="770" y="1362"/>
                  <a:pt x="719" y="1453"/>
                  <a:pt x="709" y="1458"/>
                </a:cubicBezTo>
                <a:cubicBezTo>
                  <a:pt x="684" y="1471"/>
                  <a:pt x="647" y="1479"/>
                  <a:pt x="618" y="1486"/>
                </a:cubicBezTo>
                <a:cubicBezTo>
                  <a:pt x="555" y="1549"/>
                  <a:pt x="577" y="1519"/>
                  <a:pt x="545" y="1568"/>
                </a:cubicBezTo>
                <a:cubicBezTo>
                  <a:pt x="533" y="1619"/>
                  <a:pt x="528" y="1630"/>
                  <a:pt x="490" y="1669"/>
                </a:cubicBezTo>
                <a:cubicBezTo>
                  <a:pt x="465" y="1743"/>
                  <a:pt x="445" y="1757"/>
                  <a:pt x="380" y="1797"/>
                </a:cubicBezTo>
                <a:cubicBezTo>
                  <a:pt x="360" y="1828"/>
                  <a:pt x="315" y="1858"/>
                  <a:pt x="280" y="1870"/>
                </a:cubicBezTo>
                <a:cubicBezTo>
                  <a:pt x="213" y="1935"/>
                  <a:pt x="243" y="1938"/>
                  <a:pt x="216" y="2053"/>
                </a:cubicBezTo>
                <a:cubicBezTo>
                  <a:pt x="213" y="2068"/>
                  <a:pt x="178" y="2099"/>
                  <a:pt x="170" y="2107"/>
                </a:cubicBezTo>
                <a:cubicBezTo>
                  <a:pt x="159" y="2152"/>
                  <a:pt x="153" y="2170"/>
                  <a:pt x="124" y="2208"/>
                </a:cubicBezTo>
                <a:cubicBezTo>
                  <a:pt x="119" y="2233"/>
                  <a:pt x="108" y="2256"/>
                  <a:pt x="106" y="2281"/>
                </a:cubicBezTo>
                <a:cubicBezTo>
                  <a:pt x="89" y="2508"/>
                  <a:pt x="148" y="2440"/>
                  <a:pt x="78" y="2510"/>
                </a:cubicBezTo>
                <a:cubicBezTo>
                  <a:pt x="75" y="2531"/>
                  <a:pt x="74" y="2553"/>
                  <a:pt x="69" y="2574"/>
                </a:cubicBezTo>
                <a:cubicBezTo>
                  <a:pt x="65" y="2593"/>
                  <a:pt x="51" y="2629"/>
                  <a:pt x="51" y="2629"/>
                </a:cubicBezTo>
                <a:cubicBezTo>
                  <a:pt x="54" y="2706"/>
                  <a:pt x="0" y="2901"/>
                  <a:pt x="115" y="2939"/>
                </a:cubicBezTo>
                <a:cubicBezTo>
                  <a:pt x="168" y="2974"/>
                  <a:pt x="208" y="2996"/>
                  <a:pt x="243" y="3049"/>
                </a:cubicBezTo>
                <a:cubicBezTo>
                  <a:pt x="254" y="3117"/>
                  <a:pt x="286" y="3201"/>
                  <a:pt x="325" y="3259"/>
                </a:cubicBezTo>
                <a:cubicBezTo>
                  <a:pt x="348" y="3330"/>
                  <a:pt x="317" y="3243"/>
                  <a:pt x="353" y="3314"/>
                </a:cubicBezTo>
                <a:cubicBezTo>
                  <a:pt x="366" y="3339"/>
                  <a:pt x="360" y="3351"/>
                  <a:pt x="371" y="3378"/>
                </a:cubicBezTo>
                <a:cubicBezTo>
                  <a:pt x="375" y="3388"/>
                  <a:pt x="384" y="3396"/>
                  <a:pt x="389" y="3406"/>
                </a:cubicBezTo>
                <a:cubicBezTo>
                  <a:pt x="393" y="3415"/>
                  <a:pt x="395" y="3424"/>
                  <a:pt x="398" y="3433"/>
                </a:cubicBezTo>
                <a:cubicBezTo>
                  <a:pt x="401" y="3482"/>
                  <a:pt x="403" y="3531"/>
                  <a:pt x="408" y="3579"/>
                </a:cubicBezTo>
                <a:cubicBezTo>
                  <a:pt x="411" y="3602"/>
                  <a:pt x="434" y="3638"/>
                  <a:pt x="444" y="3653"/>
                </a:cubicBezTo>
                <a:cubicBezTo>
                  <a:pt x="534" y="3781"/>
                  <a:pt x="675" y="3739"/>
                  <a:pt x="828" y="3744"/>
                </a:cubicBezTo>
                <a:cubicBezTo>
                  <a:pt x="852" y="3753"/>
                  <a:pt x="879" y="3758"/>
                  <a:pt x="901" y="3771"/>
                </a:cubicBezTo>
                <a:cubicBezTo>
                  <a:pt x="909" y="3776"/>
                  <a:pt x="913" y="3785"/>
                  <a:pt x="920" y="3790"/>
                </a:cubicBezTo>
                <a:cubicBezTo>
                  <a:pt x="943" y="3805"/>
                  <a:pt x="959" y="3809"/>
                  <a:pt x="984" y="3817"/>
                </a:cubicBezTo>
                <a:cubicBezTo>
                  <a:pt x="1036" y="3852"/>
                  <a:pt x="1089" y="3879"/>
                  <a:pt x="1148" y="3899"/>
                </a:cubicBezTo>
                <a:cubicBezTo>
                  <a:pt x="1232" y="3956"/>
                  <a:pt x="1310" y="3948"/>
                  <a:pt x="1413" y="3954"/>
                </a:cubicBezTo>
                <a:cubicBezTo>
                  <a:pt x="1534" y="3939"/>
                  <a:pt x="1514" y="3937"/>
                  <a:pt x="1688" y="3954"/>
                </a:cubicBezTo>
                <a:cubicBezTo>
                  <a:pt x="1768" y="3962"/>
                  <a:pt x="1837" y="4003"/>
                  <a:pt x="1916" y="4009"/>
                </a:cubicBezTo>
                <a:cubicBezTo>
                  <a:pt x="1977" y="4014"/>
                  <a:pt x="2038" y="4015"/>
                  <a:pt x="2099" y="4018"/>
                </a:cubicBezTo>
                <a:cubicBezTo>
                  <a:pt x="2278" y="4078"/>
                  <a:pt x="2245" y="4064"/>
                  <a:pt x="2492" y="4073"/>
                </a:cubicBezTo>
                <a:cubicBezTo>
                  <a:pt x="2559" y="4070"/>
                  <a:pt x="2626" y="4069"/>
                  <a:pt x="2693" y="4064"/>
                </a:cubicBezTo>
                <a:cubicBezTo>
                  <a:pt x="2734" y="4061"/>
                  <a:pt x="2776" y="4027"/>
                  <a:pt x="2812" y="4009"/>
                </a:cubicBezTo>
                <a:cubicBezTo>
                  <a:pt x="2834" y="3998"/>
                  <a:pt x="2874" y="3994"/>
                  <a:pt x="2894" y="3991"/>
                </a:cubicBezTo>
                <a:cubicBezTo>
                  <a:pt x="2922" y="3973"/>
                  <a:pt x="2946" y="3964"/>
                  <a:pt x="2977" y="3954"/>
                </a:cubicBezTo>
                <a:cubicBezTo>
                  <a:pt x="3139" y="3961"/>
                  <a:pt x="3290" y="3982"/>
                  <a:pt x="3452" y="3991"/>
                </a:cubicBezTo>
                <a:cubicBezTo>
                  <a:pt x="3573" y="3973"/>
                  <a:pt x="3564" y="3971"/>
                  <a:pt x="3653" y="3927"/>
                </a:cubicBezTo>
                <a:cubicBezTo>
                  <a:pt x="3663" y="3895"/>
                  <a:pt x="3675" y="3866"/>
                  <a:pt x="3690" y="3835"/>
                </a:cubicBezTo>
                <a:cubicBezTo>
                  <a:pt x="3701" y="3721"/>
                  <a:pt x="3708" y="3605"/>
                  <a:pt x="3644" y="3506"/>
                </a:cubicBezTo>
                <a:cubicBezTo>
                  <a:pt x="3617" y="3398"/>
                  <a:pt x="3678" y="3342"/>
                  <a:pt x="3717" y="3250"/>
                </a:cubicBezTo>
                <a:cubicBezTo>
                  <a:pt x="3732" y="3174"/>
                  <a:pt x="3750" y="3198"/>
                  <a:pt x="3790" y="3122"/>
                </a:cubicBezTo>
                <a:cubicBezTo>
                  <a:pt x="3814" y="3077"/>
                  <a:pt x="3833" y="3043"/>
                  <a:pt x="3845" y="2994"/>
                </a:cubicBezTo>
                <a:cubicBezTo>
                  <a:pt x="3861" y="2819"/>
                  <a:pt x="3852" y="2625"/>
                  <a:pt x="3754" y="2473"/>
                </a:cubicBezTo>
                <a:cubicBezTo>
                  <a:pt x="3735" y="2396"/>
                  <a:pt x="3735" y="2318"/>
                  <a:pt x="3699" y="2245"/>
                </a:cubicBezTo>
                <a:cubicBezTo>
                  <a:pt x="3694" y="2190"/>
                  <a:pt x="3705" y="2121"/>
                  <a:pt x="3662" y="2080"/>
                </a:cubicBezTo>
                <a:cubicBezTo>
                  <a:pt x="3656" y="2040"/>
                  <a:pt x="3662" y="1997"/>
                  <a:pt x="3644" y="1961"/>
                </a:cubicBezTo>
                <a:cubicBezTo>
                  <a:pt x="3640" y="1952"/>
                  <a:pt x="3626" y="1955"/>
                  <a:pt x="3617" y="1952"/>
                </a:cubicBezTo>
                <a:cubicBezTo>
                  <a:pt x="3611" y="1934"/>
                  <a:pt x="3604" y="1915"/>
                  <a:pt x="3598" y="1897"/>
                </a:cubicBezTo>
                <a:cubicBezTo>
                  <a:pt x="3595" y="1888"/>
                  <a:pt x="3580" y="1892"/>
                  <a:pt x="3571" y="1888"/>
                </a:cubicBezTo>
                <a:cubicBezTo>
                  <a:pt x="3492" y="1855"/>
                  <a:pt x="3570" y="1882"/>
                  <a:pt x="3507" y="1861"/>
                </a:cubicBezTo>
                <a:cubicBezTo>
                  <a:pt x="3480" y="1864"/>
                  <a:pt x="3452" y="1863"/>
                  <a:pt x="3425" y="1870"/>
                </a:cubicBezTo>
                <a:cubicBezTo>
                  <a:pt x="3414" y="1873"/>
                  <a:pt x="3407" y="1883"/>
                  <a:pt x="3397" y="1888"/>
                </a:cubicBezTo>
                <a:cubicBezTo>
                  <a:pt x="3353" y="1913"/>
                  <a:pt x="3318" y="1940"/>
                  <a:pt x="3269" y="1952"/>
                </a:cubicBezTo>
                <a:cubicBezTo>
                  <a:pt x="3200" y="1942"/>
                  <a:pt x="3163" y="1928"/>
                  <a:pt x="3114" y="1879"/>
                </a:cubicBezTo>
                <a:cubicBezTo>
                  <a:pt x="3111" y="1870"/>
                  <a:pt x="3110" y="1859"/>
                  <a:pt x="3105" y="1851"/>
                </a:cubicBezTo>
                <a:cubicBezTo>
                  <a:pt x="3098" y="1840"/>
                  <a:pt x="3081" y="1836"/>
                  <a:pt x="3077" y="1824"/>
                </a:cubicBezTo>
                <a:cubicBezTo>
                  <a:pt x="3061" y="1780"/>
                  <a:pt x="3057" y="1688"/>
                  <a:pt x="3041" y="1641"/>
                </a:cubicBezTo>
                <a:cubicBezTo>
                  <a:pt x="3040" y="1639"/>
                  <a:pt x="3011" y="1596"/>
                  <a:pt x="3004" y="1595"/>
                </a:cubicBezTo>
                <a:cubicBezTo>
                  <a:pt x="2962" y="1587"/>
                  <a:pt x="2919" y="1589"/>
                  <a:pt x="2876" y="1586"/>
                </a:cubicBezTo>
                <a:cubicBezTo>
                  <a:pt x="2825" y="1510"/>
                  <a:pt x="2849" y="1413"/>
                  <a:pt x="2876" y="1330"/>
                </a:cubicBezTo>
                <a:cubicBezTo>
                  <a:pt x="2870" y="1318"/>
                  <a:pt x="2869" y="1301"/>
                  <a:pt x="2858" y="1294"/>
                </a:cubicBezTo>
                <a:cubicBezTo>
                  <a:pt x="2842" y="1284"/>
                  <a:pt x="2821" y="1290"/>
                  <a:pt x="2803" y="1285"/>
                </a:cubicBezTo>
                <a:cubicBezTo>
                  <a:pt x="2787" y="1281"/>
                  <a:pt x="2773" y="1272"/>
                  <a:pt x="2757" y="1266"/>
                </a:cubicBezTo>
                <a:cubicBezTo>
                  <a:pt x="2739" y="1259"/>
                  <a:pt x="2702" y="1248"/>
                  <a:pt x="2702" y="1248"/>
                </a:cubicBezTo>
                <a:cubicBezTo>
                  <a:pt x="2668" y="1226"/>
                  <a:pt x="2660" y="1212"/>
                  <a:pt x="2620" y="1202"/>
                </a:cubicBezTo>
                <a:cubicBezTo>
                  <a:pt x="2603" y="1191"/>
                  <a:pt x="2581" y="1188"/>
                  <a:pt x="2565" y="1175"/>
                </a:cubicBezTo>
                <a:cubicBezTo>
                  <a:pt x="2556" y="1168"/>
                  <a:pt x="2555" y="1154"/>
                  <a:pt x="2547" y="1147"/>
                </a:cubicBezTo>
                <a:cubicBezTo>
                  <a:pt x="2505" y="1110"/>
                  <a:pt x="2500" y="1113"/>
                  <a:pt x="2456" y="1102"/>
                </a:cubicBezTo>
                <a:cubicBezTo>
                  <a:pt x="2409" y="1055"/>
                  <a:pt x="2468" y="1109"/>
                  <a:pt x="2410" y="1074"/>
                </a:cubicBezTo>
                <a:cubicBezTo>
                  <a:pt x="2388" y="1061"/>
                  <a:pt x="2346" y="1029"/>
                  <a:pt x="2346" y="1029"/>
                </a:cubicBezTo>
                <a:cubicBezTo>
                  <a:pt x="2321" y="953"/>
                  <a:pt x="2323" y="993"/>
                  <a:pt x="2346" y="910"/>
                </a:cubicBezTo>
                <a:cubicBezTo>
                  <a:pt x="2318" y="823"/>
                  <a:pt x="2325" y="846"/>
                  <a:pt x="2254" y="791"/>
                </a:cubicBezTo>
                <a:cubicBezTo>
                  <a:pt x="2242" y="782"/>
                  <a:pt x="2232" y="770"/>
                  <a:pt x="2218" y="763"/>
                </a:cubicBezTo>
                <a:cubicBezTo>
                  <a:pt x="2201" y="754"/>
                  <a:pt x="2163" y="745"/>
                  <a:pt x="2163" y="745"/>
                </a:cubicBezTo>
                <a:cubicBezTo>
                  <a:pt x="2144" y="731"/>
                  <a:pt x="2129" y="710"/>
                  <a:pt x="2108" y="699"/>
                </a:cubicBezTo>
                <a:cubicBezTo>
                  <a:pt x="2091" y="690"/>
                  <a:pt x="2070" y="690"/>
                  <a:pt x="2053" y="681"/>
                </a:cubicBezTo>
                <a:cubicBezTo>
                  <a:pt x="2014" y="662"/>
                  <a:pt x="1983" y="636"/>
                  <a:pt x="1944" y="617"/>
                </a:cubicBezTo>
                <a:cubicBezTo>
                  <a:pt x="1941" y="608"/>
                  <a:pt x="1941" y="597"/>
                  <a:pt x="1934" y="590"/>
                </a:cubicBezTo>
                <a:cubicBezTo>
                  <a:pt x="1924" y="580"/>
                  <a:pt x="1900" y="584"/>
                  <a:pt x="1898" y="571"/>
                </a:cubicBezTo>
                <a:cubicBezTo>
                  <a:pt x="1890" y="511"/>
                  <a:pt x="1904" y="450"/>
                  <a:pt x="1907" y="389"/>
                </a:cubicBezTo>
                <a:cubicBezTo>
                  <a:pt x="1901" y="371"/>
                  <a:pt x="1891" y="353"/>
                  <a:pt x="1889" y="334"/>
                </a:cubicBezTo>
                <a:cubicBezTo>
                  <a:pt x="1886" y="306"/>
                  <a:pt x="1887" y="278"/>
                  <a:pt x="1880" y="251"/>
                </a:cubicBezTo>
                <a:cubicBezTo>
                  <a:pt x="1878" y="243"/>
                  <a:pt x="1867" y="239"/>
                  <a:pt x="1861" y="233"/>
                </a:cubicBezTo>
                <a:cubicBezTo>
                  <a:pt x="1850" y="200"/>
                  <a:pt x="1829" y="184"/>
                  <a:pt x="1816" y="151"/>
                </a:cubicBezTo>
                <a:cubicBezTo>
                  <a:pt x="1808" y="130"/>
                  <a:pt x="1804" y="108"/>
                  <a:pt x="1797" y="87"/>
                </a:cubicBezTo>
                <a:cubicBezTo>
                  <a:pt x="1800" y="63"/>
                  <a:pt x="1825" y="30"/>
                  <a:pt x="1806" y="14"/>
                </a:cubicBezTo>
                <a:cubicBezTo>
                  <a:pt x="1789" y="0"/>
                  <a:pt x="1769" y="37"/>
                  <a:pt x="1752" y="50"/>
                </a:cubicBezTo>
                <a:cubicBezTo>
                  <a:pt x="1718" y="76"/>
                  <a:pt x="1713" y="109"/>
                  <a:pt x="1678" y="133"/>
                </a:cubicBezTo>
                <a:cubicBezTo>
                  <a:pt x="1656" y="198"/>
                  <a:pt x="1603" y="207"/>
                  <a:pt x="1541" y="215"/>
                </a:cubicBezTo>
                <a:cubicBezTo>
                  <a:pt x="1529" y="218"/>
                  <a:pt x="1514" y="215"/>
                  <a:pt x="1505" y="224"/>
                </a:cubicBezTo>
                <a:cubicBezTo>
                  <a:pt x="1474" y="256"/>
                  <a:pt x="1504" y="323"/>
                  <a:pt x="1523" y="352"/>
                </a:cubicBezTo>
                <a:cubicBezTo>
                  <a:pt x="1507" y="399"/>
                  <a:pt x="1520" y="443"/>
                  <a:pt x="1532" y="489"/>
                </a:cubicBezTo>
                <a:cubicBezTo>
                  <a:pt x="1526" y="507"/>
                  <a:pt x="1533" y="541"/>
                  <a:pt x="1514" y="544"/>
                </a:cubicBezTo>
                <a:cubicBezTo>
                  <a:pt x="1493" y="547"/>
                  <a:pt x="1483" y="513"/>
                  <a:pt x="1468" y="498"/>
                </a:cubicBezTo>
                <a:cubicBezTo>
                  <a:pt x="1450" y="480"/>
                  <a:pt x="1436" y="478"/>
                  <a:pt x="1413" y="471"/>
                </a:cubicBezTo>
                <a:cubicBezTo>
                  <a:pt x="1390" y="435"/>
                  <a:pt x="1399" y="454"/>
                  <a:pt x="1386" y="416"/>
                </a:cubicBezTo>
                <a:close/>
              </a:path>
            </a:pathLst>
          </a:custGeom>
          <a:solidFill>
            <a:srgbClr val="0000FF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120835" name="Freeform 3"/>
          <p:cNvSpPr>
            <a:spLocks/>
          </p:cNvSpPr>
          <p:nvPr/>
        </p:nvSpPr>
        <p:spPr bwMode="auto">
          <a:xfrm>
            <a:off x="0" y="2508532"/>
            <a:ext cx="9217025" cy="325437"/>
          </a:xfrm>
          <a:custGeom>
            <a:avLst/>
            <a:gdLst>
              <a:gd name="T0" fmla="*/ 0 w 5624"/>
              <a:gd name="T1" fmla="*/ 496469275 h 205"/>
              <a:gd name="T2" fmla="*/ 2147483647 w 5624"/>
              <a:gd name="T3" fmla="*/ 267136172 h 205"/>
              <a:gd name="T4" fmla="*/ 2147483647 w 5624"/>
              <a:gd name="T5" fmla="*/ 496469275 h 205"/>
              <a:gd name="T6" fmla="*/ 2147483647 w 5624"/>
              <a:gd name="T7" fmla="*/ 267136172 h 205"/>
              <a:gd name="T8" fmla="*/ 2147483647 w 5624"/>
              <a:gd name="T9" fmla="*/ 496469275 h 205"/>
              <a:gd name="T10" fmla="*/ 2147483647 w 5624"/>
              <a:gd name="T11" fmla="*/ 151209147 h 205"/>
              <a:gd name="T12" fmla="*/ 2147483647 w 5624"/>
              <a:gd name="T13" fmla="*/ 380542201 h 205"/>
              <a:gd name="T14" fmla="*/ 2147483647 w 5624"/>
              <a:gd name="T15" fmla="*/ 37801493 h 205"/>
              <a:gd name="T16" fmla="*/ 2147483647 w 5624"/>
              <a:gd name="T17" fmla="*/ 151209147 h 20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624"/>
              <a:gd name="T28" fmla="*/ 0 h 205"/>
              <a:gd name="T29" fmla="*/ 5624 w 5624"/>
              <a:gd name="T30" fmla="*/ 205 h 20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624" h="205">
                <a:moveTo>
                  <a:pt x="0" y="197"/>
                </a:moveTo>
                <a:cubicBezTo>
                  <a:pt x="329" y="151"/>
                  <a:pt x="658" y="106"/>
                  <a:pt x="907" y="106"/>
                </a:cubicBezTo>
                <a:cubicBezTo>
                  <a:pt x="1156" y="106"/>
                  <a:pt x="1293" y="197"/>
                  <a:pt x="1497" y="197"/>
                </a:cubicBezTo>
                <a:cubicBezTo>
                  <a:pt x="1701" y="197"/>
                  <a:pt x="1898" y="106"/>
                  <a:pt x="2132" y="106"/>
                </a:cubicBezTo>
                <a:cubicBezTo>
                  <a:pt x="2366" y="106"/>
                  <a:pt x="2623" y="205"/>
                  <a:pt x="2903" y="197"/>
                </a:cubicBezTo>
                <a:cubicBezTo>
                  <a:pt x="3183" y="189"/>
                  <a:pt x="3523" y="68"/>
                  <a:pt x="3810" y="60"/>
                </a:cubicBezTo>
                <a:cubicBezTo>
                  <a:pt x="4097" y="52"/>
                  <a:pt x="4354" y="158"/>
                  <a:pt x="4626" y="151"/>
                </a:cubicBezTo>
                <a:cubicBezTo>
                  <a:pt x="4898" y="144"/>
                  <a:pt x="5277" y="30"/>
                  <a:pt x="5443" y="15"/>
                </a:cubicBezTo>
                <a:cubicBezTo>
                  <a:pt x="5609" y="0"/>
                  <a:pt x="5594" y="60"/>
                  <a:pt x="5624" y="60"/>
                </a:cubicBezTo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3492500" y="1989138"/>
            <a:ext cx="215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000">
                <a:latin typeface="Arial Black" charset="0"/>
              </a:rPr>
              <a:t>VISIBILIZADO</a:t>
            </a:r>
          </a:p>
        </p:txBody>
      </p:sp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3563938" y="4292600"/>
            <a:ext cx="215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000">
                <a:latin typeface="Arial Black" charset="0"/>
              </a:rPr>
              <a:t>IDENTIDAD</a:t>
            </a:r>
          </a:p>
        </p:txBody>
      </p:sp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0" y="2205038"/>
            <a:ext cx="2592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000">
                <a:latin typeface="Arial Black" charset="0"/>
              </a:rPr>
              <a:t>HACE FLOTAR</a:t>
            </a:r>
          </a:p>
        </p:txBody>
      </p:sp>
      <p:sp>
        <p:nvSpPr>
          <p:cNvPr id="120839" name="Freeform 7"/>
          <p:cNvSpPr>
            <a:spLocks/>
          </p:cNvSpPr>
          <p:nvPr/>
        </p:nvSpPr>
        <p:spPr bwMode="auto">
          <a:xfrm>
            <a:off x="1403350" y="2638425"/>
            <a:ext cx="6624638" cy="4319588"/>
          </a:xfrm>
          <a:custGeom>
            <a:avLst/>
            <a:gdLst>
              <a:gd name="T0" fmla="*/ 1713706371 w 4173"/>
              <a:gd name="T1" fmla="*/ 342741266 h 2721"/>
              <a:gd name="T2" fmla="*/ 2147483647 w 4173"/>
              <a:gd name="T3" fmla="*/ 113407847 h 2721"/>
              <a:gd name="T4" fmla="*/ 2147483647 w 4173"/>
              <a:gd name="T5" fmla="*/ 113407847 h 2721"/>
              <a:gd name="T6" fmla="*/ 2147483647 w 4173"/>
              <a:gd name="T7" fmla="*/ 342741266 h 2721"/>
              <a:gd name="T8" fmla="*/ 2147483647 w 4173"/>
              <a:gd name="T9" fmla="*/ 113407847 h 2721"/>
              <a:gd name="T10" fmla="*/ 2147483647 w 4173"/>
              <a:gd name="T11" fmla="*/ 0 h 2721"/>
              <a:gd name="T12" fmla="*/ 2147483647 w 4173"/>
              <a:gd name="T13" fmla="*/ 0 h 2721"/>
              <a:gd name="T14" fmla="*/ 2147483647 w 4173"/>
              <a:gd name="T15" fmla="*/ 1141631694 h 2721"/>
              <a:gd name="T16" fmla="*/ 2147483647 w 4173"/>
              <a:gd name="T17" fmla="*/ 2147483647 h 2721"/>
              <a:gd name="T18" fmla="*/ 2147483647 w 4173"/>
              <a:gd name="T19" fmla="*/ 2147483647 h 2721"/>
              <a:gd name="T20" fmla="*/ 2147483647 w 4173"/>
              <a:gd name="T21" fmla="*/ 2147483647 h 2721"/>
              <a:gd name="T22" fmla="*/ 2147483647 w 4173"/>
              <a:gd name="T23" fmla="*/ 2147483647 h 2721"/>
              <a:gd name="T24" fmla="*/ 2147483647 w 4173"/>
              <a:gd name="T25" fmla="*/ 2147483647 h 2721"/>
              <a:gd name="T26" fmla="*/ 2147483647 w 4173"/>
              <a:gd name="T27" fmla="*/ 2147483647 h 2721"/>
              <a:gd name="T28" fmla="*/ 2147483647 w 4173"/>
              <a:gd name="T29" fmla="*/ 2147483647 h 2721"/>
              <a:gd name="T30" fmla="*/ 2147483647 w 4173"/>
              <a:gd name="T31" fmla="*/ 2147483647 h 2721"/>
              <a:gd name="T32" fmla="*/ 572074649 w 4173"/>
              <a:gd name="T33" fmla="*/ 2147483647 h 2721"/>
              <a:gd name="T34" fmla="*/ 0 w 4173"/>
              <a:gd name="T35" fmla="*/ 2147483647 h 2721"/>
              <a:gd name="T36" fmla="*/ 229333434 w 4173"/>
              <a:gd name="T37" fmla="*/ 1600300020 h 2721"/>
              <a:gd name="T38" fmla="*/ 1829633513 w 4173"/>
              <a:gd name="T39" fmla="*/ 226814107 h 2721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4173"/>
              <a:gd name="T61" fmla="*/ 0 h 2721"/>
              <a:gd name="T62" fmla="*/ 4173 w 4173"/>
              <a:gd name="T63" fmla="*/ 2721 h 2721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4173" h="2721">
                <a:moveTo>
                  <a:pt x="680" y="136"/>
                </a:moveTo>
                <a:lnTo>
                  <a:pt x="1134" y="45"/>
                </a:lnTo>
                <a:lnTo>
                  <a:pt x="1542" y="45"/>
                </a:lnTo>
                <a:lnTo>
                  <a:pt x="1996" y="136"/>
                </a:lnTo>
                <a:lnTo>
                  <a:pt x="2540" y="45"/>
                </a:lnTo>
                <a:lnTo>
                  <a:pt x="2948" y="0"/>
                </a:lnTo>
                <a:lnTo>
                  <a:pt x="3084" y="0"/>
                </a:lnTo>
                <a:lnTo>
                  <a:pt x="3946" y="453"/>
                </a:lnTo>
                <a:lnTo>
                  <a:pt x="4173" y="1678"/>
                </a:lnTo>
                <a:lnTo>
                  <a:pt x="3946" y="2585"/>
                </a:lnTo>
                <a:lnTo>
                  <a:pt x="3357" y="2721"/>
                </a:lnTo>
                <a:lnTo>
                  <a:pt x="3039" y="2676"/>
                </a:lnTo>
                <a:lnTo>
                  <a:pt x="2721" y="2721"/>
                </a:lnTo>
                <a:lnTo>
                  <a:pt x="2177" y="2721"/>
                </a:lnTo>
                <a:lnTo>
                  <a:pt x="1678" y="2676"/>
                </a:lnTo>
                <a:lnTo>
                  <a:pt x="862" y="2494"/>
                </a:lnTo>
                <a:lnTo>
                  <a:pt x="227" y="2268"/>
                </a:lnTo>
                <a:lnTo>
                  <a:pt x="0" y="1678"/>
                </a:lnTo>
                <a:lnTo>
                  <a:pt x="91" y="635"/>
                </a:lnTo>
                <a:lnTo>
                  <a:pt x="726" y="90"/>
                </a:ln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20840" name="Freeform 8"/>
          <p:cNvSpPr>
            <a:spLocks/>
          </p:cNvSpPr>
          <p:nvPr/>
        </p:nvSpPr>
        <p:spPr bwMode="auto">
          <a:xfrm>
            <a:off x="2411413" y="117475"/>
            <a:ext cx="4295775" cy="2663825"/>
          </a:xfrm>
          <a:custGeom>
            <a:avLst/>
            <a:gdLst>
              <a:gd name="T0" fmla="*/ 0 w 2706"/>
              <a:gd name="T1" fmla="*/ 2147483647 h 1678"/>
              <a:gd name="T2" fmla="*/ 912296630 w 2706"/>
              <a:gd name="T3" fmla="*/ 2147483647 h 1678"/>
              <a:gd name="T4" fmla="*/ 2056447552 w 2706"/>
              <a:gd name="T5" fmla="*/ 2147483647 h 1678"/>
              <a:gd name="T6" fmla="*/ 2147483647 w 2706"/>
              <a:gd name="T7" fmla="*/ 2147483647 h 1678"/>
              <a:gd name="T8" fmla="*/ 2147483647 w 2706"/>
              <a:gd name="T9" fmla="*/ 2147483647 h 1678"/>
              <a:gd name="T10" fmla="*/ 2147483647 w 2706"/>
              <a:gd name="T11" fmla="*/ 2147483647 h 1678"/>
              <a:gd name="T12" fmla="*/ 2147483647 w 2706"/>
              <a:gd name="T13" fmla="*/ 2147483647 h 1678"/>
              <a:gd name="T14" fmla="*/ 2147483647 w 2706"/>
              <a:gd name="T15" fmla="*/ 1295360332 h 1678"/>
              <a:gd name="T16" fmla="*/ 2147483647 w 2706"/>
              <a:gd name="T17" fmla="*/ 37801551 h 1678"/>
              <a:gd name="T18" fmla="*/ 798890235 w 2706"/>
              <a:gd name="T19" fmla="*/ 1524695278 h 1678"/>
              <a:gd name="T20" fmla="*/ 342741226 w 2706"/>
              <a:gd name="T21" fmla="*/ 2147483647 h 1678"/>
              <a:gd name="T22" fmla="*/ 342741226 w 2706"/>
              <a:gd name="T23" fmla="*/ 2147483647 h 167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706"/>
              <a:gd name="T37" fmla="*/ 0 h 1678"/>
              <a:gd name="T38" fmla="*/ 2706 w 2706"/>
              <a:gd name="T39" fmla="*/ 1678 h 167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706" h="1678">
                <a:moveTo>
                  <a:pt x="0" y="1602"/>
                </a:moveTo>
                <a:cubicBezTo>
                  <a:pt x="113" y="1605"/>
                  <a:pt x="226" y="1609"/>
                  <a:pt x="362" y="1602"/>
                </a:cubicBezTo>
                <a:cubicBezTo>
                  <a:pt x="498" y="1595"/>
                  <a:pt x="650" y="1549"/>
                  <a:pt x="816" y="1557"/>
                </a:cubicBezTo>
                <a:cubicBezTo>
                  <a:pt x="982" y="1565"/>
                  <a:pt x="1156" y="1648"/>
                  <a:pt x="1360" y="1648"/>
                </a:cubicBezTo>
                <a:cubicBezTo>
                  <a:pt x="1564" y="1648"/>
                  <a:pt x="1860" y="1580"/>
                  <a:pt x="2041" y="1557"/>
                </a:cubicBezTo>
                <a:cubicBezTo>
                  <a:pt x="2222" y="1534"/>
                  <a:pt x="2358" y="1520"/>
                  <a:pt x="2449" y="1512"/>
                </a:cubicBezTo>
                <a:cubicBezTo>
                  <a:pt x="2540" y="1504"/>
                  <a:pt x="2578" y="1678"/>
                  <a:pt x="2585" y="1512"/>
                </a:cubicBezTo>
                <a:cubicBezTo>
                  <a:pt x="2592" y="1346"/>
                  <a:pt x="2706" y="764"/>
                  <a:pt x="2494" y="514"/>
                </a:cubicBezTo>
                <a:cubicBezTo>
                  <a:pt x="2282" y="264"/>
                  <a:pt x="1678" y="0"/>
                  <a:pt x="1315" y="15"/>
                </a:cubicBezTo>
                <a:cubicBezTo>
                  <a:pt x="952" y="30"/>
                  <a:pt x="514" y="371"/>
                  <a:pt x="317" y="605"/>
                </a:cubicBezTo>
                <a:cubicBezTo>
                  <a:pt x="120" y="839"/>
                  <a:pt x="166" y="1255"/>
                  <a:pt x="136" y="1421"/>
                </a:cubicBezTo>
                <a:cubicBezTo>
                  <a:pt x="106" y="1587"/>
                  <a:pt x="121" y="1594"/>
                  <a:pt x="136" y="1602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" name="Marcador de fecha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85410B-B9F0-A145-B77F-746692927A59}" type="datetime1">
              <a:rPr lang="es-EC" smtClean="0">
                <a:solidFill>
                  <a:srgbClr val="FFFFFF"/>
                </a:solidFill>
              </a:rPr>
              <a:t>22/05/13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BBDD-DF1C-9D46-BD3B-570E8F46447D}" type="slidenum">
              <a:rPr lang="es-ES" smtClean="0">
                <a:solidFill>
                  <a:srgbClr val="FFFFFF"/>
                </a:solidFill>
              </a:rPr>
              <a:pPr/>
              <a:t>8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831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7.40741E-7 L 0.03507 0.0979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3" y="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7.40741E-7 L -0.08316 -0.3219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7" y="-1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 animBg="1"/>
      <p:bldP spid="120834" grpId="1" animBg="1"/>
      <p:bldP spid="120834" grpId="2" animBg="1"/>
      <p:bldP spid="120835" grpId="0" animBg="1"/>
      <p:bldP spid="120836" grpId="0"/>
      <p:bldP spid="120837" grpId="0"/>
      <p:bldP spid="120838" grpId="0"/>
      <p:bldP spid="120839" grpId="0" animBg="1"/>
      <p:bldP spid="1208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RELACIONES FAMILIARES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90A3-DF3B-1D4E-AF1E-4EE3083CD26D}" type="datetime1">
              <a:rPr lang="es-EC" smtClean="0"/>
              <a:t>22/05/13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9</a:t>
            </a:fld>
            <a:endParaRPr lang="es-ES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47900297"/>
              </p:ext>
            </p:extLst>
          </p:nvPr>
        </p:nvGraphicFramePr>
        <p:xfrm>
          <a:off x="1259632" y="2038256"/>
          <a:ext cx="6120680" cy="4415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851375" y="2582686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rgbClr val="660066"/>
                </a:solidFill>
              </a:rPr>
              <a:t>“Tú eres mi hijo amado, el predilecto, el elegido (</a:t>
            </a:r>
            <a:r>
              <a:rPr lang="es-ES" b="1" dirty="0" err="1" smtClean="0">
                <a:solidFill>
                  <a:srgbClr val="660066"/>
                </a:solidFill>
              </a:rPr>
              <a:t>Lc</a:t>
            </a:r>
            <a:r>
              <a:rPr lang="es-ES" b="1" dirty="0" smtClean="0">
                <a:solidFill>
                  <a:srgbClr val="660066"/>
                </a:solidFill>
              </a:rPr>
              <a:t> 3,22)</a:t>
            </a:r>
            <a:endParaRPr lang="es-ES" b="1" dirty="0">
              <a:solidFill>
                <a:srgbClr val="660066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156290" y="3927332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0090"/>
                </a:solidFill>
              </a:rPr>
              <a:t>Lo mismo que he hecho yo con ustedes, hágalo unos con otros (</a:t>
            </a:r>
            <a:r>
              <a:rPr lang="es-ES" b="1" dirty="0" err="1" smtClean="0">
                <a:solidFill>
                  <a:srgbClr val="000090"/>
                </a:solidFill>
              </a:rPr>
              <a:t>Jn</a:t>
            </a:r>
            <a:r>
              <a:rPr lang="es-ES" b="1" dirty="0" smtClean="0">
                <a:solidFill>
                  <a:srgbClr val="000090"/>
                </a:solidFill>
              </a:rPr>
              <a:t> 13, 20)</a:t>
            </a:r>
            <a:endParaRPr lang="es-ES" b="1" dirty="0">
              <a:solidFill>
                <a:srgbClr val="00009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791024" y="5175150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rgbClr val="FF0000"/>
                </a:solidFill>
              </a:rPr>
              <a:t>Tengan los mimos sentimientos de Cristo Jesús </a:t>
            </a:r>
            <a:r>
              <a:rPr lang="es-ES" b="1" dirty="0" err="1" smtClean="0">
                <a:solidFill>
                  <a:srgbClr val="FF0000"/>
                </a:solidFill>
              </a:rPr>
              <a:t>Fflp</a:t>
            </a:r>
            <a:r>
              <a:rPr lang="es-ES" b="1" dirty="0" smtClean="0">
                <a:solidFill>
                  <a:srgbClr val="FF0000"/>
                </a:solidFill>
              </a:rPr>
              <a:t> 2,5)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88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28B6DF2-72E6-B64D-BB5A-5ADE34FFB6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7CC2C70-1179-3B48-A402-996758A81D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B206C60-6952-DB47-969B-62031E2879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4EF63C8-0D40-7844-9B1B-139838CEF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B06FEB-DDFB-6241-AD4F-16278AECA6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5B96A21-01A1-D94D-B436-EFE10A84E2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Tema predeterminado">
  <a:themeElements>
    <a:clrScheme name="Montura">
      <a:dk1>
        <a:srgbClr val="302C24"/>
      </a:dk1>
      <a:lt1>
        <a:sysClr val="window" lastClr="FFFFFF"/>
      </a:lt1>
      <a:dk2>
        <a:srgbClr val="AC6416"/>
      </a:dk2>
      <a:lt2>
        <a:srgbClr val="E8E4DB"/>
      </a:lt2>
      <a:accent1>
        <a:srgbClr val="C6B178"/>
      </a:accent1>
      <a:accent2>
        <a:srgbClr val="9C5B14"/>
      </a:accent2>
      <a:accent3>
        <a:srgbClr val="71B2BC"/>
      </a:accent3>
      <a:accent4>
        <a:srgbClr val="78AA5D"/>
      </a:accent4>
      <a:accent5>
        <a:srgbClr val="867099"/>
      </a:accent5>
      <a:accent6>
        <a:srgbClr val="4C6F75"/>
      </a:accent6>
      <a:hlink>
        <a:srgbClr val="F27B0E"/>
      </a:hlink>
      <a:folHlink>
        <a:srgbClr val="989268"/>
      </a:folHlink>
    </a:clrScheme>
    <a:fontScheme name="Cielo">
      <a:majorFont>
        <a:latin typeface="Arial Rounded MT Bold"/>
        <a:ea typeface=""/>
        <a:cs typeface=""/>
        <a:font script="Jpan" typeface="ＭＳ Ｐゴシック"/>
      </a:majorFont>
      <a:minorFont>
        <a:latin typeface="Arial Rounded MT Bold"/>
        <a:ea typeface=""/>
        <a:cs typeface=""/>
        <a:font script="Jpan" typeface="ＭＳ Ｐゴシック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Órbita">
  <a:themeElements>
    <a:clrScheme name="Órbita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Órb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Órbita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Órbita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predeterminado.thmx</Template>
  <TotalTime>140</TotalTime>
  <Words>467</Words>
  <Application>Microsoft Macintosh PowerPoint</Application>
  <PresentationFormat>Presentación en pantalla (4:3)</PresentationFormat>
  <Paragraphs>244</Paragraphs>
  <Slides>20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20</vt:i4>
      </vt:variant>
    </vt:vector>
  </HeadingPairs>
  <TitlesOfParts>
    <vt:vector size="22" baseType="lpstr">
      <vt:lpstr>Tema predeterminado</vt:lpstr>
      <vt:lpstr>Órbita</vt:lpstr>
      <vt:lpstr>CONFLICTOS FAMILIARES</vt:lpstr>
      <vt:lpstr>CAUSAS CONFLICTIVAS</vt:lpstr>
      <vt:lpstr>YO SOY MÁS QUE YO…</vt:lpstr>
      <vt:lpstr>Presentación de PowerPoint</vt:lpstr>
      <vt:lpstr>OBJETIVOS</vt:lpstr>
      <vt:lpstr>EDIFICAR SOBRE ROCA</vt:lpstr>
      <vt:lpstr>Presentación de PowerPoint</vt:lpstr>
      <vt:lpstr>Presentación de PowerPoint</vt:lpstr>
      <vt:lpstr>RELACIONES FAMILIARES</vt:lpstr>
      <vt:lpstr>LO APREHENDIDO</vt:lpstr>
      <vt:lpstr>DECISIÓN DE CONSTRUIR</vt:lpstr>
      <vt:lpstr>SER “HERMANO/A”</vt:lpstr>
      <vt:lpstr>DECISIÓN DE VIVIR</vt:lpstr>
      <vt:lpstr>PARA OBEDECER</vt:lpstr>
      <vt:lpstr>MIS SENTIMIENTOS</vt:lpstr>
      <vt:lpstr>Presentación de PowerPoint</vt:lpstr>
      <vt:lpstr>Presentación de PowerPoint</vt:lpstr>
      <vt:lpstr>RESOLVER</vt:lpstr>
      <vt:lpstr>ACTITUDES POSITIVAS</vt:lpstr>
      <vt:lpstr>ORACIÓN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CONFLICTOS FAMILIARES</dc:title>
  <dc:creator>Jesus Garcia</dc:creator>
  <cp:lastModifiedBy>Jesus Garcia</cp:lastModifiedBy>
  <cp:revision>22</cp:revision>
  <dcterms:created xsi:type="dcterms:W3CDTF">2013-05-22T21:54:02Z</dcterms:created>
  <dcterms:modified xsi:type="dcterms:W3CDTF">2013-05-23T00:14:43Z</dcterms:modified>
</cp:coreProperties>
</file>