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57" r:id="rId1"/>
    <p:sldMasterId id="2147484273" r:id="rId2"/>
  </p:sldMasterIdLst>
  <p:notesMasterIdLst>
    <p:notesMasterId r:id="rId26"/>
  </p:notesMasterIdLst>
  <p:handoutMasterIdLst>
    <p:handoutMasterId r:id="rId27"/>
  </p:handoutMasterIdLst>
  <p:sldIdLst>
    <p:sldId id="256" r:id="rId3"/>
    <p:sldId id="276" r:id="rId4"/>
    <p:sldId id="278" r:id="rId5"/>
    <p:sldId id="277" r:id="rId6"/>
    <p:sldId id="279" r:id="rId7"/>
    <p:sldId id="283" r:id="rId8"/>
    <p:sldId id="288" r:id="rId9"/>
    <p:sldId id="287" r:id="rId10"/>
    <p:sldId id="286" r:id="rId11"/>
    <p:sldId id="257" r:id="rId12"/>
    <p:sldId id="271" r:id="rId13"/>
    <p:sldId id="281" r:id="rId14"/>
    <p:sldId id="267" r:id="rId15"/>
    <p:sldId id="268" r:id="rId16"/>
    <p:sldId id="270" r:id="rId17"/>
    <p:sldId id="262" r:id="rId18"/>
    <p:sldId id="269" r:id="rId19"/>
    <p:sldId id="282" r:id="rId20"/>
    <p:sldId id="264" r:id="rId21"/>
    <p:sldId id="265" r:id="rId22"/>
    <p:sldId id="273" r:id="rId23"/>
    <p:sldId id="275" r:id="rId24"/>
    <p:sldId id="274" r:id="rId25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8ABDFD34-B26C-2946-8644-FD8EC3A2FDD2}">
          <p14:sldIdLst>
            <p14:sldId id="256"/>
            <p14:sldId id="276"/>
            <p14:sldId id="278"/>
            <p14:sldId id="277"/>
            <p14:sldId id="279"/>
            <p14:sldId id="283"/>
            <p14:sldId id="288"/>
            <p14:sldId id="287"/>
            <p14:sldId id="286"/>
            <p14:sldId id="257"/>
            <p14:sldId id="271"/>
            <p14:sldId id="281"/>
            <p14:sldId id="267"/>
            <p14:sldId id="268"/>
            <p14:sldId id="270"/>
            <p14:sldId id="262"/>
            <p14:sldId id="269"/>
            <p14:sldId id="282"/>
            <p14:sldId id="264"/>
            <p14:sldId id="265"/>
            <p14:sldId id="273"/>
            <p14:sldId id="275"/>
            <p14:sldId id="274"/>
          </p14:sldIdLst>
        </p14:section>
        <p14:section name="Sección sin título" id="{BD8BC031-5FB6-7C49-BA47-A410DB161D78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1" autoAdjust="0"/>
    <p:restoredTop sz="94708" autoAdjust="0"/>
  </p:normalViewPr>
  <p:slideViewPr>
    <p:cSldViewPr snapToGrid="0" snapToObjects="1">
      <p:cViewPr varScale="1">
        <p:scale>
          <a:sx n="59" d="100"/>
          <a:sy n="59" d="100"/>
        </p:scale>
        <p:origin x="-61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Relationship Id="rId2" Type="http://schemas.openxmlformats.org/officeDocument/2006/relationships/image" Target="../media/image19.jpg"/><Relationship Id="rId3" Type="http://schemas.openxmlformats.org/officeDocument/2006/relationships/image" Target="../media/image20.jp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25.jpg"/><Relationship Id="rId1" Type="http://schemas.openxmlformats.org/officeDocument/2006/relationships/image" Target="../media/image22.jpg"/><Relationship Id="rId2" Type="http://schemas.openxmlformats.org/officeDocument/2006/relationships/image" Target="../media/image23.jp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1" Type="http://schemas.openxmlformats.org/officeDocument/2006/relationships/image" Target="../media/image9.jpg"/><Relationship Id="rId2" Type="http://schemas.openxmlformats.org/officeDocument/2006/relationships/image" Target="../media/image10.jp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G"/><Relationship Id="rId2" Type="http://schemas.openxmlformats.org/officeDocument/2006/relationships/image" Target="../media/image3.jpg"/><Relationship Id="rId3" Type="http://schemas.openxmlformats.org/officeDocument/2006/relationships/image" Target="../media/image14.jp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g"/><Relationship Id="rId2" Type="http://schemas.openxmlformats.org/officeDocument/2006/relationships/image" Target="../media/image12.jpg"/><Relationship Id="rId3" Type="http://schemas.openxmlformats.org/officeDocument/2006/relationships/image" Target="../media/image16.jp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Relationship Id="rId2" Type="http://schemas.openxmlformats.org/officeDocument/2006/relationships/image" Target="../media/image19.jpg"/><Relationship Id="rId3" Type="http://schemas.openxmlformats.org/officeDocument/2006/relationships/image" Target="../media/image20.jp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4" Type="http://schemas.openxmlformats.org/officeDocument/2006/relationships/image" Target="../media/image25.jpg"/><Relationship Id="rId1" Type="http://schemas.openxmlformats.org/officeDocument/2006/relationships/image" Target="../media/image22.jpg"/><Relationship Id="rId2" Type="http://schemas.openxmlformats.org/officeDocument/2006/relationships/image" Target="../media/image23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1" Type="http://schemas.openxmlformats.org/officeDocument/2006/relationships/image" Target="../media/image9.jpg"/><Relationship Id="rId2" Type="http://schemas.openxmlformats.org/officeDocument/2006/relationships/image" Target="../media/image10.jp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G"/><Relationship Id="rId2" Type="http://schemas.openxmlformats.org/officeDocument/2006/relationships/image" Target="../media/image3.jpg"/><Relationship Id="rId3" Type="http://schemas.openxmlformats.org/officeDocument/2006/relationships/image" Target="../media/image14.jp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g"/><Relationship Id="rId2" Type="http://schemas.openxmlformats.org/officeDocument/2006/relationships/image" Target="../media/image12.jpg"/><Relationship Id="rId3" Type="http://schemas.openxmlformats.org/officeDocument/2006/relationships/image" Target="../media/image1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67C4AB-2F3D-324B-909D-EA3AFB9E5062}" type="doc">
      <dgm:prSet loTypeId="urn:microsoft.com/office/officeart/2005/8/layout/gear1" loCatId="" qsTypeId="urn:microsoft.com/office/officeart/2005/8/quickstyle/3D1" qsCatId="3D" csTypeId="urn:microsoft.com/office/officeart/2005/8/colors/colorful2" csCatId="colorful" phldr="1"/>
      <dgm:spPr/>
    </dgm:pt>
    <dgm:pt modelId="{58E2F558-7E03-A249-964A-986D851E0710}">
      <dgm:prSet phldrT="[Texto]"/>
      <dgm:spPr>
        <a:solidFill>
          <a:srgbClr val="FF0000"/>
        </a:solidFill>
      </dgm:spPr>
      <dgm:t>
        <a:bodyPr/>
        <a:lstStyle/>
        <a:p>
          <a:r>
            <a:rPr lang="es-ES" dirty="0" smtClean="0"/>
            <a:t>CONMIGO</a:t>
          </a:r>
          <a:endParaRPr lang="es-ES" dirty="0"/>
        </a:p>
      </dgm:t>
    </dgm:pt>
    <dgm:pt modelId="{A43B849E-8351-184B-9FDE-97061521D099}" type="parTrans" cxnId="{A6DE6E3D-65CC-904C-AD1A-E1E2172B9E8F}">
      <dgm:prSet/>
      <dgm:spPr/>
      <dgm:t>
        <a:bodyPr/>
        <a:lstStyle/>
        <a:p>
          <a:endParaRPr lang="es-ES"/>
        </a:p>
      </dgm:t>
    </dgm:pt>
    <dgm:pt modelId="{1A952714-08AF-6640-8B52-A181DF22DE63}" type="sibTrans" cxnId="{A6DE6E3D-65CC-904C-AD1A-E1E2172B9E8F}">
      <dgm:prSet/>
      <dgm:spPr>
        <a:solidFill>
          <a:srgbClr val="FF0000"/>
        </a:solidFill>
      </dgm:spPr>
      <dgm:t>
        <a:bodyPr/>
        <a:lstStyle/>
        <a:p>
          <a:endParaRPr lang="es-ES"/>
        </a:p>
      </dgm:t>
    </dgm:pt>
    <dgm:pt modelId="{7EF190F6-3B52-5942-A8DA-5BABC59AE2D7}">
      <dgm:prSet phldrT="[Texto]"/>
      <dgm:spPr/>
      <dgm:t>
        <a:bodyPr/>
        <a:lstStyle/>
        <a:p>
          <a:r>
            <a:rPr lang="es-ES" dirty="0" smtClean="0"/>
            <a:t>CON MI PAREJA</a:t>
          </a:r>
          <a:endParaRPr lang="es-ES" dirty="0"/>
        </a:p>
      </dgm:t>
    </dgm:pt>
    <dgm:pt modelId="{8997F5A7-9C01-0147-9B6B-A07B4A999866}" type="parTrans" cxnId="{C4F75253-CF55-2742-8C62-4066EBD1E0F0}">
      <dgm:prSet/>
      <dgm:spPr/>
      <dgm:t>
        <a:bodyPr/>
        <a:lstStyle/>
        <a:p>
          <a:endParaRPr lang="es-ES"/>
        </a:p>
      </dgm:t>
    </dgm:pt>
    <dgm:pt modelId="{46477214-5548-684D-9ACE-88C6890226DC}" type="sibTrans" cxnId="{C4F75253-CF55-2742-8C62-4066EBD1E0F0}">
      <dgm:prSet/>
      <dgm:spPr/>
      <dgm:t>
        <a:bodyPr/>
        <a:lstStyle/>
        <a:p>
          <a:endParaRPr lang="es-ES"/>
        </a:p>
      </dgm:t>
    </dgm:pt>
    <dgm:pt modelId="{FD1C001F-43B0-1F48-9445-0456EA2B47EC}">
      <dgm:prSet phldrT="[Texto]"/>
      <dgm:spPr>
        <a:solidFill>
          <a:srgbClr val="000090"/>
        </a:solidFill>
      </dgm:spPr>
      <dgm:t>
        <a:bodyPr/>
        <a:lstStyle/>
        <a:p>
          <a:r>
            <a:rPr lang="es-ES" dirty="0" smtClean="0"/>
            <a:t>CON NUESTRO DIOS</a:t>
          </a:r>
          <a:endParaRPr lang="es-ES" dirty="0"/>
        </a:p>
      </dgm:t>
    </dgm:pt>
    <dgm:pt modelId="{E0027280-C5BC-6C45-B2CA-070F757DF380}" type="parTrans" cxnId="{A250EA30-0D2A-5C45-AA93-749C9631384F}">
      <dgm:prSet/>
      <dgm:spPr/>
      <dgm:t>
        <a:bodyPr/>
        <a:lstStyle/>
        <a:p>
          <a:endParaRPr lang="es-ES"/>
        </a:p>
      </dgm:t>
    </dgm:pt>
    <dgm:pt modelId="{4E84C383-54D2-E348-A16C-306E0456593F}" type="sibTrans" cxnId="{A250EA30-0D2A-5C45-AA93-749C9631384F}">
      <dgm:prSet/>
      <dgm:spPr>
        <a:solidFill>
          <a:srgbClr val="000090"/>
        </a:solidFill>
      </dgm:spPr>
      <dgm:t>
        <a:bodyPr/>
        <a:lstStyle/>
        <a:p>
          <a:endParaRPr lang="es-ES"/>
        </a:p>
      </dgm:t>
    </dgm:pt>
    <dgm:pt modelId="{0D300520-2696-094E-A83A-D5C7633C144B}" type="pres">
      <dgm:prSet presAssocID="{7167C4AB-2F3D-324B-909D-EA3AFB9E5062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951F9BE-4295-3D48-B6C1-A9DA174068D4}" type="pres">
      <dgm:prSet presAssocID="{58E2F558-7E03-A249-964A-986D851E0710}" presName="gear1" presStyleLbl="node1" presStyleIdx="0" presStyleCnt="3">
        <dgm:presLayoutVars>
          <dgm:chMax val="1"/>
          <dgm:bulletEnabled val="1"/>
        </dgm:presLayoutVars>
      </dgm:prSet>
      <dgm:spPr/>
    </dgm:pt>
    <dgm:pt modelId="{76062C84-6813-3A4D-8EF1-A568F2974728}" type="pres">
      <dgm:prSet presAssocID="{58E2F558-7E03-A249-964A-986D851E0710}" presName="gear1srcNode" presStyleLbl="node1" presStyleIdx="0" presStyleCnt="3"/>
      <dgm:spPr/>
    </dgm:pt>
    <dgm:pt modelId="{965F277A-B4A1-3F42-8C95-FE0CE83A18F0}" type="pres">
      <dgm:prSet presAssocID="{58E2F558-7E03-A249-964A-986D851E0710}" presName="gear1dstNode" presStyleLbl="node1" presStyleIdx="0" presStyleCnt="3"/>
      <dgm:spPr/>
    </dgm:pt>
    <dgm:pt modelId="{351F36B4-7E58-A846-8FB8-4907B30893E3}" type="pres">
      <dgm:prSet presAssocID="{7EF190F6-3B52-5942-A8DA-5BABC59AE2D7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39F958-BB66-5E4F-B5CC-21985C4139CF}" type="pres">
      <dgm:prSet presAssocID="{7EF190F6-3B52-5942-A8DA-5BABC59AE2D7}" presName="gear2srcNode" presStyleLbl="node1" presStyleIdx="1" presStyleCnt="3"/>
      <dgm:spPr/>
    </dgm:pt>
    <dgm:pt modelId="{171C5F71-877E-9F4C-AD0B-E2194C50D852}" type="pres">
      <dgm:prSet presAssocID="{7EF190F6-3B52-5942-A8DA-5BABC59AE2D7}" presName="gear2dstNode" presStyleLbl="node1" presStyleIdx="1" presStyleCnt="3"/>
      <dgm:spPr/>
    </dgm:pt>
    <dgm:pt modelId="{8BB20459-B02C-CA41-A1C9-A842E9886B6D}" type="pres">
      <dgm:prSet presAssocID="{FD1C001F-43B0-1F48-9445-0456EA2B47EC}" presName="gear3" presStyleLbl="node1" presStyleIdx="2" presStyleCnt="3"/>
      <dgm:spPr/>
    </dgm:pt>
    <dgm:pt modelId="{D28383DE-9F51-9449-91C4-EB5DE71DE1E1}" type="pres">
      <dgm:prSet presAssocID="{FD1C001F-43B0-1F48-9445-0456EA2B47EC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B8C91E05-BD2B-3A40-AEB2-E00F6F9D6786}" type="pres">
      <dgm:prSet presAssocID="{FD1C001F-43B0-1F48-9445-0456EA2B47EC}" presName="gear3srcNode" presStyleLbl="node1" presStyleIdx="2" presStyleCnt="3"/>
      <dgm:spPr/>
    </dgm:pt>
    <dgm:pt modelId="{54A96907-8BF9-604D-BFD4-C2D5B79AF0A0}" type="pres">
      <dgm:prSet presAssocID="{FD1C001F-43B0-1F48-9445-0456EA2B47EC}" presName="gear3dstNode" presStyleLbl="node1" presStyleIdx="2" presStyleCnt="3"/>
      <dgm:spPr/>
    </dgm:pt>
    <dgm:pt modelId="{F19FF2A0-77AA-D244-97ED-A8589E1DBEA7}" type="pres">
      <dgm:prSet presAssocID="{1A952714-08AF-6640-8B52-A181DF22DE63}" presName="connector1" presStyleLbl="sibTrans2D1" presStyleIdx="0" presStyleCnt="3"/>
      <dgm:spPr/>
    </dgm:pt>
    <dgm:pt modelId="{759FFED4-4124-0C4F-946F-242F40DDD2A4}" type="pres">
      <dgm:prSet presAssocID="{46477214-5548-684D-9ACE-88C6890226DC}" presName="connector2" presStyleLbl="sibTrans2D1" presStyleIdx="1" presStyleCnt="3"/>
      <dgm:spPr/>
    </dgm:pt>
    <dgm:pt modelId="{CF086316-DCA2-634C-8C76-71D616F3323B}" type="pres">
      <dgm:prSet presAssocID="{4E84C383-54D2-E348-A16C-306E0456593F}" presName="connector3" presStyleLbl="sibTrans2D1" presStyleIdx="2" presStyleCnt="3"/>
      <dgm:spPr/>
    </dgm:pt>
  </dgm:ptLst>
  <dgm:cxnLst>
    <dgm:cxn modelId="{CA729B8B-7868-E842-B864-10DD4D2FB299}" type="presOf" srcId="{FD1C001F-43B0-1F48-9445-0456EA2B47EC}" destId="{D28383DE-9F51-9449-91C4-EB5DE71DE1E1}" srcOrd="1" destOrd="0" presId="urn:microsoft.com/office/officeart/2005/8/layout/gear1"/>
    <dgm:cxn modelId="{A6DE6E3D-65CC-904C-AD1A-E1E2172B9E8F}" srcId="{7167C4AB-2F3D-324B-909D-EA3AFB9E5062}" destId="{58E2F558-7E03-A249-964A-986D851E0710}" srcOrd="0" destOrd="0" parTransId="{A43B849E-8351-184B-9FDE-97061521D099}" sibTransId="{1A952714-08AF-6640-8B52-A181DF22DE63}"/>
    <dgm:cxn modelId="{A71D5D22-4B9E-AB4B-A8FA-0BCC0C12B9C4}" type="presOf" srcId="{7167C4AB-2F3D-324B-909D-EA3AFB9E5062}" destId="{0D300520-2696-094E-A83A-D5C7633C144B}" srcOrd="0" destOrd="0" presId="urn:microsoft.com/office/officeart/2005/8/layout/gear1"/>
    <dgm:cxn modelId="{1D79466E-B719-3645-B61D-C2B7E79C8CF0}" type="presOf" srcId="{4E84C383-54D2-E348-A16C-306E0456593F}" destId="{CF086316-DCA2-634C-8C76-71D616F3323B}" srcOrd="0" destOrd="0" presId="urn:microsoft.com/office/officeart/2005/8/layout/gear1"/>
    <dgm:cxn modelId="{ECC9782F-49EE-4F44-AF5A-973CEAB71359}" type="presOf" srcId="{FD1C001F-43B0-1F48-9445-0456EA2B47EC}" destId="{B8C91E05-BD2B-3A40-AEB2-E00F6F9D6786}" srcOrd="2" destOrd="0" presId="urn:microsoft.com/office/officeart/2005/8/layout/gear1"/>
    <dgm:cxn modelId="{E622FBF6-C828-4C42-8710-26AE36ABE887}" type="presOf" srcId="{7EF190F6-3B52-5942-A8DA-5BABC59AE2D7}" destId="{9739F958-BB66-5E4F-B5CC-21985C4139CF}" srcOrd="1" destOrd="0" presId="urn:microsoft.com/office/officeart/2005/8/layout/gear1"/>
    <dgm:cxn modelId="{733045C5-1856-674F-9137-F412A3F76062}" type="presOf" srcId="{7EF190F6-3B52-5942-A8DA-5BABC59AE2D7}" destId="{171C5F71-877E-9F4C-AD0B-E2194C50D852}" srcOrd="2" destOrd="0" presId="urn:microsoft.com/office/officeart/2005/8/layout/gear1"/>
    <dgm:cxn modelId="{AC991FF4-7C76-B045-953F-20A10E8E7A54}" type="presOf" srcId="{FD1C001F-43B0-1F48-9445-0456EA2B47EC}" destId="{8BB20459-B02C-CA41-A1C9-A842E9886B6D}" srcOrd="0" destOrd="0" presId="urn:microsoft.com/office/officeart/2005/8/layout/gear1"/>
    <dgm:cxn modelId="{A250EA30-0D2A-5C45-AA93-749C9631384F}" srcId="{7167C4AB-2F3D-324B-909D-EA3AFB9E5062}" destId="{FD1C001F-43B0-1F48-9445-0456EA2B47EC}" srcOrd="2" destOrd="0" parTransId="{E0027280-C5BC-6C45-B2CA-070F757DF380}" sibTransId="{4E84C383-54D2-E348-A16C-306E0456593F}"/>
    <dgm:cxn modelId="{F6A326A8-A9D5-F14F-8605-529162F8B59C}" type="presOf" srcId="{1A952714-08AF-6640-8B52-A181DF22DE63}" destId="{F19FF2A0-77AA-D244-97ED-A8589E1DBEA7}" srcOrd="0" destOrd="0" presId="urn:microsoft.com/office/officeart/2005/8/layout/gear1"/>
    <dgm:cxn modelId="{09038F70-2FF6-F344-8C48-51E7FC0A43F6}" type="presOf" srcId="{58E2F558-7E03-A249-964A-986D851E0710}" destId="{965F277A-B4A1-3F42-8C95-FE0CE83A18F0}" srcOrd="2" destOrd="0" presId="urn:microsoft.com/office/officeart/2005/8/layout/gear1"/>
    <dgm:cxn modelId="{C71C49BE-EE38-8542-8B02-9CD29476B430}" type="presOf" srcId="{58E2F558-7E03-A249-964A-986D851E0710}" destId="{3951F9BE-4295-3D48-B6C1-A9DA174068D4}" srcOrd="0" destOrd="0" presId="urn:microsoft.com/office/officeart/2005/8/layout/gear1"/>
    <dgm:cxn modelId="{C4F75253-CF55-2742-8C62-4066EBD1E0F0}" srcId="{7167C4AB-2F3D-324B-909D-EA3AFB9E5062}" destId="{7EF190F6-3B52-5942-A8DA-5BABC59AE2D7}" srcOrd="1" destOrd="0" parTransId="{8997F5A7-9C01-0147-9B6B-A07B4A999866}" sibTransId="{46477214-5548-684D-9ACE-88C6890226DC}"/>
    <dgm:cxn modelId="{EB68299A-6947-E041-B6A5-69875FA2012D}" type="presOf" srcId="{58E2F558-7E03-A249-964A-986D851E0710}" destId="{76062C84-6813-3A4D-8EF1-A568F2974728}" srcOrd="1" destOrd="0" presId="urn:microsoft.com/office/officeart/2005/8/layout/gear1"/>
    <dgm:cxn modelId="{DD3C6AB3-3EF2-F440-8F0D-3314A4C7D430}" type="presOf" srcId="{7EF190F6-3B52-5942-A8DA-5BABC59AE2D7}" destId="{351F36B4-7E58-A846-8FB8-4907B30893E3}" srcOrd="0" destOrd="0" presId="urn:microsoft.com/office/officeart/2005/8/layout/gear1"/>
    <dgm:cxn modelId="{EE94CDCF-F5CD-184E-8BC1-2E18AA71EF26}" type="presOf" srcId="{FD1C001F-43B0-1F48-9445-0456EA2B47EC}" destId="{54A96907-8BF9-604D-BFD4-C2D5B79AF0A0}" srcOrd="3" destOrd="0" presId="urn:microsoft.com/office/officeart/2005/8/layout/gear1"/>
    <dgm:cxn modelId="{31F1191D-BF16-574B-B53D-41F13F7F2BE9}" type="presOf" srcId="{46477214-5548-684D-9ACE-88C6890226DC}" destId="{759FFED4-4124-0C4F-946F-242F40DDD2A4}" srcOrd="0" destOrd="0" presId="urn:microsoft.com/office/officeart/2005/8/layout/gear1"/>
    <dgm:cxn modelId="{C82882C1-1B44-B744-A259-1555ECC708AD}" type="presParOf" srcId="{0D300520-2696-094E-A83A-D5C7633C144B}" destId="{3951F9BE-4295-3D48-B6C1-A9DA174068D4}" srcOrd="0" destOrd="0" presId="urn:microsoft.com/office/officeart/2005/8/layout/gear1"/>
    <dgm:cxn modelId="{CC7369F4-AA8A-C442-B763-3031E1FABFEF}" type="presParOf" srcId="{0D300520-2696-094E-A83A-D5C7633C144B}" destId="{76062C84-6813-3A4D-8EF1-A568F2974728}" srcOrd="1" destOrd="0" presId="urn:microsoft.com/office/officeart/2005/8/layout/gear1"/>
    <dgm:cxn modelId="{BDC34519-38FC-754F-A9D6-7437598FF02D}" type="presParOf" srcId="{0D300520-2696-094E-A83A-D5C7633C144B}" destId="{965F277A-B4A1-3F42-8C95-FE0CE83A18F0}" srcOrd="2" destOrd="0" presId="urn:microsoft.com/office/officeart/2005/8/layout/gear1"/>
    <dgm:cxn modelId="{C81AC90F-F67B-D042-B53B-4B5E32054E40}" type="presParOf" srcId="{0D300520-2696-094E-A83A-D5C7633C144B}" destId="{351F36B4-7E58-A846-8FB8-4907B30893E3}" srcOrd="3" destOrd="0" presId="urn:microsoft.com/office/officeart/2005/8/layout/gear1"/>
    <dgm:cxn modelId="{BC4BD256-C3ED-6244-A7E6-607548180AD3}" type="presParOf" srcId="{0D300520-2696-094E-A83A-D5C7633C144B}" destId="{9739F958-BB66-5E4F-B5CC-21985C4139CF}" srcOrd="4" destOrd="0" presId="urn:microsoft.com/office/officeart/2005/8/layout/gear1"/>
    <dgm:cxn modelId="{3B13CA61-370C-3D4F-80AA-4AA38BBFC7A9}" type="presParOf" srcId="{0D300520-2696-094E-A83A-D5C7633C144B}" destId="{171C5F71-877E-9F4C-AD0B-E2194C50D852}" srcOrd="5" destOrd="0" presId="urn:microsoft.com/office/officeart/2005/8/layout/gear1"/>
    <dgm:cxn modelId="{C08AD7A3-F3C6-344F-AD0F-1DB1F01A734D}" type="presParOf" srcId="{0D300520-2696-094E-A83A-D5C7633C144B}" destId="{8BB20459-B02C-CA41-A1C9-A842E9886B6D}" srcOrd="6" destOrd="0" presId="urn:microsoft.com/office/officeart/2005/8/layout/gear1"/>
    <dgm:cxn modelId="{B8C1DCA1-7254-1948-B424-89FD3FFACF18}" type="presParOf" srcId="{0D300520-2696-094E-A83A-D5C7633C144B}" destId="{D28383DE-9F51-9449-91C4-EB5DE71DE1E1}" srcOrd="7" destOrd="0" presId="urn:microsoft.com/office/officeart/2005/8/layout/gear1"/>
    <dgm:cxn modelId="{9B8E2948-15F1-464B-8AD9-6A93AA733548}" type="presParOf" srcId="{0D300520-2696-094E-A83A-D5C7633C144B}" destId="{B8C91E05-BD2B-3A40-AEB2-E00F6F9D6786}" srcOrd="8" destOrd="0" presId="urn:microsoft.com/office/officeart/2005/8/layout/gear1"/>
    <dgm:cxn modelId="{CF2D75BA-7813-734D-99F9-13530C533894}" type="presParOf" srcId="{0D300520-2696-094E-A83A-D5C7633C144B}" destId="{54A96907-8BF9-604D-BFD4-C2D5B79AF0A0}" srcOrd="9" destOrd="0" presId="urn:microsoft.com/office/officeart/2005/8/layout/gear1"/>
    <dgm:cxn modelId="{BDB3C696-6CBA-D443-8B5C-61E4597CA8CB}" type="presParOf" srcId="{0D300520-2696-094E-A83A-D5C7633C144B}" destId="{F19FF2A0-77AA-D244-97ED-A8589E1DBEA7}" srcOrd="10" destOrd="0" presId="urn:microsoft.com/office/officeart/2005/8/layout/gear1"/>
    <dgm:cxn modelId="{D763AF5F-F64D-764F-A426-37BD5FB74FD6}" type="presParOf" srcId="{0D300520-2696-094E-A83A-D5C7633C144B}" destId="{759FFED4-4124-0C4F-946F-242F40DDD2A4}" srcOrd="11" destOrd="0" presId="urn:microsoft.com/office/officeart/2005/8/layout/gear1"/>
    <dgm:cxn modelId="{E9A8F053-E773-7346-8228-66535848F550}" type="presParOf" srcId="{0D300520-2696-094E-A83A-D5C7633C144B}" destId="{CF086316-DCA2-634C-8C76-71D616F3323B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0A82691-9348-3E40-89CA-22BF4BBE5128}" type="doc">
      <dgm:prSet loTypeId="urn:microsoft.com/office/officeart/2005/8/layout/radial3" loCatId="" qsTypeId="urn:microsoft.com/office/officeart/2005/8/quickstyle/simple4" qsCatId="simple" csTypeId="urn:microsoft.com/office/officeart/2005/8/colors/colorful1" csCatId="colorful" phldr="1"/>
      <dgm:spPr/>
    </dgm:pt>
    <dgm:pt modelId="{DF7CEAAE-6623-4047-BCF0-113B66B58ED4}">
      <dgm:prSet phldrT="[Texto]"/>
      <dgm:spPr>
        <a:solidFill>
          <a:srgbClr val="800000"/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NECESIDAD</a:t>
          </a:r>
          <a:endParaRPr lang="es-ES" b="1" dirty="0">
            <a:solidFill>
              <a:schemeClr val="bg1"/>
            </a:solidFill>
          </a:endParaRPr>
        </a:p>
      </dgm:t>
    </dgm:pt>
    <dgm:pt modelId="{B2AEFFA0-ED42-544B-B518-7138DC33C84D}" type="parTrans" cxnId="{0DD159FB-81F7-4948-95EB-FD93EBDFC2CC}">
      <dgm:prSet/>
      <dgm:spPr/>
      <dgm:t>
        <a:bodyPr/>
        <a:lstStyle/>
        <a:p>
          <a:endParaRPr lang="es-ES"/>
        </a:p>
      </dgm:t>
    </dgm:pt>
    <dgm:pt modelId="{C0C7E211-2EB3-D44E-A4C8-825E41566AE4}" type="sibTrans" cxnId="{0DD159FB-81F7-4948-95EB-FD93EBDFC2CC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40346827-ED77-CD47-9954-D1912173320A}">
      <dgm:prSet phldrT="[Texto]"/>
      <dgm:spPr>
        <a:solidFill>
          <a:srgbClr val="660066"/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DESEO</a:t>
          </a:r>
          <a:endParaRPr lang="es-ES" b="1" dirty="0">
            <a:solidFill>
              <a:schemeClr val="bg1"/>
            </a:solidFill>
          </a:endParaRPr>
        </a:p>
      </dgm:t>
    </dgm:pt>
    <dgm:pt modelId="{B43A7722-1226-2D45-95C4-4F69E762FDED}" type="parTrans" cxnId="{0BA1C5CE-C6AA-BE4D-8D0C-A61D7DADFC6F}">
      <dgm:prSet/>
      <dgm:spPr/>
      <dgm:t>
        <a:bodyPr/>
        <a:lstStyle/>
        <a:p>
          <a:endParaRPr lang="es-ES"/>
        </a:p>
      </dgm:t>
    </dgm:pt>
    <dgm:pt modelId="{5BB8CD73-D846-A242-A8B1-E50BE550455C}" type="sibTrans" cxnId="{0BA1C5CE-C6AA-BE4D-8D0C-A61D7DADFC6F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E8DDC7F1-6D28-BE41-9B8A-92A61DAC0331}">
      <dgm:prSet phldrT="[Texto]"/>
      <dgm:spPr>
        <a:solidFill>
          <a:schemeClr val="tx2">
            <a:lumMod val="75000"/>
            <a:alpha val="5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IMAGEN</a:t>
          </a:r>
          <a:endParaRPr lang="es-ES" b="1" dirty="0">
            <a:solidFill>
              <a:schemeClr val="bg1"/>
            </a:solidFill>
          </a:endParaRPr>
        </a:p>
      </dgm:t>
    </dgm:pt>
    <dgm:pt modelId="{C31DAA03-CA37-E94F-A52D-878006004632}" type="parTrans" cxnId="{8A98F805-76B1-7940-94F2-C214B35971C1}">
      <dgm:prSet/>
      <dgm:spPr/>
      <dgm:t>
        <a:bodyPr/>
        <a:lstStyle/>
        <a:p>
          <a:endParaRPr lang="es-ES"/>
        </a:p>
      </dgm:t>
    </dgm:pt>
    <dgm:pt modelId="{B9031776-27FA-4343-8B03-24E7485DC9E9}" type="sibTrans" cxnId="{8A98F805-76B1-7940-94F2-C214B35971C1}">
      <dgm:prSet/>
      <dgm:spPr/>
      <dgm:t>
        <a:bodyPr/>
        <a:lstStyle/>
        <a:p>
          <a:endParaRPr lang="es-ES"/>
        </a:p>
      </dgm:t>
    </dgm:pt>
    <dgm:pt modelId="{67F5B9CA-0098-1844-87BF-49094D83B6FC}">
      <dgm:prSet phldrT="[Texto]"/>
      <dgm:spPr>
        <a:solidFill>
          <a:srgbClr val="008000"/>
        </a:solidFill>
      </dgm:spPr>
      <dgm:t>
        <a:bodyPr/>
        <a:lstStyle/>
        <a:p>
          <a:r>
            <a:rPr lang="es-ES" b="1" dirty="0" smtClean="0">
              <a:solidFill>
                <a:schemeClr val="bg1"/>
              </a:solidFill>
            </a:rPr>
            <a:t>SEGURIDAD</a:t>
          </a:r>
          <a:endParaRPr lang="es-ES" b="1" dirty="0">
            <a:solidFill>
              <a:schemeClr val="bg1"/>
            </a:solidFill>
          </a:endParaRPr>
        </a:p>
      </dgm:t>
    </dgm:pt>
    <dgm:pt modelId="{7A28B200-DD0E-734E-A296-9FCCC10C44DA}" type="parTrans" cxnId="{F20D8910-30F6-2544-9C05-E3084376169B}">
      <dgm:prSet/>
      <dgm:spPr/>
      <dgm:t>
        <a:bodyPr/>
        <a:lstStyle/>
        <a:p>
          <a:endParaRPr lang="es-ES"/>
        </a:p>
      </dgm:t>
    </dgm:pt>
    <dgm:pt modelId="{717EAE26-CBB5-DB4E-A1AC-EDF261ED3D32}" type="sibTrans" cxnId="{F20D8910-30F6-2544-9C05-E3084376169B}">
      <dgm:prSet/>
      <dgm:spPr/>
      <dgm:t>
        <a:bodyPr/>
        <a:lstStyle/>
        <a:p>
          <a:endParaRPr lang="es-ES"/>
        </a:p>
      </dgm:t>
    </dgm:pt>
    <dgm:pt modelId="{BD624587-8EB9-6A42-B7A3-F7FCCBB2802C}">
      <dgm:prSet phldrT="[Texto]" custT="1"/>
      <dgm:spPr>
        <a:solidFill>
          <a:srgbClr val="0000FF"/>
        </a:solidFill>
      </dgm:spPr>
      <dgm:t>
        <a:bodyPr/>
        <a:lstStyle/>
        <a:p>
          <a:r>
            <a:rPr lang="es-ES" sz="2000" b="1" dirty="0" smtClean="0">
              <a:solidFill>
                <a:srgbClr val="FFFFFF"/>
              </a:solidFill>
            </a:rPr>
            <a:t>DECISIÓN</a:t>
          </a:r>
          <a:endParaRPr lang="es-ES" sz="2000" b="1" dirty="0">
            <a:solidFill>
              <a:srgbClr val="FFFFFF"/>
            </a:solidFill>
          </a:endParaRPr>
        </a:p>
      </dgm:t>
    </dgm:pt>
    <dgm:pt modelId="{52C29E89-CBE3-4641-88B2-12360AAD34AF}" type="parTrans" cxnId="{FDABD4AD-A15B-1F45-92C6-90A8A69FD4D3}">
      <dgm:prSet/>
      <dgm:spPr/>
      <dgm:t>
        <a:bodyPr/>
        <a:lstStyle/>
        <a:p>
          <a:endParaRPr lang="es-ES"/>
        </a:p>
      </dgm:t>
    </dgm:pt>
    <dgm:pt modelId="{F7F7A88C-7F7E-0C40-8194-DBA5ACCB28F2}" type="sibTrans" cxnId="{FDABD4AD-A15B-1F45-92C6-90A8A69FD4D3}">
      <dgm:prSet/>
      <dgm:spPr/>
      <dgm:t>
        <a:bodyPr/>
        <a:lstStyle/>
        <a:p>
          <a:endParaRPr lang="es-ES"/>
        </a:p>
      </dgm:t>
    </dgm:pt>
    <dgm:pt modelId="{D30198DC-46EF-8E49-BE80-4F55A8C64A44}" type="pres">
      <dgm:prSet presAssocID="{B0A82691-9348-3E40-89CA-22BF4BBE5128}" presName="composite" presStyleCnt="0">
        <dgm:presLayoutVars>
          <dgm:chMax val="1"/>
          <dgm:dir/>
          <dgm:resizeHandles val="exact"/>
        </dgm:presLayoutVars>
      </dgm:prSet>
      <dgm:spPr/>
    </dgm:pt>
    <dgm:pt modelId="{2E43DEAB-CAA7-6C42-B7EB-CD88860CC5F2}" type="pres">
      <dgm:prSet presAssocID="{B0A82691-9348-3E40-89CA-22BF4BBE5128}" presName="radial" presStyleCnt="0">
        <dgm:presLayoutVars>
          <dgm:animLvl val="ctr"/>
        </dgm:presLayoutVars>
      </dgm:prSet>
      <dgm:spPr/>
    </dgm:pt>
    <dgm:pt modelId="{89A9A858-7C1C-EC4C-907E-2D87A33AEFA6}" type="pres">
      <dgm:prSet presAssocID="{BD624587-8EB9-6A42-B7A3-F7FCCBB2802C}" presName="centerShape" presStyleLbl="vennNode1" presStyleIdx="0" presStyleCnt="5"/>
      <dgm:spPr/>
      <dgm:t>
        <a:bodyPr/>
        <a:lstStyle/>
        <a:p>
          <a:endParaRPr lang="es-ES"/>
        </a:p>
      </dgm:t>
    </dgm:pt>
    <dgm:pt modelId="{43ECE641-E537-3F42-8DF0-4A5F67C3FE9F}" type="pres">
      <dgm:prSet presAssocID="{DF7CEAAE-6623-4047-BCF0-113B66B58ED4}" presName="node" presStyleLbl="vennNode1" presStyleIdx="1" presStyleCnt="5" custScaleX="132528" custScaleY="13208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84F977-5477-8849-B1D4-F3A2C3C7FDC8}" type="pres">
      <dgm:prSet presAssocID="{40346827-ED77-CD47-9954-D1912173320A}" presName="node" presStyleLbl="vennNode1" presStyleIdx="2" presStyleCnt="5" custScaleX="132528" custScaleY="13208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2A8A7E-7848-0147-9AF5-F83B0850A51B}" type="pres">
      <dgm:prSet presAssocID="{E8DDC7F1-6D28-BE41-9B8A-92A61DAC0331}" presName="node" presStyleLbl="vennNode1" presStyleIdx="3" presStyleCnt="5" custScaleX="132528" custScaleY="13208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BAE039-A429-AA48-9F33-C8D903AB5EFD}" type="pres">
      <dgm:prSet presAssocID="{67F5B9CA-0098-1844-87BF-49094D83B6FC}" presName="node" presStyleLbl="vennNode1" presStyleIdx="4" presStyleCnt="5" custScaleX="132528" custScaleY="13208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20D8910-30F6-2544-9C05-E3084376169B}" srcId="{BD624587-8EB9-6A42-B7A3-F7FCCBB2802C}" destId="{67F5B9CA-0098-1844-87BF-49094D83B6FC}" srcOrd="3" destOrd="0" parTransId="{7A28B200-DD0E-734E-A296-9FCCC10C44DA}" sibTransId="{717EAE26-CBB5-DB4E-A1AC-EDF261ED3D32}"/>
    <dgm:cxn modelId="{DFEAFF0F-0AA5-A143-9FAC-8084ACAC901D}" type="presOf" srcId="{DF7CEAAE-6623-4047-BCF0-113B66B58ED4}" destId="{43ECE641-E537-3F42-8DF0-4A5F67C3FE9F}" srcOrd="0" destOrd="0" presId="urn:microsoft.com/office/officeart/2005/8/layout/radial3"/>
    <dgm:cxn modelId="{E10E2DFB-92A3-B041-98BB-98DB25FB23D6}" type="presOf" srcId="{E8DDC7F1-6D28-BE41-9B8A-92A61DAC0331}" destId="{452A8A7E-7848-0147-9AF5-F83B0850A51B}" srcOrd="0" destOrd="0" presId="urn:microsoft.com/office/officeart/2005/8/layout/radial3"/>
    <dgm:cxn modelId="{8EE01E0A-F0D6-504E-BD0C-EF2975DF16EC}" type="presOf" srcId="{40346827-ED77-CD47-9954-D1912173320A}" destId="{9C84F977-5477-8849-B1D4-F3A2C3C7FDC8}" srcOrd="0" destOrd="0" presId="urn:microsoft.com/office/officeart/2005/8/layout/radial3"/>
    <dgm:cxn modelId="{FDABD4AD-A15B-1F45-92C6-90A8A69FD4D3}" srcId="{B0A82691-9348-3E40-89CA-22BF4BBE5128}" destId="{BD624587-8EB9-6A42-B7A3-F7FCCBB2802C}" srcOrd="0" destOrd="0" parTransId="{52C29E89-CBE3-4641-88B2-12360AAD34AF}" sibTransId="{F7F7A88C-7F7E-0C40-8194-DBA5ACCB28F2}"/>
    <dgm:cxn modelId="{0DD159FB-81F7-4948-95EB-FD93EBDFC2CC}" srcId="{BD624587-8EB9-6A42-B7A3-F7FCCBB2802C}" destId="{DF7CEAAE-6623-4047-BCF0-113B66B58ED4}" srcOrd="0" destOrd="0" parTransId="{B2AEFFA0-ED42-544B-B518-7138DC33C84D}" sibTransId="{C0C7E211-2EB3-D44E-A4C8-825E41566AE4}"/>
    <dgm:cxn modelId="{0BA1C5CE-C6AA-BE4D-8D0C-A61D7DADFC6F}" srcId="{BD624587-8EB9-6A42-B7A3-F7FCCBB2802C}" destId="{40346827-ED77-CD47-9954-D1912173320A}" srcOrd="1" destOrd="0" parTransId="{B43A7722-1226-2D45-95C4-4F69E762FDED}" sibTransId="{5BB8CD73-D846-A242-A8B1-E50BE550455C}"/>
    <dgm:cxn modelId="{EDA5BF52-E685-7747-8A41-B0499FCCBD31}" type="presOf" srcId="{BD624587-8EB9-6A42-B7A3-F7FCCBB2802C}" destId="{89A9A858-7C1C-EC4C-907E-2D87A33AEFA6}" srcOrd="0" destOrd="0" presId="urn:microsoft.com/office/officeart/2005/8/layout/radial3"/>
    <dgm:cxn modelId="{8A98F805-76B1-7940-94F2-C214B35971C1}" srcId="{BD624587-8EB9-6A42-B7A3-F7FCCBB2802C}" destId="{E8DDC7F1-6D28-BE41-9B8A-92A61DAC0331}" srcOrd="2" destOrd="0" parTransId="{C31DAA03-CA37-E94F-A52D-878006004632}" sibTransId="{B9031776-27FA-4343-8B03-24E7485DC9E9}"/>
    <dgm:cxn modelId="{3FE9CBA2-8E1D-514A-A639-C2F5079BC0FE}" type="presOf" srcId="{B0A82691-9348-3E40-89CA-22BF4BBE5128}" destId="{D30198DC-46EF-8E49-BE80-4F55A8C64A44}" srcOrd="0" destOrd="0" presId="urn:microsoft.com/office/officeart/2005/8/layout/radial3"/>
    <dgm:cxn modelId="{23AC8A43-B09F-4C47-A4EF-743F85FC8299}" type="presOf" srcId="{67F5B9CA-0098-1844-87BF-49094D83B6FC}" destId="{71BAE039-A429-AA48-9F33-C8D903AB5EFD}" srcOrd="0" destOrd="0" presId="urn:microsoft.com/office/officeart/2005/8/layout/radial3"/>
    <dgm:cxn modelId="{F8529F8D-5F74-744D-A9BC-D0265EB8E251}" type="presParOf" srcId="{D30198DC-46EF-8E49-BE80-4F55A8C64A44}" destId="{2E43DEAB-CAA7-6C42-B7EB-CD88860CC5F2}" srcOrd="0" destOrd="0" presId="urn:microsoft.com/office/officeart/2005/8/layout/radial3"/>
    <dgm:cxn modelId="{9F66FE76-6E2A-AB41-9E53-5E854D01209F}" type="presParOf" srcId="{2E43DEAB-CAA7-6C42-B7EB-CD88860CC5F2}" destId="{89A9A858-7C1C-EC4C-907E-2D87A33AEFA6}" srcOrd="0" destOrd="0" presId="urn:microsoft.com/office/officeart/2005/8/layout/radial3"/>
    <dgm:cxn modelId="{9B5C9362-5E77-394F-92ED-0B00658651B6}" type="presParOf" srcId="{2E43DEAB-CAA7-6C42-B7EB-CD88860CC5F2}" destId="{43ECE641-E537-3F42-8DF0-4A5F67C3FE9F}" srcOrd="1" destOrd="0" presId="urn:microsoft.com/office/officeart/2005/8/layout/radial3"/>
    <dgm:cxn modelId="{4CFE4A16-0F7F-B643-BBD8-56AD43447C55}" type="presParOf" srcId="{2E43DEAB-CAA7-6C42-B7EB-CD88860CC5F2}" destId="{9C84F977-5477-8849-B1D4-F3A2C3C7FDC8}" srcOrd="2" destOrd="0" presId="urn:microsoft.com/office/officeart/2005/8/layout/radial3"/>
    <dgm:cxn modelId="{153CD0A0-3A77-EE4D-8673-F7312AFABB0E}" type="presParOf" srcId="{2E43DEAB-CAA7-6C42-B7EB-CD88860CC5F2}" destId="{452A8A7E-7848-0147-9AF5-F83B0850A51B}" srcOrd="3" destOrd="0" presId="urn:microsoft.com/office/officeart/2005/8/layout/radial3"/>
    <dgm:cxn modelId="{324F08D2-D04D-D640-8DEF-3BB25E4812C2}" type="presParOf" srcId="{2E43DEAB-CAA7-6C42-B7EB-CD88860CC5F2}" destId="{71BAE039-A429-AA48-9F33-C8D903AB5EFD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5CCFC00-DB46-9C46-ABDC-BC5BA26A90D8}" type="doc">
      <dgm:prSet loTypeId="urn:microsoft.com/office/officeart/2008/layout/TitlePictureLineup" loCatId="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81F27FE3-D50B-A248-96B8-6D8ED9D2FA9D}">
      <dgm:prSet phldrT="[Texto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ES" dirty="0" smtClean="0"/>
            <a:t>unilaterales</a:t>
          </a:r>
          <a:endParaRPr lang="es-ES" dirty="0"/>
        </a:p>
      </dgm:t>
    </dgm:pt>
    <dgm:pt modelId="{F37050B3-1EBB-1E4D-A492-233A0B56BAD2}" type="parTrans" cxnId="{652A913E-1941-2642-B6A6-0BA8097EAD89}">
      <dgm:prSet/>
      <dgm:spPr/>
      <dgm:t>
        <a:bodyPr/>
        <a:lstStyle/>
        <a:p>
          <a:endParaRPr lang="es-ES"/>
        </a:p>
      </dgm:t>
    </dgm:pt>
    <dgm:pt modelId="{B574D2A8-0C5C-7445-9CB6-CCBD40E2D6B9}" type="sibTrans" cxnId="{652A913E-1941-2642-B6A6-0BA8097EAD89}">
      <dgm:prSet/>
      <dgm:spPr/>
      <dgm:t>
        <a:bodyPr/>
        <a:lstStyle/>
        <a:p>
          <a:endParaRPr lang="es-ES"/>
        </a:p>
      </dgm:t>
    </dgm:pt>
    <dgm:pt modelId="{C3918B73-31DA-2C4F-A030-AAE3443F9F98}">
      <dgm:prSet phldrT="[Texto]" custT="1"/>
      <dgm:spPr>
        <a:solidFill>
          <a:srgbClr val="FFFF00"/>
        </a:solidFill>
      </dgm:spPr>
      <dgm:t>
        <a:bodyPr/>
        <a:lstStyle/>
        <a:p>
          <a:r>
            <a:rPr lang="es-ES" sz="1400" dirty="0" smtClean="0"/>
            <a:t>Autarquía</a:t>
          </a:r>
        </a:p>
        <a:p>
          <a:r>
            <a:rPr lang="es-ES" sz="1400" dirty="0" smtClean="0"/>
            <a:t>responsable</a:t>
          </a:r>
          <a:endParaRPr lang="es-ES" sz="1400" dirty="0"/>
        </a:p>
      </dgm:t>
    </dgm:pt>
    <dgm:pt modelId="{C3F6BD78-F7FF-0141-A1D0-5B32C1F375D3}" type="parTrans" cxnId="{79FE302C-59A8-AF43-90DE-65EE18FC9166}">
      <dgm:prSet/>
      <dgm:spPr/>
      <dgm:t>
        <a:bodyPr/>
        <a:lstStyle/>
        <a:p>
          <a:endParaRPr lang="es-ES"/>
        </a:p>
      </dgm:t>
    </dgm:pt>
    <dgm:pt modelId="{2AFE0DEA-1BD1-E740-9D08-DE7C4FF640A4}" type="sibTrans" cxnId="{79FE302C-59A8-AF43-90DE-65EE18FC9166}">
      <dgm:prSet/>
      <dgm:spPr/>
      <dgm:t>
        <a:bodyPr/>
        <a:lstStyle/>
        <a:p>
          <a:endParaRPr lang="es-ES"/>
        </a:p>
      </dgm:t>
    </dgm:pt>
    <dgm:pt modelId="{FD5F83F3-C522-CF46-B3C5-B1A3303D8C8E}">
      <dgm:prSet phldrT="[Texto]"/>
      <dgm:spPr/>
      <dgm:t>
        <a:bodyPr/>
        <a:lstStyle/>
        <a:p>
          <a:r>
            <a:rPr lang="es-ES" dirty="0" smtClean="0"/>
            <a:t>bilaterales</a:t>
          </a:r>
          <a:endParaRPr lang="es-ES" dirty="0"/>
        </a:p>
      </dgm:t>
    </dgm:pt>
    <dgm:pt modelId="{A7685405-D6E8-E144-8952-B689F0C86C67}" type="parTrans" cxnId="{7DD3CDAF-89EA-BD48-8081-BDCAF2758BB7}">
      <dgm:prSet/>
      <dgm:spPr/>
      <dgm:t>
        <a:bodyPr/>
        <a:lstStyle/>
        <a:p>
          <a:endParaRPr lang="es-ES"/>
        </a:p>
      </dgm:t>
    </dgm:pt>
    <dgm:pt modelId="{9D2E1527-B234-2446-9041-9989ADE56E85}" type="sibTrans" cxnId="{7DD3CDAF-89EA-BD48-8081-BDCAF2758BB7}">
      <dgm:prSet/>
      <dgm:spPr/>
      <dgm:t>
        <a:bodyPr/>
        <a:lstStyle/>
        <a:p>
          <a:endParaRPr lang="es-ES"/>
        </a:p>
      </dgm:t>
    </dgm:pt>
    <dgm:pt modelId="{18D64392-7D21-5945-9343-CC3853845FA6}">
      <dgm:prSet phldrT="[Texto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s-ES" sz="1400" dirty="0" smtClean="0"/>
            <a:t>Responsabilidad</a:t>
          </a:r>
        </a:p>
        <a:p>
          <a:r>
            <a:rPr lang="es-ES" sz="1400" dirty="0" smtClean="0"/>
            <a:t>contrastada</a:t>
          </a:r>
          <a:endParaRPr lang="es-ES" sz="1400" dirty="0"/>
        </a:p>
      </dgm:t>
    </dgm:pt>
    <dgm:pt modelId="{021EF0A9-ACBF-F541-B4DC-E3FB37C2391C}" type="parTrans" cxnId="{244722C1-FE02-A249-96FC-8D7B9A2DFF79}">
      <dgm:prSet/>
      <dgm:spPr/>
      <dgm:t>
        <a:bodyPr/>
        <a:lstStyle/>
        <a:p>
          <a:endParaRPr lang="es-ES"/>
        </a:p>
      </dgm:t>
    </dgm:pt>
    <dgm:pt modelId="{6B4AF2EC-EB60-7F4F-B500-5A907A3450B0}" type="sibTrans" cxnId="{244722C1-FE02-A249-96FC-8D7B9A2DFF79}">
      <dgm:prSet/>
      <dgm:spPr/>
      <dgm:t>
        <a:bodyPr/>
        <a:lstStyle/>
        <a:p>
          <a:endParaRPr lang="es-ES"/>
        </a:p>
      </dgm:t>
    </dgm:pt>
    <dgm:pt modelId="{7A25E1BA-F416-DA42-B42A-96D3943A4353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multilaterales</a:t>
          </a:r>
          <a:endParaRPr lang="es-ES" dirty="0"/>
        </a:p>
      </dgm:t>
    </dgm:pt>
    <dgm:pt modelId="{06DF5D03-074A-2944-BE33-F758DBA8EEF0}" type="parTrans" cxnId="{581DDCCB-9020-324E-BA79-04874A7451FF}">
      <dgm:prSet/>
      <dgm:spPr/>
      <dgm:t>
        <a:bodyPr/>
        <a:lstStyle/>
        <a:p>
          <a:endParaRPr lang="es-ES"/>
        </a:p>
      </dgm:t>
    </dgm:pt>
    <dgm:pt modelId="{4FC3320C-7F23-234D-83B1-2DAE6145D807}" type="sibTrans" cxnId="{581DDCCB-9020-324E-BA79-04874A7451FF}">
      <dgm:prSet/>
      <dgm:spPr/>
      <dgm:t>
        <a:bodyPr/>
        <a:lstStyle/>
        <a:p>
          <a:endParaRPr lang="es-ES"/>
        </a:p>
      </dgm:t>
    </dgm:pt>
    <dgm:pt modelId="{498712B8-DD06-1C49-9FB1-5CAE0166FCEF}">
      <dgm:prSet phldrT="[Texto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es-ES" sz="1400" dirty="0" smtClean="0"/>
            <a:t>Corresponsabilidad</a:t>
          </a:r>
        </a:p>
        <a:p>
          <a:pPr algn="ctr"/>
          <a:r>
            <a:rPr lang="es-ES" sz="1400" dirty="0" smtClean="0"/>
            <a:t>comunitaria</a:t>
          </a:r>
          <a:endParaRPr lang="es-ES" sz="1400" dirty="0"/>
        </a:p>
      </dgm:t>
    </dgm:pt>
    <dgm:pt modelId="{CEA89B54-5ED1-B443-BF3F-2EEFC44D6F3F}" type="parTrans" cxnId="{A43AE199-4D24-1A45-B47B-1746B309240C}">
      <dgm:prSet/>
      <dgm:spPr/>
      <dgm:t>
        <a:bodyPr/>
        <a:lstStyle/>
        <a:p>
          <a:endParaRPr lang="es-ES"/>
        </a:p>
      </dgm:t>
    </dgm:pt>
    <dgm:pt modelId="{50FDA48F-3CF6-7043-943D-93BC3FF5D38F}" type="sibTrans" cxnId="{A43AE199-4D24-1A45-B47B-1746B309240C}">
      <dgm:prSet/>
      <dgm:spPr/>
      <dgm:t>
        <a:bodyPr/>
        <a:lstStyle/>
        <a:p>
          <a:endParaRPr lang="es-ES"/>
        </a:p>
      </dgm:t>
    </dgm:pt>
    <dgm:pt modelId="{A55CE075-BA45-0F4F-AA48-F5C14A59EB50}" type="pres">
      <dgm:prSet presAssocID="{15CCFC00-DB46-9C46-ABDC-BC5BA26A90D8}" presName="Name0" presStyleCnt="0">
        <dgm:presLayoutVars>
          <dgm:dir/>
        </dgm:presLayoutVars>
      </dgm:prSet>
      <dgm:spPr/>
      <dgm:t>
        <a:bodyPr/>
        <a:lstStyle/>
        <a:p>
          <a:endParaRPr lang="es-ES"/>
        </a:p>
      </dgm:t>
    </dgm:pt>
    <dgm:pt modelId="{CBF0111A-F543-3F46-AB66-8F5EDA30A09A}" type="pres">
      <dgm:prSet presAssocID="{81F27FE3-D50B-A248-96B8-6D8ED9D2FA9D}" presName="composite" presStyleCnt="0"/>
      <dgm:spPr/>
    </dgm:pt>
    <dgm:pt modelId="{AAE7F086-24E1-8147-A090-D49C827122C0}" type="pres">
      <dgm:prSet presAssocID="{81F27FE3-D50B-A248-96B8-6D8ED9D2FA9D}" presName="Accent" presStyleLbl="alignAcc1" presStyleIdx="0" presStyleCnt="3"/>
      <dgm:spPr/>
    </dgm:pt>
    <dgm:pt modelId="{0D5DEB1F-15A2-B549-8D7B-8BC20BD44816}" type="pres">
      <dgm:prSet presAssocID="{81F27FE3-D50B-A248-96B8-6D8ED9D2FA9D}" presName="Imag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  <dgm:t>
        <a:bodyPr/>
        <a:lstStyle/>
        <a:p>
          <a:endParaRPr lang="es-ES"/>
        </a:p>
      </dgm:t>
    </dgm:pt>
    <dgm:pt modelId="{C1B3BB50-0F97-AC44-B9A3-654271B5AF24}" type="pres">
      <dgm:prSet presAssocID="{81F27FE3-D50B-A248-96B8-6D8ED9D2FA9D}" presName="Child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205192-E6B6-9740-9A81-970FB4E26FB8}" type="pres">
      <dgm:prSet presAssocID="{81F27FE3-D50B-A248-96B8-6D8ED9D2FA9D}" presName="Parent" presStyleLbl="align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F803BF9-7396-5F48-BD6F-7A0402D527C0}" type="pres">
      <dgm:prSet presAssocID="{B574D2A8-0C5C-7445-9CB6-CCBD40E2D6B9}" presName="sibTrans" presStyleCnt="0"/>
      <dgm:spPr/>
    </dgm:pt>
    <dgm:pt modelId="{2A50AD28-0628-2144-B877-2734E331E356}" type="pres">
      <dgm:prSet presAssocID="{FD5F83F3-C522-CF46-B3C5-B1A3303D8C8E}" presName="composite" presStyleCnt="0"/>
      <dgm:spPr/>
    </dgm:pt>
    <dgm:pt modelId="{9660DF47-356C-0E49-9624-9FB5163506F6}" type="pres">
      <dgm:prSet presAssocID="{FD5F83F3-C522-CF46-B3C5-B1A3303D8C8E}" presName="Accent" presStyleLbl="alignAcc1" presStyleIdx="1" presStyleCnt="3"/>
      <dgm:spPr/>
    </dgm:pt>
    <dgm:pt modelId="{4A4C4848-0F67-CA40-9138-643296B7DAF8}" type="pres">
      <dgm:prSet presAssocID="{FD5F83F3-C522-CF46-B3C5-B1A3303D8C8E}" presName="Image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</dgm:spPr>
      <dgm:t>
        <a:bodyPr/>
        <a:lstStyle/>
        <a:p>
          <a:endParaRPr lang="es-ES"/>
        </a:p>
      </dgm:t>
    </dgm:pt>
    <dgm:pt modelId="{8B14B56C-6EEE-984D-A335-B8F350DEB0E2}" type="pres">
      <dgm:prSet presAssocID="{FD5F83F3-C522-CF46-B3C5-B1A3303D8C8E}" presName="Child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49189D-3979-1E44-8236-A63FFD72B432}" type="pres">
      <dgm:prSet presAssocID="{FD5F83F3-C522-CF46-B3C5-B1A3303D8C8E}" presName="Parent" presStyleLbl="align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45B3F4-6340-3542-988F-51C861467048}" type="pres">
      <dgm:prSet presAssocID="{9D2E1527-B234-2446-9041-9989ADE56E85}" presName="sibTrans" presStyleCnt="0"/>
      <dgm:spPr/>
    </dgm:pt>
    <dgm:pt modelId="{500B4999-670D-9F41-A41E-B55699D629E6}" type="pres">
      <dgm:prSet presAssocID="{7A25E1BA-F416-DA42-B42A-96D3943A4353}" presName="composite" presStyleCnt="0"/>
      <dgm:spPr/>
    </dgm:pt>
    <dgm:pt modelId="{0D1E1FFD-58B8-6D4D-9119-EEA5EC9A07BA}" type="pres">
      <dgm:prSet presAssocID="{7A25E1BA-F416-DA42-B42A-96D3943A4353}" presName="Accent" presStyleLbl="alignAcc1" presStyleIdx="2" presStyleCnt="3"/>
      <dgm:spPr/>
    </dgm:pt>
    <dgm:pt modelId="{DD04463F-E743-E649-A542-E8D5A713EE92}" type="pres">
      <dgm:prSet presAssocID="{7A25E1BA-F416-DA42-B42A-96D3943A4353}" presName="Image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  <dgm:t>
        <a:bodyPr/>
        <a:lstStyle/>
        <a:p>
          <a:endParaRPr lang="es-ES"/>
        </a:p>
      </dgm:t>
    </dgm:pt>
    <dgm:pt modelId="{C6B3B122-0995-274B-AA09-DA8B1BD8CF29}" type="pres">
      <dgm:prSet presAssocID="{7A25E1BA-F416-DA42-B42A-96D3943A4353}" presName="Child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2A0D6A2-402C-1A41-B9A3-333D0E61CDAB}" type="pres">
      <dgm:prSet presAssocID="{7A25E1BA-F416-DA42-B42A-96D3943A4353}" presName="Parent" presStyleLbl="align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05BF8FA-9781-E549-AEBE-B0EC56EE6B22}" type="presOf" srcId="{18D64392-7D21-5945-9343-CC3853845FA6}" destId="{8B14B56C-6EEE-984D-A335-B8F350DEB0E2}" srcOrd="0" destOrd="0" presId="urn:microsoft.com/office/officeart/2008/layout/TitlePictureLineup"/>
    <dgm:cxn modelId="{976829BE-11BF-DC49-AE8E-E1167CEDB319}" type="presOf" srcId="{498712B8-DD06-1C49-9FB1-5CAE0166FCEF}" destId="{C6B3B122-0995-274B-AA09-DA8B1BD8CF29}" srcOrd="0" destOrd="0" presId="urn:microsoft.com/office/officeart/2008/layout/TitlePictureLineup"/>
    <dgm:cxn modelId="{65D79B5F-35E0-E74F-B5D1-5E3AA8DFA7B7}" type="presOf" srcId="{FD5F83F3-C522-CF46-B3C5-B1A3303D8C8E}" destId="{4349189D-3979-1E44-8236-A63FFD72B432}" srcOrd="0" destOrd="0" presId="urn:microsoft.com/office/officeart/2008/layout/TitlePictureLineup"/>
    <dgm:cxn modelId="{E92F8A1E-8586-F143-A6A7-1036BD6C79F3}" type="presOf" srcId="{7A25E1BA-F416-DA42-B42A-96D3943A4353}" destId="{82A0D6A2-402C-1A41-B9A3-333D0E61CDAB}" srcOrd="0" destOrd="0" presId="urn:microsoft.com/office/officeart/2008/layout/TitlePictureLineup"/>
    <dgm:cxn modelId="{D69B7C6B-46E3-CF43-8B07-C3027D03E7F6}" type="presOf" srcId="{C3918B73-31DA-2C4F-A030-AAE3443F9F98}" destId="{C1B3BB50-0F97-AC44-B9A3-654271B5AF24}" srcOrd="0" destOrd="0" presId="urn:microsoft.com/office/officeart/2008/layout/TitlePictureLineup"/>
    <dgm:cxn modelId="{0809E0C3-8F58-CA46-988D-A3CDB2A7A34D}" type="presOf" srcId="{15CCFC00-DB46-9C46-ABDC-BC5BA26A90D8}" destId="{A55CE075-BA45-0F4F-AA48-F5C14A59EB50}" srcOrd="0" destOrd="0" presId="urn:microsoft.com/office/officeart/2008/layout/TitlePictureLineup"/>
    <dgm:cxn modelId="{652A913E-1941-2642-B6A6-0BA8097EAD89}" srcId="{15CCFC00-DB46-9C46-ABDC-BC5BA26A90D8}" destId="{81F27FE3-D50B-A248-96B8-6D8ED9D2FA9D}" srcOrd="0" destOrd="0" parTransId="{F37050B3-1EBB-1E4D-A492-233A0B56BAD2}" sibTransId="{B574D2A8-0C5C-7445-9CB6-CCBD40E2D6B9}"/>
    <dgm:cxn modelId="{244722C1-FE02-A249-96FC-8D7B9A2DFF79}" srcId="{FD5F83F3-C522-CF46-B3C5-B1A3303D8C8E}" destId="{18D64392-7D21-5945-9343-CC3853845FA6}" srcOrd="0" destOrd="0" parTransId="{021EF0A9-ACBF-F541-B4DC-E3FB37C2391C}" sibTransId="{6B4AF2EC-EB60-7F4F-B500-5A907A3450B0}"/>
    <dgm:cxn modelId="{581DDCCB-9020-324E-BA79-04874A7451FF}" srcId="{15CCFC00-DB46-9C46-ABDC-BC5BA26A90D8}" destId="{7A25E1BA-F416-DA42-B42A-96D3943A4353}" srcOrd="2" destOrd="0" parTransId="{06DF5D03-074A-2944-BE33-F758DBA8EEF0}" sibTransId="{4FC3320C-7F23-234D-83B1-2DAE6145D807}"/>
    <dgm:cxn modelId="{562307D3-98FE-3146-AC67-6622E8569FB9}" type="presOf" srcId="{81F27FE3-D50B-A248-96B8-6D8ED9D2FA9D}" destId="{0C205192-E6B6-9740-9A81-970FB4E26FB8}" srcOrd="0" destOrd="0" presId="urn:microsoft.com/office/officeart/2008/layout/TitlePictureLineup"/>
    <dgm:cxn modelId="{79FE302C-59A8-AF43-90DE-65EE18FC9166}" srcId="{81F27FE3-D50B-A248-96B8-6D8ED9D2FA9D}" destId="{C3918B73-31DA-2C4F-A030-AAE3443F9F98}" srcOrd="0" destOrd="0" parTransId="{C3F6BD78-F7FF-0141-A1D0-5B32C1F375D3}" sibTransId="{2AFE0DEA-1BD1-E740-9D08-DE7C4FF640A4}"/>
    <dgm:cxn modelId="{7DD3CDAF-89EA-BD48-8081-BDCAF2758BB7}" srcId="{15CCFC00-DB46-9C46-ABDC-BC5BA26A90D8}" destId="{FD5F83F3-C522-CF46-B3C5-B1A3303D8C8E}" srcOrd="1" destOrd="0" parTransId="{A7685405-D6E8-E144-8952-B689F0C86C67}" sibTransId="{9D2E1527-B234-2446-9041-9989ADE56E85}"/>
    <dgm:cxn modelId="{A43AE199-4D24-1A45-B47B-1746B309240C}" srcId="{7A25E1BA-F416-DA42-B42A-96D3943A4353}" destId="{498712B8-DD06-1C49-9FB1-5CAE0166FCEF}" srcOrd="0" destOrd="0" parTransId="{CEA89B54-5ED1-B443-BF3F-2EEFC44D6F3F}" sibTransId="{50FDA48F-3CF6-7043-943D-93BC3FF5D38F}"/>
    <dgm:cxn modelId="{657E36E1-7277-E649-A57B-9C3FE38160FA}" type="presParOf" srcId="{A55CE075-BA45-0F4F-AA48-F5C14A59EB50}" destId="{CBF0111A-F543-3F46-AB66-8F5EDA30A09A}" srcOrd="0" destOrd="0" presId="urn:microsoft.com/office/officeart/2008/layout/TitlePictureLineup"/>
    <dgm:cxn modelId="{ED9F2943-86B8-C54F-8560-EBD974919D42}" type="presParOf" srcId="{CBF0111A-F543-3F46-AB66-8F5EDA30A09A}" destId="{AAE7F086-24E1-8147-A090-D49C827122C0}" srcOrd="0" destOrd="0" presId="urn:microsoft.com/office/officeart/2008/layout/TitlePictureLineup"/>
    <dgm:cxn modelId="{E84AF92B-6B9E-FB48-8750-60307FD3276F}" type="presParOf" srcId="{CBF0111A-F543-3F46-AB66-8F5EDA30A09A}" destId="{0D5DEB1F-15A2-B549-8D7B-8BC20BD44816}" srcOrd="1" destOrd="0" presId="urn:microsoft.com/office/officeart/2008/layout/TitlePictureLineup"/>
    <dgm:cxn modelId="{0C1C3264-7CC6-BE4F-B114-4276E89ED9CD}" type="presParOf" srcId="{CBF0111A-F543-3F46-AB66-8F5EDA30A09A}" destId="{C1B3BB50-0F97-AC44-B9A3-654271B5AF24}" srcOrd="2" destOrd="0" presId="urn:microsoft.com/office/officeart/2008/layout/TitlePictureLineup"/>
    <dgm:cxn modelId="{213F1F17-9670-BB4A-9BF7-2D9FE9A8B5E8}" type="presParOf" srcId="{CBF0111A-F543-3F46-AB66-8F5EDA30A09A}" destId="{0C205192-E6B6-9740-9A81-970FB4E26FB8}" srcOrd="3" destOrd="0" presId="urn:microsoft.com/office/officeart/2008/layout/TitlePictureLineup"/>
    <dgm:cxn modelId="{C58EBBBA-4A95-C948-AAB4-BDEBD2685AA0}" type="presParOf" srcId="{A55CE075-BA45-0F4F-AA48-F5C14A59EB50}" destId="{0F803BF9-7396-5F48-BD6F-7A0402D527C0}" srcOrd="1" destOrd="0" presId="urn:microsoft.com/office/officeart/2008/layout/TitlePictureLineup"/>
    <dgm:cxn modelId="{FAD6096A-C9A4-6C4F-9604-00091EB2CB48}" type="presParOf" srcId="{A55CE075-BA45-0F4F-AA48-F5C14A59EB50}" destId="{2A50AD28-0628-2144-B877-2734E331E356}" srcOrd="2" destOrd="0" presId="urn:microsoft.com/office/officeart/2008/layout/TitlePictureLineup"/>
    <dgm:cxn modelId="{54104E88-D63D-154F-8ECB-5AAF9B44D4E5}" type="presParOf" srcId="{2A50AD28-0628-2144-B877-2734E331E356}" destId="{9660DF47-356C-0E49-9624-9FB5163506F6}" srcOrd="0" destOrd="0" presId="urn:microsoft.com/office/officeart/2008/layout/TitlePictureLineup"/>
    <dgm:cxn modelId="{ED6DC6C4-1214-1344-AEAD-99A5553A6EA6}" type="presParOf" srcId="{2A50AD28-0628-2144-B877-2734E331E356}" destId="{4A4C4848-0F67-CA40-9138-643296B7DAF8}" srcOrd="1" destOrd="0" presId="urn:microsoft.com/office/officeart/2008/layout/TitlePictureLineup"/>
    <dgm:cxn modelId="{90160220-2F81-B44F-8639-5E02694CBBFA}" type="presParOf" srcId="{2A50AD28-0628-2144-B877-2734E331E356}" destId="{8B14B56C-6EEE-984D-A335-B8F350DEB0E2}" srcOrd="2" destOrd="0" presId="urn:microsoft.com/office/officeart/2008/layout/TitlePictureLineup"/>
    <dgm:cxn modelId="{D900517B-F3E7-AD48-9C08-AC548E377665}" type="presParOf" srcId="{2A50AD28-0628-2144-B877-2734E331E356}" destId="{4349189D-3979-1E44-8236-A63FFD72B432}" srcOrd="3" destOrd="0" presId="urn:microsoft.com/office/officeart/2008/layout/TitlePictureLineup"/>
    <dgm:cxn modelId="{8584151D-B95D-BD40-A14A-E416947E23CB}" type="presParOf" srcId="{A55CE075-BA45-0F4F-AA48-F5C14A59EB50}" destId="{5E45B3F4-6340-3542-988F-51C861467048}" srcOrd="3" destOrd="0" presId="urn:microsoft.com/office/officeart/2008/layout/TitlePictureLineup"/>
    <dgm:cxn modelId="{9B2FC3D0-4E11-6E4F-B34A-998E69182828}" type="presParOf" srcId="{A55CE075-BA45-0F4F-AA48-F5C14A59EB50}" destId="{500B4999-670D-9F41-A41E-B55699D629E6}" srcOrd="4" destOrd="0" presId="urn:microsoft.com/office/officeart/2008/layout/TitlePictureLineup"/>
    <dgm:cxn modelId="{F61CD3AD-A398-224D-AC4C-5F6C0FB58E5D}" type="presParOf" srcId="{500B4999-670D-9F41-A41E-B55699D629E6}" destId="{0D1E1FFD-58B8-6D4D-9119-EEA5EC9A07BA}" srcOrd="0" destOrd="0" presId="urn:microsoft.com/office/officeart/2008/layout/TitlePictureLineup"/>
    <dgm:cxn modelId="{F4E56055-0282-834E-8C72-31B0750E0F28}" type="presParOf" srcId="{500B4999-670D-9F41-A41E-B55699D629E6}" destId="{DD04463F-E743-E649-A542-E8D5A713EE92}" srcOrd="1" destOrd="0" presId="urn:microsoft.com/office/officeart/2008/layout/TitlePictureLineup"/>
    <dgm:cxn modelId="{0CB9DEEA-C1FB-B746-8B3E-755F03475611}" type="presParOf" srcId="{500B4999-670D-9F41-A41E-B55699D629E6}" destId="{C6B3B122-0995-274B-AA09-DA8B1BD8CF29}" srcOrd="2" destOrd="0" presId="urn:microsoft.com/office/officeart/2008/layout/TitlePictureLineup"/>
    <dgm:cxn modelId="{AEE425F3-2319-3B43-9810-7F489219E206}" type="presParOf" srcId="{500B4999-670D-9F41-A41E-B55699D629E6}" destId="{82A0D6A2-402C-1A41-B9A3-333D0E61CDAB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582C777-2EC0-9048-97D5-06E5BDE79B21}" type="doc">
      <dgm:prSet loTypeId="urn:microsoft.com/office/officeart/2005/8/layout/StepDownProcess" loCatId="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2FAD349-36B9-F74B-96C7-BCE3BE266854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DIÁLOGO BILATERAL</a:t>
          </a:r>
          <a:endParaRPr lang="es-ES" dirty="0"/>
        </a:p>
      </dgm:t>
    </dgm:pt>
    <dgm:pt modelId="{E61D586B-8458-9A43-8D5D-4B22F75B6DCD}" type="parTrans" cxnId="{F1B10679-FCBA-044D-9604-4BFCF4FE6F8B}">
      <dgm:prSet/>
      <dgm:spPr/>
      <dgm:t>
        <a:bodyPr/>
        <a:lstStyle/>
        <a:p>
          <a:endParaRPr lang="es-ES"/>
        </a:p>
      </dgm:t>
    </dgm:pt>
    <dgm:pt modelId="{6F2CD838-52F6-6A41-877D-98D524DE536D}" type="sibTrans" cxnId="{F1B10679-FCBA-044D-9604-4BFCF4FE6F8B}">
      <dgm:prSet/>
      <dgm:spPr/>
      <dgm:t>
        <a:bodyPr/>
        <a:lstStyle/>
        <a:p>
          <a:endParaRPr lang="es-ES"/>
        </a:p>
      </dgm:t>
    </dgm:pt>
    <dgm:pt modelId="{E44E6C64-C8F5-0E40-A380-0CC5158FD34C}">
      <dgm:prSet phldrT="[Texto]" custT="1"/>
      <dgm:spPr/>
      <dgm:t>
        <a:bodyPr/>
        <a:lstStyle/>
        <a:p>
          <a:r>
            <a:rPr lang="es-ES" sz="1200" dirty="0" smtClean="0"/>
            <a:t>Entre esposos</a:t>
          </a:r>
          <a:endParaRPr lang="es-ES" sz="1200" dirty="0"/>
        </a:p>
      </dgm:t>
    </dgm:pt>
    <dgm:pt modelId="{9A82B6EA-B057-A144-8958-664622857F6B}" type="parTrans" cxnId="{BE94D1CA-6241-7548-9193-2220026B0B12}">
      <dgm:prSet/>
      <dgm:spPr/>
      <dgm:t>
        <a:bodyPr/>
        <a:lstStyle/>
        <a:p>
          <a:endParaRPr lang="es-ES"/>
        </a:p>
      </dgm:t>
    </dgm:pt>
    <dgm:pt modelId="{C9F747EC-CD99-2540-9248-4AE9DF3A40DF}" type="sibTrans" cxnId="{BE94D1CA-6241-7548-9193-2220026B0B12}">
      <dgm:prSet/>
      <dgm:spPr/>
      <dgm:t>
        <a:bodyPr/>
        <a:lstStyle/>
        <a:p>
          <a:endParaRPr lang="es-ES"/>
        </a:p>
      </dgm:t>
    </dgm:pt>
    <dgm:pt modelId="{1936CE2F-9FD0-5247-98A8-23D644DB78B4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BUSCAR AYUDA</a:t>
          </a:r>
          <a:endParaRPr lang="es-ES" dirty="0"/>
        </a:p>
      </dgm:t>
    </dgm:pt>
    <dgm:pt modelId="{61A989AF-14E1-A348-9D7E-BA5616AEDC31}" type="parTrans" cxnId="{BE5A1343-0EEE-3442-ACB7-E97599CC8B3C}">
      <dgm:prSet/>
      <dgm:spPr/>
      <dgm:t>
        <a:bodyPr/>
        <a:lstStyle/>
        <a:p>
          <a:endParaRPr lang="es-ES"/>
        </a:p>
      </dgm:t>
    </dgm:pt>
    <dgm:pt modelId="{FDE93D90-BE7A-4A43-848B-50E9E8E9FA23}" type="sibTrans" cxnId="{BE5A1343-0EEE-3442-ACB7-E97599CC8B3C}">
      <dgm:prSet/>
      <dgm:spPr/>
      <dgm:t>
        <a:bodyPr/>
        <a:lstStyle/>
        <a:p>
          <a:endParaRPr lang="es-ES"/>
        </a:p>
      </dgm:t>
    </dgm:pt>
    <dgm:pt modelId="{3F8D4BD8-D638-9441-803F-8C7E2EB099E8}">
      <dgm:prSet phldrT="[Texto]" custT="1"/>
      <dgm:spPr/>
      <dgm:t>
        <a:bodyPr/>
        <a:lstStyle/>
        <a:p>
          <a:r>
            <a:rPr lang="es-ES" sz="1200" dirty="0" smtClean="0"/>
            <a:t>Neutral</a:t>
          </a:r>
          <a:endParaRPr lang="es-ES" sz="1200" dirty="0"/>
        </a:p>
      </dgm:t>
    </dgm:pt>
    <dgm:pt modelId="{127AC90A-9B60-FD4F-BBF0-F06604179A56}" type="parTrans" cxnId="{918C8888-5A06-224B-A91C-0A49CF04091F}">
      <dgm:prSet/>
      <dgm:spPr/>
      <dgm:t>
        <a:bodyPr/>
        <a:lstStyle/>
        <a:p>
          <a:endParaRPr lang="es-ES"/>
        </a:p>
      </dgm:t>
    </dgm:pt>
    <dgm:pt modelId="{9DBD1B95-5687-D94F-A3A1-931D98A5CC4C}" type="sibTrans" cxnId="{918C8888-5A06-224B-A91C-0A49CF04091F}">
      <dgm:prSet/>
      <dgm:spPr/>
      <dgm:t>
        <a:bodyPr/>
        <a:lstStyle/>
        <a:p>
          <a:endParaRPr lang="es-ES"/>
        </a:p>
      </dgm:t>
    </dgm:pt>
    <dgm:pt modelId="{810349E8-766B-1748-A447-DBAC17E306C5}">
      <dgm:prSet phldrT="[Texto]"/>
      <dgm:spPr>
        <a:solidFill>
          <a:srgbClr val="000090"/>
        </a:solidFill>
      </dgm:spPr>
      <dgm:t>
        <a:bodyPr/>
        <a:lstStyle/>
        <a:p>
          <a:r>
            <a:rPr lang="es-ES_tradnl" dirty="0" smtClean="0"/>
            <a:t>RE-ORGANIZARSE</a:t>
          </a:r>
          <a:endParaRPr lang="es-ES" dirty="0"/>
        </a:p>
      </dgm:t>
    </dgm:pt>
    <dgm:pt modelId="{6A325300-1C1C-6B4D-9A51-055742BDFC43}" type="parTrans" cxnId="{DFBDE74E-9606-344B-8E3E-A3E4C126B096}">
      <dgm:prSet/>
      <dgm:spPr/>
      <dgm:t>
        <a:bodyPr/>
        <a:lstStyle/>
        <a:p>
          <a:endParaRPr lang="es-ES"/>
        </a:p>
      </dgm:t>
    </dgm:pt>
    <dgm:pt modelId="{7A2F24C6-B3ED-5C4C-969E-111082165F35}" type="sibTrans" cxnId="{DFBDE74E-9606-344B-8E3E-A3E4C126B096}">
      <dgm:prSet/>
      <dgm:spPr/>
      <dgm:t>
        <a:bodyPr/>
        <a:lstStyle/>
        <a:p>
          <a:endParaRPr lang="es-ES"/>
        </a:p>
      </dgm:t>
    </dgm:pt>
    <dgm:pt modelId="{EF7D41E9-2320-4740-B595-495C40629F29}">
      <dgm:prSet phldrT="[Texto]" custT="1"/>
      <dgm:spPr/>
      <dgm:t>
        <a:bodyPr/>
        <a:lstStyle/>
        <a:p>
          <a:r>
            <a:rPr lang="es-ES" sz="1200" dirty="0" smtClean="0"/>
            <a:t>Lo que sobra</a:t>
          </a:r>
          <a:endParaRPr lang="es-ES" sz="1200" dirty="0"/>
        </a:p>
      </dgm:t>
    </dgm:pt>
    <dgm:pt modelId="{BEE95780-2E0D-8B47-961F-35C81CBE8414}" type="parTrans" cxnId="{811B0AA7-D7FE-2945-B532-134087E69F84}">
      <dgm:prSet/>
      <dgm:spPr/>
      <dgm:t>
        <a:bodyPr/>
        <a:lstStyle/>
        <a:p>
          <a:endParaRPr lang="es-ES"/>
        </a:p>
      </dgm:t>
    </dgm:pt>
    <dgm:pt modelId="{8ECA7000-8A76-8C4B-9287-E25243583190}" type="sibTrans" cxnId="{811B0AA7-D7FE-2945-B532-134087E69F84}">
      <dgm:prSet/>
      <dgm:spPr/>
      <dgm:t>
        <a:bodyPr/>
        <a:lstStyle/>
        <a:p>
          <a:endParaRPr lang="es-ES"/>
        </a:p>
      </dgm:t>
    </dgm:pt>
    <dgm:pt modelId="{3E81215E-2EF1-2240-AE87-3E2EB0EEA5D6}">
      <dgm:prSet phldrT="[Texto]" custT="1"/>
      <dgm:spPr/>
      <dgm:t>
        <a:bodyPr/>
        <a:lstStyle/>
        <a:p>
          <a:r>
            <a:rPr lang="es-ES" sz="1200" dirty="0" smtClean="0"/>
            <a:t>Entre padres-hijos</a:t>
          </a:r>
          <a:endParaRPr lang="es-ES" sz="1200" dirty="0"/>
        </a:p>
      </dgm:t>
    </dgm:pt>
    <dgm:pt modelId="{389B71CE-7D84-634B-A02C-B0D398FC592D}" type="parTrans" cxnId="{7D6A9F51-B80B-FE4F-B0B2-C1C5540DBE29}">
      <dgm:prSet/>
      <dgm:spPr/>
      <dgm:t>
        <a:bodyPr/>
        <a:lstStyle/>
        <a:p>
          <a:endParaRPr lang="es-ES"/>
        </a:p>
      </dgm:t>
    </dgm:pt>
    <dgm:pt modelId="{C6BF7045-1D85-FD44-B786-11F7A588E00F}" type="sibTrans" cxnId="{7D6A9F51-B80B-FE4F-B0B2-C1C5540DBE29}">
      <dgm:prSet/>
      <dgm:spPr/>
      <dgm:t>
        <a:bodyPr/>
        <a:lstStyle/>
        <a:p>
          <a:endParaRPr lang="es-ES"/>
        </a:p>
      </dgm:t>
    </dgm:pt>
    <dgm:pt modelId="{7827A9B3-0BF0-F741-A9A6-E18630082005}">
      <dgm:prSet phldrT="[Texto]" custT="1"/>
      <dgm:spPr/>
      <dgm:t>
        <a:bodyPr/>
        <a:lstStyle/>
        <a:p>
          <a:r>
            <a:rPr lang="es-ES" sz="1200" dirty="0" smtClean="0"/>
            <a:t>Cualificada</a:t>
          </a:r>
          <a:endParaRPr lang="es-ES" sz="1200" dirty="0"/>
        </a:p>
      </dgm:t>
    </dgm:pt>
    <dgm:pt modelId="{0147A33E-C123-C84C-A99B-41ABA49696EF}" type="parTrans" cxnId="{DB93F0EC-A807-8741-8D80-97FCD7D1B007}">
      <dgm:prSet/>
      <dgm:spPr/>
      <dgm:t>
        <a:bodyPr/>
        <a:lstStyle/>
        <a:p>
          <a:endParaRPr lang="es-ES"/>
        </a:p>
      </dgm:t>
    </dgm:pt>
    <dgm:pt modelId="{6740ABD3-486A-6F4C-B16F-E036F4220EC9}" type="sibTrans" cxnId="{DB93F0EC-A807-8741-8D80-97FCD7D1B007}">
      <dgm:prSet/>
      <dgm:spPr/>
      <dgm:t>
        <a:bodyPr/>
        <a:lstStyle/>
        <a:p>
          <a:endParaRPr lang="es-ES"/>
        </a:p>
      </dgm:t>
    </dgm:pt>
    <dgm:pt modelId="{1827CD1B-2599-4647-A77B-E1A406974975}">
      <dgm:prSet phldrT="[Texto]" custT="1"/>
      <dgm:spPr/>
      <dgm:t>
        <a:bodyPr/>
        <a:lstStyle/>
        <a:p>
          <a:r>
            <a:rPr lang="es-ES" sz="1200" dirty="0" smtClean="0"/>
            <a:t>Lo que falta</a:t>
          </a:r>
          <a:endParaRPr lang="es-ES" sz="1200" dirty="0"/>
        </a:p>
      </dgm:t>
    </dgm:pt>
    <dgm:pt modelId="{EE3BFFC3-6C07-6442-96CF-2E0A727C9A2F}" type="parTrans" cxnId="{A8E59C7B-3428-0D40-91DD-29CABC48F9FC}">
      <dgm:prSet/>
      <dgm:spPr/>
      <dgm:t>
        <a:bodyPr/>
        <a:lstStyle/>
        <a:p>
          <a:endParaRPr lang="es-ES"/>
        </a:p>
      </dgm:t>
    </dgm:pt>
    <dgm:pt modelId="{5103DF63-90D8-8C47-A3CA-FB64CF94E263}" type="sibTrans" cxnId="{A8E59C7B-3428-0D40-91DD-29CABC48F9FC}">
      <dgm:prSet/>
      <dgm:spPr/>
      <dgm:t>
        <a:bodyPr/>
        <a:lstStyle/>
        <a:p>
          <a:endParaRPr lang="es-ES"/>
        </a:p>
      </dgm:t>
    </dgm:pt>
    <dgm:pt modelId="{D8C59D73-0593-1543-BACC-2585D0EF12BF}">
      <dgm:prSet phldrT="[Texto]" custT="1"/>
      <dgm:spPr/>
      <dgm:t>
        <a:bodyPr/>
        <a:lstStyle/>
        <a:p>
          <a:r>
            <a:rPr lang="es-ES" sz="1200" dirty="0" smtClean="0"/>
            <a:t>Lo posible</a:t>
          </a:r>
          <a:endParaRPr lang="es-ES" sz="1200" dirty="0"/>
        </a:p>
      </dgm:t>
    </dgm:pt>
    <dgm:pt modelId="{AF886C29-0346-3448-B065-11F89734C3A4}" type="parTrans" cxnId="{223E22DC-FDAC-2A47-9EBD-7399033D4D10}">
      <dgm:prSet/>
      <dgm:spPr/>
      <dgm:t>
        <a:bodyPr/>
        <a:lstStyle/>
        <a:p>
          <a:endParaRPr lang="es-ES"/>
        </a:p>
      </dgm:t>
    </dgm:pt>
    <dgm:pt modelId="{6D492166-3420-064F-9191-4C25017EF685}" type="sibTrans" cxnId="{223E22DC-FDAC-2A47-9EBD-7399033D4D10}">
      <dgm:prSet/>
      <dgm:spPr/>
      <dgm:t>
        <a:bodyPr/>
        <a:lstStyle/>
        <a:p>
          <a:endParaRPr lang="es-ES"/>
        </a:p>
      </dgm:t>
    </dgm:pt>
    <dgm:pt modelId="{29C3E69B-EB08-024E-9CC1-2FCED88809E5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BUENA DECISIÓN</a:t>
          </a:r>
          <a:endParaRPr lang="es-ES" dirty="0"/>
        </a:p>
      </dgm:t>
    </dgm:pt>
    <dgm:pt modelId="{CA52B666-7FB4-1C40-BE98-0A6EF7B0B5A1}" type="parTrans" cxnId="{FDA66BD5-C2EA-B747-9C7E-450F4581692E}">
      <dgm:prSet/>
      <dgm:spPr/>
      <dgm:t>
        <a:bodyPr/>
        <a:lstStyle/>
        <a:p>
          <a:endParaRPr lang="es-ES"/>
        </a:p>
      </dgm:t>
    </dgm:pt>
    <dgm:pt modelId="{4677FCD4-1F2E-6C46-B90D-3838D108E0BF}" type="sibTrans" cxnId="{FDA66BD5-C2EA-B747-9C7E-450F4581692E}">
      <dgm:prSet/>
      <dgm:spPr/>
      <dgm:t>
        <a:bodyPr/>
        <a:lstStyle/>
        <a:p>
          <a:endParaRPr lang="es-ES"/>
        </a:p>
      </dgm:t>
    </dgm:pt>
    <dgm:pt modelId="{95D51E5C-D19A-5641-B150-60CDA8FCDF69}">
      <dgm:prSet phldrT="[Texto]" custT="1"/>
      <dgm:spPr/>
      <dgm:t>
        <a:bodyPr/>
        <a:lstStyle/>
        <a:p>
          <a:r>
            <a:rPr lang="es-ES" sz="1200" dirty="0" smtClean="0"/>
            <a:t>Acuerdos básicos</a:t>
          </a:r>
          <a:endParaRPr lang="es-ES" sz="1200" dirty="0"/>
        </a:p>
      </dgm:t>
    </dgm:pt>
    <dgm:pt modelId="{2C77CCE1-4411-644A-A155-607BB743E812}" type="parTrans" cxnId="{2558BF9B-5C4C-9B41-9AAF-2438307C3087}">
      <dgm:prSet/>
      <dgm:spPr/>
      <dgm:t>
        <a:bodyPr/>
        <a:lstStyle/>
        <a:p>
          <a:endParaRPr lang="es-ES"/>
        </a:p>
      </dgm:t>
    </dgm:pt>
    <dgm:pt modelId="{17E98189-B784-0047-B234-6653F54D91A1}" type="sibTrans" cxnId="{2558BF9B-5C4C-9B41-9AAF-2438307C3087}">
      <dgm:prSet/>
      <dgm:spPr/>
      <dgm:t>
        <a:bodyPr/>
        <a:lstStyle/>
        <a:p>
          <a:endParaRPr lang="es-ES"/>
        </a:p>
      </dgm:t>
    </dgm:pt>
    <dgm:pt modelId="{7FE3326F-C85B-BE4C-99FB-4DB3950D83FB}">
      <dgm:prSet phldrT="[Texto]" custT="1"/>
      <dgm:spPr/>
      <dgm:t>
        <a:bodyPr/>
        <a:lstStyle/>
        <a:p>
          <a:r>
            <a:rPr lang="es-ES" sz="1200" dirty="0" smtClean="0"/>
            <a:t>Convivir</a:t>
          </a:r>
          <a:endParaRPr lang="es-ES" sz="1200" dirty="0"/>
        </a:p>
      </dgm:t>
    </dgm:pt>
    <dgm:pt modelId="{221D9385-2FD9-234D-8566-B3B6376D37BC}" type="parTrans" cxnId="{A8D35BD6-0E72-CF4E-84B5-C286D3A9676A}">
      <dgm:prSet/>
      <dgm:spPr/>
      <dgm:t>
        <a:bodyPr/>
        <a:lstStyle/>
        <a:p>
          <a:endParaRPr lang="es-ES"/>
        </a:p>
      </dgm:t>
    </dgm:pt>
    <dgm:pt modelId="{733D0B73-8F9F-1C4D-B701-187053BD0AD4}" type="sibTrans" cxnId="{A8D35BD6-0E72-CF4E-84B5-C286D3A9676A}">
      <dgm:prSet/>
      <dgm:spPr/>
      <dgm:t>
        <a:bodyPr/>
        <a:lstStyle/>
        <a:p>
          <a:endParaRPr lang="es-ES"/>
        </a:p>
      </dgm:t>
    </dgm:pt>
    <dgm:pt modelId="{22CD9A2C-42FA-AD48-A385-6EDB2C63E241}">
      <dgm:prSet phldrT="[Texto]" custT="1"/>
      <dgm:spPr/>
      <dgm:t>
        <a:bodyPr/>
        <a:lstStyle/>
        <a:p>
          <a:r>
            <a:rPr lang="es-ES" sz="1200" dirty="0" smtClean="0"/>
            <a:t>Bien familiar</a:t>
          </a:r>
          <a:endParaRPr lang="es-ES" sz="1200" dirty="0"/>
        </a:p>
      </dgm:t>
    </dgm:pt>
    <dgm:pt modelId="{6A618F86-2F1F-364F-ACDD-053BD4C462E0}" type="parTrans" cxnId="{950BE95F-3EE9-0F4A-9EC3-2BD7A37D22DC}">
      <dgm:prSet/>
      <dgm:spPr/>
      <dgm:t>
        <a:bodyPr/>
        <a:lstStyle/>
        <a:p>
          <a:endParaRPr lang="es-ES"/>
        </a:p>
      </dgm:t>
    </dgm:pt>
    <dgm:pt modelId="{E5B58DA2-60BC-6A4F-B9D5-DFECEBAD6A00}" type="sibTrans" cxnId="{950BE95F-3EE9-0F4A-9EC3-2BD7A37D22DC}">
      <dgm:prSet/>
      <dgm:spPr/>
      <dgm:t>
        <a:bodyPr/>
        <a:lstStyle/>
        <a:p>
          <a:endParaRPr lang="es-ES"/>
        </a:p>
      </dgm:t>
    </dgm:pt>
    <dgm:pt modelId="{4FDF742E-13AD-7043-8408-31D7DCBCA6D4}" type="pres">
      <dgm:prSet presAssocID="{B582C777-2EC0-9048-97D5-06E5BDE79B2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98760D7B-7BAA-6349-A4A5-00F19F592D0E}" type="pres">
      <dgm:prSet presAssocID="{72FAD349-36B9-F74B-96C7-BCE3BE266854}" presName="composite" presStyleCnt="0"/>
      <dgm:spPr/>
    </dgm:pt>
    <dgm:pt modelId="{D71969B7-AD12-A94F-A3BC-E24A66A588C3}" type="pres">
      <dgm:prSet presAssocID="{72FAD349-36B9-F74B-96C7-BCE3BE266854}" presName="bentUpArrow1" presStyleLbl="alignImgPlace1" presStyleIdx="0" presStyleCnt="3"/>
      <dgm:spPr>
        <a:solidFill>
          <a:srgbClr val="660066"/>
        </a:solidFill>
      </dgm:spPr>
    </dgm:pt>
    <dgm:pt modelId="{436DEC0A-C39F-4542-AC35-D488FE356169}" type="pres">
      <dgm:prSet presAssocID="{72FAD349-36B9-F74B-96C7-BCE3BE266854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C2EC49-9AC8-8147-BDC4-467170347CA6}" type="pres">
      <dgm:prSet presAssocID="{72FAD349-36B9-F74B-96C7-BCE3BE266854}" presName="ChildText" presStyleLbl="revTx" presStyleIdx="0" presStyleCnt="4" custScaleX="170957" custLinFactNeighborX="366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9AC3F8-9896-7244-B4D5-0442860DC34D}" type="pres">
      <dgm:prSet presAssocID="{6F2CD838-52F6-6A41-877D-98D524DE536D}" presName="sibTrans" presStyleCnt="0"/>
      <dgm:spPr/>
    </dgm:pt>
    <dgm:pt modelId="{6B7E0113-87DD-EE4D-A1AB-629B1E466CFF}" type="pres">
      <dgm:prSet presAssocID="{1936CE2F-9FD0-5247-98A8-23D644DB78B4}" presName="composite" presStyleCnt="0"/>
      <dgm:spPr/>
    </dgm:pt>
    <dgm:pt modelId="{461E1939-FBCC-DA46-AA9B-7A47BB663C3A}" type="pres">
      <dgm:prSet presAssocID="{1936CE2F-9FD0-5247-98A8-23D644DB78B4}" presName="bentUpArrow1" presStyleLbl="alignImgPlace1" presStyleIdx="1" presStyleCnt="3"/>
      <dgm:spPr>
        <a:solidFill>
          <a:srgbClr val="008000"/>
        </a:solidFill>
      </dgm:spPr>
    </dgm:pt>
    <dgm:pt modelId="{1AB6A872-2A06-1D43-8A99-174E09D89E45}" type="pres">
      <dgm:prSet presAssocID="{1936CE2F-9FD0-5247-98A8-23D644DB78B4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3C7222D-A29D-8D42-BCEB-294468E0680C}" type="pres">
      <dgm:prSet presAssocID="{1936CE2F-9FD0-5247-98A8-23D644DB78B4}" presName="ChildText" presStyleLbl="revTx" presStyleIdx="1" presStyleCnt="4" custScaleX="170912" custLinFactNeighborX="366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22F5B8-CA58-B14A-8620-B1A904E8A1E3}" type="pres">
      <dgm:prSet presAssocID="{FDE93D90-BE7A-4A43-848B-50E9E8E9FA23}" presName="sibTrans" presStyleCnt="0"/>
      <dgm:spPr/>
    </dgm:pt>
    <dgm:pt modelId="{44645A00-4905-3442-8AE9-38A25EC5097E}" type="pres">
      <dgm:prSet presAssocID="{810349E8-766B-1748-A447-DBAC17E306C5}" presName="composite" presStyleCnt="0"/>
      <dgm:spPr/>
    </dgm:pt>
    <dgm:pt modelId="{C4ED96AB-9642-8248-B8F7-39DB8E6A881B}" type="pres">
      <dgm:prSet presAssocID="{810349E8-766B-1748-A447-DBAC17E306C5}" presName="bentUpArrow1" presStyleLbl="alignImgPlace1" presStyleIdx="2" presStyleCnt="3"/>
      <dgm:spPr>
        <a:solidFill>
          <a:srgbClr val="000090"/>
        </a:solidFill>
      </dgm:spPr>
    </dgm:pt>
    <dgm:pt modelId="{323E4B8E-7469-9946-9BD7-803EFAAC7D9F}" type="pres">
      <dgm:prSet presAssocID="{810349E8-766B-1748-A447-DBAC17E306C5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1B734C-936B-864A-845B-4CE4A279B44E}" type="pres">
      <dgm:prSet presAssocID="{810349E8-766B-1748-A447-DBAC17E306C5}" presName="ChildText" presStyleLbl="revTx" presStyleIdx="2" presStyleCnt="4" custScaleX="170838" custLinFactNeighborX="380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9409879-6C9D-0E4A-950E-D672FAB98171}" type="pres">
      <dgm:prSet presAssocID="{7A2F24C6-B3ED-5C4C-969E-111082165F35}" presName="sibTrans" presStyleCnt="0"/>
      <dgm:spPr/>
    </dgm:pt>
    <dgm:pt modelId="{F460C127-C187-1744-86FF-9DA01D0172D2}" type="pres">
      <dgm:prSet presAssocID="{29C3E69B-EB08-024E-9CC1-2FCED88809E5}" presName="composite" presStyleCnt="0"/>
      <dgm:spPr/>
    </dgm:pt>
    <dgm:pt modelId="{AF1D08CA-9B40-3947-9E83-552BCCC69C1C}" type="pres">
      <dgm:prSet presAssocID="{29C3E69B-EB08-024E-9CC1-2FCED88809E5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ABB8AF-206D-C74E-B874-BC88A9497592}" type="pres">
      <dgm:prSet presAssocID="{29C3E69B-EB08-024E-9CC1-2FCED88809E5}" presName="FinalChildText" presStyleLbl="revTx" presStyleIdx="3" presStyleCnt="4" custScaleX="170764" custLinFactNeighborX="366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D6A9F51-B80B-FE4F-B0B2-C1C5540DBE29}" srcId="{72FAD349-36B9-F74B-96C7-BCE3BE266854}" destId="{3E81215E-2EF1-2240-AE87-3E2EB0EEA5D6}" srcOrd="1" destOrd="0" parTransId="{389B71CE-7D84-634B-A02C-B0D398FC592D}" sibTransId="{C6BF7045-1D85-FD44-B786-11F7A588E00F}"/>
    <dgm:cxn modelId="{BA9D08BA-D56E-1C4F-BCBC-4438A5B27004}" type="presOf" srcId="{810349E8-766B-1748-A447-DBAC17E306C5}" destId="{323E4B8E-7469-9946-9BD7-803EFAAC7D9F}" srcOrd="0" destOrd="0" presId="urn:microsoft.com/office/officeart/2005/8/layout/StepDownProcess"/>
    <dgm:cxn modelId="{861B86A3-8765-5447-95E5-1D06B23B4139}" type="presOf" srcId="{95D51E5C-D19A-5641-B150-60CDA8FCDF69}" destId="{2BABB8AF-206D-C74E-B874-BC88A9497592}" srcOrd="0" destOrd="0" presId="urn:microsoft.com/office/officeart/2005/8/layout/StepDownProcess"/>
    <dgm:cxn modelId="{223E22DC-FDAC-2A47-9EBD-7399033D4D10}" srcId="{810349E8-766B-1748-A447-DBAC17E306C5}" destId="{D8C59D73-0593-1543-BACC-2585D0EF12BF}" srcOrd="2" destOrd="0" parTransId="{AF886C29-0346-3448-B065-11F89734C3A4}" sibTransId="{6D492166-3420-064F-9191-4C25017EF685}"/>
    <dgm:cxn modelId="{A8E59C7B-3428-0D40-91DD-29CABC48F9FC}" srcId="{810349E8-766B-1748-A447-DBAC17E306C5}" destId="{1827CD1B-2599-4647-A77B-E1A406974975}" srcOrd="1" destOrd="0" parTransId="{EE3BFFC3-6C07-6442-96CF-2E0A727C9A2F}" sibTransId="{5103DF63-90D8-8C47-A3CA-FB64CF94E263}"/>
    <dgm:cxn modelId="{DFBDE74E-9606-344B-8E3E-A3E4C126B096}" srcId="{B582C777-2EC0-9048-97D5-06E5BDE79B21}" destId="{810349E8-766B-1748-A447-DBAC17E306C5}" srcOrd="2" destOrd="0" parTransId="{6A325300-1C1C-6B4D-9A51-055742BDFC43}" sibTransId="{7A2F24C6-B3ED-5C4C-969E-111082165F35}"/>
    <dgm:cxn modelId="{248E7D06-CA1C-294C-A801-5140848D9ED8}" type="presOf" srcId="{7827A9B3-0BF0-F741-A9A6-E18630082005}" destId="{13C7222D-A29D-8D42-BCEB-294468E0680C}" srcOrd="0" destOrd="1" presId="urn:microsoft.com/office/officeart/2005/8/layout/StepDownProcess"/>
    <dgm:cxn modelId="{73359C70-9F42-4F41-AA0D-D02B0A94FF5B}" type="presOf" srcId="{72FAD349-36B9-F74B-96C7-BCE3BE266854}" destId="{436DEC0A-C39F-4542-AC35-D488FE356169}" srcOrd="0" destOrd="0" presId="urn:microsoft.com/office/officeart/2005/8/layout/StepDownProcess"/>
    <dgm:cxn modelId="{2EFB5101-F1C5-5646-9E87-27204C45C75E}" type="presOf" srcId="{7FE3326F-C85B-BE4C-99FB-4DB3950D83FB}" destId="{2BABB8AF-206D-C74E-B874-BC88A9497592}" srcOrd="0" destOrd="1" presId="urn:microsoft.com/office/officeart/2005/8/layout/StepDownProcess"/>
    <dgm:cxn modelId="{A8D35BD6-0E72-CF4E-84B5-C286D3A9676A}" srcId="{29C3E69B-EB08-024E-9CC1-2FCED88809E5}" destId="{7FE3326F-C85B-BE4C-99FB-4DB3950D83FB}" srcOrd="1" destOrd="0" parTransId="{221D9385-2FD9-234D-8566-B3B6376D37BC}" sibTransId="{733D0B73-8F9F-1C4D-B701-187053BD0AD4}"/>
    <dgm:cxn modelId="{CFA8EFA7-14D2-C744-AE99-8B93861FEB1F}" type="presOf" srcId="{B582C777-2EC0-9048-97D5-06E5BDE79B21}" destId="{4FDF742E-13AD-7043-8408-31D7DCBCA6D4}" srcOrd="0" destOrd="0" presId="urn:microsoft.com/office/officeart/2005/8/layout/StepDownProcess"/>
    <dgm:cxn modelId="{AEB4F202-3D02-E440-8CC4-FF54A71D1655}" type="presOf" srcId="{29C3E69B-EB08-024E-9CC1-2FCED88809E5}" destId="{AF1D08CA-9B40-3947-9E83-552BCCC69C1C}" srcOrd="0" destOrd="0" presId="urn:microsoft.com/office/officeart/2005/8/layout/StepDownProcess"/>
    <dgm:cxn modelId="{BE5A1343-0EEE-3442-ACB7-E97599CC8B3C}" srcId="{B582C777-2EC0-9048-97D5-06E5BDE79B21}" destId="{1936CE2F-9FD0-5247-98A8-23D644DB78B4}" srcOrd="1" destOrd="0" parTransId="{61A989AF-14E1-A348-9D7E-BA5616AEDC31}" sibTransId="{FDE93D90-BE7A-4A43-848B-50E9E8E9FA23}"/>
    <dgm:cxn modelId="{FDA66BD5-C2EA-B747-9C7E-450F4581692E}" srcId="{B582C777-2EC0-9048-97D5-06E5BDE79B21}" destId="{29C3E69B-EB08-024E-9CC1-2FCED88809E5}" srcOrd="3" destOrd="0" parTransId="{CA52B666-7FB4-1C40-BE98-0A6EF7B0B5A1}" sibTransId="{4677FCD4-1F2E-6C46-B90D-3838D108E0BF}"/>
    <dgm:cxn modelId="{AD4B4AA2-CF59-9442-8023-D0AA6553836A}" type="presOf" srcId="{1827CD1B-2599-4647-A77B-E1A406974975}" destId="{FA1B734C-936B-864A-845B-4CE4A279B44E}" srcOrd="0" destOrd="1" presId="urn:microsoft.com/office/officeart/2005/8/layout/StepDownProcess"/>
    <dgm:cxn modelId="{950BE95F-3EE9-0F4A-9EC3-2BD7A37D22DC}" srcId="{29C3E69B-EB08-024E-9CC1-2FCED88809E5}" destId="{22CD9A2C-42FA-AD48-A385-6EDB2C63E241}" srcOrd="2" destOrd="0" parTransId="{6A618F86-2F1F-364F-ACDD-053BD4C462E0}" sibTransId="{E5B58DA2-60BC-6A4F-B9D5-DFECEBAD6A00}"/>
    <dgm:cxn modelId="{918C8888-5A06-224B-A91C-0A49CF04091F}" srcId="{1936CE2F-9FD0-5247-98A8-23D644DB78B4}" destId="{3F8D4BD8-D638-9441-803F-8C7E2EB099E8}" srcOrd="0" destOrd="0" parTransId="{127AC90A-9B60-FD4F-BBF0-F06604179A56}" sibTransId="{9DBD1B95-5687-D94F-A3A1-931D98A5CC4C}"/>
    <dgm:cxn modelId="{3EBB304A-3E71-0E4B-8065-BEA85D58C3B3}" type="presOf" srcId="{3E81215E-2EF1-2240-AE87-3E2EB0EEA5D6}" destId="{B2C2EC49-9AC8-8147-BDC4-467170347CA6}" srcOrd="0" destOrd="1" presId="urn:microsoft.com/office/officeart/2005/8/layout/StepDownProcess"/>
    <dgm:cxn modelId="{546A8E29-A24C-8647-8B37-335001FA04F3}" type="presOf" srcId="{1936CE2F-9FD0-5247-98A8-23D644DB78B4}" destId="{1AB6A872-2A06-1D43-8A99-174E09D89E45}" srcOrd="0" destOrd="0" presId="urn:microsoft.com/office/officeart/2005/8/layout/StepDownProcess"/>
    <dgm:cxn modelId="{F1B10679-FCBA-044D-9604-4BFCF4FE6F8B}" srcId="{B582C777-2EC0-9048-97D5-06E5BDE79B21}" destId="{72FAD349-36B9-F74B-96C7-BCE3BE266854}" srcOrd="0" destOrd="0" parTransId="{E61D586B-8458-9A43-8D5D-4B22F75B6DCD}" sibTransId="{6F2CD838-52F6-6A41-877D-98D524DE536D}"/>
    <dgm:cxn modelId="{FBA22871-833B-6249-9351-602122A59D56}" type="presOf" srcId="{22CD9A2C-42FA-AD48-A385-6EDB2C63E241}" destId="{2BABB8AF-206D-C74E-B874-BC88A9497592}" srcOrd="0" destOrd="2" presId="urn:microsoft.com/office/officeart/2005/8/layout/StepDownProcess"/>
    <dgm:cxn modelId="{EEA5E26C-E293-1343-9C25-047FBEC8A2E4}" type="presOf" srcId="{D8C59D73-0593-1543-BACC-2585D0EF12BF}" destId="{FA1B734C-936B-864A-845B-4CE4A279B44E}" srcOrd="0" destOrd="2" presId="urn:microsoft.com/office/officeart/2005/8/layout/StepDownProcess"/>
    <dgm:cxn modelId="{DB93F0EC-A807-8741-8D80-97FCD7D1B007}" srcId="{1936CE2F-9FD0-5247-98A8-23D644DB78B4}" destId="{7827A9B3-0BF0-F741-A9A6-E18630082005}" srcOrd="1" destOrd="0" parTransId="{0147A33E-C123-C84C-A99B-41ABA49696EF}" sibTransId="{6740ABD3-486A-6F4C-B16F-E036F4220EC9}"/>
    <dgm:cxn modelId="{2558BF9B-5C4C-9B41-9AAF-2438307C3087}" srcId="{29C3E69B-EB08-024E-9CC1-2FCED88809E5}" destId="{95D51E5C-D19A-5641-B150-60CDA8FCDF69}" srcOrd="0" destOrd="0" parTransId="{2C77CCE1-4411-644A-A155-607BB743E812}" sibTransId="{17E98189-B784-0047-B234-6653F54D91A1}"/>
    <dgm:cxn modelId="{2CCF0596-E1CF-4A4B-89B7-794275783EF1}" type="presOf" srcId="{EF7D41E9-2320-4740-B595-495C40629F29}" destId="{FA1B734C-936B-864A-845B-4CE4A279B44E}" srcOrd="0" destOrd="0" presId="urn:microsoft.com/office/officeart/2005/8/layout/StepDownProcess"/>
    <dgm:cxn modelId="{7064502F-D8C6-874B-BC15-43DCC552FA17}" type="presOf" srcId="{3F8D4BD8-D638-9441-803F-8C7E2EB099E8}" destId="{13C7222D-A29D-8D42-BCEB-294468E0680C}" srcOrd="0" destOrd="0" presId="urn:microsoft.com/office/officeart/2005/8/layout/StepDownProcess"/>
    <dgm:cxn modelId="{10A1EDF5-4D2D-A445-A2B3-BB322BF15E51}" type="presOf" srcId="{E44E6C64-C8F5-0E40-A380-0CC5158FD34C}" destId="{B2C2EC49-9AC8-8147-BDC4-467170347CA6}" srcOrd="0" destOrd="0" presId="urn:microsoft.com/office/officeart/2005/8/layout/StepDownProcess"/>
    <dgm:cxn modelId="{BE94D1CA-6241-7548-9193-2220026B0B12}" srcId="{72FAD349-36B9-F74B-96C7-BCE3BE266854}" destId="{E44E6C64-C8F5-0E40-A380-0CC5158FD34C}" srcOrd="0" destOrd="0" parTransId="{9A82B6EA-B057-A144-8958-664622857F6B}" sibTransId="{C9F747EC-CD99-2540-9248-4AE9DF3A40DF}"/>
    <dgm:cxn modelId="{811B0AA7-D7FE-2945-B532-134087E69F84}" srcId="{810349E8-766B-1748-A447-DBAC17E306C5}" destId="{EF7D41E9-2320-4740-B595-495C40629F29}" srcOrd="0" destOrd="0" parTransId="{BEE95780-2E0D-8B47-961F-35C81CBE8414}" sibTransId="{8ECA7000-8A76-8C4B-9287-E25243583190}"/>
    <dgm:cxn modelId="{33AD3DA9-9F5C-CF4A-99A1-E6149EC21402}" type="presParOf" srcId="{4FDF742E-13AD-7043-8408-31D7DCBCA6D4}" destId="{98760D7B-7BAA-6349-A4A5-00F19F592D0E}" srcOrd="0" destOrd="0" presId="urn:microsoft.com/office/officeart/2005/8/layout/StepDownProcess"/>
    <dgm:cxn modelId="{FB0D9846-D8B9-9E44-B1CE-A8E1785A44AF}" type="presParOf" srcId="{98760D7B-7BAA-6349-A4A5-00F19F592D0E}" destId="{D71969B7-AD12-A94F-A3BC-E24A66A588C3}" srcOrd="0" destOrd="0" presId="urn:microsoft.com/office/officeart/2005/8/layout/StepDownProcess"/>
    <dgm:cxn modelId="{B9142534-F245-A44F-A7DB-9462174FF741}" type="presParOf" srcId="{98760D7B-7BAA-6349-A4A5-00F19F592D0E}" destId="{436DEC0A-C39F-4542-AC35-D488FE356169}" srcOrd="1" destOrd="0" presId="urn:microsoft.com/office/officeart/2005/8/layout/StepDownProcess"/>
    <dgm:cxn modelId="{3B0C6D7B-ABAA-6247-9490-A685579E264E}" type="presParOf" srcId="{98760D7B-7BAA-6349-A4A5-00F19F592D0E}" destId="{B2C2EC49-9AC8-8147-BDC4-467170347CA6}" srcOrd="2" destOrd="0" presId="urn:microsoft.com/office/officeart/2005/8/layout/StepDownProcess"/>
    <dgm:cxn modelId="{18F246BA-A645-4445-ADD0-898537A66FBF}" type="presParOf" srcId="{4FDF742E-13AD-7043-8408-31D7DCBCA6D4}" destId="{7C9AC3F8-9896-7244-B4D5-0442860DC34D}" srcOrd="1" destOrd="0" presId="urn:microsoft.com/office/officeart/2005/8/layout/StepDownProcess"/>
    <dgm:cxn modelId="{13AA1ADF-E110-254D-A91A-45BADC9FF9D4}" type="presParOf" srcId="{4FDF742E-13AD-7043-8408-31D7DCBCA6D4}" destId="{6B7E0113-87DD-EE4D-A1AB-629B1E466CFF}" srcOrd="2" destOrd="0" presId="urn:microsoft.com/office/officeart/2005/8/layout/StepDownProcess"/>
    <dgm:cxn modelId="{ABD9FE47-CA1A-9542-B6FF-4FB7B6E22048}" type="presParOf" srcId="{6B7E0113-87DD-EE4D-A1AB-629B1E466CFF}" destId="{461E1939-FBCC-DA46-AA9B-7A47BB663C3A}" srcOrd="0" destOrd="0" presId="urn:microsoft.com/office/officeart/2005/8/layout/StepDownProcess"/>
    <dgm:cxn modelId="{5E70B355-5DB6-1647-B7DB-AF0D8C13BA10}" type="presParOf" srcId="{6B7E0113-87DD-EE4D-A1AB-629B1E466CFF}" destId="{1AB6A872-2A06-1D43-8A99-174E09D89E45}" srcOrd="1" destOrd="0" presId="urn:microsoft.com/office/officeart/2005/8/layout/StepDownProcess"/>
    <dgm:cxn modelId="{937F5CBC-9FD0-DA44-94F6-5789CBA3EE79}" type="presParOf" srcId="{6B7E0113-87DD-EE4D-A1AB-629B1E466CFF}" destId="{13C7222D-A29D-8D42-BCEB-294468E0680C}" srcOrd="2" destOrd="0" presId="urn:microsoft.com/office/officeart/2005/8/layout/StepDownProcess"/>
    <dgm:cxn modelId="{150BA26F-1598-F640-880F-B5A01CECC05F}" type="presParOf" srcId="{4FDF742E-13AD-7043-8408-31D7DCBCA6D4}" destId="{3B22F5B8-CA58-B14A-8620-B1A904E8A1E3}" srcOrd="3" destOrd="0" presId="urn:microsoft.com/office/officeart/2005/8/layout/StepDownProcess"/>
    <dgm:cxn modelId="{6B542383-C68E-E241-B301-3B116E17EF45}" type="presParOf" srcId="{4FDF742E-13AD-7043-8408-31D7DCBCA6D4}" destId="{44645A00-4905-3442-8AE9-38A25EC5097E}" srcOrd="4" destOrd="0" presId="urn:microsoft.com/office/officeart/2005/8/layout/StepDownProcess"/>
    <dgm:cxn modelId="{F0AEA165-871F-474B-9654-8545D418D65C}" type="presParOf" srcId="{44645A00-4905-3442-8AE9-38A25EC5097E}" destId="{C4ED96AB-9642-8248-B8F7-39DB8E6A881B}" srcOrd="0" destOrd="0" presId="urn:microsoft.com/office/officeart/2005/8/layout/StepDownProcess"/>
    <dgm:cxn modelId="{F6C793B8-BBE7-3F45-9170-08E04A3A932A}" type="presParOf" srcId="{44645A00-4905-3442-8AE9-38A25EC5097E}" destId="{323E4B8E-7469-9946-9BD7-803EFAAC7D9F}" srcOrd="1" destOrd="0" presId="urn:microsoft.com/office/officeart/2005/8/layout/StepDownProcess"/>
    <dgm:cxn modelId="{3C7AA140-3A97-504B-81AE-C9283F07FFC0}" type="presParOf" srcId="{44645A00-4905-3442-8AE9-38A25EC5097E}" destId="{FA1B734C-936B-864A-845B-4CE4A279B44E}" srcOrd="2" destOrd="0" presId="urn:microsoft.com/office/officeart/2005/8/layout/StepDownProcess"/>
    <dgm:cxn modelId="{62AEBB82-D7BE-9F4B-ACF2-72FD4602CA1F}" type="presParOf" srcId="{4FDF742E-13AD-7043-8408-31D7DCBCA6D4}" destId="{C9409879-6C9D-0E4A-950E-D672FAB98171}" srcOrd="5" destOrd="0" presId="urn:microsoft.com/office/officeart/2005/8/layout/StepDownProcess"/>
    <dgm:cxn modelId="{C1878F5A-4F9B-2641-8BAA-0D63807C95D7}" type="presParOf" srcId="{4FDF742E-13AD-7043-8408-31D7DCBCA6D4}" destId="{F460C127-C187-1744-86FF-9DA01D0172D2}" srcOrd="6" destOrd="0" presId="urn:microsoft.com/office/officeart/2005/8/layout/StepDownProcess"/>
    <dgm:cxn modelId="{F4489D8B-5C5F-774F-BE61-2679814436C9}" type="presParOf" srcId="{F460C127-C187-1744-86FF-9DA01D0172D2}" destId="{AF1D08CA-9B40-3947-9E83-552BCCC69C1C}" srcOrd="0" destOrd="0" presId="urn:microsoft.com/office/officeart/2005/8/layout/StepDownProcess"/>
    <dgm:cxn modelId="{E3617D4E-30F1-B34D-A11C-A012D46EC003}" type="presParOf" srcId="{F460C127-C187-1744-86FF-9DA01D0172D2}" destId="{2BABB8AF-206D-C74E-B874-BC88A9497592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8E8113B-56DF-414F-A3E6-50BE3E7EBD30}" type="doc">
      <dgm:prSet loTypeId="urn:microsoft.com/office/officeart/2008/layout/TitlePictureLineup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96DFFA3C-C6C3-B340-B0C6-12CFFE32432D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HUMILDAD</a:t>
          </a:r>
          <a:endParaRPr lang="es-ES" dirty="0"/>
        </a:p>
      </dgm:t>
    </dgm:pt>
    <dgm:pt modelId="{441ACF70-D5FD-E54B-BBF7-32C1555EB43A}" type="parTrans" cxnId="{6148741C-DCEC-3C45-98CE-6792DE6BE682}">
      <dgm:prSet/>
      <dgm:spPr/>
      <dgm:t>
        <a:bodyPr/>
        <a:lstStyle/>
        <a:p>
          <a:endParaRPr lang="es-ES"/>
        </a:p>
      </dgm:t>
    </dgm:pt>
    <dgm:pt modelId="{8FAEFB26-808E-8240-B92E-08FA45A99A2A}" type="sibTrans" cxnId="{6148741C-DCEC-3C45-98CE-6792DE6BE682}">
      <dgm:prSet/>
      <dgm:spPr/>
      <dgm:t>
        <a:bodyPr/>
        <a:lstStyle/>
        <a:p>
          <a:endParaRPr lang="es-ES"/>
        </a:p>
      </dgm:t>
    </dgm:pt>
    <dgm:pt modelId="{59091633-8E85-2441-BDC2-37E0C183C379}">
      <dgm:prSet phldrT="[Texto]"/>
      <dgm:spPr/>
      <dgm:t>
        <a:bodyPr/>
        <a:lstStyle/>
        <a:p>
          <a:r>
            <a:rPr lang="es-ES" dirty="0" smtClean="0"/>
            <a:t>Soy lo que soy</a:t>
          </a:r>
          <a:endParaRPr lang="es-ES" dirty="0"/>
        </a:p>
      </dgm:t>
    </dgm:pt>
    <dgm:pt modelId="{83D5AD8F-CE72-4A43-82D9-B791A56A9CAF}" type="parTrans" cxnId="{A5A28ED1-6F9E-6B43-8AEC-EAF234B4A3C5}">
      <dgm:prSet/>
      <dgm:spPr/>
      <dgm:t>
        <a:bodyPr/>
        <a:lstStyle/>
        <a:p>
          <a:endParaRPr lang="es-ES"/>
        </a:p>
      </dgm:t>
    </dgm:pt>
    <dgm:pt modelId="{5E7D98D8-4623-4A4E-8C09-8E9E3585264A}" type="sibTrans" cxnId="{A5A28ED1-6F9E-6B43-8AEC-EAF234B4A3C5}">
      <dgm:prSet/>
      <dgm:spPr/>
      <dgm:t>
        <a:bodyPr/>
        <a:lstStyle/>
        <a:p>
          <a:endParaRPr lang="es-ES"/>
        </a:p>
      </dgm:t>
    </dgm:pt>
    <dgm:pt modelId="{3F1FADAD-2012-4147-9E04-6E8449CF7539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AMISTAD</a:t>
          </a:r>
          <a:endParaRPr lang="es-ES" dirty="0"/>
        </a:p>
      </dgm:t>
    </dgm:pt>
    <dgm:pt modelId="{9A5E7893-9785-8F46-A0C9-0249F1661545}" type="parTrans" cxnId="{FD593B60-0968-7141-B96E-CE3DD51264BB}">
      <dgm:prSet/>
      <dgm:spPr/>
      <dgm:t>
        <a:bodyPr/>
        <a:lstStyle/>
        <a:p>
          <a:endParaRPr lang="es-ES"/>
        </a:p>
      </dgm:t>
    </dgm:pt>
    <dgm:pt modelId="{6A0FB668-E77C-2444-BECC-5D45B6EF3415}" type="sibTrans" cxnId="{FD593B60-0968-7141-B96E-CE3DD51264BB}">
      <dgm:prSet/>
      <dgm:spPr/>
      <dgm:t>
        <a:bodyPr/>
        <a:lstStyle/>
        <a:p>
          <a:endParaRPr lang="es-ES"/>
        </a:p>
      </dgm:t>
    </dgm:pt>
    <dgm:pt modelId="{D5B29190-C2BB-D74C-85F7-55CF0EBEF7C9}">
      <dgm:prSet phldrT="[Texto]"/>
      <dgm:spPr/>
      <dgm:t>
        <a:bodyPr/>
        <a:lstStyle/>
        <a:p>
          <a:r>
            <a:rPr lang="es-ES" dirty="0" smtClean="0"/>
            <a:t>Juntos lo mismo</a:t>
          </a:r>
          <a:endParaRPr lang="es-ES" dirty="0"/>
        </a:p>
      </dgm:t>
    </dgm:pt>
    <dgm:pt modelId="{147FBB79-9CD2-E84E-911B-7100CB3DFEAE}" type="parTrans" cxnId="{3670A6BE-01EA-B749-8C07-A187544D78AF}">
      <dgm:prSet/>
      <dgm:spPr/>
      <dgm:t>
        <a:bodyPr/>
        <a:lstStyle/>
        <a:p>
          <a:endParaRPr lang="es-ES"/>
        </a:p>
      </dgm:t>
    </dgm:pt>
    <dgm:pt modelId="{EA0546ED-4EEC-6246-B134-B8BE5AD60E48}" type="sibTrans" cxnId="{3670A6BE-01EA-B749-8C07-A187544D78AF}">
      <dgm:prSet/>
      <dgm:spPr/>
      <dgm:t>
        <a:bodyPr/>
        <a:lstStyle/>
        <a:p>
          <a:endParaRPr lang="es-ES"/>
        </a:p>
      </dgm:t>
    </dgm:pt>
    <dgm:pt modelId="{E3359F34-2B31-5A44-B428-3A6E07D36787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RESPONSABILIDAD</a:t>
          </a:r>
          <a:endParaRPr lang="es-ES" dirty="0"/>
        </a:p>
      </dgm:t>
    </dgm:pt>
    <dgm:pt modelId="{AFD5D1F1-ECD1-044E-8732-FBBAA2336BF0}" type="parTrans" cxnId="{2F352FBC-8A7C-5D47-A82C-EEFF36E542C7}">
      <dgm:prSet/>
      <dgm:spPr/>
      <dgm:t>
        <a:bodyPr/>
        <a:lstStyle/>
        <a:p>
          <a:endParaRPr lang="es-ES"/>
        </a:p>
      </dgm:t>
    </dgm:pt>
    <dgm:pt modelId="{9AF4038B-C716-1D4E-9829-7305D416F6AD}" type="sibTrans" cxnId="{2F352FBC-8A7C-5D47-A82C-EEFF36E542C7}">
      <dgm:prSet/>
      <dgm:spPr/>
      <dgm:t>
        <a:bodyPr/>
        <a:lstStyle/>
        <a:p>
          <a:endParaRPr lang="es-ES"/>
        </a:p>
      </dgm:t>
    </dgm:pt>
    <dgm:pt modelId="{4D578B6E-2720-824F-BA08-943530E916B8}">
      <dgm:prSet phldrT="[Texto]"/>
      <dgm:spPr/>
      <dgm:t>
        <a:bodyPr/>
        <a:lstStyle/>
        <a:p>
          <a:r>
            <a:rPr lang="es-ES" dirty="0" smtClean="0"/>
            <a:t>Un objetivo</a:t>
          </a:r>
          <a:endParaRPr lang="es-ES" dirty="0"/>
        </a:p>
      </dgm:t>
    </dgm:pt>
    <dgm:pt modelId="{74378E56-DFE3-6247-99F8-3C81E9E3B311}" type="parTrans" cxnId="{61D79CFB-149F-644C-BF2B-23525EAE04C3}">
      <dgm:prSet/>
      <dgm:spPr/>
      <dgm:t>
        <a:bodyPr/>
        <a:lstStyle/>
        <a:p>
          <a:endParaRPr lang="es-ES"/>
        </a:p>
      </dgm:t>
    </dgm:pt>
    <dgm:pt modelId="{B1A2A5B6-BB8C-364E-A182-B133450350DE}" type="sibTrans" cxnId="{61D79CFB-149F-644C-BF2B-23525EAE04C3}">
      <dgm:prSet/>
      <dgm:spPr/>
      <dgm:t>
        <a:bodyPr/>
        <a:lstStyle/>
        <a:p>
          <a:endParaRPr lang="es-ES"/>
        </a:p>
      </dgm:t>
    </dgm:pt>
    <dgm:pt modelId="{3D884526-F971-4F49-BD8D-010965B1492D}">
      <dgm:prSet phldrT="[Texto]"/>
      <dgm:spPr>
        <a:solidFill>
          <a:srgbClr val="FF0000"/>
        </a:solidFill>
      </dgm:spPr>
      <dgm:t>
        <a:bodyPr/>
        <a:lstStyle/>
        <a:p>
          <a:r>
            <a:rPr lang="es-ES" dirty="0" smtClean="0"/>
            <a:t>FIDELIDAD</a:t>
          </a:r>
          <a:endParaRPr lang="es-ES" dirty="0"/>
        </a:p>
      </dgm:t>
    </dgm:pt>
    <dgm:pt modelId="{D3FC6A78-BD01-D84A-8478-5845F6F72806}" type="parTrans" cxnId="{2DCA2DBE-B9E5-C743-877A-B98763347C7A}">
      <dgm:prSet/>
      <dgm:spPr/>
      <dgm:t>
        <a:bodyPr/>
        <a:lstStyle/>
        <a:p>
          <a:endParaRPr lang="es-ES"/>
        </a:p>
      </dgm:t>
    </dgm:pt>
    <dgm:pt modelId="{B966FCC1-7B80-D044-8A26-0C5036222241}" type="sibTrans" cxnId="{2DCA2DBE-B9E5-C743-877A-B98763347C7A}">
      <dgm:prSet/>
      <dgm:spPr/>
      <dgm:t>
        <a:bodyPr/>
        <a:lstStyle/>
        <a:p>
          <a:endParaRPr lang="es-ES"/>
        </a:p>
      </dgm:t>
    </dgm:pt>
    <dgm:pt modelId="{64EA002C-F4A6-D74D-9992-440AED943FEC}">
      <dgm:prSet phldrT="[Texto]"/>
      <dgm:spPr/>
      <dgm:t>
        <a:bodyPr/>
        <a:lstStyle/>
        <a:p>
          <a:r>
            <a:rPr lang="es-ES" dirty="0" smtClean="0"/>
            <a:t>Transparencia</a:t>
          </a:r>
          <a:endParaRPr lang="es-ES" dirty="0"/>
        </a:p>
      </dgm:t>
    </dgm:pt>
    <dgm:pt modelId="{8B236DA7-2ED3-FA44-A36A-B606740CA67C}" type="parTrans" cxnId="{F46342DD-ACDE-E146-B1D1-526BC35C2E79}">
      <dgm:prSet/>
      <dgm:spPr/>
      <dgm:t>
        <a:bodyPr/>
        <a:lstStyle/>
        <a:p>
          <a:endParaRPr lang="es-ES"/>
        </a:p>
      </dgm:t>
    </dgm:pt>
    <dgm:pt modelId="{DC86EA14-94AA-A945-9014-8DBFECB4FF25}" type="sibTrans" cxnId="{F46342DD-ACDE-E146-B1D1-526BC35C2E79}">
      <dgm:prSet/>
      <dgm:spPr/>
      <dgm:t>
        <a:bodyPr/>
        <a:lstStyle/>
        <a:p>
          <a:endParaRPr lang="es-ES"/>
        </a:p>
      </dgm:t>
    </dgm:pt>
    <dgm:pt modelId="{7A908588-420D-F248-8954-EE27D71A6BB4}">
      <dgm:prSet phldrT="[Texto]"/>
      <dgm:spPr/>
      <dgm:t>
        <a:bodyPr/>
        <a:lstStyle/>
        <a:p>
          <a:r>
            <a:rPr lang="es-ES" dirty="0" smtClean="0"/>
            <a:t>Comunicación</a:t>
          </a:r>
          <a:endParaRPr lang="es-ES" dirty="0"/>
        </a:p>
      </dgm:t>
    </dgm:pt>
    <dgm:pt modelId="{148B4C60-6FE9-7942-9016-6B72AEFB2157}" type="parTrans" cxnId="{330AD373-363E-3642-83B6-48C45BC2DAFE}">
      <dgm:prSet/>
      <dgm:spPr/>
      <dgm:t>
        <a:bodyPr/>
        <a:lstStyle/>
        <a:p>
          <a:endParaRPr lang="es-ES"/>
        </a:p>
      </dgm:t>
    </dgm:pt>
    <dgm:pt modelId="{6CABD063-B46C-F54D-BD9B-480DB8A3A842}" type="sibTrans" cxnId="{330AD373-363E-3642-83B6-48C45BC2DAFE}">
      <dgm:prSet/>
      <dgm:spPr/>
      <dgm:t>
        <a:bodyPr/>
        <a:lstStyle/>
        <a:p>
          <a:endParaRPr lang="es-ES"/>
        </a:p>
      </dgm:t>
    </dgm:pt>
    <dgm:pt modelId="{6B4ADC26-7910-D148-922B-FA2ED6F3A561}">
      <dgm:prSet phldrT="[Texto]"/>
      <dgm:spPr/>
      <dgm:t>
        <a:bodyPr/>
        <a:lstStyle/>
        <a:p>
          <a:r>
            <a:rPr lang="es-ES" dirty="0" smtClean="0"/>
            <a:t>Cabal-pensar</a:t>
          </a:r>
          <a:endParaRPr lang="es-ES" dirty="0"/>
        </a:p>
      </dgm:t>
    </dgm:pt>
    <dgm:pt modelId="{25020511-847A-CF4C-8605-03B6C28B3592}" type="parTrans" cxnId="{7901F6AD-AF2F-D743-8BEC-D75382BAAE3B}">
      <dgm:prSet/>
      <dgm:spPr/>
      <dgm:t>
        <a:bodyPr/>
        <a:lstStyle/>
        <a:p>
          <a:endParaRPr lang="es-ES"/>
        </a:p>
      </dgm:t>
    </dgm:pt>
    <dgm:pt modelId="{284C5676-201E-044B-9EFA-1AC3F647CC08}" type="sibTrans" cxnId="{7901F6AD-AF2F-D743-8BEC-D75382BAAE3B}">
      <dgm:prSet/>
      <dgm:spPr/>
      <dgm:t>
        <a:bodyPr/>
        <a:lstStyle/>
        <a:p>
          <a:endParaRPr lang="es-ES"/>
        </a:p>
      </dgm:t>
    </dgm:pt>
    <dgm:pt modelId="{A5F3F0B3-0A09-1542-AC3B-DF203C924F66}">
      <dgm:prSet phldrT="[Texto]"/>
      <dgm:spPr/>
      <dgm:t>
        <a:bodyPr/>
        <a:lstStyle/>
        <a:p>
          <a:r>
            <a:rPr lang="es-ES" dirty="0" smtClean="0"/>
            <a:t>Empeño</a:t>
          </a:r>
          <a:endParaRPr lang="es-ES" dirty="0"/>
        </a:p>
      </dgm:t>
    </dgm:pt>
    <dgm:pt modelId="{5AD44A9E-3FB6-2247-9944-035A138108DF}" type="parTrans" cxnId="{19D7DB71-8C73-8E43-B635-B4759F57DFC4}">
      <dgm:prSet/>
      <dgm:spPr/>
      <dgm:t>
        <a:bodyPr/>
        <a:lstStyle/>
        <a:p>
          <a:endParaRPr lang="es-ES"/>
        </a:p>
      </dgm:t>
    </dgm:pt>
    <dgm:pt modelId="{8828A3D4-7203-3F4E-B6D1-125959254AD6}" type="sibTrans" cxnId="{19D7DB71-8C73-8E43-B635-B4759F57DFC4}">
      <dgm:prSet/>
      <dgm:spPr/>
      <dgm:t>
        <a:bodyPr/>
        <a:lstStyle/>
        <a:p>
          <a:endParaRPr lang="es-ES"/>
        </a:p>
      </dgm:t>
    </dgm:pt>
    <dgm:pt modelId="{AF6B16E4-0802-2C43-B9D5-E61A3652AF8D}">
      <dgm:prSet phldrT="[Texto]"/>
      <dgm:spPr/>
      <dgm:t>
        <a:bodyPr/>
        <a:lstStyle/>
        <a:p>
          <a:r>
            <a:rPr lang="es-ES" smtClean="0"/>
            <a:t>Una persona</a:t>
          </a:r>
          <a:endParaRPr lang="es-ES" dirty="0"/>
        </a:p>
      </dgm:t>
    </dgm:pt>
    <dgm:pt modelId="{AB040717-2E14-D94D-A40C-05226E0543B9}" type="parTrans" cxnId="{09F02FED-9E2E-724B-B710-8F97025570F2}">
      <dgm:prSet/>
      <dgm:spPr/>
      <dgm:t>
        <a:bodyPr/>
        <a:lstStyle/>
        <a:p>
          <a:endParaRPr lang="es-ES"/>
        </a:p>
      </dgm:t>
    </dgm:pt>
    <dgm:pt modelId="{BC8EBF1D-3B28-AC46-BACD-7C8242A5BDE6}" type="sibTrans" cxnId="{09F02FED-9E2E-724B-B710-8F97025570F2}">
      <dgm:prSet/>
      <dgm:spPr/>
      <dgm:t>
        <a:bodyPr/>
        <a:lstStyle/>
        <a:p>
          <a:endParaRPr lang="es-ES"/>
        </a:p>
      </dgm:t>
    </dgm:pt>
    <dgm:pt modelId="{2FDA6CCE-5A1B-C949-A074-0C062EB0C020}" type="pres">
      <dgm:prSet presAssocID="{58E8113B-56DF-414F-A3E6-50BE3E7EBD30}" presName="Name0" presStyleCnt="0">
        <dgm:presLayoutVars>
          <dgm:dir/>
        </dgm:presLayoutVars>
      </dgm:prSet>
      <dgm:spPr/>
      <dgm:t>
        <a:bodyPr/>
        <a:lstStyle/>
        <a:p>
          <a:endParaRPr lang="es-ES"/>
        </a:p>
      </dgm:t>
    </dgm:pt>
    <dgm:pt modelId="{95219C52-A8C9-D741-8EA2-16EAA6AEFAF5}" type="pres">
      <dgm:prSet presAssocID="{96DFFA3C-C6C3-B340-B0C6-12CFFE32432D}" presName="composite" presStyleCnt="0"/>
      <dgm:spPr/>
    </dgm:pt>
    <dgm:pt modelId="{9AA457CA-D2D1-8444-B9F4-0A37E42C80A4}" type="pres">
      <dgm:prSet presAssocID="{96DFFA3C-C6C3-B340-B0C6-12CFFE32432D}" presName="Accent" presStyleLbl="alignAcc1" presStyleIdx="0" presStyleCnt="4"/>
      <dgm:spPr>
        <a:ln w="57150" cmpd="sng">
          <a:solidFill>
            <a:srgbClr val="660066"/>
          </a:solidFill>
        </a:ln>
      </dgm:spPr>
    </dgm:pt>
    <dgm:pt modelId="{F4D5C743-D79C-6845-B251-0DA6F366BB8B}" type="pres">
      <dgm:prSet presAssocID="{96DFFA3C-C6C3-B340-B0C6-12CFFE32432D}" presName="Imag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</dgm:spPr>
    </dgm:pt>
    <dgm:pt modelId="{75CCB27F-D015-8E4D-9A4C-F5C2B6F8E7F8}" type="pres">
      <dgm:prSet presAssocID="{96DFFA3C-C6C3-B340-B0C6-12CFFE32432D}" presName="Child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B292A6-EF7E-EC41-AAA3-C1A6A3BCDF3A}" type="pres">
      <dgm:prSet presAssocID="{96DFFA3C-C6C3-B340-B0C6-12CFFE32432D}" presName="Parent" presStyleLbl="align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97A996-020E-D741-94EB-668231D19D06}" type="pres">
      <dgm:prSet presAssocID="{8FAEFB26-808E-8240-B92E-08FA45A99A2A}" presName="sibTrans" presStyleCnt="0"/>
      <dgm:spPr/>
    </dgm:pt>
    <dgm:pt modelId="{C2A96C00-710D-A641-B9F4-19AE08C0A698}" type="pres">
      <dgm:prSet presAssocID="{3F1FADAD-2012-4147-9E04-6E8449CF7539}" presName="composite" presStyleCnt="0"/>
      <dgm:spPr/>
    </dgm:pt>
    <dgm:pt modelId="{B792C950-9AD4-C84B-96E7-1996A91E6FB5}" type="pres">
      <dgm:prSet presAssocID="{3F1FADAD-2012-4147-9E04-6E8449CF7539}" presName="Accent" presStyleLbl="alignAcc1" presStyleIdx="1" presStyleCnt="4"/>
      <dgm:spPr>
        <a:ln w="57150" cmpd="sng">
          <a:solidFill>
            <a:srgbClr val="3366FF"/>
          </a:solidFill>
        </a:ln>
      </dgm:spPr>
    </dgm:pt>
    <dgm:pt modelId="{3BBA8119-44B6-434E-9D1F-768FE5694B11}" type="pres">
      <dgm:prSet presAssocID="{3F1FADAD-2012-4147-9E04-6E8449CF7539}" presName="Image" presStyleLbl="nod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</dgm:pt>
    <dgm:pt modelId="{0465988D-92D4-7C41-9C4A-3191B6D45F08}" type="pres">
      <dgm:prSet presAssocID="{3F1FADAD-2012-4147-9E04-6E8449CF7539}" presName="Child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A14EC7-6C6C-2844-AE4F-21A6DB97BB19}" type="pres">
      <dgm:prSet presAssocID="{3F1FADAD-2012-4147-9E04-6E8449CF7539}" presName="Parent" presStyleLbl="align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9A7277F-6ECA-DF49-9BF7-B12DA929FC55}" type="pres">
      <dgm:prSet presAssocID="{6A0FB668-E77C-2444-BECC-5D45B6EF3415}" presName="sibTrans" presStyleCnt="0"/>
      <dgm:spPr/>
    </dgm:pt>
    <dgm:pt modelId="{EB19840F-70C4-5D45-8ECE-AAE84A08D216}" type="pres">
      <dgm:prSet presAssocID="{E3359F34-2B31-5A44-B428-3A6E07D36787}" presName="composite" presStyleCnt="0"/>
      <dgm:spPr/>
    </dgm:pt>
    <dgm:pt modelId="{C0D5CFAB-E4F2-994F-9460-DB144220FAB4}" type="pres">
      <dgm:prSet presAssocID="{E3359F34-2B31-5A44-B428-3A6E07D36787}" presName="Accent" presStyleLbl="alignAcc1" presStyleIdx="2" presStyleCnt="4"/>
      <dgm:spPr>
        <a:ln w="57150" cmpd="sng">
          <a:solidFill>
            <a:srgbClr val="008000"/>
          </a:solidFill>
        </a:ln>
      </dgm:spPr>
    </dgm:pt>
    <dgm:pt modelId="{AE5BE08A-66F0-C64B-9B79-B48A4DB3F2B2}" type="pres">
      <dgm:prSet presAssocID="{E3359F34-2B31-5A44-B428-3A6E07D36787}" presName="Image" presStyleLbl="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DE403D08-9201-194D-B334-0DABB30A5239}" type="pres">
      <dgm:prSet presAssocID="{E3359F34-2B31-5A44-B428-3A6E07D36787}" presName="Child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8BC2CD-5AFF-544A-8691-B80E630E0A42}" type="pres">
      <dgm:prSet presAssocID="{E3359F34-2B31-5A44-B428-3A6E07D36787}" presName="Parent" presStyleLbl="align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5300198-D079-B54C-9805-47519A56C53D}" type="pres">
      <dgm:prSet presAssocID="{9AF4038B-C716-1D4E-9829-7305D416F6AD}" presName="sibTrans" presStyleCnt="0"/>
      <dgm:spPr/>
    </dgm:pt>
    <dgm:pt modelId="{A1783749-6034-EA49-BE7A-961A1A86D68F}" type="pres">
      <dgm:prSet presAssocID="{3D884526-F971-4F49-BD8D-010965B1492D}" presName="composite" presStyleCnt="0"/>
      <dgm:spPr/>
    </dgm:pt>
    <dgm:pt modelId="{F72A6DF2-7DBB-474B-B261-70772E5AC3E5}" type="pres">
      <dgm:prSet presAssocID="{3D884526-F971-4F49-BD8D-010965B1492D}" presName="Accent" presStyleLbl="alignAcc1" presStyleIdx="3" presStyleCnt="4"/>
      <dgm:spPr>
        <a:ln w="57150" cmpd="sng">
          <a:solidFill>
            <a:srgbClr val="FF0000"/>
          </a:solidFill>
        </a:ln>
      </dgm:spPr>
    </dgm:pt>
    <dgm:pt modelId="{780EAF94-6CEB-D946-8D24-FFE8FF65DBB0}" type="pres">
      <dgm:prSet presAssocID="{3D884526-F971-4F49-BD8D-010965B1492D}" presName="Image" presStyleLbl="nod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EB0C2A5F-43FE-164F-AA6D-049C2016627F}" type="pres">
      <dgm:prSet presAssocID="{3D884526-F971-4F49-BD8D-010965B1492D}" presName="Chil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DA90BF-942F-364D-9712-4B9C27D6163F}" type="pres">
      <dgm:prSet presAssocID="{3D884526-F971-4F49-BD8D-010965B1492D}" presName="Parent" presStyleLbl="align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33BCC47-D056-2E4F-8095-E48B813EE72C}" type="presOf" srcId="{7A908588-420D-F248-8954-EE27D71A6BB4}" destId="{0465988D-92D4-7C41-9C4A-3191B6D45F08}" srcOrd="0" destOrd="1" presId="urn:microsoft.com/office/officeart/2008/layout/TitlePictureLineup"/>
    <dgm:cxn modelId="{5F805BF2-4F8D-2C4B-B17F-FD1B57ED572D}" type="presOf" srcId="{E3359F34-2B31-5A44-B428-3A6E07D36787}" destId="{168BC2CD-5AFF-544A-8691-B80E630E0A42}" srcOrd="0" destOrd="0" presId="urn:microsoft.com/office/officeart/2008/layout/TitlePictureLineup"/>
    <dgm:cxn modelId="{73CE425E-150A-FA44-8C33-DA0F586B0097}" type="presOf" srcId="{3D884526-F971-4F49-BD8D-010965B1492D}" destId="{08DA90BF-942F-364D-9712-4B9C27D6163F}" srcOrd="0" destOrd="0" presId="urn:microsoft.com/office/officeart/2008/layout/TitlePictureLineup"/>
    <dgm:cxn modelId="{6148741C-DCEC-3C45-98CE-6792DE6BE682}" srcId="{58E8113B-56DF-414F-A3E6-50BE3E7EBD30}" destId="{96DFFA3C-C6C3-B340-B0C6-12CFFE32432D}" srcOrd="0" destOrd="0" parTransId="{441ACF70-D5FD-E54B-BBF7-32C1555EB43A}" sibTransId="{8FAEFB26-808E-8240-B92E-08FA45A99A2A}"/>
    <dgm:cxn modelId="{19D7DB71-8C73-8E43-B635-B4759F57DFC4}" srcId="{E3359F34-2B31-5A44-B428-3A6E07D36787}" destId="{A5F3F0B3-0A09-1542-AC3B-DF203C924F66}" srcOrd="1" destOrd="0" parTransId="{5AD44A9E-3FB6-2247-9944-035A138108DF}" sibTransId="{8828A3D4-7203-3F4E-B6D1-125959254AD6}"/>
    <dgm:cxn modelId="{F9811D42-7E6B-8A4A-8207-44F381084064}" type="presOf" srcId="{96DFFA3C-C6C3-B340-B0C6-12CFFE32432D}" destId="{25B292A6-EF7E-EC41-AAA3-C1A6A3BCDF3A}" srcOrd="0" destOrd="0" presId="urn:microsoft.com/office/officeart/2008/layout/TitlePictureLineup"/>
    <dgm:cxn modelId="{FD593B60-0968-7141-B96E-CE3DD51264BB}" srcId="{58E8113B-56DF-414F-A3E6-50BE3E7EBD30}" destId="{3F1FADAD-2012-4147-9E04-6E8449CF7539}" srcOrd="1" destOrd="0" parTransId="{9A5E7893-9785-8F46-A0C9-0249F1661545}" sibTransId="{6A0FB668-E77C-2444-BECC-5D45B6EF3415}"/>
    <dgm:cxn modelId="{1964DF08-2DD4-B346-9EA5-748CAB929EC0}" type="presOf" srcId="{D5B29190-C2BB-D74C-85F7-55CF0EBEF7C9}" destId="{0465988D-92D4-7C41-9C4A-3191B6D45F08}" srcOrd="0" destOrd="0" presId="urn:microsoft.com/office/officeart/2008/layout/TitlePictureLineup"/>
    <dgm:cxn modelId="{C13A8CDE-1281-9347-9900-8F0236432B6C}" type="presOf" srcId="{4D578B6E-2720-824F-BA08-943530E916B8}" destId="{EB0C2A5F-43FE-164F-AA6D-049C2016627F}" srcOrd="0" destOrd="0" presId="urn:microsoft.com/office/officeart/2008/layout/TitlePictureLineup"/>
    <dgm:cxn modelId="{2DCA2DBE-B9E5-C743-877A-B98763347C7A}" srcId="{58E8113B-56DF-414F-A3E6-50BE3E7EBD30}" destId="{3D884526-F971-4F49-BD8D-010965B1492D}" srcOrd="3" destOrd="0" parTransId="{D3FC6A78-BD01-D84A-8478-5845F6F72806}" sibTransId="{B966FCC1-7B80-D044-8A26-0C5036222241}"/>
    <dgm:cxn modelId="{A1915056-42E7-544A-ADC3-1ACB0137F8A5}" type="presOf" srcId="{6B4ADC26-7910-D148-922B-FA2ED6F3A561}" destId="{DE403D08-9201-194D-B334-0DABB30A5239}" srcOrd="0" destOrd="0" presId="urn:microsoft.com/office/officeart/2008/layout/TitlePictureLineup"/>
    <dgm:cxn modelId="{09F02FED-9E2E-724B-B710-8F97025570F2}" srcId="{3D884526-F971-4F49-BD8D-010965B1492D}" destId="{AF6B16E4-0802-2C43-B9D5-E61A3652AF8D}" srcOrd="1" destOrd="0" parTransId="{AB040717-2E14-D94D-A40C-05226E0543B9}" sibTransId="{BC8EBF1D-3B28-AC46-BACD-7C8242A5BDE6}"/>
    <dgm:cxn modelId="{7901F6AD-AF2F-D743-8BEC-D75382BAAE3B}" srcId="{E3359F34-2B31-5A44-B428-3A6E07D36787}" destId="{6B4ADC26-7910-D148-922B-FA2ED6F3A561}" srcOrd="0" destOrd="0" parTransId="{25020511-847A-CF4C-8605-03B6C28B3592}" sibTransId="{284C5676-201E-044B-9EFA-1AC3F647CC08}"/>
    <dgm:cxn modelId="{2F352FBC-8A7C-5D47-A82C-EEFF36E542C7}" srcId="{58E8113B-56DF-414F-A3E6-50BE3E7EBD30}" destId="{E3359F34-2B31-5A44-B428-3A6E07D36787}" srcOrd="2" destOrd="0" parTransId="{AFD5D1F1-ECD1-044E-8732-FBBAA2336BF0}" sibTransId="{9AF4038B-C716-1D4E-9829-7305D416F6AD}"/>
    <dgm:cxn modelId="{7D02F130-3B04-BA42-9A39-090AAD1C213A}" type="presOf" srcId="{58E8113B-56DF-414F-A3E6-50BE3E7EBD30}" destId="{2FDA6CCE-5A1B-C949-A074-0C062EB0C020}" srcOrd="0" destOrd="0" presId="urn:microsoft.com/office/officeart/2008/layout/TitlePictureLineup"/>
    <dgm:cxn modelId="{3670A6BE-01EA-B749-8C07-A187544D78AF}" srcId="{3F1FADAD-2012-4147-9E04-6E8449CF7539}" destId="{D5B29190-C2BB-D74C-85F7-55CF0EBEF7C9}" srcOrd="0" destOrd="0" parTransId="{147FBB79-9CD2-E84E-911B-7100CB3DFEAE}" sibTransId="{EA0546ED-4EEC-6246-B134-B8BE5AD60E48}"/>
    <dgm:cxn modelId="{17602468-93E3-384D-A5F6-992BBFC6A0D7}" type="presOf" srcId="{64EA002C-F4A6-D74D-9992-440AED943FEC}" destId="{75CCB27F-D015-8E4D-9A4C-F5C2B6F8E7F8}" srcOrd="0" destOrd="1" presId="urn:microsoft.com/office/officeart/2008/layout/TitlePictureLineup"/>
    <dgm:cxn modelId="{8349B0F5-33CD-9F41-83BD-9BC7113F9A94}" type="presOf" srcId="{59091633-8E85-2441-BDC2-37E0C183C379}" destId="{75CCB27F-D015-8E4D-9A4C-F5C2B6F8E7F8}" srcOrd="0" destOrd="0" presId="urn:microsoft.com/office/officeart/2008/layout/TitlePictureLineup"/>
    <dgm:cxn modelId="{F46342DD-ACDE-E146-B1D1-526BC35C2E79}" srcId="{96DFFA3C-C6C3-B340-B0C6-12CFFE32432D}" destId="{64EA002C-F4A6-D74D-9992-440AED943FEC}" srcOrd="1" destOrd="0" parTransId="{8B236DA7-2ED3-FA44-A36A-B606740CA67C}" sibTransId="{DC86EA14-94AA-A945-9014-8DBFECB4FF25}"/>
    <dgm:cxn modelId="{06C8AE0A-782A-1745-9EC4-7DF5EC4513F6}" type="presOf" srcId="{3F1FADAD-2012-4147-9E04-6E8449CF7539}" destId="{8EA14EC7-6C6C-2844-AE4F-21A6DB97BB19}" srcOrd="0" destOrd="0" presId="urn:microsoft.com/office/officeart/2008/layout/TitlePictureLineup"/>
    <dgm:cxn modelId="{A5A28ED1-6F9E-6B43-8AEC-EAF234B4A3C5}" srcId="{96DFFA3C-C6C3-B340-B0C6-12CFFE32432D}" destId="{59091633-8E85-2441-BDC2-37E0C183C379}" srcOrd="0" destOrd="0" parTransId="{83D5AD8F-CE72-4A43-82D9-B791A56A9CAF}" sibTransId="{5E7D98D8-4623-4A4E-8C09-8E9E3585264A}"/>
    <dgm:cxn modelId="{330AD373-363E-3642-83B6-48C45BC2DAFE}" srcId="{3F1FADAD-2012-4147-9E04-6E8449CF7539}" destId="{7A908588-420D-F248-8954-EE27D71A6BB4}" srcOrd="1" destOrd="0" parTransId="{148B4C60-6FE9-7942-9016-6B72AEFB2157}" sibTransId="{6CABD063-B46C-F54D-BD9B-480DB8A3A842}"/>
    <dgm:cxn modelId="{B1DB32C5-73A1-5C44-87E0-B07D30EB294C}" type="presOf" srcId="{A5F3F0B3-0A09-1542-AC3B-DF203C924F66}" destId="{DE403D08-9201-194D-B334-0DABB30A5239}" srcOrd="0" destOrd="1" presId="urn:microsoft.com/office/officeart/2008/layout/TitlePictureLineup"/>
    <dgm:cxn modelId="{377D9DD6-F4A0-4C4D-ACED-562ABE6EB150}" type="presOf" srcId="{AF6B16E4-0802-2C43-B9D5-E61A3652AF8D}" destId="{EB0C2A5F-43FE-164F-AA6D-049C2016627F}" srcOrd="0" destOrd="1" presId="urn:microsoft.com/office/officeart/2008/layout/TitlePictureLineup"/>
    <dgm:cxn modelId="{61D79CFB-149F-644C-BF2B-23525EAE04C3}" srcId="{3D884526-F971-4F49-BD8D-010965B1492D}" destId="{4D578B6E-2720-824F-BA08-943530E916B8}" srcOrd="0" destOrd="0" parTransId="{74378E56-DFE3-6247-99F8-3C81E9E3B311}" sibTransId="{B1A2A5B6-BB8C-364E-A182-B133450350DE}"/>
    <dgm:cxn modelId="{CBAC085A-D4DD-3644-9948-2671AFE0CE71}" type="presParOf" srcId="{2FDA6CCE-5A1B-C949-A074-0C062EB0C020}" destId="{95219C52-A8C9-D741-8EA2-16EAA6AEFAF5}" srcOrd="0" destOrd="0" presId="urn:microsoft.com/office/officeart/2008/layout/TitlePictureLineup"/>
    <dgm:cxn modelId="{DE1CDBC6-BE5B-E04B-A41E-E2B173CA4A41}" type="presParOf" srcId="{95219C52-A8C9-D741-8EA2-16EAA6AEFAF5}" destId="{9AA457CA-D2D1-8444-B9F4-0A37E42C80A4}" srcOrd="0" destOrd="0" presId="urn:microsoft.com/office/officeart/2008/layout/TitlePictureLineup"/>
    <dgm:cxn modelId="{723F404C-CA4C-9140-BA9E-589B2EE24512}" type="presParOf" srcId="{95219C52-A8C9-D741-8EA2-16EAA6AEFAF5}" destId="{F4D5C743-D79C-6845-B251-0DA6F366BB8B}" srcOrd="1" destOrd="0" presId="urn:microsoft.com/office/officeart/2008/layout/TitlePictureLineup"/>
    <dgm:cxn modelId="{917F21A1-248B-4A43-A293-326576E34C5A}" type="presParOf" srcId="{95219C52-A8C9-D741-8EA2-16EAA6AEFAF5}" destId="{75CCB27F-D015-8E4D-9A4C-F5C2B6F8E7F8}" srcOrd="2" destOrd="0" presId="urn:microsoft.com/office/officeart/2008/layout/TitlePictureLineup"/>
    <dgm:cxn modelId="{FC3AD726-D04F-9B41-BC92-7341A608A090}" type="presParOf" srcId="{95219C52-A8C9-D741-8EA2-16EAA6AEFAF5}" destId="{25B292A6-EF7E-EC41-AAA3-C1A6A3BCDF3A}" srcOrd="3" destOrd="0" presId="urn:microsoft.com/office/officeart/2008/layout/TitlePictureLineup"/>
    <dgm:cxn modelId="{2B2DCBFE-F86E-544F-A2E6-AAE4150E266D}" type="presParOf" srcId="{2FDA6CCE-5A1B-C949-A074-0C062EB0C020}" destId="{4197A996-020E-D741-94EB-668231D19D06}" srcOrd="1" destOrd="0" presId="urn:microsoft.com/office/officeart/2008/layout/TitlePictureLineup"/>
    <dgm:cxn modelId="{C237B1D9-A742-C04E-BFFC-20EBF46BC909}" type="presParOf" srcId="{2FDA6CCE-5A1B-C949-A074-0C062EB0C020}" destId="{C2A96C00-710D-A641-B9F4-19AE08C0A698}" srcOrd="2" destOrd="0" presId="urn:microsoft.com/office/officeart/2008/layout/TitlePictureLineup"/>
    <dgm:cxn modelId="{FA311A85-56B0-5743-9B56-76DDD2451F7C}" type="presParOf" srcId="{C2A96C00-710D-A641-B9F4-19AE08C0A698}" destId="{B792C950-9AD4-C84B-96E7-1996A91E6FB5}" srcOrd="0" destOrd="0" presId="urn:microsoft.com/office/officeart/2008/layout/TitlePictureLineup"/>
    <dgm:cxn modelId="{7E796796-B7D0-B746-9414-10EF0EB81175}" type="presParOf" srcId="{C2A96C00-710D-A641-B9F4-19AE08C0A698}" destId="{3BBA8119-44B6-434E-9D1F-768FE5694B11}" srcOrd="1" destOrd="0" presId="urn:microsoft.com/office/officeart/2008/layout/TitlePictureLineup"/>
    <dgm:cxn modelId="{9FC4DE6D-2030-FD4B-947F-DB3C9FA813BB}" type="presParOf" srcId="{C2A96C00-710D-A641-B9F4-19AE08C0A698}" destId="{0465988D-92D4-7C41-9C4A-3191B6D45F08}" srcOrd="2" destOrd="0" presId="urn:microsoft.com/office/officeart/2008/layout/TitlePictureLineup"/>
    <dgm:cxn modelId="{B21EEDA5-4B7B-A24E-A4C5-2E1C8A524C9F}" type="presParOf" srcId="{C2A96C00-710D-A641-B9F4-19AE08C0A698}" destId="{8EA14EC7-6C6C-2844-AE4F-21A6DB97BB19}" srcOrd="3" destOrd="0" presId="urn:microsoft.com/office/officeart/2008/layout/TitlePictureLineup"/>
    <dgm:cxn modelId="{42B42FC8-96F7-F745-B651-EE2FB341336F}" type="presParOf" srcId="{2FDA6CCE-5A1B-C949-A074-0C062EB0C020}" destId="{39A7277F-6ECA-DF49-9BF7-B12DA929FC55}" srcOrd="3" destOrd="0" presId="urn:microsoft.com/office/officeart/2008/layout/TitlePictureLineup"/>
    <dgm:cxn modelId="{B4D2727F-7219-614C-AD2B-0162187C77F2}" type="presParOf" srcId="{2FDA6CCE-5A1B-C949-A074-0C062EB0C020}" destId="{EB19840F-70C4-5D45-8ECE-AAE84A08D216}" srcOrd="4" destOrd="0" presId="urn:microsoft.com/office/officeart/2008/layout/TitlePictureLineup"/>
    <dgm:cxn modelId="{DE65F894-0C41-D340-B074-FF37CFEA9738}" type="presParOf" srcId="{EB19840F-70C4-5D45-8ECE-AAE84A08D216}" destId="{C0D5CFAB-E4F2-994F-9460-DB144220FAB4}" srcOrd="0" destOrd="0" presId="urn:microsoft.com/office/officeart/2008/layout/TitlePictureLineup"/>
    <dgm:cxn modelId="{E76FC6BB-CB25-E044-9C9B-3DE0E65DA076}" type="presParOf" srcId="{EB19840F-70C4-5D45-8ECE-AAE84A08D216}" destId="{AE5BE08A-66F0-C64B-9B79-B48A4DB3F2B2}" srcOrd="1" destOrd="0" presId="urn:microsoft.com/office/officeart/2008/layout/TitlePictureLineup"/>
    <dgm:cxn modelId="{9470B4FA-787E-3445-8947-5176ED37198D}" type="presParOf" srcId="{EB19840F-70C4-5D45-8ECE-AAE84A08D216}" destId="{DE403D08-9201-194D-B334-0DABB30A5239}" srcOrd="2" destOrd="0" presId="urn:microsoft.com/office/officeart/2008/layout/TitlePictureLineup"/>
    <dgm:cxn modelId="{8CCC5611-E0C4-7447-AFBE-65548F41BB05}" type="presParOf" srcId="{EB19840F-70C4-5D45-8ECE-AAE84A08D216}" destId="{168BC2CD-5AFF-544A-8691-B80E630E0A42}" srcOrd="3" destOrd="0" presId="urn:microsoft.com/office/officeart/2008/layout/TitlePictureLineup"/>
    <dgm:cxn modelId="{340A16C3-91B6-A54D-8277-7A8321E4C9A4}" type="presParOf" srcId="{2FDA6CCE-5A1B-C949-A074-0C062EB0C020}" destId="{85300198-D079-B54C-9805-47519A56C53D}" srcOrd="5" destOrd="0" presId="urn:microsoft.com/office/officeart/2008/layout/TitlePictureLineup"/>
    <dgm:cxn modelId="{B337636F-78AE-B04E-93B4-C7ED5A833315}" type="presParOf" srcId="{2FDA6CCE-5A1B-C949-A074-0C062EB0C020}" destId="{A1783749-6034-EA49-BE7A-961A1A86D68F}" srcOrd="6" destOrd="0" presId="urn:microsoft.com/office/officeart/2008/layout/TitlePictureLineup"/>
    <dgm:cxn modelId="{802E722B-FD77-0B46-8D02-B35EBCA55053}" type="presParOf" srcId="{A1783749-6034-EA49-BE7A-961A1A86D68F}" destId="{F72A6DF2-7DBB-474B-B261-70772E5AC3E5}" srcOrd="0" destOrd="0" presId="urn:microsoft.com/office/officeart/2008/layout/TitlePictureLineup"/>
    <dgm:cxn modelId="{9D01A678-3A0C-3F42-A8B5-4760F28FF91F}" type="presParOf" srcId="{A1783749-6034-EA49-BE7A-961A1A86D68F}" destId="{780EAF94-6CEB-D946-8D24-FFE8FF65DBB0}" srcOrd="1" destOrd="0" presId="urn:microsoft.com/office/officeart/2008/layout/TitlePictureLineup"/>
    <dgm:cxn modelId="{8E420500-ED9B-A24B-9C60-32FF2F79A469}" type="presParOf" srcId="{A1783749-6034-EA49-BE7A-961A1A86D68F}" destId="{EB0C2A5F-43FE-164F-AA6D-049C2016627F}" srcOrd="2" destOrd="0" presId="urn:microsoft.com/office/officeart/2008/layout/TitlePictureLineup"/>
    <dgm:cxn modelId="{2B3D2D81-0B04-8A42-ABA5-5293E8B4A2BB}" type="presParOf" srcId="{A1783749-6034-EA49-BE7A-961A1A86D68F}" destId="{08DA90BF-942F-364D-9712-4B9C27D6163F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B05385-C043-1446-A4AC-EEFCC04E88C6}" type="doc">
      <dgm:prSet loTypeId="urn:microsoft.com/office/officeart/2008/layout/AscendingPictureAccentProcess" loCatId="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9BB87865-D706-AE4C-9769-5642E3FABAB3}">
      <dgm:prSet phldrT="[Texto]"/>
      <dgm:spPr>
        <a:solidFill>
          <a:srgbClr val="800000"/>
        </a:solidFill>
      </dgm:spPr>
      <dgm:t>
        <a:bodyPr/>
        <a:lstStyle/>
        <a:p>
          <a:r>
            <a:rPr lang="es-ES" dirty="0" smtClean="0"/>
            <a:t>A</a:t>
          </a:r>
          <a:r>
            <a:rPr lang="es-ES" dirty="0" smtClean="0"/>
            <a:t>mor primero</a:t>
          </a:r>
          <a:endParaRPr lang="es-ES" dirty="0"/>
        </a:p>
      </dgm:t>
    </dgm:pt>
    <dgm:pt modelId="{0C590B8D-390A-F44A-81BB-A8D3AAA695D0}" type="parTrans" cxnId="{8688899F-3C36-644E-870B-C242ED494871}">
      <dgm:prSet/>
      <dgm:spPr/>
      <dgm:t>
        <a:bodyPr/>
        <a:lstStyle/>
        <a:p>
          <a:endParaRPr lang="es-ES"/>
        </a:p>
      </dgm:t>
    </dgm:pt>
    <dgm:pt modelId="{DCD08AA3-85B7-FB4D-A9E6-74E7D5610665}" type="sibTrans" cxnId="{8688899F-3C36-644E-870B-C242ED494871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es-ES"/>
        </a:p>
      </dgm:t>
    </dgm:pt>
    <dgm:pt modelId="{53BB0A75-A96F-AC40-BB8C-D666A1DE5EE3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D</a:t>
          </a:r>
          <a:r>
            <a:rPr lang="es-ES" dirty="0" smtClean="0"/>
            <a:t>olor primero</a:t>
          </a:r>
          <a:endParaRPr lang="es-ES" dirty="0"/>
        </a:p>
      </dgm:t>
    </dgm:pt>
    <dgm:pt modelId="{F05A4B33-3829-214B-B49A-E7E9B6A09882}" type="parTrans" cxnId="{38D24157-938C-1F47-B867-5D36E74D0932}">
      <dgm:prSet/>
      <dgm:spPr/>
      <dgm:t>
        <a:bodyPr/>
        <a:lstStyle/>
        <a:p>
          <a:endParaRPr lang="es-ES"/>
        </a:p>
      </dgm:t>
    </dgm:pt>
    <dgm:pt modelId="{18FD44C6-C360-3541-A984-D774F4C4B5FE}" type="sibTrans" cxnId="{38D24157-938C-1F47-B867-5D36E74D0932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  <dgm:t>
        <a:bodyPr/>
        <a:lstStyle/>
        <a:p>
          <a:endParaRPr lang="es-ES"/>
        </a:p>
      </dgm:t>
    </dgm:pt>
    <dgm:pt modelId="{328A1C5E-EE1E-764E-BFDE-B2684BC51D6B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S</a:t>
          </a:r>
          <a:r>
            <a:rPr lang="es-ES" dirty="0" smtClean="0"/>
            <a:t>entido primero</a:t>
          </a:r>
          <a:endParaRPr lang="es-ES" dirty="0"/>
        </a:p>
      </dgm:t>
    </dgm:pt>
    <dgm:pt modelId="{DD2B2DBC-9431-EB4F-9D60-1033BF545F94}" type="parTrans" cxnId="{BA851D31-F3EE-7D47-ACDA-06F2C2DD198E}">
      <dgm:prSet/>
      <dgm:spPr/>
      <dgm:t>
        <a:bodyPr/>
        <a:lstStyle/>
        <a:p>
          <a:endParaRPr lang="es-ES"/>
        </a:p>
      </dgm:t>
    </dgm:pt>
    <dgm:pt modelId="{1C3BFC40-59C7-8747-8B58-E8D2A49C993A}" type="sibTrans" cxnId="{BA851D31-F3EE-7D47-ACDA-06F2C2DD198E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es-ES"/>
        </a:p>
      </dgm:t>
    </dgm:pt>
    <dgm:pt modelId="{7BAE85FE-51B4-1B43-B3CE-A73421420A4A}" type="pres">
      <dgm:prSet presAssocID="{62B05385-C043-1446-A4AC-EEFCC04E88C6}" presName="Name0" presStyleCnt="0">
        <dgm:presLayoutVars>
          <dgm:chMax val="7"/>
          <dgm:chPref val="7"/>
          <dgm:dir/>
        </dgm:presLayoutVars>
      </dgm:prSet>
      <dgm:spPr/>
    </dgm:pt>
    <dgm:pt modelId="{FCB9F462-40D2-0247-929B-119E23AA6DD3}" type="pres">
      <dgm:prSet presAssocID="{62B05385-C043-1446-A4AC-EEFCC04E88C6}" presName="dot1" presStyleLbl="alignNode1" presStyleIdx="0" presStyleCnt="12"/>
      <dgm:spPr/>
    </dgm:pt>
    <dgm:pt modelId="{679FD2C7-5917-9947-AC8F-9EA6D02520F0}" type="pres">
      <dgm:prSet presAssocID="{62B05385-C043-1446-A4AC-EEFCC04E88C6}" presName="dot2" presStyleLbl="alignNode1" presStyleIdx="1" presStyleCnt="12"/>
      <dgm:spPr/>
    </dgm:pt>
    <dgm:pt modelId="{D8A7C73B-830D-024A-B5E6-F1054179CEC9}" type="pres">
      <dgm:prSet presAssocID="{62B05385-C043-1446-A4AC-EEFCC04E88C6}" presName="dot3" presStyleLbl="alignNode1" presStyleIdx="2" presStyleCnt="12"/>
      <dgm:spPr/>
    </dgm:pt>
    <dgm:pt modelId="{3C713B9C-6779-9F4A-9494-A46CCC28C537}" type="pres">
      <dgm:prSet presAssocID="{62B05385-C043-1446-A4AC-EEFCC04E88C6}" presName="dot4" presStyleLbl="alignNode1" presStyleIdx="3" presStyleCnt="12"/>
      <dgm:spPr/>
    </dgm:pt>
    <dgm:pt modelId="{906E0E43-F356-264D-BA26-4D4AD1020E0E}" type="pres">
      <dgm:prSet presAssocID="{62B05385-C043-1446-A4AC-EEFCC04E88C6}" presName="dot5" presStyleLbl="alignNode1" presStyleIdx="4" presStyleCnt="12"/>
      <dgm:spPr/>
    </dgm:pt>
    <dgm:pt modelId="{AF2B45B4-6261-514E-8FF7-F2888CD78F95}" type="pres">
      <dgm:prSet presAssocID="{62B05385-C043-1446-A4AC-EEFCC04E88C6}" presName="dotArrow1" presStyleLbl="alignNode1" presStyleIdx="5" presStyleCnt="12"/>
      <dgm:spPr/>
    </dgm:pt>
    <dgm:pt modelId="{A0E9E298-64C5-644D-90B7-9E95B9410FF6}" type="pres">
      <dgm:prSet presAssocID="{62B05385-C043-1446-A4AC-EEFCC04E88C6}" presName="dotArrow2" presStyleLbl="alignNode1" presStyleIdx="6" presStyleCnt="12"/>
      <dgm:spPr/>
    </dgm:pt>
    <dgm:pt modelId="{A5CC8CE4-8DD8-674A-B8AA-965BDAB30BA6}" type="pres">
      <dgm:prSet presAssocID="{62B05385-C043-1446-A4AC-EEFCC04E88C6}" presName="dotArrow3" presStyleLbl="alignNode1" presStyleIdx="7" presStyleCnt="12"/>
      <dgm:spPr/>
    </dgm:pt>
    <dgm:pt modelId="{C576C2BB-6D4D-6E4D-B6E2-611DDDE42310}" type="pres">
      <dgm:prSet presAssocID="{62B05385-C043-1446-A4AC-EEFCC04E88C6}" presName="dotArrow4" presStyleLbl="alignNode1" presStyleIdx="8" presStyleCnt="12"/>
      <dgm:spPr/>
    </dgm:pt>
    <dgm:pt modelId="{76E1F5A2-57D1-064D-A0F8-73BD736253E8}" type="pres">
      <dgm:prSet presAssocID="{62B05385-C043-1446-A4AC-EEFCC04E88C6}" presName="dotArrow5" presStyleLbl="alignNode1" presStyleIdx="9" presStyleCnt="12"/>
      <dgm:spPr/>
    </dgm:pt>
    <dgm:pt modelId="{512EA4FC-8277-1542-89C0-AF2613EF77EF}" type="pres">
      <dgm:prSet presAssocID="{62B05385-C043-1446-A4AC-EEFCC04E88C6}" presName="dotArrow6" presStyleLbl="alignNode1" presStyleIdx="10" presStyleCnt="12"/>
      <dgm:spPr/>
    </dgm:pt>
    <dgm:pt modelId="{7F341134-CB21-044B-A712-8FD8B9582536}" type="pres">
      <dgm:prSet presAssocID="{62B05385-C043-1446-A4AC-EEFCC04E88C6}" presName="dotArrow7" presStyleLbl="alignNode1" presStyleIdx="11" presStyleCnt="12"/>
      <dgm:spPr/>
    </dgm:pt>
    <dgm:pt modelId="{66183348-8772-5842-9B08-EB9B16CD69EF}" type="pres">
      <dgm:prSet presAssocID="{9BB87865-D706-AE4C-9769-5642E3FABAB3}" presName="parTx1" presStyleLbl="node1" presStyleIdx="0" presStyleCnt="3"/>
      <dgm:spPr/>
    </dgm:pt>
    <dgm:pt modelId="{10B2F023-8F08-7048-B31A-109AA00D2426}" type="pres">
      <dgm:prSet presAssocID="{DCD08AA3-85B7-FB4D-A9E6-74E7D5610665}" presName="picture1" presStyleCnt="0"/>
      <dgm:spPr/>
    </dgm:pt>
    <dgm:pt modelId="{21D787BB-7D39-9A4A-9CCB-BD7B3BAF62DE}" type="pres">
      <dgm:prSet presAssocID="{DCD08AA3-85B7-FB4D-A9E6-74E7D5610665}" presName="imageRepeatNode" presStyleLbl="fgImgPlace1" presStyleIdx="0" presStyleCnt="3"/>
      <dgm:spPr/>
    </dgm:pt>
    <dgm:pt modelId="{E32A5C59-CA53-D94C-AEF4-CE4DA72E84C5}" type="pres">
      <dgm:prSet presAssocID="{53BB0A75-A96F-AC40-BB8C-D666A1DE5EE3}" presName="parTx2" presStyleLbl="node1" presStyleIdx="1" presStyleCnt="3"/>
      <dgm:spPr/>
    </dgm:pt>
    <dgm:pt modelId="{1A8A1CE9-4118-954E-9CD7-9F272BFDEAE0}" type="pres">
      <dgm:prSet presAssocID="{18FD44C6-C360-3541-A984-D774F4C4B5FE}" presName="picture2" presStyleCnt="0"/>
      <dgm:spPr/>
    </dgm:pt>
    <dgm:pt modelId="{2BE54692-9268-7448-97E5-5E4A654233A2}" type="pres">
      <dgm:prSet presAssocID="{18FD44C6-C360-3541-A984-D774F4C4B5FE}" presName="imageRepeatNode" presStyleLbl="fgImgPlace1" presStyleIdx="1" presStyleCnt="3"/>
      <dgm:spPr/>
    </dgm:pt>
    <dgm:pt modelId="{30EDAF4F-D94D-B34C-845F-83F4020BDB1C}" type="pres">
      <dgm:prSet presAssocID="{328A1C5E-EE1E-764E-BFDE-B2684BC51D6B}" presName="parTx3" presStyleLbl="node1" presStyleIdx="2" presStyleCnt="3"/>
      <dgm:spPr/>
    </dgm:pt>
    <dgm:pt modelId="{45F4D6E3-413F-1549-9528-76BE0A2D71EF}" type="pres">
      <dgm:prSet presAssocID="{1C3BFC40-59C7-8747-8B58-E8D2A49C993A}" presName="picture3" presStyleCnt="0"/>
      <dgm:spPr/>
    </dgm:pt>
    <dgm:pt modelId="{375B50CF-6AA8-0E45-A271-428C70508A43}" type="pres">
      <dgm:prSet presAssocID="{1C3BFC40-59C7-8747-8B58-E8D2A49C993A}" presName="imageRepeatNode" presStyleLbl="fgImgPlace1" presStyleIdx="2" presStyleCnt="3"/>
      <dgm:spPr/>
    </dgm:pt>
  </dgm:ptLst>
  <dgm:cxnLst>
    <dgm:cxn modelId="{3131C9FF-E5AB-9846-8E60-182007C8AAFB}" type="presOf" srcId="{328A1C5E-EE1E-764E-BFDE-B2684BC51D6B}" destId="{30EDAF4F-D94D-B34C-845F-83F4020BDB1C}" srcOrd="0" destOrd="0" presId="urn:microsoft.com/office/officeart/2008/layout/AscendingPictureAccentProcess"/>
    <dgm:cxn modelId="{8688899F-3C36-644E-870B-C242ED494871}" srcId="{62B05385-C043-1446-A4AC-EEFCC04E88C6}" destId="{9BB87865-D706-AE4C-9769-5642E3FABAB3}" srcOrd="0" destOrd="0" parTransId="{0C590B8D-390A-F44A-81BB-A8D3AAA695D0}" sibTransId="{DCD08AA3-85B7-FB4D-A9E6-74E7D5610665}"/>
    <dgm:cxn modelId="{38D24157-938C-1F47-B867-5D36E74D0932}" srcId="{62B05385-C043-1446-A4AC-EEFCC04E88C6}" destId="{53BB0A75-A96F-AC40-BB8C-D666A1DE5EE3}" srcOrd="1" destOrd="0" parTransId="{F05A4B33-3829-214B-B49A-E7E9B6A09882}" sibTransId="{18FD44C6-C360-3541-A984-D774F4C4B5FE}"/>
    <dgm:cxn modelId="{A89ECE8E-83D2-4249-A690-D233FBD42F33}" type="presOf" srcId="{62B05385-C043-1446-A4AC-EEFCC04E88C6}" destId="{7BAE85FE-51B4-1B43-B3CE-A73421420A4A}" srcOrd="0" destOrd="0" presId="urn:microsoft.com/office/officeart/2008/layout/AscendingPictureAccentProcess"/>
    <dgm:cxn modelId="{AAEF66C2-6805-4843-B37E-C36FB466FAD8}" type="presOf" srcId="{53BB0A75-A96F-AC40-BB8C-D666A1DE5EE3}" destId="{E32A5C59-CA53-D94C-AEF4-CE4DA72E84C5}" srcOrd="0" destOrd="0" presId="urn:microsoft.com/office/officeart/2008/layout/AscendingPictureAccentProcess"/>
    <dgm:cxn modelId="{EE842B91-51F0-474C-A79F-1FA67482C6FA}" type="presOf" srcId="{1C3BFC40-59C7-8747-8B58-E8D2A49C993A}" destId="{375B50CF-6AA8-0E45-A271-428C70508A43}" srcOrd="0" destOrd="0" presId="urn:microsoft.com/office/officeart/2008/layout/AscendingPictureAccentProcess"/>
    <dgm:cxn modelId="{BA851D31-F3EE-7D47-ACDA-06F2C2DD198E}" srcId="{62B05385-C043-1446-A4AC-EEFCC04E88C6}" destId="{328A1C5E-EE1E-764E-BFDE-B2684BC51D6B}" srcOrd="2" destOrd="0" parTransId="{DD2B2DBC-9431-EB4F-9D60-1033BF545F94}" sibTransId="{1C3BFC40-59C7-8747-8B58-E8D2A49C993A}"/>
    <dgm:cxn modelId="{F59DF8DB-3B36-4545-A51E-0DB1496AC57A}" type="presOf" srcId="{9BB87865-D706-AE4C-9769-5642E3FABAB3}" destId="{66183348-8772-5842-9B08-EB9B16CD69EF}" srcOrd="0" destOrd="0" presId="urn:microsoft.com/office/officeart/2008/layout/AscendingPictureAccentProcess"/>
    <dgm:cxn modelId="{FAA1E7D4-743A-0E49-87AA-9E0BB1421850}" type="presOf" srcId="{DCD08AA3-85B7-FB4D-A9E6-74E7D5610665}" destId="{21D787BB-7D39-9A4A-9CCB-BD7B3BAF62DE}" srcOrd="0" destOrd="0" presId="urn:microsoft.com/office/officeart/2008/layout/AscendingPictureAccentProcess"/>
    <dgm:cxn modelId="{D5D19BE5-E2F1-244B-8F57-F0D9E7FB4893}" type="presOf" srcId="{18FD44C6-C360-3541-A984-D774F4C4B5FE}" destId="{2BE54692-9268-7448-97E5-5E4A654233A2}" srcOrd="0" destOrd="0" presId="urn:microsoft.com/office/officeart/2008/layout/AscendingPictureAccentProcess"/>
    <dgm:cxn modelId="{6D0D4718-CDAD-1A48-952E-31DC84EB7FD7}" type="presParOf" srcId="{7BAE85FE-51B4-1B43-B3CE-A73421420A4A}" destId="{FCB9F462-40D2-0247-929B-119E23AA6DD3}" srcOrd="0" destOrd="0" presId="urn:microsoft.com/office/officeart/2008/layout/AscendingPictureAccentProcess"/>
    <dgm:cxn modelId="{6D76AD1C-D6FC-3D40-BDF5-AAC95D5578E8}" type="presParOf" srcId="{7BAE85FE-51B4-1B43-B3CE-A73421420A4A}" destId="{679FD2C7-5917-9947-AC8F-9EA6D02520F0}" srcOrd="1" destOrd="0" presId="urn:microsoft.com/office/officeart/2008/layout/AscendingPictureAccentProcess"/>
    <dgm:cxn modelId="{1896A81E-364D-8244-801C-60B5062D89E4}" type="presParOf" srcId="{7BAE85FE-51B4-1B43-B3CE-A73421420A4A}" destId="{D8A7C73B-830D-024A-B5E6-F1054179CEC9}" srcOrd="2" destOrd="0" presId="urn:microsoft.com/office/officeart/2008/layout/AscendingPictureAccentProcess"/>
    <dgm:cxn modelId="{0CAB5AE7-4F9C-3A4D-8196-29A099174220}" type="presParOf" srcId="{7BAE85FE-51B4-1B43-B3CE-A73421420A4A}" destId="{3C713B9C-6779-9F4A-9494-A46CCC28C537}" srcOrd="3" destOrd="0" presId="urn:microsoft.com/office/officeart/2008/layout/AscendingPictureAccentProcess"/>
    <dgm:cxn modelId="{E186B150-F092-BE4F-9880-468E4389E936}" type="presParOf" srcId="{7BAE85FE-51B4-1B43-B3CE-A73421420A4A}" destId="{906E0E43-F356-264D-BA26-4D4AD1020E0E}" srcOrd="4" destOrd="0" presId="urn:microsoft.com/office/officeart/2008/layout/AscendingPictureAccentProcess"/>
    <dgm:cxn modelId="{84E62426-F1B6-4C46-B856-1ED25C88FB56}" type="presParOf" srcId="{7BAE85FE-51B4-1B43-B3CE-A73421420A4A}" destId="{AF2B45B4-6261-514E-8FF7-F2888CD78F95}" srcOrd="5" destOrd="0" presId="urn:microsoft.com/office/officeart/2008/layout/AscendingPictureAccentProcess"/>
    <dgm:cxn modelId="{1E88894A-EAFC-AF41-891A-E7EC89DF8856}" type="presParOf" srcId="{7BAE85FE-51B4-1B43-B3CE-A73421420A4A}" destId="{A0E9E298-64C5-644D-90B7-9E95B9410FF6}" srcOrd="6" destOrd="0" presId="urn:microsoft.com/office/officeart/2008/layout/AscendingPictureAccentProcess"/>
    <dgm:cxn modelId="{A3FBB096-B057-A64F-BE1F-DD1F63C2A612}" type="presParOf" srcId="{7BAE85FE-51B4-1B43-B3CE-A73421420A4A}" destId="{A5CC8CE4-8DD8-674A-B8AA-965BDAB30BA6}" srcOrd="7" destOrd="0" presId="urn:microsoft.com/office/officeart/2008/layout/AscendingPictureAccentProcess"/>
    <dgm:cxn modelId="{942FBDB4-03A2-2A4E-9F0F-718F7C92E31D}" type="presParOf" srcId="{7BAE85FE-51B4-1B43-B3CE-A73421420A4A}" destId="{C576C2BB-6D4D-6E4D-B6E2-611DDDE42310}" srcOrd="8" destOrd="0" presId="urn:microsoft.com/office/officeart/2008/layout/AscendingPictureAccentProcess"/>
    <dgm:cxn modelId="{3E544B1F-D6A6-A140-83E0-15682CD63EA2}" type="presParOf" srcId="{7BAE85FE-51B4-1B43-B3CE-A73421420A4A}" destId="{76E1F5A2-57D1-064D-A0F8-73BD736253E8}" srcOrd="9" destOrd="0" presId="urn:microsoft.com/office/officeart/2008/layout/AscendingPictureAccentProcess"/>
    <dgm:cxn modelId="{077EE49C-2AB2-574B-99F6-C032DA524E8A}" type="presParOf" srcId="{7BAE85FE-51B4-1B43-B3CE-A73421420A4A}" destId="{512EA4FC-8277-1542-89C0-AF2613EF77EF}" srcOrd="10" destOrd="0" presId="urn:microsoft.com/office/officeart/2008/layout/AscendingPictureAccentProcess"/>
    <dgm:cxn modelId="{4149EE1C-3173-9841-A587-5AEE6099DCB4}" type="presParOf" srcId="{7BAE85FE-51B4-1B43-B3CE-A73421420A4A}" destId="{7F341134-CB21-044B-A712-8FD8B9582536}" srcOrd="11" destOrd="0" presId="urn:microsoft.com/office/officeart/2008/layout/AscendingPictureAccentProcess"/>
    <dgm:cxn modelId="{B9FAFB74-C791-DE45-911D-E49A9ECDB190}" type="presParOf" srcId="{7BAE85FE-51B4-1B43-B3CE-A73421420A4A}" destId="{66183348-8772-5842-9B08-EB9B16CD69EF}" srcOrd="12" destOrd="0" presId="urn:microsoft.com/office/officeart/2008/layout/AscendingPictureAccentProcess"/>
    <dgm:cxn modelId="{CE9F3FD5-2A9C-8A43-B9AD-BBC2F0AF1F8F}" type="presParOf" srcId="{7BAE85FE-51B4-1B43-B3CE-A73421420A4A}" destId="{10B2F023-8F08-7048-B31A-109AA00D2426}" srcOrd="13" destOrd="0" presId="urn:microsoft.com/office/officeart/2008/layout/AscendingPictureAccentProcess"/>
    <dgm:cxn modelId="{6B093FF1-5DF2-B743-A391-F56FA1ADF9BB}" type="presParOf" srcId="{10B2F023-8F08-7048-B31A-109AA00D2426}" destId="{21D787BB-7D39-9A4A-9CCB-BD7B3BAF62DE}" srcOrd="0" destOrd="0" presId="urn:microsoft.com/office/officeart/2008/layout/AscendingPictureAccentProcess"/>
    <dgm:cxn modelId="{F6A261F1-BAD4-ED40-B5CD-B40CEA5BDD18}" type="presParOf" srcId="{7BAE85FE-51B4-1B43-B3CE-A73421420A4A}" destId="{E32A5C59-CA53-D94C-AEF4-CE4DA72E84C5}" srcOrd="14" destOrd="0" presId="urn:microsoft.com/office/officeart/2008/layout/AscendingPictureAccentProcess"/>
    <dgm:cxn modelId="{0DD1E802-D0CF-2C45-BFBE-FD4E0E5F3F4F}" type="presParOf" srcId="{7BAE85FE-51B4-1B43-B3CE-A73421420A4A}" destId="{1A8A1CE9-4118-954E-9CD7-9F272BFDEAE0}" srcOrd="15" destOrd="0" presId="urn:microsoft.com/office/officeart/2008/layout/AscendingPictureAccentProcess"/>
    <dgm:cxn modelId="{D1F5A37A-81AB-A74F-9A24-CBDB9AA3E466}" type="presParOf" srcId="{1A8A1CE9-4118-954E-9CD7-9F272BFDEAE0}" destId="{2BE54692-9268-7448-97E5-5E4A654233A2}" srcOrd="0" destOrd="0" presId="urn:microsoft.com/office/officeart/2008/layout/AscendingPictureAccentProcess"/>
    <dgm:cxn modelId="{4A85FF93-588E-4E44-8BA4-0DD2E9D29523}" type="presParOf" srcId="{7BAE85FE-51B4-1B43-B3CE-A73421420A4A}" destId="{30EDAF4F-D94D-B34C-845F-83F4020BDB1C}" srcOrd="16" destOrd="0" presId="urn:microsoft.com/office/officeart/2008/layout/AscendingPictureAccentProcess"/>
    <dgm:cxn modelId="{8D2ADE2C-14E6-5446-8C77-44C506784457}" type="presParOf" srcId="{7BAE85FE-51B4-1B43-B3CE-A73421420A4A}" destId="{45F4D6E3-413F-1549-9528-76BE0A2D71EF}" srcOrd="17" destOrd="0" presId="urn:microsoft.com/office/officeart/2008/layout/AscendingPictureAccentProcess"/>
    <dgm:cxn modelId="{79045BE1-03AE-F447-A8EF-663C65B35EF4}" type="presParOf" srcId="{45F4D6E3-413F-1549-9528-76BE0A2D71EF}" destId="{375B50CF-6AA8-0E45-A271-428C70508A43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452EB6-35E9-4D4A-AF9B-F719D1CCEB3A}" type="doc">
      <dgm:prSet loTypeId="urn:microsoft.com/office/officeart/2005/8/layout/h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6F76E00-BA69-4F83-8F4B-0B592B12DC89}">
      <dgm:prSet phldrT="[Texto]"/>
      <dgm:spPr>
        <a:solidFill>
          <a:schemeClr val="bg2"/>
        </a:solidFill>
      </dgm:spPr>
      <dgm:t>
        <a:bodyPr/>
        <a:lstStyle/>
        <a:p>
          <a:r>
            <a:rPr lang="es-ES_tradnl" b="1" dirty="0" smtClean="0"/>
            <a:t>LIBERTAD</a:t>
          </a:r>
          <a:endParaRPr lang="es-MX" b="1" dirty="0"/>
        </a:p>
      </dgm:t>
    </dgm:pt>
    <dgm:pt modelId="{D893C309-33F4-461D-9081-C4B0DE7318B9}" type="parTrans" cxnId="{9966A1FB-617C-4A96-9CF0-8F1817F7ADA3}">
      <dgm:prSet/>
      <dgm:spPr/>
      <dgm:t>
        <a:bodyPr/>
        <a:lstStyle/>
        <a:p>
          <a:endParaRPr lang="es-MX"/>
        </a:p>
      </dgm:t>
    </dgm:pt>
    <dgm:pt modelId="{7FF1D24D-C993-4B87-9F14-C1B4E61F90EF}" type="sibTrans" cxnId="{9966A1FB-617C-4A96-9CF0-8F1817F7ADA3}">
      <dgm:prSet/>
      <dgm:spPr/>
      <dgm:t>
        <a:bodyPr/>
        <a:lstStyle/>
        <a:p>
          <a:endParaRPr lang="es-MX"/>
        </a:p>
      </dgm:t>
    </dgm:pt>
    <dgm:pt modelId="{F2662AE3-916D-42ED-9708-0CC5F9F3B86E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_tradnl" sz="1800" dirty="0" smtClean="0"/>
            <a:t>Ausencia de vínculos duraderos</a:t>
          </a:r>
          <a:endParaRPr lang="es-MX" sz="1800" dirty="0"/>
        </a:p>
      </dgm:t>
    </dgm:pt>
    <dgm:pt modelId="{EF85F183-26F9-405D-8977-112EFE90C583}" type="parTrans" cxnId="{48EE9AF5-539E-4847-AE16-0254FFD17EA5}">
      <dgm:prSet/>
      <dgm:spPr/>
      <dgm:t>
        <a:bodyPr/>
        <a:lstStyle/>
        <a:p>
          <a:endParaRPr lang="es-MX"/>
        </a:p>
      </dgm:t>
    </dgm:pt>
    <dgm:pt modelId="{7D6220C2-FD0D-45FC-A185-C6C20A916E8E}" type="sibTrans" cxnId="{48EE9AF5-539E-4847-AE16-0254FFD17EA5}">
      <dgm:prSet/>
      <dgm:spPr/>
      <dgm:t>
        <a:bodyPr/>
        <a:lstStyle/>
        <a:p>
          <a:endParaRPr lang="es-MX"/>
        </a:p>
      </dgm:t>
    </dgm:pt>
    <dgm:pt modelId="{DB5C7B80-A482-4D8F-A330-2C0C00E1B21D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_tradnl" sz="1800" dirty="0" smtClean="0"/>
            <a:t>Liquidez emocional</a:t>
          </a:r>
          <a:endParaRPr lang="es-MX" sz="1800" dirty="0"/>
        </a:p>
      </dgm:t>
    </dgm:pt>
    <dgm:pt modelId="{76A8F3E9-24CF-4016-82AD-52295D6AC339}" type="parTrans" cxnId="{E841000A-40BA-4B3B-9643-2F757AE5FEF0}">
      <dgm:prSet/>
      <dgm:spPr/>
      <dgm:t>
        <a:bodyPr/>
        <a:lstStyle/>
        <a:p>
          <a:endParaRPr lang="es-MX"/>
        </a:p>
      </dgm:t>
    </dgm:pt>
    <dgm:pt modelId="{F659A554-AB61-4599-9930-1D277EC57BC7}" type="sibTrans" cxnId="{E841000A-40BA-4B3B-9643-2F757AE5FEF0}">
      <dgm:prSet/>
      <dgm:spPr/>
      <dgm:t>
        <a:bodyPr/>
        <a:lstStyle/>
        <a:p>
          <a:endParaRPr lang="es-MX"/>
        </a:p>
      </dgm:t>
    </dgm:pt>
    <dgm:pt modelId="{C5D927E3-0027-48A3-A106-73F0CE7B69AA}">
      <dgm:prSet phldrT="[Texto]"/>
      <dgm:spPr>
        <a:solidFill>
          <a:srgbClr val="92D050"/>
        </a:solidFill>
      </dgm:spPr>
      <dgm:t>
        <a:bodyPr/>
        <a:lstStyle/>
        <a:p>
          <a:r>
            <a:rPr lang="es-ES_tradnl" b="1" dirty="0" smtClean="0"/>
            <a:t>EMOTIVIDAD</a:t>
          </a:r>
          <a:endParaRPr lang="es-MX" b="1" dirty="0"/>
        </a:p>
      </dgm:t>
    </dgm:pt>
    <dgm:pt modelId="{632964C1-1A51-414A-9FB2-D58F4D83EFBC}" type="parTrans" cxnId="{7ED68C26-6A9F-4E5B-A0DD-F61AC18AD73D}">
      <dgm:prSet/>
      <dgm:spPr/>
      <dgm:t>
        <a:bodyPr/>
        <a:lstStyle/>
        <a:p>
          <a:endParaRPr lang="es-MX"/>
        </a:p>
      </dgm:t>
    </dgm:pt>
    <dgm:pt modelId="{E3E3BA1D-7432-4090-BD44-594065028B52}" type="sibTrans" cxnId="{7ED68C26-6A9F-4E5B-A0DD-F61AC18AD73D}">
      <dgm:prSet/>
      <dgm:spPr/>
      <dgm:t>
        <a:bodyPr/>
        <a:lstStyle/>
        <a:p>
          <a:endParaRPr lang="es-MX"/>
        </a:p>
      </dgm:t>
    </dgm:pt>
    <dgm:pt modelId="{1149AC39-0A4B-4E50-8789-39EC77399456}">
      <dgm:prSet phldrT="[Texto]" custT="1"/>
      <dgm:spPr>
        <a:solidFill>
          <a:srgbClr val="00B050"/>
        </a:solidFill>
      </dgm:spPr>
      <dgm:t>
        <a:bodyPr/>
        <a:lstStyle/>
        <a:p>
          <a:r>
            <a:rPr lang="es-ES_tradnl" sz="1800" dirty="0" smtClean="0"/>
            <a:t>Identificar</a:t>
          </a:r>
          <a:endParaRPr lang="es-MX" sz="1800" dirty="0"/>
        </a:p>
      </dgm:t>
    </dgm:pt>
    <dgm:pt modelId="{BEC57B15-CF6C-4B1F-948E-A5D377FCE77A}" type="parTrans" cxnId="{3E864B5F-20C6-41DE-B9D2-868235A4B265}">
      <dgm:prSet/>
      <dgm:spPr/>
      <dgm:t>
        <a:bodyPr/>
        <a:lstStyle/>
        <a:p>
          <a:endParaRPr lang="es-MX"/>
        </a:p>
      </dgm:t>
    </dgm:pt>
    <dgm:pt modelId="{AD28DFB7-1728-4F05-9135-E9544A08B28E}" type="sibTrans" cxnId="{3E864B5F-20C6-41DE-B9D2-868235A4B265}">
      <dgm:prSet/>
      <dgm:spPr/>
      <dgm:t>
        <a:bodyPr/>
        <a:lstStyle/>
        <a:p>
          <a:endParaRPr lang="es-MX"/>
        </a:p>
      </dgm:t>
    </dgm:pt>
    <dgm:pt modelId="{2285B1DF-0715-4A23-9053-4C90E832C4BB}">
      <dgm:prSet phldrT="[Texto]" custT="1"/>
      <dgm:spPr>
        <a:solidFill>
          <a:srgbClr val="00B050"/>
        </a:solidFill>
      </dgm:spPr>
      <dgm:t>
        <a:bodyPr/>
        <a:lstStyle/>
        <a:p>
          <a:r>
            <a:rPr lang="es-ES_tradnl" sz="1800" dirty="0" smtClean="0"/>
            <a:t>Nombrar</a:t>
          </a:r>
          <a:endParaRPr lang="es-MX" sz="1800" dirty="0"/>
        </a:p>
      </dgm:t>
    </dgm:pt>
    <dgm:pt modelId="{CED40708-82FA-4552-A8AA-F134099EF9BB}" type="parTrans" cxnId="{A9BB7B2F-9594-4DB9-9A2C-E825321ADFE7}">
      <dgm:prSet/>
      <dgm:spPr/>
      <dgm:t>
        <a:bodyPr/>
        <a:lstStyle/>
        <a:p>
          <a:endParaRPr lang="es-MX"/>
        </a:p>
      </dgm:t>
    </dgm:pt>
    <dgm:pt modelId="{B458022A-F63C-4FDB-96ED-42E82E2351DF}" type="sibTrans" cxnId="{A9BB7B2F-9594-4DB9-9A2C-E825321ADFE7}">
      <dgm:prSet/>
      <dgm:spPr/>
      <dgm:t>
        <a:bodyPr/>
        <a:lstStyle/>
        <a:p>
          <a:endParaRPr lang="es-MX"/>
        </a:p>
      </dgm:t>
    </dgm:pt>
    <dgm:pt modelId="{B894CD81-E57A-4875-9D6B-C116B0837157}">
      <dgm:prSet phldrT="[Texto]"/>
      <dgm:spPr>
        <a:solidFill>
          <a:srgbClr val="00B0F0"/>
        </a:solidFill>
      </dgm:spPr>
      <dgm:t>
        <a:bodyPr/>
        <a:lstStyle/>
        <a:p>
          <a:r>
            <a:rPr lang="es-ES_tradnl" b="1" dirty="0" smtClean="0"/>
            <a:t>AUTORIDAD</a:t>
          </a:r>
          <a:endParaRPr lang="es-MX" b="1" dirty="0"/>
        </a:p>
      </dgm:t>
    </dgm:pt>
    <dgm:pt modelId="{BC22C0F5-BC3A-4735-86B5-9D4D59E03843}" type="parTrans" cxnId="{71F63AE2-5B86-40F0-B0F9-0323EE906142}">
      <dgm:prSet/>
      <dgm:spPr/>
      <dgm:t>
        <a:bodyPr/>
        <a:lstStyle/>
        <a:p>
          <a:endParaRPr lang="es-MX"/>
        </a:p>
      </dgm:t>
    </dgm:pt>
    <dgm:pt modelId="{2AAB2BFB-AC81-4F46-88B5-8260BDA35E5C}" type="sibTrans" cxnId="{71F63AE2-5B86-40F0-B0F9-0323EE906142}">
      <dgm:prSet/>
      <dgm:spPr/>
      <dgm:t>
        <a:bodyPr/>
        <a:lstStyle/>
        <a:p>
          <a:endParaRPr lang="es-MX"/>
        </a:p>
      </dgm:t>
    </dgm:pt>
    <dgm:pt modelId="{56276724-538C-477B-9193-FC02B7C175D8}">
      <dgm:prSet phldrT="[Texto]" custT="1"/>
      <dgm:spPr>
        <a:solidFill>
          <a:srgbClr val="7030A0"/>
        </a:solidFill>
      </dgm:spPr>
      <dgm:t>
        <a:bodyPr/>
        <a:lstStyle/>
        <a:p>
          <a:r>
            <a:rPr lang="es-ES_tradnl" sz="1800" dirty="0" smtClean="0"/>
            <a:t>Buscar juntos</a:t>
          </a:r>
          <a:endParaRPr lang="es-MX" sz="1800" dirty="0"/>
        </a:p>
      </dgm:t>
    </dgm:pt>
    <dgm:pt modelId="{CD0DB970-FFBF-4C33-A4A6-2654A00AE5D1}" type="parTrans" cxnId="{17FB6A1A-DE88-4CDC-9AF6-707060CFC8E8}">
      <dgm:prSet/>
      <dgm:spPr/>
      <dgm:t>
        <a:bodyPr/>
        <a:lstStyle/>
        <a:p>
          <a:endParaRPr lang="es-MX"/>
        </a:p>
      </dgm:t>
    </dgm:pt>
    <dgm:pt modelId="{B6D23AF2-E82D-405B-B328-BAB6D0DC9AD9}" type="sibTrans" cxnId="{17FB6A1A-DE88-4CDC-9AF6-707060CFC8E8}">
      <dgm:prSet/>
      <dgm:spPr/>
      <dgm:t>
        <a:bodyPr/>
        <a:lstStyle/>
        <a:p>
          <a:endParaRPr lang="es-MX"/>
        </a:p>
      </dgm:t>
    </dgm:pt>
    <dgm:pt modelId="{53F2F89F-2D9B-4ABC-8110-88073F99D5FE}">
      <dgm:prSet phldrT="[Texto]" custT="1"/>
      <dgm:spPr>
        <a:solidFill>
          <a:srgbClr val="7030A0"/>
        </a:solidFill>
      </dgm:spPr>
      <dgm:t>
        <a:bodyPr/>
        <a:lstStyle/>
        <a:p>
          <a:r>
            <a:rPr lang="es-ES_tradnl" sz="1800" dirty="0" smtClean="0"/>
            <a:t>Mediación de personas</a:t>
          </a:r>
          <a:endParaRPr lang="es-MX" sz="1800" dirty="0"/>
        </a:p>
      </dgm:t>
    </dgm:pt>
    <dgm:pt modelId="{CF5A1849-0220-42C4-A97F-AF70772C9774}" type="parTrans" cxnId="{C64A8A7E-E6C4-4342-9BF2-A6D182C2579F}">
      <dgm:prSet/>
      <dgm:spPr/>
      <dgm:t>
        <a:bodyPr/>
        <a:lstStyle/>
        <a:p>
          <a:endParaRPr lang="es-MX"/>
        </a:p>
      </dgm:t>
    </dgm:pt>
    <dgm:pt modelId="{E52DA6F2-B2B6-4BB8-908C-1E8DC12043BE}" type="sibTrans" cxnId="{C64A8A7E-E6C4-4342-9BF2-A6D182C2579F}">
      <dgm:prSet/>
      <dgm:spPr/>
      <dgm:t>
        <a:bodyPr/>
        <a:lstStyle/>
        <a:p>
          <a:endParaRPr lang="es-MX"/>
        </a:p>
      </dgm:t>
    </dgm:pt>
    <dgm:pt modelId="{3AD75051-A777-4BBD-90FA-33CEEC694306}">
      <dgm:prSet phldrT="[Texto]" custT="1"/>
      <dgm:spPr>
        <a:solidFill>
          <a:srgbClr val="00B050"/>
        </a:solidFill>
      </dgm:spPr>
      <dgm:t>
        <a:bodyPr/>
        <a:lstStyle/>
        <a:p>
          <a:r>
            <a:rPr lang="es-ES_tradnl" sz="1800" dirty="0" smtClean="0"/>
            <a:t>Comunicar</a:t>
          </a:r>
          <a:endParaRPr lang="es-MX" sz="1800" dirty="0"/>
        </a:p>
      </dgm:t>
    </dgm:pt>
    <dgm:pt modelId="{1EBC59F4-7DDC-414F-9AE7-11309AA7BF7E}" type="parTrans" cxnId="{50F5B232-80B8-45DA-9ADD-809136444910}">
      <dgm:prSet/>
      <dgm:spPr/>
      <dgm:t>
        <a:bodyPr/>
        <a:lstStyle/>
        <a:p>
          <a:endParaRPr lang="es-MX"/>
        </a:p>
      </dgm:t>
    </dgm:pt>
    <dgm:pt modelId="{E3BA82CF-852A-4BAE-B4EB-28FB2F4438B1}" type="sibTrans" cxnId="{50F5B232-80B8-45DA-9ADD-809136444910}">
      <dgm:prSet/>
      <dgm:spPr/>
      <dgm:t>
        <a:bodyPr/>
        <a:lstStyle/>
        <a:p>
          <a:endParaRPr lang="es-MX"/>
        </a:p>
      </dgm:t>
    </dgm:pt>
    <dgm:pt modelId="{702DC525-12EF-4B3A-82A4-D91C276C18B7}">
      <dgm:prSet phldrT="[Texto]" custT="1"/>
      <dgm:spPr>
        <a:solidFill>
          <a:srgbClr val="7030A0"/>
        </a:solidFill>
      </dgm:spPr>
      <dgm:t>
        <a:bodyPr/>
        <a:lstStyle/>
        <a:p>
          <a:r>
            <a:rPr lang="es-ES_tradnl" sz="1800" dirty="0" smtClean="0"/>
            <a:t>Consenso de proyectos</a:t>
          </a:r>
          <a:endParaRPr lang="es-MX" sz="1800" dirty="0"/>
        </a:p>
      </dgm:t>
    </dgm:pt>
    <dgm:pt modelId="{F6297A57-9D8A-4B5D-B33A-37923B376612}" type="parTrans" cxnId="{29DB9CB5-3D50-49F5-8609-03BC2F528ADA}">
      <dgm:prSet/>
      <dgm:spPr/>
      <dgm:t>
        <a:bodyPr/>
        <a:lstStyle/>
        <a:p>
          <a:endParaRPr lang="es-MX"/>
        </a:p>
      </dgm:t>
    </dgm:pt>
    <dgm:pt modelId="{E97097B9-3968-4B48-96D4-DD5406EA231B}" type="sibTrans" cxnId="{29DB9CB5-3D50-49F5-8609-03BC2F528ADA}">
      <dgm:prSet/>
      <dgm:spPr/>
      <dgm:t>
        <a:bodyPr/>
        <a:lstStyle/>
        <a:p>
          <a:endParaRPr lang="es-MX"/>
        </a:p>
      </dgm:t>
    </dgm:pt>
    <dgm:pt modelId="{9F4B31BE-FA79-4657-AE95-D4E08706DB7C}" type="pres">
      <dgm:prSet presAssocID="{F0452EB6-35E9-4D4A-AF9B-F719D1CCEB3A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F438C5B0-7AC7-450A-8283-22625EA441AF}" type="pres">
      <dgm:prSet presAssocID="{06F76E00-BA69-4F83-8F4B-0B592B12DC89}" presName="compositeNode" presStyleCnt="0">
        <dgm:presLayoutVars>
          <dgm:bulletEnabled val="1"/>
        </dgm:presLayoutVars>
      </dgm:prSet>
      <dgm:spPr/>
    </dgm:pt>
    <dgm:pt modelId="{D9AD5008-2971-4BA5-82D7-229EEC208F37}" type="pres">
      <dgm:prSet presAssocID="{06F76E00-BA69-4F83-8F4B-0B592B12DC89}" presName="imag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443D9A7-91A5-44BB-881C-96989EAD4EBD}" type="pres">
      <dgm:prSet presAssocID="{06F76E00-BA69-4F83-8F4B-0B592B12DC89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8ED26CC-48F2-4BA6-997A-FE3ECDA66C82}" type="pres">
      <dgm:prSet presAssocID="{06F76E00-BA69-4F83-8F4B-0B592B12DC89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B00D8ED-B1AF-4346-B679-9A161ACA11B2}" type="pres">
      <dgm:prSet presAssocID="{7FF1D24D-C993-4B87-9F14-C1B4E61F90EF}" presName="sibTrans" presStyleCnt="0"/>
      <dgm:spPr/>
    </dgm:pt>
    <dgm:pt modelId="{B61FABE6-B324-449A-BBA6-A76D0A4E998D}" type="pres">
      <dgm:prSet presAssocID="{C5D927E3-0027-48A3-A106-73F0CE7B69AA}" presName="compositeNode" presStyleCnt="0">
        <dgm:presLayoutVars>
          <dgm:bulletEnabled val="1"/>
        </dgm:presLayoutVars>
      </dgm:prSet>
      <dgm:spPr/>
    </dgm:pt>
    <dgm:pt modelId="{E399BE23-B275-4E07-BF04-192DCA142688}" type="pres">
      <dgm:prSet presAssocID="{C5D927E3-0027-48A3-A106-73F0CE7B69AA}" presName="imag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D055CBE-4D08-4B7F-8D87-81648937C48D}" type="pres">
      <dgm:prSet presAssocID="{C5D927E3-0027-48A3-A106-73F0CE7B69AA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18B7DA0-AD22-44F1-93FA-FDBFD32D4414}" type="pres">
      <dgm:prSet presAssocID="{C5D927E3-0027-48A3-A106-73F0CE7B69AA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7D7FD9C-196C-45D1-9F24-14AACFF55D38}" type="pres">
      <dgm:prSet presAssocID="{E3E3BA1D-7432-4090-BD44-594065028B52}" presName="sibTrans" presStyleCnt="0"/>
      <dgm:spPr/>
    </dgm:pt>
    <dgm:pt modelId="{FF063200-434F-4272-AAB2-B76B68A811C4}" type="pres">
      <dgm:prSet presAssocID="{B894CD81-E57A-4875-9D6B-C116B0837157}" presName="compositeNode" presStyleCnt="0">
        <dgm:presLayoutVars>
          <dgm:bulletEnabled val="1"/>
        </dgm:presLayoutVars>
      </dgm:prSet>
      <dgm:spPr/>
    </dgm:pt>
    <dgm:pt modelId="{A8153944-71F3-42BA-B891-28D58E6DE97B}" type="pres">
      <dgm:prSet presAssocID="{B894CD81-E57A-4875-9D6B-C116B0837157}" presName="imag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762D91EA-0006-447B-8FC1-31D3B32D0926}" type="pres">
      <dgm:prSet presAssocID="{B894CD81-E57A-4875-9D6B-C116B0837157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55AC990-86C2-4DCA-BB32-19F425726930}" type="pres">
      <dgm:prSet presAssocID="{B894CD81-E57A-4875-9D6B-C116B0837157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7596C02-EFB7-2D46-8F5F-B15E635D263A}" type="presOf" srcId="{F0452EB6-35E9-4D4A-AF9B-F719D1CCEB3A}" destId="{9F4B31BE-FA79-4657-AE95-D4E08706DB7C}" srcOrd="0" destOrd="0" presId="urn:microsoft.com/office/officeart/2005/8/layout/hList2#1"/>
    <dgm:cxn modelId="{4F62F806-4D37-284D-99F5-C894BE91DCDA}" type="presOf" srcId="{3AD75051-A777-4BBD-90FA-33CEEC694306}" destId="{CD055CBE-4D08-4B7F-8D87-81648937C48D}" srcOrd="0" destOrd="2" presId="urn:microsoft.com/office/officeart/2005/8/layout/hList2#1"/>
    <dgm:cxn modelId="{89F03470-6F66-E848-8D75-EA68042CEB8A}" type="presOf" srcId="{53F2F89F-2D9B-4ABC-8110-88073F99D5FE}" destId="{762D91EA-0006-447B-8FC1-31D3B32D0926}" srcOrd="0" destOrd="1" presId="urn:microsoft.com/office/officeart/2005/8/layout/hList2#1"/>
    <dgm:cxn modelId="{E841000A-40BA-4B3B-9643-2F757AE5FEF0}" srcId="{06F76E00-BA69-4F83-8F4B-0B592B12DC89}" destId="{DB5C7B80-A482-4D8F-A330-2C0C00E1B21D}" srcOrd="1" destOrd="0" parTransId="{76A8F3E9-24CF-4016-82AD-52295D6AC339}" sibTransId="{F659A554-AB61-4599-9930-1D277EC57BC7}"/>
    <dgm:cxn modelId="{48EE9AF5-539E-4847-AE16-0254FFD17EA5}" srcId="{06F76E00-BA69-4F83-8F4B-0B592B12DC89}" destId="{F2662AE3-916D-42ED-9708-0CC5F9F3B86E}" srcOrd="0" destOrd="0" parTransId="{EF85F183-26F9-405D-8977-112EFE90C583}" sibTransId="{7D6220C2-FD0D-45FC-A185-C6C20A916E8E}"/>
    <dgm:cxn modelId="{A9BB7B2F-9594-4DB9-9A2C-E825321ADFE7}" srcId="{C5D927E3-0027-48A3-A106-73F0CE7B69AA}" destId="{2285B1DF-0715-4A23-9053-4C90E832C4BB}" srcOrd="1" destOrd="0" parTransId="{CED40708-82FA-4552-A8AA-F134099EF9BB}" sibTransId="{B458022A-F63C-4FDB-96ED-42E82E2351DF}"/>
    <dgm:cxn modelId="{B2109E63-9160-1647-9FF4-CA38C875B2BA}" type="presOf" srcId="{56276724-538C-477B-9193-FC02B7C175D8}" destId="{762D91EA-0006-447B-8FC1-31D3B32D0926}" srcOrd="0" destOrd="0" presId="urn:microsoft.com/office/officeart/2005/8/layout/hList2#1"/>
    <dgm:cxn modelId="{9966A1FB-617C-4A96-9CF0-8F1817F7ADA3}" srcId="{F0452EB6-35E9-4D4A-AF9B-F719D1CCEB3A}" destId="{06F76E00-BA69-4F83-8F4B-0B592B12DC89}" srcOrd="0" destOrd="0" parTransId="{D893C309-33F4-461D-9081-C4B0DE7318B9}" sibTransId="{7FF1D24D-C993-4B87-9F14-C1B4E61F90EF}"/>
    <dgm:cxn modelId="{71F63AE2-5B86-40F0-B0F9-0323EE906142}" srcId="{F0452EB6-35E9-4D4A-AF9B-F719D1CCEB3A}" destId="{B894CD81-E57A-4875-9D6B-C116B0837157}" srcOrd="2" destOrd="0" parTransId="{BC22C0F5-BC3A-4735-86B5-9D4D59E03843}" sibTransId="{2AAB2BFB-AC81-4F46-88B5-8260BDA35E5C}"/>
    <dgm:cxn modelId="{F5009325-6623-724B-867C-212999DD83F3}" type="presOf" srcId="{2285B1DF-0715-4A23-9053-4C90E832C4BB}" destId="{CD055CBE-4D08-4B7F-8D87-81648937C48D}" srcOrd="0" destOrd="1" presId="urn:microsoft.com/office/officeart/2005/8/layout/hList2#1"/>
    <dgm:cxn modelId="{C64A8A7E-E6C4-4342-9BF2-A6D182C2579F}" srcId="{B894CD81-E57A-4875-9D6B-C116B0837157}" destId="{53F2F89F-2D9B-4ABC-8110-88073F99D5FE}" srcOrd="1" destOrd="0" parTransId="{CF5A1849-0220-42C4-A97F-AF70772C9774}" sibTransId="{E52DA6F2-B2B6-4BB8-908C-1E8DC12043BE}"/>
    <dgm:cxn modelId="{41AA7231-6166-6642-B33D-290667FE540E}" type="presOf" srcId="{702DC525-12EF-4B3A-82A4-D91C276C18B7}" destId="{762D91EA-0006-447B-8FC1-31D3B32D0926}" srcOrd="0" destOrd="2" presId="urn:microsoft.com/office/officeart/2005/8/layout/hList2#1"/>
    <dgm:cxn modelId="{1BBF80CD-BAE1-D743-9BB5-1CB77BCBE1CE}" type="presOf" srcId="{1149AC39-0A4B-4E50-8789-39EC77399456}" destId="{CD055CBE-4D08-4B7F-8D87-81648937C48D}" srcOrd="0" destOrd="0" presId="urn:microsoft.com/office/officeart/2005/8/layout/hList2#1"/>
    <dgm:cxn modelId="{CD043856-6BB6-E346-B252-5C908962A246}" type="presOf" srcId="{C5D927E3-0027-48A3-A106-73F0CE7B69AA}" destId="{318B7DA0-AD22-44F1-93FA-FDBFD32D4414}" srcOrd="0" destOrd="0" presId="urn:microsoft.com/office/officeart/2005/8/layout/hList2#1"/>
    <dgm:cxn modelId="{3E864B5F-20C6-41DE-B9D2-868235A4B265}" srcId="{C5D927E3-0027-48A3-A106-73F0CE7B69AA}" destId="{1149AC39-0A4B-4E50-8789-39EC77399456}" srcOrd="0" destOrd="0" parTransId="{BEC57B15-CF6C-4B1F-948E-A5D377FCE77A}" sibTransId="{AD28DFB7-1728-4F05-9135-E9544A08B28E}"/>
    <dgm:cxn modelId="{4F62A5A9-2453-9A48-AC70-E95F44347A4D}" type="presOf" srcId="{06F76E00-BA69-4F83-8F4B-0B592B12DC89}" destId="{D8ED26CC-48F2-4BA6-997A-FE3ECDA66C82}" srcOrd="0" destOrd="0" presId="urn:microsoft.com/office/officeart/2005/8/layout/hList2#1"/>
    <dgm:cxn modelId="{E74AC4FE-F89E-EF4B-B34C-C747340BEDF8}" type="presOf" srcId="{DB5C7B80-A482-4D8F-A330-2C0C00E1B21D}" destId="{F443D9A7-91A5-44BB-881C-96989EAD4EBD}" srcOrd="0" destOrd="1" presId="urn:microsoft.com/office/officeart/2005/8/layout/hList2#1"/>
    <dgm:cxn modelId="{29DB9CB5-3D50-49F5-8609-03BC2F528ADA}" srcId="{B894CD81-E57A-4875-9D6B-C116B0837157}" destId="{702DC525-12EF-4B3A-82A4-D91C276C18B7}" srcOrd="2" destOrd="0" parTransId="{F6297A57-9D8A-4B5D-B33A-37923B376612}" sibTransId="{E97097B9-3968-4B48-96D4-DD5406EA231B}"/>
    <dgm:cxn modelId="{17FB6A1A-DE88-4CDC-9AF6-707060CFC8E8}" srcId="{B894CD81-E57A-4875-9D6B-C116B0837157}" destId="{56276724-538C-477B-9193-FC02B7C175D8}" srcOrd="0" destOrd="0" parTransId="{CD0DB970-FFBF-4C33-A4A6-2654A00AE5D1}" sibTransId="{B6D23AF2-E82D-405B-B328-BAB6D0DC9AD9}"/>
    <dgm:cxn modelId="{F8A63074-A916-2C4B-8274-D43F2A8C313F}" type="presOf" srcId="{F2662AE3-916D-42ED-9708-0CC5F9F3B86E}" destId="{F443D9A7-91A5-44BB-881C-96989EAD4EBD}" srcOrd="0" destOrd="0" presId="urn:microsoft.com/office/officeart/2005/8/layout/hList2#1"/>
    <dgm:cxn modelId="{50F5B232-80B8-45DA-9ADD-809136444910}" srcId="{C5D927E3-0027-48A3-A106-73F0CE7B69AA}" destId="{3AD75051-A777-4BBD-90FA-33CEEC694306}" srcOrd="2" destOrd="0" parTransId="{1EBC59F4-7DDC-414F-9AE7-11309AA7BF7E}" sibTransId="{E3BA82CF-852A-4BAE-B4EB-28FB2F4438B1}"/>
    <dgm:cxn modelId="{7ED68C26-6A9F-4E5B-A0DD-F61AC18AD73D}" srcId="{F0452EB6-35E9-4D4A-AF9B-F719D1CCEB3A}" destId="{C5D927E3-0027-48A3-A106-73F0CE7B69AA}" srcOrd="1" destOrd="0" parTransId="{632964C1-1A51-414A-9FB2-D58F4D83EFBC}" sibTransId="{E3E3BA1D-7432-4090-BD44-594065028B52}"/>
    <dgm:cxn modelId="{8F0C69B8-6A0B-5540-86E8-A9471E87C38D}" type="presOf" srcId="{B894CD81-E57A-4875-9D6B-C116B0837157}" destId="{B55AC990-86C2-4DCA-BB32-19F425726930}" srcOrd="0" destOrd="0" presId="urn:microsoft.com/office/officeart/2005/8/layout/hList2#1"/>
    <dgm:cxn modelId="{1E0F0E57-4110-DA4C-AD40-6A6638C61C94}" type="presParOf" srcId="{9F4B31BE-FA79-4657-AE95-D4E08706DB7C}" destId="{F438C5B0-7AC7-450A-8283-22625EA441AF}" srcOrd="0" destOrd="0" presId="urn:microsoft.com/office/officeart/2005/8/layout/hList2#1"/>
    <dgm:cxn modelId="{A8B53988-5BCE-354E-88BB-1C728629D600}" type="presParOf" srcId="{F438C5B0-7AC7-450A-8283-22625EA441AF}" destId="{D9AD5008-2971-4BA5-82D7-229EEC208F37}" srcOrd="0" destOrd="0" presId="urn:microsoft.com/office/officeart/2005/8/layout/hList2#1"/>
    <dgm:cxn modelId="{27FAF38D-692F-9242-9D8F-48D8F62DE9E0}" type="presParOf" srcId="{F438C5B0-7AC7-450A-8283-22625EA441AF}" destId="{F443D9A7-91A5-44BB-881C-96989EAD4EBD}" srcOrd="1" destOrd="0" presId="urn:microsoft.com/office/officeart/2005/8/layout/hList2#1"/>
    <dgm:cxn modelId="{B5D7763F-8243-924C-B846-F4E2C935CF8E}" type="presParOf" srcId="{F438C5B0-7AC7-450A-8283-22625EA441AF}" destId="{D8ED26CC-48F2-4BA6-997A-FE3ECDA66C82}" srcOrd="2" destOrd="0" presId="urn:microsoft.com/office/officeart/2005/8/layout/hList2#1"/>
    <dgm:cxn modelId="{46C78291-6154-F84C-B3EE-089A303F35D4}" type="presParOf" srcId="{9F4B31BE-FA79-4657-AE95-D4E08706DB7C}" destId="{3B00D8ED-B1AF-4346-B679-9A161ACA11B2}" srcOrd="1" destOrd="0" presId="urn:microsoft.com/office/officeart/2005/8/layout/hList2#1"/>
    <dgm:cxn modelId="{C6335B4B-C468-5A4C-B3DB-9EAC2500F7AF}" type="presParOf" srcId="{9F4B31BE-FA79-4657-AE95-D4E08706DB7C}" destId="{B61FABE6-B324-449A-BBA6-A76D0A4E998D}" srcOrd="2" destOrd="0" presId="urn:microsoft.com/office/officeart/2005/8/layout/hList2#1"/>
    <dgm:cxn modelId="{E9DA2705-30ED-9B4A-BB04-BAB8A4CF631D}" type="presParOf" srcId="{B61FABE6-B324-449A-BBA6-A76D0A4E998D}" destId="{E399BE23-B275-4E07-BF04-192DCA142688}" srcOrd="0" destOrd="0" presId="urn:microsoft.com/office/officeart/2005/8/layout/hList2#1"/>
    <dgm:cxn modelId="{34DEE71B-CE37-F444-AB96-2DB64583D799}" type="presParOf" srcId="{B61FABE6-B324-449A-BBA6-A76D0A4E998D}" destId="{CD055CBE-4D08-4B7F-8D87-81648937C48D}" srcOrd="1" destOrd="0" presId="urn:microsoft.com/office/officeart/2005/8/layout/hList2#1"/>
    <dgm:cxn modelId="{9CEA3880-DCC0-F04D-B984-336AAFF9C176}" type="presParOf" srcId="{B61FABE6-B324-449A-BBA6-A76D0A4E998D}" destId="{318B7DA0-AD22-44F1-93FA-FDBFD32D4414}" srcOrd="2" destOrd="0" presId="urn:microsoft.com/office/officeart/2005/8/layout/hList2#1"/>
    <dgm:cxn modelId="{6B42528B-1FD0-5547-B2C0-A7098521E10B}" type="presParOf" srcId="{9F4B31BE-FA79-4657-AE95-D4E08706DB7C}" destId="{C7D7FD9C-196C-45D1-9F24-14AACFF55D38}" srcOrd="3" destOrd="0" presId="urn:microsoft.com/office/officeart/2005/8/layout/hList2#1"/>
    <dgm:cxn modelId="{71CE2704-9190-834C-B53E-78C07D118119}" type="presParOf" srcId="{9F4B31BE-FA79-4657-AE95-D4E08706DB7C}" destId="{FF063200-434F-4272-AAB2-B76B68A811C4}" srcOrd="4" destOrd="0" presId="urn:microsoft.com/office/officeart/2005/8/layout/hList2#1"/>
    <dgm:cxn modelId="{6D04545C-30EE-6543-9DF8-C39F34ADB6B3}" type="presParOf" srcId="{FF063200-434F-4272-AAB2-B76B68A811C4}" destId="{A8153944-71F3-42BA-B891-28D58E6DE97B}" srcOrd="0" destOrd="0" presId="urn:microsoft.com/office/officeart/2005/8/layout/hList2#1"/>
    <dgm:cxn modelId="{0950474B-7299-5944-ADD7-A94C73200FC8}" type="presParOf" srcId="{FF063200-434F-4272-AAB2-B76B68A811C4}" destId="{762D91EA-0006-447B-8FC1-31D3B32D0926}" srcOrd="1" destOrd="0" presId="urn:microsoft.com/office/officeart/2005/8/layout/hList2#1"/>
    <dgm:cxn modelId="{4FCA9A4D-EC44-E644-B2BE-15369C4B32DC}" type="presParOf" srcId="{FF063200-434F-4272-AAB2-B76B68A811C4}" destId="{B55AC990-86C2-4DCA-BB32-19F425726930}" srcOrd="2" destOrd="0" presId="urn:microsoft.com/office/officeart/2005/8/layout/h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6E57D8-77F4-9940-A390-B1F02A25C030}" type="doc">
      <dgm:prSet loTypeId="urn:microsoft.com/office/officeart/2005/8/layout/process5" loCatId="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AD7EC843-D188-2840-B53F-E93FBF2DA1C7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MAMÁ</a:t>
          </a:r>
          <a:endParaRPr lang="es-ES" dirty="0"/>
        </a:p>
      </dgm:t>
    </dgm:pt>
    <dgm:pt modelId="{4417F071-06C7-3B4A-8A61-ECFC5A8D4813}" type="parTrans" cxnId="{231AF8CE-481F-DA45-8ADB-689578CFE4BF}">
      <dgm:prSet/>
      <dgm:spPr/>
      <dgm:t>
        <a:bodyPr/>
        <a:lstStyle/>
        <a:p>
          <a:endParaRPr lang="es-ES"/>
        </a:p>
      </dgm:t>
    </dgm:pt>
    <dgm:pt modelId="{3D4BB1AA-AAF7-2E41-86D7-127C73A77B39}" type="sibTrans" cxnId="{231AF8CE-481F-DA45-8ADB-689578CFE4BF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C99EE1DD-17E7-D24F-8A57-C5976EC13B9E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PAPÁ</a:t>
          </a:r>
          <a:endParaRPr lang="es-ES" dirty="0"/>
        </a:p>
      </dgm:t>
    </dgm:pt>
    <dgm:pt modelId="{72B3C5C3-7AC7-434D-BC74-D0535A92B1D1}" type="parTrans" cxnId="{7AC66EE7-7CE0-024C-8434-3361997EE170}">
      <dgm:prSet/>
      <dgm:spPr/>
      <dgm:t>
        <a:bodyPr/>
        <a:lstStyle/>
        <a:p>
          <a:endParaRPr lang="es-ES"/>
        </a:p>
      </dgm:t>
    </dgm:pt>
    <dgm:pt modelId="{72A825E2-2A7E-AE45-AB68-CCA0EA0B8C61}" type="sibTrans" cxnId="{7AC66EE7-7CE0-024C-8434-3361997EE170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748C833B-6DC9-634C-A143-FFD8225282BC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HERMANOS</a:t>
          </a:r>
          <a:endParaRPr lang="es-ES" dirty="0"/>
        </a:p>
      </dgm:t>
    </dgm:pt>
    <dgm:pt modelId="{DFAFC588-5A0B-D341-9528-467F085100A0}" type="parTrans" cxnId="{E2524249-B362-B041-94C3-D80ADEA373A0}">
      <dgm:prSet/>
      <dgm:spPr/>
      <dgm:t>
        <a:bodyPr/>
        <a:lstStyle/>
        <a:p>
          <a:endParaRPr lang="es-ES"/>
        </a:p>
      </dgm:t>
    </dgm:pt>
    <dgm:pt modelId="{F095F095-9847-3A42-B489-E5732B480184}" type="sibTrans" cxnId="{E2524249-B362-B041-94C3-D80ADEA373A0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E4D8A295-7523-5143-A776-F52207D6F1DF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CULTURA</a:t>
          </a:r>
          <a:endParaRPr lang="es-ES" dirty="0"/>
        </a:p>
      </dgm:t>
    </dgm:pt>
    <dgm:pt modelId="{B9758455-D61C-904D-ACD8-C494543C4FB1}" type="parTrans" cxnId="{526A1238-8BFB-CA45-A9A0-116E98A7748C}">
      <dgm:prSet/>
      <dgm:spPr/>
      <dgm:t>
        <a:bodyPr/>
        <a:lstStyle/>
        <a:p>
          <a:endParaRPr lang="es-ES"/>
        </a:p>
      </dgm:t>
    </dgm:pt>
    <dgm:pt modelId="{658BF6D4-5D1F-7649-9D15-8F48AC24F878}" type="sibTrans" cxnId="{526A1238-8BFB-CA45-A9A0-116E98A7748C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50C16053-C01A-A646-850F-002BCF1D4A64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EDUCACIÓN</a:t>
          </a:r>
          <a:endParaRPr lang="es-ES" dirty="0"/>
        </a:p>
      </dgm:t>
    </dgm:pt>
    <dgm:pt modelId="{03E52E50-D7FE-254F-9825-564258FA0D6E}" type="parTrans" cxnId="{D34239C5-D54D-3D41-8FAB-65FEDF1D019E}">
      <dgm:prSet/>
      <dgm:spPr/>
      <dgm:t>
        <a:bodyPr/>
        <a:lstStyle/>
        <a:p>
          <a:endParaRPr lang="es-ES"/>
        </a:p>
      </dgm:t>
    </dgm:pt>
    <dgm:pt modelId="{637EEB19-DFDC-ED45-A4DC-EB1DEF751DB7}" type="sibTrans" cxnId="{D34239C5-D54D-3D41-8FAB-65FEDF1D019E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84161196-6DD7-CE4D-9E0E-739F73A0CA7B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EXPERIENCIAS</a:t>
          </a:r>
          <a:endParaRPr lang="es-ES" dirty="0"/>
        </a:p>
      </dgm:t>
    </dgm:pt>
    <dgm:pt modelId="{501951BD-5030-B148-89D0-7129EB3E69C6}" type="parTrans" cxnId="{6159E8F3-C53B-E448-B668-D9B3705ADC9A}">
      <dgm:prSet/>
      <dgm:spPr/>
      <dgm:t>
        <a:bodyPr/>
        <a:lstStyle/>
        <a:p>
          <a:endParaRPr lang="es-ES"/>
        </a:p>
      </dgm:t>
    </dgm:pt>
    <dgm:pt modelId="{AFB05B70-C1DF-2049-9EFE-2B93771467B9}" type="sibTrans" cxnId="{6159E8F3-C53B-E448-B668-D9B3705ADC9A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6D845E0A-16F3-8245-8F8F-2EEC3407B3DB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REACCIONES</a:t>
          </a:r>
          <a:endParaRPr lang="es-ES" dirty="0"/>
        </a:p>
      </dgm:t>
    </dgm:pt>
    <dgm:pt modelId="{EE503FB2-4784-C045-936E-908C912D68AE}" type="parTrans" cxnId="{C3C442DC-7891-0344-B6C6-47B2956D533D}">
      <dgm:prSet/>
      <dgm:spPr/>
      <dgm:t>
        <a:bodyPr/>
        <a:lstStyle/>
        <a:p>
          <a:endParaRPr lang="es-ES"/>
        </a:p>
      </dgm:t>
    </dgm:pt>
    <dgm:pt modelId="{C566C88B-6CE7-B646-B182-8EB48771DA37}" type="sibTrans" cxnId="{C3C442DC-7891-0344-B6C6-47B2956D533D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C59D655B-3C28-5E42-AE07-FEB92C28F783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DIOS</a:t>
          </a:r>
          <a:endParaRPr lang="es-ES" dirty="0"/>
        </a:p>
      </dgm:t>
    </dgm:pt>
    <dgm:pt modelId="{E404AB22-70A8-0F4A-BE08-33DD45A3E2BF}" type="parTrans" cxnId="{78C56FDE-8646-5144-A624-91485A8ACD76}">
      <dgm:prSet/>
      <dgm:spPr/>
      <dgm:t>
        <a:bodyPr/>
        <a:lstStyle/>
        <a:p>
          <a:endParaRPr lang="es-ES"/>
        </a:p>
      </dgm:t>
    </dgm:pt>
    <dgm:pt modelId="{5F7A78B2-F160-1746-88B9-3EFAA8B24F68}" type="sibTrans" cxnId="{78C56FDE-8646-5144-A624-91485A8ACD76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556E98F5-E7F6-6A4E-B664-E3AF834CA9FF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AMIGOS</a:t>
          </a:r>
          <a:endParaRPr lang="es-ES" dirty="0"/>
        </a:p>
      </dgm:t>
    </dgm:pt>
    <dgm:pt modelId="{1FB07784-192D-AD41-AE72-94EE3FECBE27}" type="parTrans" cxnId="{7CAE5576-E73A-B34B-9202-97B20543BE6B}">
      <dgm:prSet/>
      <dgm:spPr/>
      <dgm:t>
        <a:bodyPr/>
        <a:lstStyle/>
        <a:p>
          <a:endParaRPr lang="es-ES"/>
        </a:p>
      </dgm:t>
    </dgm:pt>
    <dgm:pt modelId="{953F3568-C161-C647-A31E-ED8A0BC3D36D}" type="sibTrans" cxnId="{7CAE5576-E73A-B34B-9202-97B20543BE6B}">
      <dgm:prSet/>
      <dgm:spPr/>
      <dgm:t>
        <a:bodyPr/>
        <a:lstStyle/>
        <a:p>
          <a:endParaRPr lang="es-ES"/>
        </a:p>
      </dgm:t>
    </dgm:pt>
    <dgm:pt modelId="{20A2CEE2-5929-7E4E-896C-976B453B8D67}" type="pres">
      <dgm:prSet presAssocID="{B66E57D8-77F4-9940-A390-B1F02A25C03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2662BEF-DD09-2142-A37F-D8E3C147C428}" type="pres">
      <dgm:prSet presAssocID="{AD7EC843-D188-2840-B53F-E93FBF2DA1C7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3EB3F3-2193-2645-BA67-2F375054A2BE}" type="pres">
      <dgm:prSet presAssocID="{3D4BB1AA-AAF7-2E41-86D7-127C73A77B39}" presName="sibTrans" presStyleLbl="sibTrans2D1" presStyleIdx="0" presStyleCnt="8"/>
      <dgm:spPr/>
      <dgm:t>
        <a:bodyPr/>
        <a:lstStyle/>
        <a:p>
          <a:endParaRPr lang="es-ES"/>
        </a:p>
      </dgm:t>
    </dgm:pt>
    <dgm:pt modelId="{7507E6EA-5DA5-6341-BD00-99641DB50653}" type="pres">
      <dgm:prSet presAssocID="{3D4BB1AA-AAF7-2E41-86D7-127C73A77B39}" presName="connectorText" presStyleLbl="sibTrans2D1" presStyleIdx="0" presStyleCnt="8"/>
      <dgm:spPr/>
      <dgm:t>
        <a:bodyPr/>
        <a:lstStyle/>
        <a:p>
          <a:endParaRPr lang="es-ES"/>
        </a:p>
      </dgm:t>
    </dgm:pt>
    <dgm:pt modelId="{0398AC66-6B22-8C48-B659-26B9E7ADE0A1}" type="pres">
      <dgm:prSet presAssocID="{C99EE1DD-17E7-D24F-8A57-C5976EC13B9E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EB0F010-9804-F042-9125-62F336BFE510}" type="pres">
      <dgm:prSet presAssocID="{72A825E2-2A7E-AE45-AB68-CCA0EA0B8C61}" presName="sibTrans" presStyleLbl="sibTrans2D1" presStyleIdx="1" presStyleCnt="8"/>
      <dgm:spPr/>
      <dgm:t>
        <a:bodyPr/>
        <a:lstStyle/>
        <a:p>
          <a:endParaRPr lang="es-ES"/>
        </a:p>
      </dgm:t>
    </dgm:pt>
    <dgm:pt modelId="{0B89D493-773E-1048-ADB5-DA5739C19232}" type="pres">
      <dgm:prSet presAssocID="{72A825E2-2A7E-AE45-AB68-CCA0EA0B8C61}" presName="connectorText" presStyleLbl="sibTrans2D1" presStyleIdx="1" presStyleCnt="8"/>
      <dgm:spPr/>
      <dgm:t>
        <a:bodyPr/>
        <a:lstStyle/>
        <a:p>
          <a:endParaRPr lang="es-ES"/>
        </a:p>
      </dgm:t>
    </dgm:pt>
    <dgm:pt modelId="{DF2EDE38-E6C4-1843-A0C7-9922F0BCC20D}" type="pres">
      <dgm:prSet presAssocID="{748C833B-6DC9-634C-A143-FFD8225282BC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DE24C8-5E18-8243-BFFC-2178A0C89A77}" type="pres">
      <dgm:prSet presAssocID="{F095F095-9847-3A42-B489-E5732B480184}" presName="sibTrans" presStyleLbl="sibTrans2D1" presStyleIdx="2" presStyleCnt="8"/>
      <dgm:spPr/>
      <dgm:t>
        <a:bodyPr/>
        <a:lstStyle/>
        <a:p>
          <a:endParaRPr lang="es-ES"/>
        </a:p>
      </dgm:t>
    </dgm:pt>
    <dgm:pt modelId="{63484C01-91DC-5848-B018-2111815CB61B}" type="pres">
      <dgm:prSet presAssocID="{F095F095-9847-3A42-B489-E5732B480184}" presName="connectorText" presStyleLbl="sibTrans2D1" presStyleIdx="2" presStyleCnt="8"/>
      <dgm:spPr/>
      <dgm:t>
        <a:bodyPr/>
        <a:lstStyle/>
        <a:p>
          <a:endParaRPr lang="es-ES"/>
        </a:p>
      </dgm:t>
    </dgm:pt>
    <dgm:pt modelId="{C8F6A86B-C650-8F41-98BF-E6A3E112056E}" type="pres">
      <dgm:prSet presAssocID="{E4D8A295-7523-5143-A776-F52207D6F1DF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AD3C7C-B84D-0147-A998-D0C26CDB3816}" type="pres">
      <dgm:prSet presAssocID="{658BF6D4-5D1F-7649-9D15-8F48AC24F878}" presName="sibTrans" presStyleLbl="sibTrans2D1" presStyleIdx="3" presStyleCnt="8"/>
      <dgm:spPr/>
      <dgm:t>
        <a:bodyPr/>
        <a:lstStyle/>
        <a:p>
          <a:endParaRPr lang="es-ES"/>
        </a:p>
      </dgm:t>
    </dgm:pt>
    <dgm:pt modelId="{2C0437E1-5DFA-544B-AC94-6132F2DA0996}" type="pres">
      <dgm:prSet presAssocID="{658BF6D4-5D1F-7649-9D15-8F48AC24F878}" presName="connectorText" presStyleLbl="sibTrans2D1" presStyleIdx="3" presStyleCnt="8"/>
      <dgm:spPr/>
      <dgm:t>
        <a:bodyPr/>
        <a:lstStyle/>
        <a:p>
          <a:endParaRPr lang="es-ES"/>
        </a:p>
      </dgm:t>
    </dgm:pt>
    <dgm:pt modelId="{D7F85351-3CA7-0E49-84BD-452F9FC3CF45}" type="pres">
      <dgm:prSet presAssocID="{50C16053-C01A-A646-850F-002BCF1D4A64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C8A03B-4A99-D345-AC8F-32314DE0A576}" type="pres">
      <dgm:prSet presAssocID="{637EEB19-DFDC-ED45-A4DC-EB1DEF751DB7}" presName="sibTrans" presStyleLbl="sibTrans2D1" presStyleIdx="4" presStyleCnt="8"/>
      <dgm:spPr/>
      <dgm:t>
        <a:bodyPr/>
        <a:lstStyle/>
        <a:p>
          <a:endParaRPr lang="es-ES"/>
        </a:p>
      </dgm:t>
    </dgm:pt>
    <dgm:pt modelId="{461CC04A-C27B-454C-AC8C-3B5BFBBED6AB}" type="pres">
      <dgm:prSet presAssocID="{637EEB19-DFDC-ED45-A4DC-EB1DEF751DB7}" presName="connectorText" presStyleLbl="sibTrans2D1" presStyleIdx="4" presStyleCnt="8"/>
      <dgm:spPr/>
      <dgm:t>
        <a:bodyPr/>
        <a:lstStyle/>
        <a:p>
          <a:endParaRPr lang="es-ES"/>
        </a:p>
      </dgm:t>
    </dgm:pt>
    <dgm:pt modelId="{CE913492-EDF4-094C-B163-88961DBB2DF6}" type="pres">
      <dgm:prSet presAssocID="{84161196-6DD7-CE4D-9E0E-739F73A0CA7B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633E92C-A7C3-C043-BB65-722279C49894}" type="pres">
      <dgm:prSet presAssocID="{AFB05B70-C1DF-2049-9EFE-2B93771467B9}" presName="sibTrans" presStyleLbl="sibTrans2D1" presStyleIdx="5" presStyleCnt="8"/>
      <dgm:spPr/>
      <dgm:t>
        <a:bodyPr/>
        <a:lstStyle/>
        <a:p>
          <a:endParaRPr lang="es-ES"/>
        </a:p>
      </dgm:t>
    </dgm:pt>
    <dgm:pt modelId="{3868359D-C087-E747-A77D-3429312A037B}" type="pres">
      <dgm:prSet presAssocID="{AFB05B70-C1DF-2049-9EFE-2B93771467B9}" presName="connectorText" presStyleLbl="sibTrans2D1" presStyleIdx="5" presStyleCnt="8"/>
      <dgm:spPr/>
      <dgm:t>
        <a:bodyPr/>
        <a:lstStyle/>
        <a:p>
          <a:endParaRPr lang="es-ES"/>
        </a:p>
      </dgm:t>
    </dgm:pt>
    <dgm:pt modelId="{7C74B3D3-3BC3-D848-8488-06740A78646A}" type="pres">
      <dgm:prSet presAssocID="{6D845E0A-16F3-8245-8F8F-2EEC3407B3DB}" presName="node" presStyleLbl="node1" presStyleIdx="6" presStyleCnt="9" custScaleY="8264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0E7D7D5-AA31-EA4B-9B7D-2BAD94F65ED2}" type="pres">
      <dgm:prSet presAssocID="{C566C88B-6CE7-B646-B182-8EB48771DA37}" presName="sibTrans" presStyleLbl="sibTrans2D1" presStyleIdx="6" presStyleCnt="8"/>
      <dgm:spPr/>
      <dgm:t>
        <a:bodyPr/>
        <a:lstStyle/>
        <a:p>
          <a:endParaRPr lang="es-ES"/>
        </a:p>
      </dgm:t>
    </dgm:pt>
    <dgm:pt modelId="{45E91175-6047-A047-9FBF-4612FD0B3879}" type="pres">
      <dgm:prSet presAssocID="{C566C88B-6CE7-B646-B182-8EB48771DA37}" presName="connectorText" presStyleLbl="sibTrans2D1" presStyleIdx="6" presStyleCnt="8"/>
      <dgm:spPr/>
      <dgm:t>
        <a:bodyPr/>
        <a:lstStyle/>
        <a:p>
          <a:endParaRPr lang="es-ES"/>
        </a:p>
      </dgm:t>
    </dgm:pt>
    <dgm:pt modelId="{4FEA24F7-458F-5945-BB80-40665B14589A}" type="pres">
      <dgm:prSet presAssocID="{C59D655B-3C28-5E42-AE07-FEB92C28F783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AAC960-FF89-5B44-B890-AC962A8F110E}" type="pres">
      <dgm:prSet presAssocID="{5F7A78B2-F160-1746-88B9-3EFAA8B24F68}" presName="sibTrans" presStyleLbl="sibTrans2D1" presStyleIdx="7" presStyleCnt="8"/>
      <dgm:spPr/>
      <dgm:t>
        <a:bodyPr/>
        <a:lstStyle/>
        <a:p>
          <a:endParaRPr lang="es-ES"/>
        </a:p>
      </dgm:t>
    </dgm:pt>
    <dgm:pt modelId="{82210BA7-4CA3-4247-8901-3AAFDB5664F4}" type="pres">
      <dgm:prSet presAssocID="{5F7A78B2-F160-1746-88B9-3EFAA8B24F68}" presName="connectorText" presStyleLbl="sibTrans2D1" presStyleIdx="7" presStyleCnt="8"/>
      <dgm:spPr/>
      <dgm:t>
        <a:bodyPr/>
        <a:lstStyle/>
        <a:p>
          <a:endParaRPr lang="es-ES"/>
        </a:p>
      </dgm:t>
    </dgm:pt>
    <dgm:pt modelId="{7F9D0AFC-B26D-7741-90DD-FAA5A985A956}" type="pres">
      <dgm:prSet presAssocID="{556E98F5-E7F6-6A4E-B664-E3AF834CA9FF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05B6838-1637-FB47-BE31-361A8482B298}" type="presOf" srcId="{72A825E2-2A7E-AE45-AB68-CCA0EA0B8C61}" destId="{CEB0F010-9804-F042-9125-62F336BFE510}" srcOrd="0" destOrd="0" presId="urn:microsoft.com/office/officeart/2005/8/layout/process5"/>
    <dgm:cxn modelId="{7229CA85-CBC3-3047-ACCB-8305B7A5E85C}" type="presOf" srcId="{F095F095-9847-3A42-B489-E5732B480184}" destId="{65DE24C8-5E18-8243-BFFC-2178A0C89A77}" srcOrd="0" destOrd="0" presId="urn:microsoft.com/office/officeart/2005/8/layout/process5"/>
    <dgm:cxn modelId="{E2524249-B362-B041-94C3-D80ADEA373A0}" srcId="{B66E57D8-77F4-9940-A390-B1F02A25C030}" destId="{748C833B-6DC9-634C-A143-FFD8225282BC}" srcOrd="2" destOrd="0" parTransId="{DFAFC588-5A0B-D341-9528-467F085100A0}" sibTransId="{F095F095-9847-3A42-B489-E5732B480184}"/>
    <dgm:cxn modelId="{D20DAD0F-5B4A-AB4F-873B-031D08CE01D4}" type="presOf" srcId="{B66E57D8-77F4-9940-A390-B1F02A25C030}" destId="{20A2CEE2-5929-7E4E-896C-976B453B8D67}" srcOrd="0" destOrd="0" presId="urn:microsoft.com/office/officeart/2005/8/layout/process5"/>
    <dgm:cxn modelId="{287F665C-9E67-964F-AB1F-F63280BCAD8D}" type="presOf" srcId="{C566C88B-6CE7-B646-B182-8EB48771DA37}" destId="{B0E7D7D5-AA31-EA4B-9B7D-2BAD94F65ED2}" srcOrd="0" destOrd="0" presId="urn:microsoft.com/office/officeart/2005/8/layout/process5"/>
    <dgm:cxn modelId="{E55B6AD6-2049-D141-A889-DDCB48EB6E1F}" type="presOf" srcId="{E4D8A295-7523-5143-A776-F52207D6F1DF}" destId="{C8F6A86B-C650-8F41-98BF-E6A3E112056E}" srcOrd="0" destOrd="0" presId="urn:microsoft.com/office/officeart/2005/8/layout/process5"/>
    <dgm:cxn modelId="{A1F55B99-CD46-9645-9EF6-F4C1DCC19BB5}" type="presOf" srcId="{637EEB19-DFDC-ED45-A4DC-EB1DEF751DB7}" destId="{461CC04A-C27B-454C-AC8C-3B5BFBBED6AB}" srcOrd="1" destOrd="0" presId="urn:microsoft.com/office/officeart/2005/8/layout/process5"/>
    <dgm:cxn modelId="{526A1238-8BFB-CA45-A9A0-116E98A7748C}" srcId="{B66E57D8-77F4-9940-A390-B1F02A25C030}" destId="{E4D8A295-7523-5143-A776-F52207D6F1DF}" srcOrd="3" destOrd="0" parTransId="{B9758455-D61C-904D-ACD8-C494543C4FB1}" sibTransId="{658BF6D4-5D1F-7649-9D15-8F48AC24F878}"/>
    <dgm:cxn modelId="{1FB78CEB-FC83-D54B-9710-275BCD34BBD3}" type="presOf" srcId="{658BF6D4-5D1F-7649-9D15-8F48AC24F878}" destId="{2C0437E1-5DFA-544B-AC94-6132F2DA0996}" srcOrd="1" destOrd="0" presId="urn:microsoft.com/office/officeart/2005/8/layout/process5"/>
    <dgm:cxn modelId="{1240C376-BC03-154F-90E0-C0E6A5AD0EFD}" type="presOf" srcId="{F095F095-9847-3A42-B489-E5732B480184}" destId="{63484C01-91DC-5848-B018-2111815CB61B}" srcOrd="1" destOrd="0" presId="urn:microsoft.com/office/officeart/2005/8/layout/process5"/>
    <dgm:cxn modelId="{1A30409E-F249-8B43-81BA-4194CBDB772C}" type="presOf" srcId="{637EEB19-DFDC-ED45-A4DC-EB1DEF751DB7}" destId="{23C8A03B-4A99-D345-AC8F-32314DE0A576}" srcOrd="0" destOrd="0" presId="urn:microsoft.com/office/officeart/2005/8/layout/process5"/>
    <dgm:cxn modelId="{B20C0D6B-2167-CB4C-9D92-38848259C1E0}" type="presOf" srcId="{658BF6D4-5D1F-7649-9D15-8F48AC24F878}" destId="{28AD3C7C-B84D-0147-A998-D0C26CDB3816}" srcOrd="0" destOrd="0" presId="urn:microsoft.com/office/officeart/2005/8/layout/process5"/>
    <dgm:cxn modelId="{905748B3-530B-E34F-8C6F-116761D11706}" type="presOf" srcId="{C99EE1DD-17E7-D24F-8A57-C5976EC13B9E}" destId="{0398AC66-6B22-8C48-B659-26B9E7ADE0A1}" srcOrd="0" destOrd="0" presId="urn:microsoft.com/office/officeart/2005/8/layout/process5"/>
    <dgm:cxn modelId="{76E8977F-8423-F84B-BAD6-0D9093882827}" type="presOf" srcId="{AFB05B70-C1DF-2049-9EFE-2B93771467B9}" destId="{5633E92C-A7C3-C043-BB65-722279C49894}" srcOrd="0" destOrd="0" presId="urn:microsoft.com/office/officeart/2005/8/layout/process5"/>
    <dgm:cxn modelId="{D34239C5-D54D-3D41-8FAB-65FEDF1D019E}" srcId="{B66E57D8-77F4-9940-A390-B1F02A25C030}" destId="{50C16053-C01A-A646-850F-002BCF1D4A64}" srcOrd="4" destOrd="0" parTransId="{03E52E50-D7FE-254F-9825-564258FA0D6E}" sibTransId="{637EEB19-DFDC-ED45-A4DC-EB1DEF751DB7}"/>
    <dgm:cxn modelId="{AC248BEC-FB8B-9441-B65A-541ED9805D25}" type="presOf" srcId="{6D845E0A-16F3-8245-8F8F-2EEC3407B3DB}" destId="{7C74B3D3-3BC3-D848-8488-06740A78646A}" srcOrd="0" destOrd="0" presId="urn:microsoft.com/office/officeart/2005/8/layout/process5"/>
    <dgm:cxn modelId="{D45CEE5E-42ED-1A46-B061-61ECE58E0BE1}" type="presOf" srcId="{C566C88B-6CE7-B646-B182-8EB48771DA37}" destId="{45E91175-6047-A047-9FBF-4612FD0B3879}" srcOrd="1" destOrd="0" presId="urn:microsoft.com/office/officeart/2005/8/layout/process5"/>
    <dgm:cxn modelId="{1CE25269-5A3F-2349-B2DC-053A48E7C2B6}" type="presOf" srcId="{84161196-6DD7-CE4D-9E0E-739F73A0CA7B}" destId="{CE913492-EDF4-094C-B163-88961DBB2DF6}" srcOrd="0" destOrd="0" presId="urn:microsoft.com/office/officeart/2005/8/layout/process5"/>
    <dgm:cxn modelId="{C3C442DC-7891-0344-B6C6-47B2956D533D}" srcId="{B66E57D8-77F4-9940-A390-B1F02A25C030}" destId="{6D845E0A-16F3-8245-8F8F-2EEC3407B3DB}" srcOrd="6" destOrd="0" parTransId="{EE503FB2-4784-C045-936E-908C912D68AE}" sibTransId="{C566C88B-6CE7-B646-B182-8EB48771DA37}"/>
    <dgm:cxn modelId="{4ABD03F2-0DB5-DD4B-83C0-2F999D470542}" type="presOf" srcId="{5F7A78B2-F160-1746-88B9-3EFAA8B24F68}" destId="{82210BA7-4CA3-4247-8901-3AAFDB5664F4}" srcOrd="1" destOrd="0" presId="urn:microsoft.com/office/officeart/2005/8/layout/process5"/>
    <dgm:cxn modelId="{41CDEC47-0CC7-2C4A-B4B1-48DACC82E4ED}" type="presOf" srcId="{3D4BB1AA-AAF7-2E41-86D7-127C73A77B39}" destId="{7507E6EA-5DA5-6341-BD00-99641DB50653}" srcOrd="1" destOrd="0" presId="urn:microsoft.com/office/officeart/2005/8/layout/process5"/>
    <dgm:cxn modelId="{78C56FDE-8646-5144-A624-91485A8ACD76}" srcId="{B66E57D8-77F4-9940-A390-B1F02A25C030}" destId="{C59D655B-3C28-5E42-AE07-FEB92C28F783}" srcOrd="7" destOrd="0" parTransId="{E404AB22-70A8-0F4A-BE08-33DD45A3E2BF}" sibTransId="{5F7A78B2-F160-1746-88B9-3EFAA8B24F68}"/>
    <dgm:cxn modelId="{C05A5E98-1F37-6E43-B72B-5799BAFD1B1D}" type="presOf" srcId="{C59D655B-3C28-5E42-AE07-FEB92C28F783}" destId="{4FEA24F7-458F-5945-BB80-40665B14589A}" srcOrd="0" destOrd="0" presId="urn:microsoft.com/office/officeart/2005/8/layout/process5"/>
    <dgm:cxn modelId="{7704324C-4A68-1D44-B44A-D15B6741AFB6}" type="presOf" srcId="{50C16053-C01A-A646-850F-002BCF1D4A64}" destId="{D7F85351-3CA7-0E49-84BD-452F9FC3CF45}" srcOrd="0" destOrd="0" presId="urn:microsoft.com/office/officeart/2005/8/layout/process5"/>
    <dgm:cxn modelId="{231AF8CE-481F-DA45-8ADB-689578CFE4BF}" srcId="{B66E57D8-77F4-9940-A390-B1F02A25C030}" destId="{AD7EC843-D188-2840-B53F-E93FBF2DA1C7}" srcOrd="0" destOrd="0" parTransId="{4417F071-06C7-3B4A-8A61-ECFC5A8D4813}" sibTransId="{3D4BB1AA-AAF7-2E41-86D7-127C73A77B39}"/>
    <dgm:cxn modelId="{7CAE5576-E73A-B34B-9202-97B20543BE6B}" srcId="{B66E57D8-77F4-9940-A390-B1F02A25C030}" destId="{556E98F5-E7F6-6A4E-B664-E3AF834CA9FF}" srcOrd="8" destOrd="0" parTransId="{1FB07784-192D-AD41-AE72-94EE3FECBE27}" sibTransId="{953F3568-C161-C647-A31E-ED8A0BC3D36D}"/>
    <dgm:cxn modelId="{C46815BA-0225-454C-B734-0D780F09D957}" type="presOf" srcId="{72A825E2-2A7E-AE45-AB68-CCA0EA0B8C61}" destId="{0B89D493-773E-1048-ADB5-DA5739C19232}" srcOrd="1" destOrd="0" presId="urn:microsoft.com/office/officeart/2005/8/layout/process5"/>
    <dgm:cxn modelId="{F5EF929C-00B1-7E47-9432-082DEA90E1E0}" type="presOf" srcId="{748C833B-6DC9-634C-A143-FFD8225282BC}" destId="{DF2EDE38-E6C4-1843-A0C7-9922F0BCC20D}" srcOrd="0" destOrd="0" presId="urn:microsoft.com/office/officeart/2005/8/layout/process5"/>
    <dgm:cxn modelId="{7AC66EE7-7CE0-024C-8434-3361997EE170}" srcId="{B66E57D8-77F4-9940-A390-B1F02A25C030}" destId="{C99EE1DD-17E7-D24F-8A57-C5976EC13B9E}" srcOrd="1" destOrd="0" parTransId="{72B3C5C3-7AC7-434D-BC74-D0535A92B1D1}" sibTransId="{72A825E2-2A7E-AE45-AB68-CCA0EA0B8C61}"/>
    <dgm:cxn modelId="{BF66403A-9FE2-2940-B316-B280845B26A6}" type="presOf" srcId="{AFB05B70-C1DF-2049-9EFE-2B93771467B9}" destId="{3868359D-C087-E747-A77D-3429312A037B}" srcOrd="1" destOrd="0" presId="urn:microsoft.com/office/officeart/2005/8/layout/process5"/>
    <dgm:cxn modelId="{6159E8F3-C53B-E448-B668-D9B3705ADC9A}" srcId="{B66E57D8-77F4-9940-A390-B1F02A25C030}" destId="{84161196-6DD7-CE4D-9E0E-739F73A0CA7B}" srcOrd="5" destOrd="0" parTransId="{501951BD-5030-B148-89D0-7129EB3E69C6}" sibTransId="{AFB05B70-C1DF-2049-9EFE-2B93771467B9}"/>
    <dgm:cxn modelId="{C1399266-3234-2E4E-B3E2-BE69C807C9F5}" type="presOf" srcId="{3D4BB1AA-AAF7-2E41-86D7-127C73A77B39}" destId="{793EB3F3-2193-2645-BA67-2F375054A2BE}" srcOrd="0" destOrd="0" presId="urn:microsoft.com/office/officeart/2005/8/layout/process5"/>
    <dgm:cxn modelId="{F4AA6DAC-65D4-F246-A136-98B377AD5787}" type="presOf" srcId="{AD7EC843-D188-2840-B53F-E93FBF2DA1C7}" destId="{62662BEF-DD09-2142-A37F-D8E3C147C428}" srcOrd="0" destOrd="0" presId="urn:microsoft.com/office/officeart/2005/8/layout/process5"/>
    <dgm:cxn modelId="{262E30CD-F7A4-9144-B865-F962697D3E84}" type="presOf" srcId="{5F7A78B2-F160-1746-88B9-3EFAA8B24F68}" destId="{24AAC960-FF89-5B44-B890-AC962A8F110E}" srcOrd="0" destOrd="0" presId="urn:microsoft.com/office/officeart/2005/8/layout/process5"/>
    <dgm:cxn modelId="{F180E356-4F62-7C41-A4F1-11C70193C352}" type="presOf" srcId="{556E98F5-E7F6-6A4E-B664-E3AF834CA9FF}" destId="{7F9D0AFC-B26D-7741-90DD-FAA5A985A956}" srcOrd="0" destOrd="0" presId="urn:microsoft.com/office/officeart/2005/8/layout/process5"/>
    <dgm:cxn modelId="{70CA1692-89E6-9C4B-9E32-EBA16A2C45DD}" type="presParOf" srcId="{20A2CEE2-5929-7E4E-896C-976B453B8D67}" destId="{62662BEF-DD09-2142-A37F-D8E3C147C428}" srcOrd="0" destOrd="0" presId="urn:microsoft.com/office/officeart/2005/8/layout/process5"/>
    <dgm:cxn modelId="{26F3E173-3826-4A48-B702-CF6271241EC6}" type="presParOf" srcId="{20A2CEE2-5929-7E4E-896C-976B453B8D67}" destId="{793EB3F3-2193-2645-BA67-2F375054A2BE}" srcOrd="1" destOrd="0" presId="urn:microsoft.com/office/officeart/2005/8/layout/process5"/>
    <dgm:cxn modelId="{BCEADA20-758D-E341-984F-10D972DCF370}" type="presParOf" srcId="{793EB3F3-2193-2645-BA67-2F375054A2BE}" destId="{7507E6EA-5DA5-6341-BD00-99641DB50653}" srcOrd="0" destOrd="0" presId="urn:microsoft.com/office/officeart/2005/8/layout/process5"/>
    <dgm:cxn modelId="{4AEFDDA8-65D4-9449-B38A-8AF7C8265E08}" type="presParOf" srcId="{20A2CEE2-5929-7E4E-896C-976B453B8D67}" destId="{0398AC66-6B22-8C48-B659-26B9E7ADE0A1}" srcOrd="2" destOrd="0" presId="urn:microsoft.com/office/officeart/2005/8/layout/process5"/>
    <dgm:cxn modelId="{2EF1E7E3-974D-D449-B376-4EB862E8497F}" type="presParOf" srcId="{20A2CEE2-5929-7E4E-896C-976B453B8D67}" destId="{CEB0F010-9804-F042-9125-62F336BFE510}" srcOrd="3" destOrd="0" presId="urn:microsoft.com/office/officeart/2005/8/layout/process5"/>
    <dgm:cxn modelId="{12700592-A1A3-D344-99E7-C96F424E17E3}" type="presParOf" srcId="{CEB0F010-9804-F042-9125-62F336BFE510}" destId="{0B89D493-773E-1048-ADB5-DA5739C19232}" srcOrd="0" destOrd="0" presId="urn:microsoft.com/office/officeart/2005/8/layout/process5"/>
    <dgm:cxn modelId="{6E990C59-44CB-3446-8DA8-8F68255C6E0F}" type="presParOf" srcId="{20A2CEE2-5929-7E4E-896C-976B453B8D67}" destId="{DF2EDE38-E6C4-1843-A0C7-9922F0BCC20D}" srcOrd="4" destOrd="0" presId="urn:microsoft.com/office/officeart/2005/8/layout/process5"/>
    <dgm:cxn modelId="{AE230A29-ADA2-E048-B23C-7408B8054095}" type="presParOf" srcId="{20A2CEE2-5929-7E4E-896C-976B453B8D67}" destId="{65DE24C8-5E18-8243-BFFC-2178A0C89A77}" srcOrd="5" destOrd="0" presId="urn:microsoft.com/office/officeart/2005/8/layout/process5"/>
    <dgm:cxn modelId="{2211ABDB-3AF2-B442-917F-910BD914398B}" type="presParOf" srcId="{65DE24C8-5E18-8243-BFFC-2178A0C89A77}" destId="{63484C01-91DC-5848-B018-2111815CB61B}" srcOrd="0" destOrd="0" presId="urn:microsoft.com/office/officeart/2005/8/layout/process5"/>
    <dgm:cxn modelId="{F820EA2C-CC95-B54F-9B0A-8348C917F619}" type="presParOf" srcId="{20A2CEE2-5929-7E4E-896C-976B453B8D67}" destId="{C8F6A86B-C650-8F41-98BF-E6A3E112056E}" srcOrd="6" destOrd="0" presId="urn:microsoft.com/office/officeart/2005/8/layout/process5"/>
    <dgm:cxn modelId="{C15BB9BE-DA1C-0A42-BC31-EF27987A8CCC}" type="presParOf" srcId="{20A2CEE2-5929-7E4E-896C-976B453B8D67}" destId="{28AD3C7C-B84D-0147-A998-D0C26CDB3816}" srcOrd="7" destOrd="0" presId="urn:microsoft.com/office/officeart/2005/8/layout/process5"/>
    <dgm:cxn modelId="{CCA72E8B-EAFF-C44A-810B-43E83D0EFA3B}" type="presParOf" srcId="{28AD3C7C-B84D-0147-A998-D0C26CDB3816}" destId="{2C0437E1-5DFA-544B-AC94-6132F2DA0996}" srcOrd="0" destOrd="0" presId="urn:microsoft.com/office/officeart/2005/8/layout/process5"/>
    <dgm:cxn modelId="{B8DE78D6-0C00-8B4C-BA2D-34010291DAE1}" type="presParOf" srcId="{20A2CEE2-5929-7E4E-896C-976B453B8D67}" destId="{D7F85351-3CA7-0E49-84BD-452F9FC3CF45}" srcOrd="8" destOrd="0" presId="urn:microsoft.com/office/officeart/2005/8/layout/process5"/>
    <dgm:cxn modelId="{9E826533-9C02-2D40-91A8-A89BAF579F08}" type="presParOf" srcId="{20A2CEE2-5929-7E4E-896C-976B453B8D67}" destId="{23C8A03B-4A99-D345-AC8F-32314DE0A576}" srcOrd="9" destOrd="0" presId="urn:microsoft.com/office/officeart/2005/8/layout/process5"/>
    <dgm:cxn modelId="{3A6FF095-5CF7-4842-AC6A-6DC512A5D393}" type="presParOf" srcId="{23C8A03B-4A99-D345-AC8F-32314DE0A576}" destId="{461CC04A-C27B-454C-AC8C-3B5BFBBED6AB}" srcOrd="0" destOrd="0" presId="urn:microsoft.com/office/officeart/2005/8/layout/process5"/>
    <dgm:cxn modelId="{1F748C1C-FD14-0F46-837B-086F211B06D2}" type="presParOf" srcId="{20A2CEE2-5929-7E4E-896C-976B453B8D67}" destId="{CE913492-EDF4-094C-B163-88961DBB2DF6}" srcOrd="10" destOrd="0" presId="urn:microsoft.com/office/officeart/2005/8/layout/process5"/>
    <dgm:cxn modelId="{BDE03A42-188F-8745-A0F3-2B3F0F568F32}" type="presParOf" srcId="{20A2CEE2-5929-7E4E-896C-976B453B8D67}" destId="{5633E92C-A7C3-C043-BB65-722279C49894}" srcOrd="11" destOrd="0" presId="urn:microsoft.com/office/officeart/2005/8/layout/process5"/>
    <dgm:cxn modelId="{8C8A28CC-A01C-AC4B-A327-02BE382D7B13}" type="presParOf" srcId="{5633E92C-A7C3-C043-BB65-722279C49894}" destId="{3868359D-C087-E747-A77D-3429312A037B}" srcOrd="0" destOrd="0" presId="urn:microsoft.com/office/officeart/2005/8/layout/process5"/>
    <dgm:cxn modelId="{23835EBD-E27B-C245-BC7A-942CA343B1F0}" type="presParOf" srcId="{20A2CEE2-5929-7E4E-896C-976B453B8D67}" destId="{7C74B3D3-3BC3-D848-8488-06740A78646A}" srcOrd="12" destOrd="0" presId="urn:microsoft.com/office/officeart/2005/8/layout/process5"/>
    <dgm:cxn modelId="{393F3C2C-7018-6949-A4E9-68004AA5F37A}" type="presParOf" srcId="{20A2CEE2-5929-7E4E-896C-976B453B8D67}" destId="{B0E7D7D5-AA31-EA4B-9B7D-2BAD94F65ED2}" srcOrd="13" destOrd="0" presId="urn:microsoft.com/office/officeart/2005/8/layout/process5"/>
    <dgm:cxn modelId="{E6C35D0D-2BE7-6145-9D13-DA0B7F7F2439}" type="presParOf" srcId="{B0E7D7D5-AA31-EA4B-9B7D-2BAD94F65ED2}" destId="{45E91175-6047-A047-9FBF-4612FD0B3879}" srcOrd="0" destOrd="0" presId="urn:microsoft.com/office/officeart/2005/8/layout/process5"/>
    <dgm:cxn modelId="{7E82F48F-3805-984F-9B99-325F9D9C4355}" type="presParOf" srcId="{20A2CEE2-5929-7E4E-896C-976B453B8D67}" destId="{4FEA24F7-458F-5945-BB80-40665B14589A}" srcOrd="14" destOrd="0" presId="urn:microsoft.com/office/officeart/2005/8/layout/process5"/>
    <dgm:cxn modelId="{CE211B88-823A-0A48-A324-C03830D1AF39}" type="presParOf" srcId="{20A2CEE2-5929-7E4E-896C-976B453B8D67}" destId="{24AAC960-FF89-5B44-B890-AC962A8F110E}" srcOrd="15" destOrd="0" presId="urn:microsoft.com/office/officeart/2005/8/layout/process5"/>
    <dgm:cxn modelId="{23213E11-78DD-2641-828D-05FDE4A8D14F}" type="presParOf" srcId="{24AAC960-FF89-5B44-B890-AC962A8F110E}" destId="{82210BA7-4CA3-4247-8901-3AAFDB5664F4}" srcOrd="0" destOrd="0" presId="urn:microsoft.com/office/officeart/2005/8/layout/process5"/>
    <dgm:cxn modelId="{E9133C98-BCBB-AA4D-9284-E875748E8CE0}" type="presParOf" srcId="{20A2CEE2-5929-7E4E-896C-976B453B8D67}" destId="{7F9D0AFC-B26D-7741-90DD-FAA5A985A956}" srcOrd="1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66E57D8-77F4-9940-A390-B1F02A25C030}" type="doc">
      <dgm:prSet loTypeId="urn:microsoft.com/office/officeart/2005/8/layout/process5" loCatId="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AD7EC843-D188-2840-B53F-E93FBF2DA1C7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MAMÁ</a:t>
          </a:r>
          <a:endParaRPr lang="es-ES" dirty="0"/>
        </a:p>
      </dgm:t>
    </dgm:pt>
    <dgm:pt modelId="{4417F071-06C7-3B4A-8A61-ECFC5A8D4813}" type="parTrans" cxnId="{231AF8CE-481F-DA45-8ADB-689578CFE4BF}">
      <dgm:prSet/>
      <dgm:spPr/>
      <dgm:t>
        <a:bodyPr/>
        <a:lstStyle/>
        <a:p>
          <a:endParaRPr lang="es-ES"/>
        </a:p>
      </dgm:t>
    </dgm:pt>
    <dgm:pt modelId="{3D4BB1AA-AAF7-2E41-86D7-127C73A77B39}" type="sibTrans" cxnId="{231AF8CE-481F-DA45-8ADB-689578CFE4BF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C99EE1DD-17E7-D24F-8A57-C5976EC13B9E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PAPÁ</a:t>
          </a:r>
          <a:endParaRPr lang="es-ES" dirty="0"/>
        </a:p>
      </dgm:t>
    </dgm:pt>
    <dgm:pt modelId="{72B3C5C3-7AC7-434D-BC74-D0535A92B1D1}" type="parTrans" cxnId="{7AC66EE7-7CE0-024C-8434-3361997EE170}">
      <dgm:prSet/>
      <dgm:spPr/>
      <dgm:t>
        <a:bodyPr/>
        <a:lstStyle/>
        <a:p>
          <a:endParaRPr lang="es-ES"/>
        </a:p>
      </dgm:t>
    </dgm:pt>
    <dgm:pt modelId="{72A825E2-2A7E-AE45-AB68-CCA0EA0B8C61}" type="sibTrans" cxnId="{7AC66EE7-7CE0-024C-8434-3361997EE170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748C833B-6DC9-634C-A143-FFD8225282BC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HERMANOS</a:t>
          </a:r>
          <a:endParaRPr lang="es-ES" dirty="0"/>
        </a:p>
      </dgm:t>
    </dgm:pt>
    <dgm:pt modelId="{DFAFC588-5A0B-D341-9528-467F085100A0}" type="parTrans" cxnId="{E2524249-B362-B041-94C3-D80ADEA373A0}">
      <dgm:prSet/>
      <dgm:spPr/>
      <dgm:t>
        <a:bodyPr/>
        <a:lstStyle/>
        <a:p>
          <a:endParaRPr lang="es-ES"/>
        </a:p>
      </dgm:t>
    </dgm:pt>
    <dgm:pt modelId="{F095F095-9847-3A42-B489-E5732B480184}" type="sibTrans" cxnId="{E2524249-B362-B041-94C3-D80ADEA373A0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E4D8A295-7523-5143-A776-F52207D6F1DF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CULTURA</a:t>
          </a:r>
          <a:endParaRPr lang="es-ES" dirty="0"/>
        </a:p>
      </dgm:t>
    </dgm:pt>
    <dgm:pt modelId="{B9758455-D61C-904D-ACD8-C494543C4FB1}" type="parTrans" cxnId="{526A1238-8BFB-CA45-A9A0-116E98A7748C}">
      <dgm:prSet/>
      <dgm:spPr/>
      <dgm:t>
        <a:bodyPr/>
        <a:lstStyle/>
        <a:p>
          <a:endParaRPr lang="es-ES"/>
        </a:p>
      </dgm:t>
    </dgm:pt>
    <dgm:pt modelId="{658BF6D4-5D1F-7649-9D15-8F48AC24F878}" type="sibTrans" cxnId="{526A1238-8BFB-CA45-A9A0-116E98A7748C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50C16053-C01A-A646-850F-002BCF1D4A64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EDUCACIÓN</a:t>
          </a:r>
          <a:endParaRPr lang="es-ES" dirty="0"/>
        </a:p>
      </dgm:t>
    </dgm:pt>
    <dgm:pt modelId="{03E52E50-D7FE-254F-9825-564258FA0D6E}" type="parTrans" cxnId="{D34239C5-D54D-3D41-8FAB-65FEDF1D019E}">
      <dgm:prSet/>
      <dgm:spPr/>
      <dgm:t>
        <a:bodyPr/>
        <a:lstStyle/>
        <a:p>
          <a:endParaRPr lang="es-ES"/>
        </a:p>
      </dgm:t>
    </dgm:pt>
    <dgm:pt modelId="{637EEB19-DFDC-ED45-A4DC-EB1DEF751DB7}" type="sibTrans" cxnId="{D34239C5-D54D-3D41-8FAB-65FEDF1D019E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84161196-6DD7-CE4D-9E0E-739F73A0CA7B}">
      <dgm:prSet phldrT="[Texto]"/>
      <dgm:spPr>
        <a:solidFill>
          <a:srgbClr val="0000FF"/>
        </a:solidFill>
      </dgm:spPr>
      <dgm:t>
        <a:bodyPr/>
        <a:lstStyle/>
        <a:p>
          <a:r>
            <a:rPr lang="es-ES" dirty="0" smtClean="0"/>
            <a:t>EXPERIENCIAS</a:t>
          </a:r>
          <a:endParaRPr lang="es-ES" dirty="0"/>
        </a:p>
      </dgm:t>
    </dgm:pt>
    <dgm:pt modelId="{501951BD-5030-B148-89D0-7129EB3E69C6}" type="parTrans" cxnId="{6159E8F3-C53B-E448-B668-D9B3705ADC9A}">
      <dgm:prSet/>
      <dgm:spPr/>
      <dgm:t>
        <a:bodyPr/>
        <a:lstStyle/>
        <a:p>
          <a:endParaRPr lang="es-ES"/>
        </a:p>
      </dgm:t>
    </dgm:pt>
    <dgm:pt modelId="{AFB05B70-C1DF-2049-9EFE-2B93771467B9}" type="sibTrans" cxnId="{6159E8F3-C53B-E448-B668-D9B3705ADC9A}">
      <dgm:prSet/>
      <dgm:spPr>
        <a:solidFill>
          <a:srgbClr val="0000FF"/>
        </a:solidFill>
      </dgm:spPr>
      <dgm:t>
        <a:bodyPr/>
        <a:lstStyle/>
        <a:p>
          <a:endParaRPr lang="es-ES"/>
        </a:p>
      </dgm:t>
    </dgm:pt>
    <dgm:pt modelId="{6D845E0A-16F3-8245-8F8F-2EEC3407B3DB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REACCIONES</a:t>
          </a:r>
          <a:endParaRPr lang="es-ES" dirty="0"/>
        </a:p>
      </dgm:t>
    </dgm:pt>
    <dgm:pt modelId="{EE503FB2-4784-C045-936E-908C912D68AE}" type="parTrans" cxnId="{C3C442DC-7891-0344-B6C6-47B2956D533D}">
      <dgm:prSet/>
      <dgm:spPr/>
      <dgm:t>
        <a:bodyPr/>
        <a:lstStyle/>
        <a:p>
          <a:endParaRPr lang="es-ES"/>
        </a:p>
      </dgm:t>
    </dgm:pt>
    <dgm:pt modelId="{C566C88B-6CE7-B646-B182-8EB48771DA37}" type="sibTrans" cxnId="{C3C442DC-7891-0344-B6C6-47B2956D533D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C59D655B-3C28-5E42-AE07-FEB92C28F783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DIOS</a:t>
          </a:r>
          <a:endParaRPr lang="es-ES" dirty="0"/>
        </a:p>
      </dgm:t>
    </dgm:pt>
    <dgm:pt modelId="{E404AB22-70A8-0F4A-BE08-33DD45A3E2BF}" type="parTrans" cxnId="{78C56FDE-8646-5144-A624-91485A8ACD76}">
      <dgm:prSet/>
      <dgm:spPr/>
      <dgm:t>
        <a:bodyPr/>
        <a:lstStyle/>
        <a:p>
          <a:endParaRPr lang="es-ES"/>
        </a:p>
      </dgm:t>
    </dgm:pt>
    <dgm:pt modelId="{5F7A78B2-F160-1746-88B9-3EFAA8B24F68}" type="sibTrans" cxnId="{78C56FDE-8646-5144-A624-91485A8ACD76}">
      <dgm:prSet/>
      <dgm:spPr>
        <a:solidFill>
          <a:srgbClr val="008000"/>
        </a:solidFill>
      </dgm:spPr>
      <dgm:t>
        <a:bodyPr/>
        <a:lstStyle/>
        <a:p>
          <a:endParaRPr lang="es-ES"/>
        </a:p>
      </dgm:t>
    </dgm:pt>
    <dgm:pt modelId="{556E98F5-E7F6-6A4E-B664-E3AF834CA9FF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AMIGOS</a:t>
          </a:r>
          <a:endParaRPr lang="es-ES" dirty="0"/>
        </a:p>
      </dgm:t>
    </dgm:pt>
    <dgm:pt modelId="{1FB07784-192D-AD41-AE72-94EE3FECBE27}" type="parTrans" cxnId="{7CAE5576-E73A-B34B-9202-97B20543BE6B}">
      <dgm:prSet/>
      <dgm:spPr/>
      <dgm:t>
        <a:bodyPr/>
        <a:lstStyle/>
        <a:p>
          <a:endParaRPr lang="es-ES"/>
        </a:p>
      </dgm:t>
    </dgm:pt>
    <dgm:pt modelId="{953F3568-C161-C647-A31E-ED8A0BC3D36D}" type="sibTrans" cxnId="{7CAE5576-E73A-B34B-9202-97B20543BE6B}">
      <dgm:prSet/>
      <dgm:spPr/>
      <dgm:t>
        <a:bodyPr/>
        <a:lstStyle/>
        <a:p>
          <a:endParaRPr lang="es-ES"/>
        </a:p>
      </dgm:t>
    </dgm:pt>
    <dgm:pt modelId="{20A2CEE2-5929-7E4E-896C-976B453B8D67}" type="pres">
      <dgm:prSet presAssocID="{B66E57D8-77F4-9940-A390-B1F02A25C03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2662BEF-DD09-2142-A37F-D8E3C147C428}" type="pres">
      <dgm:prSet presAssocID="{AD7EC843-D188-2840-B53F-E93FBF2DA1C7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3EB3F3-2193-2645-BA67-2F375054A2BE}" type="pres">
      <dgm:prSet presAssocID="{3D4BB1AA-AAF7-2E41-86D7-127C73A77B39}" presName="sibTrans" presStyleLbl="sibTrans2D1" presStyleIdx="0" presStyleCnt="8"/>
      <dgm:spPr/>
      <dgm:t>
        <a:bodyPr/>
        <a:lstStyle/>
        <a:p>
          <a:endParaRPr lang="es-ES"/>
        </a:p>
      </dgm:t>
    </dgm:pt>
    <dgm:pt modelId="{7507E6EA-5DA5-6341-BD00-99641DB50653}" type="pres">
      <dgm:prSet presAssocID="{3D4BB1AA-AAF7-2E41-86D7-127C73A77B39}" presName="connectorText" presStyleLbl="sibTrans2D1" presStyleIdx="0" presStyleCnt="8"/>
      <dgm:spPr/>
      <dgm:t>
        <a:bodyPr/>
        <a:lstStyle/>
        <a:p>
          <a:endParaRPr lang="es-ES"/>
        </a:p>
      </dgm:t>
    </dgm:pt>
    <dgm:pt modelId="{0398AC66-6B22-8C48-B659-26B9E7ADE0A1}" type="pres">
      <dgm:prSet presAssocID="{C99EE1DD-17E7-D24F-8A57-C5976EC13B9E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EB0F010-9804-F042-9125-62F336BFE510}" type="pres">
      <dgm:prSet presAssocID="{72A825E2-2A7E-AE45-AB68-CCA0EA0B8C61}" presName="sibTrans" presStyleLbl="sibTrans2D1" presStyleIdx="1" presStyleCnt="8"/>
      <dgm:spPr/>
      <dgm:t>
        <a:bodyPr/>
        <a:lstStyle/>
        <a:p>
          <a:endParaRPr lang="es-ES"/>
        </a:p>
      </dgm:t>
    </dgm:pt>
    <dgm:pt modelId="{0B89D493-773E-1048-ADB5-DA5739C19232}" type="pres">
      <dgm:prSet presAssocID="{72A825E2-2A7E-AE45-AB68-CCA0EA0B8C61}" presName="connectorText" presStyleLbl="sibTrans2D1" presStyleIdx="1" presStyleCnt="8"/>
      <dgm:spPr/>
      <dgm:t>
        <a:bodyPr/>
        <a:lstStyle/>
        <a:p>
          <a:endParaRPr lang="es-ES"/>
        </a:p>
      </dgm:t>
    </dgm:pt>
    <dgm:pt modelId="{DF2EDE38-E6C4-1843-A0C7-9922F0BCC20D}" type="pres">
      <dgm:prSet presAssocID="{748C833B-6DC9-634C-A143-FFD8225282BC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5DE24C8-5E18-8243-BFFC-2178A0C89A77}" type="pres">
      <dgm:prSet presAssocID="{F095F095-9847-3A42-B489-E5732B480184}" presName="sibTrans" presStyleLbl="sibTrans2D1" presStyleIdx="2" presStyleCnt="8"/>
      <dgm:spPr/>
      <dgm:t>
        <a:bodyPr/>
        <a:lstStyle/>
        <a:p>
          <a:endParaRPr lang="es-ES"/>
        </a:p>
      </dgm:t>
    </dgm:pt>
    <dgm:pt modelId="{63484C01-91DC-5848-B018-2111815CB61B}" type="pres">
      <dgm:prSet presAssocID="{F095F095-9847-3A42-B489-E5732B480184}" presName="connectorText" presStyleLbl="sibTrans2D1" presStyleIdx="2" presStyleCnt="8"/>
      <dgm:spPr/>
      <dgm:t>
        <a:bodyPr/>
        <a:lstStyle/>
        <a:p>
          <a:endParaRPr lang="es-ES"/>
        </a:p>
      </dgm:t>
    </dgm:pt>
    <dgm:pt modelId="{C8F6A86B-C650-8F41-98BF-E6A3E112056E}" type="pres">
      <dgm:prSet presAssocID="{E4D8A295-7523-5143-A776-F52207D6F1DF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AD3C7C-B84D-0147-A998-D0C26CDB3816}" type="pres">
      <dgm:prSet presAssocID="{658BF6D4-5D1F-7649-9D15-8F48AC24F878}" presName="sibTrans" presStyleLbl="sibTrans2D1" presStyleIdx="3" presStyleCnt="8"/>
      <dgm:spPr/>
      <dgm:t>
        <a:bodyPr/>
        <a:lstStyle/>
        <a:p>
          <a:endParaRPr lang="es-ES"/>
        </a:p>
      </dgm:t>
    </dgm:pt>
    <dgm:pt modelId="{2C0437E1-5DFA-544B-AC94-6132F2DA0996}" type="pres">
      <dgm:prSet presAssocID="{658BF6D4-5D1F-7649-9D15-8F48AC24F878}" presName="connectorText" presStyleLbl="sibTrans2D1" presStyleIdx="3" presStyleCnt="8"/>
      <dgm:spPr/>
      <dgm:t>
        <a:bodyPr/>
        <a:lstStyle/>
        <a:p>
          <a:endParaRPr lang="es-ES"/>
        </a:p>
      </dgm:t>
    </dgm:pt>
    <dgm:pt modelId="{D7F85351-3CA7-0E49-84BD-452F9FC3CF45}" type="pres">
      <dgm:prSet presAssocID="{50C16053-C01A-A646-850F-002BCF1D4A64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C8A03B-4A99-D345-AC8F-32314DE0A576}" type="pres">
      <dgm:prSet presAssocID="{637EEB19-DFDC-ED45-A4DC-EB1DEF751DB7}" presName="sibTrans" presStyleLbl="sibTrans2D1" presStyleIdx="4" presStyleCnt="8"/>
      <dgm:spPr/>
      <dgm:t>
        <a:bodyPr/>
        <a:lstStyle/>
        <a:p>
          <a:endParaRPr lang="es-ES"/>
        </a:p>
      </dgm:t>
    </dgm:pt>
    <dgm:pt modelId="{461CC04A-C27B-454C-AC8C-3B5BFBBED6AB}" type="pres">
      <dgm:prSet presAssocID="{637EEB19-DFDC-ED45-A4DC-EB1DEF751DB7}" presName="connectorText" presStyleLbl="sibTrans2D1" presStyleIdx="4" presStyleCnt="8"/>
      <dgm:spPr/>
      <dgm:t>
        <a:bodyPr/>
        <a:lstStyle/>
        <a:p>
          <a:endParaRPr lang="es-ES"/>
        </a:p>
      </dgm:t>
    </dgm:pt>
    <dgm:pt modelId="{CE913492-EDF4-094C-B163-88961DBB2DF6}" type="pres">
      <dgm:prSet presAssocID="{84161196-6DD7-CE4D-9E0E-739F73A0CA7B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633E92C-A7C3-C043-BB65-722279C49894}" type="pres">
      <dgm:prSet presAssocID="{AFB05B70-C1DF-2049-9EFE-2B93771467B9}" presName="sibTrans" presStyleLbl="sibTrans2D1" presStyleIdx="5" presStyleCnt="8"/>
      <dgm:spPr/>
      <dgm:t>
        <a:bodyPr/>
        <a:lstStyle/>
        <a:p>
          <a:endParaRPr lang="es-ES"/>
        </a:p>
      </dgm:t>
    </dgm:pt>
    <dgm:pt modelId="{3868359D-C087-E747-A77D-3429312A037B}" type="pres">
      <dgm:prSet presAssocID="{AFB05B70-C1DF-2049-9EFE-2B93771467B9}" presName="connectorText" presStyleLbl="sibTrans2D1" presStyleIdx="5" presStyleCnt="8"/>
      <dgm:spPr/>
      <dgm:t>
        <a:bodyPr/>
        <a:lstStyle/>
        <a:p>
          <a:endParaRPr lang="es-ES"/>
        </a:p>
      </dgm:t>
    </dgm:pt>
    <dgm:pt modelId="{7C74B3D3-3BC3-D848-8488-06740A78646A}" type="pres">
      <dgm:prSet presAssocID="{6D845E0A-16F3-8245-8F8F-2EEC3407B3DB}" presName="node" presStyleLbl="node1" presStyleIdx="6" presStyleCnt="9" custScaleY="8264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0E7D7D5-AA31-EA4B-9B7D-2BAD94F65ED2}" type="pres">
      <dgm:prSet presAssocID="{C566C88B-6CE7-B646-B182-8EB48771DA37}" presName="sibTrans" presStyleLbl="sibTrans2D1" presStyleIdx="6" presStyleCnt="8"/>
      <dgm:spPr/>
      <dgm:t>
        <a:bodyPr/>
        <a:lstStyle/>
        <a:p>
          <a:endParaRPr lang="es-ES"/>
        </a:p>
      </dgm:t>
    </dgm:pt>
    <dgm:pt modelId="{45E91175-6047-A047-9FBF-4612FD0B3879}" type="pres">
      <dgm:prSet presAssocID="{C566C88B-6CE7-B646-B182-8EB48771DA37}" presName="connectorText" presStyleLbl="sibTrans2D1" presStyleIdx="6" presStyleCnt="8"/>
      <dgm:spPr/>
      <dgm:t>
        <a:bodyPr/>
        <a:lstStyle/>
        <a:p>
          <a:endParaRPr lang="es-ES"/>
        </a:p>
      </dgm:t>
    </dgm:pt>
    <dgm:pt modelId="{4FEA24F7-458F-5945-BB80-40665B14589A}" type="pres">
      <dgm:prSet presAssocID="{C59D655B-3C28-5E42-AE07-FEB92C28F783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AAC960-FF89-5B44-B890-AC962A8F110E}" type="pres">
      <dgm:prSet presAssocID="{5F7A78B2-F160-1746-88B9-3EFAA8B24F68}" presName="sibTrans" presStyleLbl="sibTrans2D1" presStyleIdx="7" presStyleCnt="8"/>
      <dgm:spPr/>
      <dgm:t>
        <a:bodyPr/>
        <a:lstStyle/>
        <a:p>
          <a:endParaRPr lang="es-ES"/>
        </a:p>
      </dgm:t>
    </dgm:pt>
    <dgm:pt modelId="{82210BA7-4CA3-4247-8901-3AAFDB5664F4}" type="pres">
      <dgm:prSet presAssocID="{5F7A78B2-F160-1746-88B9-3EFAA8B24F68}" presName="connectorText" presStyleLbl="sibTrans2D1" presStyleIdx="7" presStyleCnt="8"/>
      <dgm:spPr/>
      <dgm:t>
        <a:bodyPr/>
        <a:lstStyle/>
        <a:p>
          <a:endParaRPr lang="es-ES"/>
        </a:p>
      </dgm:t>
    </dgm:pt>
    <dgm:pt modelId="{7F9D0AFC-B26D-7741-90DD-FAA5A985A956}" type="pres">
      <dgm:prSet presAssocID="{556E98F5-E7F6-6A4E-B664-E3AF834CA9FF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7BAD217-D866-284B-8241-F9080449C7A7}" type="presOf" srcId="{AD7EC843-D188-2840-B53F-E93FBF2DA1C7}" destId="{62662BEF-DD09-2142-A37F-D8E3C147C428}" srcOrd="0" destOrd="0" presId="urn:microsoft.com/office/officeart/2005/8/layout/process5"/>
    <dgm:cxn modelId="{330526E0-A932-DC47-8292-43CFEC88CE7E}" type="presOf" srcId="{F095F095-9847-3A42-B489-E5732B480184}" destId="{65DE24C8-5E18-8243-BFFC-2178A0C89A77}" srcOrd="0" destOrd="0" presId="urn:microsoft.com/office/officeart/2005/8/layout/process5"/>
    <dgm:cxn modelId="{E2524249-B362-B041-94C3-D80ADEA373A0}" srcId="{B66E57D8-77F4-9940-A390-B1F02A25C030}" destId="{748C833B-6DC9-634C-A143-FFD8225282BC}" srcOrd="2" destOrd="0" parTransId="{DFAFC588-5A0B-D341-9528-467F085100A0}" sibTransId="{F095F095-9847-3A42-B489-E5732B480184}"/>
    <dgm:cxn modelId="{E7931D73-19A7-324D-9025-224FE7491269}" type="presOf" srcId="{658BF6D4-5D1F-7649-9D15-8F48AC24F878}" destId="{28AD3C7C-B84D-0147-A998-D0C26CDB3816}" srcOrd="0" destOrd="0" presId="urn:microsoft.com/office/officeart/2005/8/layout/process5"/>
    <dgm:cxn modelId="{3EEC3FED-0893-1448-8003-AA1AC8765A0E}" type="presOf" srcId="{C99EE1DD-17E7-D24F-8A57-C5976EC13B9E}" destId="{0398AC66-6B22-8C48-B659-26B9E7ADE0A1}" srcOrd="0" destOrd="0" presId="urn:microsoft.com/office/officeart/2005/8/layout/process5"/>
    <dgm:cxn modelId="{33F3A132-B317-6B42-9665-114D0420A11E}" type="presOf" srcId="{637EEB19-DFDC-ED45-A4DC-EB1DEF751DB7}" destId="{461CC04A-C27B-454C-AC8C-3B5BFBBED6AB}" srcOrd="1" destOrd="0" presId="urn:microsoft.com/office/officeart/2005/8/layout/process5"/>
    <dgm:cxn modelId="{526A1238-8BFB-CA45-A9A0-116E98A7748C}" srcId="{B66E57D8-77F4-9940-A390-B1F02A25C030}" destId="{E4D8A295-7523-5143-A776-F52207D6F1DF}" srcOrd="3" destOrd="0" parTransId="{B9758455-D61C-904D-ACD8-C494543C4FB1}" sibTransId="{658BF6D4-5D1F-7649-9D15-8F48AC24F878}"/>
    <dgm:cxn modelId="{8500D073-F653-9F4C-BC12-4E382175295F}" type="presOf" srcId="{3D4BB1AA-AAF7-2E41-86D7-127C73A77B39}" destId="{793EB3F3-2193-2645-BA67-2F375054A2BE}" srcOrd="0" destOrd="0" presId="urn:microsoft.com/office/officeart/2005/8/layout/process5"/>
    <dgm:cxn modelId="{AFE1BE7A-6DDD-6D4A-9DFE-F329CF666A08}" type="presOf" srcId="{556E98F5-E7F6-6A4E-B664-E3AF834CA9FF}" destId="{7F9D0AFC-B26D-7741-90DD-FAA5A985A956}" srcOrd="0" destOrd="0" presId="urn:microsoft.com/office/officeart/2005/8/layout/process5"/>
    <dgm:cxn modelId="{2D55D61A-44B8-A445-8C44-85639A68BFED}" type="presOf" srcId="{AFB05B70-C1DF-2049-9EFE-2B93771467B9}" destId="{5633E92C-A7C3-C043-BB65-722279C49894}" srcOrd="0" destOrd="0" presId="urn:microsoft.com/office/officeart/2005/8/layout/process5"/>
    <dgm:cxn modelId="{3BC08ED7-5B43-064A-9CB0-01D3620EBC1E}" type="presOf" srcId="{72A825E2-2A7E-AE45-AB68-CCA0EA0B8C61}" destId="{CEB0F010-9804-F042-9125-62F336BFE510}" srcOrd="0" destOrd="0" presId="urn:microsoft.com/office/officeart/2005/8/layout/process5"/>
    <dgm:cxn modelId="{030B386C-8D2E-CC41-8955-27D5E789BBEF}" type="presOf" srcId="{5F7A78B2-F160-1746-88B9-3EFAA8B24F68}" destId="{24AAC960-FF89-5B44-B890-AC962A8F110E}" srcOrd="0" destOrd="0" presId="urn:microsoft.com/office/officeart/2005/8/layout/process5"/>
    <dgm:cxn modelId="{D34239C5-D54D-3D41-8FAB-65FEDF1D019E}" srcId="{B66E57D8-77F4-9940-A390-B1F02A25C030}" destId="{50C16053-C01A-A646-850F-002BCF1D4A64}" srcOrd="4" destOrd="0" parTransId="{03E52E50-D7FE-254F-9825-564258FA0D6E}" sibTransId="{637EEB19-DFDC-ED45-A4DC-EB1DEF751DB7}"/>
    <dgm:cxn modelId="{87F7E093-6A68-D748-9FAF-F64EA5D35191}" type="presOf" srcId="{84161196-6DD7-CE4D-9E0E-739F73A0CA7B}" destId="{CE913492-EDF4-094C-B163-88961DBB2DF6}" srcOrd="0" destOrd="0" presId="urn:microsoft.com/office/officeart/2005/8/layout/process5"/>
    <dgm:cxn modelId="{2DBFD956-04A6-2443-A5AD-17302B67D404}" type="presOf" srcId="{72A825E2-2A7E-AE45-AB68-CCA0EA0B8C61}" destId="{0B89D493-773E-1048-ADB5-DA5739C19232}" srcOrd="1" destOrd="0" presId="urn:microsoft.com/office/officeart/2005/8/layout/process5"/>
    <dgm:cxn modelId="{6E132184-2210-3E41-96EF-B4E61A316592}" type="presOf" srcId="{E4D8A295-7523-5143-A776-F52207D6F1DF}" destId="{C8F6A86B-C650-8F41-98BF-E6A3E112056E}" srcOrd="0" destOrd="0" presId="urn:microsoft.com/office/officeart/2005/8/layout/process5"/>
    <dgm:cxn modelId="{D1C2F6C0-0D12-1142-A029-3109A0A04B13}" type="presOf" srcId="{6D845E0A-16F3-8245-8F8F-2EEC3407B3DB}" destId="{7C74B3D3-3BC3-D848-8488-06740A78646A}" srcOrd="0" destOrd="0" presId="urn:microsoft.com/office/officeart/2005/8/layout/process5"/>
    <dgm:cxn modelId="{C3C442DC-7891-0344-B6C6-47B2956D533D}" srcId="{B66E57D8-77F4-9940-A390-B1F02A25C030}" destId="{6D845E0A-16F3-8245-8F8F-2EEC3407B3DB}" srcOrd="6" destOrd="0" parTransId="{EE503FB2-4784-C045-936E-908C912D68AE}" sibTransId="{C566C88B-6CE7-B646-B182-8EB48771DA37}"/>
    <dgm:cxn modelId="{78C56FDE-8646-5144-A624-91485A8ACD76}" srcId="{B66E57D8-77F4-9940-A390-B1F02A25C030}" destId="{C59D655B-3C28-5E42-AE07-FEB92C28F783}" srcOrd="7" destOrd="0" parTransId="{E404AB22-70A8-0F4A-BE08-33DD45A3E2BF}" sibTransId="{5F7A78B2-F160-1746-88B9-3EFAA8B24F68}"/>
    <dgm:cxn modelId="{8D3CF765-9C35-4943-902F-B1C8BCC21FE1}" type="presOf" srcId="{AFB05B70-C1DF-2049-9EFE-2B93771467B9}" destId="{3868359D-C087-E747-A77D-3429312A037B}" srcOrd="1" destOrd="0" presId="urn:microsoft.com/office/officeart/2005/8/layout/process5"/>
    <dgm:cxn modelId="{ACCD65F2-FD7F-B34F-8941-9EFA24E9E666}" type="presOf" srcId="{C566C88B-6CE7-B646-B182-8EB48771DA37}" destId="{B0E7D7D5-AA31-EA4B-9B7D-2BAD94F65ED2}" srcOrd="0" destOrd="0" presId="urn:microsoft.com/office/officeart/2005/8/layout/process5"/>
    <dgm:cxn modelId="{5FE94026-4732-4242-A6A2-E0E6082641AA}" type="presOf" srcId="{B66E57D8-77F4-9940-A390-B1F02A25C030}" destId="{20A2CEE2-5929-7E4E-896C-976B453B8D67}" srcOrd="0" destOrd="0" presId="urn:microsoft.com/office/officeart/2005/8/layout/process5"/>
    <dgm:cxn modelId="{7A70B26F-1650-D946-A2FB-C8C1624D91BB}" type="presOf" srcId="{50C16053-C01A-A646-850F-002BCF1D4A64}" destId="{D7F85351-3CA7-0E49-84BD-452F9FC3CF45}" srcOrd="0" destOrd="0" presId="urn:microsoft.com/office/officeart/2005/8/layout/process5"/>
    <dgm:cxn modelId="{231AF8CE-481F-DA45-8ADB-689578CFE4BF}" srcId="{B66E57D8-77F4-9940-A390-B1F02A25C030}" destId="{AD7EC843-D188-2840-B53F-E93FBF2DA1C7}" srcOrd="0" destOrd="0" parTransId="{4417F071-06C7-3B4A-8A61-ECFC5A8D4813}" sibTransId="{3D4BB1AA-AAF7-2E41-86D7-127C73A77B39}"/>
    <dgm:cxn modelId="{44501BF9-7EAB-5546-9224-15DBBF5F6237}" type="presOf" srcId="{C59D655B-3C28-5E42-AE07-FEB92C28F783}" destId="{4FEA24F7-458F-5945-BB80-40665B14589A}" srcOrd="0" destOrd="0" presId="urn:microsoft.com/office/officeart/2005/8/layout/process5"/>
    <dgm:cxn modelId="{7CAE5576-E73A-B34B-9202-97B20543BE6B}" srcId="{B66E57D8-77F4-9940-A390-B1F02A25C030}" destId="{556E98F5-E7F6-6A4E-B664-E3AF834CA9FF}" srcOrd="8" destOrd="0" parTransId="{1FB07784-192D-AD41-AE72-94EE3FECBE27}" sibTransId="{953F3568-C161-C647-A31E-ED8A0BC3D36D}"/>
    <dgm:cxn modelId="{6683735C-07E5-DE44-AA65-B6AF2C25F502}" type="presOf" srcId="{637EEB19-DFDC-ED45-A4DC-EB1DEF751DB7}" destId="{23C8A03B-4A99-D345-AC8F-32314DE0A576}" srcOrd="0" destOrd="0" presId="urn:microsoft.com/office/officeart/2005/8/layout/process5"/>
    <dgm:cxn modelId="{49A2437F-8F74-434B-B4E1-1CA9B92E51FA}" type="presOf" srcId="{5F7A78B2-F160-1746-88B9-3EFAA8B24F68}" destId="{82210BA7-4CA3-4247-8901-3AAFDB5664F4}" srcOrd="1" destOrd="0" presId="urn:microsoft.com/office/officeart/2005/8/layout/process5"/>
    <dgm:cxn modelId="{619BCAC5-45CB-A446-96C0-0E4831601488}" type="presOf" srcId="{748C833B-6DC9-634C-A143-FFD8225282BC}" destId="{DF2EDE38-E6C4-1843-A0C7-9922F0BCC20D}" srcOrd="0" destOrd="0" presId="urn:microsoft.com/office/officeart/2005/8/layout/process5"/>
    <dgm:cxn modelId="{7AC66EE7-7CE0-024C-8434-3361997EE170}" srcId="{B66E57D8-77F4-9940-A390-B1F02A25C030}" destId="{C99EE1DD-17E7-D24F-8A57-C5976EC13B9E}" srcOrd="1" destOrd="0" parTransId="{72B3C5C3-7AC7-434D-BC74-D0535A92B1D1}" sibTransId="{72A825E2-2A7E-AE45-AB68-CCA0EA0B8C61}"/>
    <dgm:cxn modelId="{C6A6B642-91D8-5B45-A9A3-664902F08218}" type="presOf" srcId="{3D4BB1AA-AAF7-2E41-86D7-127C73A77B39}" destId="{7507E6EA-5DA5-6341-BD00-99641DB50653}" srcOrd="1" destOrd="0" presId="urn:microsoft.com/office/officeart/2005/8/layout/process5"/>
    <dgm:cxn modelId="{A09B52D5-F522-D743-B9D9-DE78285F095F}" type="presOf" srcId="{C566C88B-6CE7-B646-B182-8EB48771DA37}" destId="{45E91175-6047-A047-9FBF-4612FD0B3879}" srcOrd="1" destOrd="0" presId="urn:microsoft.com/office/officeart/2005/8/layout/process5"/>
    <dgm:cxn modelId="{6159E8F3-C53B-E448-B668-D9B3705ADC9A}" srcId="{B66E57D8-77F4-9940-A390-B1F02A25C030}" destId="{84161196-6DD7-CE4D-9E0E-739F73A0CA7B}" srcOrd="5" destOrd="0" parTransId="{501951BD-5030-B148-89D0-7129EB3E69C6}" sibTransId="{AFB05B70-C1DF-2049-9EFE-2B93771467B9}"/>
    <dgm:cxn modelId="{D3BF4A7A-CBF4-3243-864C-356F1664DB87}" type="presOf" srcId="{658BF6D4-5D1F-7649-9D15-8F48AC24F878}" destId="{2C0437E1-5DFA-544B-AC94-6132F2DA0996}" srcOrd="1" destOrd="0" presId="urn:microsoft.com/office/officeart/2005/8/layout/process5"/>
    <dgm:cxn modelId="{8C653B73-361B-AC40-9A11-4D8A76DB817F}" type="presOf" srcId="{F095F095-9847-3A42-B489-E5732B480184}" destId="{63484C01-91DC-5848-B018-2111815CB61B}" srcOrd="1" destOrd="0" presId="urn:microsoft.com/office/officeart/2005/8/layout/process5"/>
    <dgm:cxn modelId="{0E6431D8-B8CB-154A-AA69-559820C416E5}" type="presParOf" srcId="{20A2CEE2-5929-7E4E-896C-976B453B8D67}" destId="{62662BEF-DD09-2142-A37F-D8E3C147C428}" srcOrd="0" destOrd="0" presId="urn:microsoft.com/office/officeart/2005/8/layout/process5"/>
    <dgm:cxn modelId="{2183DA7C-AFDF-844B-99C6-17C658D0ADB2}" type="presParOf" srcId="{20A2CEE2-5929-7E4E-896C-976B453B8D67}" destId="{793EB3F3-2193-2645-BA67-2F375054A2BE}" srcOrd="1" destOrd="0" presId="urn:microsoft.com/office/officeart/2005/8/layout/process5"/>
    <dgm:cxn modelId="{055B0ECF-C167-5143-83D5-44996B56E95D}" type="presParOf" srcId="{793EB3F3-2193-2645-BA67-2F375054A2BE}" destId="{7507E6EA-5DA5-6341-BD00-99641DB50653}" srcOrd="0" destOrd="0" presId="urn:microsoft.com/office/officeart/2005/8/layout/process5"/>
    <dgm:cxn modelId="{F423EEAC-A7AA-F243-9462-2C2041357CA0}" type="presParOf" srcId="{20A2CEE2-5929-7E4E-896C-976B453B8D67}" destId="{0398AC66-6B22-8C48-B659-26B9E7ADE0A1}" srcOrd="2" destOrd="0" presId="urn:microsoft.com/office/officeart/2005/8/layout/process5"/>
    <dgm:cxn modelId="{23F847EF-D42C-794D-9832-A0096605C05F}" type="presParOf" srcId="{20A2CEE2-5929-7E4E-896C-976B453B8D67}" destId="{CEB0F010-9804-F042-9125-62F336BFE510}" srcOrd="3" destOrd="0" presId="urn:microsoft.com/office/officeart/2005/8/layout/process5"/>
    <dgm:cxn modelId="{1EEE8795-7B77-5C4B-9B3A-40586A0F2391}" type="presParOf" srcId="{CEB0F010-9804-F042-9125-62F336BFE510}" destId="{0B89D493-773E-1048-ADB5-DA5739C19232}" srcOrd="0" destOrd="0" presId="urn:microsoft.com/office/officeart/2005/8/layout/process5"/>
    <dgm:cxn modelId="{F7B65F50-D442-F847-ABC5-4A5DD35F7602}" type="presParOf" srcId="{20A2CEE2-5929-7E4E-896C-976B453B8D67}" destId="{DF2EDE38-E6C4-1843-A0C7-9922F0BCC20D}" srcOrd="4" destOrd="0" presId="urn:microsoft.com/office/officeart/2005/8/layout/process5"/>
    <dgm:cxn modelId="{59D866B5-17CF-CA48-9271-F15C119EB5C1}" type="presParOf" srcId="{20A2CEE2-5929-7E4E-896C-976B453B8D67}" destId="{65DE24C8-5E18-8243-BFFC-2178A0C89A77}" srcOrd="5" destOrd="0" presId="urn:microsoft.com/office/officeart/2005/8/layout/process5"/>
    <dgm:cxn modelId="{96BB6BDB-B817-6F46-A6F2-75A496A73FEE}" type="presParOf" srcId="{65DE24C8-5E18-8243-BFFC-2178A0C89A77}" destId="{63484C01-91DC-5848-B018-2111815CB61B}" srcOrd="0" destOrd="0" presId="urn:microsoft.com/office/officeart/2005/8/layout/process5"/>
    <dgm:cxn modelId="{9E24AFF7-A32F-A642-9E66-4F30BA418653}" type="presParOf" srcId="{20A2CEE2-5929-7E4E-896C-976B453B8D67}" destId="{C8F6A86B-C650-8F41-98BF-E6A3E112056E}" srcOrd="6" destOrd="0" presId="urn:microsoft.com/office/officeart/2005/8/layout/process5"/>
    <dgm:cxn modelId="{F4E66C7D-F721-AB43-87C6-5C831C92C3CB}" type="presParOf" srcId="{20A2CEE2-5929-7E4E-896C-976B453B8D67}" destId="{28AD3C7C-B84D-0147-A998-D0C26CDB3816}" srcOrd="7" destOrd="0" presId="urn:microsoft.com/office/officeart/2005/8/layout/process5"/>
    <dgm:cxn modelId="{0A05DD88-760F-6348-A2B3-38BD97DC85AF}" type="presParOf" srcId="{28AD3C7C-B84D-0147-A998-D0C26CDB3816}" destId="{2C0437E1-5DFA-544B-AC94-6132F2DA0996}" srcOrd="0" destOrd="0" presId="urn:microsoft.com/office/officeart/2005/8/layout/process5"/>
    <dgm:cxn modelId="{D5481558-836C-EF45-9E0B-A7F6DCCA4E9A}" type="presParOf" srcId="{20A2CEE2-5929-7E4E-896C-976B453B8D67}" destId="{D7F85351-3CA7-0E49-84BD-452F9FC3CF45}" srcOrd="8" destOrd="0" presId="urn:microsoft.com/office/officeart/2005/8/layout/process5"/>
    <dgm:cxn modelId="{B48D5802-DFAB-704A-BF5E-4803FA8A1164}" type="presParOf" srcId="{20A2CEE2-5929-7E4E-896C-976B453B8D67}" destId="{23C8A03B-4A99-D345-AC8F-32314DE0A576}" srcOrd="9" destOrd="0" presId="urn:microsoft.com/office/officeart/2005/8/layout/process5"/>
    <dgm:cxn modelId="{BCB50CE8-2251-554B-A7DB-1F543BC21454}" type="presParOf" srcId="{23C8A03B-4A99-D345-AC8F-32314DE0A576}" destId="{461CC04A-C27B-454C-AC8C-3B5BFBBED6AB}" srcOrd="0" destOrd="0" presId="urn:microsoft.com/office/officeart/2005/8/layout/process5"/>
    <dgm:cxn modelId="{ADB71594-C996-5740-AA9B-407D9E2ED477}" type="presParOf" srcId="{20A2CEE2-5929-7E4E-896C-976B453B8D67}" destId="{CE913492-EDF4-094C-B163-88961DBB2DF6}" srcOrd="10" destOrd="0" presId="urn:microsoft.com/office/officeart/2005/8/layout/process5"/>
    <dgm:cxn modelId="{47D79DEB-0B6A-6049-A77D-3AC7F7501489}" type="presParOf" srcId="{20A2CEE2-5929-7E4E-896C-976B453B8D67}" destId="{5633E92C-A7C3-C043-BB65-722279C49894}" srcOrd="11" destOrd="0" presId="urn:microsoft.com/office/officeart/2005/8/layout/process5"/>
    <dgm:cxn modelId="{48AE4894-854D-4A42-AC71-F00BE0FCC6C1}" type="presParOf" srcId="{5633E92C-A7C3-C043-BB65-722279C49894}" destId="{3868359D-C087-E747-A77D-3429312A037B}" srcOrd="0" destOrd="0" presId="urn:microsoft.com/office/officeart/2005/8/layout/process5"/>
    <dgm:cxn modelId="{2B11F8C6-21E0-C048-B902-5CF481252FD1}" type="presParOf" srcId="{20A2CEE2-5929-7E4E-896C-976B453B8D67}" destId="{7C74B3D3-3BC3-D848-8488-06740A78646A}" srcOrd="12" destOrd="0" presId="urn:microsoft.com/office/officeart/2005/8/layout/process5"/>
    <dgm:cxn modelId="{BF9B8740-2A88-E348-9070-C6059F253A33}" type="presParOf" srcId="{20A2CEE2-5929-7E4E-896C-976B453B8D67}" destId="{B0E7D7D5-AA31-EA4B-9B7D-2BAD94F65ED2}" srcOrd="13" destOrd="0" presId="urn:microsoft.com/office/officeart/2005/8/layout/process5"/>
    <dgm:cxn modelId="{86848A75-5766-5A4B-A2E9-20EDA1424468}" type="presParOf" srcId="{B0E7D7D5-AA31-EA4B-9B7D-2BAD94F65ED2}" destId="{45E91175-6047-A047-9FBF-4612FD0B3879}" srcOrd="0" destOrd="0" presId="urn:microsoft.com/office/officeart/2005/8/layout/process5"/>
    <dgm:cxn modelId="{7E7B2C89-1E66-E747-9BFB-FCC106F2288C}" type="presParOf" srcId="{20A2CEE2-5929-7E4E-896C-976B453B8D67}" destId="{4FEA24F7-458F-5945-BB80-40665B14589A}" srcOrd="14" destOrd="0" presId="urn:microsoft.com/office/officeart/2005/8/layout/process5"/>
    <dgm:cxn modelId="{BE8FB470-25FA-C748-A23D-85F94A7CFB6A}" type="presParOf" srcId="{20A2CEE2-5929-7E4E-896C-976B453B8D67}" destId="{24AAC960-FF89-5B44-B890-AC962A8F110E}" srcOrd="15" destOrd="0" presId="urn:microsoft.com/office/officeart/2005/8/layout/process5"/>
    <dgm:cxn modelId="{67C5E731-F8CB-FD41-AEB5-BD6EADD24137}" type="presParOf" srcId="{24AAC960-FF89-5B44-B890-AC962A8F110E}" destId="{82210BA7-4CA3-4247-8901-3AAFDB5664F4}" srcOrd="0" destOrd="0" presId="urn:microsoft.com/office/officeart/2005/8/layout/process5"/>
    <dgm:cxn modelId="{4B5A9A7D-1AA5-914E-975A-6FC08101D681}" type="presParOf" srcId="{20A2CEE2-5929-7E4E-896C-976B453B8D67}" destId="{7F9D0AFC-B26D-7741-90DD-FAA5A985A956}" srcOrd="1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2697A33-FEF1-4469-97CD-C4A3AB227EB9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DD8DA808-B38E-46A6-AB36-D69F4E61BFCE}">
      <dgm:prSet phldrT="[Texto]" custT="1"/>
      <dgm:spPr>
        <a:solidFill>
          <a:srgbClr val="FF0000"/>
        </a:solidFill>
      </dgm:spPr>
      <dgm:t>
        <a:bodyPr/>
        <a:lstStyle/>
        <a:p>
          <a:r>
            <a:rPr lang="es-ES_tradnl" sz="2800" dirty="0" smtClean="0"/>
            <a:t>AMOR</a:t>
          </a:r>
          <a:endParaRPr lang="es-MX" sz="2800" dirty="0"/>
        </a:p>
      </dgm:t>
    </dgm:pt>
    <dgm:pt modelId="{27680511-570F-45E3-B112-027D6B3A317F}" type="parTrans" cxnId="{F3C40CAA-0B7D-42A0-BCC5-9B0C85963853}">
      <dgm:prSet/>
      <dgm:spPr/>
      <dgm:t>
        <a:bodyPr/>
        <a:lstStyle/>
        <a:p>
          <a:endParaRPr lang="es-MX"/>
        </a:p>
      </dgm:t>
    </dgm:pt>
    <dgm:pt modelId="{C8712425-A15F-4DE6-B80B-6433A1B5BDA6}" type="sibTrans" cxnId="{F3C40CAA-0B7D-42A0-BCC5-9B0C85963853}">
      <dgm:prSet/>
      <dgm:spPr/>
      <dgm:t>
        <a:bodyPr/>
        <a:lstStyle/>
        <a:p>
          <a:endParaRPr lang="es-MX"/>
        </a:p>
      </dgm:t>
    </dgm:pt>
    <dgm:pt modelId="{F51F0E4B-9567-4441-A0A8-AD8F0ECBA213}">
      <dgm:prSet phldrT="[Texto]" custT="1"/>
      <dgm:spPr>
        <a:solidFill>
          <a:srgbClr val="00B050"/>
        </a:solidFill>
      </dgm:spPr>
      <dgm:t>
        <a:bodyPr/>
        <a:lstStyle/>
        <a:p>
          <a:r>
            <a:rPr lang="es-ES_tradnl" sz="1600" b="1" dirty="0" smtClean="0">
              <a:latin typeface="Arial Rounded MT Bold" pitchFamily="34" charset="0"/>
            </a:rPr>
            <a:t>RECIBIDO</a:t>
          </a:r>
          <a:endParaRPr lang="es-MX" sz="1600" b="1" dirty="0">
            <a:latin typeface="Arial Rounded MT Bold" pitchFamily="34" charset="0"/>
          </a:endParaRPr>
        </a:p>
      </dgm:t>
    </dgm:pt>
    <dgm:pt modelId="{C6BF577E-B831-4CF0-80AD-87E401A530A8}" type="parTrans" cxnId="{D2E3F25F-233D-4814-B144-10A81E0B9E9F}">
      <dgm:prSet/>
      <dgm:spPr>
        <a:solidFill>
          <a:srgbClr val="00B050"/>
        </a:solidFill>
      </dgm:spPr>
      <dgm:t>
        <a:bodyPr/>
        <a:lstStyle/>
        <a:p>
          <a:endParaRPr lang="es-MX"/>
        </a:p>
      </dgm:t>
    </dgm:pt>
    <dgm:pt modelId="{CB43A253-5FE8-4557-8171-A53032DB5E29}" type="sibTrans" cxnId="{D2E3F25F-233D-4814-B144-10A81E0B9E9F}">
      <dgm:prSet/>
      <dgm:spPr/>
      <dgm:t>
        <a:bodyPr/>
        <a:lstStyle/>
        <a:p>
          <a:endParaRPr lang="es-MX"/>
        </a:p>
      </dgm:t>
    </dgm:pt>
    <dgm:pt modelId="{698CEE28-8E14-4F07-B968-9D5E89615FD2}">
      <dgm:prSet phldrT="[Texto]" custT="1"/>
      <dgm:spPr>
        <a:solidFill>
          <a:srgbClr val="00B0F0"/>
        </a:solidFill>
      </dgm:spPr>
      <dgm:t>
        <a:bodyPr/>
        <a:lstStyle/>
        <a:p>
          <a:r>
            <a:rPr lang="es-ES_tradnl" sz="1600" b="1" dirty="0" smtClean="0">
              <a:latin typeface="Arial Rounded MT Bold" pitchFamily="34" charset="0"/>
            </a:rPr>
            <a:t>COMPARTIDO</a:t>
          </a:r>
          <a:endParaRPr lang="es-MX" sz="1600" b="1" dirty="0">
            <a:latin typeface="Arial Rounded MT Bold" pitchFamily="34" charset="0"/>
          </a:endParaRPr>
        </a:p>
      </dgm:t>
    </dgm:pt>
    <dgm:pt modelId="{C7E0AFC5-D611-479E-A267-AF0BB21AAE03}" type="parTrans" cxnId="{F5521CA2-BB4E-4298-A208-E3A11946F470}">
      <dgm:prSet/>
      <dgm:spPr>
        <a:solidFill>
          <a:srgbClr val="00B0F0"/>
        </a:solidFill>
      </dgm:spPr>
      <dgm:t>
        <a:bodyPr/>
        <a:lstStyle/>
        <a:p>
          <a:endParaRPr lang="es-MX"/>
        </a:p>
      </dgm:t>
    </dgm:pt>
    <dgm:pt modelId="{2D3D9702-D0C8-4F1F-BEB1-1870B72F2DA4}" type="sibTrans" cxnId="{F5521CA2-BB4E-4298-A208-E3A11946F470}">
      <dgm:prSet/>
      <dgm:spPr/>
      <dgm:t>
        <a:bodyPr/>
        <a:lstStyle/>
        <a:p>
          <a:endParaRPr lang="es-MX"/>
        </a:p>
      </dgm:t>
    </dgm:pt>
    <dgm:pt modelId="{D59F9322-62D2-41B3-A72C-54B577079E6B}">
      <dgm:prSet phldrT="[Texto]" custT="1"/>
      <dgm:spPr>
        <a:solidFill>
          <a:srgbClr val="7030A0"/>
        </a:solidFill>
      </dgm:spPr>
      <dgm:t>
        <a:bodyPr/>
        <a:lstStyle/>
        <a:p>
          <a:r>
            <a:rPr lang="es-ES_tradnl" sz="1600" b="1" dirty="0" smtClean="0">
              <a:latin typeface="Arial Rounded MT Bold" pitchFamily="34" charset="0"/>
            </a:rPr>
            <a:t>ENCARNADO</a:t>
          </a:r>
          <a:endParaRPr lang="es-MX" sz="1600" b="1" dirty="0">
            <a:latin typeface="Arial Rounded MT Bold" pitchFamily="34" charset="0"/>
          </a:endParaRPr>
        </a:p>
      </dgm:t>
    </dgm:pt>
    <dgm:pt modelId="{E69D4EC5-6B49-48FF-9DC2-9D682BB7EB48}" type="parTrans" cxnId="{2FBA4AAD-85B6-4EB8-8CC9-B2E0DA8D95E8}">
      <dgm:prSet/>
      <dgm:spPr>
        <a:solidFill>
          <a:srgbClr val="7030A0"/>
        </a:solidFill>
      </dgm:spPr>
      <dgm:t>
        <a:bodyPr/>
        <a:lstStyle/>
        <a:p>
          <a:endParaRPr lang="es-MX"/>
        </a:p>
      </dgm:t>
    </dgm:pt>
    <dgm:pt modelId="{CC73A038-9615-4D6C-A5A3-6ECDB4C0E93E}" type="sibTrans" cxnId="{2FBA4AAD-85B6-4EB8-8CC9-B2E0DA8D95E8}">
      <dgm:prSet/>
      <dgm:spPr/>
      <dgm:t>
        <a:bodyPr/>
        <a:lstStyle/>
        <a:p>
          <a:endParaRPr lang="es-MX"/>
        </a:p>
      </dgm:t>
    </dgm:pt>
    <dgm:pt modelId="{F338DFF8-EE5C-47CD-9028-BF2017A86824}">
      <dgm:prSet phldrT="[Texto]" custT="1"/>
      <dgm:spPr>
        <a:solidFill>
          <a:srgbClr val="0000FF"/>
        </a:solidFill>
      </dgm:spPr>
      <dgm:t>
        <a:bodyPr/>
        <a:lstStyle/>
        <a:p>
          <a:r>
            <a:rPr lang="es-ES_tradnl" sz="1600" b="1" dirty="0" smtClean="0">
              <a:latin typeface="Arial Rounded MT Bold" pitchFamily="34" charset="0"/>
            </a:rPr>
            <a:t>CONTAGIADO</a:t>
          </a:r>
          <a:endParaRPr lang="es-MX" sz="1600" b="1" dirty="0">
            <a:latin typeface="Arial Rounded MT Bold" pitchFamily="34" charset="0"/>
          </a:endParaRPr>
        </a:p>
      </dgm:t>
    </dgm:pt>
    <dgm:pt modelId="{6DDFB36F-2F19-430B-B19F-8E4C2121E4F3}" type="parTrans" cxnId="{1332C361-59C1-4BFD-A1CF-80D44B00742E}">
      <dgm:prSet/>
      <dgm:spPr>
        <a:solidFill>
          <a:srgbClr val="0000FF"/>
        </a:solidFill>
      </dgm:spPr>
      <dgm:t>
        <a:bodyPr/>
        <a:lstStyle/>
        <a:p>
          <a:endParaRPr lang="es-MX"/>
        </a:p>
      </dgm:t>
    </dgm:pt>
    <dgm:pt modelId="{C6F7E46D-5B6F-4236-9299-4D46F7078B52}" type="sibTrans" cxnId="{1332C361-59C1-4BFD-A1CF-80D44B00742E}">
      <dgm:prSet/>
      <dgm:spPr/>
      <dgm:t>
        <a:bodyPr/>
        <a:lstStyle/>
        <a:p>
          <a:endParaRPr lang="es-MX"/>
        </a:p>
      </dgm:t>
    </dgm:pt>
    <dgm:pt modelId="{B0E1030C-BA7A-4429-BD74-7F5D75C60F11}">
      <dgm:prSet phldrT="[Texto]" custT="1"/>
      <dgm:spPr>
        <a:solidFill>
          <a:srgbClr val="C00000"/>
        </a:solidFill>
      </dgm:spPr>
      <dgm:t>
        <a:bodyPr/>
        <a:lstStyle/>
        <a:p>
          <a:r>
            <a:rPr lang="es-ES_tradnl" sz="1600" b="1" dirty="0" smtClean="0">
              <a:latin typeface="Arial Rounded MT Bold" pitchFamily="34" charset="0"/>
            </a:rPr>
            <a:t>ENTREGADO</a:t>
          </a:r>
          <a:endParaRPr lang="es-MX" sz="1600" b="1" dirty="0">
            <a:latin typeface="Arial Rounded MT Bold" pitchFamily="34" charset="0"/>
          </a:endParaRPr>
        </a:p>
      </dgm:t>
    </dgm:pt>
    <dgm:pt modelId="{3CD586FD-6FD2-44A4-A523-AF76D09720BE}" type="parTrans" cxnId="{FA5331C5-07AA-4090-972E-C4DD63399B16}">
      <dgm:prSet/>
      <dgm:spPr>
        <a:solidFill>
          <a:srgbClr val="C00000"/>
        </a:solidFill>
      </dgm:spPr>
      <dgm:t>
        <a:bodyPr/>
        <a:lstStyle/>
        <a:p>
          <a:endParaRPr lang="es-MX"/>
        </a:p>
      </dgm:t>
    </dgm:pt>
    <dgm:pt modelId="{4EE934E4-9CD4-42AB-A99A-1FD210A0851C}" type="sibTrans" cxnId="{FA5331C5-07AA-4090-972E-C4DD63399B16}">
      <dgm:prSet/>
      <dgm:spPr/>
      <dgm:t>
        <a:bodyPr/>
        <a:lstStyle/>
        <a:p>
          <a:endParaRPr lang="es-MX"/>
        </a:p>
      </dgm:t>
    </dgm:pt>
    <dgm:pt modelId="{BEF8B784-B459-4BCF-84DF-1FB2FAC85F2F}">
      <dgm:prSet phldrT="[Texto]" custT="1"/>
      <dgm:spPr>
        <a:solidFill>
          <a:srgbClr val="00B050"/>
        </a:solidFill>
      </dgm:spPr>
      <dgm:t>
        <a:bodyPr/>
        <a:lstStyle/>
        <a:p>
          <a:r>
            <a:rPr lang="es-ES" sz="1600" b="1" i="1" dirty="0" smtClean="0"/>
            <a:t>mística del corazón</a:t>
          </a:r>
          <a:endParaRPr lang="es-MX" sz="1600" b="1" i="1" dirty="0"/>
        </a:p>
      </dgm:t>
    </dgm:pt>
    <dgm:pt modelId="{42A792B0-FA79-4824-B3B7-A931EC2E4E28}" type="parTrans" cxnId="{B3ED309A-11E4-4F95-8A0D-39400A941302}">
      <dgm:prSet/>
      <dgm:spPr/>
      <dgm:t>
        <a:bodyPr/>
        <a:lstStyle/>
        <a:p>
          <a:endParaRPr lang="es-MX"/>
        </a:p>
      </dgm:t>
    </dgm:pt>
    <dgm:pt modelId="{ED352BF9-44A4-4066-9796-C721DA2ED581}" type="sibTrans" cxnId="{B3ED309A-11E4-4F95-8A0D-39400A941302}">
      <dgm:prSet/>
      <dgm:spPr/>
      <dgm:t>
        <a:bodyPr/>
        <a:lstStyle/>
        <a:p>
          <a:endParaRPr lang="es-MX"/>
        </a:p>
      </dgm:t>
    </dgm:pt>
    <dgm:pt modelId="{F7D13A2C-C2E5-4E34-86EF-9B9AC351B495}">
      <dgm:prSet phldrT="[Texto]" custT="1"/>
      <dgm:spPr>
        <a:solidFill>
          <a:srgbClr val="00B0F0"/>
        </a:solidFill>
      </dgm:spPr>
      <dgm:t>
        <a:bodyPr/>
        <a:lstStyle/>
        <a:p>
          <a:r>
            <a:rPr lang="es-ES" sz="1600" b="1" i="1" dirty="0" smtClean="0"/>
            <a:t>pareja emp</a:t>
          </a:r>
          <a:r>
            <a:rPr lang="es-ES" sz="1600" b="1" i="1" dirty="0" smtClean="0"/>
            <a:t>á</a:t>
          </a:r>
          <a:r>
            <a:rPr lang="es-ES" sz="1600" b="1" i="1" dirty="0" smtClean="0"/>
            <a:t>tica</a:t>
          </a:r>
          <a:endParaRPr lang="es-MX" sz="1600" b="1" i="1" dirty="0" smtClean="0"/>
        </a:p>
      </dgm:t>
    </dgm:pt>
    <dgm:pt modelId="{CDF38BE7-0E63-4EDB-A74A-DA14526C90CA}" type="parTrans" cxnId="{0699799D-A919-436D-83EC-5615E6D78D38}">
      <dgm:prSet/>
      <dgm:spPr/>
      <dgm:t>
        <a:bodyPr/>
        <a:lstStyle/>
        <a:p>
          <a:endParaRPr lang="es-MX"/>
        </a:p>
      </dgm:t>
    </dgm:pt>
    <dgm:pt modelId="{E9940887-212C-45B7-8ABD-EFD0D04B85E9}" type="sibTrans" cxnId="{0699799D-A919-436D-83EC-5615E6D78D38}">
      <dgm:prSet/>
      <dgm:spPr/>
      <dgm:t>
        <a:bodyPr/>
        <a:lstStyle/>
        <a:p>
          <a:endParaRPr lang="es-MX"/>
        </a:p>
      </dgm:t>
    </dgm:pt>
    <dgm:pt modelId="{A395F8A0-84DF-484B-8850-DEC754826A76}">
      <dgm:prSet phldrT="[Texto]" custT="1"/>
      <dgm:spPr>
        <a:solidFill>
          <a:srgbClr val="7030A0"/>
        </a:solidFill>
      </dgm:spPr>
      <dgm:t>
        <a:bodyPr/>
        <a:lstStyle/>
        <a:p>
          <a:r>
            <a:rPr lang="es-ES" sz="1600" b="1" i="1" dirty="0" smtClean="0"/>
            <a:t>cotidianidad espiritual</a:t>
          </a:r>
          <a:endParaRPr lang="es-MX" sz="1600" b="1" i="1" dirty="0" smtClean="0"/>
        </a:p>
      </dgm:t>
    </dgm:pt>
    <dgm:pt modelId="{9E01A4D3-28DE-4A45-B385-6B26D8A3140F}" type="parTrans" cxnId="{513E3C17-94D2-408B-B616-F143E520FE72}">
      <dgm:prSet/>
      <dgm:spPr/>
      <dgm:t>
        <a:bodyPr/>
        <a:lstStyle/>
        <a:p>
          <a:endParaRPr lang="es-MX"/>
        </a:p>
      </dgm:t>
    </dgm:pt>
    <dgm:pt modelId="{675BA2F7-24D8-4AA2-BE9E-5AEE39392F04}" type="sibTrans" cxnId="{513E3C17-94D2-408B-B616-F143E520FE72}">
      <dgm:prSet/>
      <dgm:spPr/>
      <dgm:t>
        <a:bodyPr/>
        <a:lstStyle/>
        <a:p>
          <a:endParaRPr lang="es-MX"/>
        </a:p>
      </dgm:t>
    </dgm:pt>
    <dgm:pt modelId="{F905D5BB-A579-485E-BE13-593C2DC0218D}">
      <dgm:prSet phldrT="[Texto]" custT="1"/>
      <dgm:spPr>
        <a:solidFill>
          <a:srgbClr val="0000FF"/>
        </a:solidFill>
      </dgm:spPr>
      <dgm:t>
        <a:bodyPr/>
        <a:lstStyle/>
        <a:p>
          <a:r>
            <a:rPr lang="es-ES" sz="1600" b="1" i="1" dirty="0" smtClean="0"/>
            <a:t>familia creada</a:t>
          </a:r>
          <a:endParaRPr lang="es-MX" sz="1600" b="1" i="1" dirty="0" smtClean="0"/>
        </a:p>
      </dgm:t>
    </dgm:pt>
    <dgm:pt modelId="{E3F2D18A-3597-47B6-903D-7B447DEAB693}" type="parTrans" cxnId="{1982F522-FE6C-40F6-A5EA-C2066C3FD317}">
      <dgm:prSet/>
      <dgm:spPr/>
      <dgm:t>
        <a:bodyPr/>
        <a:lstStyle/>
        <a:p>
          <a:endParaRPr lang="es-MX"/>
        </a:p>
      </dgm:t>
    </dgm:pt>
    <dgm:pt modelId="{3EB49278-24A9-43E0-80DA-3CB8E0156D3F}" type="sibTrans" cxnId="{1982F522-FE6C-40F6-A5EA-C2066C3FD317}">
      <dgm:prSet/>
      <dgm:spPr/>
      <dgm:t>
        <a:bodyPr/>
        <a:lstStyle/>
        <a:p>
          <a:endParaRPr lang="es-MX"/>
        </a:p>
      </dgm:t>
    </dgm:pt>
    <dgm:pt modelId="{22CFF8BA-87B2-4C5A-AF2A-0A0F1ED248CC}">
      <dgm:prSet phldrT="[Texto]" custT="1"/>
      <dgm:spPr>
        <a:solidFill>
          <a:srgbClr val="C00000"/>
        </a:solidFill>
      </dgm:spPr>
      <dgm:t>
        <a:bodyPr/>
        <a:lstStyle/>
        <a:p>
          <a:r>
            <a:rPr lang="es-ES" sz="1600" b="1" i="1" dirty="0" smtClean="0"/>
            <a:t>darse</a:t>
          </a:r>
          <a:r>
            <a:rPr lang="es-ES" sz="1600" dirty="0" smtClean="0"/>
            <a:t> </a:t>
          </a:r>
          <a:r>
            <a:rPr lang="es-ES" sz="1600" b="1" i="1" dirty="0" smtClean="0"/>
            <a:t>dando</a:t>
          </a:r>
          <a:r>
            <a:rPr lang="es-ES" sz="1600" dirty="0" smtClean="0"/>
            <a:t> </a:t>
          </a:r>
          <a:r>
            <a:rPr lang="es-ES" sz="1600" b="1" i="1" dirty="0" smtClean="0"/>
            <a:t>vida</a:t>
          </a:r>
          <a:r>
            <a:rPr lang="es-ES" sz="1600" dirty="0" smtClean="0"/>
            <a:t> </a:t>
          </a:r>
          <a:r>
            <a:rPr lang="es-ES" sz="1600" b="1" i="1" dirty="0" smtClean="0"/>
            <a:t>matrimonial</a:t>
          </a:r>
          <a:endParaRPr lang="es-MX" sz="1600" b="1" i="1" dirty="0" smtClean="0"/>
        </a:p>
      </dgm:t>
    </dgm:pt>
    <dgm:pt modelId="{06795767-2B6E-425E-9570-26A822A53987}" type="parTrans" cxnId="{76D8711E-DBA2-4009-A4E8-1EC50C62AE36}">
      <dgm:prSet/>
      <dgm:spPr/>
      <dgm:t>
        <a:bodyPr/>
        <a:lstStyle/>
        <a:p>
          <a:endParaRPr lang="es-MX"/>
        </a:p>
      </dgm:t>
    </dgm:pt>
    <dgm:pt modelId="{DEA3C366-28DA-4A5F-ABDF-C616EC591DD2}" type="sibTrans" cxnId="{76D8711E-DBA2-4009-A4E8-1EC50C62AE36}">
      <dgm:prSet/>
      <dgm:spPr/>
      <dgm:t>
        <a:bodyPr/>
        <a:lstStyle/>
        <a:p>
          <a:endParaRPr lang="es-MX"/>
        </a:p>
      </dgm:t>
    </dgm:pt>
    <dgm:pt modelId="{B292B505-0D2D-4AB7-9512-E275D09BFB9B}" type="pres">
      <dgm:prSet presAssocID="{82697A33-FEF1-4469-97CD-C4A3AB227EB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28360EFD-385F-48C7-9F84-DE25048CC9AE}" type="pres">
      <dgm:prSet presAssocID="{DD8DA808-B38E-46A6-AB36-D69F4E61BFCE}" presName="centerShape" presStyleLbl="node0" presStyleIdx="0" presStyleCnt="1"/>
      <dgm:spPr/>
      <dgm:t>
        <a:bodyPr/>
        <a:lstStyle/>
        <a:p>
          <a:endParaRPr lang="es-MX"/>
        </a:p>
      </dgm:t>
    </dgm:pt>
    <dgm:pt modelId="{B9908B09-891B-4EE7-B1AC-DC3F9E00B67C}" type="pres">
      <dgm:prSet presAssocID="{C6BF577E-B831-4CF0-80AD-87E401A530A8}" presName="parTrans" presStyleLbl="bgSibTrans2D1" presStyleIdx="0" presStyleCnt="5"/>
      <dgm:spPr/>
      <dgm:t>
        <a:bodyPr/>
        <a:lstStyle/>
        <a:p>
          <a:endParaRPr lang="es-MX"/>
        </a:p>
      </dgm:t>
    </dgm:pt>
    <dgm:pt modelId="{15569BAD-A5F2-4147-B0A8-271D66478563}" type="pres">
      <dgm:prSet presAssocID="{F51F0E4B-9567-4441-A0A8-AD8F0ECBA21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65D8BC0-054A-44B8-AFC5-58144A94D88D}" type="pres">
      <dgm:prSet presAssocID="{C7E0AFC5-D611-479E-A267-AF0BB21AAE03}" presName="parTrans" presStyleLbl="bgSibTrans2D1" presStyleIdx="1" presStyleCnt="5"/>
      <dgm:spPr/>
      <dgm:t>
        <a:bodyPr/>
        <a:lstStyle/>
        <a:p>
          <a:endParaRPr lang="es-MX"/>
        </a:p>
      </dgm:t>
    </dgm:pt>
    <dgm:pt modelId="{2538BC59-9B27-4D0D-8785-4FEB09C3480F}" type="pres">
      <dgm:prSet presAssocID="{698CEE28-8E14-4F07-B968-9D5E89615FD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25E5EBA-7184-4BB1-B70C-131DDFC7AEAD}" type="pres">
      <dgm:prSet presAssocID="{E69D4EC5-6B49-48FF-9DC2-9D682BB7EB48}" presName="parTrans" presStyleLbl="bgSibTrans2D1" presStyleIdx="2" presStyleCnt="5"/>
      <dgm:spPr/>
      <dgm:t>
        <a:bodyPr/>
        <a:lstStyle/>
        <a:p>
          <a:endParaRPr lang="es-MX"/>
        </a:p>
      </dgm:t>
    </dgm:pt>
    <dgm:pt modelId="{356F3DBB-37D6-422A-8DA9-8BA23D2D8591}" type="pres">
      <dgm:prSet presAssocID="{D59F9322-62D2-41B3-A72C-54B577079E6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FE0D65F-DB8A-4AFA-83FA-FEB7AA5C8A98}" type="pres">
      <dgm:prSet presAssocID="{6DDFB36F-2F19-430B-B19F-8E4C2121E4F3}" presName="parTrans" presStyleLbl="bgSibTrans2D1" presStyleIdx="3" presStyleCnt="5"/>
      <dgm:spPr/>
      <dgm:t>
        <a:bodyPr/>
        <a:lstStyle/>
        <a:p>
          <a:endParaRPr lang="es-MX"/>
        </a:p>
      </dgm:t>
    </dgm:pt>
    <dgm:pt modelId="{9C233CF4-A2CD-4E14-8815-FB94BFAA2C02}" type="pres">
      <dgm:prSet presAssocID="{F338DFF8-EE5C-47CD-9028-BF2017A8682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8048F60-E55A-4A3C-9FC6-2834D9125CF7}" type="pres">
      <dgm:prSet presAssocID="{3CD586FD-6FD2-44A4-A523-AF76D09720BE}" presName="parTrans" presStyleLbl="bgSibTrans2D1" presStyleIdx="4" presStyleCnt="5"/>
      <dgm:spPr/>
      <dgm:t>
        <a:bodyPr/>
        <a:lstStyle/>
        <a:p>
          <a:endParaRPr lang="es-MX"/>
        </a:p>
      </dgm:t>
    </dgm:pt>
    <dgm:pt modelId="{778EE20D-303A-49D0-83D8-BE4975C15A20}" type="pres">
      <dgm:prSet presAssocID="{B0E1030C-BA7A-4429-BD74-7F5D75C60F1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D2E3F25F-233D-4814-B144-10A81E0B9E9F}" srcId="{DD8DA808-B38E-46A6-AB36-D69F4E61BFCE}" destId="{F51F0E4B-9567-4441-A0A8-AD8F0ECBA213}" srcOrd="0" destOrd="0" parTransId="{C6BF577E-B831-4CF0-80AD-87E401A530A8}" sibTransId="{CB43A253-5FE8-4557-8171-A53032DB5E29}"/>
    <dgm:cxn modelId="{145ED554-A492-FB4D-A474-89516D952AA2}" type="presOf" srcId="{C6BF577E-B831-4CF0-80AD-87E401A530A8}" destId="{B9908B09-891B-4EE7-B1AC-DC3F9E00B67C}" srcOrd="0" destOrd="0" presId="urn:microsoft.com/office/officeart/2005/8/layout/radial4"/>
    <dgm:cxn modelId="{B3ED309A-11E4-4F95-8A0D-39400A941302}" srcId="{F51F0E4B-9567-4441-A0A8-AD8F0ECBA213}" destId="{BEF8B784-B459-4BCF-84DF-1FB2FAC85F2F}" srcOrd="0" destOrd="0" parTransId="{42A792B0-FA79-4824-B3B7-A931EC2E4E28}" sibTransId="{ED352BF9-44A4-4066-9796-C721DA2ED581}"/>
    <dgm:cxn modelId="{F6015EDE-7CEB-454A-9232-BC1949B04377}" type="presOf" srcId="{C7E0AFC5-D611-479E-A267-AF0BB21AAE03}" destId="{E65D8BC0-054A-44B8-AFC5-58144A94D88D}" srcOrd="0" destOrd="0" presId="urn:microsoft.com/office/officeart/2005/8/layout/radial4"/>
    <dgm:cxn modelId="{0699799D-A919-436D-83EC-5615E6D78D38}" srcId="{698CEE28-8E14-4F07-B968-9D5E89615FD2}" destId="{F7D13A2C-C2E5-4E34-86EF-9B9AC351B495}" srcOrd="0" destOrd="0" parTransId="{CDF38BE7-0E63-4EDB-A74A-DA14526C90CA}" sibTransId="{E9940887-212C-45B7-8ABD-EFD0D04B85E9}"/>
    <dgm:cxn modelId="{2FBA4AAD-85B6-4EB8-8CC9-B2E0DA8D95E8}" srcId="{DD8DA808-B38E-46A6-AB36-D69F4E61BFCE}" destId="{D59F9322-62D2-41B3-A72C-54B577079E6B}" srcOrd="2" destOrd="0" parTransId="{E69D4EC5-6B49-48FF-9DC2-9D682BB7EB48}" sibTransId="{CC73A038-9615-4D6C-A5A3-6ECDB4C0E93E}"/>
    <dgm:cxn modelId="{373D485C-F988-734F-A278-47D7A07ACDF4}" type="presOf" srcId="{3CD586FD-6FD2-44A4-A523-AF76D09720BE}" destId="{A8048F60-E55A-4A3C-9FC6-2834D9125CF7}" srcOrd="0" destOrd="0" presId="urn:microsoft.com/office/officeart/2005/8/layout/radial4"/>
    <dgm:cxn modelId="{4555EC33-3BDD-214E-B1CE-EC73EE727B2E}" type="presOf" srcId="{22CFF8BA-87B2-4C5A-AF2A-0A0F1ED248CC}" destId="{778EE20D-303A-49D0-83D8-BE4975C15A20}" srcOrd="0" destOrd="1" presId="urn:microsoft.com/office/officeart/2005/8/layout/radial4"/>
    <dgm:cxn modelId="{1332C361-59C1-4BFD-A1CF-80D44B00742E}" srcId="{DD8DA808-B38E-46A6-AB36-D69F4E61BFCE}" destId="{F338DFF8-EE5C-47CD-9028-BF2017A86824}" srcOrd="3" destOrd="0" parTransId="{6DDFB36F-2F19-430B-B19F-8E4C2121E4F3}" sibTransId="{C6F7E46D-5B6F-4236-9299-4D46F7078B52}"/>
    <dgm:cxn modelId="{AC840307-EC10-254C-87EB-D8492F59AFA4}" type="presOf" srcId="{E69D4EC5-6B49-48FF-9DC2-9D682BB7EB48}" destId="{A25E5EBA-7184-4BB1-B70C-131DDFC7AEAD}" srcOrd="0" destOrd="0" presId="urn:microsoft.com/office/officeart/2005/8/layout/radial4"/>
    <dgm:cxn modelId="{E771C931-C23A-F947-9C66-09C7B06D576E}" type="presOf" srcId="{82697A33-FEF1-4469-97CD-C4A3AB227EB9}" destId="{B292B505-0D2D-4AB7-9512-E275D09BFB9B}" srcOrd="0" destOrd="0" presId="urn:microsoft.com/office/officeart/2005/8/layout/radial4"/>
    <dgm:cxn modelId="{F1F07692-9648-C84B-9A04-F9D4304364CB}" type="presOf" srcId="{B0E1030C-BA7A-4429-BD74-7F5D75C60F11}" destId="{778EE20D-303A-49D0-83D8-BE4975C15A20}" srcOrd="0" destOrd="0" presId="urn:microsoft.com/office/officeart/2005/8/layout/radial4"/>
    <dgm:cxn modelId="{F3C40CAA-0B7D-42A0-BCC5-9B0C85963853}" srcId="{82697A33-FEF1-4469-97CD-C4A3AB227EB9}" destId="{DD8DA808-B38E-46A6-AB36-D69F4E61BFCE}" srcOrd="0" destOrd="0" parTransId="{27680511-570F-45E3-B112-027D6B3A317F}" sibTransId="{C8712425-A15F-4DE6-B80B-6433A1B5BDA6}"/>
    <dgm:cxn modelId="{66DCF9EE-6514-D046-9356-B8356BA9838E}" type="presOf" srcId="{A395F8A0-84DF-484B-8850-DEC754826A76}" destId="{356F3DBB-37D6-422A-8DA9-8BA23D2D8591}" srcOrd="0" destOrd="1" presId="urn:microsoft.com/office/officeart/2005/8/layout/radial4"/>
    <dgm:cxn modelId="{513E3C17-94D2-408B-B616-F143E520FE72}" srcId="{D59F9322-62D2-41B3-A72C-54B577079E6B}" destId="{A395F8A0-84DF-484B-8850-DEC754826A76}" srcOrd="0" destOrd="0" parTransId="{9E01A4D3-28DE-4A45-B385-6B26D8A3140F}" sibTransId="{675BA2F7-24D8-4AA2-BE9E-5AEE39392F04}"/>
    <dgm:cxn modelId="{BD02A484-2658-724F-851E-89B7E81D95A6}" type="presOf" srcId="{BEF8B784-B459-4BCF-84DF-1FB2FAC85F2F}" destId="{15569BAD-A5F2-4147-B0A8-271D66478563}" srcOrd="0" destOrd="1" presId="urn:microsoft.com/office/officeart/2005/8/layout/radial4"/>
    <dgm:cxn modelId="{FA5331C5-07AA-4090-972E-C4DD63399B16}" srcId="{DD8DA808-B38E-46A6-AB36-D69F4E61BFCE}" destId="{B0E1030C-BA7A-4429-BD74-7F5D75C60F11}" srcOrd="4" destOrd="0" parTransId="{3CD586FD-6FD2-44A4-A523-AF76D09720BE}" sibTransId="{4EE934E4-9CD4-42AB-A99A-1FD210A0851C}"/>
    <dgm:cxn modelId="{F5521CA2-BB4E-4298-A208-E3A11946F470}" srcId="{DD8DA808-B38E-46A6-AB36-D69F4E61BFCE}" destId="{698CEE28-8E14-4F07-B968-9D5E89615FD2}" srcOrd="1" destOrd="0" parTransId="{C7E0AFC5-D611-479E-A267-AF0BB21AAE03}" sibTransId="{2D3D9702-D0C8-4F1F-BEB1-1870B72F2DA4}"/>
    <dgm:cxn modelId="{76D8711E-DBA2-4009-A4E8-1EC50C62AE36}" srcId="{B0E1030C-BA7A-4429-BD74-7F5D75C60F11}" destId="{22CFF8BA-87B2-4C5A-AF2A-0A0F1ED248CC}" srcOrd="0" destOrd="0" parTransId="{06795767-2B6E-425E-9570-26A822A53987}" sibTransId="{DEA3C366-28DA-4A5F-ABDF-C616EC591DD2}"/>
    <dgm:cxn modelId="{A8651A9D-1737-234E-AD66-4CF9DD79511D}" type="presOf" srcId="{F7D13A2C-C2E5-4E34-86EF-9B9AC351B495}" destId="{2538BC59-9B27-4D0D-8785-4FEB09C3480F}" srcOrd="0" destOrd="1" presId="urn:microsoft.com/office/officeart/2005/8/layout/radial4"/>
    <dgm:cxn modelId="{2CE079F0-51E9-3D4F-8D68-1F2E772119F2}" type="presOf" srcId="{DD8DA808-B38E-46A6-AB36-D69F4E61BFCE}" destId="{28360EFD-385F-48C7-9F84-DE25048CC9AE}" srcOrd="0" destOrd="0" presId="urn:microsoft.com/office/officeart/2005/8/layout/radial4"/>
    <dgm:cxn modelId="{A248E6A2-3B61-AE43-ABAC-38A80E504131}" type="presOf" srcId="{698CEE28-8E14-4F07-B968-9D5E89615FD2}" destId="{2538BC59-9B27-4D0D-8785-4FEB09C3480F}" srcOrd="0" destOrd="0" presId="urn:microsoft.com/office/officeart/2005/8/layout/radial4"/>
    <dgm:cxn modelId="{39AA94E5-0B5E-3A48-9D50-98EB8D736D69}" type="presOf" srcId="{F338DFF8-EE5C-47CD-9028-BF2017A86824}" destId="{9C233CF4-A2CD-4E14-8815-FB94BFAA2C02}" srcOrd="0" destOrd="0" presId="urn:microsoft.com/office/officeart/2005/8/layout/radial4"/>
    <dgm:cxn modelId="{9E3ADD80-4F95-D647-804E-7C414B742318}" type="presOf" srcId="{D59F9322-62D2-41B3-A72C-54B577079E6B}" destId="{356F3DBB-37D6-422A-8DA9-8BA23D2D8591}" srcOrd="0" destOrd="0" presId="urn:microsoft.com/office/officeart/2005/8/layout/radial4"/>
    <dgm:cxn modelId="{233DCA56-3311-8941-8408-A286766E7998}" type="presOf" srcId="{6DDFB36F-2F19-430B-B19F-8E4C2121E4F3}" destId="{CFE0D65F-DB8A-4AFA-83FA-FEB7AA5C8A98}" srcOrd="0" destOrd="0" presId="urn:microsoft.com/office/officeart/2005/8/layout/radial4"/>
    <dgm:cxn modelId="{F9990459-C005-464D-A162-21EBD9F770EC}" type="presOf" srcId="{F51F0E4B-9567-4441-A0A8-AD8F0ECBA213}" destId="{15569BAD-A5F2-4147-B0A8-271D66478563}" srcOrd="0" destOrd="0" presId="urn:microsoft.com/office/officeart/2005/8/layout/radial4"/>
    <dgm:cxn modelId="{1BE41F83-EA1D-B042-8E0C-E9A1A69FE6DF}" type="presOf" srcId="{F905D5BB-A579-485E-BE13-593C2DC0218D}" destId="{9C233CF4-A2CD-4E14-8815-FB94BFAA2C02}" srcOrd="0" destOrd="1" presId="urn:microsoft.com/office/officeart/2005/8/layout/radial4"/>
    <dgm:cxn modelId="{1982F522-FE6C-40F6-A5EA-C2066C3FD317}" srcId="{F338DFF8-EE5C-47CD-9028-BF2017A86824}" destId="{F905D5BB-A579-485E-BE13-593C2DC0218D}" srcOrd="0" destOrd="0" parTransId="{E3F2D18A-3597-47B6-903D-7B447DEAB693}" sibTransId="{3EB49278-24A9-43E0-80DA-3CB8E0156D3F}"/>
    <dgm:cxn modelId="{28C77619-6CB0-954E-A71D-09257D5F2A2E}" type="presParOf" srcId="{B292B505-0D2D-4AB7-9512-E275D09BFB9B}" destId="{28360EFD-385F-48C7-9F84-DE25048CC9AE}" srcOrd="0" destOrd="0" presId="urn:microsoft.com/office/officeart/2005/8/layout/radial4"/>
    <dgm:cxn modelId="{38C3B5B2-3959-3C41-8F5E-63CDF24E428A}" type="presParOf" srcId="{B292B505-0D2D-4AB7-9512-E275D09BFB9B}" destId="{B9908B09-891B-4EE7-B1AC-DC3F9E00B67C}" srcOrd="1" destOrd="0" presId="urn:microsoft.com/office/officeart/2005/8/layout/radial4"/>
    <dgm:cxn modelId="{79838FF2-4A66-E34F-B629-E0D59C0D8093}" type="presParOf" srcId="{B292B505-0D2D-4AB7-9512-E275D09BFB9B}" destId="{15569BAD-A5F2-4147-B0A8-271D66478563}" srcOrd="2" destOrd="0" presId="urn:microsoft.com/office/officeart/2005/8/layout/radial4"/>
    <dgm:cxn modelId="{17ED914F-4073-AE4C-B7F9-45D690A7E798}" type="presParOf" srcId="{B292B505-0D2D-4AB7-9512-E275D09BFB9B}" destId="{E65D8BC0-054A-44B8-AFC5-58144A94D88D}" srcOrd="3" destOrd="0" presId="urn:microsoft.com/office/officeart/2005/8/layout/radial4"/>
    <dgm:cxn modelId="{29E777C4-4CBC-AF4E-A066-3FB92C78B14D}" type="presParOf" srcId="{B292B505-0D2D-4AB7-9512-E275D09BFB9B}" destId="{2538BC59-9B27-4D0D-8785-4FEB09C3480F}" srcOrd="4" destOrd="0" presId="urn:microsoft.com/office/officeart/2005/8/layout/radial4"/>
    <dgm:cxn modelId="{0B5F7C64-F3B1-2B42-A29F-2B64EEF0BEB2}" type="presParOf" srcId="{B292B505-0D2D-4AB7-9512-E275D09BFB9B}" destId="{A25E5EBA-7184-4BB1-B70C-131DDFC7AEAD}" srcOrd="5" destOrd="0" presId="urn:microsoft.com/office/officeart/2005/8/layout/radial4"/>
    <dgm:cxn modelId="{F2051718-FDC2-3349-BCE9-2BB08F8FEDFC}" type="presParOf" srcId="{B292B505-0D2D-4AB7-9512-E275D09BFB9B}" destId="{356F3DBB-37D6-422A-8DA9-8BA23D2D8591}" srcOrd="6" destOrd="0" presId="urn:microsoft.com/office/officeart/2005/8/layout/radial4"/>
    <dgm:cxn modelId="{A768B343-72A6-FE4A-8336-28B2A47B552F}" type="presParOf" srcId="{B292B505-0D2D-4AB7-9512-E275D09BFB9B}" destId="{CFE0D65F-DB8A-4AFA-83FA-FEB7AA5C8A98}" srcOrd="7" destOrd="0" presId="urn:microsoft.com/office/officeart/2005/8/layout/radial4"/>
    <dgm:cxn modelId="{67637C90-95B8-8A4D-8B65-12968E3A2580}" type="presParOf" srcId="{B292B505-0D2D-4AB7-9512-E275D09BFB9B}" destId="{9C233CF4-A2CD-4E14-8815-FB94BFAA2C02}" srcOrd="8" destOrd="0" presId="urn:microsoft.com/office/officeart/2005/8/layout/radial4"/>
    <dgm:cxn modelId="{CF86F07D-534A-794D-B07B-49D54BC7F2F2}" type="presParOf" srcId="{B292B505-0D2D-4AB7-9512-E275D09BFB9B}" destId="{A8048F60-E55A-4A3C-9FC6-2834D9125CF7}" srcOrd="9" destOrd="0" presId="urn:microsoft.com/office/officeart/2005/8/layout/radial4"/>
    <dgm:cxn modelId="{F57A7632-0A41-704A-A8C4-C9C4B8BC4509}" type="presParOf" srcId="{B292B505-0D2D-4AB7-9512-E275D09BFB9B}" destId="{778EE20D-303A-49D0-83D8-BE4975C15A20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3C6FAAE-2302-1F41-A3B7-AC31B73547F9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79FA56E-93FC-934C-A608-0FF427E01B49}">
      <dgm:prSet phldrT="[Texto]"/>
      <dgm:spPr/>
      <dgm:t>
        <a:bodyPr/>
        <a:lstStyle/>
        <a:p>
          <a:r>
            <a:rPr lang="es-ES" dirty="0" smtClean="0"/>
            <a:t>VIOLENCIA</a:t>
          </a:r>
          <a:endParaRPr lang="es-ES" dirty="0"/>
        </a:p>
      </dgm:t>
    </dgm:pt>
    <dgm:pt modelId="{44383A62-621E-8849-85A5-F54CDF1DD686}" type="parTrans" cxnId="{41E3B9F6-3FDE-E549-BD9D-EF88AB40F903}">
      <dgm:prSet/>
      <dgm:spPr/>
      <dgm:t>
        <a:bodyPr/>
        <a:lstStyle/>
        <a:p>
          <a:endParaRPr lang="es-ES"/>
        </a:p>
      </dgm:t>
    </dgm:pt>
    <dgm:pt modelId="{46E13A1C-563D-4A46-9B31-F03FB650A599}" type="sibTrans" cxnId="{41E3B9F6-3FDE-E549-BD9D-EF88AB40F903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s-ES"/>
        </a:p>
      </dgm:t>
    </dgm:pt>
    <dgm:pt modelId="{4BDAD48A-BCF2-5547-BBAB-CDE807128ABF}">
      <dgm:prSet phldrT="[Texto]"/>
      <dgm:spPr/>
      <dgm:t>
        <a:bodyPr/>
        <a:lstStyle/>
        <a:p>
          <a:r>
            <a:rPr lang="es-ES" dirty="0" smtClean="0"/>
            <a:t>FOBIAS</a:t>
          </a:r>
          <a:endParaRPr lang="es-ES" dirty="0"/>
        </a:p>
      </dgm:t>
    </dgm:pt>
    <dgm:pt modelId="{9F559B7B-6343-1747-A0AF-A4B796BD657D}" type="parTrans" cxnId="{7D6E558B-E26D-7145-9EC3-ADF3D1B79AAB}">
      <dgm:prSet/>
      <dgm:spPr/>
      <dgm:t>
        <a:bodyPr/>
        <a:lstStyle/>
        <a:p>
          <a:endParaRPr lang="es-ES"/>
        </a:p>
      </dgm:t>
    </dgm:pt>
    <dgm:pt modelId="{5F9798DE-00FC-8D44-B05E-1E9486C25600}" type="sibTrans" cxnId="{7D6E558B-E26D-7145-9EC3-ADF3D1B79AAB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s-ES"/>
        </a:p>
      </dgm:t>
    </dgm:pt>
    <dgm:pt modelId="{7A670769-99A3-634C-8308-995E678792A9}">
      <dgm:prSet phldrT="[Texto]"/>
      <dgm:spPr/>
      <dgm:t>
        <a:bodyPr/>
        <a:lstStyle/>
        <a:p>
          <a:r>
            <a:rPr lang="es-ES" dirty="0" smtClean="0"/>
            <a:t>DESAPEGO</a:t>
          </a:r>
          <a:endParaRPr lang="es-ES" dirty="0"/>
        </a:p>
      </dgm:t>
    </dgm:pt>
    <dgm:pt modelId="{BE8866F9-5855-8B44-89A8-0A1DBC4441B1}" type="parTrans" cxnId="{FF586788-D641-1746-BFF8-642F0991C641}">
      <dgm:prSet/>
      <dgm:spPr/>
      <dgm:t>
        <a:bodyPr/>
        <a:lstStyle/>
        <a:p>
          <a:endParaRPr lang="es-ES"/>
        </a:p>
      </dgm:t>
    </dgm:pt>
    <dgm:pt modelId="{3F342170-9EB9-3442-8206-3F81F433189C}" type="sibTrans" cxnId="{FF586788-D641-1746-BFF8-642F0991C641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  <dgm:t>
        <a:bodyPr/>
        <a:lstStyle/>
        <a:p>
          <a:endParaRPr lang="es-ES"/>
        </a:p>
      </dgm:t>
    </dgm:pt>
    <dgm:pt modelId="{C1B32AA0-D18B-4040-A9DE-F031620AF38B}">
      <dgm:prSet phldrT="[Texto]"/>
      <dgm:spPr/>
      <dgm:t>
        <a:bodyPr/>
        <a:lstStyle/>
        <a:p>
          <a:r>
            <a:rPr lang="es-ES" dirty="0" smtClean="0"/>
            <a:t>Sexual</a:t>
          </a:r>
          <a:endParaRPr lang="es-ES" dirty="0"/>
        </a:p>
      </dgm:t>
    </dgm:pt>
    <dgm:pt modelId="{AE21221D-092D-5B4C-88A5-DE5087FEF160}" type="parTrans" cxnId="{CE196931-F713-4445-998A-9EF678978FB8}">
      <dgm:prSet/>
      <dgm:spPr/>
      <dgm:t>
        <a:bodyPr/>
        <a:lstStyle/>
        <a:p>
          <a:endParaRPr lang="es-ES"/>
        </a:p>
      </dgm:t>
    </dgm:pt>
    <dgm:pt modelId="{9F7F93EF-2D61-3D42-B257-873E7DBA7A3F}" type="sibTrans" cxnId="{CE196931-F713-4445-998A-9EF678978FB8}">
      <dgm:prSet/>
      <dgm:spPr/>
      <dgm:t>
        <a:bodyPr/>
        <a:lstStyle/>
        <a:p>
          <a:endParaRPr lang="es-ES"/>
        </a:p>
      </dgm:t>
    </dgm:pt>
    <dgm:pt modelId="{FA8EBAC4-40FA-EB4B-A7C6-93B9114EDDDC}">
      <dgm:prSet phldrT="[Texto]"/>
      <dgm:spPr/>
      <dgm:t>
        <a:bodyPr/>
        <a:lstStyle/>
        <a:p>
          <a:r>
            <a:rPr lang="es-ES" dirty="0" smtClean="0"/>
            <a:t>Física</a:t>
          </a:r>
          <a:endParaRPr lang="es-ES" dirty="0"/>
        </a:p>
      </dgm:t>
    </dgm:pt>
    <dgm:pt modelId="{DF70FD19-21A7-B046-ACDB-3BF4B618EC72}" type="parTrans" cxnId="{A8B0F953-B780-A344-8CF9-355EBB26121E}">
      <dgm:prSet/>
      <dgm:spPr/>
      <dgm:t>
        <a:bodyPr/>
        <a:lstStyle/>
        <a:p>
          <a:endParaRPr lang="es-ES"/>
        </a:p>
      </dgm:t>
    </dgm:pt>
    <dgm:pt modelId="{BB647997-9B23-804C-B3B1-3D93F6D167DB}" type="sibTrans" cxnId="{A8B0F953-B780-A344-8CF9-355EBB26121E}">
      <dgm:prSet/>
      <dgm:spPr/>
      <dgm:t>
        <a:bodyPr/>
        <a:lstStyle/>
        <a:p>
          <a:endParaRPr lang="es-ES"/>
        </a:p>
      </dgm:t>
    </dgm:pt>
    <dgm:pt modelId="{02311B76-034A-4049-A159-36E1A7D28184}">
      <dgm:prSet phldrT="[Texto]"/>
      <dgm:spPr/>
      <dgm:t>
        <a:bodyPr/>
        <a:lstStyle/>
        <a:p>
          <a:r>
            <a:rPr lang="es-ES" dirty="0" smtClean="0"/>
            <a:t>Psíquica</a:t>
          </a:r>
          <a:endParaRPr lang="es-ES" dirty="0"/>
        </a:p>
      </dgm:t>
    </dgm:pt>
    <dgm:pt modelId="{853FB4BC-975A-8240-A6BA-5581F0DFEE9A}" type="parTrans" cxnId="{3FA97AE8-2D9C-5A40-A287-B26A5576CCE9}">
      <dgm:prSet/>
      <dgm:spPr/>
      <dgm:t>
        <a:bodyPr/>
        <a:lstStyle/>
        <a:p>
          <a:endParaRPr lang="es-ES"/>
        </a:p>
      </dgm:t>
    </dgm:pt>
    <dgm:pt modelId="{6FDB8674-C9D0-EC45-B260-DBBA98860A41}" type="sibTrans" cxnId="{3FA97AE8-2D9C-5A40-A287-B26A5576CCE9}">
      <dgm:prSet/>
      <dgm:spPr/>
      <dgm:t>
        <a:bodyPr/>
        <a:lstStyle/>
        <a:p>
          <a:endParaRPr lang="es-ES"/>
        </a:p>
      </dgm:t>
    </dgm:pt>
    <dgm:pt modelId="{45D6A356-ED72-8A43-81BB-41150C614D5A}">
      <dgm:prSet phldrT="[Texto]"/>
      <dgm:spPr/>
      <dgm:t>
        <a:bodyPr/>
        <a:lstStyle/>
        <a:p>
          <a:r>
            <a:rPr lang="es-ES" dirty="0" smtClean="0"/>
            <a:t>Resentimiento</a:t>
          </a:r>
          <a:endParaRPr lang="es-ES" dirty="0"/>
        </a:p>
      </dgm:t>
    </dgm:pt>
    <dgm:pt modelId="{94AF43B7-B7AA-FA49-A88A-2E0B3800A05C}" type="parTrans" cxnId="{0D4081AF-6E08-2C4A-9B38-99ECBD8C64AA}">
      <dgm:prSet/>
      <dgm:spPr/>
      <dgm:t>
        <a:bodyPr/>
        <a:lstStyle/>
        <a:p>
          <a:endParaRPr lang="es-ES"/>
        </a:p>
      </dgm:t>
    </dgm:pt>
    <dgm:pt modelId="{D3F3A40F-A2F7-C94B-97E4-9163EB824266}" type="sibTrans" cxnId="{0D4081AF-6E08-2C4A-9B38-99ECBD8C64AA}">
      <dgm:prSet/>
      <dgm:spPr/>
      <dgm:t>
        <a:bodyPr/>
        <a:lstStyle/>
        <a:p>
          <a:endParaRPr lang="es-ES"/>
        </a:p>
      </dgm:t>
    </dgm:pt>
    <dgm:pt modelId="{90BFCEC9-C9B1-B74B-89A4-368540B81EC0}">
      <dgm:prSet phldrT="[Texto]"/>
      <dgm:spPr/>
      <dgm:t>
        <a:bodyPr/>
        <a:lstStyle/>
        <a:p>
          <a:r>
            <a:rPr lang="es-ES" dirty="0" smtClean="0"/>
            <a:t>Rechazo</a:t>
          </a:r>
          <a:endParaRPr lang="es-ES" dirty="0"/>
        </a:p>
      </dgm:t>
    </dgm:pt>
    <dgm:pt modelId="{0C6D182D-DE7B-C648-A0E9-CD08CCE01730}" type="parTrans" cxnId="{0F2E5BFF-0231-634B-AC6A-3807BFEA9C5B}">
      <dgm:prSet/>
      <dgm:spPr/>
      <dgm:t>
        <a:bodyPr/>
        <a:lstStyle/>
        <a:p>
          <a:endParaRPr lang="es-ES"/>
        </a:p>
      </dgm:t>
    </dgm:pt>
    <dgm:pt modelId="{C95E4807-6A1F-5740-9715-9AE110E7B208}" type="sibTrans" cxnId="{0F2E5BFF-0231-634B-AC6A-3807BFEA9C5B}">
      <dgm:prSet/>
      <dgm:spPr/>
      <dgm:t>
        <a:bodyPr/>
        <a:lstStyle/>
        <a:p>
          <a:endParaRPr lang="es-ES"/>
        </a:p>
      </dgm:t>
    </dgm:pt>
    <dgm:pt modelId="{076EEC0E-4402-284F-9B89-5E03C02308B0}">
      <dgm:prSet phldrT="[Texto]"/>
      <dgm:spPr/>
      <dgm:t>
        <a:bodyPr/>
        <a:lstStyle/>
        <a:p>
          <a:r>
            <a:rPr lang="es-ES" dirty="0" smtClean="0"/>
            <a:t>Rivalidad</a:t>
          </a:r>
          <a:endParaRPr lang="es-ES" dirty="0"/>
        </a:p>
      </dgm:t>
    </dgm:pt>
    <dgm:pt modelId="{A4D0F00E-4D36-2242-B8C3-3715E412600D}" type="parTrans" cxnId="{367D2966-3191-774D-99F3-7C9C486F534B}">
      <dgm:prSet/>
      <dgm:spPr/>
      <dgm:t>
        <a:bodyPr/>
        <a:lstStyle/>
        <a:p>
          <a:endParaRPr lang="es-ES"/>
        </a:p>
      </dgm:t>
    </dgm:pt>
    <dgm:pt modelId="{8EFA8F48-8E3F-DD41-A6A7-160706FFD4B1}" type="sibTrans" cxnId="{367D2966-3191-774D-99F3-7C9C486F534B}">
      <dgm:prSet/>
      <dgm:spPr/>
      <dgm:t>
        <a:bodyPr/>
        <a:lstStyle/>
        <a:p>
          <a:endParaRPr lang="es-ES"/>
        </a:p>
      </dgm:t>
    </dgm:pt>
    <dgm:pt modelId="{5871BB2D-F471-D642-995E-F6FFF37BFCD9}">
      <dgm:prSet phldrT="[Texto]"/>
      <dgm:spPr/>
      <dgm:t>
        <a:bodyPr/>
        <a:lstStyle/>
        <a:p>
          <a:r>
            <a:rPr lang="es-ES" dirty="0" smtClean="0"/>
            <a:t>Ausencia</a:t>
          </a:r>
          <a:endParaRPr lang="es-ES" dirty="0"/>
        </a:p>
      </dgm:t>
    </dgm:pt>
    <dgm:pt modelId="{CD3CA710-630D-454F-99A6-026E140C6447}" type="parTrans" cxnId="{9DFA10D6-59D1-4E43-A8B0-C0F88EF20F27}">
      <dgm:prSet/>
      <dgm:spPr/>
      <dgm:t>
        <a:bodyPr/>
        <a:lstStyle/>
        <a:p>
          <a:endParaRPr lang="es-ES"/>
        </a:p>
      </dgm:t>
    </dgm:pt>
    <dgm:pt modelId="{0761140B-9327-AE47-8F27-192C026407EC}" type="sibTrans" cxnId="{9DFA10D6-59D1-4E43-A8B0-C0F88EF20F27}">
      <dgm:prSet/>
      <dgm:spPr/>
      <dgm:t>
        <a:bodyPr/>
        <a:lstStyle/>
        <a:p>
          <a:endParaRPr lang="es-ES"/>
        </a:p>
      </dgm:t>
    </dgm:pt>
    <dgm:pt modelId="{0FDB2A95-1E06-4449-9C6F-321876609A25}">
      <dgm:prSet phldrT="[Texto]"/>
      <dgm:spPr/>
      <dgm:t>
        <a:bodyPr/>
        <a:lstStyle/>
        <a:p>
          <a:r>
            <a:rPr lang="es-ES" dirty="0" smtClean="0"/>
            <a:t>Desamor</a:t>
          </a:r>
          <a:endParaRPr lang="es-ES" dirty="0"/>
        </a:p>
      </dgm:t>
    </dgm:pt>
    <dgm:pt modelId="{D2B9F1B6-655B-C24E-9802-B8B22D31876D}" type="parTrans" cxnId="{6C772272-0F85-3646-B103-9271D39889E5}">
      <dgm:prSet/>
      <dgm:spPr/>
      <dgm:t>
        <a:bodyPr/>
        <a:lstStyle/>
        <a:p>
          <a:endParaRPr lang="es-ES"/>
        </a:p>
      </dgm:t>
    </dgm:pt>
    <dgm:pt modelId="{CAAFA977-76E1-4C42-A4AB-C87AE512877A}" type="sibTrans" cxnId="{6C772272-0F85-3646-B103-9271D39889E5}">
      <dgm:prSet/>
      <dgm:spPr/>
      <dgm:t>
        <a:bodyPr/>
        <a:lstStyle/>
        <a:p>
          <a:endParaRPr lang="es-ES"/>
        </a:p>
      </dgm:t>
    </dgm:pt>
    <dgm:pt modelId="{2161C38C-CA0D-8343-A96A-0F8A803CD65C}">
      <dgm:prSet phldrT="[Texto]"/>
      <dgm:spPr/>
      <dgm:t>
        <a:bodyPr/>
        <a:lstStyle/>
        <a:p>
          <a:r>
            <a:rPr lang="es-ES" dirty="0" smtClean="0"/>
            <a:t>Indiferencia</a:t>
          </a:r>
          <a:endParaRPr lang="es-ES" dirty="0"/>
        </a:p>
      </dgm:t>
    </dgm:pt>
    <dgm:pt modelId="{9A12BBA4-72C9-884B-AB91-59AD718C6496}" type="parTrans" cxnId="{CB9D7B6D-DB73-124D-AD0D-1ABA907C9803}">
      <dgm:prSet/>
      <dgm:spPr/>
      <dgm:t>
        <a:bodyPr/>
        <a:lstStyle/>
        <a:p>
          <a:endParaRPr lang="es-ES"/>
        </a:p>
      </dgm:t>
    </dgm:pt>
    <dgm:pt modelId="{8519848D-489D-0341-A880-1DFDADFDF308}" type="sibTrans" cxnId="{CB9D7B6D-DB73-124D-AD0D-1ABA907C9803}">
      <dgm:prSet/>
      <dgm:spPr/>
      <dgm:t>
        <a:bodyPr/>
        <a:lstStyle/>
        <a:p>
          <a:endParaRPr lang="es-ES"/>
        </a:p>
      </dgm:t>
    </dgm:pt>
    <dgm:pt modelId="{95A6BA17-58B2-C64C-BD5C-8AB430424BB2}">
      <dgm:prSet phldrT="[Texto]"/>
      <dgm:spPr/>
      <dgm:t>
        <a:bodyPr/>
        <a:lstStyle/>
        <a:p>
          <a:r>
            <a:rPr lang="es-ES" dirty="0" smtClean="0"/>
            <a:t>COMPLEJOS</a:t>
          </a:r>
          <a:endParaRPr lang="es-ES" dirty="0"/>
        </a:p>
      </dgm:t>
    </dgm:pt>
    <dgm:pt modelId="{14B8220F-742D-2445-A3CF-B0BD88DEBA00}" type="parTrans" cxnId="{C708B4C9-829A-9343-8248-D718F93A6558}">
      <dgm:prSet/>
      <dgm:spPr/>
      <dgm:t>
        <a:bodyPr/>
        <a:lstStyle/>
        <a:p>
          <a:endParaRPr lang="es-ES"/>
        </a:p>
      </dgm:t>
    </dgm:pt>
    <dgm:pt modelId="{252F83F0-C1EC-F244-8230-147AEB544536}" type="sibTrans" cxnId="{C708B4C9-829A-9343-8248-D718F93A6558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  <dgm:t>
        <a:bodyPr/>
        <a:lstStyle/>
        <a:p>
          <a:endParaRPr lang="es-ES"/>
        </a:p>
      </dgm:t>
    </dgm:pt>
    <dgm:pt modelId="{5CF51425-1175-1F41-8DD1-6B88366C0DE3}">
      <dgm:prSet phldrT="[Texto]"/>
      <dgm:spPr/>
      <dgm:t>
        <a:bodyPr/>
        <a:lstStyle/>
        <a:p>
          <a:r>
            <a:rPr lang="es-ES" dirty="0" smtClean="0"/>
            <a:t>Comparación</a:t>
          </a:r>
          <a:endParaRPr lang="es-ES" dirty="0"/>
        </a:p>
      </dgm:t>
    </dgm:pt>
    <dgm:pt modelId="{01CE8E39-1C1A-E844-B4CC-1E9F189BFC39}" type="parTrans" cxnId="{B0BCF993-605D-F346-BB9D-507B49CF0D61}">
      <dgm:prSet/>
      <dgm:spPr/>
      <dgm:t>
        <a:bodyPr/>
        <a:lstStyle/>
        <a:p>
          <a:endParaRPr lang="es-ES"/>
        </a:p>
      </dgm:t>
    </dgm:pt>
    <dgm:pt modelId="{FDDC19F5-30AC-8F43-9E99-FEB6947F8BF1}" type="sibTrans" cxnId="{B0BCF993-605D-F346-BB9D-507B49CF0D61}">
      <dgm:prSet/>
      <dgm:spPr/>
      <dgm:t>
        <a:bodyPr/>
        <a:lstStyle/>
        <a:p>
          <a:endParaRPr lang="es-ES"/>
        </a:p>
      </dgm:t>
    </dgm:pt>
    <dgm:pt modelId="{BF49E302-A6E4-C641-81F7-C0065701FDE7}">
      <dgm:prSet phldrT="[Texto]"/>
      <dgm:spPr/>
      <dgm:t>
        <a:bodyPr/>
        <a:lstStyle/>
        <a:p>
          <a:r>
            <a:rPr lang="es-ES" dirty="0" smtClean="0"/>
            <a:t>Narcisismo</a:t>
          </a:r>
          <a:endParaRPr lang="es-ES" dirty="0"/>
        </a:p>
      </dgm:t>
    </dgm:pt>
    <dgm:pt modelId="{795E6A56-52DC-FA41-BB90-87B858208F1B}" type="parTrans" cxnId="{17333770-6FAB-E84D-B784-EB42D2A4F7F3}">
      <dgm:prSet/>
      <dgm:spPr/>
      <dgm:t>
        <a:bodyPr/>
        <a:lstStyle/>
        <a:p>
          <a:endParaRPr lang="es-ES"/>
        </a:p>
      </dgm:t>
    </dgm:pt>
    <dgm:pt modelId="{84E6E789-B51C-EE45-BC48-886CB82CC969}" type="sibTrans" cxnId="{17333770-6FAB-E84D-B784-EB42D2A4F7F3}">
      <dgm:prSet/>
      <dgm:spPr/>
      <dgm:t>
        <a:bodyPr/>
        <a:lstStyle/>
        <a:p>
          <a:endParaRPr lang="es-ES"/>
        </a:p>
      </dgm:t>
    </dgm:pt>
    <dgm:pt modelId="{3E25C76F-7CFF-6949-A12F-531DA8677AFC}">
      <dgm:prSet phldrT="[Texto]"/>
      <dgm:spPr/>
      <dgm:t>
        <a:bodyPr/>
        <a:lstStyle/>
        <a:p>
          <a:r>
            <a:rPr lang="es-ES" dirty="0" smtClean="0"/>
            <a:t>Inferioridad</a:t>
          </a:r>
          <a:endParaRPr lang="es-ES" dirty="0"/>
        </a:p>
      </dgm:t>
    </dgm:pt>
    <dgm:pt modelId="{217FF22E-170A-C142-87ED-94DDB9D9E0C7}" type="parTrans" cxnId="{5B4E3EAF-569D-8746-BA0D-615E521D693A}">
      <dgm:prSet/>
      <dgm:spPr/>
      <dgm:t>
        <a:bodyPr/>
        <a:lstStyle/>
        <a:p>
          <a:endParaRPr lang="es-ES"/>
        </a:p>
      </dgm:t>
    </dgm:pt>
    <dgm:pt modelId="{2E569E78-0B99-3640-817A-A0C084277423}" type="sibTrans" cxnId="{5B4E3EAF-569D-8746-BA0D-615E521D693A}">
      <dgm:prSet/>
      <dgm:spPr/>
      <dgm:t>
        <a:bodyPr/>
        <a:lstStyle/>
        <a:p>
          <a:endParaRPr lang="es-ES"/>
        </a:p>
      </dgm:t>
    </dgm:pt>
    <dgm:pt modelId="{ACCC3835-D21A-E546-AA17-BF33CF1A33B1}" type="pres">
      <dgm:prSet presAssocID="{93C6FAAE-2302-1F41-A3B7-AC31B73547F9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s-ES"/>
        </a:p>
      </dgm:t>
    </dgm:pt>
    <dgm:pt modelId="{5EC218D7-6E1B-C048-ACA1-302910AED1FE}" type="pres">
      <dgm:prSet presAssocID="{C79FA56E-93FC-934C-A608-0FF427E01B49}" presName="parent_text_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5B95B8-546F-1246-91D8-F9DEDC3C9AAD}" type="pres">
      <dgm:prSet presAssocID="{C79FA56E-93FC-934C-A608-0FF427E01B49}" presName="image_accent_1" presStyleCnt="0"/>
      <dgm:spPr/>
    </dgm:pt>
    <dgm:pt modelId="{832ABB3B-360F-7A49-B90C-A305C9C1C9A6}" type="pres">
      <dgm:prSet presAssocID="{C79FA56E-93FC-934C-A608-0FF427E01B49}" presName="imageAccentRepeatNode" presStyleLbl="alignNode1" presStyleIdx="0" presStyleCnt="8"/>
      <dgm:spPr/>
    </dgm:pt>
    <dgm:pt modelId="{23A95655-4D61-3B4D-A787-5809301FFF92}" type="pres">
      <dgm:prSet presAssocID="{C79FA56E-93FC-934C-A608-0FF427E01B49}" presName="accent_1" presStyleLbl="alignNode1" presStyleIdx="1" presStyleCnt="8"/>
      <dgm:spPr/>
    </dgm:pt>
    <dgm:pt modelId="{80332C5A-B191-4142-9519-592415A9BD13}" type="pres">
      <dgm:prSet presAssocID="{46E13A1C-563D-4A46-9B31-F03FB650A599}" presName="image_1" presStyleCnt="0"/>
      <dgm:spPr/>
    </dgm:pt>
    <dgm:pt modelId="{FF7F3C6D-B635-FF4D-A093-82F2D8BC5F1E}" type="pres">
      <dgm:prSet presAssocID="{46E13A1C-563D-4A46-9B31-F03FB650A599}" presName="imageRepeatNode" presStyleLbl="fgImgPlace1" presStyleIdx="0" presStyleCnt="4"/>
      <dgm:spPr/>
      <dgm:t>
        <a:bodyPr/>
        <a:lstStyle/>
        <a:p>
          <a:endParaRPr lang="es-ES"/>
        </a:p>
      </dgm:t>
    </dgm:pt>
    <dgm:pt modelId="{ECEF46AE-A814-5642-A57D-CEE0947C3F74}" type="pres">
      <dgm:prSet presAssocID="{4BDAD48A-BCF2-5547-BBAB-CDE807128ABF}" presName="parent_text_2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AA2754-93A3-8047-BAAC-46521560A327}" type="pres">
      <dgm:prSet presAssocID="{4BDAD48A-BCF2-5547-BBAB-CDE807128ABF}" presName="image_accent_2" presStyleCnt="0"/>
      <dgm:spPr/>
    </dgm:pt>
    <dgm:pt modelId="{7AF1A0C3-C6B1-4545-931C-E22722E01D7A}" type="pres">
      <dgm:prSet presAssocID="{4BDAD48A-BCF2-5547-BBAB-CDE807128ABF}" presName="imageAccentRepeatNode" presStyleLbl="alignNode1" presStyleIdx="2" presStyleCnt="8"/>
      <dgm:spPr/>
    </dgm:pt>
    <dgm:pt modelId="{A229834C-032B-6E45-B921-2E61FB67720A}" type="pres">
      <dgm:prSet presAssocID="{5F9798DE-00FC-8D44-B05E-1E9486C25600}" presName="image_2" presStyleCnt="0"/>
      <dgm:spPr/>
    </dgm:pt>
    <dgm:pt modelId="{FEF2D4DC-1EFD-DC4D-9D96-12BE22B8AB97}" type="pres">
      <dgm:prSet presAssocID="{5F9798DE-00FC-8D44-B05E-1E9486C25600}" presName="imageRepeatNode" presStyleLbl="fgImgPlace1" presStyleIdx="1" presStyleCnt="4"/>
      <dgm:spPr/>
      <dgm:t>
        <a:bodyPr/>
        <a:lstStyle/>
        <a:p>
          <a:endParaRPr lang="es-ES"/>
        </a:p>
      </dgm:t>
    </dgm:pt>
    <dgm:pt modelId="{4976D437-A3D6-5944-B768-0C72394311A7}" type="pres">
      <dgm:prSet presAssocID="{7A670769-99A3-634C-8308-995E678792A9}" presName="image_accent_3" presStyleCnt="0"/>
      <dgm:spPr/>
    </dgm:pt>
    <dgm:pt modelId="{E3511169-0B44-4F4E-85F0-63146A585352}" type="pres">
      <dgm:prSet presAssocID="{7A670769-99A3-634C-8308-995E678792A9}" presName="imageAccentRepeatNode" presStyleLbl="alignNode1" presStyleIdx="3" presStyleCnt="8"/>
      <dgm:spPr/>
    </dgm:pt>
    <dgm:pt modelId="{3429F618-B958-FA42-9390-0B26F1556090}" type="pres">
      <dgm:prSet presAssocID="{7A670769-99A3-634C-8308-995E678792A9}" presName="parent_text_3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8B7D76-4B86-7743-9305-26E984B8C703}" type="pres">
      <dgm:prSet presAssocID="{7A670769-99A3-634C-8308-995E678792A9}" presName="accent_2" presStyleLbl="alignNode1" presStyleIdx="4" presStyleCnt="8"/>
      <dgm:spPr/>
    </dgm:pt>
    <dgm:pt modelId="{563DCAA7-4EA0-A442-BFB8-F27430468D46}" type="pres">
      <dgm:prSet presAssocID="{7A670769-99A3-634C-8308-995E678792A9}" presName="accent_3" presStyleLbl="alignNode1" presStyleIdx="5" presStyleCnt="8"/>
      <dgm:spPr/>
    </dgm:pt>
    <dgm:pt modelId="{F8DEB0A9-7FAF-1C42-A6EF-DD2A6F930918}" type="pres">
      <dgm:prSet presAssocID="{3F342170-9EB9-3442-8206-3F81F433189C}" presName="image_3" presStyleCnt="0"/>
      <dgm:spPr/>
    </dgm:pt>
    <dgm:pt modelId="{4CEBD489-17C5-274F-AB3E-2CFBD1FED2A2}" type="pres">
      <dgm:prSet presAssocID="{3F342170-9EB9-3442-8206-3F81F433189C}" presName="imageRepeatNode" presStyleLbl="fgImgPlace1" presStyleIdx="2" presStyleCnt="4"/>
      <dgm:spPr/>
      <dgm:t>
        <a:bodyPr/>
        <a:lstStyle/>
        <a:p>
          <a:endParaRPr lang="es-ES"/>
        </a:p>
      </dgm:t>
    </dgm:pt>
    <dgm:pt modelId="{80261D19-4103-174B-8414-F3BF29650490}" type="pres">
      <dgm:prSet presAssocID="{95A6BA17-58B2-C64C-BD5C-8AB430424BB2}" presName="image_accent_4" presStyleCnt="0"/>
      <dgm:spPr/>
    </dgm:pt>
    <dgm:pt modelId="{4DBA093E-0EE7-7C42-AC44-726B92F81F1B}" type="pres">
      <dgm:prSet presAssocID="{95A6BA17-58B2-C64C-BD5C-8AB430424BB2}" presName="imageAccentRepeatNode" presStyleLbl="alignNode1" presStyleIdx="6" presStyleCnt="8"/>
      <dgm:spPr/>
    </dgm:pt>
    <dgm:pt modelId="{5C8F9D7D-5A53-EA44-882C-89F3BCE0E275}" type="pres">
      <dgm:prSet presAssocID="{95A6BA17-58B2-C64C-BD5C-8AB430424BB2}" presName="parent_text_4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B9F0ED-A637-5B43-9413-D17193A085D4}" type="pres">
      <dgm:prSet presAssocID="{95A6BA17-58B2-C64C-BD5C-8AB430424BB2}" presName="accent_4" presStyleLbl="alignNode1" presStyleIdx="7" presStyleCnt="8"/>
      <dgm:spPr/>
    </dgm:pt>
    <dgm:pt modelId="{5CE16A75-10CB-6140-A680-C868061D5F85}" type="pres">
      <dgm:prSet presAssocID="{252F83F0-C1EC-F244-8230-147AEB544536}" presName="image_4" presStyleCnt="0"/>
      <dgm:spPr/>
    </dgm:pt>
    <dgm:pt modelId="{CD797BE8-2CF1-674F-A6A1-52440BD67FF5}" type="pres">
      <dgm:prSet presAssocID="{252F83F0-C1EC-F244-8230-147AEB544536}" presName="imageRepeatNode" presStyleLbl="fgImgPlace1" presStyleIdx="3" presStyleCnt="4"/>
      <dgm:spPr/>
      <dgm:t>
        <a:bodyPr/>
        <a:lstStyle/>
        <a:p>
          <a:endParaRPr lang="es-ES"/>
        </a:p>
      </dgm:t>
    </dgm:pt>
  </dgm:ptLst>
  <dgm:cxnLst>
    <dgm:cxn modelId="{367D2966-3191-774D-99F3-7C9C486F534B}" srcId="{4BDAD48A-BCF2-5547-BBAB-CDE807128ABF}" destId="{076EEC0E-4402-284F-9B89-5E03C02308B0}" srcOrd="2" destOrd="0" parTransId="{A4D0F00E-4D36-2242-B8C3-3715E412600D}" sibTransId="{8EFA8F48-8E3F-DD41-A6A7-160706FFD4B1}"/>
    <dgm:cxn modelId="{FAC576EA-952E-AD4E-B0FB-70E29BDCB866}" type="presOf" srcId="{252F83F0-C1EC-F244-8230-147AEB544536}" destId="{CD797BE8-2CF1-674F-A6A1-52440BD67FF5}" srcOrd="0" destOrd="0" presId="urn:microsoft.com/office/officeart/2008/layout/BubblePictureList"/>
    <dgm:cxn modelId="{C2F66C8F-5130-7A40-B176-3C8964BE29F2}" type="presOf" srcId="{2161C38C-CA0D-8343-A96A-0F8A803CD65C}" destId="{3429F618-B958-FA42-9390-0B26F1556090}" srcOrd="0" destOrd="8" presId="urn:microsoft.com/office/officeart/2008/layout/BubblePictureList"/>
    <dgm:cxn modelId="{0E75E9D4-C39A-6D46-94D7-835FEACFA890}" type="presOf" srcId="{FA8EBAC4-40FA-EB4B-A7C6-93B9114EDDDC}" destId="{5EC218D7-6E1B-C048-ACA1-302910AED1FE}" srcOrd="0" destOrd="5" presId="urn:microsoft.com/office/officeart/2008/layout/BubblePictureList"/>
    <dgm:cxn modelId="{EDE64A55-34D7-1045-8C69-3FEC45B706B1}" type="presOf" srcId="{4BDAD48A-BCF2-5547-BBAB-CDE807128ABF}" destId="{ECEF46AE-A814-5642-A57D-CEE0947C3F74}" srcOrd="0" destOrd="0" presId="urn:microsoft.com/office/officeart/2008/layout/BubblePictureList"/>
    <dgm:cxn modelId="{CB9D7B6D-DB73-124D-AD0D-1ABA907C9803}" srcId="{7A670769-99A3-634C-8308-995E678792A9}" destId="{2161C38C-CA0D-8343-A96A-0F8A803CD65C}" srcOrd="2" destOrd="0" parTransId="{9A12BBA4-72C9-884B-AB91-59AD718C6496}" sibTransId="{8519848D-489D-0341-A880-1DFDADFDF308}"/>
    <dgm:cxn modelId="{AF4DE7DA-B225-344E-83BE-A146C986C6AD}" type="presOf" srcId="{0761140B-9327-AE47-8F27-192C026407EC}" destId="{3429F618-B958-FA42-9390-0B26F1556090}" srcOrd="0" destOrd="3" presId="urn:microsoft.com/office/officeart/2008/layout/BubblePictureList"/>
    <dgm:cxn modelId="{3FA97AE8-2D9C-5A40-A287-B26A5576CCE9}" srcId="{C79FA56E-93FC-934C-A608-0FF427E01B49}" destId="{02311B76-034A-4049-A159-36E1A7D28184}" srcOrd="2" destOrd="0" parTransId="{853FB4BC-975A-8240-A6BA-5581F0DFEE9A}" sibTransId="{6FDB8674-C9D0-EC45-B260-DBBA98860A41}"/>
    <dgm:cxn modelId="{1CBBFE01-C626-6148-B530-D471BFA4CAD6}" type="presOf" srcId="{D2B9F1B6-655B-C24E-9802-B8B22D31876D}" destId="{3429F618-B958-FA42-9390-0B26F1556090}" srcOrd="0" destOrd="4" presId="urn:microsoft.com/office/officeart/2008/layout/BubblePictureList"/>
    <dgm:cxn modelId="{5CDD098F-BBE4-6C48-B002-CE478FAE72DC}" type="presOf" srcId="{5CF51425-1175-1F41-8DD1-6B88366C0DE3}" destId="{5C8F9D7D-5A53-EA44-882C-89F3BCE0E275}" srcOrd="0" destOrd="2" presId="urn:microsoft.com/office/officeart/2008/layout/BubblePictureList"/>
    <dgm:cxn modelId="{65A00199-DEAD-EC43-AD9B-21034ADC8332}" type="presOf" srcId="{BF49E302-A6E4-C641-81F7-C0065701FDE7}" destId="{5C8F9D7D-5A53-EA44-882C-89F3BCE0E275}" srcOrd="0" destOrd="5" presId="urn:microsoft.com/office/officeart/2008/layout/BubblePictureList"/>
    <dgm:cxn modelId="{A8B0F953-B780-A344-8CF9-355EBB26121E}" srcId="{C79FA56E-93FC-934C-A608-0FF427E01B49}" destId="{FA8EBAC4-40FA-EB4B-A7C6-93B9114EDDDC}" srcOrd="1" destOrd="0" parTransId="{DF70FD19-21A7-B046-ACDB-3BF4B618EC72}" sibTransId="{BB647997-9B23-804C-B3B1-3D93F6D167DB}"/>
    <dgm:cxn modelId="{2E9CFA8A-905F-E14B-8589-5FD2B653844D}" type="presOf" srcId="{01CE8E39-1C1A-E844-B4CC-1E9F189BFC39}" destId="{5C8F9D7D-5A53-EA44-882C-89F3BCE0E275}" srcOrd="0" destOrd="1" presId="urn:microsoft.com/office/officeart/2008/layout/BubblePictureList"/>
    <dgm:cxn modelId="{18E296A9-F484-C14C-AEDA-3088054432FF}" type="presOf" srcId="{95A6BA17-58B2-C64C-BD5C-8AB430424BB2}" destId="{5C8F9D7D-5A53-EA44-882C-89F3BCE0E275}" srcOrd="0" destOrd="0" presId="urn:microsoft.com/office/officeart/2008/layout/BubblePictureList"/>
    <dgm:cxn modelId="{5152EA7E-D48C-4541-91DD-03F98BA8FF7A}" type="presOf" srcId="{AE21221D-092D-5B4C-88A5-DE5087FEF160}" destId="{5EC218D7-6E1B-C048-ACA1-302910AED1FE}" srcOrd="0" destOrd="1" presId="urn:microsoft.com/office/officeart/2008/layout/BubblePictureList"/>
    <dgm:cxn modelId="{C708B4C9-829A-9343-8248-D718F93A6558}" srcId="{93C6FAAE-2302-1F41-A3B7-AC31B73547F9}" destId="{95A6BA17-58B2-C64C-BD5C-8AB430424BB2}" srcOrd="3" destOrd="0" parTransId="{14B8220F-742D-2445-A3CF-B0BD88DEBA00}" sibTransId="{252F83F0-C1EC-F244-8230-147AEB544536}"/>
    <dgm:cxn modelId="{211DACE2-B39C-2F4D-B1A4-1EC7AD2BB3E3}" type="presOf" srcId="{C1B32AA0-D18B-4040-A9DE-F031620AF38B}" destId="{5EC218D7-6E1B-C048-ACA1-302910AED1FE}" srcOrd="0" destOrd="2" presId="urn:microsoft.com/office/officeart/2008/layout/BubblePictureList"/>
    <dgm:cxn modelId="{505FBE46-8612-0B4D-973C-D65768938151}" type="presOf" srcId="{46E13A1C-563D-4A46-9B31-F03FB650A599}" destId="{FF7F3C6D-B635-FF4D-A093-82F2D8BC5F1E}" srcOrd="0" destOrd="0" presId="urn:microsoft.com/office/officeart/2008/layout/BubblePictureList"/>
    <dgm:cxn modelId="{5B4E3EAF-569D-8746-BA0D-615E521D693A}" srcId="{95A6BA17-58B2-C64C-BD5C-8AB430424BB2}" destId="{3E25C76F-7CFF-6949-A12F-531DA8677AFC}" srcOrd="2" destOrd="0" parTransId="{217FF22E-170A-C142-87ED-94DDB9D9E0C7}" sibTransId="{2E569E78-0B99-3640-817A-A0C084277423}"/>
    <dgm:cxn modelId="{8E18D907-91BA-3A4C-904C-1D836E745C9B}" type="presOf" srcId="{076EEC0E-4402-284F-9B89-5E03C02308B0}" destId="{ECEF46AE-A814-5642-A57D-CEE0947C3F74}" srcOrd="0" destOrd="8" presId="urn:microsoft.com/office/officeart/2008/layout/BubblePictureList"/>
    <dgm:cxn modelId="{FF586788-D641-1746-BFF8-642F0991C641}" srcId="{93C6FAAE-2302-1F41-A3B7-AC31B73547F9}" destId="{7A670769-99A3-634C-8308-995E678792A9}" srcOrd="2" destOrd="0" parTransId="{BE8866F9-5855-8B44-89A8-0A1DBC4441B1}" sibTransId="{3F342170-9EB9-3442-8206-3F81F433189C}"/>
    <dgm:cxn modelId="{9DFA10D6-59D1-4E43-A8B0-C0F88EF20F27}" srcId="{7A670769-99A3-634C-8308-995E678792A9}" destId="{5871BB2D-F471-D642-995E-F6FFF37BFCD9}" srcOrd="0" destOrd="0" parTransId="{CD3CA710-630D-454F-99A6-026E140C6447}" sibTransId="{0761140B-9327-AE47-8F27-192C026407EC}"/>
    <dgm:cxn modelId="{66BE8F64-80E7-0548-843B-83AFE22CB32C}" type="presOf" srcId="{853FB4BC-975A-8240-A6BA-5581F0DFEE9A}" destId="{5EC218D7-6E1B-C048-ACA1-302910AED1FE}" srcOrd="0" destOrd="7" presId="urn:microsoft.com/office/officeart/2008/layout/BubblePictureList"/>
    <dgm:cxn modelId="{2E49BE93-2D4D-6149-AACB-2991D6CE8421}" type="presOf" srcId="{D3F3A40F-A2F7-C94B-97E4-9163EB824266}" destId="{ECEF46AE-A814-5642-A57D-CEE0947C3F74}" srcOrd="0" destOrd="3" presId="urn:microsoft.com/office/officeart/2008/layout/BubblePictureList"/>
    <dgm:cxn modelId="{FAC17197-7EEC-D14F-9E96-7A11CF91C3AB}" type="presOf" srcId="{9A12BBA4-72C9-884B-AB91-59AD718C6496}" destId="{3429F618-B958-FA42-9390-0B26F1556090}" srcOrd="0" destOrd="7" presId="urn:microsoft.com/office/officeart/2008/layout/BubblePictureList"/>
    <dgm:cxn modelId="{112D1F26-D839-504D-99F9-D3CC1631D2F8}" type="presOf" srcId="{5871BB2D-F471-D642-995E-F6FFF37BFCD9}" destId="{3429F618-B958-FA42-9390-0B26F1556090}" srcOrd="0" destOrd="2" presId="urn:microsoft.com/office/officeart/2008/layout/BubblePictureList"/>
    <dgm:cxn modelId="{94430E9D-17C5-4743-8847-A888A88F64A7}" type="presOf" srcId="{CAAFA977-76E1-4C42-A4AB-C87AE512877A}" destId="{3429F618-B958-FA42-9390-0B26F1556090}" srcOrd="0" destOrd="6" presId="urn:microsoft.com/office/officeart/2008/layout/BubblePictureList"/>
    <dgm:cxn modelId="{F7754420-E61C-0A4A-902C-2BB8ADC031DD}" type="presOf" srcId="{795E6A56-52DC-FA41-BB90-87B858208F1B}" destId="{5C8F9D7D-5A53-EA44-882C-89F3BCE0E275}" srcOrd="0" destOrd="4" presId="urn:microsoft.com/office/officeart/2008/layout/BubblePictureList"/>
    <dgm:cxn modelId="{E406693B-411F-7F4E-9076-369069506794}" type="presOf" srcId="{A4D0F00E-4D36-2242-B8C3-3715E412600D}" destId="{ECEF46AE-A814-5642-A57D-CEE0947C3F74}" srcOrd="0" destOrd="7" presId="urn:microsoft.com/office/officeart/2008/layout/BubblePictureList"/>
    <dgm:cxn modelId="{E3521282-A388-2A41-995F-73F462BAD4F3}" type="presOf" srcId="{90BFCEC9-C9B1-B74B-89A4-368540B81EC0}" destId="{ECEF46AE-A814-5642-A57D-CEE0947C3F74}" srcOrd="0" destOrd="5" presId="urn:microsoft.com/office/officeart/2008/layout/BubblePictureList"/>
    <dgm:cxn modelId="{E3836195-7908-7342-A33E-919AF8D26265}" type="presOf" srcId="{94AF43B7-B7AA-FA49-A88A-2E0B3800A05C}" destId="{ECEF46AE-A814-5642-A57D-CEE0947C3F74}" srcOrd="0" destOrd="1" presId="urn:microsoft.com/office/officeart/2008/layout/BubblePictureList"/>
    <dgm:cxn modelId="{50D18A5C-4702-584D-AEE8-B88B2B1ED7FD}" type="presOf" srcId="{93C6FAAE-2302-1F41-A3B7-AC31B73547F9}" destId="{ACCC3835-D21A-E546-AA17-BF33CF1A33B1}" srcOrd="0" destOrd="0" presId="urn:microsoft.com/office/officeart/2008/layout/BubblePictureList"/>
    <dgm:cxn modelId="{7D6E558B-E26D-7145-9EC3-ADF3D1B79AAB}" srcId="{93C6FAAE-2302-1F41-A3B7-AC31B73547F9}" destId="{4BDAD48A-BCF2-5547-BBAB-CDE807128ABF}" srcOrd="1" destOrd="0" parTransId="{9F559B7B-6343-1747-A0AF-A4B796BD657D}" sibTransId="{5F9798DE-00FC-8D44-B05E-1E9486C25600}"/>
    <dgm:cxn modelId="{CE196931-F713-4445-998A-9EF678978FB8}" srcId="{C79FA56E-93FC-934C-A608-0FF427E01B49}" destId="{C1B32AA0-D18B-4040-A9DE-F031620AF38B}" srcOrd="0" destOrd="0" parTransId="{AE21221D-092D-5B4C-88A5-DE5087FEF160}" sibTransId="{9F7F93EF-2D61-3D42-B257-873E7DBA7A3F}"/>
    <dgm:cxn modelId="{4F670142-4D56-F041-8D79-1268D90C4190}" type="presOf" srcId="{FDDC19F5-30AC-8F43-9E99-FEB6947F8BF1}" destId="{5C8F9D7D-5A53-EA44-882C-89F3BCE0E275}" srcOrd="0" destOrd="3" presId="urn:microsoft.com/office/officeart/2008/layout/BubblePictureList"/>
    <dgm:cxn modelId="{09973C63-FCEF-BD4D-B7C6-CFE56A8B8040}" type="presOf" srcId="{3E25C76F-7CFF-6949-A12F-531DA8677AFC}" destId="{5C8F9D7D-5A53-EA44-882C-89F3BCE0E275}" srcOrd="0" destOrd="8" presId="urn:microsoft.com/office/officeart/2008/layout/BubblePictureList"/>
    <dgm:cxn modelId="{571167E2-92F1-1A4D-913A-30B970791533}" type="presOf" srcId="{C95E4807-6A1F-5740-9715-9AE110E7B208}" destId="{ECEF46AE-A814-5642-A57D-CEE0947C3F74}" srcOrd="0" destOrd="6" presId="urn:microsoft.com/office/officeart/2008/layout/BubblePictureList"/>
    <dgm:cxn modelId="{0F2E5BFF-0231-634B-AC6A-3807BFEA9C5B}" srcId="{4BDAD48A-BCF2-5547-BBAB-CDE807128ABF}" destId="{90BFCEC9-C9B1-B74B-89A4-368540B81EC0}" srcOrd="1" destOrd="0" parTransId="{0C6D182D-DE7B-C648-A0E9-CD08CCE01730}" sibTransId="{C95E4807-6A1F-5740-9715-9AE110E7B208}"/>
    <dgm:cxn modelId="{B88C7F09-17AB-B14E-9011-8AD120C16088}" type="presOf" srcId="{3F342170-9EB9-3442-8206-3F81F433189C}" destId="{4CEBD489-17C5-274F-AB3E-2CFBD1FED2A2}" srcOrd="0" destOrd="0" presId="urn:microsoft.com/office/officeart/2008/layout/BubblePictureList"/>
    <dgm:cxn modelId="{8DFE8496-E62F-CB4F-9FB2-C55889C10CC3}" type="presOf" srcId="{C79FA56E-93FC-934C-A608-0FF427E01B49}" destId="{5EC218D7-6E1B-C048-ACA1-302910AED1FE}" srcOrd="0" destOrd="0" presId="urn:microsoft.com/office/officeart/2008/layout/BubblePictureList"/>
    <dgm:cxn modelId="{6C772272-0F85-3646-B103-9271D39889E5}" srcId="{7A670769-99A3-634C-8308-995E678792A9}" destId="{0FDB2A95-1E06-4449-9C6F-321876609A25}" srcOrd="1" destOrd="0" parTransId="{D2B9F1B6-655B-C24E-9802-B8B22D31876D}" sibTransId="{CAAFA977-76E1-4C42-A4AB-C87AE512877A}"/>
    <dgm:cxn modelId="{0D4081AF-6E08-2C4A-9B38-99ECBD8C64AA}" srcId="{4BDAD48A-BCF2-5547-BBAB-CDE807128ABF}" destId="{45D6A356-ED72-8A43-81BB-41150C614D5A}" srcOrd="0" destOrd="0" parTransId="{94AF43B7-B7AA-FA49-A88A-2E0B3800A05C}" sibTransId="{D3F3A40F-A2F7-C94B-97E4-9163EB824266}"/>
    <dgm:cxn modelId="{591AF58E-1803-F949-95E7-6D09839B7707}" type="presOf" srcId="{5F9798DE-00FC-8D44-B05E-1E9486C25600}" destId="{FEF2D4DC-1EFD-DC4D-9D96-12BE22B8AB97}" srcOrd="0" destOrd="0" presId="urn:microsoft.com/office/officeart/2008/layout/BubblePictureList"/>
    <dgm:cxn modelId="{A3617688-9C72-9A4A-837B-39DF437D39B4}" type="presOf" srcId="{0C6D182D-DE7B-C648-A0E9-CD08CCE01730}" destId="{ECEF46AE-A814-5642-A57D-CEE0947C3F74}" srcOrd="0" destOrd="4" presId="urn:microsoft.com/office/officeart/2008/layout/BubblePictureList"/>
    <dgm:cxn modelId="{0676F694-F3E1-644C-9615-8CCCA97586B2}" type="presOf" srcId="{7A670769-99A3-634C-8308-995E678792A9}" destId="{3429F618-B958-FA42-9390-0B26F1556090}" srcOrd="0" destOrd="0" presId="urn:microsoft.com/office/officeart/2008/layout/BubblePictureList"/>
    <dgm:cxn modelId="{B0BCF993-605D-F346-BB9D-507B49CF0D61}" srcId="{95A6BA17-58B2-C64C-BD5C-8AB430424BB2}" destId="{5CF51425-1175-1F41-8DD1-6B88366C0DE3}" srcOrd="0" destOrd="0" parTransId="{01CE8E39-1C1A-E844-B4CC-1E9F189BFC39}" sibTransId="{FDDC19F5-30AC-8F43-9E99-FEB6947F8BF1}"/>
    <dgm:cxn modelId="{8EE48B77-42A6-D747-A915-4E0EE989C7C4}" type="presOf" srcId="{9F7F93EF-2D61-3D42-B257-873E7DBA7A3F}" destId="{5EC218D7-6E1B-C048-ACA1-302910AED1FE}" srcOrd="0" destOrd="3" presId="urn:microsoft.com/office/officeart/2008/layout/BubblePictureList"/>
    <dgm:cxn modelId="{17333770-6FAB-E84D-B784-EB42D2A4F7F3}" srcId="{95A6BA17-58B2-C64C-BD5C-8AB430424BB2}" destId="{BF49E302-A6E4-C641-81F7-C0065701FDE7}" srcOrd="1" destOrd="0" parTransId="{795E6A56-52DC-FA41-BB90-87B858208F1B}" sibTransId="{84E6E789-B51C-EE45-BC48-886CB82CC969}"/>
    <dgm:cxn modelId="{A84251D0-49E0-2943-953C-E5A4DD262406}" type="presOf" srcId="{02311B76-034A-4049-A159-36E1A7D28184}" destId="{5EC218D7-6E1B-C048-ACA1-302910AED1FE}" srcOrd="0" destOrd="8" presId="urn:microsoft.com/office/officeart/2008/layout/BubblePictureList"/>
    <dgm:cxn modelId="{A08D0E74-EB70-3E45-B5DD-48F696855AA4}" type="presOf" srcId="{DF70FD19-21A7-B046-ACDB-3BF4B618EC72}" destId="{5EC218D7-6E1B-C048-ACA1-302910AED1FE}" srcOrd="0" destOrd="4" presId="urn:microsoft.com/office/officeart/2008/layout/BubblePictureList"/>
    <dgm:cxn modelId="{181C143E-2D72-1C45-A46D-C9DC0CF850F3}" type="presOf" srcId="{217FF22E-170A-C142-87ED-94DDB9D9E0C7}" destId="{5C8F9D7D-5A53-EA44-882C-89F3BCE0E275}" srcOrd="0" destOrd="7" presId="urn:microsoft.com/office/officeart/2008/layout/BubblePictureList"/>
    <dgm:cxn modelId="{B962715E-4D40-EF4F-ACFA-81FD2EC22819}" type="presOf" srcId="{BB647997-9B23-804C-B3B1-3D93F6D167DB}" destId="{5EC218D7-6E1B-C048-ACA1-302910AED1FE}" srcOrd="0" destOrd="6" presId="urn:microsoft.com/office/officeart/2008/layout/BubblePictureList"/>
    <dgm:cxn modelId="{847BA073-99D9-3342-B7D0-9E188CE8C59E}" type="presOf" srcId="{45D6A356-ED72-8A43-81BB-41150C614D5A}" destId="{ECEF46AE-A814-5642-A57D-CEE0947C3F74}" srcOrd="0" destOrd="2" presId="urn:microsoft.com/office/officeart/2008/layout/BubblePictureList"/>
    <dgm:cxn modelId="{73993C50-6204-C14F-A6C4-7003ADE1EA47}" type="presOf" srcId="{84E6E789-B51C-EE45-BC48-886CB82CC969}" destId="{5C8F9D7D-5A53-EA44-882C-89F3BCE0E275}" srcOrd="0" destOrd="6" presId="urn:microsoft.com/office/officeart/2008/layout/BubblePictureList"/>
    <dgm:cxn modelId="{41E3B9F6-3FDE-E549-BD9D-EF88AB40F903}" srcId="{93C6FAAE-2302-1F41-A3B7-AC31B73547F9}" destId="{C79FA56E-93FC-934C-A608-0FF427E01B49}" srcOrd="0" destOrd="0" parTransId="{44383A62-621E-8849-85A5-F54CDF1DD686}" sibTransId="{46E13A1C-563D-4A46-9B31-F03FB650A599}"/>
    <dgm:cxn modelId="{46815725-BD18-434C-AAB2-2B1C54947EF1}" type="presOf" srcId="{0FDB2A95-1E06-4449-9C6F-321876609A25}" destId="{3429F618-B958-FA42-9390-0B26F1556090}" srcOrd="0" destOrd="5" presId="urn:microsoft.com/office/officeart/2008/layout/BubblePictureList"/>
    <dgm:cxn modelId="{A3D6D666-CB18-E54E-ACF2-F4904B039941}" type="presOf" srcId="{CD3CA710-630D-454F-99A6-026E140C6447}" destId="{3429F618-B958-FA42-9390-0B26F1556090}" srcOrd="0" destOrd="1" presId="urn:microsoft.com/office/officeart/2008/layout/BubblePictureList"/>
    <dgm:cxn modelId="{0F70333D-DBB1-E140-9A74-D6F906A4D27F}" type="presParOf" srcId="{ACCC3835-D21A-E546-AA17-BF33CF1A33B1}" destId="{5EC218D7-6E1B-C048-ACA1-302910AED1FE}" srcOrd="0" destOrd="0" presId="urn:microsoft.com/office/officeart/2008/layout/BubblePictureList"/>
    <dgm:cxn modelId="{43EDFCF4-EC10-0A45-B77D-FD1042281392}" type="presParOf" srcId="{ACCC3835-D21A-E546-AA17-BF33CF1A33B1}" destId="{7F5B95B8-546F-1246-91D8-F9DEDC3C9AAD}" srcOrd="1" destOrd="0" presId="urn:microsoft.com/office/officeart/2008/layout/BubblePictureList"/>
    <dgm:cxn modelId="{10C2CBDC-9713-414C-B8C6-960A4F946679}" type="presParOf" srcId="{7F5B95B8-546F-1246-91D8-F9DEDC3C9AAD}" destId="{832ABB3B-360F-7A49-B90C-A305C9C1C9A6}" srcOrd="0" destOrd="0" presId="urn:microsoft.com/office/officeart/2008/layout/BubblePictureList"/>
    <dgm:cxn modelId="{C3212316-FC9E-514E-A3AB-92B91B1994BB}" type="presParOf" srcId="{ACCC3835-D21A-E546-AA17-BF33CF1A33B1}" destId="{23A95655-4D61-3B4D-A787-5809301FFF92}" srcOrd="2" destOrd="0" presId="urn:microsoft.com/office/officeart/2008/layout/BubblePictureList"/>
    <dgm:cxn modelId="{4D932F68-77FB-7D4C-B5AD-2557AF116F40}" type="presParOf" srcId="{ACCC3835-D21A-E546-AA17-BF33CF1A33B1}" destId="{80332C5A-B191-4142-9519-592415A9BD13}" srcOrd="3" destOrd="0" presId="urn:microsoft.com/office/officeart/2008/layout/BubblePictureList"/>
    <dgm:cxn modelId="{CA0E32C7-F5BE-A440-824A-532DD3EAB446}" type="presParOf" srcId="{80332C5A-B191-4142-9519-592415A9BD13}" destId="{FF7F3C6D-B635-FF4D-A093-82F2D8BC5F1E}" srcOrd="0" destOrd="0" presId="urn:microsoft.com/office/officeart/2008/layout/BubblePictureList"/>
    <dgm:cxn modelId="{520E4810-25B0-0145-A987-44DC8EB9075D}" type="presParOf" srcId="{ACCC3835-D21A-E546-AA17-BF33CF1A33B1}" destId="{ECEF46AE-A814-5642-A57D-CEE0947C3F74}" srcOrd="4" destOrd="0" presId="urn:microsoft.com/office/officeart/2008/layout/BubblePictureList"/>
    <dgm:cxn modelId="{5D4AE240-889F-A940-950A-C0F8E70543C9}" type="presParOf" srcId="{ACCC3835-D21A-E546-AA17-BF33CF1A33B1}" destId="{CFAA2754-93A3-8047-BAAC-46521560A327}" srcOrd="5" destOrd="0" presId="urn:microsoft.com/office/officeart/2008/layout/BubblePictureList"/>
    <dgm:cxn modelId="{2608CD13-A95B-0242-83EC-B4C31461C9F2}" type="presParOf" srcId="{CFAA2754-93A3-8047-BAAC-46521560A327}" destId="{7AF1A0C3-C6B1-4545-931C-E22722E01D7A}" srcOrd="0" destOrd="0" presId="urn:microsoft.com/office/officeart/2008/layout/BubblePictureList"/>
    <dgm:cxn modelId="{4D852096-6426-9C4C-8A5A-A1641757CE36}" type="presParOf" srcId="{ACCC3835-D21A-E546-AA17-BF33CF1A33B1}" destId="{A229834C-032B-6E45-B921-2E61FB67720A}" srcOrd="6" destOrd="0" presId="urn:microsoft.com/office/officeart/2008/layout/BubblePictureList"/>
    <dgm:cxn modelId="{76527A16-8C74-5C4A-8CA5-CE9334A3645D}" type="presParOf" srcId="{A229834C-032B-6E45-B921-2E61FB67720A}" destId="{FEF2D4DC-1EFD-DC4D-9D96-12BE22B8AB97}" srcOrd="0" destOrd="0" presId="urn:microsoft.com/office/officeart/2008/layout/BubblePictureList"/>
    <dgm:cxn modelId="{658A4CE0-D411-7D44-9988-047F85747FAC}" type="presParOf" srcId="{ACCC3835-D21A-E546-AA17-BF33CF1A33B1}" destId="{4976D437-A3D6-5944-B768-0C72394311A7}" srcOrd="7" destOrd="0" presId="urn:microsoft.com/office/officeart/2008/layout/BubblePictureList"/>
    <dgm:cxn modelId="{E9D7EFBC-58A8-E94D-8381-CBC39408C6E3}" type="presParOf" srcId="{4976D437-A3D6-5944-B768-0C72394311A7}" destId="{E3511169-0B44-4F4E-85F0-63146A585352}" srcOrd="0" destOrd="0" presId="urn:microsoft.com/office/officeart/2008/layout/BubblePictureList"/>
    <dgm:cxn modelId="{554AEA5E-BCD5-8748-9EEF-D536CD9A0DD3}" type="presParOf" srcId="{ACCC3835-D21A-E546-AA17-BF33CF1A33B1}" destId="{3429F618-B958-FA42-9390-0B26F1556090}" srcOrd="8" destOrd="0" presId="urn:microsoft.com/office/officeart/2008/layout/BubblePictureList"/>
    <dgm:cxn modelId="{FBC44EC2-02ED-8A40-B7C7-47C840523C9C}" type="presParOf" srcId="{ACCC3835-D21A-E546-AA17-BF33CF1A33B1}" destId="{F68B7D76-4B86-7743-9305-26E984B8C703}" srcOrd="9" destOrd="0" presId="urn:microsoft.com/office/officeart/2008/layout/BubblePictureList"/>
    <dgm:cxn modelId="{004D02E0-3A58-394C-AD11-485F0145F587}" type="presParOf" srcId="{ACCC3835-D21A-E546-AA17-BF33CF1A33B1}" destId="{563DCAA7-4EA0-A442-BFB8-F27430468D46}" srcOrd="10" destOrd="0" presId="urn:microsoft.com/office/officeart/2008/layout/BubblePictureList"/>
    <dgm:cxn modelId="{FED27788-D84D-6045-B64F-79F1EEF0EE1F}" type="presParOf" srcId="{ACCC3835-D21A-E546-AA17-BF33CF1A33B1}" destId="{F8DEB0A9-7FAF-1C42-A6EF-DD2A6F930918}" srcOrd="11" destOrd="0" presId="urn:microsoft.com/office/officeart/2008/layout/BubblePictureList"/>
    <dgm:cxn modelId="{49DEFEB9-B272-2246-8573-40684FB47A9C}" type="presParOf" srcId="{F8DEB0A9-7FAF-1C42-A6EF-DD2A6F930918}" destId="{4CEBD489-17C5-274F-AB3E-2CFBD1FED2A2}" srcOrd="0" destOrd="0" presId="urn:microsoft.com/office/officeart/2008/layout/BubblePictureList"/>
    <dgm:cxn modelId="{A72152CE-990D-FB4B-A8A0-C44B4E8AA884}" type="presParOf" srcId="{ACCC3835-D21A-E546-AA17-BF33CF1A33B1}" destId="{80261D19-4103-174B-8414-F3BF29650490}" srcOrd="12" destOrd="0" presId="urn:microsoft.com/office/officeart/2008/layout/BubblePictureList"/>
    <dgm:cxn modelId="{25A40C4D-8543-5244-BDB8-37AC6D613939}" type="presParOf" srcId="{80261D19-4103-174B-8414-F3BF29650490}" destId="{4DBA093E-0EE7-7C42-AC44-726B92F81F1B}" srcOrd="0" destOrd="0" presId="urn:microsoft.com/office/officeart/2008/layout/BubblePictureList"/>
    <dgm:cxn modelId="{35BCCEE0-699B-1B44-AF78-B030789500F8}" type="presParOf" srcId="{ACCC3835-D21A-E546-AA17-BF33CF1A33B1}" destId="{5C8F9D7D-5A53-EA44-882C-89F3BCE0E275}" srcOrd="13" destOrd="0" presId="urn:microsoft.com/office/officeart/2008/layout/BubblePictureList"/>
    <dgm:cxn modelId="{A222A3D2-2813-9D46-A3F8-C4DD7AFB3136}" type="presParOf" srcId="{ACCC3835-D21A-E546-AA17-BF33CF1A33B1}" destId="{12B9F0ED-A637-5B43-9413-D17193A085D4}" srcOrd="14" destOrd="0" presId="urn:microsoft.com/office/officeart/2008/layout/BubblePictureList"/>
    <dgm:cxn modelId="{3A09502E-5703-0549-9799-CF7451E851C0}" type="presParOf" srcId="{ACCC3835-D21A-E546-AA17-BF33CF1A33B1}" destId="{5CE16A75-10CB-6140-A680-C868061D5F85}" srcOrd="15" destOrd="0" presId="urn:microsoft.com/office/officeart/2008/layout/BubblePictureList"/>
    <dgm:cxn modelId="{76BBB1D0-BD45-1B48-AFA4-87C2E1DB8708}" type="presParOf" srcId="{5CE16A75-10CB-6140-A680-C868061D5F85}" destId="{CD797BE8-2CF1-674F-A6A1-52440BD67FF5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79C1F9A-5EBA-F943-9180-BA3876B5D2B9}" type="doc">
      <dgm:prSet loTypeId="urn:microsoft.com/office/officeart/2005/8/layout/hProcess10" loCatId="" qsTypeId="urn:microsoft.com/office/officeart/2005/8/quickstyle/3D1" qsCatId="3D" csTypeId="urn:microsoft.com/office/officeart/2005/8/colors/colorful1" csCatId="colorful" phldr="1"/>
      <dgm:spPr/>
    </dgm:pt>
    <dgm:pt modelId="{9ED536F5-00BD-BC4D-86BE-2B2CFF16A8E3}">
      <dgm:prSet phldrT="[Texto]"/>
      <dgm:spPr/>
      <dgm:t>
        <a:bodyPr/>
        <a:lstStyle/>
        <a:p>
          <a:r>
            <a:rPr lang="es-ES" dirty="0" smtClean="0"/>
            <a:t>Cambiar el PASADO</a:t>
          </a:r>
          <a:endParaRPr lang="es-ES" dirty="0"/>
        </a:p>
      </dgm:t>
    </dgm:pt>
    <dgm:pt modelId="{8BD5581E-53D4-8342-A725-A9D9CCB32B94}" type="parTrans" cxnId="{528DFA91-3D21-464E-A8E2-BDFA3B3376FA}">
      <dgm:prSet/>
      <dgm:spPr/>
      <dgm:t>
        <a:bodyPr/>
        <a:lstStyle/>
        <a:p>
          <a:endParaRPr lang="es-ES"/>
        </a:p>
      </dgm:t>
    </dgm:pt>
    <dgm:pt modelId="{1D3F4254-2046-644C-A277-370F92E3DACE}" type="sibTrans" cxnId="{528DFA91-3D21-464E-A8E2-BDFA3B3376FA}">
      <dgm:prSet/>
      <dgm:spPr/>
      <dgm:t>
        <a:bodyPr/>
        <a:lstStyle/>
        <a:p>
          <a:endParaRPr lang="es-ES"/>
        </a:p>
      </dgm:t>
    </dgm:pt>
    <dgm:pt modelId="{D4C78223-4E82-4849-8A47-DB4A4CD97334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Inconsciencia del PRESENTE</a:t>
          </a:r>
          <a:endParaRPr lang="es-ES" dirty="0"/>
        </a:p>
      </dgm:t>
    </dgm:pt>
    <dgm:pt modelId="{08351E39-3685-9C4C-AAFE-EF7E9EBA5EBF}" type="parTrans" cxnId="{F0DB1AAE-8592-3F43-84C6-9221B27653A1}">
      <dgm:prSet/>
      <dgm:spPr/>
      <dgm:t>
        <a:bodyPr/>
        <a:lstStyle/>
        <a:p>
          <a:endParaRPr lang="es-ES"/>
        </a:p>
      </dgm:t>
    </dgm:pt>
    <dgm:pt modelId="{EF6E8AAE-5B66-7B48-A06F-5D9DE2C4F2A8}" type="sibTrans" cxnId="{F0DB1AAE-8592-3F43-84C6-9221B27653A1}">
      <dgm:prSet/>
      <dgm:spPr>
        <a:solidFill>
          <a:srgbClr val="660066"/>
        </a:solidFill>
      </dgm:spPr>
      <dgm:t>
        <a:bodyPr/>
        <a:lstStyle/>
        <a:p>
          <a:endParaRPr lang="es-ES"/>
        </a:p>
      </dgm:t>
    </dgm:pt>
    <dgm:pt modelId="{B91810D4-2FE2-5240-84E1-7075EBED764D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Construir el FUTURO</a:t>
          </a:r>
          <a:endParaRPr lang="es-ES" dirty="0"/>
        </a:p>
      </dgm:t>
    </dgm:pt>
    <dgm:pt modelId="{8147ED26-207A-B44F-8275-1916061E9E3F}" type="parTrans" cxnId="{AEE4DAC5-9165-2C41-AF4D-3D2E63F4F6BA}">
      <dgm:prSet/>
      <dgm:spPr/>
      <dgm:t>
        <a:bodyPr/>
        <a:lstStyle/>
        <a:p>
          <a:endParaRPr lang="es-ES"/>
        </a:p>
      </dgm:t>
    </dgm:pt>
    <dgm:pt modelId="{5D218EA7-7D36-A740-9E30-D40BBC6240CF}" type="sibTrans" cxnId="{AEE4DAC5-9165-2C41-AF4D-3D2E63F4F6BA}">
      <dgm:prSet/>
      <dgm:spPr/>
      <dgm:t>
        <a:bodyPr/>
        <a:lstStyle/>
        <a:p>
          <a:endParaRPr lang="es-ES"/>
        </a:p>
      </dgm:t>
    </dgm:pt>
    <dgm:pt modelId="{114B40FF-39DB-2240-A7D2-4390E62ECA85}">
      <dgm:prSet phldrT="[Texto]"/>
      <dgm:spPr/>
      <dgm:t>
        <a:bodyPr/>
        <a:lstStyle/>
        <a:p>
          <a:r>
            <a:rPr lang="es-ES" dirty="0" smtClean="0"/>
            <a:t>Recuperar  o perdido</a:t>
          </a:r>
          <a:endParaRPr lang="es-ES" dirty="0"/>
        </a:p>
      </dgm:t>
    </dgm:pt>
    <dgm:pt modelId="{07E959C9-A12C-4C42-A14A-E5D4EE94A7D9}" type="parTrans" cxnId="{0459648C-F492-9A4F-B546-BB03BE1FA8E7}">
      <dgm:prSet/>
      <dgm:spPr/>
      <dgm:t>
        <a:bodyPr/>
        <a:lstStyle/>
        <a:p>
          <a:endParaRPr lang="es-ES"/>
        </a:p>
      </dgm:t>
    </dgm:pt>
    <dgm:pt modelId="{58D44D0A-715E-2A42-8BEC-5945B7749BF7}" type="sibTrans" cxnId="{0459648C-F492-9A4F-B546-BB03BE1FA8E7}">
      <dgm:prSet/>
      <dgm:spPr/>
      <dgm:t>
        <a:bodyPr/>
        <a:lstStyle/>
        <a:p>
          <a:endParaRPr lang="es-ES"/>
        </a:p>
      </dgm:t>
    </dgm:pt>
    <dgm:pt modelId="{1939B86E-EFEE-354C-89A7-684E0B43782D}">
      <dgm:prSet phldrT="[Texto]"/>
      <dgm:spPr/>
      <dgm:t>
        <a:bodyPr/>
        <a:lstStyle/>
        <a:p>
          <a:r>
            <a:rPr lang="es-ES" dirty="0" smtClean="0"/>
            <a:t>Pagar culpabilidad</a:t>
          </a:r>
          <a:endParaRPr lang="es-ES" dirty="0"/>
        </a:p>
      </dgm:t>
    </dgm:pt>
    <dgm:pt modelId="{A2EED8E2-2B90-CB43-853E-B9D1E595A6B4}" type="parTrans" cxnId="{7B9B689E-1F7B-C449-8B74-680909AB61B0}">
      <dgm:prSet/>
      <dgm:spPr/>
      <dgm:t>
        <a:bodyPr/>
        <a:lstStyle/>
        <a:p>
          <a:endParaRPr lang="es-ES"/>
        </a:p>
      </dgm:t>
    </dgm:pt>
    <dgm:pt modelId="{3BC5AB5E-6DBC-BE4C-BBED-A6EE7C1B17AE}" type="sibTrans" cxnId="{7B9B689E-1F7B-C449-8B74-680909AB61B0}">
      <dgm:prSet/>
      <dgm:spPr/>
      <dgm:t>
        <a:bodyPr/>
        <a:lstStyle/>
        <a:p>
          <a:endParaRPr lang="es-ES"/>
        </a:p>
      </dgm:t>
    </dgm:pt>
    <dgm:pt modelId="{54C925BE-BFDF-0B45-9EB6-1E461FCC6B0C}">
      <dgm:prSet phldrT="[Texto]"/>
      <dgm:spPr/>
      <dgm:t>
        <a:bodyPr/>
        <a:lstStyle/>
        <a:p>
          <a:r>
            <a:rPr lang="es-ES" dirty="0" smtClean="0"/>
            <a:t>Repetir experiencias</a:t>
          </a:r>
          <a:endParaRPr lang="es-ES" dirty="0"/>
        </a:p>
      </dgm:t>
    </dgm:pt>
    <dgm:pt modelId="{7BC25B98-D1FA-BE4B-AC9E-1D897A9B2D80}" type="parTrans" cxnId="{34BE88C3-54FF-0F45-9E02-17F37CF6047A}">
      <dgm:prSet/>
      <dgm:spPr/>
      <dgm:t>
        <a:bodyPr/>
        <a:lstStyle/>
        <a:p>
          <a:endParaRPr lang="es-ES"/>
        </a:p>
      </dgm:t>
    </dgm:pt>
    <dgm:pt modelId="{6EEAE281-C1AE-EB42-9236-A8865FEDB480}" type="sibTrans" cxnId="{34BE88C3-54FF-0F45-9E02-17F37CF6047A}">
      <dgm:prSet/>
      <dgm:spPr/>
      <dgm:t>
        <a:bodyPr/>
        <a:lstStyle/>
        <a:p>
          <a:endParaRPr lang="es-ES"/>
        </a:p>
      </dgm:t>
    </dgm:pt>
    <dgm:pt modelId="{585F7FEE-4FAF-B145-A8EB-E309278E0D4E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Negando el pasado</a:t>
          </a:r>
          <a:endParaRPr lang="es-ES" dirty="0"/>
        </a:p>
      </dgm:t>
    </dgm:pt>
    <dgm:pt modelId="{4D1B1C28-D399-E946-8189-D381E3E8249D}" type="parTrans" cxnId="{59A49800-67E9-A44A-A80A-E937AABEDDFA}">
      <dgm:prSet/>
      <dgm:spPr/>
      <dgm:t>
        <a:bodyPr/>
        <a:lstStyle/>
        <a:p>
          <a:endParaRPr lang="es-ES"/>
        </a:p>
      </dgm:t>
    </dgm:pt>
    <dgm:pt modelId="{0F532857-A276-B24C-BA27-4A4852DF4651}" type="sibTrans" cxnId="{59A49800-67E9-A44A-A80A-E937AABEDDFA}">
      <dgm:prSet/>
      <dgm:spPr/>
      <dgm:t>
        <a:bodyPr/>
        <a:lstStyle/>
        <a:p>
          <a:endParaRPr lang="es-ES"/>
        </a:p>
      </dgm:t>
    </dgm:pt>
    <dgm:pt modelId="{1840FCB3-4DA3-EC4D-B28C-4D7248AAFD46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Buscando compensaciones</a:t>
          </a:r>
          <a:endParaRPr lang="es-ES" dirty="0"/>
        </a:p>
      </dgm:t>
    </dgm:pt>
    <dgm:pt modelId="{6F429DBE-6649-E746-9C48-AAD9B7E650D9}" type="parTrans" cxnId="{6533C1CE-E160-4048-9D28-FB6C4D576A68}">
      <dgm:prSet/>
      <dgm:spPr/>
      <dgm:t>
        <a:bodyPr/>
        <a:lstStyle/>
        <a:p>
          <a:endParaRPr lang="es-ES"/>
        </a:p>
      </dgm:t>
    </dgm:pt>
    <dgm:pt modelId="{14854990-77EA-3046-98E7-209AE7B2FB39}" type="sibTrans" cxnId="{6533C1CE-E160-4048-9D28-FB6C4D576A68}">
      <dgm:prSet/>
      <dgm:spPr/>
      <dgm:t>
        <a:bodyPr/>
        <a:lstStyle/>
        <a:p>
          <a:endParaRPr lang="es-ES"/>
        </a:p>
      </dgm:t>
    </dgm:pt>
    <dgm:pt modelId="{4579AE77-2E8F-1F40-9FBB-EA150C3DC8FC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Dependencias</a:t>
          </a:r>
          <a:endParaRPr lang="es-ES" dirty="0"/>
        </a:p>
      </dgm:t>
    </dgm:pt>
    <dgm:pt modelId="{D80BBE8A-0044-CD4C-A7F8-8DBE73D23168}" type="parTrans" cxnId="{DB9AE9D5-0838-EB44-9544-C95339FC8644}">
      <dgm:prSet/>
      <dgm:spPr/>
      <dgm:t>
        <a:bodyPr/>
        <a:lstStyle/>
        <a:p>
          <a:endParaRPr lang="es-ES"/>
        </a:p>
      </dgm:t>
    </dgm:pt>
    <dgm:pt modelId="{486A2D33-7DDC-6946-B32F-B60231A9980F}" type="sibTrans" cxnId="{DB9AE9D5-0838-EB44-9544-C95339FC8644}">
      <dgm:prSet/>
      <dgm:spPr/>
      <dgm:t>
        <a:bodyPr/>
        <a:lstStyle/>
        <a:p>
          <a:endParaRPr lang="es-ES"/>
        </a:p>
      </dgm:t>
    </dgm:pt>
    <dgm:pt modelId="{D232031C-7225-834A-BCFB-7272B9041B84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Definir un sueño</a:t>
          </a:r>
          <a:endParaRPr lang="es-ES" dirty="0"/>
        </a:p>
      </dgm:t>
    </dgm:pt>
    <dgm:pt modelId="{5F66AFF5-9A3F-664A-8BDD-B6E6ABF6C316}" type="parTrans" cxnId="{AFFDF084-A35D-9247-A7A8-83499A8D144D}">
      <dgm:prSet/>
      <dgm:spPr/>
      <dgm:t>
        <a:bodyPr/>
        <a:lstStyle/>
        <a:p>
          <a:endParaRPr lang="es-ES"/>
        </a:p>
      </dgm:t>
    </dgm:pt>
    <dgm:pt modelId="{D12A16FA-2100-1E4F-8259-BDAAC3F33D33}" type="sibTrans" cxnId="{AFFDF084-A35D-9247-A7A8-83499A8D144D}">
      <dgm:prSet/>
      <dgm:spPr/>
      <dgm:t>
        <a:bodyPr/>
        <a:lstStyle/>
        <a:p>
          <a:endParaRPr lang="es-ES"/>
        </a:p>
      </dgm:t>
    </dgm:pt>
    <dgm:pt modelId="{E162ADAA-C1BC-1440-964D-36BA512336CD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Compartirlo y contagiarlo</a:t>
          </a:r>
          <a:endParaRPr lang="es-ES" dirty="0"/>
        </a:p>
      </dgm:t>
    </dgm:pt>
    <dgm:pt modelId="{8FB9E0DE-A3DD-AA49-8B5A-5D66259F5E98}" type="parTrans" cxnId="{66541F71-B749-234D-8EB2-8C968129517A}">
      <dgm:prSet/>
      <dgm:spPr/>
      <dgm:t>
        <a:bodyPr/>
        <a:lstStyle/>
        <a:p>
          <a:endParaRPr lang="es-ES"/>
        </a:p>
      </dgm:t>
    </dgm:pt>
    <dgm:pt modelId="{1CA76BCF-DE5F-2747-B5D7-E8F4AA328672}" type="sibTrans" cxnId="{66541F71-B749-234D-8EB2-8C968129517A}">
      <dgm:prSet/>
      <dgm:spPr/>
      <dgm:t>
        <a:bodyPr/>
        <a:lstStyle/>
        <a:p>
          <a:endParaRPr lang="es-ES"/>
        </a:p>
      </dgm:t>
    </dgm:pt>
    <dgm:pt modelId="{5642C091-F3FD-2C48-AE88-FAFF0D9894C3}">
      <dgm:prSet phldrT="[Texto]"/>
      <dgm:spPr>
        <a:solidFill>
          <a:srgbClr val="008000"/>
        </a:solidFill>
      </dgm:spPr>
      <dgm:t>
        <a:bodyPr/>
        <a:lstStyle/>
        <a:p>
          <a:r>
            <a:rPr lang="es-ES" dirty="0" smtClean="0"/>
            <a:t>Entrega con sentido</a:t>
          </a:r>
          <a:endParaRPr lang="es-ES" dirty="0"/>
        </a:p>
      </dgm:t>
    </dgm:pt>
    <dgm:pt modelId="{34E583AC-C900-254C-B24B-0A83A1D4E063}" type="parTrans" cxnId="{75DF0C8F-3CED-F64B-8855-35664804F0BB}">
      <dgm:prSet/>
      <dgm:spPr/>
      <dgm:t>
        <a:bodyPr/>
        <a:lstStyle/>
        <a:p>
          <a:endParaRPr lang="es-ES"/>
        </a:p>
      </dgm:t>
    </dgm:pt>
    <dgm:pt modelId="{E90AA91C-FAA8-C642-9BBB-716E45161822}" type="sibTrans" cxnId="{75DF0C8F-3CED-F64B-8855-35664804F0BB}">
      <dgm:prSet/>
      <dgm:spPr/>
      <dgm:t>
        <a:bodyPr/>
        <a:lstStyle/>
        <a:p>
          <a:endParaRPr lang="es-ES"/>
        </a:p>
      </dgm:t>
    </dgm:pt>
    <dgm:pt modelId="{93F5FAD2-7F25-AA40-9389-6DBCD6CE42C8}" type="pres">
      <dgm:prSet presAssocID="{C79C1F9A-5EBA-F943-9180-BA3876B5D2B9}" presName="Name0" presStyleCnt="0">
        <dgm:presLayoutVars>
          <dgm:dir/>
          <dgm:resizeHandles val="exact"/>
        </dgm:presLayoutVars>
      </dgm:prSet>
      <dgm:spPr/>
    </dgm:pt>
    <dgm:pt modelId="{4159710F-3C5F-C149-9DE0-2FDE68F2D774}" type="pres">
      <dgm:prSet presAssocID="{9ED536F5-00BD-BC4D-86BE-2B2CFF16A8E3}" presName="composite" presStyleCnt="0"/>
      <dgm:spPr/>
    </dgm:pt>
    <dgm:pt modelId="{B3D573BB-2F88-D543-82EF-B28943C66D03}" type="pres">
      <dgm:prSet presAssocID="{9ED536F5-00BD-BC4D-86BE-2B2CFF16A8E3}" presName="imagSh" presStyleLbl="b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14A4B7B2-4B5E-934C-8720-B7BE9B8AD429}" type="pres">
      <dgm:prSet presAssocID="{9ED536F5-00BD-BC4D-86BE-2B2CFF16A8E3}" presName="tx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FB04F08-3FDC-A04B-9470-1E0C96C4F730}" type="pres">
      <dgm:prSet presAssocID="{1D3F4254-2046-644C-A277-370F92E3DACE}" presName="sibTrans" presStyleLbl="sibTrans2D1" presStyleIdx="0" presStyleCnt="2"/>
      <dgm:spPr/>
      <dgm:t>
        <a:bodyPr/>
        <a:lstStyle/>
        <a:p>
          <a:endParaRPr lang="es-ES"/>
        </a:p>
      </dgm:t>
    </dgm:pt>
    <dgm:pt modelId="{7FF772FD-586D-8B42-93F1-5E29CBA24A74}" type="pres">
      <dgm:prSet presAssocID="{1D3F4254-2046-644C-A277-370F92E3DACE}" presName="connTx" presStyleLbl="sibTrans2D1" presStyleIdx="0" presStyleCnt="2"/>
      <dgm:spPr/>
      <dgm:t>
        <a:bodyPr/>
        <a:lstStyle/>
        <a:p>
          <a:endParaRPr lang="es-ES"/>
        </a:p>
      </dgm:t>
    </dgm:pt>
    <dgm:pt modelId="{4771C2CB-3B1F-A942-AD4F-F2057E91416F}" type="pres">
      <dgm:prSet presAssocID="{D4C78223-4E82-4849-8A47-DB4A4CD97334}" presName="composite" presStyleCnt="0"/>
      <dgm:spPr/>
    </dgm:pt>
    <dgm:pt modelId="{8DE335DB-E0E2-8C4A-B482-EC1628B26066}" type="pres">
      <dgm:prSet presAssocID="{D4C78223-4E82-4849-8A47-DB4A4CD97334}" presName="imagSh" presStyleLbl="b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87DF780D-1232-3C40-B30F-8B78DFBF4978}" type="pres">
      <dgm:prSet presAssocID="{D4C78223-4E82-4849-8A47-DB4A4CD97334}" presName="tx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A9F10D3-F8DC-9740-B22C-5D2965527974}" type="pres">
      <dgm:prSet presAssocID="{EF6E8AAE-5B66-7B48-A06F-5D9DE2C4F2A8}" presName="sibTrans" presStyleLbl="sibTrans2D1" presStyleIdx="1" presStyleCnt="2"/>
      <dgm:spPr/>
      <dgm:t>
        <a:bodyPr/>
        <a:lstStyle/>
        <a:p>
          <a:endParaRPr lang="es-ES"/>
        </a:p>
      </dgm:t>
    </dgm:pt>
    <dgm:pt modelId="{C3ACB4EA-FADF-3245-81DA-BFFA0E9C099D}" type="pres">
      <dgm:prSet presAssocID="{EF6E8AAE-5B66-7B48-A06F-5D9DE2C4F2A8}" presName="connTx" presStyleLbl="sibTrans2D1" presStyleIdx="1" presStyleCnt="2"/>
      <dgm:spPr/>
      <dgm:t>
        <a:bodyPr/>
        <a:lstStyle/>
        <a:p>
          <a:endParaRPr lang="es-ES"/>
        </a:p>
      </dgm:t>
    </dgm:pt>
    <dgm:pt modelId="{17CF3B72-019E-BB44-9335-A0330D920AE0}" type="pres">
      <dgm:prSet presAssocID="{B91810D4-2FE2-5240-84E1-7075EBED764D}" presName="composite" presStyleCnt="0"/>
      <dgm:spPr/>
    </dgm:pt>
    <dgm:pt modelId="{926F27DD-4804-6948-A6FF-37C0F1814C0E}" type="pres">
      <dgm:prSet presAssocID="{B91810D4-2FE2-5240-84E1-7075EBED764D}" presName="imagSh" presStyleLbl="b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2686D8CE-2B0A-1642-B1D3-E94E283BD944}" type="pres">
      <dgm:prSet presAssocID="{B91810D4-2FE2-5240-84E1-7075EBED764D}" presName="tx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6BE78FD-BC71-7045-8C63-F219D91CC91D}" type="presOf" srcId="{4579AE77-2E8F-1F40-9FBB-EA150C3DC8FC}" destId="{87DF780D-1232-3C40-B30F-8B78DFBF4978}" srcOrd="0" destOrd="3" presId="urn:microsoft.com/office/officeart/2005/8/layout/hProcess10"/>
    <dgm:cxn modelId="{5835F97E-A9AA-AB45-AEE6-CAAEE476853B}" type="presOf" srcId="{D232031C-7225-834A-BCFB-7272B9041B84}" destId="{2686D8CE-2B0A-1642-B1D3-E94E283BD944}" srcOrd="0" destOrd="1" presId="urn:microsoft.com/office/officeart/2005/8/layout/hProcess10"/>
    <dgm:cxn modelId="{B9C303A4-5F44-C742-9263-E1F8BAC01C18}" type="presOf" srcId="{5642C091-F3FD-2C48-AE88-FAFF0D9894C3}" destId="{2686D8CE-2B0A-1642-B1D3-E94E283BD944}" srcOrd="0" destOrd="3" presId="urn:microsoft.com/office/officeart/2005/8/layout/hProcess10"/>
    <dgm:cxn modelId="{6533C1CE-E160-4048-9D28-FB6C4D576A68}" srcId="{D4C78223-4E82-4849-8A47-DB4A4CD97334}" destId="{1840FCB3-4DA3-EC4D-B28C-4D7248AAFD46}" srcOrd="1" destOrd="0" parTransId="{6F429DBE-6649-E746-9C48-AAD9B7E650D9}" sibTransId="{14854990-77EA-3046-98E7-209AE7B2FB39}"/>
    <dgm:cxn modelId="{34BE88C3-54FF-0F45-9E02-17F37CF6047A}" srcId="{9ED536F5-00BD-BC4D-86BE-2B2CFF16A8E3}" destId="{54C925BE-BFDF-0B45-9EB6-1E461FCC6B0C}" srcOrd="2" destOrd="0" parTransId="{7BC25B98-D1FA-BE4B-AC9E-1D897A9B2D80}" sibTransId="{6EEAE281-C1AE-EB42-9236-A8865FEDB480}"/>
    <dgm:cxn modelId="{59A49800-67E9-A44A-A80A-E937AABEDDFA}" srcId="{D4C78223-4E82-4849-8A47-DB4A4CD97334}" destId="{585F7FEE-4FAF-B145-A8EB-E309278E0D4E}" srcOrd="0" destOrd="0" parTransId="{4D1B1C28-D399-E946-8189-D381E3E8249D}" sibTransId="{0F532857-A276-B24C-BA27-4A4852DF4651}"/>
    <dgm:cxn modelId="{8677824F-8A4E-0E44-94F4-D0853B457E22}" type="presOf" srcId="{114B40FF-39DB-2240-A7D2-4390E62ECA85}" destId="{14A4B7B2-4B5E-934C-8720-B7BE9B8AD429}" srcOrd="0" destOrd="1" presId="urn:microsoft.com/office/officeart/2005/8/layout/hProcess10"/>
    <dgm:cxn modelId="{C9D5C387-4F3B-974F-ABD8-28AA366B4F7A}" type="presOf" srcId="{C79C1F9A-5EBA-F943-9180-BA3876B5D2B9}" destId="{93F5FAD2-7F25-AA40-9389-6DBCD6CE42C8}" srcOrd="0" destOrd="0" presId="urn:microsoft.com/office/officeart/2005/8/layout/hProcess10"/>
    <dgm:cxn modelId="{630EE13F-68B7-5F4A-9AB2-416B5676D9EE}" type="presOf" srcId="{9ED536F5-00BD-BC4D-86BE-2B2CFF16A8E3}" destId="{14A4B7B2-4B5E-934C-8720-B7BE9B8AD429}" srcOrd="0" destOrd="0" presId="urn:microsoft.com/office/officeart/2005/8/layout/hProcess10"/>
    <dgm:cxn modelId="{12938142-C7DD-E34A-92BE-45DF10AB3702}" type="presOf" srcId="{B91810D4-2FE2-5240-84E1-7075EBED764D}" destId="{2686D8CE-2B0A-1642-B1D3-E94E283BD944}" srcOrd="0" destOrd="0" presId="urn:microsoft.com/office/officeart/2005/8/layout/hProcess10"/>
    <dgm:cxn modelId="{AFFDF084-A35D-9247-A7A8-83499A8D144D}" srcId="{B91810D4-2FE2-5240-84E1-7075EBED764D}" destId="{D232031C-7225-834A-BCFB-7272B9041B84}" srcOrd="0" destOrd="0" parTransId="{5F66AFF5-9A3F-664A-8BDD-B6E6ABF6C316}" sibTransId="{D12A16FA-2100-1E4F-8259-BDAAC3F33D33}"/>
    <dgm:cxn modelId="{7B9B689E-1F7B-C449-8B74-680909AB61B0}" srcId="{9ED536F5-00BD-BC4D-86BE-2B2CFF16A8E3}" destId="{1939B86E-EFEE-354C-89A7-684E0B43782D}" srcOrd="1" destOrd="0" parTransId="{A2EED8E2-2B90-CB43-853E-B9D1E595A6B4}" sibTransId="{3BC5AB5E-6DBC-BE4C-BBED-A6EE7C1B17AE}"/>
    <dgm:cxn modelId="{FDA22E00-3693-6548-8B79-D1E6E26DB43D}" type="presOf" srcId="{EF6E8AAE-5B66-7B48-A06F-5D9DE2C4F2A8}" destId="{C3ACB4EA-FADF-3245-81DA-BFFA0E9C099D}" srcOrd="1" destOrd="0" presId="urn:microsoft.com/office/officeart/2005/8/layout/hProcess10"/>
    <dgm:cxn modelId="{80580631-CA52-E249-9F40-616C616A49CA}" type="presOf" srcId="{54C925BE-BFDF-0B45-9EB6-1E461FCC6B0C}" destId="{14A4B7B2-4B5E-934C-8720-B7BE9B8AD429}" srcOrd="0" destOrd="3" presId="urn:microsoft.com/office/officeart/2005/8/layout/hProcess10"/>
    <dgm:cxn modelId="{70E77C04-8895-3A4A-BD39-C1CECFF7FC82}" type="presOf" srcId="{1D3F4254-2046-644C-A277-370F92E3DACE}" destId="{7FF772FD-586D-8B42-93F1-5E29CBA24A74}" srcOrd="1" destOrd="0" presId="urn:microsoft.com/office/officeart/2005/8/layout/hProcess10"/>
    <dgm:cxn modelId="{E6642176-A65A-764D-B7ED-B78B637A5520}" type="presOf" srcId="{E162ADAA-C1BC-1440-964D-36BA512336CD}" destId="{2686D8CE-2B0A-1642-B1D3-E94E283BD944}" srcOrd="0" destOrd="2" presId="urn:microsoft.com/office/officeart/2005/8/layout/hProcess10"/>
    <dgm:cxn modelId="{DB9AE9D5-0838-EB44-9544-C95339FC8644}" srcId="{D4C78223-4E82-4849-8A47-DB4A4CD97334}" destId="{4579AE77-2E8F-1F40-9FBB-EA150C3DC8FC}" srcOrd="2" destOrd="0" parTransId="{D80BBE8A-0044-CD4C-A7F8-8DBE73D23168}" sibTransId="{486A2D33-7DDC-6946-B32F-B60231A9980F}"/>
    <dgm:cxn modelId="{66541F71-B749-234D-8EB2-8C968129517A}" srcId="{B91810D4-2FE2-5240-84E1-7075EBED764D}" destId="{E162ADAA-C1BC-1440-964D-36BA512336CD}" srcOrd="1" destOrd="0" parTransId="{8FB9E0DE-A3DD-AA49-8B5A-5D66259F5E98}" sibTransId="{1CA76BCF-DE5F-2747-B5D7-E8F4AA328672}"/>
    <dgm:cxn modelId="{F0DB1AAE-8592-3F43-84C6-9221B27653A1}" srcId="{C79C1F9A-5EBA-F943-9180-BA3876B5D2B9}" destId="{D4C78223-4E82-4849-8A47-DB4A4CD97334}" srcOrd="1" destOrd="0" parTransId="{08351E39-3685-9C4C-AAFE-EF7E9EBA5EBF}" sibTransId="{EF6E8AAE-5B66-7B48-A06F-5D9DE2C4F2A8}"/>
    <dgm:cxn modelId="{528DFA91-3D21-464E-A8E2-BDFA3B3376FA}" srcId="{C79C1F9A-5EBA-F943-9180-BA3876B5D2B9}" destId="{9ED536F5-00BD-BC4D-86BE-2B2CFF16A8E3}" srcOrd="0" destOrd="0" parTransId="{8BD5581E-53D4-8342-A725-A9D9CCB32B94}" sibTransId="{1D3F4254-2046-644C-A277-370F92E3DACE}"/>
    <dgm:cxn modelId="{307FD9DC-4790-CA42-B0CE-C90FA58CC2D5}" type="presOf" srcId="{D4C78223-4E82-4849-8A47-DB4A4CD97334}" destId="{87DF780D-1232-3C40-B30F-8B78DFBF4978}" srcOrd="0" destOrd="0" presId="urn:microsoft.com/office/officeart/2005/8/layout/hProcess10"/>
    <dgm:cxn modelId="{0459648C-F492-9A4F-B546-BB03BE1FA8E7}" srcId="{9ED536F5-00BD-BC4D-86BE-2B2CFF16A8E3}" destId="{114B40FF-39DB-2240-A7D2-4390E62ECA85}" srcOrd="0" destOrd="0" parTransId="{07E959C9-A12C-4C42-A14A-E5D4EE94A7D9}" sibTransId="{58D44D0A-715E-2A42-8BEC-5945B7749BF7}"/>
    <dgm:cxn modelId="{DC503703-B523-A146-972E-1D82C11DB9DD}" type="presOf" srcId="{1840FCB3-4DA3-EC4D-B28C-4D7248AAFD46}" destId="{87DF780D-1232-3C40-B30F-8B78DFBF4978}" srcOrd="0" destOrd="2" presId="urn:microsoft.com/office/officeart/2005/8/layout/hProcess10"/>
    <dgm:cxn modelId="{BF8E8004-46F9-DD4D-8413-2AE22863D3E4}" type="presOf" srcId="{EF6E8AAE-5B66-7B48-A06F-5D9DE2C4F2A8}" destId="{DA9F10D3-F8DC-9740-B22C-5D2965527974}" srcOrd="0" destOrd="0" presId="urn:microsoft.com/office/officeart/2005/8/layout/hProcess10"/>
    <dgm:cxn modelId="{3682601D-7C01-7E4D-AF38-3C6DD6B2C813}" type="presOf" srcId="{585F7FEE-4FAF-B145-A8EB-E309278E0D4E}" destId="{87DF780D-1232-3C40-B30F-8B78DFBF4978}" srcOrd="0" destOrd="1" presId="urn:microsoft.com/office/officeart/2005/8/layout/hProcess10"/>
    <dgm:cxn modelId="{C73B2270-3515-CD4C-8335-BE44501EB9C8}" type="presOf" srcId="{1D3F4254-2046-644C-A277-370F92E3DACE}" destId="{DFB04F08-3FDC-A04B-9470-1E0C96C4F730}" srcOrd="0" destOrd="0" presId="urn:microsoft.com/office/officeart/2005/8/layout/hProcess10"/>
    <dgm:cxn modelId="{AEE4DAC5-9165-2C41-AF4D-3D2E63F4F6BA}" srcId="{C79C1F9A-5EBA-F943-9180-BA3876B5D2B9}" destId="{B91810D4-2FE2-5240-84E1-7075EBED764D}" srcOrd="2" destOrd="0" parTransId="{8147ED26-207A-B44F-8275-1916061E9E3F}" sibTransId="{5D218EA7-7D36-A740-9E30-D40BBC6240CF}"/>
    <dgm:cxn modelId="{35855DB1-5EB2-D141-8BD2-29B2DDC6DDDC}" type="presOf" srcId="{1939B86E-EFEE-354C-89A7-684E0B43782D}" destId="{14A4B7B2-4B5E-934C-8720-B7BE9B8AD429}" srcOrd="0" destOrd="2" presId="urn:microsoft.com/office/officeart/2005/8/layout/hProcess10"/>
    <dgm:cxn modelId="{75DF0C8F-3CED-F64B-8855-35664804F0BB}" srcId="{B91810D4-2FE2-5240-84E1-7075EBED764D}" destId="{5642C091-F3FD-2C48-AE88-FAFF0D9894C3}" srcOrd="2" destOrd="0" parTransId="{34E583AC-C900-254C-B24B-0A83A1D4E063}" sibTransId="{E90AA91C-FAA8-C642-9BBB-716E45161822}"/>
    <dgm:cxn modelId="{2E43D20F-94E9-6A4D-8A06-50E37AC7C9E4}" type="presParOf" srcId="{93F5FAD2-7F25-AA40-9389-6DBCD6CE42C8}" destId="{4159710F-3C5F-C149-9DE0-2FDE68F2D774}" srcOrd="0" destOrd="0" presId="urn:microsoft.com/office/officeart/2005/8/layout/hProcess10"/>
    <dgm:cxn modelId="{15177187-4760-5540-BC73-07DDAD518E49}" type="presParOf" srcId="{4159710F-3C5F-C149-9DE0-2FDE68F2D774}" destId="{B3D573BB-2F88-D543-82EF-B28943C66D03}" srcOrd="0" destOrd="0" presId="urn:microsoft.com/office/officeart/2005/8/layout/hProcess10"/>
    <dgm:cxn modelId="{308E945D-C19C-4447-A57C-5D76B2C9E0FE}" type="presParOf" srcId="{4159710F-3C5F-C149-9DE0-2FDE68F2D774}" destId="{14A4B7B2-4B5E-934C-8720-B7BE9B8AD429}" srcOrd="1" destOrd="0" presId="urn:microsoft.com/office/officeart/2005/8/layout/hProcess10"/>
    <dgm:cxn modelId="{4F48F6C2-88FB-494D-924B-A81492FAE063}" type="presParOf" srcId="{93F5FAD2-7F25-AA40-9389-6DBCD6CE42C8}" destId="{DFB04F08-3FDC-A04B-9470-1E0C96C4F730}" srcOrd="1" destOrd="0" presId="urn:microsoft.com/office/officeart/2005/8/layout/hProcess10"/>
    <dgm:cxn modelId="{D3E6A5FF-FF77-D54A-9B43-62ED49A79BBD}" type="presParOf" srcId="{DFB04F08-3FDC-A04B-9470-1E0C96C4F730}" destId="{7FF772FD-586D-8B42-93F1-5E29CBA24A74}" srcOrd="0" destOrd="0" presId="urn:microsoft.com/office/officeart/2005/8/layout/hProcess10"/>
    <dgm:cxn modelId="{39BC732A-DAA8-274F-8E4A-C8A6769355AC}" type="presParOf" srcId="{93F5FAD2-7F25-AA40-9389-6DBCD6CE42C8}" destId="{4771C2CB-3B1F-A942-AD4F-F2057E91416F}" srcOrd="2" destOrd="0" presId="urn:microsoft.com/office/officeart/2005/8/layout/hProcess10"/>
    <dgm:cxn modelId="{06FE4AD2-A4FD-394E-A313-846DB70F37BA}" type="presParOf" srcId="{4771C2CB-3B1F-A942-AD4F-F2057E91416F}" destId="{8DE335DB-E0E2-8C4A-B482-EC1628B26066}" srcOrd="0" destOrd="0" presId="urn:microsoft.com/office/officeart/2005/8/layout/hProcess10"/>
    <dgm:cxn modelId="{8C7BD21E-33A0-6943-9A8A-172BA1675E30}" type="presParOf" srcId="{4771C2CB-3B1F-A942-AD4F-F2057E91416F}" destId="{87DF780D-1232-3C40-B30F-8B78DFBF4978}" srcOrd="1" destOrd="0" presId="urn:microsoft.com/office/officeart/2005/8/layout/hProcess10"/>
    <dgm:cxn modelId="{5E326964-E558-3141-93E0-92A20DE99849}" type="presParOf" srcId="{93F5FAD2-7F25-AA40-9389-6DBCD6CE42C8}" destId="{DA9F10D3-F8DC-9740-B22C-5D2965527974}" srcOrd="3" destOrd="0" presId="urn:microsoft.com/office/officeart/2005/8/layout/hProcess10"/>
    <dgm:cxn modelId="{13A03CCB-AA53-1B41-9480-C3BAF0916386}" type="presParOf" srcId="{DA9F10D3-F8DC-9740-B22C-5D2965527974}" destId="{C3ACB4EA-FADF-3245-81DA-BFFA0E9C099D}" srcOrd="0" destOrd="0" presId="urn:microsoft.com/office/officeart/2005/8/layout/hProcess10"/>
    <dgm:cxn modelId="{2F5585CE-47E8-A74B-96EA-652C5B0838DF}" type="presParOf" srcId="{93F5FAD2-7F25-AA40-9389-6DBCD6CE42C8}" destId="{17CF3B72-019E-BB44-9335-A0330D920AE0}" srcOrd="4" destOrd="0" presId="urn:microsoft.com/office/officeart/2005/8/layout/hProcess10"/>
    <dgm:cxn modelId="{28F340B3-7EF5-DE4C-B27B-9D1BE4F22241}" type="presParOf" srcId="{17CF3B72-019E-BB44-9335-A0330D920AE0}" destId="{926F27DD-4804-6948-A6FF-37C0F1814C0E}" srcOrd="0" destOrd="0" presId="urn:microsoft.com/office/officeart/2005/8/layout/hProcess10"/>
    <dgm:cxn modelId="{B1D3BDB6-8687-344A-AC4F-79AD3C248162}" type="presParOf" srcId="{17CF3B72-019E-BB44-9335-A0330D920AE0}" destId="{2686D8CE-2B0A-1642-B1D3-E94E283BD944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22E8F15-6C4B-C04D-9FA8-0A494B010966}" type="doc">
      <dgm:prSet loTypeId="urn:microsoft.com/office/officeart/2005/8/layout/hList2" loCatId="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7DBB697-3211-F74B-AA88-26B407EEE548}">
      <dgm:prSet phldrT="[Texto]" custT="1"/>
      <dgm:spPr/>
      <dgm:t>
        <a:bodyPr/>
        <a:lstStyle/>
        <a:p>
          <a:r>
            <a:rPr lang="es-ES" sz="2800" dirty="0" smtClean="0"/>
            <a:t>Yo soy</a:t>
          </a:r>
          <a:endParaRPr lang="es-ES" sz="2800" dirty="0"/>
        </a:p>
      </dgm:t>
    </dgm:pt>
    <dgm:pt modelId="{18591BFA-3774-9648-BBA6-0876E0F2B647}" type="parTrans" cxnId="{D6463A85-4EDE-E841-B5A5-B9E7EFE0D05E}">
      <dgm:prSet/>
      <dgm:spPr/>
      <dgm:t>
        <a:bodyPr/>
        <a:lstStyle/>
        <a:p>
          <a:endParaRPr lang="es-ES"/>
        </a:p>
      </dgm:t>
    </dgm:pt>
    <dgm:pt modelId="{E894F76F-A91F-BB47-B243-9C326834B93F}" type="sibTrans" cxnId="{D6463A85-4EDE-E841-B5A5-B9E7EFE0D05E}">
      <dgm:prSet/>
      <dgm:spPr/>
      <dgm:t>
        <a:bodyPr/>
        <a:lstStyle/>
        <a:p>
          <a:endParaRPr lang="es-ES"/>
        </a:p>
      </dgm:t>
    </dgm:pt>
    <dgm:pt modelId="{A91F608F-D7EB-A949-A739-0161FE97F701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 smtClean="0"/>
            <a:t>Lo vivido</a:t>
          </a:r>
          <a:endParaRPr lang="es-ES" dirty="0"/>
        </a:p>
      </dgm:t>
    </dgm:pt>
    <dgm:pt modelId="{5CEFF2DC-E790-A44F-A6B3-C788ED42B505}" type="parTrans" cxnId="{2BC094B7-9145-D74C-9030-AD2CF07C29D4}">
      <dgm:prSet/>
      <dgm:spPr/>
      <dgm:t>
        <a:bodyPr/>
        <a:lstStyle/>
        <a:p>
          <a:endParaRPr lang="es-ES"/>
        </a:p>
      </dgm:t>
    </dgm:pt>
    <dgm:pt modelId="{8B4E6FBF-0A7A-2346-AAD9-313E37D52DDA}" type="sibTrans" cxnId="{2BC094B7-9145-D74C-9030-AD2CF07C29D4}">
      <dgm:prSet/>
      <dgm:spPr/>
      <dgm:t>
        <a:bodyPr/>
        <a:lstStyle/>
        <a:p>
          <a:endParaRPr lang="es-ES"/>
        </a:p>
      </dgm:t>
    </dgm:pt>
    <dgm:pt modelId="{4D6AB4DC-474D-D64B-B820-37C8C974A1E9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 smtClean="0"/>
            <a:t>Lo sufrido</a:t>
          </a:r>
          <a:endParaRPr lang="es-ES" dirty="0"/>
        </a:p>
      </dgm:t>
    </dgm:pt>
    <dgm:pt modelId="{A9A86D2F-7BB7-8243-A56E-5D4BAAD48BC0}" type="parTrans" cxnId="{85E6B935-E49F-C74C-AD7C-C48D709C3C32}">
      <dgm:prSet/>
      <dgm:spPr/>
      <dgm:t>
        <a:bodyPr/>
        <a:lstStyle/>
        <a:p>
          <a:endParaRPr lang="es-ES"/>
        </a:p>
      </dgm:t>
    </dgm:pt>
    <dgm:pt modelId="{1A89CF41-6655-184B-A380-A071BF950BE3}" type="sibTrans" cxnId="{85E6B935-E49F-C74C-AD7C-C48D709C3C32}">
      <dgm:prSet/>
      <dgm:spPr/>
      <dgm:t>
        <a:bodyPr/>
        <a:lstStyle/>
        <a:p>
          <a:endParaRPr lang="es-ES"/>
        </a:p>
      </dgm:t>
    </dgm:pt>
    <dgm:pt modelId="{CDCDA6AA-99EE-9F49-82F9-F62B5FC45C97}">
      <dgm:prSet phldrT="[Texto]" custT="1"/>
      <dgm:spPr/>
      <dgm:t>
        <a:bodyPr/>
        <a:lstStyle/>
        <a:p>
          <a:r>
            <a:rPr lang="es-ES" sz="2800" dirty="0" smtClean="0"/>
            <a:t>Yo creo</a:t>
          </a:r>
          <a:endParaRPr lang="es-ES" sz="2800" dirty="0"/>
        </a:p>
      </dgm:t>
    </dgm:pt>
    <dgm:pt modelId="{9A4AD1E6-AD2C-5D49-A634-D1FF0E3285AE}" type="parTrans" cxnId="{19323852-19A0-AC4E-8C7A-885B163F3B74}">
      <dgm:prSet/>
      <dgm:spPr/>
      <dgm:t>
        <a:bodyPr/>
        <a:lstStyle/>
        <a:p>
          <a:endParaRPr lang="es-ES"/>
        </a:p>
      </dgm:t>
    </dgm:pt>
    <dgm:pt modelId="{2C388F90-80FF-CD4F-91A1-451907A0F57A}" type="sibTrans" cxnId="{19323852-19A0-AC4E-8C7A-885B163F3B74}">
      <dgm:prSet/>
      <dgm:spPr/>
      <dgm:t>
        <a:bodyPr/>
        <a:lstStyle/>
        <a:p>
          <a:endParaRPr lang="es-ES"/>
        </a:p>
      </dgm:t>
    </dgm:pt>
    <dgm:pt modelId="{CE8D0E84-1E2C-6C46-801B-691E16ED1CAE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Contagiado</a:t>
          </a:r>
          <a:endParaRPr lang="es-ES" dirty="0"/>
        </a:p>
      </dgm:t>
    </dgm:pt>
    <dgm:pt modelId="{C4DCE017-7426-E04E-A3E5-33020966EA7E}" type="parTrans" cxnId="{DC4A9746-8727-914F-8D87-EB9C0C8E01BE}">
      <dgm:prSet/>
      <dgm:spPr/>
      <dgm:t>
        <a:bodyPr/>
        <a:lstStyle/>
        <a:p>
          <a:endParaRPr lang="es-ES"/>
        </a:p>
      </dgm:t>
    </dgm:pt>
    <dgm:pt modelId="{6F71AD1B-EB08-4C4E-A2C9-92197DD067E7}" type="sibTrans" cxnId="{DC4A9746-8727-914F-8D87-EB9C0C8E01BE}">
      <dgm:prSet/>
      <dgm:spPr/>
      <dgm:t>
        <a:bodyPr/>
        <a:lstStyle/>
        <a:p>
          <a:endParaRPr lang="es-ES"/>
        </a:p>
      </dgm:t>
    </dgm:pt>
    <dgm:pt modelId="{D7E091EF-ACC9-5643-94A7-AB4500B1899A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Encontrado</a:t>
          </a:r>
          <a:endParaRPr lang="es-ES" dirty="0"/>
        </a:p>
      </dgm:t>
    </dgm:pt>
    <dgm:pt modelId="{F3F924AF-176C-C04A-BBFC-07A4241218C1}" type="parTrans" cxnId="{0549ED3F-50C7-0B40-B0CC-89F4410B3B3A}">
      <dgm:prSet/>
      <dgm:spPr/>
      <dgm:t>
        <a:bodyPr/>
        <a:lstStyle/>
        <a:p>
          <a:endParaRPr lang="es-ES"/>
        </a:p>
      </dgm:t>
    </dgm:pt>
    <dgm:pt modelId="{66764C0D-4AFE-2945-87A0-E30D35377CC0}" type="sibTrans" cxnId="{0549ED3F-50C7-0B40-B0CC-89F4410B3B3A}">
      <dgm:prSet/>
      <dgm:spPr/>
      <dgm:t>
        <a:bodyPr/>
        <a:lstStyle/>
        <a:p>
          <a:endParaRPr lang="es-ES"/>
        </a:p>
      </dgm:t>
    </dgm:pt>
    <dgm:pt modelId="{75A14F03-55A0-D34E-9D14-950A5CE81A92}">
      <dgm:prSet phldrT="[Texto]" custT="1"/>
      <dgm:spPr/>
      <dgm:t>
        <a:bodyPr/>
        <a:lstStyle/>
        <a:p>
          <a:r>
            <a:rPr lang="es-ES" sz="2800" dirty="0" smtClean="0"/>
            <a:t>Yo decido</a:t>
          </a:r>
          <a:endParaRPr lang="es-ES" sz="2800" dirty="0"/>
        </a:p>
      </dgm:t>
    </dgm:pt>
    <dgm:pt modelId="{D8044FA1-1C4A-F344-AB4A-5B8338C34449}" type="parTrans" cxnId="{48409C89-D673-8146-B307-30B4E9933B35}">
      <dgm:prSet/>
      <dgm:spPr/>
      <dgm:t>
        <a:bodyPr/>
        <a:lstStyle/>
        <a:p>
          <a:endParaRPr lang="es-ES"/>
        </a:p>
      </dgm:t>
    </dgm:pt>
    <dgm:pt modelId="{C4AF3250-7EE3-AB4A-8A92-60315DF4F9B5}" type="sibTrans" cxnId="{48409C89-D673-8146-B307-30B4E9933B35}">
      <dgm:prSet/>
      <dgm:spPr/>
      <dgm:t>
        <a:bodyPr/>
        <a:lstStyle/>
        <a:p>
          <a:endParaRPr lang="es-ES"/>
        </a:p>
      </dgm:t>
    </dgm:pt>
    <dgm:pt modelId="{53F44A80-22C1-8D41-B49A-DAE86B03DF0B}">
      <dgm:prSet phldrT="[Texto]" custT="1"/>
      <dgm:spPr>
        <a:solidFill>
          <a:srgbClr val="008000"/>
        </a:solidFill>
      </dgm:spPr>
      <dgm:t>
        <a:bodyPr/>
        <a:lstStyle/>
        <a:p>
          <a:r>
            <a:rPr lang="es-ES" sz="1600" dirty="0" smtClean="0"/>
            <a:t>Por vocación</a:t>
          </a:r>
          <a:endParaRPr lang="es-ES" sz="1600" dirty="0"/>
        </a:p>
      </dgm:t>
    </dgm:pt>
    <dgm:pt modelId="{B1F22B72-13CB-EA47-AA30-7E7CDEE116BC}" type="parTrans" cxnId="{A5C19446-5C78-7547-A352-C048F913AB84}">
      <dgm:prSet/>
      <dgm:spPr/>
      <dgm:t>
        <a:bodyPr/>
        <a:lstStyle/>
        <a:p>
          <a:endParaRPr lang="es-ES"/>
        </a:p>
      </dgm:t>
    </dgm:pt>
    <dgm:pt modelId="{B233D3D0-EDC8-0248-ADBD-9143F7D5E176}" type="sibTrans" cxnId="{A5C19446-5C78-7547-A352-C048F913AB84}">
      <dgm:prSet/>
      <dgm:spPr/>
      <dgm:t>
        <a:bodyPr/>
        <a:lstStyle/>
        <a:p>
          <a:endParaRPr lang="es-ES"/>
        </a:p>
      </dgm:t>
    </dgm:pt>
    <dgm:pt modelId="{4BEB4BC7-72E9-D347-A27A-BD3872005C00}">
      <dgm:prSet phldrT="[Texto]" custT="1"/>
      <dgm:spPr>
        <a:solidFill>
          <a:srgbClr val="008000"/>
        </a:solidFill>
      </dgm:spPr>
      <dgm:t>
        <a:bodyPr/>
        <a:lstStyle/>
        <a:p>
          <a:r>
            <a:rPr lang="es-ES" sz="1600" dirty="0" smtClean="0"/>
            <a:t>Por misión</a:t>
          </a:r>
          <a:endParaRPr lang="es-ES" sz="1600" dirty="0"/>
        </a:p>
      </dgm:t>
    </dgm:pt>
    <dgm:pt modelId="{A4817098-C964-774E-8465-0952DB1ACA5C}" type="parTrans" cxnId="{B108825B-FC3C-2341-B3D8-C79F88E19387}">
      <dgm:prSet/>
      <dgm:spPr/>
      <dgm:t>
        <a:bodyPr/>
        <a:lstStyle/>
        <a:p>
          <a:endParaRPr lang="es-ES"/>
        </a:p>
      </dgm:t>
    </dgm:pt>
    <dgm:pt modelId="{3CB746A1-5B13-4F49-982D-2C879AE9262E}" type="sibTrans" cxnId="{B108825B-FC3C-2341-B3D8-C79F88E19387}">
      <dgm:prSet/>
      <dgm:spPr/>
      <dgm:t>
        <a:bodyPr/>
        <a:lstStyle/>
        <a:p>
          <a:endParaRPr lang="es-ES"/>
        </a:p>
      </dgm:t>
    </dgm:pt>
    <dgm:pt modelId="{F677A0A7-F6C6-6E4E-9F43-A586AD8B4D29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 smtClean="0"/>
            <a:t>Lo buscado</a:t>
          </a:r>
          <a:endParaRPr lang="es-ES" dirty="0"/>
        </a:p>
      </dgm:t>
    </dgm:pt>
    <dgm:pt modelId="{4CA40BC5-5D35-1044-A500-D3F144AD7FAB}" type="parTrans" cxnId="{40EC7860-B785-F846-8657-C6AC85C7E60B}">
      <dgm:prSet/>
      <dgm:spPr/>
      <dgm:t>
        <a:bodyPr/>
        <a:lstStyle/>
        <a:p>
          <a:endParaRPr lang="es-ES"/>
        </a:p>
      </dgm:t>
    </dgm:pt>
    <dgm:pt modelId="{BC19FCC1-A19A-0743-AE62-202E8F11A2A1}" type="sibTrans" cxnId="{40EC7860-B785-F846-8657-C6AC85C7E60B}">
      <dgm:prSet/>
      <dgm:spPr/>
      <dgm:t>
        <a:bodyPr/>
        <a:lstStyle/>
        <a:p>
          <a:endParaRPr lang="es-ES"/>
        </a:p>
      </dgm:t>
    </dgm:pt>
    <dgm:pt modelId="{CB642871-2ADC-974B-9598-38EEFAA26EF6}">
      <dgm:prSet phldrT="[Texto]"/>
      <dgm:spPr>
        <a:solidFill>
          <a:srgbClr val="660066"/>
        </a:solidFill>
      </dgm:spPr>
      <dgm:t>
        <a:bodyPr/>
        <a:lstStyle/>
        <a:p>
          <a:r>
            <a:rPr lang="es-ES" dirty="0" smtClean="0"/>
            <a:t>Optado</a:t>
          </a:r>
          <a:endParaRPr lang="es-ES" dirty="0"/>
        </a:p>
      </dgm:t>
    </dgm:pt>
    <dgm:pt modelId="{7B2C6729-3152-8E41-8F34-15CADAE79094}" type="parTrans" cxnId="{F5E32082-D883-C34D-B001-C1DB85FEFDA4}">
      <dgm:prSet/>
      <dgm:spPr/>
      <dgm:t>
        <a:bodyPr/>
        <a:lstStyle/>
        <a:p>
          <a:endParaRPr lang="es-ES"/>
        </a:p>
      </dgm:t>
    </dgm:pt>
    <dgm:pt modelId="{2D38732A-4FA0-2C48-A5A8-C9C56644D9B9}" type="sibTrans" cxnId="{F5E32082-D883-C34D-B001-C1DB85FEFDA4}">
      <dgm:prSet/>
      <dgm:spPr/>
      <dgm:t>
        <a:bodyPr/>
        <a:lstStyle/>
        <a:p>
          <a:endParaRPr lang="es-ES"/>
        </a:p>
      </dgm:t>
    </dgm:pt>
    <dgm:pt modelId="{99A2429F-25C3-C14A-A074-4CC5D7C919CE}">
      <dgm:prSet phldrT="[Texto]" custT="1"/>
      <dgm:spPr>
        <a:solidFill>
          <a:srgbClr val="008000"/>
        </a:solidFill>
      </dgm:spPr>
      <dgm:t>
        <a:bodyPr/>
        <a:lstStyle/>
        <a:p>
          <a:r>
            <a:rPr lang="es-ES" sz="1600" dirty="0" smtClean="0"/>
            <a:t>Por reacción</a:t>
          </a:r>
          <a:endParaRPr lang="es-ES" sz="1600" dirty="0"/>
        </a:p>
      </dgm:t>
    </dgm:pt>
    <dgm:pt modelId="{2CAB7AFA-442B-9D48-ACA0-17F126029141}" type="parTrans" cxnId="{C39B79B1-E503-3941-B060-FFF1C791B457}">
      <dgm:prSet/>
      <dgm:spPr/>
      <dgm:t>
        <a:bodyPr/>
        <a:lstStyle/>
        <a:p>
          <a:endParaRPr lang="es-ES"/>
        </a:p>
      </dgm:t>
    </dgm:pt>
    <dgm:pt modelId="{4143ECFD-E7AB-B547-947D-80B527C8DA07}" type="sibTrans" cxnId="{C39B79B1-E503-3941-B060-FFF1C791B457}">
      <dgm:prSet/>
      <dgm:spPr/>
      <dgm:t>
        <a:bodyPr/>
        <a:lstStyle/>
        <a:p>
          <a:endParaRPr lang="es-ES"/>
        </a:p>
      </dgm:t>
    </dgm:pt>
    <dgm:pt modelId="{51745BA8-F5E8-F744-A251-65AFDD506C1B}" type="pres">
      <dgm:prSet presAssocID="{F22E8F15-6C4B-C04D-9FA8-0A494B010966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374AEDC4-D3D5-8840-9456-3CCB499C7AF7}" type="pres">
      <dgm:prSet presAssocID="{97DBB697-3211-F74B-AA88-26B407EEE548}" presName="compositeNode" presStyleCnt="0">
        <dgm:presLayoutVars>
          <dgm:bulletEnabled val="1"/>
        </dgm:presLayoutVars>
      </dgm:prSet>
      <dgm:spPr/>
    </dgm:pt>
    <dgm:pt modelId="{A27669CD-8A8D-874F-BCF9-D63E6337B463}" type="pres">
      <dgm:prSet presAssocID="{97DBB697-3211-F74B-AA88-26B407EEE548}" presName="imag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C4BBBC59-7793-3649-A978-9758D96D2A83}" type="pres">
      <dgm:prSet presAssocID="{97DBB697-3211-F74B-AA88-26B407EEE548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E2477BD-93C1-CD4C-8AEC-AE5CC1ACCCAC}" type="pres">
      <dgm:prSet presAssocID="{97DBB697-3211-F74B-AA88-26B407EEE548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980A02-3EBC-3549-A1EB-A035EEEEBCF7}" type="pres">
      <dgm:prSet presAssocID="{E894F76F-A91F-BB47-B243-9C326834B93F}" presName="sibTrans" presStyleCnt="0"/>
      <dgm:spPr/>
    </dgm:pt>
    <dgm:pt modelId="{86329142-E710-DA42-B68B-F13F192423CA}" type="pres">
      <dgm:prSet presAssocID="{CDCDA6AA-99EE-9F49-82F9-F62B5FC45C97}" presName="compositeNode" presStyleCnt="0">
        <dgm:presLayoutVars>
          <dgm:bulletEnabled val="1"/>
        </dgm:presLayoutVars>
      </dgm:prSet>
      <dgm:spPr/>
    </dgm:pt>
    <dgm:pt modelId="{74832141-F84D-1C4D-9CE9-950B1FB7E950}" type="pres">
      <dgm:prSet presAssocID="{CDCDA6AA-99EE-9F49-82F9-F62B5FC45C97}" presName="imag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  <dgm:pt modelId="{E5881F0F-F230-9944-A99B-D8413B8F7FF7}" type="pres">
      <dgm:prSet presAssocID="{CDCDA6AA-99EE-9F49-82F9-F62B5FC45C97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59A3AF0-26C1-AA42-8921-AE489C99494E}" type="pres">
      <dgm:prSet presAssocID="{CDCDA6AA-99EE-9F49-82F9-F62B5FC45C97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87B82C-E211-B841-9CE5-6ED83A8BEE24}" type="pres">
      <dgm:prSet presAssocID="{2C388F90-80FF-CD4F-91A1-451907A0F57A}" presName="sibTrans" presStyleCnt="0"/>
      <dgm:spPr/>
    </dgm:pt>
    <dgm:pt modelId="{A0DE7727-7748-2A41-ACB9-FD149E029A35}" type="pres">
      <dgm:prSet presAssocID="{75A14F03-55A0-D34E-9D14-950A5CE81A92}" presName="compositeNode" presStyleCnt="0">
        <dgm:presLayoutVars>
          <dgm:bulletEnabled val="1"/>
        </dgm:presLayoutVars>
      </dgm:prSet>
      <dgm:spPr/>
    </dgm:pt>
    <dgm:pt modelId="{50CC277D-7F10-0F42-A002-D64C2CF44994}" type="pres">
      <dgm:prSet presAssocID="{75A14F03-55A0-D34E-9D14-950A5CE81A92}" presName="imag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2C524E94-60AE-EE4B-B6D7-61569738B131}" type="pres">
      <dgm:prSet presAssocID="{75A14F03-55A0-D34E-9D14-950A5CE81A92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EE0D467-DD1C-0E4B-9460-D6C85CB51DDE}" type="pres">
      <dgm:prSet presAssocID="{75A14F03-55A0-D34E-9D14-950A5CE81A92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5C19446-5C78-7547-A352-C048F913AB84}" srcId="{75A14F03-55A0-D34E-9D14-950A5CE81A92}" destId="{53F44A80-22C1-8D41-B49A-DAE86B03DF0B}" srcOrd="1" destOrd="0" parTransId="{B1F22B72-13CB-EA47-AA30-7E7CDEE116BC}" sibTransId="{B233D3D0-EDC8-0248-ADBD-9143F7D5E176}"/>
    <dgm:cxn modelId="{F5E32082-D883-C34D-B001-C1DB85FEFDA4}" srcId="{CDCDA6AA-99EE-9F49-82F9-F62B5FC45C97}" destId="{CB642871-2ADC-974B-9598-38EEFAA26EF6}" srcOrd="2" destOrd="0" parTransId="{7B2C6729-3152-8E41-8F34-15CADAE79094}" sibTransId="{2D38732A-4FA0-2C48-A5A8-C9C56644D9B9}"/>
    <dgm:cxn modelId="{D6463A85-4EDE-E841-B5A5-B9E7EFE0D05E}" srcId="{F22E8F15-6C4B-C04D-9FA8-0A494B010966}" destId="{97DBB697-3211-F74B-AA88-26B407EEE548}" srcOrd="0" destOrd="0" parTransId="{18591BFA-3774-9648-BBA6-0876E0F2B647}" sibTransId="{E894F76F-A91F-BB47-B243-9C326834B93F}"/>
    <dgm:cxn modelId="{44E153F4-2887-394D-A6C7-D22B99544E86}" type="presOf" srcId="{4BEB4BC7-72E9-D347-A27A-BD3872005C00}" destId="{2C524E94-60AE-EE4B-B6D7-61569738B131}" srcOrd="0" destOrd="2" presId="urn:microsoft.com/office/officeart/2005/8/layout/hList2"/>
    <dgm:cxn modelId="{79F44F44-9823-0F40-8CC3-17745C2295CB}" type="presOf" srcId="{4D6AB4DC-474D-D64B-B820-37C8C974A1E9}" destId="{C4BBBC59-7793-3649-A978-9758D96D2A83}" srcOrd="0" destOrd="1" presId="urn:microsoft.com/office/officeart/2005/8/layout/hList2"/>
    <dgm:cxn modelId="{54A60EAC-E652-C543-A521-AAF78A6B1946}" type="presOf" srcId="{F22E8F15-6C4B-C04D-9FA8-0A494B010966}" destId="{51745BA8-F5E8-F744-A251-65AFDD506C1B}" srcOrd="0" destOrd="0" presId="urn:microsoft.com/office/officeart/2005/8/layout/hList2"/>
    <dgm:cxn modelId="{2BC094B7-9145-D74C-9030-AD2CF07C29D4}" srcId="{97DBB697-3211-F74B-AA88-26B407EEE548}" destId="{A91F608F-D7EB-A949-A739-0161FE97F701}" srcOrd="0" destOrd="0" parTransId="{5CEFF2DC-E790-A44F-A6B3-C788ED42B505}" sibTransId="{8B4E6FBF-0A7A-2346-AAD9-313E37D52DDA}"/>
    <dgm:cxn modelId="{656504D0-4A04-FE41-81F6-465CD36B7774}" type="presOf" srcId="{75A14F03-55A0-D34E-9D14-950A5CE81A92}" destId="{1EE0D467-DD1C-0E4B-9460-D6C85CB51DDE}" srcOrd="0" destOrd="0" presId="urn:microsoft.com/office/officeart/2005/8/layout/hList2"/>
    <dgm:cxn modelId="{85E6B935-E49F-C74C-AD7C-C48D709C3C32}" srcId="{97DBB697-3211-F74B-AA88-26B407EEE548}" destId="{4D6AB4DC-474D-D64B-B820-37C8C974A1E9}" srcOrd="1" destOrd="0" parTransId="{A9A86D2F-7BB7-8243-A56E-5D4BAAD48BC0}" sibTransId="{1A89CF41-6655-184B-A380-A071BF950BE3}"/>
    <dgm:cxn modelId="{19323852-19A0-AC4E-8C7A-885B163F3B74}" srcId="{F22E8F15-6C4B-C04D-9FA8-0A494B010966}" destId="{CDCDA6AA-99EE-9F49-82F9-F62B5FC45C97}" srcOrd="1" destOrd="0" parTransId="{9A4AD1E6-AD2C-5D49-A634-D1FF0E3285AE}" sibTransId="{2C388F90-80FF-CD4F-91A1-451907A0F57A}"/>
    <dgm:cxn modelId="{0549ED3F-50C7-0B40-B0CC-89F4410B3B3A}" srcId="{CDCDA6AA-99EE-9F49-82F9-F62B5FC45C97}" destId="{D7E091EF-ACC9-5643-94A7-AB4500B1899A}" srcOrd="1" destOrd="0" parTransId="{F3F924AF-176C-C04A-BBFC-07A4241218C1}" sibTransId="{66764C0D-4AFE-2945-87A0-E30D35377CC0}"/>
    <dgm:cxn modelId="{0E5B8F06-0315-E946-8B06-DE00B3FBA70A}" type="presOf" srcId="{53F44A80-22C1-8D41-B49A-DAE86B03DF0B}" destId="{2C524E94-60AE-EE4B-B6D7-61569738B131}" srcOrd="0" destOrd="1" presId="urn:microsoft.com/office/officeart/2005/8/layout/hList2"/>
    <dgm:cxn modelId="{3A901679-81D6-E34F-8CB5-D1B70A3E054F}" type="presOf" srcId="{F677A0A7-F6C6-6E4E-9F43-A586AD8B4D29}" destId="{C4BBBC59-7793-3649-A978-9758D96D2A83}" srcOrd="0" destOrd="2" presId="urn:microsoft.com/office/officeart/2005/8/layout/hList2"/>
    <dgm:cxn modelId="{48409C89-D673-8146-B307-30B4E9933B35}" srcId="{F22E8F15-6C4B-C04D-9FA8-0A494B010966}" destId="{75A14F03-55A0-D34E-9D14-950A5CE81A92}" srcOrd="2" destOrd="0" parTransId="{D8044FA1-1C4A-F344-AB4A-5B8338C34449}" sibTransId="{C4AF3250-7EE3-AB4A-8A92-60315DF4F9B5}"/>
    <dgm:cxn modelId="{DC4A9746-8727-914F-8D87-EB9C0C8E01BE}" srcId="{CDCDA6AA-99EE-9F49-82F9-F62B5FC45C97}" destId="{CE8D0E84-1E2C-6C46-801B-691E16ED1CAE}" srcOrd="0" destOrd="0" parTransId="{C4DCE017-7426-E04E-A3E5-33020966EA7E}" sibTransId="{6F71AD1B-EB08-4C4E-A2C9-92197DD067E7}"/>
    <dgm:cxn modelId="{C39B79B1-E503-3941-B060-FFF1C791B457}" srcId="{75A14F03-55A0-D34E-9D14-950A5CE81A92}" destId="{99A2429F-25C3-C14A-A074-4CC5D7C919CE}" srcOrd="0" destOrd="0" parTransId="{2CAB7AFA-442B-9D48-ACA0-17F126029141}" sibTransId="{4143ECFD-E7AB-B547-947D-80B527C8DA07}"/>
    <dgm:cxn modelId="{40EC7860-B785-F846-8657-C6AC85C7E60B}" srcId="{97DBB697-3211-F74B-AA88-26B407EEE548}" destId="{F677A0A7-F6C6-6E4E-9F43-A586AD8B4D29}" srcOrd="2" destOrd="0" parTransId="{4CA40BC5-5D35-1044-A500-D3F144AD7FAB}" sibTransId="{BC19FCC1-A19A-0743-AE62-202E8F11A2A1}"/>
    <dgm:cxn modelId="{0502849B-B399-DF4D-95A8-0E8D5628A62C}" type="presOf" srcId="{99A2429F-25C3-C14A-A074-4CC5D7C919CE}" destId="{2C524E94-60AE-EE4B-B6D7-61569738B131}" srcOrd="0" destOrd="0" presId="urn:microsoft.com/office/officeart/2005/8/layout/hList2"/>
    <dgm:cxn modelId="{159812E6-C140-3A48-98D1-D0DCB2E38BBE}" type="presOf" srcId="{CE8D0E84-1E2C-6C46-801B-691E16ED1CAE}" destId="{E5881F0F-F230-9944-A99B-D8413B8F7FF7}" srcOrd="0" destOrd="0" presId="urn:microsoft.com/office/officeart/2005/8/layout/hList2"/>
    <dgm:cxn modelId="{07EBAC8A-0EB3-AD4C-A307-5666B5BC227F}" type="presOf" srcId="{CDCDA6AA-99EE-9F49-82F9-F62B5FC45C97}" destId="{D59A3AF0-26C1-AA42-8921-AE489C99494E}" srcOrd="0" destOrd="0" presId="urn:microsoft.com/office/officeart/2005/8/layout/hList2"/>
    <dgm:cxn modelId="{2697F284-2A62-9847-8560-4FDD2C86313F}" type="presOf" srcId="{97DBB697-3211-F74B-AA88-26B407EEE548}" destId="{BE2477BD-93C1-CD4C-8AEC-AE5CC1ACCCAC}" srcOrd="0" destOrd="0" presId="urn:microsoft.com/office/officeart/2005/8/layout/hList2"/>
    <dgm:cxn modelId="{F118E1A8-2A9B-6A42-9C13-6BFE638355F6}" type="presOf" srcId="{A91F608F-D7EB-A949-A739-0161FE97F701}" destId="{C4BBBC59-7793-3649-A978-9758D96D2A83}" srcOrd="0" destOrd="0" presId="urn:microsoft.com/office/officeart/2005/8/layout/hList2"/>
    <dgm:cxn modelId="{B108825B-FC3C-2341-B3D8-C79F88E19387}" srcId="{75A14F03-55A0-D34E-9D14-950A5CE81A92}" destId="{4BEB4BC7-72E9-D347-A27A-BD3872005C00}" srcOrd="2" destOrd="0" parTransId="{A4817098-C964-774E-8465-0952DB1ACA5C}" sibTransId="{3CB746A1-5B13-4F49-982D-2C879AE9262E}"/>
    <dgm:cxn modelId="{82E5A0B6-763B-1F41-87C8-F98124451B89}" type="presOf" srcId="{D7E091EF-ACC9-5643-94A7-AB4500B1899A}" destId="{E5881F0F-F230-9944-A99B-D8413B8F7FF7}" srcOrd="0" destOrd="1" presId="urn:microsoft.com/office/officeart/2005/8/layout/hList2"/>
    <dgm:cxn modelId="{2EF17598-CEB7-AE43-B2B6-F3DB9E15A907}" type="presOf" srcId="{CB642871-2ADC-974B-9598-38EEFAA26EF6}" destId="{E5881F0F-F230-9944-A99B-D8413B8F7FF7}" srcOrd="0" destOrd="2" presId="urn:microsoft.com/office/officeart/2005/8/layout/hList2"/>
    <dgm:cxn modelId="{2A632359-2FE9-E549-BEA8-13CDF1C9FC58}" type="presParOf" srcId="{51745BA8-F5E8-F744-A251-65AFDD506C1B}" destId="{374AEDC4-D3D5-8840-9456-3CCB499C7AF7}" srcOrd="0" destOrd="0" presId="urn:microsoft.com/office/officeart/2005/8/layout/hList2"/>
    <dgm:cxn modelId="{F63BEDC7-16F0-A948-9A46-3B7AD5EAAABB}" type="presParOf" srcId="{374AEDC4-D3D5-8840-9456-3CCB499C7AF7}" destId="{A27669CD-8A8D-874F-BCF9-D63E6337B463}" srcOrd="0" destOrd="0" presId="urn:microsoft.com/office/officeart/2005/8/layout/hList2"/>
    <dgm:cxn modelId="{ADAD3671-1A49-154E-B3D5-E5286594AC0C}" type="presParOf" srcId="{374AEDC4-D3D5-8840-9456-3CCB499C7AF7}" destId="{C4BBBC59-7793-3649-A978-9758D96D2A83}" srcOrd="1" destOrd="0" presId="urn:microsoft.com/office/officeart/2005/8/layout/hList2"/>
    <dgm:cxn modelId="{6FEB9153-1F8A-1B40-B218-F99E8F1C580C}" type="presParOf" srcId="{374AEDC4-D3D5-8840-9456-3CCB499C7AF7}" destId="{BE2477BD-93C1-CD4C-8AEC-AE5CC1ACCCAC}" srcOrd="2" destOrd="0" presId="urn:microsoft.com/office/officeart/2005/8/layout/hList2"/>
    <dgm:cxn modelId="{F0F05832-1702-6043-BFC0-5C8049B53548}" type="presParOf" srcId="{51745BA8-F5E8-F744-A251-65AFDD506C1B}" destId="{84980A02-3EBC-3549-A1EB-A035EEEEBCF7}" srcOrd="1" destOrd="0" presId="urn:microsoft.com/office/officeart/2005/8/layout/hList2"/>
    <dgm:cxn modelId="{B7316689-EC8F-8E47-A759-65A9D35CDE13}" type="presParOf" srcId="{51745BA8-F5E8-F744-A251-65AFDD506C1B}" destId="{86329142-E710-DA42-B68B-F13F192423CA}" srcOrd="2" destOrd="0" presId="urn:microsoft.com/office/officeart/2005/8/layout/hList2"/>
    <dgm:cxn modelId="{66850AAA-0004-3645-AAD5-AE61A968F669}" type="presParOf" srcId="{86329142-E710-DA42-B68B-F13F192423CA}" destId="{74832141-F84D-1C4D-9CE9-950B1FB7E950}" srcOrd="0" destOrd="0" presId="urn:microsoft.com/office/officeart/2005/8/layout/hList2"/>
    <dgm:cxn modelId="{11E0EA74-C32B-8040-8B28-E00608747E63}" type="presParOf" srcId="{86329142-E710-DA42-B68B-F13F192423CA}" destId="{E5881F0F-F230-9944-A99B-D8413B8F7FF7}" srcOrd="1" destOrd="0" presId="urn:microsoft.com/office/officeart/2005/8/layout/hList2"/>
    <dgm:cxn modelId="{01479E26-9C97-274E-B41A-82AFBF433D9F}" type="presParOf" srcId="{86329142-E710-DA42-B68B-F13F192423CA}" destId="{D59A3AF0-26C1-AA42-8921-AE489C99494E}" srcOrd="2" destOrd="0" presId="urn:microsoft.com/office/officeart/2005/8/layout/hList2"/>
    <dgm:cxn modelId="{863B4F53-00AC-9E4F-9915-4CF514DACF35}" type="presParOf" srcId="{51745BA8-F5E8-F744-A251-65AFDD506C1B}" destId="{4E87B82C-E211-B841-9CE5-6ED83A8BEE24}" srcOrd="3" destOrd="0" presId="urn:microsoft.com/office/officeart/2005/8/layout/hList2"/>
    <dgm:cxn modelId="{E737EF58-19AD-A642-8169-81653890D77B}" type="presParOf" srcId="{51745BA8-F5E8-F744-A251-65AFDD506C1B}" destId="{A0DE7727-7748-2A41-ACB9-FD149E029A35}" srcOrd="4" destOrd="0" presId="urn:microsoft.com/office/officeart/2005/8/layout/hList2"/>
    <dgm:cxn modelId="{D88EBC03-BD1D-C44D-BB0A-1F01670904E3}" type="presParOf" srcId="{A0DE7727-7748-2A41-ACB9-FD149E029A35}" destId="{50CC277D-7F10-0F42-A002-D64C2CF44994}" srcOrd="0" destOrd="0" presId="urn:microsoft.com/office/officeart/2005/8/layout/hList2"/>
    <dgm:cxn modelId="{C19652EC-BEE0-914E-935F-F6361085894D}" type="presParOf" srcId="{A0DE7727-7748-2A41-ACB9-FD149E029A35}" destId="{2C524E94-60AE-EE4B-B6D7-61569738B131}" srcOrd="1" destOrd="0" presId="urn:microsoft.com/office/officeart/2005/8/layout/hList2"/>
    <dgm:cxn modelId="{39D37F4B-207D-F44A-B981-68CFD0E86BA8}" type="presParOf" srcId="{A0DE7727-7748-2A41-ACB9-FD149E029A35}" destId="{1EE0D467-DD1C-0E4B-9460-D6C85CB51DDE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1F9BE-4295-3D48-B6C1-A9DA174068D4}">
      <dsp:nvSpPr>
        <dsp:cNvPr id="0" name=""/>
        <dsp:cNvSpPr/>
      </dsp:nvSpPr>
      <dsp:spPr>
        <a:xfrm>
          <a:off x="2819712" y="2054584"/>
          <a:ext cx="2511159" cy="2511159"/>
        </a:xfrm>
        <a:prstGeom prst="gear9">
          <a:avLst/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CONMIGO</a:t>
          </a:r>
          <a:endParaRPr lang="es-ES" sz="1500" kern="1200" dirty="0"/>
        </a:p>
      </dsp:txBody>
      <dsp:txXfrm>
        <a:off x="3324567" y="2642811"/>
        <a:ext cx="1501449" cy="1290788"/>
      </dsp:txXfrm>
    </dsp:sp>
    <dsp:sp modelId="{351F36B4-7E58-A846-8FB8-4907B30893E3}">
      <dsp:nvSpPr>
        <dsp:cNvPr id="0" name=""/>
        <dsp:cNvSpPr/>
      </dsp:nvSpPr>
      <dsp:spPr>
        <a:xfrm>
          <a:off x="1358674" y="1461038"/>
          <a:ext cx="1826297" cy="1826297"/>
        </a:xfrm>
        <a:prstGeom prst="gear6">
          <a:avLst/>
        </a:prstGeom>
        <a:solidFill>
          <a:schemeClr val="accent2">
            <a:hueOff val="4700347"/>
            <a:satOff val="-20688"/>
            <a:lumOff val="12254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CON MI PAREJA</a:t>
          </a:r>
          <a:endParaRPr lang="es-ES" sz="1500" kern="1200" dirty="0"/>
        </a:p>
      </dsp:txBody>
      <dsp:txXfrm>
        <a:off x="1818450" y="1923593"/>
        <a:ext cx="906745" cy="901187"/>
      </dsp:txXfrm>
    </dsp:sp>
    <dsp:sp modelId="{8BB20459-B02C-CA41-A1C9-A842E9886B6D}">
      <dsp:nvSpPr>
        <dsp:cNvPr id="0" name=""/>
        <dsp:cNvSpPr/>
      </dsp:nvSpPr>
      <dsp:spPr>
        <a:xfrm rot="20700000">
          <a:off x="2381587" y="201079"/>
          <a:ext cx="1789398" cy="1789398"/>
        </a:xfrm>
        <a:prstGeom prst="gear6">
          <a:avLst/>
        </a:prstGeom>
        <a:solidFill>
          <a:srgbClr val="00009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CON NUESTRO DIOS</a:t>
          </a:r>
          <a:endParaRPr lang="es-ES" sz="1500" kern="1200" dirty="0"/>
        </a:p>
      </dsp:txBody>
      <dsp:txXfrm rot="-20700000">
        <a:off x="2774055" y="593546"/>
        <a:ext cx="1004463" cy="1004463"/>
      </dsp:txXfrm>
    </dsp:sp>
    <dsp:sp modelId="{F19FF2A0-77AA-D244-97ED-A8589E1DBEA7}">
      <dsp:nvSpPr>
        <dsp:cNvPr id="0" name=""/>
        <dsp:cNvSpPr/>
      </dsp:nvSpPr>
      <dsp:spPr>
        <a:xfrm>
          <a:off x="2630716" y="1673322"/>
          <a:ext cx="3214283" cy="3214283"/>
        </a:xfrm>
        <a:prstGeom prst="circularArrow">
          <a:avLst>
            <a:gd name="adj1" fmla="val 4688"/>
            <a:gd name="adj2" fmla="val 299029"/>
            <a:gd name="adj3" fmla="val 2524388"/>
            <a:gd name="adj4" fmla="val 15843676"/>
            <a:gd name="adj5" fmla="val 5469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9FFED4-4124-0C4F-946F-242F40DDD2A4}">
      <dsp:nvSpPr>
        <dsp:cNvPr id="0" name=""/>
        <dsp:cNvSpPr/>
      </dsp:nvSpPr>
      <dsp:spPr>
        <a:xfrm>
          <a:off x="1035240" y="1055353"/>
          <a:ext cx="2335378" cy="233537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4700347"/>
            <a:satOff val="-20688"/>
            <a:lumOff val="12254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086316-DCA2-634C-8C76-71D616F3323B}">
      <dsp:nvSpPr>
        <dsp:cNvPr id="0" name=""/>
        <dsp:cNvSpPr/>
      </dsp:nvSpPr>
      <dsp:spPr>
        <a:xfrm>
          <a:off x="1967681" y="-192460"/>
          <a:ext cx="2518007" cy="251800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000090"/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A9A858-7C1C-EC4C-907E-2D87A33AEFA6}">
      <dsp:nvSpPr>
        <dsp:cNvPr id="0" name=""/>
        <dsp:cNvSpPr/>
      </dsp:nvSpPr>
      <dsp:spPr>
        <a:xfrm>
          <a:off x="2500415" y="921490"/>
          <a:ext cx="2295641" cy="2295641"/>
        </a:xfrm>
        <a:prstGeom prst="ellipse">
          <a:avLst/>
        </a:prstGeom>
        <a:solidFill>
          <a:srgbClr val="0000FF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rgbClr val="FFFFFF"/>
              </a:solidFill>
            </a:rPr>
            <a:t>DECISIÓN</a:t>
          </a:r>
          <a:endParaRPr lang="es-ES" sz="2000" b="1" kern="1200" dirty="0">
            <a:solidFill>
              <a:srgbClr val="FFFFFF"/>
            </a:solidFill>
          </a:endParaRPr>
        </a:p>
      </dsp:txBody>
      <dsp:txXfrm>
        <a:off x="2836604" y="1257679"/>
        <a:ext cx="1623263" cy="1623263"/>
      </dsp:txXfrm>
    </dsp:sp>
    <dsp:sp modelId="{43ECE641-E537-3F42-8DF0-4A5F67C3FE9F}">
      <dsp:nvSpPr>
        <dsp:cNvPr id="0" name=""/>
        <dsp:cNvSpPr/>
      </dsp:nvSpPr>
      <dsp:spPr>
        <a:xfrm>
          <a:off x="2887643" y="-183746"/>
          <a:ext cx="1521184" cy="1516133"/>
        </a:xfrm>
        <a:prstGeom prst="ellipse">
          <a:avLst/>
        </a:prstGeom>
        <a:solidFill>
          <a:srgbClr val="8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bg1"/>
              </a:solidFill>
            </a:rPr>
            <a:t>NECESIDAD</a:t>
          </a:r>
          <a:endParaRPr lang="es-ES" sz="1300" b="1" kern="1200" dirty="0">
            <a:solidFill>
              <a:schemeClr val="bg1"/>
            </a:solidFill>
          </a:endParaRPr>
        </a:p>
      </dsp:txBody>
      <dsp:txXfrm>
        <a:off x="3110415" y="38287"/>
        <a:ext cx="1075640" cy="1072067"/>
      </dsp:txXfrm>
    </dsp:sp>
    <dsp:sp modelId="{9C84F977-5477-8849-B1D4-F3A2C3C7FDC8}">
      <dsp:nvSpPr>
        <dsp:cNvPr id="0" name=""/>
        <dsp:cNvSpPr/>
      </dsp:nvSpPr>
      <dsp:spPr>
        <a:xfrm>
          <a:off x="4382634" y="1311244"/>
          <a:ext cx="1521184" cy="1516133"/>
        </a:xfrm>
        <a:prstGeom prst="ellipse">
          <a:avLst/>
        </a:prstGeom>
        <a:solidFill>
          <a:srgbClr val="66006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bg1"/>
              </a:solidFill>
            </a:rPr>
            <a:t>DESEO</a:t>
          </a:r>
          <a:endParaRPr lang="es-ES" sz="1300" b="1" kern="1200" dirty="0">
            <a:solidFill>
              <a:schemeClr val="bg1"/>
            </a:solidFill>
          </a:endParaRPr>
        </a:p>
      </dsp:txBody>
      <dsp:txXfrm>
        <a:off x="4605406" y="1533277"/>
        <a:ext cx="1075640" cy="1072067"/>
      </dsp:txXfrm>
    </dsp:sp>
    <dsp:sp modelId="{452A8A7E-7848-0147-9AF5-F83B0850A51B}">
      <dsp:nvSpPr>
        <dsp:cNvPr id="0" name=""/>
        <dsp:cNvSpPr/>
      </dsp:nvSpPr>
      <dsp:spPr>
        <a:xfrm>
          <a:off x="2887643" y="2806234"/>
          <a:ext cx="1521184" cy="1516133"/>
        </a:xfrm>
        <a:prstGeom prst="ellipse">
          <a:avLst/>
        </a:prstGeom>
        <a:solidFill>
          <a:schemeClr val="tx2">
            <a:lumMod val="75000"/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bg1"/>
              </a:solidFill>
            </a:rPr>
            <a:t>IMAGEN</a:t>
          </a:r>
          <a:endParaRPr lang="es-ES" sz="1300" b="1" kern="1200" dirty="0">
            <a:solidFill>
              <a:schemeClr val="bg1"/>
            </a:solidFill>
          </a:endParaRPr>
        </a:p>
      </dsp:txBody>
      <dsp:txXfrm>
        <a:off x="3110415" y="3028267"/>
        <a:ext cx="1075640" cy="1072067"/>
      </dsp:txXfrm>
    </dsp:sp>
    <dsp:sp modelId="{71BAE039-A429-AA48-9F33-C8D903AB5EFD}">
      <dsp:nvSpPr>
        <dsp:cNvPr id="0" name=""/>
        <dsp:cNvSpPr/>
      </dsp:nvSpPr>
      <dsp:spPr>
        <a:xfrm>
          <a:off x="1392653" y="1311244"/>
          <a:ext cx="1521184" cy="1516133"/>
        </a:xfrm>
        <a:prstGeom prst="ellipse">
          <a:avLst/>
        </a:prstGeom>
        <a:solidFill>
          <a:srgbClr val="008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bg1"/>
              </a:solidFill>
            </a:rPr>
            <a:t>SEGURIDAD</a:t>
          </a:r>
          <a:endParaRPr lang="es-ES" sz="1300" b="1" kern="1200" dirty="0">
            <a:solidFill>
              <a:schemeClr val="bg1"/>
            </a:solidFill>
          </a:endParaRPr>
        </a:p>
      </dsp:txBody>
      <dsp:txXfrm>
        <a:off x="1615425" y="1533277"/>
        <a:ext cx="1075640" cy="107206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E7F086-24E1-8147-A090-D49C827122C0}">
      <dsp:nvSpPr>
        <dsp:cNvPr id="0" name=""/>
        <dsp:cNvSpPr/>
      </dsp:nvSpPr>
      <dsp:spPr>
        <a:xfrm>
          <a:off x="575999" y="422825"/>
          <a:ext cx="0" cy="3805426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D5DEB1F-15A2-B549-8D7B-8BC20BD44816}">
      <dsp:nvSpPr>
        <dsp:cNvPr id="0" name=""/>
        <dsp:cNvSpPr/>
      </dsp:nvSpPr>
      <dsp:spPr>
        <a:xfrm>
          <a:off x="681705" y="549672"/>
          <a:ext cx="2001443" cy="17124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>
          <a:noFill/>
        </a:ln>
        <a:effectLst/>
        <a:scene3d>
          <a:camera prst="perspectiveFront" fov="4200000"/>
          <a:lightRig rig="balanced" dir="tl">
            <a:rot lat="0" lon="0" rev="18600000"/>
          </a:lightRig>
        </a:scene3d>
        <a:sp3d prstMaterial="metal">
          <a:bevelT w="63500" h="508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B3BB50-0F97-AC44-B9A3-654271B5AF24}">
      <dsp:nvSpPr>
        <dsp:cNvPr id="0" name=""/>
        <dsp:cNvSpPr/>
      </dsp:nvSpPr>
      <dsp:spPr>
        <a:xfrm>
          <a:off x="681705" y="2262114"/>
          <a:ext cx="2001443" cy="1966137"/>
        </a:xfrm>
        <a:prstGeom prst="rect">
          <a:avLst/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Autarquía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responsable</a:t>
          </a:r>
          <a:endParaRPr lang="es-ES" sz="1400" kern="1200" dirty="0"/>
        </a:p>
      </dsp:txBody>
      <dsp:txXfrm>
        <a:off x="681705" y="2262114"/>
        <a:ext cx="2001443" cy="1966137"/>
      </dsp:txXfrm>
    </dsp:sp>
    <dsp:sp modelId="{0C205192-E6B6-9740-9A81-970FB4E26FB8}">
      <dsp:nvSpPr>
        <dsp:cNvPr id="0" name=""/>
        <dsp:cNvSpPr/>
      </dsp:nvSpPr>
      <dsp:spPr>
        <a:xfrm>
          <a:off x="575999" y="0"/>
          <a:ext cx="2114126" cy="422825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Front" fov="4200000"/>
          <a:lightRig rig="balanced" dir="tl">
            <a:rot lat="0" lon="0" rev="18600000"/>
          </a:lightRig>
        </a:scene3d>
        <a:sp3d prstMaterial="metal">
          <a:bevelT w="63500" h="50800" prst="angle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unilaterales</a:t>
          </a:r>
          <a:endParaRPr lang="es-ES" sz="2200" kern="1200" dirty="0"/>
        </a:p>
      </dsp:txBody>
      <dsp:txXfrm>
        <a:off x="575999" y="0"/>
        <a:ext cx="2114126" cy="422825"/>
      </dsp:txXfrm>
    </dsp:sp>
    <dsp:sp modelId="{9660DF47-356C-0E49-9624-9FB5163506F6}">
      <dsp:nvSpPr>
        <dsp:cNvPr id="0" name=""/>
        <dsp:cNvSpPr/>
      </dsp:nvSpPr>
      <dsp:spPr>
        <a:xfrm>
          <a:off x="3106479" y="422825"/>
          <a:ext cx="0" cy="3805426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A4C4848-0F67-CA40-9138-643296B7DAF8}">
      <dsp:nvSpPr>
        <dsp:cNvPr id="0" name=""/>
        <dsp:cNvSpPr/>
      </dsp:nvSpPr>
      <dsp:spPr>
        <a:xfrm>
          <a:off x="3212185" y="549672"/>
          <a:ext cx="2001443" cy="171244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  <a:ln>
          <a:noFill/>
        </a:ln>
        <a:effectLst/>
        <a:scene3d>
          <a:camera prst="perspectiveFront" fov="4200000"/>
          <a:lightRig rig="balanced" dir="tl">
            <a:rot lat="0" lon="0" rev="18600000"/>
          </a:lightRig>
        </a:scene3d>
        <a:sp3d prstMaterial="metal">
          <a:bevelT w="63500" h="508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B14B56C-6EEE-984D-A335-B8F350DEB0E2}">
      <dsp:nvSpPr>
        <dsp:cNvPr id="0" name=""/>
        <dsp:cNvSpPr/>
      </dsp:nvSpPr>
      <dsp:spPr>
        <a:xfrm>
          <a:off x="3212185" y="2262114"/>
          <a:ext cx="2001443" cy="1966137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Responsabilidad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contrastada</a:t>
          </a:r>
          <a:endParaRPr lang="es-ES" sz="1400" kern="1200" dirty="0"/>
        </a:p>
      </dsp:txBody>
      <dsp:txXfrm>
        <a:off x="3212185" y="2262114"/>
        <a:ext cx="2001443" cy="1966137"/>
      </dsp:txXfrm>
    </dsp:sp>
    <dsp:sp modelId="{4349189D-3979-1E44-8236-A63FFD72B432}">
      <dsp:nvSpPr>
        <dsp:cNvPr id="0" name=""/>
        <dsp:cNvSpPr/>
      </dsp:nvSpPr>
      <dsp:spPr>
        <a:xfrm>
          <a:off x="3106479" y="0"/>
          <a:ext cx="2114126" cy="42282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Front" fov="4200000"/>
          <a:lightRig rig="balanced" dir="tl">
            <a:rot lat="0" lon="0" rev="18600000"/>
          </a:lightRig>
        </a:scene3d>
        <a:sp3d prstMaterial="metal">
          <a:bevelT w="63500" h="50800" prst="angle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bilaterales</a:t>
          </a:r>
          <a:endParaRPr lang="es-ES" sz="2200" kern="1200" dirty="0"/>
        </a:p>
      </dsp:txBody>
      <dsp:txXfrm>
        <a:off x="3106479" y="0"/>
        <a:ext cx="2114126" cy="422825"/>
      </dsp:txXfrm>
    </dsp:sp>
    <dsp:sp modelId="{0D1E1FFD-58B8-6D4D-9119-EEA5EC9A07BA}">
      <dsp:nvSpPr>
        <dsp:cNvPr id="0" name=""/>
        <dsp:cNvSpPr/>
      </dsp:nvSpPr>
      <dsp:spPr>
        <a:xfrm>
          <a:off x="5636959" y="422825"/>
          <a:ext cx="0" cy="3805426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04463F-E743-E649-A542-E8D5A713EE92}">
      <dsp:nvSpPr>
        <dsp:cNvPr id="0" name=""/>
        <dsp:cNvSpPr/>
      </dsp:nvSpPr>
      <dsp:spPr>
        <a:xfrm>
          <a:off x="5742666" y="549672"/>
          <a:ext cx="2001443" cy="17124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noFill/>
        </a:ln>
        <a:effectLst/>
        <a:scene3d>
          <a:camera prst="perspectiveFront" fov="4200000"/>
          <a:lightRig rig="balanced" dir="tl">
            <a:rot lat="0" lon="0" rev="18600000"/>
          </a:lightRig>
        </a:scene3d>
        <a:sp3d prstMaterial="metal">
          <a:bevelT w="63500" h="50800" prst="angl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6B3B122-0995-274B-AA09-DA8B1BD8CF29}">
      <dsp:nvSpPr>
        <dsp:cNvPr id="0" name=""/>
        <dsp:cNvSpPr/>
      </dsp:nvSpPr>
      <dsp:spPr>
        <a:xfrm>
          <a:off x="5742666" y="2262114"/>
          <a:ext cx="2001443" cy="1966137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Corresponsabilidad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comunitaria</a:t>
          </a:r>
          <a:endParaRPr lang="es-ES" sz="1400" kern="1200" dirty="0"/>
        </a:p>
      </dsp:txBody>
      <dsp:txXfrm>
        <a:off x="5742666" y="2262114"/>
        <a:ext cx="2001443" cy="1966137"/>
      </dsp:txXfrm>
    </dsp:sp>
    <dsp:sp modelId="{82A0D6A2-402C-1A41-B9A3-333D0E61CDAB}">
      <dsp:nvSpPr>
        <dsp:cNvPr id="0" name=""/>
        <dsp:cNvSpPr/>
      </dsp:nvSpPr>
      <dsp:spPr>
        <a:xfrm>
          <a:off x="5636959" y="0"/>
          <a:ext cx="2114126" cy="422825"/>
        </a:xfrm>
        <a:prstGeom prst="rect">
          <a:avLst/>
        </a:prstGeom>
        <a:solidFill>
          <a:srgbClr val="660066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Front" fov="4200000"/>
          <a:lightRig rig="balanced" dir="tl">
            <a:rot lat="0" lon="0" rev="18600000"/>
          </a:lightRig>
        </a:scene3d>
        <a:sp3d prstMaterial="metal">
          <a:bevelT w="63500" h="50800" prst="angle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multilaterales</a:t>
          </a:r>
          <a:endParaRPr lang="es-ES" sz="2200" kern="1200" dirty="0"/>
        </a:p>
      </dsp:txBody>
      <dsp:txXfrm>
        <a:off x="5636959" y="0"/>
        <a:ext cx="2114126" cy="42282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1969B7-AD12-A94F-A3BC-E24A66A588C3}">
      <dsp:nvSpPr>
        <dsp:cNvPr id="0" name=""/>
        <dsp:cNvSpPr/>
      </dsp:nvSpPr>
      <dsp:spPr>
        <a:xfrm rot="5400000">
          <a:off x="796914" y="963915"/>
          <a:ext cx="846527" cy="96374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6600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36DEC0A-C39F-4542-AC35-D488FE356169}">
      <dsp:nvSpPr>
        <dsp:cNvPr id="0" name=""/>
        <dsp:cNvSpPr/>
      </dsp:nvSpPr>
      <dsp:spPr>
        <a:xfrm>
          <a:off x="572635" y="25522"/>
          <a:ext cx="1425054" cy="997491"/>
        </a:xfrm>
        <a:prstGeom prst="roundRect">
          <a:avLst>
            <a:gd name="adj" fmla="val 16670"/>
          </a:avLst>
        </a:prstGeom>
        <a:solidFill>
          <a:srgbClr val="6600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DIÁLOGO BILATERAL</a:t>
          </a:r>
          <a:endParaRPr lang="es-ES" sz="1300" kern="1200" dirty="0"/>
        </a:p>
      </dsp:txBody>
      <dsp:txXfrm>
        <a:off x="621337" y="74224"/>
        <a:ext cx="1327650" cy="900087"/>
      </dsp:txXfrm>
    </dsp:sp>
    <dsp:sp modelId="{B2C2EC49-9AC8-8147-BDC4-467170347CA6}">
      <dsp:nvSpPr>
        <dsp:cNvPr id="0" name=""/>
        <dsp:cNvSpPr/>
      </dsp:nvSpPr>
      <dsp:spPr>
        <a:xfrm>
          <a:off x="2009396" y="120656"/>
          <a:ext cx="1771881" cy="806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Entre esposos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Entre padres-hijos</a:t>
          </a:r>
          <a:endParaRPr lang="es-ES" sz="1200" kern="1200" dirty="0"/>
        </a:p>
      </dsp:txBody>
      <dsp:txXfrm>
        <a:off x="2009396" y="120656"/>
        <a:ext cx="1771881" cy="806216"/>
      </dsp:txXfrm>
    </dsp:sp>
    <dsp:sp modelId="{461E1939-FBCC-DA46-AA9B-7A47BB663C3A}">
      <dsp:nvSpPr>
        <dsp:cNvPr id="0" name=""/>
        <dsp:cNvSpPr/>
      </dsp:nvSpPr>
      <dsp:spPr>
        <a:xfrm rot="5400000">
          <a:off x="2154939" y="2084428"/>
          <a:ext cx="846527" cy="96374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008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AB6A872-2A06-1D43-8A99-174E09D89E45}">
      <dsp:nvSpPr>
        <dsp:cNvPr id="0" name=""/>
        <dsp:cNvSpPr/>
      </dsp:nvSpPr>
      <dsp:spPr>
        <a:xfrm>
          <a:off x="1930661" y="1146035"/>
          <a:ext cx="1425054" cy="997491"/>
        </a:xfrm>
        <a:prstGeom prst="roundRect">
          <a:avLst>
            <a:gd name="adj" fmla="val 16670"/>
          </a:avLst>
        </a:prstGeom>
        <a:solidFill>
          <a:srgbClr val="008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BUSCAR AYUDA</a:t>
          </a:r>
          <a:endParaRPr lang="es-ES" sz="1300" kern="1200" dirty="0"/>
        </a:p>
      </dsp:txBody>
      <dsp:txXfrm>
        <a:off x="1979363" y="1194737"/>
        <a:ext cx="1327650" cy="900087"/>
      </dsp:txXfrm>
    </dsp:sp>
    <dsp:sp modelId="{13C7222D-A29D-8D42-BCEB-294468E0680C}">
      <dsp:nvSpPr>
        <dsp:cNvPr id="0" name=""/>
        <dsp:cNvSpPr/>
      </dsp:nvSpPr>
      <dsp:spPr>
        <a:xfrm>
          <a:off x="3367655" y="1241168"/>
          <a:ext cx="1771415" cy="806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Neutral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Cualificada</a:t>
          </a:r>
          <a:endParaRPr lang="es-ES" sz="1200" kern="1200" dirty="0"/>
        </a:p>
      </dsp:txBody>
      <dsp:txXfrm>
        <a:off x="3367655" y="1241168"/>
        <a:ext cx="1771415" cy="806216"/>
      </dsp:txXfrm>
    </dsp:sp>
    <dsp:sp modelId="{C4ED96AB-9642-8248-B8F7-39DB8E6A881B}">
      <dsp:nvSpPr>
        <dsp:cNvPr id="0" name=""/>
        <dsp:cNvSpPr/>
      </dsp:nvSpPr>
      <dsp:spPr>
        <a:xfrm rot="5400000">
          <a:off x="3512964" y="3204940"/>
          <a:ext cx="846527" cy="96374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00009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3E4B8E-7469-9946-9BD7-803EFAAC7D9F}">
      <dsp:nvSpPr>
        <dsp:cNvPr id="0" name=""/>
        <dsp:cNvSpPr/>
      </dsp:nvSpPr>
      <dsp:spPr>
        <a:xfrm>
          <a:off x="3288686" y="2266547"/>
          <a:ext cx="1425054" cy="997491"/>
        </a:xfrm>
        <a:prstGeom prst="roundRect">
          <a:avLst>
            <a:gd name="adj" fmla="val 16670"/>
          </a:avLst>
        </a:prstGeom>
        <a:solidFill>
          <a:srgbClr val="00009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300" kern="1200" dirty="0" smtClean="0"/>
            <a:t>RE-ORGANIZARSE</a:t>
          </a:r>
          <a:endParaRPr lang="es-ES" sz="1300" kern="1200" dirty="0"/>
        </a:p>
      </dsp:txBody>
      <dsp:txXfrm>
        <a:off x="3337388" y="2315249"/>
        <a:ext cx="1327650" cy="900087"/>
      </dsp:txXfrm>
    </dsp:sp>
    <dsp:sp modelId="{FA1B734C-936B-864A-845B-4CE4A279B44E}">
      <dsp:nvSpPr>
        <dsp:cNvPr id="0" name=""/>
        <dsp:cNvSpPr/>
      </dsp:nvSpPr>
      <dsp:spPr>
        <a:xfrm>
          <a:off x="4740657" y="2361681"/>
          <a:ext cx="1770648" cy="806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Lo que sobra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Lo que falta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Lo posible</a:t>
          </a:r>
          <a:endParaRPr lang="es-ES" sz="1200" kern="1200" dirty="0"/>
        </a:p>
      </dsp:txBody>
      <dsp:txXfrm>
        <a:off x="4740657" y="2361681"/>
        <a:ext cx="1770648" cy="806216"/>
      </dsp:txXfrm>
    </dsp:sp>
    <dsp:sp modelId="{AF1D08CA-9B40-3947-9E83-552BCCC69C1C}">
      <dsp:nvSpPr>
        <dsp:cNvPr id="0" name=""/>
        <dsp:cNvSpPr/>
      </dsp:nvSpPr>
      <dsp:spPr>
        <a:xfrm>
          <a:off x="4646711" y="3387060"/>
          <a:ext cx="1425054" cy="997491"/>
        </a:xfrm>
        <a:prstGeom prst="roundRect">
          <a:avLst>
            <a:gd name="adj" fmla="val 16670"/>
          </a:avLst>
        </a:prstGeom>
        <a:solidFill>
          <a:srgbClr val="8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BUENA DECISIÓN</a:t>
          </a:r>
          <a:endParaRPr lang="es-ES" sz="1300" kern="1200" dirty="0"/>
        </a:p>
      </dsp:txBody>
      <dsp:txXfrm>
        <a:off x="4695413" y="3435762"/>
        <a:ext cx="1327650" cy="900087"/>
      </dsp:txXfrm>
    </dsp:sp>
    <dsp:sp modelId="{2BABB8AF-206D-C74E-B874-BC88A9497592}">
      <dsp:nvSpPr>
        <dsp:cNvPr id="0" name=""/>
        <dsp:cNvSpPr/>
      </dsp:nvSpPr>
      <dsp:spPr>
        <a:xfrm>
          <a:off x="6084473" y="3482193"/>
          <a:ext cx="1769881" cy="806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Acuerdos básicos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Convivir</a:t>
          </a:r>
          <a:endParaRPr lang="es-E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Bien familiar</a:t>
          </a:r>
          <a:endParaRPr lang="es-ES" sz="1200" kern="1200" dirty="0"/>
        </a:p>
      </dsp:txBody>
      <dsp:txXfrm>
        <a:off x="6084473" y="3482193"/>
        <a:ext cx="1769881" cy="80621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A457CA-D2D1-8444-B9F4-0A37E42C80A4}">
      <dsp:nvSpPr>
        <dsp:cNvPr id="0" name=""/>
        <dsp:cNvSpPr/>
      </dsp:nvSpPr>
      <dsp:spPr>
        <a:xfrm>
          <a:off x="4054" y="709414"/>
          <a:ext cx="0" cy="3166318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6600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D5C743-D79C-6845-B251-0DA6F366BB8B}">
      <dsp:nvSpPr>
        <dsp:cNvPr id="0" name=""/>
        <dsp:cNvSpPr/>
      </dsp:nvSpPr>
      <dsp:spPr>
        <a:xfrm>
          <a:off x="92007" y="814957"/>
          <a:ext cx="1665307" cy="142484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CCB27F-D015-8E4D-9A4C-F5C2B6F8E7F8}">
      <dsp:nvSpPr>
        <dsp:cNvPr id="0" name=""/>
        <dsp:cNvSpPr/>
      </dsp:nvSpPr>
      <dsp:spPr>
        <a:xfrm>
          <a:off x="92007" y="2239801"/>
          <a:ext cx="1665307" cy="1635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Soy lo que soy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Transparencia</a:t>
          </a:r>
          <a:endParaRPr lang="es-ES" sz="1500" kern="1200" dirty="0"/>
        </a:p>
      </dsp:txBody>
      <dsp:txXfrm>
        <a:off x="92007" y="2239801"/>
        <a:ext cx="1665307" cy="1635931"/>
      </dsp:txXfrm>
    </dsp:sp>
    <dsp:sp modelId="{25B292A6-EF7E-EC41-AAA3-C1A6A3BCDF3A}">
      <dsp:nvSpPr>
        <dsp:cNvPr id="0" name=""/>
        <dsp:cNvSpPr/>
      </dsp:nvSpPr>
      <dsp:spPr>
        <a:xfrm>
          <a:off x="4054" y="357600"/>
          <a:ext cx="1759065" cy="351813"/>
        </a:xfrm>
        <a:prstGeom prst="rect">
          <a:avLst/>
        </a:prstGeom>
        <a:solidFill>
          <a:srgbClr val="660066"/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HUMILDAD</a:t>
          </a:r>
          <a:endParaRPr lang="es-ES" sz="1300" kern="1200" dirty="0"/>
        </a:p>
      </dsp:txBody>
      <dsp:txXfrm>
        <a:off x="4054" y="357600"/>
        <a:ext cx="1759065" cy="351813"/>
      </dsp:txXfrm>
    </dsp:sp>
    <dsp:sp modelId="{B792C950-9AD4-C84B-96E7-1996A91E6FB5}">
      <dsp:nvSpPr>
        <dsp:cNvPr id="0" name=""/>
        <dsp:cNvSpPr/>
      </dsp:nvSpPr>
      <dsp:spPr>
        <a:xfrm>
          <a:off x="2097518" y="709414"/>
          <a:ext cx="0" cy="3166318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3366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BA8119-44B6-434E-9D1F-768FE5694B11}">
      <dsp:nvSpPr>
        <dsp:cNvPr id="0" name=""/>
        <dsp:cNvSpPr/>
      </dsp:nvSpPr>
      <dsp:spPr>
        <a:xfrm>
          <a:off x="2185471" y="814957"/>
          <a:ext cx="1665307" cy="1424843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65988D-92D4-7C41-9C4A-3191B6D45F08}">
      <dsp:nvSpPr>
        <dsp:cNvPr id="0" name=""/>
        <dsp:cNvSpPr/>
      </dsp:nvSpPr>
      <dsp:spPr>
        <a:xfrm>
          <a:off x="2185471" y="2239801"/>
          <a:ext cx="1665307" cy="1635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Juntos lo mismo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Comunicación</a:t>
          </a:r>
          <a:endParaRPr lang="es-ES" sz="1500" kern="1200" dirty="0"/>
        </a:p>
      </dsp:txBody>
      <dsp:txXfrm>
        <a:off x="2185471" y="2239801"/>
        <a:ext cx="1665307" cy="1635931"/>
      </dsp:txXfrm>
    </dsp:sp>
    <dsp:sp modelId="{8EA14EC7-6C6C-2844-AE4F-21A6DB97BB19}">
      <dsp:nvSpPr>
        <dsp:cNvPr id="0" name=""/>
        <dsp:cNvSpPr/>
      </dsp:nvSpPr>
      <dsp:spPr>
        <a:xfrm>
          <a:off x="2097518" y="357600"/>
          <a:ext cx="1759065" cy="351813"/>
        </a:xfrm>
        <a:prstGeom prst="rect">
          <a:avLst/>
        </a:prstGeom>
        <a:solidFill>
          <a:srgbClr val="0000FF"/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AMISTAD</a:t>
          </a:r>
          <a:endParaRPr lang="es-ES" sz="1300" kern="1200" dirty="0"/>
        </a:p>
      </dsp:txBody>
      <dsp:txXfrm>
        <a:off x="2097518" y="357600"/>
        <a:ext cx="1759065" cy="351813"/>
      </dsp:txXfrm>
    </dsp:sp>
    <dsp:sp modelId="{C0D5CFAB-E4F2-994F-9460-DB144220FAB4}">
      <dsp:nvSpPr>
        <dsp:cNvPr id="0" name=""/>
        <dsp:cNvSpPr/>
      </dsp:nvSpPr>
      <dsp:spPr>
        <a:xfrm>
          <a:off x="4190982" y="709414"/>
          <a:ext cx="0" cy="3166318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008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5BE08A-66F0-C64B-9B79-B48A4DB3F2B2}">
      <dsp:nvSpPr>
        <dsp:cNvPr id="0" name=""/>
        <dsp:cNvSpPr/>
      </dsp:nvSpPr>
      <dsp:spPr>
        <a:xfrm>
          <a:off x="4278935" y="814957"/>
          <a:ext cx="1665307" cy="142484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403D08-9201-194D-B334-0DABB30A5239}">
      <dsp:nvSpPr>
        <dsp:cNvPr id="0" name=""/>
        <dsp:cNvSpPr/>
      </dsp:nvSpPr>
      <dsp:spPr>
        <a:xfrm>
          <a:off x="4278935" y="2239801"/>
          <a:ext cx="1665307" cy="1635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Cabal-pensar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Empeño</a:t>
          </a:r>
          <a:endParaRPr lang="es-ES" sz="1500" kern="1200" dirty="0"/>
        </a:p>
      </dsp:txBody>
      <dsp:txXfrm>
        <a:off x="4278935" y="2239801"/>
        <a:ext cx="1665307" cy="1635931"/>
      </dsp:txXfrm>
    </dsp:sp>
    <dsp:sp modelId="{168BC2CD-5AFF-544A-8691-B80E630E0A42}">
      <dsp:nvSpPr>
        <dsp:cNvPr id="0" name=""/>
        <dsp:cNvSpPr/>
      </dsp:nvSpPr>
      <dsp:spPr>
        <a:xfrm>
          <a:off x="4190982" y="357600"/>
          <a:ext cx="1759065" cy="351813"/>
        </a:xfrm>
        <a:prstGeom prst="rect">
          <a:avLst/>
        </a:prstGeom>
        <a:solidFill>
          <a:srgbClr val="008000"/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RESPONSABILIDAD</a:t>
          </a:r>
          <a:endParaRPr lang="es-ES" sz="1300" kern="1200" dirty="0"/>
        </a:p>
      </dsp:txBody>
      <dsp:txXfrm>
        <a:off x="4190982" y="357600"/>
        <a:ext cx="1759065" cy="351813"/>
      </dsp:txXfrm>
    </dsp:sp>
    <dsp:sp modelId="{F72A6DF2-7DBB-474B-B261-70772E5AC3E5}">
      <dsp:nvSpPr>
        <dsp:cNvPr id="0" name=""/>
        <dsp:cNvSpPr/>
      </dsp:nvSpPr>
      <dsp:spPr>
        <a:xfrm>
          <a:off x="6284446" y="709414"/>
          <a:ext cx="0" cy="3166318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0EAF94-6CEB-D946-8D24-FFE8FF65DBB0}">
      <dsp:nvSpPr>
        <dsp:cNvPr id="0" name=""/>
        <dsp:cNvSpPr/>
      </dsp:nvSpPr>
      <dsp:spPr>
        <a:xfrm>
          <a:off x="6372400" y="814957"/>
          <a:ext cx="1665307" cy="1424843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0C2A5F-43FE-164F-AA6D-049C2016627F}">
      <dsp:nvSpPr>
        <dsp:cNvPr id="0" name=""/>
        <dsp:cNvSpPr/>
      </dsp:nvSpPr>
      <dsp:spPr>
        <a:xfrm>
          <a:off x="6372400" y="2239801"/>
          <a:ext cx="1665307" cy="1635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dirty="0" smtClean="0"/>
            <a:t>Un objetivo</a:t>
          </a:r>
          <a:endParaRPr lang="es-E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500" kern="1200" smtClean="0"/>
            <a:t>Una persona</a:t>
          </a:r>
          <a:endParaRPr lang="es-ES" sz="1500" kern="1200" dirty="0"/>
        </a:p>
      </dsp:txBody>
      <dsp:txXfrm>
        <a:off x="6372400" y="2239801"/>
        <a:ext cx="1665307" cy="1635931"/>
      </dsp:txXfrm>
    </dsp:sp>
    <dsp:sp modelId="{08DA90BF-942F-364D-9712-4B9C27D6163F}">
      <dsp:nvSpPr>
        <dsp:cNvPr id="0" name=""/>
        <dsp:cNvSpPr/>
      </dsp:nvSpPr>
      <dsp:spPr>
        <a:xfrm>
          <a:off x="6284446" y="357600"/>
          <a:ext cx="1759065" cy="351813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FIDELIDAD</a:t>
          </a:r>
          <a:endParaRPr lang="es-ES" sz="1300" kern="1200" dirty="0"/>
        </a:p>
      </dsp:txBody>
      <dsp:txXfrm>
        <a:off x="6284446" y="357600"/>
        <a:ext cx="1759065" cy="3518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9F462-40D2-0247-929B-119E23AA6DD3}">
      <dsp:nvSpPr>
        <dsp:cNvPr id="0" name=""/>
        <dsp:cNvSpPr/>
      </dsp:nvSpPr>
      <dsp:spPr>
        <a:xfrm>
          <a:off x="2052719" y="2933528"/>
          <a:ext cx="108388" cy="1083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79FD2C7-5917-9947-AC8F-9EA6D02520F0}">
      <dsp:nvSpPr>
        <dsp:cNvPr id="0" name=""/>
        <dsp:cNvSpPr/>
      </dsp:nvSpPr>
      <dsp:spPr>
        <a:xfrm>
          <a:off x="1848406" y="3031883"/>
          <a:ext cx="108388" cy="10838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8A7C73B-830D-024A-B5E6-F1054179CEC9}">
      <dsp:nvSpPr>
        <dsp:cNvPr id="0" name=""/>
        <dsp:cNvSpPr/>
      </dsp:nvSpPr>
      <dsp:spPr>
        <a:xfrm>
          <a:off x="1634338" y="3109571"/>
          <a:ext cx="108388" cy="10838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713B9C-6779-9F4A-9494-A46CCC28C537}">
      <dsp:nvSpPr>
        <dsp:cNvPr id="0" name=""/>
        <dsp:cNvSpPr/>
      </dsp:nvSpPr>
      <dsp:spPr>
        <a:xfrm>
          <a:off x="3033638" y="1794990"/>
          <a:ext cx="108388" cy="10838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6E0E43-F356-264D-BA26-4D4AD1020E0E}">
      <dsp:nvSpPr>
        <dsp:cNvPr id="0" name=""/>
        <dsp:cNvSpPr/>
      </dsp:nvSpPr>
      <dsp:spPr>
        <a:xfrm>
          <a:off x="2951262" y="1995143"/>
          <a:ext cx="108388" cy="10838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2B45B4-6261-514E-8FF7-F2888CD78F95}">
      <dsp:nvSpPr>
        <dsp:cNvPr id="0" name=""/>
        <dsp:cNvSpPr/>
      </dsp:nvSpPr>
      <dsp:spPr>
        <a:xfrm>
          <a:off x="2892733" y="288293"/>
          <a:ext cx="108388" cy="1083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E9E298-64C5-644D-90B7-9E95B9410FF6}">
      <dsp:nvSpPr>
        <dsp:cNvPr id="0" name=""/>
        <dsp:cNvSpPr/>
      </dsp:nvSpPr>
      <dsp:spPr>
        <a:xfrm>
          <a:off x="3043393" y="192618"/>
          <a:ext cx="108388" cy="10838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CC8CE4-8DD8-674A-B8AA-965BDAB30BA6}">
      <dsp:nvSpPr>
        <dsp:cNvPr id="0" name=""/>
        <dsp:cNvSpPr/>
      </dsp:nvSpPr>
      <dsp:spPr>
        <a:xfrm>
          <a:off x="3194053" y="96942"/>
          <a:ext cx="108388" cy="10838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576C2BB-6D4D-6E4D-B6E2-611DDDE42310}">
      <dsp:nvSpPr>
        <dsp:cNvPr id="0" name=""/>
        <dsp:cNvSpPr/>
      </dsp:nvSpPr>
      <dsp:spPr>
        <a:xfrm>
          <a:off x="3344714" y="192618"/>
          <a:ext cx="108388" cy="10838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E1F5A2-57D1-064D-A0F8-73BD736253E8}">
      <dsp:nvSpPr>
        <dsp:cNvPr id="0" name=""/>
        <dsp:cNvSpPr/>
      </dsp:nvSpPr>
      <dsp:spPr>
        <a:xfrm>
          <a:off x="3495374" y="288293"/>
          <a:ext cx="108388" cy="10838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2EA4FC-8277-1542-89C0-AF2613EF77EF}">
      <dsp:nvSpPr>
        <dsp:cNvPr id="0" name=""/>
        <dsp:cNvSpPr/>
      </dsp:nvSpPr>
      <dsp:spPr>
        <a:xfrm>
          <a:off x="3194053" y="298626"/>
          <a:ext cx="108388" cy="10838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341134-CB21-044B-A712-8FD8B9582536}">
      <dsp:nvSpPr>
        <dsp:cNvPr id="0" name=""/>
        <dsp:cNvSpPr/>
      </dsp:nvSpPr>
      <dsp:spPr>
        <a:xfrm>
          <a:off x="3194053" y="500693"/>
          <a:ext cx="108388" cy="10838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183348-8772-5842-9B08-EB9B16CD69EF}">
      <dsp:nvSpPr>
        <dsp:cNvPr id="0" name=""/>
        <dsp:cNvSpPr/>
      </dsp:nvSpPr>
      <dsp:spPr>
        <a:xfrm>
          <a:off x="1105943" y="3340191"/>
          <a:ext cx="2337946" cy="626865"/>
        </a:xfrm>
        <a:prstGeom prst="roundRect">
          <a:avLst/>
        </a:prstGeom>
        <a:solidFill>
          <a:srgbClr val="8000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4865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A</a:t>
          </a:r>
          <a:r>
            <a:rPr lang="es-ES" sz="1700" kern="1200" dirty="0" smtClean="0"/>
            <a:t>mor primero</a:t>
          </a:r>
          <a:endParaRPr lang="es-ES" sz="1700" kern="1200" dirty="0"/>
        </a:p>
      </dsp:txBody>
      <dsp:txXfrm>
        <a:off x="1136544" y="3370792"/>
        <a:ext cx="2276744" cy="565663"/>
      </dsp:txXfrm>
    </dsp:sp>
    <dsp:sp modelId="{21D787BB-7D39-9A4A-9CCB-BD7B3BAF62DE}">
      <dsp:nvSpPr>
        <dsp:cNvPr id="0" name=""/>
        <dsp:cNvSpPr/>
      </dsp:nvSpPr>
      <dsp:spPr>
        <a:xfrm>
          <a:off x="457778" y="2725572"/>
          <a:ext cx="1083888" cy="108381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2A5C59-CA53-D94C-AEF4-CE4DA72E84C5}">
      <dsp:nvSpPr>
        <dsp:cNvPr id="0" name=""/>
        <dsp:cNvSpPr/>
      </dsp:nvSpPr>
      <dsp:spPr>
        <a:xfrm>
          <a:off x="2609838" y="2526184"/>
          <a:ext cx="2337946" cy="626865"/>
        </a:xfrm>
        <a:prstGeom prst="roundRect">
          <a:avLst/>
        </a:prstGeom>
        <a:solidFill>
          <a:srgbClr val="0000FF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4865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D</a:t>
          </a:r>
          <a:r>
            <a:rPr lang="es-ES" sz="1700" kern="1200" dirty="0" smtClean="0"/>
            <a:t>olor primero</a:t>
          </a:r>
          <a:endParaRPr lang="es-ES" sz="1700" kern="1200" dirty="0"/>
        </a:p>
      </dsp:txBody>
      <dsp:txXfrm>
        <a:off x="2640439" y="2556785"/>
        <a:ext cx="2276744" cy="565663"/>
      </dsp:txXfrm>
    </dsp:sp>
    <dsp:sp modelId="{2BE54692-9268-7448-97E5-5E4A654233A2}">
      <dsp:nvSpPr>
        <dsp:cNvPr id="0" name=""/>
        <dsp:cNvSpPr/>
      </dsp:nvSpPr>
      <dsp:spPr>
        <a:xfrm>
          <a:off x="1961673" y="1911565"/>
          <a:ext cx="1083888" cy="108381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EDAF4F-D94D-B34C-845F-83F4020BDB1C}">
      <dsp:nvSpPr>
        <dsp:cNvPr id="0" name=""/>
        <dsp:cNvSpPr/>
      </dsp:nvSpPr>
      <dsp:spPr>
        <a:xfrm>
          <a:off x="3300274" y="1291588"/>
          <a:ext cx="2337946" cy="626865"/>
        </a:xfrm>
        <a:prstGeom prst="roundRect">
          <a:avLst/>
        </a:prstGeom>
        <a:solidFill>
          <a:srgbClr val="0080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4865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S</a:t>
          </a:r>
          <a:r>
            <a:rPr lang="es-ES" sz="1700" kern="1200" dirty="0" smtClean="0"/>
            <a:t>entido primero</a:t>
          </a:r>
          <a:endParaRPr lang="es-ES" sz="1700" kern="1200" dirty="0"/>
        </a:p>
      </dsp:txBody>
      <dsp:txXfrm>
        <a:off x="3330875" y="1322189"/>
        <a:ext cx="2276744" cy="565663"/>
      </dsp:txXfrm>
    </dsp:sp>
    <dsp:sp modelId="{375B50CF-6AA8-0E45-A271-428C70508A43}">
      <dsp:nvSpPr>
        <dsp:cNvPr id="0" name=""/>
        <dsp:cNvSpPr/>
      </dsp:nvSpPr>
      <dsp:spPr>
        <a:xfrm>
          <a:off x="2652109" y="676969"/>
          <a:ext cx="1083888" cy="108381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ED26CC-48F2-4BA6-997A-FE3ECDA66C82}">
      <dsp:nvSpPr>
        <dsp:cNvPr id="0" name=""/>
        <dsp:cNvSpPr/>
      </dsp:nvSpPr>
      <dsp:spPr>
        <a:xfrm rot="16200000">
          <a:off x="-1444265" y="2244282"/>
          <a:ext cx="3398955" cy="409158"/>
        </a:xfrm>
        <a:prstGeom prst="rect">
          <a:avLst/>
        </a:prstGeom>
        <a:solidFill>
          <a:schemeClr val="bg2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60855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900" b="1" kern="1200" dirty="0" smtClean="0"/>
            <a:t>LIBERTAD</a:t>
          </a:r>
          <a:endParaRPr lang="es-MX" sz="2900" b="1" kern="1200" dirty="0"/>
        </a:p>
      </dsp:txBody>
      <dsp:txXfrm>
        <a:off x="-1444265" y="2244282"/>
        <a:ext cx="3398955" cy="409158"/>
      </dsp:txXfrm>
    </dsp:sp>
    <dsp:sp modelId="{F443D9A7-91A5-44BB-881C-96989EAD4EBD}">
      <dsp:nvSpPr>
        <dsp:cNvPr id="0" name=""/>
        <dsp:cNvSpPr/>
      </dsp:nvSpPr>
      <dsp:spPr>
        <a:xfrm>
          <a:off x="459790" y="749384"/>
          <a:ext cx="2038042" cy="3398955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360855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Ausencia de vínculos duraderos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Liquidez emocional</a:t>
          </a:r>
          <a:endParaRPr lang="es-MX" sz="1800" kern="1200" dirty="0"/>
        </a:p>
      </dsp:txBody>
      <dsp:txXfrm>
        <a:off x="459790" y="749384"/>
        <a:ext cx="2038042" cy="3398955"/>
      </dsp:txXfrm>
    </dsp:sp>
    <dsp:sp modelId="{D9AD5008-2971-4BA5-82D7-229EEC208F37}">
      <dsp:nvSpPr>
        <dsp:cNvPr id="0" name=""/>
        <dsp:cNvSpPr/>
      </dsp:nvSpPr>
      <dsp:spPr>
        <a:xfrm>
          <a:off x="50632" y="209295"/>
          <a:ext cx="818316" cy="818316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8B7DA0-AD22-44F1-93FA-FDBFD32D4414}">
      <dsp:nvSpPr>
        <dsp:cNvPr id="0" name=""/>
        <dsp:cNvSpPr/>
      </dsp:nvSpPr>
      <dsp:spPr>
        <a:xfrm rot="16200000">
          <a:off x="1533619" y="2244282"/>
          <a:ext cx="3398955" cy="409158"/>
        </a:xfrm>
        <a:prstGeom prst="rect">
          <a:avLst/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60855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900" b="1" kern="1200" dirty="0" smtClean="0"/>
            <a:t>EMOTIVIDAD</a:t>
          </a:r>
          <a:endParaRPr lang="es-MX" sz="2900" b="1" kern="1200" dirty="0"/>
        </a:p>
      </dsp:txBody>
      <dsp:txXfrm>
        <a:off x="1533619" y="2244282"/>
        <a:ext cx="3398955" cy="409158"/>
      </dsp:txXfrm>
    </dsp:sp>
    <dsp:sp modelId="{CD055CBE-4D08-4B7F-8D87-81648937C48D}">
      <dsp:nvSpPr>
        <dsp:cNvPr id="0" name=""/>
        <dsp:cNvSpPr/>
      </dsp:nvSpPr>
      <dsp:spPr>
        <a:xfrm>
          <a:off x="3437676" y="749384"/>
          <a:ext cx="2038042" cy="3398955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360855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Identificar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Nombrar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Comunicar</a:t>
          </a:r>
          <a:endParaRPr lang="es-MX" sz="1800" kern="1200" dirty="0"/>
        </a:p>
      </dsp:txBody>
      <dsp:txXfrm>
        <a:off x="3437676" y="749384"/>
        <a:ext cx="2038042" cy="3398955"/>
      </dsp:txXfrm>
    </dsp:sp>
    <dsp:sp modelId="{E399BE23-B275-4E07-BF04-192DCA142688}">
      <dsp:nvSpPr>
        <dsp:cNvPr id="0" name=""/>
        <dsp:cNvSpPr/>
      </dsp:nvSpPr>
      <dsp:spPr>
        <a:xfrm>
          <a:off x="3028518" y="209295"/>
          <a:ext cx="818316" cy="818316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5AC990-86C2-4DCA-BB32-19F425726930}">
      <dsp:nvSpPr>
        <dsp:cNvPr id="0" name=""/>
        <dsp:cNvSpPr/>
      </dsp:nvSpPr>
      <dsp:spPr>
        <a:xfrm rot="16200000">
          <a:off x="4511505" y="2244282"/>
          <a:ext cx="3398955" cy="409158"/>
        </a:xfrm>
        <a:prstGeom prst="rect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60855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900" b="1" kern="1200" dirty="0" smtClean="0"/>
            <a:t>AUTORIDAD</a:t>
          </a:r>
          <a:endParaRPr lang="es-MX" sz="2900" b="1" kern="1200" dirty="0"/>
        </a:p>
      </dsp:txBody>
      <dsp:txXfrm>
        <a:off x="4511505" y="2244282"/>
        <a:ext cx="3398955" cy="409158"/>
      </dsp:txXfrm>
    </dsp:sp>
    <dsp:sp modelId="{762D91EA-0006-447B-8FC1-31D3B32D0926}">
      <dsp:nvSpPr>
        <dsp:cNvPr id="0" name=""/>
        <dsp:cNvSpPr/>
      </dsp:nvSpPr>
      <dsp:spPr>
        <a:xfrm>
          <a:off x="6415562" y="749384"/>
          <a:ext cx="2038042" cy="3398955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360855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Buscar juntos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Mediación de personas</a:t>
          </a:r>
          <a:endParaRPr lang="es-MX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/>
            <a:t>Consenso de proyectos</a:t>
          </a:r>
          <a:endParaRPr lang="es-MX" sz="1800" kern="1200" dirty="0"/>
        </a:p>
      </dsp:txBody>
      <dsp:txXfrm>
        <a:off x="6415562" y="749384"/>
        <a:ext cx="2038042" cy="3398955"/>
      </dsp:txXfrm>
    </dsp:sp>
    <dsp:sp modelId="{A8153944-71F3-42BA-B891-28D58E6DE97B}">
      <dsp:nvSpPr>
        <dsp:cNvPr id="0" name=""/>
        <dsp:cNvSpPr/>
      </dsp:nvSpPr>
      <dsp:spPr>
        <a:xfrm>
          <a:off x="6006404" y="209295"/>
          <a:ext cx="818316" cy="818316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662BEF-DD09-2142-A37F-D8E3C147C428}">
      <dsp:nvSpPr>
        <dsp:cNvPr id="0" name=""/>
        <dsp:cNvSpPr/>
      </dsp:nvSpPr>
      <dsp:spPr>
        <a:xfrm>
          <a:off x="661395" y="746"/>
          <a:ext cx="1030650" cy="618390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MAMÁ</a:t>
          </a:r>
          <a:endParaRPr lang="es-ES" sz="900" kern="1200" dirty="0"/>
        </a:p>
      </dsp:txBody>
      <dsp:txXfrm>
        <a:off x="679507" y="18858"/>
        <a:ext cx="994426" cy="582166"/>
      </dsp:txXfrm>
    </dsp:sp>
    <dsp:sp modelId="{793EB3F3-2193-2645-BA67-2F375054A2BE}">
      <dsp:nvSpPr>
        <dsp:cNvPr id="0" name=""/>
        <dsp:cNvSpPr/>
      </dsp:nvSpPr>
      <dsp:spPr>
        <a:xfrm>
          <a:off x="1782743" y="182140"/>
          <a:ext cx="218497" cy="255601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1782743" y="233260"/>
        <a:ext cx="152948" cy="153361"/>
      </dsp:txXfrm>
    </dsp:sp>
    <dsp:sp modelId="{0398AC66-6B22-8C48-B659-26B9E7ADE0A1}">
      <dsp:nvSpPr>
        <dsp:cNvPr id="0" name=""/>
        <dsp:cNvSpPr/>
      </dsp:nvSpPr>
      <dsp:spPr>
        <a:xfrm>
          <a:off x="2104306" y="746"/>
          <a:ext cx="1030650" cy="618390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PAPÁ</a:t>
          </a:r>
          <a:endParaRPr lang="es-ES" sz="900" kern="1200" dirty="0"/>
        </a:p>
      </dsp:txBody>
      <dsp:txXfrm>
        <a:off x="2122418" y="18858"/>
        <a:ext cx="994426" cy="582166"/>
      </dsp:txXfrm>
    </dsp:sp>
    <dsp:sp modelId="{CEB0F010-9804-F042-9125-62F336BFE510}">
      <dsp:nvSpPr>
        <dsp:cNvPr id="0" name=""/>
        <dsp:cNvSpPr/>
      </dsp:nvSpPr>
      <dsp:spPr>
        <a:xfrm rot="5400000">
          <a:off x="2510382" y="691282"/>
          <a:ext cx="218497" cy="255601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-5400000">
        <a:off x="2542951" y="709834"/>
        <a:ext cx="153361" cy="152948"/>
      </dsp:txXfrm>
    </dsp:sp>
    <dsp:sp modelId="{DF2EDE38-E6C4-1843-A0C7-9922F0BCC20D}">
      <dsp:nvSpPr>
        <dsp:cNvPr id="0" name=""/>
        <dsp:cNvSpPr/>
      </dsp:nvSpPr>
      <dsp:spPr>
        <a:xfrm>
          <a:off x="2104306" y="1031396"/>
          <a:ext cx="1030650" cy="618390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HERMANOS</a:t>
          </a:r>
          <a:endParaRPr lang="es-ES" sz="900" kern="1200" dirty="0"/>
        </a:p>
      </dsp:txBody>
      <dsp:txXfrm>
        <a:off x="2122418" y="1049508"/>
        <a:ext cx="994426" cy="582166"/>
      </dsp:txXfrm>
    </dsp:sp>
    <dsp:sp modelId="{65DE24C8-5E18-8243-BFFC-2178A0C89A77}">
      <dsp:nvSpPr>
        <dsp:cNvPr id="0" name=""/>
        <dsp:cNvSpPr/>
      </dsp:nvSpPr>
      <dsp:spPr>
        <a:xfrm rot="10800000">
          <a:off x="1795111" y="1212791"/>
          <a:ext cx="218497" cy="255601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10800000">
        <a:off x="1860660" y="1263911"/>
        <a:ext cx="152948" cy="153361"/>
      </dsp:txXfrm>
    </dsp:sp>
    <dsp:sp modelId="{C8F6A86B-C650-8F41-98BF-E6A3E112056E}">
      <dsp:nvSpPr>
        <dsp:cNvPr id="0" name=""/>
        <dsp:cNvSpPr/>
      </dsp:nvSpPr>
      <dsp:spPr>
        <a:xfrm>
          <a:off x="661395" y="1031396"/>
          <a:ext cx="1030650" cy="618390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CULTURA</a:t>
          </a:r>
          <a:endParaRPr lang="es-ES" sz="900" kern="1200" dirty="0"/>
        </a:p>
      </dsp:txBody>
      <dsp:txXfrm>
        <a:off x="679507" y="1049508"/>
        <a:ext cx="994426" cy="582166"/>
      </dsp:txXfrm>
    </dsp:sp>
    <dsp:sp modelId="{28AD3C7C-B84D-0147-A998-D0C26CDB3816}">
      <dsp:nvSpPr>
        <dsp:cNvPr id="0" name=""/>
        <dsp:cNvSpPr/>
      </dsp:nvSpPr>
      <dsp:spPr>
        <a:xfrm rot="5400000">
          <a:off x="1067472" y="1721932"/>
          <a:ext cx="218497" cy="255601"/>
        </a:xfrm>
        <a:prstGeom prst="righ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-5400000">
        <a:off x="1100041" y="1740484"/>
        <a:ext cx="153361" cy="152948"/>
      </dsp:txXfrm>
    </dsp:sp>
    <dsp:sp modelId="{D7F85351-3CA7-0E49-84BD-452F9FC3CF45}">
      <dsp:nvSpPr>
        <dsp:cNvPr id="0" name=""/>
        <dsp:cNvSpPr/>
      </dsp:nvSpPr>
      <dsp:spPr>
        <a:xfrm>
          <a:off x="661395" y="2062047"/>
          <a:ext cx="1030650" cy="618390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EDUCACIÓN</a:t>
          </a:r>
          <a:endParaRPr lang="es-ES" sz="900" kern="1200" dirty="0"/>
        </a:p>
      </dsp:txBody>
      <dsp:txXfrm>
        <a:off x="679507" y="2080159"/>
        <a:ext cx="994426" cy="582166"/>
      </dsp:txXfrm>
    </dsp:sp>
    <dsp:sp modelId="{23C8A03B-4A99-D345-AC8F-32314DE0A576}">
      <dsp:nvSpPr>
        <dsp:cNvPr id="0" name=""/>
        <dsp:cNvSpPr/>
      </dsp:nvSpPr>
      <dsp:spPr>
        <a:xfrm>
          <a:off x="1782743" y="2243441"/>
          <a:ext cx="218497" cy="255601"/>
        </a:xfrm>
        <a:prstGeom prst="righ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1782743" y="2294561"/>
        <a:ext cx="152948" cy="153361"/>
      </dsp:txXfrm>
    </dsp:sp>
    <dsp:sp modelId="{CE913492-EDF4-094C-B163-88961DBB2DF6}">
      <dsp:nvSpPr>
        <dsp:cNvPr id="0" name=""/>
        <dsp:cNvSpPr/>
      </dsp:nvSpPr>
      <dsp:spPr>
        <a:xfrm>
          <a:off x="2104306" y="2062047"/>
          <a:ext cx="1030650" cy="618390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EXPERIENCIAS</a:t>
          </a:r>
          <a:endParaRPr lang="es-ES" sz="900" kern="1200" dirty="0"/>
        </a:p>
      </dsp:txBody>
      <dsp:txXfrm>
        <a:off x="2122418" y="2080159"/>
        <a:ext cx="994426" cy="582166"/>
      </dsp:txXfrm>
    </dsp:sp>
    <dsp:sp modelId="{5633E92C-A7C3-C043-BB65-722279C49894}">
      <dsp:nvSpPr>
        <dsp:cNvPr id="0" name=""/>
        <dsp:cNvSpPr/>
      </dsp:nvSpPr>
      <dsp:spPr>
        <a:xfrm rot="5400000">
          <a:off x="2496162" y="2778608"/>
          <a:ext cx="246938" cy="255601"/>
        </a:xfrm>
        <a:prstGeom prst="righ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-5400000">
        <a:off x="2542951" y="2782940"/>
        <a:ext cx="153361" cy="172857"/>
      </dsp:txXfrm>
    </dsp:sp>
    <dsp:sp modelId="{7C74B3D3-3BC3-D848-8488-06740A78646A}">
      <dsp:nvSpPr>
        <dsp:cNvPr id="0" name=""/>
        <dsp:cNvSpPr/>
      </dsp:nvSpPr>
      <dsp:spPr>
        <a:xfrm>
          <a:off x="2104306" y="3146358"/>
          <a:ext cx="1030650" cy="511068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REACCIONES</a:t>
          </a:r>
          <a:endParaRPr lang="es-ES" sz="900" kern="1200" dirty="0"/>
        </a:p>
      </dsp:txBody>
      <dsp:txXfrm>
        <a:off x="2119275" y="3161327"/>
        <a:ext cx="1000712" cy="481130"/>
      </dsp:txXfrm>
    </dsp:sp>
    <dsp:sp modelId="{B0E7D7D5-AA31-EA4B-9B7D-2BAD94F65ED2}">
      <dsp:nvSpPr>
        <dsp:cNvPr id="0" name=""/>
        <dsp:cNvSpPr/>
      </dsp:nvSpPr>
      <dsp:spPr>
        <a:xfrm rot="10800000">
          <a:off x="1795111" y="3274092"/>
          <a:ext cx="218497" cy="255601"/>
        </a:xfrm>
        <a:prstGeom prst="rightArrow">
          <a:avLst>
            <a:gd name="adj1" fmla="val 60000"/>
            <a:gd name="adj2" fmla="val 5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10800000">
        <a:off x="1860660" y="3325212"/>
        <a:ext cx="152948" cy="153361"/>
      </dsp:txXfrm>
    </dsp:sp>
    <dsp:sp modelId="{4FEA24F7-458F-5945-BB80-40665B14589A}">
      <dsp:nvSpPr>
        <dsp:cNvPr id="0" name=""/>
        <dsp:cNvSpPr/>
      </dsp:nvSpPr>
      <dsp:spPr>
        <a:xfrm>
          <a:off x="661395" y="3092697"/>
          <a:ext cx="1030650" cy="618390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DIOS</a:t>
          </a:r>
          <a:endParaRPr lang="es-ES" sz="900" kern="1200" dirty="0"/>
        </a:p>
      </dsp:txBody>
      <dsp:txXfrm>
        <a:off x="679507" y="3110809"/>
        <a:ext cx="994426" cy="582166"/>
      </dsp:txXfrm>
    </dsp:sp>
    <dsp:sp modelId="{24AAC960-FF89-5B44-B890-AC962A8F110E}">
      <dsp:nvSpPr>
        <dsp:cNvPr id="0" name=""/>
        <dsp:cNvSpPr/>
      </dsp:nvSpPr>
      <dsp:spPr>
        <a:xfrm rot="5400000">
          <a:off x="1067472" y="3783233"/>
          <a:ext cx="218497" cy="255601"/>
        </a:xfrm>
        <a:prstGeom prst="rightArrow">
          <a:avLst>
            <a:gd name="adj1" fmla="val 60000"/>
            <a:gd name="adj2" fmla="val 5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-5400000">
        <a:off x="1100041" y="3801785"/>
        <a:ext cx="153361" cy="152948"/>
      </dsp:txXfrm>
    </dsp:sp>
    <dsp:sp modelId="{7F9D0AFC-B26D-7741-90DD-FAA5A985A956}">
      <dsp:nvSpPr>
        <dsp:cNvPr id="0" name=""/>
        <dsp:cNvSpPr/>
      </dsp:nvSpPr>
      <dsp:spPr>
        <a:xfrm>
          <a:off x="661395" y="4123348"/>
          <a:ext cx="1030650" cy="618390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AMIGOS</a:t>
          </a:r>
          <a:endParaRPr lang="es-ES" sz="900" kern="1200" dirty="0"/>
        </a:p>
      </dsp:txBody>
      <dsp:txXfrm>
        <a:off x="679507" y="4141460"/>
        <a:ext cx="994426" cy="5821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662BEF-DD09-2142-A37F-D8E3C147C428}">
      <dsp:nvSpPr>
        <dsp:cNvPr id="0" name=""/>
        <dsp:cNvSpPr/>
      </dsp:nvSpPr>
      <dsp:spPr>
        <a:xfrm>
          <a:off x="661395" y="746"/>
          <a:ext cx="1030650" cy="618390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MAMÁ</a:t>
          </a:r>
          <a:endParaRPr lang="es-ES" sz="900" kern="1200" dirty="0"/>
        </a:p>
      </dsp:txBody>
      <dsp:txXfrm>
        <a:off x="679507" y="18858"/>
        <a:ext cx="994426" cy="582166"/>
      </dsp:txXfrm>
    </dsp:sp>
    <dsp:sp modelId="{793EB3F3-2193-2645-BA67-2F375054A2BE}">
      <dsp:nvSpPr>
        <dsp:cNvPr id="0" name=""/>
        <dsp:cNvSpPr/>
      </dsp:nvSpPr>
      <dsp:spPr>
        <a:xfrm>
          <a:off x="1782743" y="182140"/>
          <a:ext cx="218497" cy="255601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1782743" y="233260"/>
        <a:ext cx="152948" cy="153361"/>
      </dsp:txXfrm>
    </dsp:sp>
    <dsp:sp modelId="{0398AC66-6B22-8C48-B659-26B9E7ADE0A1}">
      <dsp:nvSpPr>
        <dsp:cNvPr id="0" name=""/>
        <dsp:cNvSpPr/>
      </dsp:nvSpPr>
      <dsp:spPr>
        <a:xfrm>
          <a:off x="2104306" y="746"/>
          <a:ext cx="1030650" cy="618390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PAPÁ</a:t>
          </a:r>
          <a:endParaRPr lang="es-ES" sz="900" kern="1200" dirty="0"/>
        </a:p>
      </dsp:txBody>
      <dsp:txXfrm>
        <a:off x="2122418" y="18858"/>
        <a:ext cx="994426" cy="582166"/>
      </dsp:txXfrm>
    </dsp:sp>
    <dsp:sp modelId="{CEB0F010-9804-F042-9125-62F336BFE510}">
      <dsp:nvSpPr>
        <dsp:cNvPr id="0" name=""/>
        <dsp:cNvSpPr/>
      </dsp:nvSpPr>
      <dsp:spPr>
        <a:xfrm rot="5400000">
          <a:off x="2510382" y="691282"/>
          <a:ext cx="218497" cy="255601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-5400000">
        <a:off x="2542951" y="709834"/>
        <a:ext cx="153361" cy="152948"/>
      </dsp:txXfrm>
    </dsp:sp>
    <dsp:sp modelId="{DF2EDE38-E6C4-1843-A0C7-9922F0BCC20D}">
      <dsp:nvSpPr>
        <dsp:cNvPr id="0" name=""/>
        <dsp:cNvSpPr/>
      </dsp:nvSpPr>
      <dsp:spPr>
        <a:xfrm>
          <a:off x="2104306" y="1031396"/>
          <a:ext cx="1030650" cy="618390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HERMANOS</a:t>
          </a:r>
          <a:endParaRPr lang="es-ES" sz="900" kern="1200" dirty="0"/>
        </a:p>
      </dsp:txBody>
      <dsp:txXfrm>
        <a:off x="2122418" y="1049508"/>
        <a:ext cx="994426" cy="582166"/>
      </dsp:txXfrm>
    </dsp:sp>
    <dsp:sp modelId="{65DE24C8-5E18-8243-BFFC-2178A0C89A77}">
      <dsp:nvSpPr>
        <dsp:cNvPr id="0" name=""/>
        <dsp:cNvSpPr/>
      </dsp:nvSpPr>
      <dsp:spPr>
        <a:xfrm rot="10800000">
          <a:off x="1795111" y="1212791"/>
          <a:ext cx="218497" cy="255601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10800000">
        <a:off x="1860660" y="1263911"/>
        <a:ext cx="152948" cy="153361"/>
      </dsp:txXfrm>
    </dsp:sp>
    <dsp:sp modelId="{C8F6A86B-C650-8F41-98BF-E6A3E112056E}">
      <dsp:nvSpPr>
        <dsp:cNvPr id="0" name=""/>
        <dsp:cNvSpPr/>
      </dsp:nvSpPr>
      <dsp:spPr>
        <a:xfrm>
          <a:off x="661395" y="1031396"/>
          <a:ext cx="1030650" cy="618390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CULTURA</a:t>
          </a:r>
          <a:endParaRPr lang="es-ES" sz="900" kern="1200" dirty="0"/>
        </a:p>
      </dsp:txBody>
      <dsp:txXfrm>
        <a:off x="679507" y="1049508"/>
        <a:ext cx="994426" cy="582166"/>
      </dsp:txXfrm>
    </dsp:sp>
    <dsp:sp modelId="{28AD3C7C-B84D-0147-A998-D0C26CDB3816}">
      <dsp:nvSpPr>
        <dsp:cNvPr id="0" name=""/>
        <dsp:cNvSpPr/>
      </dsp:nvSpPr>
      <dsp:spPr>
        <a:xfrm rot="5400000">
          <a:off x="1067472" y="1721932"/>
          <a:ext cx="218497" cy="255601"/>
        </a:xfrm>
        <a:prstGeom prst="righ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-5400000">
        <a:off x="1100041" y="1740484"/>
        <a:ext cx="153361" cy="152948"/>
      </dsp:txXfrm>
    </dsp:sp>
    <dsp:sp modelId="{D7F85351-3CA7-0E49-84BD-452F9FC3CF45}">
      <dsp:nvSpPr>
        <dsp:cNvPr id="0" name=""/>
        <dsp:cNvSpPr/>
      </dsp:nvSpPr>
      <dsp:spPr>
        <a:xfrm>
          <a:off x="661395" y="2062047"/>
          <a:ext cx="1030650" cy="618390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EDUCACIÓN</a:t>
          </a:r>
          <a:endParaRPr lang="es-ES" sz="900" kern="1200" dirty="0"/>
        </a:p>
      </dsp:txBody>
      <dsp:txXfrm>
        <a:off x="679507" y="2080159"/>
        <a:ext cx="994426" cy="582166"/>
      </dsp:txXfrm>
    </dsp:sp>
    <dsp:sp modelId="{23C8A03B-4A99-D345-AC8F-32314DE0A576}">
      <dsp:nvSpPr>
        <dsp:cNvPr id="0" name=""/>
        <dsp:cNvSpPr/>
      </dsp:nvSpPr>
      <dsp:spPr>
        <a:xfrm>
          <a:off x="1782743" y="2243441"/>
          <a:ext cx="218497" cy="255601"/>
        </a:xfrm>
        <a:prstGeom prst="righ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1782743" y="2294561"/>
        <a:ext cx="152948" cy="153361"/>
      </dsp:txXfrm>
    </dsp:sp>
    <dsp:sp modelId="{CE913492-EDF4-094C-B163-88961DBB2DF6}">
      <dsp:nvSpPr>
        <dsp:cNvPr id="0" name=""/>
        <dsp:cNvSpPr/>
      </dsp:nvSpPr>
      <dsp:spPr>
        <a:xfrm>
          <a:off x="2104306" y="2062047"/>
          <a:ext cx="1030650" cy="618390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EXPERIENCIAS</a:t>
          </a:r>
          <a:endParaRPr lang="es-ES" sz="900" kern="1200" dirty="0"/>
        </a:p>
      </dsp:txBody>
      <dsp:txXfrm>
        <a:off x="2122418" y="2080159"/>
        <a:ext cx="994426" cy="582166"/>
      </dsp:txXfrm>
    </dsp:sp>
    <dsp:sp modelId="{5633E92C-A7C3-C043-BB65-722279C49894}">
      <dsp:nvSpPr>
        <dsp:cNvPr id="0" name=""/>
        <dsp:cNvSpPr/>
      </dsp:nvSpPr>
      <dsp:spPr>
        <a:xfrm rot="5400000">
          <a:off x="2496162" y="2778608"/>
          <a:ext cx="246938" cy="255601"/>
        </a:xfrm>
        <a:prstGeom prst="righ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-5400000">
        <a:off x="2542951" y="2782940"/>
        <a:ext cx="153361" cy="172857"/>
      </dsp:txXfrm>
    </dsp:sp>
    <dsp:sp modelId="{7C74B3D3-3BC3-D848-8488-06740A78646A}">
      <dsp:nvSpPr>
        <dsp:cNvPr id="0" name=""/>
        <dsp:cNvSpPr/>
      </dsp:nvSpPr>
      <dsp:spPr>
        <a:xfrm>
          <a:off x="2104306" y="3146358"/>
          <a:ext cx="1030650" cy="511068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REACCIONES</a:t>
          </a:r>
          <a:endParaRPr lang="es-ES" sz="900" kern="1200" dirty="0"/>
        </a:p>
      </dsp:txBody>
      <dsp:txXfrm>
        <a:off x="2119275" y="3161327"/>
        <a:ext cx="1000712" cy="481130"/>
      </dsp:txXfrm>
    </dsp:sp>
    <dsp:sp modelId="{B0E7D7D5-AA31-EA4B-9B7D-2BAD94F65ED2}">
      <dsp:nvSpPr>
        <dsp:cNvPr id="0" name=""/>
        <dsp:cNvSpPr/>
      </dsp:nvSpPr>
      <dsp:spPr>
        <a:xfrm rot="10800000">
          <a:off x="1795111" y="3274092"/>
          <a:ext cx="218497" cy="255601"/>
        </a:xfrm>
        <a:prstGeom prst="rightArrow">
          <a:avLst>
            <a:gd name="adj1" fmla="val 60000"/>
            <a:gd name="adj2" fmla="val 5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10800000">
        <a:off x="1860660" y="3325212"/>
        <a:ext cx="152948" cy="153361"/>
      </dsp:txXfrm>
    </dsp:sp>
    <dsp:sp modelId="{4FEA24F7-458F-5945-BB80-40665B14589A}">
      <dsp:nvSpPr>
        <dsp:cNvPr id="0" name=""/>
        <dsp:cNvSpPr/>
      </dsp:nvSpPr>
      <dsp:spPr>
        <a:xfrm>
          <a:off x="661395" y="3092697"/>
          <a:ext cx="1030650" cy="618390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DIOS</a:t>
          </a:r>
          <a:endParaRPr lang="es-ES" sz="900" kern="1200" dirty="0"/>
        </a:p>
      </dsp:txBody>
      <dsp:txXfrm>
        <a:off x="679507" y="3110809"/>
        <a:ext cx="994426" cy="582166"/>
      </dsp:txXfrm>
    </dsp:sp>
    <dsp:sp modelId="{24AAC960-FF89-5B44-B890-AC962A8F110E}">
      <dsp:nvSpPr>
        <dsp:cNvPr id="0" name=""/>
        <dsp:cNvSpPr/>
      </dsp:nvSpPr>
      <dsp:spPr>
        <a:xfrm rot="5400000">
          <a:off x="1067472" y="3783233"/>
          <a:ext cx="218497" cy="255601"/>
        </a:xfrm>
        <a:prstGeom prst="rightArrow">
          <a:avLst>
            <a:gd name="adj1" fmla="val 60000"/>
            <a:gd name="adj2" fmla="val 5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-5400000">
        <a:off x="1100041" y="3801785"/>
        <a:ext cx="153361" cy="152948"/>
      </dsp:txXfrm>
    </dsp:sp>
    <dsp:sp modelId="{7F9D0AFC-B26D-7741-90DD-FAA5A985A956}">
      <dsp:nvSpPr>
        <dsp:cNvPr id="0" name=""/>
        <dsp:cNvSpPr/>
      </dsp:nvSpPr>
      <dsp:spPr>
        <a:xfrm>
          <a:off x="661395" y="4123348"/>
          <a:ext cx="1030650" cy="618390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 smtClean="0"/>
            <a:t>AMIGOS</a:t>
          </a:r>
          <a:endParaRPr lang="es-ES" sz="900" kern="1200" dirty="0"/>
        </a:p>
      </dsp:txBody>
      <dsp:txXfrm>
        <a:off x="679507" y="4141460"/>
        <a:ext cx="994426" cy="5821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360EFD-385F-48C7-9F84-DE25048CC9AE}">
      <dsp:nvSpPr>
        <dsp:cNvPr id="0" name=""/>
        <dsp:cNvSpPr/>
      </dsp:nvSpPr>
      <dsp:spPr>
        <a:xfrm>
          <a:off x="2973634" y="2397525"/>
          <a:ext cx="1778318" cy="1778318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800" kern="1200" dirty="0" smtClean="0"/>
            <a:t>AMOR</a:t>
          </a:r>
          <a:endParaRPr lang="es-MX" sz="2800" kern="1200" dirty="0"/>
        </a:p>
      </dsp:txBody>
      <dsp:txXfrm>
        <a:off x="3234063" y="2657954"/>
        <a:ext cx="1257460" cy="1257460"/>
      </dsp:txXfrm>
    </dsp:sp>
    <dsp:sp modelId="{B9908B09-891B-4EE7-B1AC-DC3F9E00B67C}">
      <dsp:nvSpPr>
        <dsp:cNvPr id="0" name=""/>
        <dsp:cNvSpPr/>
      </dsp:nvSpPr>
      <dsp:spPr>
        <a:xfrm rot="10800000">
          <a:off x="1252850" y="3033274"/>
          <a:ext cx="1626140" cy="506820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569BAD-A5F2-4147-B0A8-271D66478563}">
      <dsp:nvSpPr>
        <dsp:cNvPr id="0" name=""/>
        <dsp:cNvSpPr/>
      </dsp:nvSpPr>
      <dsp:spPr>
        <a:xfrm>
          <a:off x="408149" y="2610923"/>
          <a:ext cx="1689402" cy="1351522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>
              <a:latin typeface="Arial Rounded MT Bold" pitchFamily="34" charset="0"/>
            </a:rPr>
            <a:t>RECIBIDO</a:t>
          </a:r>
          <a:endParaRPr lang="es-MX" sz="1600" b="1" kern="1200" dirty="0">
            <a:latin typeface="Arial Rounded MT Bold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i="1" kern="1200" dirty="0" smtClean="0"/>
            <a:t>mística del corazón</a:t>
          </a:r>
          <a:endParaRPr lang="es-MX" sz="1600" b="1" i="1" kern="1200" dirty="0"/>
        </a:p>
      </dsp:txBody>
      <dsp:txXfrm>
        <a:off x="447734" y="2650508"/>
        <a:ext cx="1610232" cy="1272352"/>
      </dsp:txXfrm>
    </dsp:sp>
    <dsp:sp modelId="{E65D8BC0-054A-44B8-AFC5-58144A94D88D}">
      <dsp:nvSpPr>
        <dsp:cNvPr id="0" name=""/>
        <dsp:cNvSpPr/>
      </dsp:nvSpPr>
      <dsp:spPr>
        <a:xfrm rot="13500000">
          <a:off x="1779142" y="1762693"/>
          <a:ext cx="1626140" cy="506820"/>
        </a:xfrm>
        <a:prstGeom prst="lef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38BC59-9B27-4D0D-8785-4FEB09C3480F}">
      <dsp:nvSpPr>
        <dsp:cNvPr id="0" name=""/>
        <dsp:cNvSpPr/>
      </dsp:nvSpPr>
      <dsp:spPr>
        <a:xfrm>
          <a:off x="1172583" y="765415"/>
          <a:ext cx="1689402" cy="1351522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>
              <a:latin typeface="Arial Rounded MT Bold" pitchFamily="34" charset="0"/>
            </a:rPr>
            <a:t>COMPARTIDO</a:t>
          </a:r>
          <a:endParaRPr lang="es-MX" sz="1600" b="1" kern="1200" dirty="0">
            <a:latin typeface="Arial Rounded MT Bold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i="1" kern="1200" dirty="0" smtClean="0"/>
            <a:t>pareja emp</a:t>
          </a:r>
          <a:r>
            <a:rPr lang="es-ES" sz="1600" b="1" i="1" kern="1200" dirty="0" smtClean="0"/>
            <a:t>á</a:t>
          </a:r>
          <a:r>
            <a:rPr lang="es-ES" sz="1600" b="1" i="1" kern="1200" dirty="0" smtClean="0"/>
            <a:t>tica</a:t>
          </a:r>
          <a:endParaRPr lang="es-MX" sz="1600" b="1" i="1" kern="1200" dirty="0" smtClean="0"/>
        </a:p>
      </dsp:txBody>
      <dsp:txXfrm>
        <a:off x="1212168" y="805000"/>
        <a:ext cx="1610232" cy="1272352"/>
      </dsp:txXfrm>
    </dsp:sp>
    <dsp:sp modelId="{A25E5EBA-7184-4BB1-B70C-131DDFC7AEAD}">
      <dsp:nvSpPr>
        <dsp:cNvPr id="0" name=""/>
        <dsp:cNvSpPr/>
      </dsp:nvSpPr>
      <dsp:spPr>
        <a:xfrm rot="16200000">
          <a:off x="3049723" y="1236401"/>
          <a:ext cx="1626140" cy="506820"/>
        </a:xfrm>
        <a:prstGeom prst="lef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6F3DBB-37D6-422A-8DA9-8BA23D2D8591}">
      <dsp:nvSpPr>
        <dsp:cNvPr id="0" name=""/>
        <dsp:cNvSpPr/>
      </dsp:nvSpPr>
      <dsp:spPr>
        <a:xfrm>
          <a:off x="3018092" y="980"/>
          <a:ext cx="1689402" cy="1351522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>
              <a:latin typeface="Arial Rounded MT Bold" pitchFamily="34" charset="0"/>
            </a:rPr>
            <a:t>ENCARNADO</a:t>
          </a:r>
          <a:endParaRPr lang="es-MX" sz="1600" b="1" kern="1200" dirty="0">
            <a:latin typeface="Arial Rounded MT Bold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i="1" kern="1200" dirty="0" smtClean="0"/>
            <a:t>cotidianidad espiritual</a:t>
          </a:r>
          <a:endParaRPr lang="es-MX" sz="1600" b="1" i="1" kern="1200" dirty="0" smtClean="0"/>
        </a:p>
      </dsp:txBody>
      <dsp:txXfrm>
        <a:off x="3057677" y="40565"/>
        <a:ext cx="1610232" cy="1272352"/>
      </dsp:txXfrm>
    </dsp:sp>
    <dsp:sp modelId="{CFE0D65F-DB8A-4AFA-83FA-FEB7AA5C8A98}">
      <dsp:nvSpPr>
        <dsp:cNvPr id="0" name=""/>
        <dsp:cNvSpPr/>
      </dsp:nvSpPr>
      <dsp:spPr>
        <a:xfrm rot="18900000">
          <a:off x="4320304" y="1762693"/>
          <a:ext cx="1626140" cy="506820"/>
        </a:xfrm>
        <a:prstGeom prst="leftArrow">
          <a:avLst>
            <a:gd name="adj1" fmla="val 60000"/>
            <a:gd name="adj2" fmla="val 50000"/>
          </a:avLst>
        </a:prstGeom>
        <a:solidFill>
          <a:srgbClr val="0000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233CF4-A2CD-4E14-8815-FB94BFAA2C02}">
      <dsp:nvSpPr>
        <dsp:cNvPr id="0" name=""/>
        <dsp:cNvSpPr/>
      </dsp:nvSpPr>
      <dsp:spPr>
        <a:xfrm>
          <a:off x="4863600" y="765415"/>
          <a:ext cx="1689402" cy="1351522"/>
        </a:xfrm>
        <a:prstGeom prst="roundRect">
          <a:avLst>
            <a:gd name="adj" fmla="val 10000"/>
          </a:avLst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>
              <a:latin typeface="Arial Rounded MT Bold" pitchFamily="34" charset="0"/>
            </a:rPr>
            <a:t>CONTAGIADO</a:t>
          </a:r>
          <a:endParaRPr lang="es-MX" sz="1600" b="1" kern="1200" dirty="0">
            <a:latin typeface="Arial Rounded MT Bold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i="1" kern="1200" dirty="0" smtClean="0"/>
            <a:t>familia creada</a:t>
          </a:r>
          <a:endParaRPr lang="es-MX" sz="1600" b="1" i="1" kern="1200" dirty="0" smtClean="0"/>
        </a:p>
      </dsp:txBody>
      <dsp:txXfrm>
        <a:off x="4903185" y="805000"/>
        <a:ext cx="1610232" cy="1272352"/>
      </dsp:txXfrm>
    </dsp:sp>
    <dsp:sp modelId="{A8048F60-E55A-4A3C-9FC6-2834D9125CF7}">
      <dsp:nvSpPr>
        <dsp:cNvPr id="0" name=""/>
        <dsp:cNvSpPr/>
      </dsp:nvSpPr>
      <dsp:spPr>
        <a:xfrm>
          <a:off x="4846595" y="3033274"/>
          <a:ext cx="1626140" cy="506820"/>
        </a:xfrm>
        <a:prstGeom prst="leftArrow">
          <a:avLst>
            <a:gd name="adj1" fmla="val 60000"/>
            <a:gd name="adj2" fmla="val 50000"/>
          </a:avLst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8EE20D-303A-49D0-83D8-BE4975C15A20}">
      <dsp:nvSpPr>
        <dsp:cNvPr id="0" name=""/>
        <dsp:cNvSpPr/>
      </dsp:nvSpPr>
      <dsp:spPr>
        <a:xfrm>
          <a:off x="5628035" y="2610923"/>
          <a:ext cx="1689402" cy="1351522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600" b="1" kern="1200" dirty="0" smtClean="0">
              <a:latin typeface="Arial Rounded MT Bold" pitchFamily="34" charset="0"/>
            </a:rPr>
            <a:t>ENTREGADO</a:t>
          </a:r>
          <a:endParaRPr lang="es-MX" sz="1600" b="1" kern="1200" dirty="0">
            <a:latin typeface="Arial Rounded MT Bold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b="1" i="1" kern="1200" dirty="0" smtClean="0"/>
            <a:t>darse</a:t>
          </a:r>
          <a:r>
            <a:rPr lang="es-ES" sz="1600" kern="1200" dirty="0" smtClean="0"/>
            <a:t> </a:t>
          </a:r>
          <a:r>
            <a:rPr lang="es-ES" sz="1600" b="1" i="1" kern="1200" dirty="0" smtClean="0"/>
            <a:t>dando</a:t>
          </a:r>
          <a:r>
            <a:rPr lang="es-ES" sz="1600" kern="1200" dirty="0" smtClean="0"/>
            <a:t> </a:t>
          </a:r>
          <a:r>
            <a:rPr lang="es-ES" sz="1600" b="1" i="1" kern="1200" dirty="0" smtClean="0"/>
            <a:t>vida</a:t>
          </a:r>
          <a:r>
            <a:rPr lang="es-ES" sz="1600" kern="1200" dirty="0" smtClean="0"/>
            <a:t> </a:t>
          </a:r>
          <a:r>
            <a:rPr lang="es-ES" sz="1600" b="1" i="1" kern="1200" dirty="0" smtClean="0"/>
            <a:t>matrimonial</a:t>
          </a:r>
          <a:endParaRPr lang="es-MX" sz="1600" b="1" i="1" kern="1200" dirty="0" smtClean="0"/>
        </a:p>
      </dsp:txBody>
      <dsp:txXfrm>
        <a:off x="5667620" y="2650508"/>
        <a:ext cx="1610232" cy="127235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ABB3B-360F-7A49-B90C-A305C9C1C9A6}">
      <dsp:nvSpPr>
        <dsp:cNvPr id="0" name=""/>
        <dsp:cNvSpPr/>
      </dsp:nvSpPr>
      <dsp:spPr>
        <a:xfrm>
          <a:off x="2374652" y="2915921"/>
          <a:ext cx="1943431" cy="19439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A95655-4D61-3B4D-A787-5809301FFF92}">
      <dsp:nvSpPr>
        <dsp:cNvPr id="0" name=""/>
        <dsp:cNvSpPr/>
      </dsp:nvSpPr>
      <dsp:spPr>
        <a:xfrm>
          <a:off x="3614259" y="1484689"/>
          <a:ext cx="577184" cy="576866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7F3C6D-B635-FF4D-A093-82F2D8BC5F1E}">
      <dsp:nvSpPr>
        <dsp:cNvPr id="0" name=""/>
        <dsp:cNvSpPr/>
      </dsp:nvSpPr>
      <dsp:spPr>
        <a:xfrm>
          <a:off x="2449337" y="2990763"/>
          <a:ext cx="1794873" cy="179426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AF1A0C3-C6B1-4545-931C-E22722E01D7A}">
      <dsp:nvSpPr>
        <dsp:cNvPr id="0" name=""/>
        <dsp:cNvSpPr/>
      </dsp:nvSpPr>
      <dsp:spPr>
        <a:xfrm>
          <a:off x="4459335" y="3283327"/>
          <a:ext cx="1017176" cy="1016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F2D4DC-1EFD-DC4D-9D96-12BE22B8AB97}">
      <dsp:nvSpPr>
        <dsp:cNvPr id="0" name=""/>
        <dsp:cNvSpPr/>
      </dsp:nvSpPr>
      <dsp:spPr>
        <a:xfrm>
          <a:off x="4519408" y="3343103"/>
          <a:ext cx="897030" cy="89713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511169-0B44-4F4E-85F0-63146A585352}">
      <dsp:nvSpPr>
        <dsp:cNvPr id="0" name=""/>
        <dsp:cNvSpPr/>
      </dsp:nvSpPr>
      <dsp:spPr>
        <a:xfrm>
          <a:off x="4061557" y="1847722"/>
          <a:ext cx="1303738" cy="13039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8B7D76-4B86-7743-9305-26E984B8C703}">
      <dsp:nvSpPr>
        <dsp:cNvPr id="0" name=""/>
        <dsp:cNvSpPr/>
      </dsp:nvSpPr>
      <dsp:spPr>
        <a:xfrm>
          <a:off x="4792982" y="213834"/>
          <a:ext cx="427002" cy="427182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3DCAA7-4EA0-A442-BFB8-F27430468D46}">
      <dsp:nvSpPr>
        <dsp:cNvPr id="0" name=""/>
        <dsp:cNvSpPr/>
      </dsp:nvSpPr>
      <dsp:spPr>
        <a:xfrm>
          <a:off x="5327141" y="0"/>
          <a:ext cx="213501" cy="213834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EBD489-17C5-274F-AB3E-2CFBD1FED2A2}">
      <dsp:nvSpPr>
        <dsp:cNvPr id="0" name=""/>
        <dsp:cNvSpPr/>
      </dsp:nvSpPr>
      <dsp:spPr>
        <a:xfrm>
          <a:off x="4130559" y="1916732"/>
          <a:ext cx="1166545" cy="116636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DBA093E-0EE7-7C42-AC44-726B92F81F1B}">
      <dsp:nvSpPr>
        <dsp:cNvPr id="0" name=""/>
        <dsp:cNvSpPr/>
      </dsp:nvSpPr>
      <dsp:spPr>
        <a:xfrm>
          <a:off x="4207680" y="687671"/>
          <a:ext cx="914078" cy="9141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B9F0ED-A637-5B43-9413-D17193A085D4}">
      <dsp:nvSpPr>
        <dsp:cNvPr id="0" name=""/>
        <dsp:cNvSpPr/>
      </dsp:nvSpPr>
      <dsp:spPr>
        <a:xfrm>
          <a:off x="5540643" y="4272310"/>
          <a:ext cx="320658" cy="320265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797BE8-2CF1-674F-A6A1-52440BD67FF5}">
      <dsp:nvSpPr>
        <dsp:cNvPr id="0" name=""/>
        <dsp:cNvSpPr/>
      </dsp:nvSpPr>
      <dsp:spPr>
        <a:xfrm>
          <a:off x="4261258" y="741616"/>
          <a:ext cx="806921" cy="806738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>
          <a:noFill/>
        </a:ln>
        <a:effectLst/>
        <a:scene3d>
          <a:camera prst="obliqueTopRight"/>
          <a:lightRig rig="threePt" dir="tl"/>
        </a:scene3d>
        <a:sp3d>
          <a:bevelT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EC218D7-6E1B-C048-ACA1-302910AED1FE}">
      <dsp:nvSpPr>
        <dsp:cNvPr id="0" name=""/>
        <dsp:cNvSpPr/>
      </dsp:nvSpPr>
      <dsp:spPr>
        <a:xfrm>
          <a:off x="452327" y="1916732"/>
          <a:ext cx="2884298" cy="938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" numCol="1" spcCol="1270" anchor="t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VIOLENCIA</a:t>
          </a:r>
          <a:endParaRPr lang="es-ES" sz="1600" kern="1200" dirty="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Sexual</a:t>
          </a:r>
          <a:endParaRPr lang="es-ES" sz="1200" kern="1200" dirty="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Física</a:t>
          </a:r>
          <a:endParaRPr lang="es-ES" sz="1200" kern="1200" dirty="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Psíquica</a:t>
          </a:r>
          <a:endParaRPr lang="es-ES" sz="1200" kern="1200" dirty="0"/>
        </a:p>
      </dsp:txBody>
      <dsp:txXfrm>
        <a:off x="452327" y="1916732"/>
        <a:ext cx="2884298" cy="938440"/>
      </dsp:txXfrm>
    </dsp:sp>
    <dsp:sp modelId="{ECEF46AE-A814-5642-A57D-CEE0947C3F74}">
      <dsp:nvSpPr>
        <dsp:cNvPr id="0" name=""/>
        <dsp:cNvSpPr/>
      </dsp:nvSpPr>
      <dsp:spPr>
        <a:xfrm>
          <a:off x="5685954" y="3343103"/>
          <a:ext cx="2884298" cy="897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FOBIAS</a:t>
          </a:r>
          <a:endParaRPr lang="es-ES" sz="16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Resentimiento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Rechazo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Rivalidad</a:t>
          </a:r>
          <a:endParaRPr lang="es-ES" sz="1200" kern="1200" dirty="0"/>
        </a:p>
      </dsp:txBody>
      <dsp:txXfrm>
        <a:off x="5685954" y="3343103"/>
        <a:ext cx="2884298" cy="897131"/>
      </dsp:txXfrm>
    </dsp:sp>
    <dsp:sp modelId="{3429F618-B958-FA42-9390-0B26F1556090}">
      <dsp:nvSpPr>
        <dsp:cNvPr id="0" name=""/>
        <dsp:cNvSpPr/>
      </dsp:nvSpPr>
      <dsp:spPr>
        <a:xfrm>
          <a:off x="5579609" y="1916732"/>
          <a:ext cx="2884298" cy="1166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DESAPEGO</a:t>
          </a:r>
          <a:endParaRPr lang="es-ES" sz="16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Ausencia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Desamor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Indiferencia</a:t>
          </a:r>
          <a:endParaRPr lang="es-ES" sz="1200" kern="1200" dirty="0"/>
        </a:p>
      </dsp:txBody>
      <dsp:txXfrm>
        <a:off x="5579609" y="1916732"/>
        <a:ext cx="2884298" cy="1166368"/>
      </dsp:txXfrm>
    </dsp:sp>
    <dsp:sp modelId="{5C8F9D7D-5A53-EA44-882C-89F3BCE0E275}">
      <dsp:nvSpPr>
        <dsp:cNvPr id="0" name=""/>
        <dsp:cNvSpPr/>
      </dsp:nvSpPr>
      <dsp:spPr>
        <a:xfrm>
          <a:off x="5327141" y="741616"/>
          <a:ext cx="2884298" cy="806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COMPLEJOS</a:t>
          </a:r>
          <a:endParaRPr lang="es-ES" sz="16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Comparación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Narcisismo</a:t>
          </a:r>
          <a:endParaRPr lang="es-ES" sz="1200" kern="1200" dirty="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/>
        </a:p>
        <a:p>
          <a:pPr marL="114300" lvl="1" indent="-114300" algn="l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200" kern="1200" dirty="0" smtClean="0"/>
            <a:t>Inferioridad</a:t>
          </a:r>
          <a:endParaRPr lang="es-ES" sz="1200" kern="1200" dirty="0"/>
        </a:p>
      </dsp:txBody>
      <dsp:txXfrm>
        <a:off x="5327141" y="741616"/>
        <a:ext cx="2884298" cy="8067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573BB-2F88-D543-82EF-B28943C66D03}">
      <dsp:nvSpPr>
        <dsp:cNvPr id="0" name=""/>
        <dsp:cNvSpPr/>
      </dsp:nvSpPr>
      <dsp:spPr>
        <a:xfrm>
          <a:off x="4280" y="759080"/>
          <a:ext cx="2016622" cy="20166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4A4B7B2-4B5E-934C-8720-B7BE9B8AD429}">
      <dsp:nvSpPr>
        <dsp:cNvPr id="0" name=""/>
        <dsp:cNvSpPr/>
      </dsp:nvSpPr>
      <dsp:spPr>
        <a:xfrm>
          <a:off x="332567" y="1969054"/>
          <a:ext cx="2016622" cy="201662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Cambiar el PASADO</a:t>
          </a:r>
          <a:endParaRPr lang="es-ES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Recuperar  o perdido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Pagar culpabilidad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Repetir experiencias</a:t>
          </a:r>
          <a:endParaRPr lang="es-ES" sz="1400" kern="1200" dirty="0"/>
        </a:p>
      </dsp:txBody>
      <dsp:txXfrm>
        <a:off x="391632" y="2028119"/>
        <a:ext cx="1898492" cy="1898492"/>
      </dsp:txXfrm>
    </dsp:sp>
    <dsp:sp modelId="{DFB04F08-3FDC-A04B-9470-1E0C96C4F730}">
      <dsp:nvSpPr>
        <dsp:cNvPr id="0" name=""/>
        <dsp:cNvSpPr/>
      </dsp:nvSpPr>
      <dsp:spPr>
        <a:xfrm>
          <a:off x="2409348" y="1525108"/>
          <a:ext cx="388446" cy="484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/>
        </a:p>
      </dsp:txBody>
      <dsp:txXfrm>
        <a:off x="2409348" y="1622021"/>
        <a:ext cx="271912" cy="290740"/>
      </dsp:txXfrm>
    </dsp:sp>
    <dsp:sp modelId="{8DE335DB-E0E2-8C4A-B482-EC1628B26066}">
      <dsp:nvSpPr>
        <dsp:cNvPr id="0" name=""/>
        <dsp:cNvSpPr/>
      </dsp:nvSpPr>
      <dsp:spPr>
        <a:xfrm>
          <a:off x="3130748" y="759080"/>
          <a:ext cx="2016622" cy="20166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7DF780D-1232-3C40-B30F-8B78DFBF4978}">
      <dsp:nvSpPr>
        <dsp:cNvPr id="0" name=""/>
        <dsp:cNvSpPr/>
      </dsp:nvSpPr>
      <dsp:spPr>
        <a:xfrm>
          <a:off x="3459036" y="1969054"/>
          <a:ext cx="2016622" cy="2016622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Inconsciencia del PRESENTE</a:t>
          </a:r>
          <a:endParaRPr lang="es-ES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Negando el pasado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Buscando compensaciones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Dependencias</a:t>
          </a:r>
          <a:endParaRPr lang="es-ES" sz="1400" kern="1200" dirty="0"/>
        </a:p>
      </dsp:txBody>
      <dsp:txXfrm>
        <a:off x="3518101" y="2028119"/>
        <a:ext cx="1898492" cy="1898492"/>
      </dsp:txXfrm>
    </dsp:sp>
    <dsp:sp modelId="{DA9F10D3-F8DC-9740-B22C-5D2965527974}">
      <dsp:nvSpPr>
        <dsp:cNvPr id="0" name=""/>
        <dsp:cNvSpPr/>
      </dsp:nvSpPr>
      <dsp:spPr>
        <a:xfrm>
          <a:off x="5535817" y="1525108"/>
          <a:ext cx="388446" cy="484566"/>
        </a:xfrm>
        <a:prstGeom prst="rightArrow">
          <a:avLst>
            <a:gd name="adj1" fmla="val 60000"/>
            <a:gd name="adj2" fmla="val 50000"/>
          </a:avLst>
        </a:prstGeom>
        <a:solidFill>
          <a:srgbClr val="660066"/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/>
        </a:p>
      </dsp:txBody>
      <dsp:txXfrm>
        <a:off x="5535817" y="1622021"/>
        <a:ext cx="271912" cy="290740"/>
      </dsp:txXfrm>
    </dsp:sp>
    <dsp:sp modelId="{926F27DD-4804-6948-A6FF-37C0F1814C0E}">
      <dsp:nvSpPr>
        <dsp:cNvPr id="0" name=""/>
        <dsp:cNvSpPr/>
      </dsp:nvSpPr>
      <dsp:spPr>
        <a:xfrm>
          <a:off x="6257216" y="759080"/>
          <a:ext cx="2016622" cy="201662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686D8CE-2B0A-1642-B1D3-E94E283BD944}">
      <dsp:nvSpPr>
        <dsp:cNvPr id="0" name=""/>
        <dsp:cNvSpPr/>
      </dsp:nvSpPr>
      <dsp:spPr>
        <a:xfrm>
          <a:off x="6585504" y="1969054"/>
          <a:ext cx="2016622" cy="2016622"/>
        </a:xfrm>
        <a:prstGeom prst="roundRect">
          <a:avLst>
            <a:gd name="adj" fmla="val 10000"/>
          </a:avLst>
        </a:prstGeom>
        <a:solidFill>
          <a:srgbClr val="008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Construir el FUTURO</a:t>
          </a:r>
          <a:endParaRPr lang="es-ES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Definir un sueño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Compartirlo y contagiarlo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Entrega con sentido</a:t>
          </a:r>
          <a:endParaRPr lang="es-ES" sz="1400" kern="1200" dirty="0"/>
        </a:p>
      </dsp:txBody>
      <dsp:txXfrm>
        <a:off x="6644569" y="2028119"/>
        <a:ext cx="1898492" cy="189849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2477BD-93C1-CD4C-8AEC-AE5CC1ACCCAC}">
      <dsp:nvSpPr>
        <dsp:cNvPr id="0" name=""/>
        <dsp:cNvSpPr/>
      </dsp:nvSpPr>
      <dsp:spPr>
        <a:xfrm rot="16200000">
          <a:off x="-1573275" y="2368608"/>
          <a:ext cx="3603316" cy="367440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24062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Yo soy</a:t>
          </a:r>
          <a:endParaRPr lang="es-ES" sz="2800" kern="1200" dirty="0"/>
        </a:p>
      </dsp:txBody>
      <dsp:txXfrm>
        <a:off x="-1573275" y="2368608"/>
        <a:ext cx="3603316" cy="367440"/>
      </dsp:txXfrm>
    </dsp:sp>
    <dsp:sp modelId="{C4BBBC59-7793-3649-A978-9758D96D2A83}">
      <dsp:nvSpPr>
        <dsp:cNvPr id="0" name=""/>
        <dsp:cNvSpPr/>
      </dsp:nvSpPr>
      <dsp:spPr>
        <a:xfrm>
          <a:off x="412102" y="750670"/>
          <a:ext cx="1830245" cy="3603316"/>
        </a:xfrm>
        <a:prstGeom prst="rect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324062" rIns="163576" bIns="16357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Lo vivido</a:t>
          </a:r>
          <a:endParaRPr lang="es-E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Lo sufrido</a:t>
          </a:r>
          <a:endParaRPr lang="es-E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Lo buscado</a:t>
          </a:r>
          <a:endParaRPr lang="es-ES" sz="1800" kern="1200" dirty="0"/>
        </a:p>
      </dsp:txBody>
      <dsp:txXfrm>
        <a:off x="412102" y="750670"/>
        <a:ext cx="1830245" cy="3603316"/>
      </dsp:txXfrm>
    </dsp:sp>
    <dsp:sp modelId="{A27669CD-8A8D-874F-BCF9-D63E6337B463}">
      <dsp:nvSpPr>
        <dsp:cNvPr id="0" name=""/>
        <dsp:cNvSpPr/>
      </dsp:nvSpPr>
      <dsp:spPr>
        <a:xfrm>
          <a:off x="44661" y="265648"/>
          <a:ext cx="734881" cy="7348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59A3AF0-26C1-AA42-8921-AE489C99494E}">
      <dsp:nvSpPr>
        <dsp:cNvPr id="0" name=""/>
        <dsp:cNvSpPr/>
      </dsp:nvSpPr>
      <dsp:spPr>
        <a:xfrm rot="16200000">
          <a:off x="1093219" y="2368608"/>
          <a:ext cx="3603316" cy="367440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24062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Yo creo</a:t>
          </a:r>
          <a:endParaRPr lang="es-ES" sz="2800" kern="1200" dirty="0"/>
        </a:p>
      </dsp:txBody>
      <dsp:txXfrm>
        <a:off x="1093219" y="2368608"/>
        <a:ext cx="3603316" cy="367440"/>
      </dsp:txXfrm>
    </dsp:sp>
    <dsp:sp modelId="{E5881F0F-F230-9944-A99B-D8413B8F7FF7}">
      <dsp:nvSpPr>
        <dsp:cNvPr id="0" name=""/>
        <dsp:cNvSpPr/>
      </dsp:nvSpPr>
      <dsp:spPr>
        <a:xfrm>
          <a:off x="3078597" y="750670"/>
          <a:ext cx="1830245" cy="3603316"/>
        </a:xfrm>
        <a:prstGeom prst="rect">
          <a:avLst/>
        </a:prstGeom>
        <a:solidFill>
          <a:srgbClr val="660066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324062" rIns="163576" bIns="16357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Contagiado</a:t>
          </a:r>
          <a:endParaRPr lang="es-E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Encontrado</a:t>
          </a:r>
          <a:endParaRPr lang="es-E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Optado</a:t>
          </a:r>
          <a:endParaRPr lang="es-ES" sz="1800" kern="1200" dirty="0"/>
        </a:p>
      </dsp:txBody>
      <dsp:txXfrm>
        <a:off x="3078597" y="750670"/>
        <a:ext cx="1830245" cy="3603316"/>
      </dsp:txXfrm>
    </dsp:sp>
    <dsp:sp modelId="{74832141-F84D-1C4D-9CE9-950B1FB7E950}">
      <dsp:nvSpPr>
        <dsp:cNvPr id="0" name=""/>
        <dsp:cNvSpPr/>
      </dsp:nvSpPr>
      <dsp:spPr>
        <a:xfrm>
          <a:off x="2711156" y="265648"/>
          <a:ext cx="734881" cy="734881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EE0D467-DD1C-0E4B-9460-D6C85CB51DDE}">
      <dsp:nvSpPr>
        <dsp:cNvPr id="0" name=""/>
        <dsp:cNvSpPr/>
      </dsp:nvSpPr>
      <dsp:spPr>
        <a:xfrm rot="16200000">
          <a:off x="3759714" y="2368608"/>
          <a:ext cx="3603316" cy="367440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24062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Yo decido</a:t>
          </a:r>
          <a:endParaRPr lang="es-ES" sz="2800" kern="1200" dirty="0"/>
        </a:p>
      </dsp:txBody>
      <dsp:txXfrm>
        <a:off x="3759714" y="2368608"/>
        <a:ext cx="3603316" cy="367440"/>
      </dsp:txXfrm>
    </dsp:sp>
    <dsp:sp modelId="{2C524E94-60AE-EE4B-B6D7-61569738B131}">
      <dsp:nvSpPr>
        <dsp:cNvPr id="0" name=""/>
        <dsp:cNvSpPr/>
      </dsp:nvSpPr>
      <dsp:spPr>
        <a:xfrm>
          <a:off x="5745092" y="750670"/>
          <a:ext cx="1830245" cy="3603316"/>
        </a:xfrm>
        <a:prstGeom prst="rect">
          <a:avLst/>
        </a:prstGeom>
        <a:solidFill>
          <a:srgbClr val="008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2406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Por reacción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Por vocación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Por misión</a:t>
          </a:r>
          <a:endParaRPr lang="es-ES" sz="1600" kern="1200" dirty="0"/>
        </a:p>
      </dsp:txBody>
      <dsp:txXfrm>
        <a:off x="5745092" y="750670"/>
        <a:ext cx="1830245" cy="3603316"/>
      </dsp:txXfrm>
    </dsp:sp>
    <dsp:sp modelId="{50CC277D-7F10-0F42-A002-D64C2CF44994}">
      <dsp:nvSpPr>
        <dsp:cNvPr id="0" name=""/>
        <dsp:cNvSpPr/>
      </dsp:nvSpPr>
      <dsp:spPr>
        <a:xfrm>
          <a:off x="5377651" y="265648"/>
          <a:ext cx="734881" cy="7348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#1">
  <dgm:title val=""/>
  <dgm:desc val=""/>
  <dgm:catLst>
    <dgm:cat type="list" pri="6000"/>
    <dgm:cat type="relationship" pri="1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E7C7E0-A1BA-1F43-8953-D3FFE153F500}" type="datetimeFigureOut">
              <a:rPr lang="es-ES" smtClean="0"/>
              <a:t>22/06/13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56B55-F1A0-0C4C-BBB0-A74CCDF1BCA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59325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8AEC14-A9AB-B942-BA69-784F430C299C}" type="datetimeFigureOut">
              <a:rPr lang="es-ES" smtClean="0"/>
              <a:t>22/06/13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0C5E5-878B-D340-A1DE-728741C5084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003962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s-ES" smtClean="0">
                <a:solidFill>
                  <a:prstClr val="black"/>
                </a:solidFill>
              </a:rPr>
              <a:pPr/>
              <a:t>19</a:t>
            </a:fld>
            <a:endParaRPr lang="es-E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s-ES" smtClean="0">
                <a:solidFill>
                  <a:prstClr val="black"/>
                </a:solidFill>
              </a:rPr>
              <a:pPr/>
              <a:t>20</a:t>
            </a:fld>
            <a:endParaRPr lang="es-E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C1419-421A-8943-816E-089DD2971CBA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250FF678-EA71-C241-834B-F7C7785A1F1A}" type="datetime1">
              <a:rPr lang="es-EC" smtClean="0"/>
              <a:t>22/06/13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encim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8AC5B-06A0-7046-94EC-8088D43F5ED8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9418EC86-0D3B-1C4B-AE03-A5E3A25E8659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90DFEE4-4568-DB48-BDAE-C8D27C3705F1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B63E3-A770-824D-99C5-4F8A8A078C7A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E5B48-5730-4A40-92B7-8C28F17FCDE2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98666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198667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09C23-483B-9449-ADFA-DF10D1B71F19}" type="datetime1">
              <a:rPr lang="es-EC" smtClean="0">
                <a:solidFill>
                  <a:srgbClr val="FFFFFF"/>
                </a:solidFill>
              </a:rPr>
              <a:t>22/06/13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CDBBDD-DF1C-9D46-BD3B-570E8F46447D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6306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60A92-D977-A945-8D3E-8E10D8C55B07}" type="datetime1">
              <a:rPr lang="es-EC" smtClean="0">
                <a:solidFill>
                  <a:srgbClr val="FFFFFF"/>
                </a:solidFill>
              </a:rPr>
              <a:t>22/06/13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4FA568-3E5A-4045-A4D5-CB6FD0C11A0D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56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E4C02-977F-BF43-BFC8-ADEBCEDCC7DF}" type="datetime1">
              <a:rPr lang="es-EC" smtClean="0">
                <a:solidFill>
                  <a:srgbClr val="FFFFFF"/>
                </a:solidFill>
              </a:rPr>
              <a:t>22/06/13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2A13D3-1FF8-3B4B-B934-91D2323DB0E0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47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06FD7B-38F8-3A49-B81E-4607BC023512}" type="datetime1">
              <a:rPr lang="es-EC" smtClean="0">
                <a:solidFill>
                  <a:srgbClr val="FFFFFF"/>
                </a:solidFill>
              </a:rPr>
              <a:t>22/06/13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7C14CE-CDB0-7C43-AABA-595FD50473C7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174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F952-6D89-C64F-8908-B5D0E6B85F0C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5DCCA-E65B-F543-8F83-19CFB1A8225B}" type="datetime1">
              <a:rPr lang="es-EC" smtClean="0">
                <a:solidFill>
                  <a:srgbClr val="FFFFFF"/>
                </a:solidFill>
              </a:rPr>
              <a:t>22/06/13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9849BA-357D-9C48-8CCD-D70B46BBBA04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860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63B88-F454-FF44-9CC1-1A371241019F}" type="datetime1">
              <a:rPr lang="es-EC" smtClean="0">
                <a:solidFill>
                  <a:srgbClr val="FFFFFF"/>
                </a:solidFill>
              </a:rPr>
              <a:t>22/06/13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C4BF2-4330-7D42-A1AE-1C131062E058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1959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6A3D6-BF73-774F-9A9F-FF7BC42E893E}" type="datetime1">
              <a:rPr lang="es-EC" smtClean="0">
                <a:solidFill>
                  <a:srgbClr val="FFFFFF"/>
                </a:solidFill>
              </a:rPr>
              <a:t>22/06/13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BEE812-E46E-1540-BD8C-ECB3130CA276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981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A9FC5-6A9B-6842-9F41-61D416256BE9}" type="datetime1">
              <a:rPr lang="es-EC" smtClean="0">
                <a:solidFill>
                  <a:srgbClr val="FFFFFF"/>
                </a:solidFill>
              </a:rPr>
              <a:t>22/06/13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3E0E55-14D3-7749-8DDE-100A3A5D37EC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8955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C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8C0EF7-70E6-5540-B4D1-446CE4EE3D56}" type="datetime1">
              <a:rPr lang="es-EC" smtClean="0">
                <a:solidFill>
                  <a:srgbClr val="FFFFFF"/>
                </a:solidFill>
              </a:rPr>
              <a:t>22/06/13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7C7086-49AE-0743-A3EB-83D963221959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3628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C1ADC-CC36-BC48-A170-1D769362CEC1}" type="datetime1">
              <a:rPr lang="es-EC" smtClean="0">
                <a:solidFill>
                  <a:srgbClr val="FFFFFF"/>
                </a:solidFill>
              </a:rPr>
              <a:t>22/06/13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C7C622-F5AB-0040-9192-CA7AFEB05F5C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833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A8725-A781-894D-A9C4-0FAAA0FB71F5}" type="datetime1">
              <a:rPr lang="es-EC" smtClean="0">
                <a:solidFill>
                  <a:srgbClr val="FFFFFF"/>
                </a:solidFill>
              </a:rPr>
              <a:t>22/06/13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2F14DF-CB1A-0B46-BF69-2A244552E4CB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8477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B8995-7334-8647-9EE7-D70C1F6E6F60}" type="datetime1">
              <a:rPr lang="es-EC" smtClean="0">
                <a:solidFill>
                  <a:srgbClr val="FFFFFF"/>
                </a:solidFill>
              </a:rPr>
              <a:t>22/06/13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7AC823-FECC-8C4A-9636-90A389A2DF5A}" type="slidenum">
              <a:rPr lang="es-ES">
                <a:solidFill>
                  <a:srgbClr val="FFFFFF"/>
                </a:solidFill>
              </a:rPr>
              <a:pPr/>
              <a:t>‹Nr.›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016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F6781-B910-094F-87E5-C8791DDC4B46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AA10-52D3-564D-9FB8-06C227E7EE84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EC7B018E-E2A3-7F4E-9A07-7C94FB8FF435}" type="datetime1">
              <a:rPr lang="es-EC" smtClean="0"/>
              <a:t>22/06/13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90CE35F9-131E-3049-A6F4-A5869E6C0E20}" type="datetime1">
              <a:rPr lang="es-EC" smtClean="0"/>
              <a:t>22/06/13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CEA7-907C-C042-8FD5-9541A4C40612}" type="datetime1">
              <a:rPr lang="es-EC" smtClean="0"/>
              <a:t>22/06/13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7C481-4A06-CE45-A728-68F55CEC33E4}" type="datetime1">
              <a:rPr lang="es-EC" smtClean="0"/>
              <a:t>22/06/13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DAB8AAE1-EF02-0344-85E4-473FE829A220}" type="datetime1">
              <a:rPr lang="es-EC" smtClean="0"/>
              <a:t>22/06/13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526B6-F861-4D54-BBE9-4BB519D3F34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7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57" y="912190"/>
            <a:ext cx="8913813" cy="914400"/>
          </a:xfrm>
          <a:prstGeom prst="rect">
            <a:avLst/>
          </a:prstGeom>
          <a:solidFill>
            <a:srgbClr val="800000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es-ES_tradnl" dirty="0" smtClean="0"/>
              <a:t>Clic para editar título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3" y="2159000"/>
            <a:ext cx="8047567" cy="4233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60602EB-27A3-BA41-AF57-FFA5EACBBAE5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D181076-8107-1E42-9ABB-90A365C7EF97}" type="slidenum">
              <a:rPr lang="es-ES" smtClean="0"/>
              <a:t>‹Nr.›</a:t>
            </a:fld>
            <a:endParaRPr lang="es-E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8" r:id="rId1"/>
    <p:sldLayoutId id="2147484259" r:id="rId2"/>
    <p:sldLayoutId id="2147484260" r:id="rId3"/>
    <p:sldLayoutId id="2147484261" r:id="rId4"/>
    <p:sldLayoutId id="2147484262" r:id="rId5"/>
    <p:sldLayoutId id="2147484263" r:id="rId6"/>
    <p:sldLayoutId id="2147484264" r:id="rId7"/>
    <p:sldLayoutId id="2147484265" r:id="rId8"/>
    <p:sldLayoutId id="2147484266" r:id="rId9"/>
    <p:sldLayoutId id="2147484267" r:id="rId10"/>
    <p:sldLayoutId id="2147484268" r:id="rId11"/>
    <p:sldLayoutId id="2147484269" r:id="rId12"/>
    <p:sldLayoutId id="2147484270" r:id="rId13"/>
    <p:sldLayoutId id="2147484271" r:id="rId14"/>
    <p:sldLayoutId id="2147484272" r:id="rId15"/>
  </p:sldLayoutIdLst>
  <p:hf hdr="0"/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9763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3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3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3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3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4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19764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C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9764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9764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97644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ea typeface="+mn-ea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3B286CD-004B-234D-BF9D-1852909C8B57}" type="datetime1">
              <a:rPr lang="es-EC" smtClean="0">
                <a:solidFill>
                  <a:srgbClr val="FFFFFF"/>
                </a:solidFill>
              </a:rPr>
              <a:t>22/06/13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197645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  <a:ea typeface="+mn-ea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197646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68D2728B-99AB-634E-99CE-97D96BBFF62A}" type="slidenum">
              <a:rPr lang="es-ES" smtClean="0">
                <a:solidFill>
                  <a:srgbClr val="FFFFFF"/>
                </a:solidFill>
                <a:latin typeface="Arial" charset="0"/>
                <a:ea typeface="ＭＳ Ｐゴシック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s-ES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20164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274" r:id="rId1"/>
    <p:sldLayoutId id="2147484275" r:id="rId2"/>
    <p:sldLayoutId id="2147484276" r:id="rId3"/>
    <p:sldLayoutId id="2147484277" r:id="rId4"/>
    <p:sldLayoutId id="2147484278" r:id="rId5"/>
    <p:sldLayoutId id="2147484279" r:id="rId6"/>
    <p:sldLayoutId id="2147484280" r:id="rId7"/>
    <p:sldLayoutId id="2147484281" r:id="rId8"/>
    <p:sldLayoutId id="2147484282" r:id="rId9"/>
    <p:sldLayoutId id="2147484283" r:id="rId10"/>
    <p:sldLayoutId id="2147484284" r:id="rId11"/>
    <p:sldLayoutId id="2147484285" r:id="rId12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charset="0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0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charset="0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4" Type="http://schemas.openxmlformats.org/officeDocument/2006/relationships/diagramQuickStyle" Target="../diagrams/quickStyle11.xml"/><Relationship Id="rId5" Type="http://schemas.openxmlformats.org/officeDocument/2006/relationships/diagramColors" Target="../diagrams/colors11.xml"/><Relationship Id="rId6" Type="http://schemas.microsoft.com/office/2007/relationships/diagramDrawing" Target="../diagrams/drawing1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4" Type="http://schemas.openxmlformats.org/officeDocument/2006/relationships/diagramQuickStyle" Target="../diagrams/quickStyle12.xml"/><Relationship Id="rId5" Type="http://schemas.openxmlformats.org/officeDocument/2006/relationships/diagramColors" Target="../diagrams/colors12.xml"/><Relationship Id="rId6" Type="http://schemas.microsoft.com/office/2007/relationships/diagramDrawing" Target="../diagrams/drawing1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4" Type="http://schemas.openxmlformats.org/officeDocument/2006/relationships/diagramQuickStyle" Target="../diagrams/quickStyle13.xml"/><Relationship Id="rId5" Type="http://schemas.openxmlformats.org/officeDocument/2006/relationships/diagramColors" Target="../diagrams/colors13.xml"/><Relationship Id="rId6" Type="http://schemas.microsoft.com/office/2007/relationships/diagramDrawing" Target="../diagrams/drawing1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7" Type="http://schemas.openxmlformats.org/officeDocument/2006/relationships/diagramData" Target="../diagrams/data5.xml"/><Relationship Id="rId8" Type="http://schemas.openxmlformats.org/officeDocument/2006/relationships/diagramLayout" Target="../diagrams/layout5.xml"/><Relationship Id="rId9" Type="http://schemas.openxmlformats.org/officeDocument/2006/relationships/diagramQuickStyle" Target="../diagrams/quickStyle5.xml"/><Relationship Id="rId10" Type="http://schemas.openxmlformats.org/officeDocument/2006/relationships/diagramColors" Target="../diagrams/colors5.xml"/><Relationship Id="rId11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57318"/>
            <a:ext cx="8915400" cy="1010719"/>
          </a:xfrm>
        </p:spPr>
        <p:txBody>
          <a:bodyPr>
            <a:normAutofit/>
          </a:bodyPr>
          <a:lstStyle/>
          <a:p>
            <a:pPr algn="ctr"/>
            <a:r>
              <a:rPr lang="es-ES" sz="4400" dirty="0" smtClean="0"/>
              <a:t>AMOR ENTREGADO</a:t>
            </a:r>
            <a:endParaRPr lang="es-ES" sz="4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63837" y="3168037"/>
            <a:ext cx="8251563" cy="3689963"/>
          </a:xfrm>
        </p:spPr>
        <p:txBody>
          <a:bodyPr>
            <a:normAutofit/>
          </a:bodyPr>
          <a:lstStyle/>
          <a:p>
            <a:pPr algn="ctr"/>
            <a:r>
              <a:rPr lang="es-ES" sz="4400" dirty="0" smtClean="0">
                <a:solidFill>
                  <a:srgbClr val="000090"/>
                </a:solidFill>
              </a:rPr>
              <a:t>AMOR HERIDO</a:t>
            </a:r>
            <a:endParaRPr lang="es-ES" sz="4400" dirty="0">
              <a:solidFill>
                <a:srgbClr val="000090"/>
              </a:solidFill>
            </a:endParaRP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DB797-4759-7D45-A7C9-D87483F9EE20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1</a:t>
            </a:fld>
            <a:endParaRPr lang="en-US"/>
          </a:p>
        </p:txBody>
      </p:sp>
      <p:pic>
        <p:nvPicPr>
          <p:cNvPr id="7" name="Imagen 2" descr="logo-aguaric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205" y="228953"/>
            <a:ext cx="6087484" cy="1899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/>
          <a:srcRect t="28150" b="7898"/>
          <a:stretch/>
        </p:blipFill>
        <p:spPr>
          <a:xfrm>
            <a:off x="1629041" y="4011623"/>
            <a:ext cx="6224835" cy="286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49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CONFLICTOS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4572956"/>
              </p:ext>
            </p:extLst>
          </p:nvPr>
        </p:nvGraphicFramePr>
        <p:xfrm>
          <a:off x="13757" y="1826590"/>
          <a:ext cx="9022581" cy="4859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D4B6F-BB95-A44E-AEE5-A503BF145A47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493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OBJETIVOS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0568808"/>
              </p:ext>
            </p:extLst>
          </p:nvPr>
        </p:nvGraphicFramePr>
        <p:xfrm>
          <a:off x="321162" y="1941701"/>
          <a:ext cx="8606407" cy="4744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2CDCE-60E4-3A40-ABFC-EDC22CB3C59B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0483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 ESTILO DE VIDA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DA11-2F17-104A-BAF3-9A688553B832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12</a:t>
            </a:fld>
            <a:endParaRPr lang="es-ES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331842838"/>
              </p:ext>
            </p:extLst>
          </p:nvPr>
        </p:nvGraphicFramePr>
        <p:xfrm>
          <a:off x="894476" y="1989739"/>
          <a:ext cx="7620000" cy="4619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ángulo 7"/>
          <p:cNvSpPr/>
          <p:nvPr/>
        </p:nvSpPr>
        <p:spPr>
          <a:xfrm>
            <a:off x="1369434" y="5402064"/>
            <a:ext cx="174444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_tradnl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persona</a:t>
            </a:r>
            <a:endParaRPr lang="es-ES_tradnl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049980" y="5546080"/>
            <a:ext cx="174444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_tradnl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fe</a:t>
            </a:r>
            <a:endParaRPr lang="es-ES_tradnl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6698026" y="5474072"/>
            <a:ext cx="174444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_tradnl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futuro</a:t>
            </a:r>
            <a:endParaRPr lang="es-ES_tradnl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110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7669CD-8A8D-874F-BCF9-D63E6337B4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E2477BD-93C1-CD4C-8AEC-AE5CC1ACCC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4BBBC59-7793-3649-A978-9758D96D2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832141-F84D-1C4D-9CE9-950B1FB7E9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59A3AF0-26C1-AA42-8921-AE489C9949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5881F0F-F230-9944-A99B-D8413B8F7F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0CC277D-7F10-0F42-A002-D64C2CF449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EE0D467-DD1C-0E4B-9460-D6C85CB51D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C524E94-60AE-EE4B-B6D7-61569738B1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 rot="6321302" flipH="1">
            <a:off x="1837531" y="4501357"/>
            <a:ext cx="2455863" cy="615950"/>
          </a:xfrm>
          <a:prstGeom prst="flowChartExtract">
            <a:avLst/>
          </a:prstGeom>
          <a:solidFill>
            <a:srgbClr val="99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C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 rot="-6321302">
            <a:off x="2220912" y="4448176"/>
            <a:ext cx="2403475" cy="666750"/>
          </a:xfrm>
          <a:prstGeom prst="flowChartExtract">
            <a:avLst/>
          </a:prstGeom>
          <a:solidFill>
            <a:srgbClr val="99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C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 rot="10800000">
            <a:off x="2763838" y="2847975"/>
            <a:ext cx="936625" cy="1387475"/>
          </a:xfrm>
          <a:custGeom>
            <a:avLst/>
            <a:gdLst>
              <a:gd name="T0" fmla="*/ 1540982765 w 21600"/>
              <a:gd name="T1" fmla="*/ 2147483647 h 21600"/>
              <a:gd name="T2" fmla="*/ 880562125 w 21600"/>
              <a:gd name="T3" fmla="*/ 2147483647 h 21600"/>
              <a:gd name="T4" fmla="*/ 220140011 w 21600"/>
              <a:gd name="T5" fmla="*/ 2147483647 h 21600"/>
              <a:gd name="T6" fmla="*/ 880562125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99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s-ES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s-ES" b="1" smtClean="0">
                <a:solidFill>
                  <a:srgbClr val="FF0000"/>
                </a:solidFill>
                <a:latin typeface="Arial Black" charset="0"/>
                <a:ea typeface="ＭＳ Ｐゴシック" charset="0"/>
              </a:rPr>
              <a:t>Espíritu</a:t>
            </a:r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 rot="-7147046">
            <a:off x="2878931" y="3637757"/>
            <a:ext cx="2066925" cy="357188"/>
          </a:xfrm>
          <a:prstGeom prst="flowChartExtract">
            <a:avLst/>
          </a:prstGeom>
          <a:solidFill>
            <a:srgbClr val="99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C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2924175" y="4318000"/>
            <a:ext cx="622300" cy="788988"/>
          </a:xfrm>
          <a:prstGeom prst="rect">
            <a:avLst/>
          </a:prstGeom>
          <a:solidFill>
            <a:srgbClr val="99FF99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s-EC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41991" name="AutoShape 7"/>
          <p:cNvSpPr>
            <a:spLocks noChangeArrowheads="1"/>
          </p:cNvSpPr>
          <p:nvPr/>
        </p:nvSpPr>
        <p:spPr bwMode="auto">
          <a:xfrm>
            <a:off x="3124200" y="3208338"/>
            <a:ext cx="312738" cy="347662"/>
          </a:xfrm>
          <a:custGeom>
            <a:avLst/>
            <a:gdLst>
              <a:gd name="T0" fmla="*/ 32961411 w 21600"/>
              <a:gd name="T1" fmla="*/ 9119362 h 21600"/>
              <a:gd name="T2" fmla="*/ 8886799 w 21600"/>
              <a:gd name="T3" fmla="*/ 45033851 h 21600"/>
              <a:gd name="T4" fmla="*/ 32961411 w 21600"/>
              <a:gd name="T5" fmla="*/ 90067443 h 21600"/>
              <a:gd name="T6" fmla="*/ 56671906 w 21600"/>
              <a:gd name="T7" fmla="*/ 4503385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s-EC" smtClean="0">
              <a:solidFill>
                <a:srgbClr val="FFFFFF"/>
              </a:solidFill>
              <a:latin typeface="Arial" charset="0"/>
              <a:ea typeface="ＭＳ Ｐゴシック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928813" y="2790825"/>
            <a:ext cx="776287" cy="2081213"/>
            <a:chOff x="1220" y="1670"/>
            <a:chExt cx="564" cy="1361"/>
          </a:xfrm>
        </p:grpSpPr>
        <p:sp>
          <p:nvSpPr>
            <p:cNvPr id="7182" name="AutoShape 9"/>
            <p:cNvSpPr>
              <a:spLocks noChangeArrowheads="1"/>
            </p:cNvSpPr>
            <p:nvPr/>
          </p:nvSpPr>
          <p:spPr bwMode="auto">
            <a:xfrm rot="7147046" flipH="1">
              <a:off x="988" y="2237"/>
              <a:ext cx="1361" cy="227"/>
            </a:xfrm>
            <a:prstGeom prst="flowChartExtract">
              <a:avLst/>
            </a:prstGeom>
            <a:solidFill>
              <a:srgbClr val="99FF99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C" smtClean="0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7183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1220" y="2122"/>
              <a:ext cx="564" cy="446"/>
            </a:xfrm>
            <a:prstGeom prst="rect">
              <a:avLst/>
            </a:prstGeom>
          </p:spPr>
          <p:txBody>
            <a:bodyPr wrap="none" fromWordArt="1">
              <a:prstTxWarp prst="textSlantUp">
                <a:avLst>
                  <a:gd name="adj" fmla="val 55556"/>
                </a:avLst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s-ES" kern="10" smtClean="0">
                  <a:ln w="9525">
                    <a:solidFill>
                      <a:srgbClr val="FF6600"/>
                    </a:solidFill>
                    <a:round/>
                    <a:headEnd/>
                    <a:tailEnd/>
                  </a:ln>
                  <a:solidFill>
                    <a:srgbClr val="FF6600"/>
                  </a:solidFill>
                  <a:latin typeface="Arial Black"/>
                  <a:ea typeface="Arial Black"/>
                  <a:cs typeface="Arial Black"/>
                </a:rPr>
                <a:t>Cuerpo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2695575" y="1571625"/>
            <a:ext cx="1106488" cy="1230313"/>
            <a:chOff x="1703" y="902"/>
            <a:chExt cx="804" cy="804"/>
          </a:xfrm>
        </p:grpSpPr>
        <p:sp>
          <p:nvSpPr>
            <p:cNvPr id="7179" name="AutoShape 12"/>
            <p:cNvSpPr>
              <a:spLocks noChangeArrowheads="1"/>
            </p:cNvSpPr>
            <p:nvPr/>
          </p:nvSpPr>
          <p:spPr bwMode="auto">
            <a:xfrm>
              <a:off x="1746" y="1026"/>
              <a:ext cx="680" cy="680"/>
            </a:xfrm>
            <a:prstGeom prst="smileyFace">
              <a:avLst>
                <a:gd name="adj" fmla="val 4653"/>
              </a:avLst>
            </a:prstGeom>
            <a:solidFill>
              <a:srgbClr val="FF66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C" b="1" smtClean="0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  <p:sp>
          <p:nvSpPr>
            <p:cNvPr id="7180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1703" y="925"/>
              <a:ext cx="804" cy="228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1067212"/>
                </a:avLst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ro-RO" sz="2000" kern="10" spc="400" smtClean="0">
                  <a:ln w="9525">
                    <a:solidFill>
                      <a:srgbClr val="FF6600"/>
                    </a:solidFill>
                    <a:round/>
                    <a:headEnd/>
                    <a:tailEnd/>
                  </a:ln>
                  <a:solidFill>
                    <a:srgbClr val="FF6600"/>
                  </a:solidFill>
                  <a:latin typeface="Arial Black"/>
                  <a:ea typeface="Arial Black"/>
                  <a:cs typeface="Arial Black"/>
                </a:rPr>
                <a:t>Intelecto</a:t>
              </a:r>
              <a:endParaRPr lang="es-ES" sz="2000" kern="10" spc="400" smtClean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 Black"/>
                <a:ea typeface="Arial Black"/>
                <a:cs typeface="Arial Black"/>
              </a:endParaRPr>
            </a:p>
          </p:txBody>
        </p:sp>
        <p:sp>
          <p:nvSpPr>
            <p:cNvPr id="7181" name="Freeform 14"/>
            <p:cNvSpPr>
              <a:spLocks/>
            </p:cNvSpPr>
            <p:nvPr/>
          </p:nvSpPr>
          <p:spPr bwMode="auto">
            <a:xfrm>
              <a:off x="1872" y="902"/>
              <a:ext cx="361" cy="333"/>
            </a:xfrm>
            <a:custGeom>
              <a:avLst/>
              <a:gdLst>
                <a:gd name="T0" fmla="*/ 2 w 361"/>
                <a:gd name="T1" fmla="*/ 186 h 333"/>
                <a:gd name="T2" fmla="*/ 11 w 361"/>
                <a:gd name="T3" fmla="*/ 122 h 333"/>
                <a:gd name="T4" fmla="*/ 30 w 361"/>
                <a:gd name="T5" fmla="*/ 140 h 333"/>
                <a:gd name="T6" fmla="*/ 48 w 361"/>
                <a:gd name="T7" fmla="*/ 113 h 333"/>
                <a:gd name="T8" fmla="*/ 66 w 361"/>
                <a:gd name="T9" fmla="*/ 140 h 333"/>
                <a:gd name="T10" fmla="*/ 94 w 361"/>
                <a:gd name="T11" fmla="*/ 95 h 333"/>
                <a:gd name="T12" fmla="*/ 112 w 361"/>
                <a:gd name="T13" fmla="*/ 122 h 333"/>
                <a:gd name="T14" fmla="*/ 139 w 361"/>
                <a:gd name="T15" fmla="*/ 67 h 333"/>
                <a:gd name="T16" fmla="*/ 149 w 361"/>
                <a:gd name="T17" fmla="*/ 131 h 333"/>
                <a:gd name="T18" fmla="*/ 176 w 361"/>
                <a:gd name="T19" fmla="*/ 113 h 333"/>
                <a:gd name="T20" fmla="*/ 185 w 361"/>
                <a:gd name="T21" fmla="*/ 85 h 333"/>
                <a:gd name="T22" fmla="*/ 194 w 361"/>
                <a:gd name="T23" fmla="*/ 131 h 333"/>
                <a:gd name="T24" fmla="*/ 231 w 361"/>
                <a:gd name="T25" fmla="*/ 95 h 333"/>
                <a:gd name="T26" fmla="*/ 249 w 361"/>
                <a:gd name="T27" fmla="*/ 149 h 333"/>
                <a:gd name="T28" fmla="*/ 258 w 361"/>
                <a:gd name="T29" fmla="*/ 122 h 333"/>
                <a:gd name="T30" fmla="*/ 277 w 361"/>
                <a:gd name="T31" fmla="*/ 122 h 333"/>
                <a:gd name="T32" fmla="*/ 304 w 361"/>
                <a:gd name="T33" fmla="*/ 149 h 333"/>
                <a:gd name="T34" fmla="*/ 322 w 361"/>
                <a:gd name="T35" fmla="*/ 113 h 333"/>
                <a:gd name="T36" fmla="*/ 331 w 361"/>
                <a:gd name="T37" fmla="*/ 159 h 333"/>
                <a:gd name="T38" fmla="*/ 341 w 361"/>
                <a:gd name="T39" fmla="*/ 204 h 333"/>
                <a:gd name="T40" fmla="*/ 350 w 361"/>
                <a:gd name="T41" fmla="*/ 177 h 333"/>
                <a:gd name="T42" fmla="*/ 359 w 361"/>
                <a:gd name="T43" fmla="*/ 213 h 333"/>
                <a:gd name="T44" fmla="*/ 322 w 361"/>
                <a:gd name="T45" fmla="*/ 140 h 333"/>
                <a:gd name="T46" fmla="*/ 313 w 361"/>
                <a:gd name="T47" fmla="*/ 104 h 333"/>
                <a:gd name="T48" fmla="*/ 295 w 361"/>
                <a:gd name="T49" fmla="*/ 131 h 333"/>
                <a:gd name="T50" fmla="*/ 286 w 361"/>
                <a:gd name="T51" fmla="*/ 104 h 333"/>
                <a:gd name="T52" fmla="*/ 258 w 361"/>
                <a:gd name="T53" fmla="*/ 113 h 333"/>
                <a:gd name="T54" fmla="*/ 240 w 361"/>
                <a:gd name="T55" fmla="*/ 168 h 333"/>
                <a:gd name="T56" fmla="*/ 203 w 361"/>
                <a:gd name="T57" fmla="*/ 159 h 333"/>
                <a:gd name="T58" fmla="*/ 158 w 361"/>
                <a:gd name="T59" fmla="*/ 140 h 333"/>
                <a:gd name="T60" fmla="*/ 130 w 361"/>
                <a:gd name="T61" fmla="*/ 149 h 333"/>
                <a:gd name="T62" fmla="*/ 112 w 361"/>
                <a:gd name="T63" fmla="*/ 168 h 333"/>
                <a:gd name="T64" fmla="*/ 94 w 361"/>
                <a:gd name="T65" fmla="*/ 204 h 333"/>
                <a:gd name="T66" fmla="*/ 85 w 361"/>
                <a:gd name="T67" fmla="*/ 177 h 333"/>
                <a:gd name="T68" fmla="*/ 66 w 361"/>
                <a:gd name="T69" fmla="*/ 195 h 333"/>
                <a:gd name="T70" fmla="*/ 48 w 361"/>
                <a:gd name="T71" fmla="*/ 195 h 333"/>
                <a:gd name="T72" fmla="*/ 39 w 361"/>
                <a:gd name="T73" fmla="*/ 232 h 333"/>
                <a:gd name="T74" fmla="*/ 30 w 361"/>
                <a:gd name="T75" fmla="*/ 204 h 333"/>
                <a:gd name="T76" fmla="*/ 103 w 361"/>
                <a:gd name="T77" fmla="*/ 159 h 33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61"/>
                <a:gd name="T118" fmla="*/ 0 h 333"/>
                <a:gd name="T119" fmla="*/ 361 w 361"/>
                <a:gd name="T120" fmla="*/ 333 h 33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61" h="333">
                  <a:moveTo>
                    <a:pt x="2" y="186"/>
                  </a:moveTo>
                  <a:cubicBezTo>
                    <a:pt x="5" y="165"/>
                    <a:pt x="0" y="140"/>
                    <a:pt x="11" y="122"/>
                  </a:cubicBezTo>
                  <a:cubicBezTo>
                    <a:pt x="16" y="115"/>
                    <a:pt x="22" y="142"/>
                    <a:pt x="30" y="140"/>
                  </a:cubicBezTo>
                  <a:cubicBezTo>
                    <a:pt x="41" y="137"/>
                    <a:pt x="42" y="122"/>
                    <a:pt x="48" y="113"/>
                  </a:cubicBezTo>
                  <a:cubicBezTo>
                    <a:pt x="54" y="122"/>
                    <a:pt x="55" y="137"/>
                    <a:pt x="66" y="140"/>
                  </a:cubicBezTo>
                  <a:cubicBezTo>
                    <a:pt x="82" y="144"/>
                    <a:pt x="93" y="99"/>
                    <a:pt x="94" y="95"/>
                  </a:cubicBezTo>
                  <a:cubicBezTo>
                    <a:pt x="100" y="104"/>
                    <a:pt x="101" y="122"/>
                    <a:pt x="112" y="122"/>
                  </a:cubicBezTo>
                  <a:cubicBezTo>
                    <a:pt x="124" y="122"/>
                    <a:pt x="137" y="73"/>
                    <a:pt x="139" y="67"/>
                  </a:cubicBezTo>
                  <a:cubicBezTo>
                    <a:pt x="142" y="88"/>
                    <a:pt x="135" y="114"/>
                    <a:pt x="149" y="131"/>
                  </a:cubicBezTo>
                  <a:cubicBezTo>
                    <a:pt x="156" y="139"/>
                    <a:pt x="169" y="122"/>
                    <a:pt x="176" y="113"/>
                  </a:cubicBezTo>
                  <a:cubicBezTo>
                    <a:pt x="182" y="105"/>
                    <a:pt x="182" y="94"/>
                    <a:pt x="185" y="85"/>
                  </a:cubicBezTo>
                  <a:cubicBezTo>
                    <a:pt x="188" y="100"/>
                    <a:pt x="183" y="120"/>
                    <a:pt x="194" y="131"/>
                  </a:cubicBezTo>
                  <a:cubicBezTo>
                    <a:pt x="219" y="156"/>
                    <a:pt x="231" y="96"/>
                    <a:pt x="231" y="95"/>
                  </a:cubicBezTo>
                  <a:cubicBezTo>
                    <a:pt x="208" y="0"/>
                    <a:pt x="228" y="117"/>
                    <a:pt x="249" y="149"/>
                  </a:cubicBezTo>
                  <a:cubicBezTo>
                    <a:pt x="252" y="140"/>
                    <a:pt x="256" y="113"/>
                    <a:pt x="258" y="122"/>
                  </a:cubicBezTo>
                  <a:cubicBezTo>
                    <a:pt x="276" y="204"/>
                    <a:pt x="258" y="333"/>
                    <a:pt x="277" y="122"/>
                  </a:cubicBezTo>
                  <a:cubicBezTo>
                    <a:pt x="291" y="163"/>
                    <a:pt x="285" y="267"/>
                    <a:pt x="304" y="149"/>
                  </a:cubicBezTo>
                  <a:cubicBezTo>
                    <a:pt x="327" y="219"/>
                    <a:pt x="296" y="139"/>
                    <a:pt x="322" y="113"/>
                  </a:cubicBezTo>
                  <a:cubicBezTo>
                    <a:pt x="333" y="102"/>
                    <a:pt x="328" y="144"/>
                    <a:pt x="331" y="159"/>
                  </a:cubicBezTo>
                  <a:cubicBezTo>
                    <a:pt x="334" y="174"/>
                    <a:pt x="338" y="189"/>
                    <a:pt x="341" y="204"/>
                  </a:cubicBezTo>
                  <a:cubicBezTo>
                    <a:pt x="344" y="195"/>
                    <a:pt x="342" y="173"/>
                    <a:pt x="350" y="177"/>
                  </a:cubicBezTo>
                  <a:cubicBezTo>
                    <a:pt x="361" y="183"/>
                    <a:pt x="359" y="225"/>
                    <a:pt x="359" y="213"/>
                  </a:cubicBezTo>
                  <a:cubicBezTo>
                    <a:pt x="359" y="167"/>
                    <a:pt x="351" y="169"/>
                    <a:pt x="322" y="140"/>
                  </a:cubicBezTo>
                  <a:cubicBezTo>
                    <a:pt x="319" y="128"/>
                    <a:pt x="325" y="108"/>
                    <a:pt x="313" y="104"/>
                  </a:cubicBezTo>
                  <a:cubicBezTo>
                    <a:pt x="303" y="101"/>
                    <a:pt x="306" y="131"/>
                    <a:pt x="295" y="131"/>
                  </a:cubicBezTo>
                  <a:cubicBezTo>
                    <a:pt x="286" y="131"/>
                    <a:pt x="289" y="113"/>
                    <a:pt x="286" y="104"/>
                  </a:cubicBezTo>
                  <a:cubicBezTo>
                    <a:pt x="277" y="107"/>
                    <a:pt x="264" y="105"/>
                    <a:pt x="258" y="113"/>
                  </a:cubicBezTo>
                  <a:cubicBezTo>
                    <a:pt x="247" y="129"/>
                    <a:pt x="240" y="168"/>
                    <a:pt x="240" y="168"/>
                  </a:cubicBezTo>
                  <a:cubicBezTo>
                    <a:pt x="208" y="134"/>
                    <a:pt x="221" y="91"/>
                    <a:pt x="203" y="159"/>
                  </a:cubicBezTo>
                  <a:cubicBezTo>
                    <a:pt x="176" y="131"/>
                    <a:pt x="176" y="85"/>
                    <a:pt x="158" y="140"/>
                  </a:cubicBezTo>
                  <a:cubicBezTo>
                    <a:pt x="127" y="110"/>
                    <a:pt x="148" y="119"/>
                    <a:pt x="130" y="149"/>
                  </a:cubicBezTo>
                  <a:cubicBezTo>
                    <a:pt x="126" y="157"/>
                    <a:pt x="118" y="162"/>
                    <a:pt x="112" y="168"/>
                  </a:cubicBezTo>
                  <a:cubicBezTo>
                    <a:pt x="92" y="105"/>
                    <a:pt x="115" y="162"/>
                    <a:pt x="94" y="204"/>
                  </a:cubicBezTo>
                  <a:cubicBezTo>
                    <a:pt x="90" y="213"/>
                    <a:pt x="88" y="186"/>
                    <a:pt x="85" y="177"/>
                  </a:cubicBezTo>
                  <a:cubicBezTo>
                    <a:pt x="79" y="183"/>
                    <a:pt x="71" y="188"/>
                    <a:pt x="66" y="195"/>
                  </a:cubicBezTo>
                  <a:cubicBezTo>
                    <a:pt x="50" y="221"/>
                    <a:pt x="64" y="244"/>
                    <a:pt x="48" y="195"/>
                  </a:cubicBezTo>
                  <a:cubicBezTo>
                    <a:pt x="45" y="207"/>
                    <a:pt x="50" y="226"/>
                    <a:pt x="39" y="232"/>
                  </a:cubicBezTo>
                  <a:cubicBezTo>
                    <a:pt x="30" y="236"/>
                    <a:pt x="28" y="214"/>
                    <a:pt x="30" y="204"/>
                  </a:cubicBezTo>
                  <a:cubicBezTo>
                    <a:pt x="35" y="176"/>
                    <a:pt x="103" y="159"/>
                    <a:pt x="103" y="159"/>
                  </a:cubicBezTo>
                </a:path>
              </a:pathLst>
            </a:custGeom>
            <a:solidFill>
              <a:srgbClr val="FF6600"/>
            </a:solidFill>
            <a:ln w="9525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s-EC" smtClean="0">
                <a:solidFill>
                  <a:srgbClr val="FFFFFF"/>
                </a:solidFill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3C6259-4696-5C48-9089-B0EC5CB3AEAB}" type="datetime1">
              <a:rPr lang="es-EC" smtClean="0">
                <a:solidFill>
                  <a:srgbClr val="FFFFFF"/>
                </a:solidFill>
              </a:rPr>
              <a:t>22/06/13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EE812-E46E-1540-BD8C-ECB3130CA276}" type="slidenum">
              <a:rPr lang="es-ES" smtClean="0">
                <a:solidFill>
                  <a:srgbClr val="FFFFFF"/>
                </a:solidFill>
              </a:rPr>
              <a:pPr/>
              <a:t>13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16946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16763E-6 C 0.02952 -0.03075 0.05903 -0.06127 0.07865 -0.05248 C 0.09827 -0.04369 0.10487 0.03492 0.11806 0.05249 C 0.13125 0.07006 0.13125 0.01758 0.15747 0.05249 C 0.18369 0.08741 0.23612 0.24463 0.27553 0.2622 C 0.31494 0.27978 0.38056 0.13989 0.39375 0.15746 C 0.40695 0.17504 0.33473 0.34105 0.35434 0.36717 C 0.37396 0.3933 0.48559 0.29735 0.51181 0.31469 C 0.53803 0.33203 0.52483 0.40186 0.51181 0.47191 " pathEditMode="relative" ptsTypes="aaaaaaaaA">
                                      <p:cBhvr>
                                        <p:cTn id="6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61 0.1052 C 0.19045 0.03515 0.28247 -0.03468 0.3349 -0.05225 C 0.38733 -0.06983 0.41372 -0.01734 0.41372 0.00023 C 0.41372 0.0178 0.34323 0.06821 0.3349 0.05272 C 0.32657 0.03723 0.35729 -0.06289 0.3632 -0.09341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-994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56647E-6 C 0.01927 -0.00716 0.02778 -0.00369 0.05226 -0.00231 C 0.06267 0.0081 0.05642 -4.56647E-6 0.06493 0.01896 C 0.07066 0.03168 0.07656 0.04417 0.08246 0.05688 C 0.09045 0.07422 0.09045 0.09711 0.09514 0.11607 C 0.10087 0.08532 0.12205 0.07006 0.1349 0.0444 C 0.14861 0.01688 0.13958 0.02937 0.16337 0.00833 C 0.17535 0.03469 0.18646 0.07723 0.19358 0.10567 C 0.1941 0.10752 0.18889 0.10128 0.19045 0.10128 C 0.19288 0.10128 0.19462 0.10428 0.1967 0.10567 C 0.21059 0.09758 0.21337 0.09735 0.22691 0.08024 C 0.23125 0.07469 0.23455 0.06798 0.23802 0.06128 C 0.23941 0.05873 0.23941 0.05503 0.24115 0.05272 C 0.24687 0.04509 0.25625 0.04532 0.26337 0.04 C 0.27587 0.03076 0.28889 0.02243 0.3 0.01041 C 0.31476 -0.00554 0.33646 -0.04763 0.34757 -0.06774 C 0.35764 -0.05919 0.3717 -0.04994 0.3809 -0.03815 C 0.39809 -0.07005 0.40347 -0.07537 0.41424 -0.11005 C 0.41597 -0.11537 0.41736 -0.12693 0.41736 -0.1267 C 0.41354 -0.14751 0.42465 -0.16416 0.4316 -0.18196 C 0.43333 -0.18612 0.4349 -0.19052 0.43646 -0.19468 C 0.4375 -0.19745 0.41458 -0.11653 0.41458 -0.1163 " pathEditMode="relative" rAng="0" ptsTypes="ffffffffffffffffffffff">
                                      <p:cBhvr>
                                        <p:cTn id="10" dur="20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75" y="-40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91 0.08046 C -0.04202 0.0682 -0.04011 0.07537 -0.01789 0.08046 C 3.33333E-6 0.09965 0.02951 0.12393 0.04566 0.15237 C 0.04774 0.14081 0.04965 0.13826 0.05833 0.13549 C 0.09062 0.13688 0.12309 0.13479 0.15521 0.13965 C 0.16093 0.14057 0.16441 0.1489 0.16944 0.15237 C 0.17552 0.15653 0.18246 0.15861 0.18854 0.16277 C 0.20173 0.17156 0.23107 0.19699 0.25034 0.20716 C 0.25625 0.23144 0.25208 0.25826 0.25677 0.28346 C 0.27152 0.28185 0.28055 0.28601 0.28854 0.27075 C 0.29271 0.25341 0.29236 0.23907 0.29323 0.21988 C 0.30347 0.22219 0.30069 0.21872 0.30434 0.22427 " pathEditMode="relative" ptsTypes="fffffffffffA">
                                      <p:cBhvr>
                                        <p:cTn id="12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42 0.01133 C 0.07761 -0.02566 0.10018 -0.07514 0.12656 -0.08809 C 0.16111 -0.06751 0.14097 -0.0511 0.14097 0.01341 C 0.14097 0.01711 0.14306 0.00648 0.1441 0.00301 C 0.1474 -0.00901 0.14913 -0.02196 0.15365 -0.03306 C 0.18351 -0.10612 0.17431 -0.07838 0.18542 -0.11329 C 0.21285 -0.08347 0.22535 -0.06959 0.23143 -0.02034 C 0.2382 -0.04763 0.24809 -0.06358 0.2599 -0.08809 C 0.27413 -0.11792 0.26285 -0.10451 0.27587 -0.11768 C 0.28108 -0.10358 0.28802 -0.09156 0.29323 -0.07745 C 0.31962 -0.09664 0.31458 -0.09179 0.34722 -0.12393 C 0.36702 -0.14335 0.37882 -0.16023 0.36788 -0.14497 C 0.37396 -0.12462 0.36927 -0.14312 0.37257 -0.10913 C 0.37465 -0.08647 0.37708 -0.06404 0.37899 -0.04138 C 0.38264 -0.04855 0.38629 -0.05456 0.38854 -0.06266 C 0.38924 -0.06543 0.38802 -0.07075 0.39011 -0.07098 C 0.41007 -0.07375 0.30972 -0.18936 0.32986 -0.18936 " pathEditMode="relative" rAng="0" ptsTypes="fffffffffffffffff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33" y="-975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3 -2.60116E-6 C -0.00555 -0.02959 -0.01163 -0.05688 -0.01423 -0.0867 C -0.01111 -0.12485 -0.01284 -0.16462 -0.00451 -0.20092 C 0.00973 -0.26196 0.0816 -0.2911 0.11407 -0.30659 C 0.14688 -0.30034 0.18056 -0.30081 0.21268 -0.28763 C 0.27136 -0.26358 0.32379 -0.18173 0.35087 -0.10358 C 0.35174 -0.09734 0.35365 -0.0911 0.35365 -0.08462 C 0.35365 -0.07884 0.35382 -0.06404 0.35087 -0.06774 C 0.34584 -0.07399 0.34723 -0.08601 0.34532 -0.09526 C 0.34549 -0.10497 0.3382 -0.19468 0.36077 -0.203 C 0.37761 -0.19237 0.38403 -0.17572 0.39289 -0.15237 C 0.39289 -0.1519 0.40608 -0.09896 0.39028 -0.11422 C 0.37188 -0.15953 0.36546 -0.19884 0.35938 -0.25156 C 0.36112 -0.30659 0.36268 -0.36162 0.36511 -0.41664 C 0.36546 -0.42728 0.36598 -0.42474 0.37205 -0.42705 C 0.39011 -0.42173 0.40157 -0.40578 0.41563 -0.38913 C 0.42483 -0.3674 0.4283 -0.36046 0.4257 -0.33618 C 0.41337 -0.35029 0.4132 -0.34612 0.43108 -0.38474 C 0.44063 -0.40462 0.45782 -0.4111 0.47205 -0.41873 C 0.48525 -0.41364 0.49462 -0.4074 0.50313 -0.39121 C 0.50365 -0.38844 0.50296 -0.38427 0.50452 -0.38266 C 0.50573 -0.3815 0.5066 -0.38543 0.5073 -0.38705 C 0.50851 -0.38913 0.50921 -0.39121 0.51007 -0.39329 C 0.51112 -0.39815 0.51042 -0.40462 0.51302 -0.40809 C 0.51598 -0.41202 0.52066 -0.41086 0.52431 -0.41225 C 0.54289 -0.41849 0.56042 -0.42034 0.57917 -0.42289 C 0.5849 -0.42219 0.5908 -0.42312 0.59618 -0.42081 C 0.59948 -0.41942 0.60122 -0.403 0.60191 -0.39953 C 0.60087 -0.38381 0.59983 -0.37549 0.59757 -0.36162 C 0.59914 -0.33988 0.59566 -0.31445 0.61181 -0.30867 C 0.6191 -0.30058 0.62309 -0.29433 0.62587 -0.28115 C 0.62622 -0.26982 0.62518 -0.25826 0.62726 -0.2474 C 0.62761 -0.24532 0.63021 -0.2504 0.6316 -0.24948 C 0.63299 -0.24855 0.63299 -0.24323 0.63299 -0.243 " pathEditMode="relative" rAng="0" ptsTypes="fffffffffffffffffffffffffffffffffA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11" y="-2136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7 0.03168 C 0.05903 0.02405 0.09028 0.01919 0.12414 0.01688 C 0.1448 0.01757 0.16563 0.01549 0.18611 0.01896 C 0.19497 0.02058 0.22275 0.04 0.23056 0.04648 C 0.24323 0.05688 0.2566 0.06636 0.26858 0.07815 C 0.27552 0.08486 0.28004 0.09549 0.28611 0.10359 C 0.28664 0.10567 0.28611 0.10937 0.28768 0.10983 C 0.28941 0.11052 0.2908 0.10705 0.29236 0.10567 C 0.29601 0.10266 0.29948 0.09896 0.30348 0.09711 C 0.31337 0.09249 0.32361 0.09041 0.33368 0.08648 C 0.37952 0.0689 0.32414 0.08116 0.41459 0.07168 C 0.41719 0.07515 0.42014 0.07838 0.42257 0.08231 C 0.42709 0.08971 0.43525 0.10567 0.43525 0.10567 C 0.43855 0.11885 0.44497 0.13341 0.45434 0.13942 C 0.46459 0.15353 0.47327 0.15214 0.48768 0.15214 " pathEditMode="relative" ptsTypes="ffffffffffffffA">
                                      <p:cBhvr>
                                        <p:cTn id="20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nimBg="1"/>
      <p:bldP spid="41987" grpId="0" animBg="1"/>
      <p:bldP spid="41988" grpId="0" animBg="1"/>
      <p:bldP spid="41989" grpId="0" animBg="1"/>
      <p:bldP spid="41990" grpId="0" animBg="1"/>
      <p:bldP spid="4199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Freeform 2"/>
          <p:cNvSpPr>
            <a:spLocks/>
          </p:cNvSpPr>
          <p:nvPr/>
        </p:nvSpPr>
        <p:spPr bwMode="auto">
          <a:xfrm>
            <a:off x="1763713" y="384175"/>
            <a:ext cx="6129337" cy="6473825"/>
          </a:xfrm>
          <a:custGeom>
            <a:avLst/>
            <a:gdLst>
              <a:gd name="T0" fmla="*/ 2147483647 w 3861"/>
              <a:gd name="T1" fmla="*/ 1071067340 h 4078"/>
              <a:gd name="T2" fmla="*/ 2147483647 w 3861"/>
              <a:gd name="T3" fmla="*/ 1255037909 h 4078"/>
              <a:gd name="T4" fmla="*/ 2147483647 w 3861"/>
              <a:gd name="T5" fmla="*/ 1625501583 h 4078"/>
              <a:gd name="T6" fmla="*/ 2147483647 w 3861"/>
              <a:gd name="T7" fmla="*/ 2061488113 h 4078"/>
              <a:gd name="T8" fmla="*/ 2147483647 w 3861"/>
              <a:gd name="T9" fmla="*/ 2147483647 h 4078"/>
              <a:gd name="T10" fmla="*/ 2147483647 w 3861"/>
              <a:gd name="T11" fmla="*/ 2147483647 h 4078"/>
              <a:gd name="T12" fmla="*/ 2147483647 w 3861"/>
              <a:gd name="T13" fmla="*/ 2147483647 h 4078"/>
              <a:gd name="T14" fmla="*/ 2147483647 w 3861"/>
              <a:gd name="T15" fmla="*/ 2147483647 h 4078"/>
              <a:gd name="T16" fmla="*/ 1948080130 w 3861"/>
              <a:gd name="T17" fmla="*/ 2147483647 h 4078"/>
              <a:gd name="T18" fmla="*/ 1557456438 w 3861"/>
              <a:gd name="T19" fmla="*/ 2147483647 h 4078"/>
              <a:gd name="T20" fmla="*/ 1234876546 w 3861"/>
              <a:gd name="T21" fmla="*/ 2147483647 h 4078"/>
              <a:gd name="T22" fmla="*/ 705643712 w 3861"/>
              <a:gd name="T23" fmla="*/ 2147483647 h 4078"/>
              <a:gd name="T24" fmla="*/ 428426618 w 3861"/>
              <a:gd name="T25" fmla="*/ 2147483647 h 4078"/>
              <a:gd name="T26" fmla="*/ 267136572 w 3861"/>
              <a:gd name="T27" fmla="*/ 2147483647 h 4078"/>
              <a:gd name="T28" fmla="*/ 173891566 w 3861"/>
              <a:gd name="T29" fmla="*/ 2147483647 h 4078"/>
              <a:gd name="T30" fmla="*/ 289817177 w 3861"/>
              <a:gd name="T31" fmla="*/ 2147483647 h 4078"/>
              <a:gd name="T32" fmla="*/ 819051499 w 3861"/>
              <a:gd name="T33" fmla="*/ 2147483647 h 4078"/>
              <a:gd name="T34" fmla="*/ 934977259 w 3861"/>
              <a:gd name="T35" fmla="*/ 2147483647 h 4078"/>
              <a:gd name="T36" fmla="*/ 1003022249 w 3861"/>
              <a:gd name="T37" fmla="*/ 2147483647 h 4078"/>
              <a:gd name="T38" fmla="*/ 1118949398 w 3861"/>
              <a:gd name="T39" fmla="*/ 2147483647 h 4078"/>
              <a:gd name="T40" fmla="*/ 2147483647 w 3861"/>
              <a:gd name="T41" fmla="*/ 2147483647 h 4078"/>
              <a:gd name="T42" fmla="*/ 2147483647 w 3861"/>
              <a:gd name="T43" fmla="*/ 2147483647 h 4078"/>
              <a:gd name="T44" fmla="*/ 2147483647 w 3861"/>
              <a:gd name="T45" fmla="*/ 2147483647 h 4078"/>
              <a:gd name="T46" fmla="*/ 2147483647 w 3861"/>
              <a:gd name="T47" fmla="*/ 2147483647 h 4078"/>
              <a:gd name="T48" fmla="*/ 2147483647 w 3861"/>
              <a:gd name="T49" fmla="*/ 2147483647 h 4078"/>
              <a:gd name="T50" fmla="*/ 2147483647 w 3861"/>
              <a:gd name="T51" fmla="*/ 2147483647 h 4078"/>
              <a:gd name="T52" fmla="*/ 2147483647 w 3861"/>
              <a:gd name="T53" fmla="*/ 2147483647 h 4078"/>
              <a:gd name="T54" fmla="*/ 2147483647 w 3861"/>
              <a:gd name="T55" fmla="*/ 2147483647 h 4078"/>
              <a:gd name="T56" fmla="*/ 2147483647 w 3861"/>
              <a:gd name="T57" fmla="*/ 2147483647 h 4078"/>
              <a:gd name="T58" fmla="*/ 2147483647 w 3861"/>
              <a:gd name="T59" fmla="*/ 2147483647 h 4078"/>
              <a:gd name="T60" fmla="*/ 2147483647 w 3861"/>
              <a:gd name="T61" fmla="*/ 2147483647 h 4078"/>
              <a:gd name="T62" fmla="*/ 2147483647 w 3861"/>
              <a:gd name="T63" fmla="*/ 2147483647 h 4078"/>
              <a:gd name="T64" fmla="*/ 2147483647 w 3861"/>
              <a:gd name="T65" fmla="*/ 2147483647 h 4078"/>
              <a:gd name="T66" fmla="*/ 2147483647 w 3861"/>
              <a:gd name="T67" fmla="*/ 2147483647 h 4078"/>
              <a:gd name="T68" fmla="*/ 2147483647 w 3861"/>
              <a:gd name="T69" fmla="*/ 2147483647 h 4078"/>
              <a:gd name="T70" fmla="*/ 2147483647 w 3861"/>
              <a:gd name="T71" fmla="*/ 2147483647 h 4078"/>
              <a:gd name="T72" fmla="*/ 2147483647 w 3861"/>
              <a:gd name="T73" fmla="*/ 2147483647 h 4078"/>
              <a:gd name="T74" fmla="*/ 2147483647 w 3861"/>
              <a:gd name="T75" fmla="*/ 2147483647 h 4078"/>
              <a:gd name="T76" fmla="*/ 2147483647 w 3861"/>
              <a:gd name="T77" fmla="*/ 2147483647 h 4078"/>
              <a:gd name="T78" fmla="*/ 2147483647 w 3861"/>
              <a:gd name="T79" fmla="*/ 2147483647 h 4078"/>
              <a:gd name="T80" fmla="*/ 2147483647 w 3861"/>
              <a:gd name="T81" fmla="*/ 2147483647 h 4078"/>
              <a:gd name="T82" fmla="*/ 2147483647 w 3861"/>
              <a:gd name="T83" fmla="*/ 2147483647 h 4078"/>
              <a:gd name="T84" fmla="*/ 2147483647 w 3861"/>
              <a:gd name="T85" fmla="*/ 2147483647 h 4078"/>
              <a:gd name="T86" fmla="*/ 2147483647 w 3861"/>
              <a:gd name="T87" fmla="*/ 2147483647 h 4078"/>
              <a:gd name="T88" fmla="*/ 2147483647 w 3861"/>
              <a:gd name="T89" fmla="*/ 2147483647 h 4078"/>
              <a:gd name="T90" fmla="*/ 2147483647 w 3861"/>
              <a:gd name="T91" fmla="*/ 1922880346 h 4078"/>
              <a:gd name="T92" fmla="*/ 2147483647 w 3861"/>
              <a:gd name="T93" fmla="*/ 1761590384 h 4078"/>
              <a:gd name="T94" fmla="*/ 2147483647 w 3861"/>
              <a:gd name="T95" fmla="*/ 1554937225 h 4078"/>
              <a:gd name="T96" fmla="*/ 2147483647 w 3861"/>
              <a:gd name="T97" fmla="*/ 1439010065 h 4078"/>
              <a:gd name="T98" fmla="*/ 2147483647 w 3861"/>
              <a:gd name="T99" fmla="*/ 841732383 h 4078"/>
              <a:gd name="T100" fmla="*/ 2147483647 w 3861"/>
              <a:gd name="T101" fmla="*/ 587197258 h 4078"/>
              <a:gd name="T102" fmla="*/ 2147483647 w 3861"/>
              <a:gd name="T103" fmla="*/ 219254434 h 4078"/>
              <a:gd name="T104" fmla="*/ 2147483647 w 3861"/>
              <a:gd name="T105" fmla="*/ 126007832 h 4078"/>
              <a:gd name="T106" fmla="*/ 2147483647 w 3861"/>
              <a:gd name="T107" fmla="*/ 541834456 h 4078"/>
              <a:gd name="T108" fmla="*/ 2147483647 w 3861"/>
              <a:gd name="T109" fmla="*/ 887095184 h 4078"/>
              <a:gd name="T110" fmla="*/ 2147483647 w 3861"/>
              <a:gd name="T111" fmla="*/ 1370965069 h 4078"/>
              <a:gd name="T112" fmla="*/ 2147483647 w 3861"/>
              <a:gd name="T113" fmla="*/ 1186994500 h 407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3861"/>
              <a:gd name="T172" fmla="*/ 0 h 4078"/>
              <a:gd name="T173" fmla="*/ 3861 w 3861"/>
              <a:gd name="T174" fmla="*/ 4078 h 4078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3861" h="4078">
                <a:moveTo>
                  <a:pt x="1386" y="416"/>
                </a:moveTo>
                <a:cubicBezTo>
                  <a:pt x="1377" y="419"/>
                  <a:pt x="1365" y="418"/>
                  <a:pt x="1358" y="425"/>
                </a:cubicBezTo>
                <a:cubicBezTo>
                  <a:pt x="1351" y="432"/>
                  <a:pt x="1353" y="444"/>
                  <a:pt x="1349" y="453"/>
                </a:cubicBezTo>
                <a:cubicBezTo>
                  <a:pt x="1334" y="483"/>
                  <a:pt x="1331" y="480"/>
                  <a:pt x="1304" y="498"/>
                </a:cubicBezTo>
                <a:cubicBezTo>
                  <a:pt x="1288" y="542"/>
                  <a:pt x="1267" y="575"/>
                  <a:pt x="1221" y="590"/>
                </a:cubicBezTo>
                <a:cubicBezTo>
                  <a:pt x="1209" y="608"/>
                  <a:pt x="1197" y="627"/>
                  <a:pt x="1185" y="645"/>
                </a:cubicBezTo>
                <a:cubicBezTo>
                  <a:pt x="1179" y="654"/>
                  <a:pt x="1166" y="672"/>
                  <a:pt x="1166" y="672"/>
                </a:cubicBezTo>
                <a:cubicBezTo>
                  <a:pt x="1145" y="734"/>
                  <a:pt x="1198" y="801"/>
                  <a:pt x="1102" y="818"/>
                </a:cubicBezTo>
                <a:cubicBezTo>
                  <a:pt x="1081" y="822"/>
                  <a:pt x="1059" y="824"/>
                  <a:pt x="1038" y="827"/>
                </a:cubicBezTo>
                <a:cubicBezTo>
                  <a:pt x="1016" y="894"/>
                  <a:pt x="1047" y="817"/>
                  <a:pt x="1002" y="873"/>
                </a:cubicBezTo>
                <a:cubicBezTo>
                  <a:pt x="993" y="884"/>
                  <a:pt x="992" y="899"/>
                  <a:pt x="984" y="910"/>
                </a:cubicBezTo>
                <a:cubicBezTo>
                  <a:pt x="969" y="932"/>
                  <a:pt x="947" y="955"/>
                  <a:pt x="929" y="974"/>
                </a:cubicBezTo>
                <a:cubicBezTo>
                  <a:pt x="910" y="1028"/>
                  <a:pt x="893" y="1046"/>
                  <a:pt x="938" y="1093"/>
                </a:cubicBezTo>
                <a:cubicBezTo>
                  <a:pt x="932" y="1108"/>
                  <a:pt x="928" y="1124"/>
                  <a:pt x="920" y="1138"/>
                </a:cubicBezTo>
                <a:cubicBezTo>
                  <a:pt x="916" y="1146"/>
                  <a:pt x="903" y="1148"/>
                  <a:pt x="901" y="1157"/>
                </a:cubicBezTo>
                <a:cubicBezTo>
                  <a:pt x="899" y="1166"/>
                  <a:pt x="916" y="1211"/>
                  <a:pt x="920" y="1221"/>
                </a:cubicBezTo>
                <a:cubicBezTo>
                  <a:pt x="905" y="1262"/>
                  <a:pt x="900" y="1273"/>
                  <a:pt x="856" y="1285"/>
                </a:cubicBezTo>
                <a:cubicBezTo>
                  <a:pt x="829" y="1310"/>
                  <a:pt x="796" y="1329"/>
                  <a:pt x="773" y="1358"/>
                </a:cubicBezTo>
                <a:cubicBezTo>
                  <a:pt x="770" y="1362"/>
                  <a:pt x="719" y="1453"/>
                  <a:pt x="709" y="1458"/>
                </a:cubicBezTo>
                <a:cubicBezTo>
                  <a:pt x="684" y="1471"/>
                  <a:pt x="647" y="1479"/>
                  <a:pt x="618" y="1486"/>
                </a:cubicBezTo>
                <a:cubicBezTo>
                  <a:pt x="555" y="1549"/>
                  <a:pt x="577" y="1519"/>
                  <a:pt x="545" y="1568"/>
                </a:cubicBezTo>
                <a:cubicBezTo>
                  <a:pt x="533" y="1619"/>
                  <a:pt x="528" y="1630"/>
                  <a:pt x="490" y="1669"/>
                </a:cubicBezTo>
                <a:cubicBezTo>
                  <a:pt x="465" y="1743"/>
                  <a:pt x="445" y="1757"/>
                  <a:pt x="380" y="1797"/>
                </a:cubicBezTo>
                <a:cubicBezTo>
                  <a:pt x="360" y="1828"/>
                  <a:pt x="315" y="1858"/>
                  <a:pt x="280" y="1870"/>
                </a:cubicBezTo>
                <a:cubicBezTo>
                  <a:pt x="213" y="1935"/>
                  <a:pt x="243" y="1938"/>
                  <a:pt x="216" y="2053"/>
                </a:cubicBezTo>
                <a:cubicBezTo>
                  <a:pt x="213" y="2068"/>
                  <a:pt x="178" y="2099"/>
                  <a:pt x="170" y="2107"/>
                </a:cubicBezTo>
                <a:cubicBezTo>
                  <a:pt x="159" y="2152"/>
                  <a:pt x="153" y="2170"/>
                  <a:pt x="124" y="2208"/>
                </a:cubicBezTo>
                <a:cubicBezTo>
                  <a:pt x="119" y="2233"/>
                  <a:pt x="108" y="2256"/>
                  <a:pt x="106" y="2281"/>
                </a:cubicBezTo>
                <a:cubicBezTo>
                  <a:pt x="89" y="2508"/>
                  <a:pt x="148" y="2440"/>
                  <a:pt x="78" y="2510"/>
                </a:cubicBezTo>
                <a:cubicBezTo>
                  <a:pt x="75" y="2531"/>
                  <a:pt x="74" y="2553"/>
                  <a:pt x="69" y="2574"/>
                </a:cubicBezTo>
                <a:cubicBezTo>
                  <a:pt x="65" y="2593"/>
                  <a:pt x="51" y="2629"/>
                  <a:pt x="51" y="2629"/>
                </a:cubicBezTo>
                <a:cubicBezTo>
                  <a:pt x="54" y="2706"/>
                  <a:pt x="0" y="2901"/>
                  <a:pt x="115" y="2939"/>
                </a:cubicBezTo>
                <a:cubicBezTo>
                  <a:pt x="168" y="2974"/>
                  <a:pt x="208" y="2996"/>
                  <a:pt x="243" y="3049"/>
                </a:cubicBezTo>
                <a:cubicBezTo>
                  <a:pt x="254" y="3117"/>
                  <a:pt x="286" y="3201"/>
                  <a:pt x="325" y="3259"/>
                </a:cubicBezTo>
                <a:cubicBezTo>
                  <a:pt x="348" y="3330"/>
                  <a:pt x="317" y="3243"/>
                  <a:pt x="353" y="3314"/>
                </a:cubicBezTo>
                <a:cubicBezTo>
                  <a:pt x="366" y="3339"/>
                  <a:pt x="360" y="3351"/>
                  <a:pt x="371" y="3378"/>
                </a:cubicBezTo>
                <a:cubicBezTo>
                  <a:pt x="375" y="3388"/>
                  <a:pt x="384" y="3396"/>
                  <a:pt x="389" y="3406"/>
                </a:cubicBezTo>
                <a:cubicBezTo>
                  <a:pt x="393" y="3415"/>
                  <a:pt x="395" y="3424"/>
                  <a:pt x="398" y="3433"/>
                </a:cubicBezTo>
                <a:cubicBezTo>
                  <a:pt x="401" y="3482"/>
                  <a:pt x="403" y="3531"/>
                  <a:pt x="408" y="3579"/>
                </a:cubicBezTo>
                <a:cubicBezTo>
                  <a:pt x="411" y="3602"/>
                  <a:pt x="434" y="3638"/>
                  <a:pt x="444" y="3653"/>
                </a:cubicBezTo>
                <a:cubicBezTo>
                  <a:pt x="534" y="3781"/>
                  <a:pt x="675" y="3739"/>
                  <a:pt x="828" y="3744"/>
                </a:cubicBezTo>
                <a:cubicBezTo>
                  <a:pt x="852" y="3753"/>
                  <a:pt x="879" y="3758"/>
                  <a:pt x="901" y="3771"/>
                </a:cubicBezTo>
                <a:cubicBezTo>
                  <a:pt x="909" y="3776"/>
                  <a:pt x="913" y="3785"/>
                  <a:pt x="920" y="3790"/>
                </a:cubicBezTo>
                <a:cubicBezTo>
                  <a:pt x="943" y="3805"/>
                  <a:pt x="959" y="3809"/>
                  <a:pt x="984" y="3817"/>
                </a:cubicBezTo>
                <a:cubicBezTo>
                  <a:pt x="1036" y="3852"/>
                  <a:pt x="1089" y="3879"/>
                  <a:pt x="1148" y="3899"/>
                </a:cubicBezTo>
                <a:cubicBezTo>
                  <a:pt x="1232" y="3956"/>
                  <a:pt x="1310" y="3948"/>
                  <a:pt x="1413" y="3954"/>
                </a:cubicBezTo>
                <a:cubicBezTo>
                  <a:pt x="1534" y="3939"/>
                  <a:pt x="1514" y="3937"/>
                  <a:pt x="1688" y="3954"/>
                </a:cubicBezTo>
                <a:cubicBezTo>
                  <a:pt x="1768" y="3962"/>
                  <a:pt x="1837" y="4003"/>
                  <a:pt x="1916" y="4009"/>
                </a:cubicBezTo>
                <a:cubicBezTo>
                  <a:pt x="1977" y="4014"/>
                  <a:pt x="2038" y="4015"/>
                  <a:pt x="2099" y="4018"/>
                </a:cubicBezTo>
                <a:cubicBezTo>
                  <a:pt x="2278" y="4078"/>
                  <a:pt x="2245" y="4064"/>
                  <a:pt x="2492" y="4073"/>
                </a:cubicBezTo>
                <a:cubicBezTo>
                  <a:pt x="2559" y="4070"/>
                  <a:pt x="2626" y="4069"/>
                  <a:pt x="2693" y="4064"/>
                </a:cubicBezTo>
                <a:cubicBezTo>
                  <a:pt x="2734" y="4061"/>
                  <a:pt x="2776" y="4027"/>
                  <a:pt x="2812" y="4009"/>
                </a:cubicBezTo>
                <a:cubicBezTo>
                  <a:pt x="2834" y="3998"/>
                  <a:pt x="2874" y="3994"/>
                  <a:pt x="2894" y="3991"/>
                </a:cubicBezTo>
                <a:cubicBezTo>
                  <a:pt x="2922" y="3973"/>
                  <a:pt x="2946" y="3964"/>
                  <a:pt x="2977" y="3954"/>
                </a:cubicBezTo>
                <a:cubicBezTo>
                  <a:pt x="3139" y="3961"/>
                  <a:pt x="3290" y="3982"/>
                  <a:pt x="3452" y="3991"/>
                </a:cubicBezTo>
                <a:cubicBezTo>
                  <a:pt x="3573" y="3973"/>
                  <a:pt x="3564" y="3971"/>
                  <a:pt x="3653" y="3927"/>
                </a:cubicBezTo>
                <a:cubicBezTo>
                  <a:pt x="3663" y="3895"/>
                  <a:pt x="3675" y="3866"/>
                  <a:pt x="3690" y="3835"/>
                </a:cubicBezTo>
                <a:cubicBezTo>
                  <a:pt x="3701" y="3721"/>
                  <a:pt x="3708" y="3605"/>
                  <a:pt x="3644" y="3506"/>
                </a:cubicBezTo>
                <a:cubicBezTo>
                  <a:pt x="3617" y="3398"/>
                  <a:pt x="3678" y="3342"/>
                  <a:pt x="3717" y="3250"/>
                </a:cubicBezTo>
                <a:cubicBezTo>
                  <a:pt x="3732" y="3174"/>
                  <a:pt x="3750" y="3198"/>
                  <a:pt x="3790" y="3122"/>
                </a:cubicBezTo>
                <a:cubicBezTo>
                  <a:pt x="3814" y="3077"/>
                  <a:pt x="3833" y="3043"/>
                  <a:pt x="3845" y="2994"/>
                </a:cubicBezTo>
                <a:cubicBezTo>
                  <a:pt x="3861" y="2819"/>
                  <a:pt x="3852" y="2625"/>
                  <a:pt x="3754" y="2473"/>
                </a:cubicBezTo>
                <a:cubicBezTo>
                  <a:pt x="3735" y="2396"/>
                  <a:pt x="3735" y="2318"/>
                  <a:pt x="3699" y="2245"/>
                </a:cubicBezTo>
                <a:cubicBezTo>
                  <a:pt x="3694" y="2190"/>
                  <a:pt x="3705" y="2121"/>
                  <a:pt x="3662" y="2080"/>
                </a:cubicBezTo>
                <a:cubicBezTo>
                  <a:pt x="3656" y="2040"/>
                  <a:pt x="3662" y="1997"/>
                  <a:pt x="3644" y="1961"/>
                </a:cubicBezTo>
                <a:cubicBezTo>
                  <a:pt x="3640" y="1952"/>
                  <a:pt x="3626" y="1955"/>
                  <a:pt x="3617" y="1952"/>
                </a:cubicBezTo>
                <a:cubicBezTo>
                  <a:pt x="3611" y="1934"/>
                  <a:pt x="3604" y="1915"/>
                  <a:pt x="3598" y="1897"/>
                </a:cubicBezTo>
                <a:cubicBezTo>
                  <a:pt x="3595" y="1888"/>
                  <a:pt x="3580" y="1892"/>
                  <a:pt x="3571" y="1888"/>
                </a:cubicBezTo>
                <a:cubicBezTo>
                  <a:pt x="3492" y="1855"/>
                  <a:pt x="3570" y="1882"/>
                  <a:pt x="3507" y="1861"/>
                </a:cubicBezTo>
                <a:cubicBezTo>
                  <a:pt x="3480" y="1864"/>
                  <a:pt x="3452" y="1863"/>
                  <a:pt x="3425" y="1870"/>
                </a:cubicBezTo>
                <a:cubicBezTo>
                  <a:pt x="3414" y="1873"/>
                  <a:pt x="3407" y="1883"/>
                  <a:pt x="3397" y="1888"/>
                </a:cubicBezTo>
                <a:cubicBezTo>
                  <a:pt x="3353" y="1913"/>
                  <a:pt x="3318" y="1940"/>
                  <a:pt x="3269" y="1952"/>
                </a:cubicBezTo>
                <a:cubicBezTo>
                  <a:pt x="3200" y="1942"/>
                  <a:pt x="3163" y="1928"/>
                  <a:pt x="3114" y="1879"/>
                </a:cubicBezTo>
                <a:cubicBezTo>
                  <a:pt x="3111" y="1870"/>
                  <a:pt x="3110" y="1859"/>
                  <a:pt x="3105" y="1851"/>
                </a:cubicBezTo>
                <a:cubicBezTo>
                  <a:pt x="3098" y="1840"/>
                  <a:pt x="3081" y="1836"/>
                  <a:pt x="3077" y="1824"/>
                </a:cubicBezTo>
                <a:cubicBezTo>
                  <a:pt x="3061" y="1780"/>
                  <a:pt x="3057" y="1688"/>
                  <a:pt x="3041" y="1641"/>
                </a:cubicBezTo>
                <a:cubicBezTo>
                  <a:pt x="3040" y="1639"/>
                  <a:pt x="3011" y="1596"/>
                  <a:pt x="3004" y="1595"/>
                </a:cubicBezTo>
                <a:cubicBezTo>
                  <a:pt x="2962" y="1587"/>
                  <a:pt x="2919" y="1589"/>
                  <a:pt x="2876" y="1586"/>
                </a:cubicBezTo>
                <a:cubicBezTo>
                  <a:pt x="2825" y="1510"/>
                  <a:pt x="2849" y="1413"/>
                  <a:pt x="2876" y="1330"/>
                </a:cubicBezTo>
                <a:cubicBezTo>
                  <a:pt x="2870" y="1318"/>
                  <a:pt x="2869" y="1301"/>
                  <a:pt x="2858" y="1294"/>
                </a:cubicBezTo>
                <a:cubicBezTo>
                  <a:pt x="2842" y="1284"/>
                  <a:pt x="2821" y="1290"/>
                  <a:pt x="2803" y="1285"/>
                </a:cubicBezTo>
                <a:cubicBezTo>
                  <a:pt x="2787" y="1281"/>
                  <a:pt x="2773" y="1272"/>
                  <a:pt x="2757" y="1266"/>
                </a:cubicBezTo>
                <a:cubicBezTo>
                  <a:pt x="2739" y="1259"/>
                  <a:pt x="2702" y="1248"/>
                  <a:pt x="2702" y="1248"/>
                </a:cubicBezTo>
                <a:cubicBezTo>
                  <a:pt x="2668" y="1226"/>
                  <a:pt x="2660" y="1212"/>
                  <a:pt x="2620" y="1202"/>
                </a:cubicBezTo>
                <a:cubicBezTo>
                  <a:pt x="2603" y="1191"/>
                  <a:pt x="2581" y="1188"/>
                  <a:pt x="2565" y="1175"/>
                </a:cubicBezTo>
                <a:cubicBezTo>
                  <a:pt x="2556" y="1168"/>
                  <a:pt x="2555" y="1154"/>
                  <a:pt x="2547" y="1147"/>
                </a:cubicBezTo>
                <a:cubicBezTo>
                  <a:pt x="2505" y="1110"/>
                  <a:pt x="2500" y="1113"/>
                  <a:pt x="2456" y="1102"/>
                </a:cubicBezTo>
                <a:cubicBezTo>
                  <a:pt x="2409" y="1055"/>
                  <a:pt x="2468" y="1109"/>
                  <a:pt x="2410" y="1074"/>
                </a:cubicBezTo>
                <a:cubicBezTo>
                  <a:pt x="2388" y="1061"/>
                  <a:pt x="2346" y="1029"/>
                  <a:pt x="2346" y="1029"/>
                </a:cubicBezTo>
                <a:cubicBezTo>
                  <a:pt x="2321" y="953"/>
                  <a:pt x="2323" y="993"/>
                  <a:pt x="2346" y="910"/>
                </a:cubicBezTo>
                <a:cubicBezTo>
                  <a:pt x="2318" y="823"/>
                  <a:pt x="2325" y="846"/>
                  <a:pt x="2254" y="791"/>
                </a:cubicBezTo>
                <a:cubicBezTo>
                  <a:pt x="2242" y="782"/>
                  <a:pt x="2232" y="770"/>
                  <a:pt x="2218" y="763"/>
                </a:cubicBezTo>
                <a:cubicBezTo>
                  <a:pt x="2201" y="754"/>
                  <a:pt x="2163" y="745"/>
                  <a:pt x="2163" y="745"/>
                </a:cubicBezTo>
                <a:cubicBezTo>
                  <a:pt x="2144" y="731"/>
                  <a:pt x="2129" y="710"/>
                  <a:pt x="2108" y="699"/>
                </a:cubicBezTo>
                <a:cubicBezTo>
                  <a:pt x="2091" y="690"/>
                  <a:pt x="2070" y="690"/>
                  <a:pt x="2053" y="681"/>
                </a:cubicBezTo>
                <a:cubicBezTo>
                  <a:pt x="2014" y="662"/>
                  <a:pt x="1983" y="636"/>
                  <a:pt x="1944" y="617"/>
                </a:cubicBezTo>
                <a:cubicBezTo>
                  <a:pt x="1941" y="608"/>
                  <a:pt x="1941" y="597"/>
                  <a:pt x="1934" y="590"/>
                </a:cubicBezTo>
                <a:cubicBezTo>
                  <a:pt x="1924" y="580"/>
                  <a:pt x="1900" y="584"/>
                  <a:pt x="1898" y="571"/>
                </a:cubicBezTo>
                <a:cubicBezTo>
                  <a:pt x="1890" y="511"/>
                  <a:pt x="1904" y="450"/>
                  <a:pt x="1907" y="389"/>
                </a:cubicBezTo>
                <a:cubicBezTo>
                  <a:pt x="1901" y="371"/>
                  <a:pt x="1891" y="353"/>
                  <a:pt x="1889" y="334"/>
                </a:cubicBezTo>
                <a:cubicBezTo>
                  <a:pt x="1886" y="306"/>
                  <a:pt x="1887" y="278"/>
                  <a:pt x="1880" y="251"/>
                </a:cubicBezTo>
                <a:cubicBezTo>
                  <a:pt x="1878" y="243"/>
                  <a:pt x="1867" y="239"/>
                  <a:pt x="1861" y="233"/>
                </a:cubicBezTo>
                <a:cubicBezTo>
                  <a:pt x="1850" y="200"/>
                  <a:pt x="1829" y="184"/>
                  <a:pt x="1816" y="151"/>
                </a:cubicBezTo>
                <a:cubicBezTo>
                  <a:pt x="1808" y="130"/>
                  <a:pt x="1804" y="108"/>
                  <a:pt x="1797" y="87"/>
                </a:cubicBezTo>
                <a:cubicBezTo>
                  <a:pt x="1800" y="63"/>
                  <a:pt x="1825" y="30"/>
                  <a:pt x="1806" y="14"/>
                </a:cubicBezTo>
                <a:cubicBezTo>
                  <a:pt x="1789" y="0"/>
                  <a:pt x="1769" y="37"/>
                  <a:pt x="1752" y="50"/>
                </a:cubicBezTo>
                <a:cubicBezTo>
                  <a:pt x="1718" y="76"/>
                  <a:pt x="1713" y="109"/>
                  <a:pt x="1678" y="133"/>
                </a:cubicBezTo>
                <a:cubicBezTo>
                  <a:pt x="1656" y="198"/>
                  <a:pt x="1603" y="207"/>
                  <a:pt x="1541" y="215"/>
                </a:cubicBezTo>
                <a:cubicBezTo>
                  <a:pt x="1529" y="218"/>
                  <a:pt x="1514" y="215"/>
                  <a:pt x="1505" y="224"/>
                </a:cubicBezTo>
                <a:cubicBezTo>
                  <a:pt x="1474" y="256"/>
                  <a:pt x="1504" y="323"/>
                  <a:pt x="1523" y="352"/>
                </a:cubicBezTo>
                <a:cubicBezTo>
                  <a:pt x="1507" y="399"/>
                  <a:pt x="1520" y="443"/>
                  <a:pt x="1532" y="489"/>
                </a:cubicBezTo>
                <a:cubicBezTo>
                  <a:pt x="1526" y="507"/>
                  <a:pt x="1533" y="541"/>
                  <a:pt x="1514" y="544"/>
                </a:cubicBezTo>
                <a:cubicBezTo>
                  <a:pt x="1493" y="547"/>
                  <a:pt x="1483" y="513"/>
                  <a:pt x="1468" y="498"/>
                </a:cubicBezTo>
                <a:cubicBezTo>
                  <a:pt x="1450" y="480"/>
                  <a:pt x="1436" y="478"/>
                  <a:pt x="1413" y="471"/>
                </a:cubicBezTo>
                <a:cubicBezTo>
                  <a:pt x="1390" y="435"/>
                  <a:pt x="1399" y="454"/>
                  <a:pt x="1386" y="416"/>
                </a:cubicBezTo>
                <a:close/>
              </a:path>
            </a:pathLst>
          </a:custGeom>
          <a:solidFill>
            <a:srgbClr val="0000FF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MX"/>
          </a:p>
        </p:txBody>
      </p:sp>
      <p:sp>
        <p:nvSpPr>
          <p:cNvPr id="120835" name="Freeform 3"/>
          <p:cNvSpPr>
            <a:spLocks/>
          </p:cNvSpPr>
          <p:nvPr/>
        </p:nvSpPr>
        <p:spPr bwMode="auto">
          <a:xfrm>
            <a:off x="0" y="2508532"/>
            <a:ext cx="9217025" cy="325437"/>
          </a:xfrm>
          <a:custGeom>
            <a:avLst/>
            <a:gdLst>
              <a:gd name="T0" fmla="*/ 0 w 5624"/>
              <a:gd name="T1" fmla="*/ 496469275 h 205"/>
              <a:gd name="T2" fmla="*/ 2147483647 w 5624"/>
              <a:gd name="T3" fmla="*/ 267136172 h 205"/>
              <a:gd name="T4" fmla="*/ 2147483647 w 5624"/>
              <a:gd name="T5" fmla="*/ 496469275 h 205"/>
              <a:gd name="T6" fmla="*/ 2147483647 w 5624"/>
              <a:gd name="T7" fmla="*/ 267136172 h 205"/>
              <a:gd name="T8" fmla="*/ 2147483647 w 5624"/>
              <a:gd name="T9" fmla="*/ 496469275 h 205"/>
              <a:gd name="T10" fmla="*/ 2147483647 w 5624"/>
              <a:gd name="T11" fmla="*/ 151209147 h 205"/>
              <a:gd name="T12" fmla="*/ 2147483647 w 5624"/>
              <a:gd name="T13" fmla="*/ 380542201 h 205"/>
              <a:gd name="T14" fmla="*/ 2147483647 w 5624"/>
              <a:gd name="T15" fmla="*/ 37801493 h 205"/>
              <a:gd name="T16" fmla="*/ 2147483647 w 5624"/>
              <a:gd name="T17" fmla="*/ 151209147 h 20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624"/>
              <a:gd name="T28" fmla="*/ 0 h 205"/>
              <a:gd name="T29" fmla="*/ 5624 w 5624"/>
              <a:gd name="T30" fmla="*/ 205 h 20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624" h="205">
                <a:moveTo>
                  <a:pt x="0" y="197"/>
                </a:moveTo>
                <a:cubicBezTo>
                  <a:pt x="329" y="151"/>
                  <a:pt x="658" y="106"/>
                  <a:pt x="907" y="106"/>
                </a:cubicBezTo>
                <a:cubicBezTo>
                  <a:pt x="1156" y="106"/>
                  <a:pt x="1293" y="197"/>
                  <a:pt x="1497" y="197"/>
                </a:cubicBezTo>
                <a:cubicBezTo>
                  <a:pt x="1701" y="197"/>
                  <a:pt x="1898" y="106"/>
                  <a:pt x="2132" y="106"/>
                </a:cubicBezTo>
                <a:cubicBezTo>
                  <a:pt x="2366" y="106"/>
                  <a:pt x="2623" y="205"/>
                  <a:pt x="2903" y="197"/>
                </a:cubicBezTo>
                <a:cubicBezTo>
                  <a:pt x="3183" y="189"/>
                  <a:pt x="3523" y="68"/>
                  <a:pt x="3810" y="60"/>
                </a:cubicBezTo>
                <a:cubicBezTo>
                  <a:pt x="4097" y="52"/>
                  <a:pt x="4354" y="158"/>
                  <a:pt x="4626" y="151"/>
                </a:cubicBezTo>
                <a:cubicBezTo>
                  <a:pt x="4898" y="144"/>
                  <a:pt x="5277" y="30"/>
                  <a:pt x="5443" y="15"/>
                </a:cubicBezTo>
                <a:cubicBezTo>
                  <a:pt x="5609" y="0"/>
                  <a:pt x="5594" y="60"/>
                  <a:pt x="5624" y="60"/>
                </a:cubicBezTo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3492500" y="1989138"/>
            <a:ext cx="2159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000">
                <a:latin typeface="Arial Black" charset="0"/>
              </a:rPr>
              <a:t>VISIBILIZADO</a:t>
            </a:r>
          </a:p>
        </p:txBody>
      </p:sp>
      <p:sp>
        <p:nvSpPr>
          <p:cNvPr id="120837" name="Text Box 5"/>
          <p:cNvSpPr txBox="1">
            <a:spLocks noChangeArrowheads="1"/>
          </p:cNvSpPr>
          <p:nvPr/>
        </p:nvSpPr>
        <p:spPr bwMode="auto">
          <a:xfrm>
            <a:off x="3563938" y="4292600"/>
            <a:ext cx="2159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000">
                <a:latin typeface="Arial Black" charset="0"/>
              </a:rPr>
              <a:t>IDENTIDAD</a:t>
            </a:r>
          </a:p>
        </p:txBody>
      </p:sp>
      <p:sp>
        <p:nvSpPr>
          <p:cNvPr id="120838" name="Text Box 6"/>
          <p:cNvSpPr txBox="1">
            <a:spLocks noChangeArrowheads="1"/>
          </p:cNvSpPr>
          <p:nvPr/>
        </p:nvSpPr>
        <p:spPr bwMode="auto">
          <a:xfrm>
            <a:off x="0" y="2205038"/>
            <a:ext cx="2592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s-ES" sz="2000">
                <a:latin typeface="Arial Black" charset="0"/>
              </a:rPr>
              <a:t>HACE FLOTAR</a:t>
            </a:r>
          </a:p>
        </p:txBody>
      </p:sp>
      <p:sp>
        <p:nvSpPr>
          <p:cNvPr id="120839" name="Freeform 7"/>
          <p:cNvSpPr>
            <a:spLocks/>
          </p:cNvSpPr>
          <p:nvPr/>
        </p:nvSpPr>
        <p:spPr bwMode="auto">
          <a:xfrm>
            <a:off x="1403350" y="2638425"/>
            <a:ext cx="6624638" cy="4319588"/>
          </a:xfrm>
          <a:custGeom>
            <a:avLst/>
            <a:gdLst>
              <a:gd name="T0" fmla="*/ 1713706371 w 4173"/>
              <a:gd name="T1" fmla="*/ 342741266 h 2721"/>
              <a:gd name="T2" fmla="*/ 2147483647 w 4173"/>
              <a:gd name="T3" fmla="*/ 113407847 h 2721"/>
              <a:gd name="T4" fmla="*/ 2147483647 w 4173"/>
              <a:gd name="T5" fmla="*/ 113407847 h 2721"/>
              <a:gd name="T6" fmla="*/ 2147483647 w 4173"/>
              <a:gd name="T7" fmla="*/ 342741266 h 2721"/>
              <a:gd name="T8" fmla="*/ 2147483647 w 4173"/>
              <a:gd name="T9" fmla="*/ 113407847 h 2721"/>
              <a:gd name="T10" fmla="*/ 2147483647 w 4173"/>
              <a:gd name="T11" fmla="*/ 0 h 2721"/>
              <a:gd name="T12" fmla="*/ 2147483647 w 4173"/>
              <a:gd name="T13" fmla="*/ 0 h 2721"/>
              <a:gd name="T14" fmla="*/ 2147483647 w 4173"/>
              <a:gd name="T15" fmla="*/ 1141631694 h 2721"/>
              <a:gd name="T16" fmla="*/ 2147483647 w 4173"/>
              <a:gd name="T17" fmla="*/ 2147483647 h 2721"/>
              <a:gd name="T18" fmla="*/ 2147483647 w 4173"/>
              <a:gd name="T19" fmla="*/ 2147483647 h 2721"/>
              <a:gd name="T20" fmla="*/ 2147483647 w 4173"/>
              <a:gd name="T21" fmla="*/ 2147483647 h 2721"/>
              <a:gd name="T22" fmla="*/ 2147483647 w 4173"/>
              <a:gd name="T23" fmla="*/ 2147483647 h 2721"/>
              <a:gd name="T24" fmla="*/ 2147483647 w 4173"/>
              <a:gd name="T25" fmla="*/ 2147483647 h 2721"/>
              <a:gd name="T26" fmla="*/ 2147483647 w 4173"/>
              <a:gd name="T27" fmla="*/ 2147483647 h 2721"/>
              <a:gd name="T28" fmla="*/ 2147483647 w 4173"/>
              <a:gd name="T29" fmla="*/ 2147483647 h 2721"/>
              <a:gd name="T30" fmla="*/ 2147483647 w 4173"/>
              <a:gd name="T31" fmla="*/ 2147483647 h 2721"/>
              <a:gd name="T32" fmla="*/ 572074649 w 4173"/>
              <a:gd name="T33" fmla="*/ 2147483647 h 2721"/>
              <a:gd name="T34" fmla="*/ 0 w 4173"/>
              <a:gd name="T35" fmla="*/ 2147483647 h 2721"/>
              <a:gd name="T36" fmla="*/ 229333434 w 4173"/>
              <a:gd name="T37" fmla="*/ 1600300020 h 2721"/>
              <a:gd name="T38" fmla="*/ 1829633513 w 4173"/>
              <a:gd name="T39" fmla="*/ 226814107 h 2721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4173"/>
              <a:gd name="T61" fmla="*/ 0 h 2721"/>
              <a:gd name="T62" fmla="*/ 4173 w 4173"/>
              <a:gd name="T63" fmla="*/ 2721 h 2721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4173" h="2721">
                <a:moveTo>
                  <a:pt x="680" y="136"/>
                </a:moveTo>
                <a:lnTo>
                  <a:pt x="1134" y="45"/>
                </a:lnTo>
                <a:lnTo>
                  <a:pt x="1542" y="45"/>
                </a:lnTo>
                <a:lnTo>
                  <a:pt x="1996" y="136"/>
                </a:lnTo>
                <a:lnTo>
                  <a:pt x="2540" y="45"/>
                </a:lnTo>
                <a:lnTo>
                  <a:pt x="2948" y="0"/>
                </a:lnTo>
                <a:lnTo>
                  <a:pt x="3084" y="0"/>
                </a:lnTo>
                <a:lnTo>
                  <a:pt x="3946" y="453"/>
                </a:lnTo>
                <a:lnTo>
                  <a:pt x="4173" y="1678"/>
                </a:lnTo>
                <a:lnTo>
                  <a:pt x="3946" y="2585"/>
                </a:lnTo>
                <a:lnTo>
                  <a:pt x="3357" y="2721"/>
                </a:lnTo>
                <a:lnTo>
                  <a:pt x="3039" y="2676"/>
                </a:lnTo>
                <a:lnTo>
                  <a:pt x="2721" y="2721"/>
                </a:lnTo>
                <a:lnTo>
                  <a:pt x="2177" y="2721"/>
                </a:lnTo>
                <a:lnTo>
                  <a:pt x="1678" y="2676"/>
                </a:lnTo>
                <a:lnTo>
                  <a:pt x="862" y="2494"/>
                </a:lnTo>
                <a:lnTo>
                  <a:pt x="227" y="2268"/>
                </a:lnTo>
                <a:lnTo>
                  <a:pt x="0" y="1678"/>
                </a:lnTo>
                <a:lnTo>
                  <a:pt x="91" y="635"/>
                </a:lnTo>
                <a:lnTo>
                  <a:pt x="726" y="90"/>
                </a:ln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20840" name="Freeform 8"/>
          <p:cNvSpPr>
            <a:spLocks/>
          </p:cNvSpPr>
          <p:nvPr/>
        </p:nvSpPr>
        <p:spPr bwMode="auto">
          <a:xfrm>
            <a:off x="2411413" y="117475"/>
            <a:ext cx="4295775" cy="2663825"/>
          </a:xfrm>
          <a:custGeom>
            <a:avLst/>
            <a:gdLst>
              <a:gd name="T0" fmla="*/ 0 w 2706"/>
              <a:gd name="T1" fmla="*/ 2147483647 h 1678"/>
              <a:gd name="T2" fmla="*/ 912296630 w 2706"/>
              <a:gd name="T3" fmla="*/ 2147483647 h 1678"/>
              <a:gd name="T4" fmla="*/ 2056447552 w 2706"/>
              <a:gd name="T5" fmla="*/ 2147483647 h 1678"/>
              <a:gd name="T6" fmla="*/ 2147483647 w 2706"/>
              <a:gd name="T7" fmla="*/ 2147483647 h 1678"/>
              <a:gd name="T8" fmla="*/ 2147483647 w 2706"/>
              <a:gd name="T9" fmla="*/ 2147483647 h 1678"/>
              <a:gd name="T10" fmla="*/ 2147483647 w 2706"/>
              <a:gd name="T11" fmla="*/ 2147483647 h 1678"/>
              <a:gd name="T12" fmla="*/ 2147483647 w 2706"/>
              <a:gd name="T13" fmla="*/ 2147483647 h 1678"/>
              <a:gd name="T14" fmla="*/ 2147483647 w 2706"/>
              <a:gd name="T15" fmla="*/ 1295360332 h 1678"/>
              <a:gd name="T16" fmla="*/ 2147483647 w 2706"/>
              <a:gd name="T17" fmla="*/ 37801551 h 1678"/>
              <a:gd name="T18" fmla="*/ 798890235 w 2706"/>
              <a:gd name="T19" fmla="*/ 1524695278 h 1678"/>
              <a:gd name="T20" fmla="*/ 342741226 w 2706"/>
              <a:gd name="T21" fmla="*/ 2147483647 h 1678"/>
              <a:gd name="T22" fmla="*/ 342741226 w 2706"/>
              <a:gd name="T23" fmla="*/ 2147483647 h 167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706"/>
              <a:gd name="T37" fmla="*/ 0 h 1678"/>
              <a:gd name="T38" fmla="*/ 2706 w 2706"/>
              <a:gd name="T39" fmla="*/ 1678 h 167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706" h="1678">
                <a:moveTo>
                  <a:pt x="0" y="1602"/>
                </a:moveTo>
                <a:cubicBezTo>
                  <a:pt x="113" y="1605"/>
                  <a:pt x="226" y="1609"/>
                  <a:pt x="362" y="1602"/>
                </a:cubicBezTo>
                <a:cubicBezTo>
                  <a:pt x="498" y="1595"/>
                  <a:pt x="650" y="1549"/>
                  <a:pt x="816" y="1557"/>
                </a:cubicBezTo>
                <a:cubicBezTo>
                  <a:pt x="982" y="1565"/>
                  <a:pt x="1156" y="1648"/>
                  <a:pt x="1360" y="1648"/>
                </a:cubicBezTo>
                <a:cubicBezTo>
                  <a:pt x="1564" y="1648"/>
                  <a:pt x="1860" y="1580"/>
                  <a:pt x="2041" y="1557"/>
                </a:cubicBezTo>
                <a:cubicBezTo>
                  <a:pt x="2222" y="1534"/>
                  <a:pt x="2358" y="1520"/>
                  <a:pt x="2449" y="1512"/>
                </a:cubicBezTo>
                <a:cubicBezTo>
                  <a:pt x="2540" y="1504"/>
                  <a:pt x="2578" y="1678"/>
                  <a:pt x="2585" y="1512"/>
                </a:cubicBezTo>
                <a:cubicBezTo>
                  <a:pt x="2592" y="1346"/>
                  <a:pt x="2706" y="764"/>
                  <a:pt x="2494" y="514"/>
                </a:cubicBezTo>
                <a:cubicBezTo>
                  <a:pt x="2282" y="264"/>
                  <a:pt x="1678" y="0"/>
                  <a:pt x="1315" y="15"/>
                </a:cubicBezTo>
                <a:cubicBezTo>
                  <a:pt x="952" y="30"/>
                  <a:pt x="514" y="371"/>
                  <a:pt x="317" y="605"/>
                </a:cubicBezTo>
                <a:cubicBezTo>
                  <a:pt x="120" y="839"/>
                  <a:pt x="166" y="1255"/>
                  <a:pt x="136" y="1421"/>
                </a:cubicBezTo>
                <a:cubicBezTo>
                  <a:pt x="106" y="1587"/>
                  <a:pt x="121" y="1594"/>
                  <a:pt x="136" y="1602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2" name="Marcador de fecha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85410B-B9F0-A145-B77F-746692927A59}" type="datetime1">
              <a:rPr lang="es-EC" smtClean="0">
                <a:solidFill>
                  <a:srgbClr val="FFFFFF"/>
                </a:solidFill>
              </a:rPr>
              <a:t>22/06/13</a:t>
            </a:fld>
            <a:endParaRPr lang="es-ES">
              <a:solidFill>
                <a:srgbClr val="FFFFFF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smtClean="0">
                <a:solidFill>
                  <a:srgbClr val="FFFFFF"/>
                </a:solidFill>
              </a:rPr>
              <a:t>jg</a:t>
            </a:r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BBDD-DF1C-9D46-BD3B-570E8F46447D}" type="slidenum">
              <a:rPr lang="es-ES" smtClean="0">
                <a:solidFill>
                  <a:srgbClr val="FFFFFF"/>
                </a:solidFill>
              </a:rPr>
              <a:pPr/>
              <a:t>14</a:t>
            </a:fld>
            <a:endParaRPr lang="es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831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0"/>
                                        <p:tgtEl>
                                          <p:spTgt spid="120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7.40741E-7 L 0.03507 0.0979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3" y="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7.40741E-7 L -0.08316 -0.32199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67" y="-1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 animBg="1"/>
      <p:bldP spid="120834" grpId="1" animBg="1"/>
      <p:bldP spid="120834" grpId="2" animBg="1"/>
      <p:bldP spid="120835" grpId="0" animBg="1"/>
      <p:bldP spid="120836" grpId="0"/>
      <p:bldP spid="120837" grpId="0"/>
      <p:bldP spid="120838" grpId="0"/>
      <p:bldP spid="120839" grpId="0" animBg="1"/>
      <p:bldP spid="1208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DECISIÓN DE CONSTRUIR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20796-460F-054B-BCE3-E7A751FEE270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15</a:t>
            </a:fld>
            <a:endParaRPr lang="es-ES"/>
          </a:p>
        </p:txBody>
      </p:sp>
      <p:pic>
        <p:nvPicPr>
          <p:cNvPr id="7" name="Picture 2" descr="T06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68" y="2438075"/>
            <a:ext cx="8643912" cy="3887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040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DECISIÓN DE VIVIR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08BC1-2941-CB49-A669-94668E23E8D2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16</a:t>
            </a:fld>
            <a:endParaRPr lang="es-ES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63324696"/>
              </p:ext>
            </p:extLst>
          </p:nvPr>
        </p:nvGraphicFramePr>
        <p:xfrm>
          <a:off x="1120588" y="2386722"/>
          <a:ext cx="7296472" cy="4138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5569406" y="2680629"/>
            <a:ext cx="1550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Consciente de mi realidad</a:t>
            </a:r>
            <a:endParaRPr lang="es-ES" sz="1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7120316" y="4208375"/>
            <a:ext cx="12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Busco futuro soñado</a:t>
            </a:r>
            <a:endParaRPr lang="es-ES" sz="14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432183" y="5752820"/>
            <a:ext cx="1453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 smtClean="0"/>
              <a:t>Tengo un rol social</a:t>
            </a:r>
            <a:endParaRPr lang="es-ES" sz="14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550820" y="4255287"/>
            <a:ext cx="1881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/>
              <a:t>P</a:t>
            </a:r>
            <a:r>
              <a:rPr lang="es-ES" sz="1400" dirty="0" smtClean="0"/>
              <a:t>ersonalidad y espiritualidad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903514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9A9A858-7C1C-EC4C-907E-2D87A33AEF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ECE641-E537-3F42-8DF0-4A5F67C3FE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C84F977-5477-8849-B1D4-F3A2C3C7FD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52A8A7E-7848-0147-9AF5-F83B0850A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BAE039-A429-AA48-9F33-C8D903AB5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SENTIMIENTOS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733" y="1928783"/>
            <a:ext cx="5196989" cy="469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MIS SENTIMIENTOS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0D6F-13B9-1F4D-A741-DD114612A18B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3887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ESTILO DE RELACIONES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058491"/>
              </p:ext>
            </p:extLst>
          </p:nvPr>
        </p:nvGraphicFramePr>
        <p:xfrm>
          <a:off x="397815" y="2340824"/>
          <a:ext cx="8327085" cy="4228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0C0D-C889-4840-B927-9F7939057ED8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4481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146014" y="2450815"/>
            <a:ext cx="5486400" cy="1041969"/>
          </a:xfrm>
          <a:prstGeom prst="rect">
            <a:avLst/>
          </a:prstGeom>
          <a:noFill/>
        </p:spPr>
        <p:txBody>
          <a:bodyPr wrap="square" rtlCol="0" anchor="b" anchorCtr="0">
            <a:normAutofit/>
          </a:bodyPr>
          <a:lstStyle/>
          <a:p>
            <a:r>
              <a:rPr lang="es-ES" sz="4800" b="1" dirty="0" smtClean="0">
                <a:solidFill>
                  <a:prstClr val="white"/>
                </a:solidFill>
              </a:rPr>
              <a:t>Lo que siembro</a:t>
            </a:r>
            <a:endParaRPr lang="es-ES" sz="4800" dirty="0">
              <a:solidFill>
                <a:prstClr val="white"/>
              </a:solidFill>
            </a:endParaRP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069A4-2A51-784F-B99A-F8968CCD1CA7}" type="datetime1">
              <a:rPr kumimoji="0" lang="es-EC" smtClean="0"/>
              <a:t>22/06/13</a:t>
            </a:fld>
            <a:endParaRPr kumimoji="0"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nl-NL" smtClean="0"/>
              <a:t>jg</a:t>
            </a:r>
            <a:endParaRPr kumimoji="0"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20FCD-5F4C-4989-BE05-0A8208BCBC21}" type="slidenum">
              <a:rPr kumimoji="0" lang="es-ES" smtClean="0"/>
              <a:pPr/>
              <a:t>19</a:t>
            </a:fld>
            <a:endParaRPr kumimoji="0" lang="es-ES"/>
          </a:p>
        </p:txBody>
      </p:sp>
      <p:sp>
        <p:nvSpPr>
          <p:cNvPr id="9" name="Freeform 2"/>
          <p:cNvSpPr>
            <a:spLocks/>
          </p:cNvSpPr>
          <p:nvPr/>
        </p:nvSpPr>
        <p:spPr bwMode="auto">
          <a:xfrm>
            <a:off x="4468440" y="3112914"/>
            <a:ext cx="1976438" cy="2409825"/>
          </a:xfrm>
          <a:custGeom>
            <a:avLst/>
            <a:gdLst>
              <a:gd name="T0" fmla="*/ 2147483647 w 1245"/>
              <a:gd name="T1" fmla="*/ 2147483647 h 1518"/>
              <a:gd name="T2" fmla="*/ 2147483647 w 1245"/>
              <a:gd name="T3" fmla="*/ 2147483647 h 1518"/>
              <a:gd name="T4" fmla="*/ 2147483647 w 1245"/>
              <a:gd name="T5" fmla="*/ 2147483647 h 1518"/>
              <a:gd name="T6" fmla="*/ 2147483647 w 1245"/>
              <a:gd name="T7" fmla="*/ 2147483647 h 1518"/>
              <a:gd name="T8" fmla="*/ 2147483647 w 1245"/>
              <a:gd name="T9" fmla="*/ 2147483647 h 1518"/>
              <a:gd name="T10" fmla="*/ 2147483647 w 1245"/>
              <a:gd name="T11" fmla="*/ 2147483647 h 1518"/>
              <a:gd name="T12" fmla="*/ 2147483647 w 1245"/>
              <a:gd name="T13" fmla="*/ 2147483647 h 1518"/>
              <a:gd name="T14" fmla="*/ 2147483647 w 1245"/>
              <a:gd name="T15" fmla="*/ 2147483647 h 1518"/>
              <a:gd name="T16" fmla="*/ 2147483647 w 1245"/>
              <a:gd name="T17" fmla="*/ 2147483647 h 1518"/>
              <a:gd name="T18" fmla="*/ 2147483647 w 1245"/>
              <a:gd name="T19" fmla="*/ 2147483647 h 1518"/>
              <a:gd name="T20" fmla="*/ 2147483647 w 1245"/>
              <a:gd name="T21" fmla="*/ 2147483647 h 1518"/>
              <a:gd name="T22" fmla="*/ 2147483647 w 1245"/>
              <a:gd name="T23" fmla="*/ 2147483647 h 1518"/>
              <a:gd name="T24" fmla="*/ 2147483647 w 1245"/>
              <a:gd name="T25" fmla="*/ 2147483647 h 1518"/>
              <a:gd name="T26" fmla="*/ 2147483647 w 1245"/>
              <a:gd name="T27" fmla="*/ 2147483647 h 1518"/>
              <a:gd name="T28" fmla="*/ 2147483647 w 1245"/>
              <a:gd name="T29" fmla="*/ 2147483647 h 1518"/>
              <a:gd name="T30" fmla="*/ 2147483647 w 1245"/>
              <a:gd name="T31" fmla="*/ 2147483647 h 1518"/>
              <a:gd name="T32" fmla="*/ 2147483647 w 1245"/>
              <a:gd name="T33" fmla="*/ 0 h 1518"/>
              <a:gd name="T34" fmla="*/ 2147483647 w 1245"/>
              <a:gd name="T35" fmla="*/ 2147483647 h 1518"/>
              <a:gd name="T36" fmla="*/ 2147483647 w 1245"/>
              <a:gd name="T37" fmla="*/ 2147483647 h 1518"/>
              <a:gd name="T38" fmla="*/ 2147483647 w 1245"/>
              <a:gd name="T39" fmla="*/ 2147483647 h 1518"/>
              <a:gd name="T40" fmla="*/ 2147483647 w 1245"/>
              <a:gd name="T41" fmla="*/ 2147483647 h 1518"/>
              <a:gd name="T42" fmla="*/ 2147483647 w 1245"/>
              <a:gd name="T43" fmla="*/ 2147483647 h 1518"/>
              <a:gd name="T44" fmla="*/ 2147483647 w 1245"/>
              <a:gd name="T45" fmla="*/ 2147483647 h 1518"/>
              <a:gd name="T46" fmla="*/ 2147483647 w 1245"/>
              <a:gd name="T47" fmla="*/ 2147483647 h 1518"/>
              <a:gd name="T48" fmla="*/ 2147483647 w 1245"/>
              <a:gd name="T49" fmla="*/ 2147483647 h 1518"/>
              <a:gd name="T50" fmla="*/ 2147483647 w 1245"/>
              <a:gd name="T51" fmla="*/ 2147483647 h 1518"/>
              <a:gd name="T52" fmla="*/ 2147483647 w 1245"/>
              <a:gd name="T53" fmla="*/ 2147483647 h 1518"/>
              <a:gd name="T54" fmla="*/ 2147483647 w 1245"/>
              <a:gd name="T55" fmla="*/ 2147483647 h 1518"/>
              <a:gd name="T56" fmla="*/ 2147483647 w 1245"/>
              <a:gd name="T57" fmla="*/ 2147483647 h 1518"/>
              <a:gd name="T58" fmla="*/ 2147483647 w 1245"/>
              <a:gd name="T59" fmla="*/ 2147483647 h 1518"/>
              <a:gd name="T60" fmla="*/ 2147483647 w 1245"/>
              <a:gd name="T61" fmla="*/ 2147483647 h 1518"/>
              <a:gd name="T62" fmla="*/ 2147483647 w 1245"/>
              <a:gd name="T63" fmla="*/ 2147483647 h 1518"/>
              <a:gd name="T64" fmla="*/ 2147483647 w 1245"/>
              <a:gd name="T65" fmla="*/ 2147483647 h 1518"/>
              <a:gd name="T66" fmla="*/ 2147483647 w 1245"/>
              <a:gd name="T67" fmla="*/ 2147483647 h 1518"/>
              <a:gd name="T68" fmla="*/ 2147483647 w 1245"/>
              <a:gd name="T69" fmla="*/ 2147483647 h 1518"/>
              <a:gd name="T70" fmla="*/ 2147483647 w 1245"/>
              <a:gd name="T71" fmla="*/ 2147483647 h 1518"/>
              <a:gd name="T72" fmla="*/ 2147483647 w 1245"/>
              <a:gd name="T73" fmla="*/ 2147483647 h 1518"/>
              <a:gd name="T74" fmla="*/ 2147483647 w 1245"/>
              <a:gd name="T75" fmla="*/ 2147483647 h 1518"/>
              <a:gd name="T76" fmla="*/ 2147483647 w 1245"/>
              <a:gd name="T77" fmla="*/ 2147483647 h 1518"/>
              <a:gd name="T78" fmla="*/ 2147483647 w 1245"/>
              <a:gd name="T79" fmla="*/ 2147483647 h 151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45"/>
              <a:gd name="T121" fmla="*/ 0 h 1518"/>
              <a:gd name="T122" fmla="*/ 1245 w 1245"/>
              <a:gd name="T123" fmla="*/ 1518 h 151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45" h="1518">
                <a:moveTo>
                  <a:pt x="6" y="1454"/>
                </a:moveTo>
                <a:cubicBezTo>
                  <a:pt x="41" y="1404"/>
                  <a:pt x="97" y="1413"/>
                  <a:pt x="153" y="1399"/>
                </a:cubicBezTo>
                <a:cubicBezTo>
                  <a:pt x="172" y="1343"/>
                  <a:pt x="145" y="1395"/>
                  <a:pt x="217" y="1363"/>
                </a:cubicBezTo>
                <a:cubicBezTo>
                  <a:pt x="229" y="1358"/>
                  <a:pt x="235" y="1344"/>
                  <a:pt x="244" y="1335"/>
                </a:cubicBezTo>
                <a:cubicBezTo>
                  <a:pt x="235" y="1329"/>
                  <a:pt x="224" y="1325"/>
                  <a:pt x="217" y="1317"/>
                </a:cubicBezTo>
                <a:cubicBezTo>
                  <a:pt x="211" y="1310"/>
                  <a:pt x="198" y="1292"/>
                  <a:pt x="207" y="1290"/>
                </a:cubicBezTo>
                <a:cubicBezTo>
                  <a:pt x="226" y="1286"/>
                  <a:pt x="262" y="1308"/>
                  <a:pt x="262" y="1308"/>
                </a:cubicBezTo>
                <a:cubicBezTo>
                  <a:pt x="271" y="1305"/>
                  <a:pt x="286" y="1308"/>
                  <a:pt x="290" y="1299"/>
                </a:cubicBezTo>
                <a:cubicBezTo>
                  <a:pt x="298" y="1283"/>
                  <a:pt x="257" y="1245"/>
                  <a:pt x="299" y="1290"/>
                </a:cubicBezTo>
                <a:cubicBezTo>
                  <a:pt x="328" y="1259"/>
                  <a:pt x="340" y="1259"/>
                  <a:pt x="326" y="1216"/>
                </a:cubicBezTo>
                <a:cubicBezTo>
                  <a:pt x="338" y="1154"/>
                  <a:pt x="332" y="1096"/>
                  <a:pt x="317" y="1034"/>
                </a:cubicBezTo>
                <a:cubicBezTo>
                  <a:pt x="329" y="936"/>
                  <a:pt x="368" y="801"/>
                  <a:pt x="290" y="723"/>
                </a:cubicBezTo>
                <a:cubicBezTo>
                  <a:pt x="280" y="692"/>
                  <a:pt x="269" y="639"/>
                  <a:pt x="253" y="613"/>
                </a:cubicBezTo>
                <a:cubicBezTo>
                  <a:pt x="243" y="596"/>
                  <a:pt x="219" y="591"/>
                  <a:pt x="207" y="576"/>
                </a:cubicBezTo>
                <a:cubicBezTo>
                  <a:pt x="180" y="542"/>
                  <a:pt x="149" y="512"/>
                  <a:pt x="125" y="476"/>
                </a:cubicBezTo>
                <a:cubicBezTo>
                  <a:pt x="113" y="438"/>
                  <a:pt x="99" y="393"/>
                  <a:pt x="70" y="366"/>
                </a:cubicBezTo>
                <a:cubicBezTo>
                  <a:pt x="85" y="288"/>
                  <a:pt x="62" y="331"/>
                  <a:pt x="162" y="311"/>
                </a:cubicBezTo>
                <a:cubicBezTo>
                  <a:pt x="181" y="307"/>
                  <a:pt x="199" y="299"/>
                  <a:pt x="217" y="293"/>
                </a:cubicBezTo>
                <a:cubicBezTo>
                  <a:pt x="226" y="290"/>
                  <a:pt x="244" y="284"/>
                  <a:pt x="244" y="284"/>
                </a:cubicBezTo>
                <a:cubicBezTo>
                  <a:pt x="255" y="300"/>
                  <a:pt x="271" y="313"/>
                  <a:pt x="281" y="330"/>
                </a:cubicBezTo>
                <a:cubicBezTo>
                  <a:pt x="286" y="338"/>
                  <a:pt x="284" y="350"/>
                  <a:pt x="290" y="357"/>
                </a:cubicBezTo>
                <a:cubicBezTo>
                  <a:pt x="303" y="373"/>
                  <a:pt x="327" y="378"/>
                  <a:pt x="345" y="384"/>
                </a:cubicBezTo>
                <a:cubicBezTo>
                  <a:pt x="351" y="390"/>
                  <a:pt x="359" y="395"/>
                  <a:pt x="363" y="403"/>
                </a:cubicBezTo>
                <a:cubicBezTo>
                  <a:pt x="368" y="411"/>
                  <a:pt x="364" y="425"/>
                  <a:pt x="372" y="430"/>
                </a:cubicBezTo>
                <a:cubicBezTo>
                  <a:pt x="388" y="441"/>
                  <a:pt x="427" y="448"/>
                  <a:pt x="427" y="448"/>
                </a:cubicBezTo>
                <a:cubicBezTo>
                  <a:pt x="448" y="470"/>
                  <a:pt x="500" y="503"/>
                  <a:pt x="500" y="503"/>
                </a:cubicBezTo>
                <a:cubicBezTo>
                  <a:pt x="497" y="518"/>
                  <a:pt x="491" y="533"/>
                  <a:pt x="491" y="549"/>
                </a:cubicBezTo>
                <a:cubicBezTo>
                  <a:pt x="491" y="558"/>
                  <a:pt x="495" y="530"/>
                  <a:pt x="500" y="522"/>
                </a:cubicBezTo>
                <a:cubicBezTo>
                  <a:pt x="513" y="500"/>
                  <a:pt x="523" y="501"/>
                  <a:pt x="546" y="494"/>
                </a:cubicBezTo>
                <a:cubicBezTo>
                  <a:pt x="627" y="413"/>
                  <a:pt x="566" y="294"/>
                  <a:pt x="701" y="256"/>
                </a:cubicBezTo>
                <a:cubicBezTo>
                  <a:pt x="704" y="244"/>
                  <a:pt x="703" y="230"/>
                  <a:pt x="710" y="220"/>
                </a:cubicBezTo>
                <a:cubicBezTo>
                  <a:pt x="716" y="211"/>
                  <a:pt x="729" y="209"/>
                  <a:pt x="738" y="202"/>
                </a:cubicBezTo>
                <a:cubicBezTo>
                  <a:pt x="762" y="182"/>
                  <a:pt x="767" y="172"/>
                  <a:pt x="783" y="147"/>
                </a:cubicBezTo>
                <a:cubicBezTo>
                  <a:pt x="804" y="67"/>
                  <a:pt x="796" y="28"/>
                  <a:pt x="875" y="0"/>
                </a:cubicBezTo>
                <a:cubicBezTo>
                  <a:pt x="890" y="3"/>
                  <a:pt x="908" y="1"/>
                  <a:pt x="921" y="10"/>
                </a:cubicBezTo>
                <a:cubicBezTo>
                  <a:pt x="939" y="22"/>
                  <a:pt x="926" y="64"/>
                  <a:pt x="921" y="74"/>
                </a:cubicBezTo>
                <a:cubicBezTo>
                  <a:pt x="911" y="94"/>
                  <a:pt x="866" y="138"/>
                  <a:pt x="847" y="156"/>
                </a:cubicBezTo>
                <a:cubicBezTo>
                  <a:pt x="844" y="168"/>
                  <a:pt x="842" y="180"/>
                  <a:pt x="838" y="192"/>
                </a:cubicBezTo>
                <a:cubicBezTo>
                  <a:pt x="833" y="210"/>
                  <a:pt x="820" y="247"/>
                  <a:pt x="820" y="247"/>
                </a:cubicBezTo>
                <a:cubicBezTo>
                  <a:pt x="812" y="339"/>
                  <a:pt x="817" y="365"/>
                  <a:pt x="747" y="412"/>
                </a:cubicBezTo>
                <a:cubicBezTo>
                  <a:pt x="729" y="447"/>
                  <a:pt x="701" y="499"/>
                  <a:pt x="710" y="540"/>
                </a:cubicBezTo>
                <a:cubicBezTo>
                  <a:pt x="712" y="549"/>
                  <a:pt x="723" y="528"/>
                  <a:pt x="729" y="522"/>
                </a:cubicBezTo>
                <a:cubicBezTo>
                  <a:pt x="735" y="516"/>
                  <a:pt x="740" y="509"/>
                  <a:pt x="747" y="503"/>
                </a:cubicBezTo>
                <a:cubicBezTo>
                  <a:pt x="771" y="483"/>
                  <a:pt x="774" y="485"/>
                  <a:pt x="802" y="476"/>
                </a:cubicBezTo>
                <a:cubicBezTo>
                  <a:pt x="811" y="467"/>
                  <a:pt x="819" y="456"/>
                  <a:pt x="829" y="448"/>
                </a:cubicBezTo>
                <a:cubicBezTo>
                  <a:pt x="838" y="441"/>
                  <a:pt x="849" y="438"/>
                  <a:pt x="857" y="430"/>
                </a:cubicBezTo>
                <a:cubicBezTo>
                  <a:pt x="871" y="416"/>
                  <a:pt x="880" y="398"/>
                  <a:pt x="893" y="384"/>
                </a:cubicBezTo>
                <a:cubicBezTo>
                  <a:pt x="914" y="322"/>
                  <a:pt x="991" y="289"/>
                  <a:pt x="1039" y="247"/>
                </a:cubicBezTo>
                <a:cubicBezTo>
                  <a:pt x="1055" y="233"/>
                  <a:pt x="1070" y="217"/>
                  <a:pt x="1085" y="202"/>
                </a:cubicBezTo>
                <a:cubicBezTo>
                  <a:pt x="1091" y="196"/>
                  <a:pt x="1103" y="183"/>
                  <a:pt x="1103" y="183"/>
                </a:cubicBezTo>
                <a:cubicBezTo>
                  <a:pt x="1127" y="118"/>
                  <a:pt x="1124" y="127"/>
                  <a:pt x="1204" y="138"/>
                </a:cubicBezTo>
                <a:cubicBezTo>
                  <a:pt x="1210" y="156"/>
                  <a:pt x="1216" y="174"/>
                  <a:pt x="1222" y="192"/>
                </a:cubicBezTo>
                <a:cubicBezTo>
                  <a:pt x="1245" y="261"/>
                  <a:pt x="1164" y="268"/>
                  <a:pt x="1131" y="293"/>
                </a:cubicBezTo>
                <a:cubicBezTo>
                  <a:pt x="1114" y="306"/>
                  <a:pt x="1097" y="321"/>
                  <a:pt x="1085" y="339"/>
                </a:cubicBezTo>
                <a:cubicBezTo>
                  <a:pt x="1052" y="389"/>
                  <a:pt x="1018" y="435"/>
                  <a:pt x="975" y="476"/>
                </a:cubicBezTo>
                <a:cubicBezTo>
                  <a:pt x="963" y="507"/>
                  <a:pt x="948" y="547"/>
                  <a:pt x="930" y="576"/>
                </a:cubicBezTo>
                <a:cubicBezTo>
                  <a:pt x="920" y="593"/>
                  <a:pt x="904" y="606"/>
                  <a:pt x="893" y="622"/>
                </a:cubicBezTo>
                <a:cubicBezTo>
                  <a:pt x="868" y="699"/>
                  <a:pt x="826" y="697"/>
                  <a:pt x="783" y="750"/>
                </a:cubicBezTo>
                <a:cubicBezTo>
                  <a:pt x="759" y="780"/>
                  <a:pt x="737" y="808"/>
                  <a:pt x="719" y="842"/>
                </a:cubicBezTo>
                <a:cubicBezTo>
                  <a:pt x="697" y="953"/>
                  <a:pt x="704" y="898"/>
                  <a:pt x="719" y="1107"/>
                </a:cubicBezTo>
                <a:cubicBezTo>
                  <a:pt x="720" y="1124"/>
                  <a:pt x="742" y="1192"/>
                  <a:pt x="738" y="1207"/>
                </a:cubicBezTo>
                <a:cubicBezTo>
                  <a:pt x="736" y="1215"/>
                  <a:pt x="710" y="1189"/>
                  <a:pt x="719" y="1189"/>
                </a:cubicBezTo>
                <a:cubicBezTo>
                  <a:pt x="733" y="1189"/>
                  <a:pt x="744" y="1201"/>
                  <a:pt x="756" y="1207"/>
                </a:cubicBezTo>
                <a:cubicBezTo>
                  <a:pt x="759" y="1216"/>
                  <a:pt x="765" y="1225"/>
                  <a:pt x="765" y="1235"/>
                </a:cubicBezTo>
                <a:cubicBezTo>
                  <a:pt x="765" y="1257"/>
                  <a:pt x="756" y="1321"/>
                  <a:pt x="756" y="1299"/>
                </a:cubicBezTo>
                <a:cubicBezTo>
                  <a:pt x="756" y="1271"/>
                  <a:pt x="762" y="1244"/>
                  <a:pt x="765" y="1216"/>
                </a:cubicBezTo>
                <a:cubicBezTo>
                  <a:pt x="768" y="1225"/>
                  <a:pt x="770" y="1235"/>
                  <a:pt x="774" y="1244"/>
                </a:cubicBezTo>
                <a:cubicBezTo>
                  <a:pt x="779" y="1254"/>
                  <a:pt x="793" y="1271"/>
                  <a:pt x="793" y="1271"/>
                </a:cubicBezTo>
                <a:cubicBezTo>
                  <a:pt x="796" y="1253"/>
                  <a:pt x="789" y="1229"/>
                  <a:pt x="802" y="1216"/>
                </a:cubicBezTo>
                <a:cubicBezTo>
                  <a:pt x="810" y="1208"/>
                  <a:pt x="824" y="1225"/>
                  <a:pt x="829" y="1235"/>
                </a:cubicBezTo>
                <a:cubicBezTo>
                  <a:pt x="845" y="1269"/>
                  <a:pt x="847" y="1308"/>
                  <a:pt x="857" y="1344"/>
                </a:cubicBezTo>
                <a:cubicBezTo>
                  <a:pt x="866" y="1341"/>
                  <a:pt x="877" y="1328"/>
                  <a:pt x="884" y="1335"/>
                </a:cubicBezTo>
                <a:cubicBezTo>
                  <a:pt x="897" y="1349"/>
                  <a:pt x="896" y="1372"/>
                  <a:pt x="902" y="1390"/>
                </a:cubicBezTo>
                <a:cubicBezTo>
                  <a:pt x="905" y="1399"/>
                  <a:pt x="911" y="1418"/>
                  <a:pt x="911" y="1418"/>
                </a:cubicBezTo>
                <a:cubicBezTo>
                  <a:pt x="911" y="1418"/>
                  <a:pt x="895" y="1383"/>
                  <a:pt x="902" y="1390"/>
                </a:cubicBezTo>
                <a:cubicBezTo>
                  <a:pt x="915" y="1403"/>
                  <a:pt x="937" y="1429"/>
                  <a:pt x="957" y="1436"/>
                </a:cubicBezTo>
                <a:cubicBezTo>
                  <a:pt x="981" y="1444"/>
                  <a:pt x="1030" y="1454"/>
                  <a:pt x="1030" y="1454"/>
                </a:cubicBezTo>
                <a:cubicBezTo>
                  <a:pt x="982" y="1504"/>
                  <a:pt x="970" y="1490"/>
                  <a:pt x="893" y="1482"/>
                </a:cubicBezTo>
                <a:cubicBezTo>
                  <a:pt x="795" y="1455"/>
                  <a:pt x="571" y="1497"/>
                  <a:pt x="463" y="1518"/>
                </a:cubicBezTo>
                <a:cubicBezTo>
                  <a:pt x="322" y="1506"/>
                  <a:pt x="185" y="1489"/>
                  <a:pt x="43" y="1482"/>
                </a:cubicBezTo>
                <a:cubicBezTo>
                  <a:pt x="0" y="1470"/>
                  <a:pt x="6" y="1485"/>
                  <a:pt x="6" y="1454"/>
                </a:cubicBezTo>
                <a:close/>
              </a:path>
            </a:pathLst>
          </a:custGeom>
          <a:solidFill>
            <a:srgbClr val="339966"/>
          </a:solidFill>
          <a:ln w="34925">
            <a:solidFill>
              <a:srgbClr val="3333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0" name="Freeform 3"/>
          <p:cNvSpPr>
            <a:spLocks/>
          </p:cNvSpPr>
          <p:nvPr/>
        </p:nvSpPr>
        <p:spPr bwMode="auto">
          <a:xfrm>
            <a:off x="4082678" y="2485851"/>
            <a:ext cx="1539875" cy="1465263"/>
          </a:xfrm>
          <a:custGeom>
            <a:avLst/>
            <a:gdLst>
              <a:gd name="T0" fmla="*/ 2147483647 w 970"/>
              <a:gd name="T1" fmla="*/ 2147483647 h 923"/>
              <a:gd name="T2" fmla="*/ 2147483647 w 970"/>
              <a:gd name="T3" fmla="*/ 2147483647 h 923"/>
              <a:gd name="T4" fmla="*/ 2147483647 w 970"/>
              <a:gd name="T5" fmla="*/ 2147483647 h 923"/>
              <a:gd name="T6" fmla="*/ 2147483647 w 970"/>
              <a:gd name="T7" fmla="*/ 2147483647 h 923"/>
              <a:gd name="T8" fmla="*/ 2147483647 w 970"/>
              <a:gd name="T9" fmla="*/ 2147483647 h 923"/>
              <a:gd name="T10" fmla="*/ 2147483647 w 970"/>
              <a:gd name="T11" fmla="*/ 2147483647 h 923"/>
              <a:gd name="T12" fmla="*/ 2147483647 w 970"/>
              <a:gd name="T13" fmla="*/ 2147483647 h 923"/>
              <a:gd name="T14" fmla="*/ 2147483647 w 970"/>
              <a:gd name="T15" fmla="*/ 2147483647 h 923"/>
              <a:gd name="T16" fmla="*/ 2147483647 w 970"/>
              <a:gd name="T17" fmla="*/ 2147483647 h 923"/>
              <a:gd name="T18" fmla="*/ 2147483647 w 970"/>
              <a:gd name="T19" fmla="*/ 2147483647 h 923"/>
              <a:gd name="T20" fmla="*/ 2147483647 w 970"/>
              <a:gd name="T21" fmla="*/ 2147483647 h 923"/>
              <a:gd name="T22" fmla="*/ 2147483647 w 970"/>
              <a:gd name="T23" fmla="*/ 2147483647 h 923"/>
              <a:gd name="T24" fmla="*/ 2147483647 w 970"/>
              <a:gd name="T25" fmla="*/ 2147483647 h 923"/>
              <a:gd name="T26" fmla="*/ 2147483647 w 970"/>
              <a:gd name="T27" fmla="*/ 2147483647 h 923"/>
              <a:gd name="T28" fmla="*/ 2147483647 w 970"/>
              <a:gd name="T29" fmla="*/ 2147483647 h 923"/>
              <a:gd name="T30" fmla="*/ 2147483647 w 970"/>
              <a:gd name="T31" fmla="*/ 2147483647 h 923"/>
              <a:gd name="T32" fmla="*/ 2147483647 w 970"/>
              <a:gd name="T33" fmla="*/ 2147483647 h 923"/>
              <a:gd name="T34" fmla="*/ 2147483647 w 970"/>
              <a:gd name="T35" fmla="*/ 2147483647 h 923"/>
              <a:gd name="T36" fmla="*/ 2147483647 w 970"/>
              <a:gd name="T37" fmla="*/ 2147483647 h 923"/>
              <a:gd name="T38" fmla="*/ 2147483647 w 970"/>
              <a:gd name="T39" fmla="*/ 2147483647 h 923"/>
              <a:gd name="T40" fmla="*/ 2147483647 w 970"/>
              <a:gd name="T41" fmla="*/ 2147483647 h 923"/>
              <a:gd name="T42" fmla="*/ 2147483647 w 970"/>
              <a:gd name="T43" fmla="*/ 2147483647 h 923"/>
              <a:gd name="T44" fmla="*/ 2147483647 w 970"/>
              <a:gd name="T45" fmla="*/ 2147483647 h 923"/>
              <a:gd name="T46" fmla="*/ 2147483647 w 970"/>
              <a:gd name="T47" fmla="*/ 2147483647 h 923"/>
              <a:gd name="T48" fmla="*/ 2147483647 w 970"/>
              <a:gd name="T49" fmla="*/ 2147483647 h 923"/>
              <a:gd name="T50" fmla="*/ 2147483647 w 970"/>
              <a:gd name="T51" fmla="*/ 2147483647 h 923"/>
              <a:gd name="T52" fmla="*/ 2147483647 w 970"/>
              <a:gd name="T53" fmla="*/ 2147483647 h 923"/>
              <a:gd name="T54" fmla="*/ 2147483647 w 970"/>
              <a:gd name="T55" fmla="*/ 2147483647 h 923"/>
              <a:gd name="T56" fmla="*/ 2147483647 w 970"/>
              <a:gd name="T57" fmla="*/ 2147483647 h 923"/>
              <a:gd name="T58" fmla="*/ 2147483647 w 970"/>
              <a:gd name="T59" fmla="*/ 2147483647 h 923"/>
              <a:gd name="T60" fmla="*/ 2147483647 w 970"/>
              <a:gd name="T61" fmla="*/ 2147483647 h 923"/>
              <a:gd name="T62" fmla="*/ 2147483647 w 970"/>
              <a:gd name="T63" fmla="*/ 2147483647 h 923"/>
              <a:gd name="T64" fmla="*/ 2147483647 w 970"/>
              <a:gd name="T65" fmla="*/ 2147483647 h 923"/>
              <a:gd name="T66" fmla="*/ 2147483647 w 970"/>
              <a:gd name="T67" fmla="*/ 0 h 923"/>
              <a:gd name="T68" fmla="*/ 2147483647 w 970"/>
              <a:gd name="T69" fmla="*/ 2147483647 h 923"/>
              <a:gd name="T70" fmla="*/ 2147483647 w 970"/>
              <a:gd name="T71" fmla="*/ 2147483647 h 923"/>
              <a:gd name="T72" fmla="*/ 2147483647 w 970"/>
              <a:gd name="T73" fmla="*/ 2147483647 h 923"/>
              <a:gd name="T74" fmla="*/ 2147483647 w 970"/>
              <a:gd name="T75" fmla="*/ 2147483647 h 923"/>
              <a:gd name="T76" fmla="*/ 2147483647 w 970"/>
              <a:gd name="T77" fmla="*/ 2147483647 h 923"/>
              <a:gd name="T78" fmla="*/ 2147483647 w 970"/>
              <a:gd name="T79" fmla="*/ 2147483647 h 923"/>
              <a:gd name="T80" fmla="*/ 2147483647 w 970"/>
              <a:gd name="T81" fmla="*/ 2147483647 h 923"/>
              <a:gd name="T82" fmla="*/ 2147483647 w 970"/>
              <a:gd name="T83" fmla="*/ 2147483647 h 923"/>
              <a:gd name="T84" fmla="*/ 2147483647 w 970"/>
              <a:gd name="T85" fmla="*/ 2147483647 h 923"/>
              <a:gd name="T86" fmla="*/ 2147483647 w 970"/>
              <a:gd name="T87" fmla="*/ 2147483647 h 923"/>
              <a:gd name="T88" fmla="*/ 2147483647 w 970"/>
              <a:gd name="T89" fmla="*/ 2147483647 h 923"/>
              <a:gd name="T90" fmla="*/ 2147483647 w 970"/>
              <a:gd name="T91" fmla="*/ 2147483647 h 923"/>
              <a:gd name="T92" fmla="*/ 2147483647 w 970"/>
              <a:gd name="T93" fmla="*/ 2147483647 h 923"/>
              <a:gd name="T94" fmla="*/ 2147483647 w 970"/>
              <a:gd name="T95" fmla="*/ 2147483647 h 923"/>
              <a:gd name="T96" fmla="*/ 2147483647 w 970"/>
              <a:gd name="T97" fmla="*/ 2147483647 h 923"/>
              <a:gd name="T98" fmla="*/ 2147483647 w 970"/>
              <a:gd name="T99" fmla="*/ 2147483647 h 923"/>
              <a:gd name="T100" fmla="*/ 2147483647 w 970"/>
              <a:gd name="T101" fmla="*/ 2147483647 h 923"/>
              <a:gd name="T102" fmla="*/ 2147483647 w 970"/>
              <a:gd name="T103" fmla="*/ 2147483647 h 923"/>
              <a:gd name="T104" fmla="*/ 2147483647 w 970"/>
              <a:gd name="T105" fmla="*/ 2147483647 h 923"/>
              <a:gd name="T106" fmla="*/ 2147483647 w 970"/>
              <a:gd name="T107" fmla="*/ 2147483647 h 923"/>
              <a:gd name="T108" fmla="*/ 2147483647 w 970"/>
              <a:gd name="T109" fmla="*/ 2147483647 h 923"/>
              <a:gd name="T110" fmla="*/ 2147483647 w 970"/>
              <a:gd name="T111" fmla="*/ 2147483647 h 923"/>
              <a:gd name="T112" fmla="*/ 2147483647 w 970"/>
              <a:gd name="T113" fmla="*/ 2147483647 h 923"/>
              <a:gd name="T114" fmla="*/ 2147483647 w 970"/>
              <a:gd name="T115" fmla="*/ 2147483647 h 923"/>
              <a:gd name="T116" fmla="*/ 2147483647 w 970"/>
              <a:gd name="T117" fmla="*/ 2147483647 h 923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970"/>
              <a:gd name="T178" fmla="*/ 0 h 923"/>
              <a:gd name="T179" fmla="*/ 970 w 970"/>
              <a:gd name="T180" fmla="*/ 923 h 923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970" h="923">
                <a:moveTo>
                  <a:pt x="360" y="722"/>
                </a:moveTo>
                <a:cubicBezTo>
                  <a:pt x="270" y="740"/>
                  <a:pt x="318" y="769"/>
                  <a:pt x="296" y="868"/>
                </a:cubicBezTo>
                <a:cubicBezTo>
                  <a:pt x="292" y="888"/>
                  <a:pt x="246" y="909"/>
                  <a:pt x="232" y="923"/>
                </a:cubicBezTo>
                <a:cubicBezTo>
                  <a:pt x="220" y="917"/>
                  <a:pt x="205" y="914"/>
                  <a:pt x="196" y="905"/>
                </a:cubicBezTo>
                <a:cubicBezTo>
                  <a:pt x="173" y="882"/>
                  <a:pt x="204" y="873"/>
                  <a:pt x="168" y="859"/>
                </a:cubicBezTo>
                <a:cubicBezTo>
                  <a:pt x="151" y="852"/>
                  <a:pt x="132" y="853"/>
                  <a:pt x="114" y="850"/>
                </a:cubicBezTo>
                <a:cubicBezTo>
                  <a:pt x="108" y="844"/>
                  <a:pt x="99" y="840"/>
                  <a:pt x="95" y="832"/>
                </a:cubicBezTo>
                <a:cubicBezTo>
                  <a:pt x="86" y="815"/>
                  <a:pt x="77" y="777"/>
                  <a:pt x="77" y="777"/>
                </a:cubicBezTo>
                <a:cubicBezTo>
                  <a:pt x="74" y="747"/>
                  <a:pt x="79" y="714"/>
                  <a:pt x="68" y="686"/>
                </a:cubicBezTo>
                <a:cubicBezTo>
                  <a:pt x="60" y="666"/>
                  <a:pt x="22" y="640"/>
                  <a:pt x="22" y="640"/>
                </a:cubicBezTo>
                <a:cubicBezTo>
                  <a:pt x="0" y="573"/>
                  <a:pt x="39" y="581"/>
                  <a:pt x="86" y="548"/>
                </a:cubicBezTo>
                <a:cubicBezTo>
                  <a:pt x="112" y="471"/>
                  <a:pt x="88" y="440"/>
                  <a:pt x="159" y="393"/>
                </a:cubicBezTo>
                <a:cubicBezTo>
                  <a:pt x="179" y="335"/>
                  <a:pt x="192" y="337"/>
                  <a:pt x="150" y="292"/>
                </a:cubicBezTo>
                <a:cubicBezTo>
                  <a:pt x="140" y="262"/>
                  <a:pt x="124" y="240"/>
                  <a:pt x="114" y="210"/>
                </a:cubicBezTo>
                <a:cubicBezTo>
                  <a:pt x="111" y="180"/>
                  <a:pt x="115" y="148"/>
                  <a:pt x="104" y="119"/>
                </a:cubicBezTo>
                <a:cubicBezTo>
                  <a:pt x="101" y="110"/>
                  <a:pt x="80" y="119"/>
                  <a:pt x="77" y="110"/>
                </a:cubicBezTo>
                <a:cubicBezTo>
                  <a:pt x="74" y="102"/>
                  <a:pt x="87" y="94"/>
                  <a:pt x="95" y="91"/>
                </a:cubicBezTo>
                <a:cubicBezTo>
                  <a:pt x="134" y="74"/>
                  <a:pt x="160" y="78"/>
                  <a:pt x="196" y="55"/>
                </a:cubicBezTo>
                <a:cubicBezTo>
                  <a:pt x="230" y="122"/>
                  <a:pt x="255" y="191"/>
                  <a:pt x="269" y="265"/>
                </a:cubicBezTo>
                <a:cubicBezTo>
                  <a:pt x="279" y="258"/>
                  <a:pt x="308" y="241"/>
                  <a:pt x="315" y="228"/>
                </a:cubicBezTo>
                <a:cubicBezTo>
                  <a:pt x="344" y="170"/>
                  <a:pt x="314" y="155"/>
                  <a:pt x="370" y="137"/>
                </a:cubicBezTo>
                <a:cubicBezTo>
                  <a:pt x="388" y="110"/>
                  <a:pt x="397" y="82"/>
                  <a:pt x="415" y="55"/>
                </a:cubicBezTo>
                <a:cubicBezTo>
                  <a:pt x="418" y="46"/>
                  <a:pt x="428" y="36"/>
                  <a:pt x="424" y="27"/>
                </a:cubicBezTo>
                <a:cubicBezTo>
                  <a:pt x="420" y="18"/>
                  <a:pt x="388" y="18"/>
                  <a:pt x="397" y="18"/>
                </a:cubicBezTo>
                <a:cubicBezTo>
                  <a:pt x="410" y="18"/>
                  <a:pt x="464" y="32"/>
                  <a:pt x="479" y="36"/>
                </a:cubicBezTo>
                <a:cubicBezTo>
                  <a:pt x="497" y="93"/>
                  <a:pt x="454" y="135"/>
                  <a:pt x="415" y="174"/>
                </a:cubicBezTo>
                <a:cubicBezTo>
                  <a:pt x="399" y="222"/>
                  <a:pt x="397" y="278"/>
                  <a:pt x="370" y="320"/>
                </a:cubicBezTo>
                <a:cubicBezTo>
                  <a:pt x="373" y="341"/>
                  <a:pt x="369" y="365"/>
                  <a:pt x="379" y="384"/>
                </a:cubicBezTo>
                <a:cubicBezTo>
                  <a:pt x="383" y="393"/>
                  <a:pt x="399" y="387"/>
                  <a:pt x="406" y="393"/>
                </a:cubicBezTo>
                <a:cubicBezTo>
                  <a:pt x="414" y="400"/>
                  <a:pt x="418" y="411"/>
                  <a:pt x="424" y="420"/>
                </a:cubicBezTo>
                <a:cubicBezTo>
                  <a:pt x="454" y="410"/>
                  <a:pt x="477" y="394"/>
                  <a:pt x="507" y="384"/>
                </a:cubicBezTo>
                <a:cubicBezTo>
                  <a:pt x="535" y="326"/>
                  <a:pt x="550" y="265"/>
                  <a:pt x="562" y="201"/>
                </a:cubicBezTo>
                <a:cubicBezTo>
                  <a:pt x="553" y="144"/>
                  <a:pt x="543" y="130"/>
                  <a:pt x="580" y="91"/>
                </a:cubicBezTo>
                <a:cubicBezTo>
                  <a:pt x="596" y="42"/>
                  <a:pt x="593" y="17"/>
                  <a:pt x="644" y="0"/>
                </a:cubicBezTo>
                <a:cubicBezTo>
                  <a:pt x="681" y="25"/>
                  <a:pt x="694" y="12"/>
                  <a:pt x="708" y="55"/>
                </a:cubicBezTo>
                <a:cubicBezTo>
                  <a:pt x="703" y="83"/>
                  <a:pt x="708" y="115"/>
                  <a:pt x="690" y="137"/>
                </a:cubicBezTo>
                <a:cubicBezTo>
                  <a:pt x="678" y="152"/>
                  <a:pt x="658" y="160"/>
                  <a:pt x="644" y="174"/>
                </a:cubicBezTo>
                <a:cubicBezTo>
                  <a:pt x="641" y="183"/>
                  <a:pt x="640" y="193"/>
                  <a:pt x="635" y="201"/>
                </a:cubicBezTo>
                <a:cubicBezTo>
                  <a:pt x="630" y="208"/>
                  <a:pt x="620" y="211"/>
                  <a:pt x="616" y="219"/>
                </a:cubicBezTo>
                <a:cubicBezTo>
                  <a:pt x="577" y="296"/>
                  <a:pt x="624" y="257"/>
                  <a:pt x="571" y="292"/>
                </a:cubicBezTo>
                <a:cubicBezTo>
                  <a:pt x="558" y="345"/>
                  <a:pt x="541" y="427"/>
                  <a:pt x="589" y="466"/>
                </a:cubicBezTo>
                <a:cubicBezTo>
                  <a:pt x="595" y="471"/>
                  <a:pt x="651" y="483"/>
                  <a:pt x="653" y="484"/>
                </a:cubicBezTo>
                <a:cubicBezTo>
                  <a:pt x="693" y="471"/>
                  <a:pt x="691" y="455"/>
                  <a:pt x="708" y="420"/>
                </a:cubicBezTo>
                <a:cubicBezTo>
                  <a:pt x="713" y="410"/>
                  <a:pt x="722" y="403"/>
                  <a:pt x="726" y="393"/>
                </a:cubicBezTo>
                <a:cubicBezTo>
                  <a:pt x="734" y="375"/>
                  <a:pt x="738" y="356"/>
                  <a:pt x="744" y="338"/>
                </a:cubicBezTo>
                <a:cubicBezTo>
                  <a:pt x="756" y="301"/>
                  <a:pt x="748" y="287"/>
                  <a:pt x="763" y="256"/>
                </a:cubicBezTo>
                <a:cubicBezTo>
                  <a:pt x="783" y="215"/>
                  <a:pt x="822" y="197"/>
                  <a:pt x="863" y="183"/>
                </a:cubicBezTo>
                <a:cubicBezTo>
                  <a:pt x="872" y="186"/>
                  <a:pt x="885" y="184"/>
                  <a:pt x="891" y="192"/>
                </a:cubicBezTo>
                <a:cubicBezTo>
                  <a:pt x="902" y="208"/>
                  <a:pt x="893" y="236"/>
                  <a:pt x="909" y="247"/>
                </a:cubicBezTo>
                <a:cubicBezTo>
                  <a:pt x="943" y="270"/>
                  <a:pt x="928" y="258"/>
                  <a:pt x="955" y="283"/>
                </a:cubicBezTo>
                <a:cubicBezTo>
                  <a:pt x="958" y="292"/>
                  <a:pt x="964" y="301"/>
                  <a:pt x="964" y="311"/>
                </a:cubicBezTo>
                <a:cubicBezTo>
                  <a:pt x="964" y="333"/>
                  <a:pt x="970" y="360"/>
                  <a:pt x="955" y="375"/>
                </a:cubicBezTo>
                <a:cubicBezTo>
                  <a:pt x="940" y="390"/>
                  <a:pt x="912" y="381"/>
                  <a:pt x="891" y="384"/>
                </a:cubicBezTo>
                <a:cubicBezTo>
                  <a:pt x="873" y="387"/>
                  <a:pt x="854" y="390"/>
                  <a:pt x="836" y="393"/>
                </a:cubicBezTo>
                <a:cubicBezTo>
                  <a:pt x="789" y="427"/>
                  <a:pt x="801" y="431"/>
                  <a:pt x="772" y="475"/>
                </a:cubicBezTo>
                <a:cubicBezTo>
                  <a:pt x="757" y="536"/>
                  <a:pt x="712" y="583"/>
                  <a:pt x="653" y="603"/>
                </a:cubicBezTo>
                <a:cubicBezTo>
                  <a:pt x="631" y="695"/>
                  <a:pt x="629" y="676"/>
                  <a:pt x="516" y="686"/>
                </a:cubicBezTo>
                <a:cubicBezTo>
                  <a:pt x="469" y="701"/>
                  <a:pt x="429" y="732"/>
                  <a:pt x="379" y="740"/>
                </a:cubicBezTo>
                <a:cubicBezTo>
                  <a:pt x="358" y="743"/>
                  <a:pt x="315" y="750"/>
                  <a:pt x="315" y="750"/>
                </a:cubicBezTo>
              </a:path>
            </a:pathLst>
          </a:custGeom>
          <a:solidFill>
            <a:srgbClr val="339966"/>
          </a:solidFill>
          <a:ln w="34925">
            <a:solidFill>
              <a:srgbClr val="3333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1" name="Freeform 4"/>
          <p:cNvSpPr>
            <a:spLocks/>
          </p:cNvSpPr>
          <p:nvPr/>
        </p:nvSpPr>
        <p:spPr bwMode="auto">
          <a:xfrm>
            <a:off x="3093665" y="425276"/>
            <a:ext cx="4402138" cy="3787775"/>
          </a:xfrm>
          <a:custGeom>
            <a:avLst/>
            <a:gdLst>
              <a:gd name="T0" fmla="*/ 2147483647 w 2773"/>
              <a:gd name="T1" fmla="*/ 2147483647 h 2386"/>
              <a:gd name="T2" fmla="*/ 2147483647 w 2773"/>
              <a:gd name="T3" fmla="*/ 2147483647 h 2386"/>
              <a:gd name="T4" fmla="*/ 2147483647 w 2773"/>
              <a:gd name="T5" fmla="*/ 2147483647 h 2386"/>
              <a:gd name="T6" fmla="*/ 2147483647 w 2773"/>
              <a:gd name="T7" fmla="*/ 2147483647 h 2386"/>
              <a:gd name="T8" fmla="*/ 2147483647 w 2773"/>
              <a:gd name="T9" fmla="*/ 2147483647 h 2386"/>
              <a:gd name="T10" fmla="*/ 2147483647 w 2773"/>
              <a:gd name="T11" fmla="*/ 2147483647 h 2386"/>
              <a:gd name="T12" fmla="*/ 2147483647 w 2773"/>
              <a:gd name="T13" fmla="*/ 2147483647 h 2386"/>
              <a:gd name="T14" fmla="*/ 2147483647 w 2773"/>
              <a:gd name="T15" fmla="*/ 2147483647 h 2386"/>
              <a:gd name="T16" fmla="*/ 2147483647 w 2773"/>
              <a:gd name="T17" fmla="*/ 2147483647 h 2386"/>
              <a:gd name="T18" fmla="*/ 2147483647 w 2773"/>
              <a:gd name="T19" fmla="*/ 2147483647 h 2386"/>
              <a:gd name="T20" fmla="*/ 0 w 2773"/>
              <a:gd name="T21" fmla="*/ 2147483647 h 2386"/>
              <a:gd name="T22" fmla="*/ 2147483647 w 2773"/>
              <a:gd name="T23" fmla="*/ 2147483647 h 2386"/>
              <a:gd name="T24" fmla="*/ 2147483647 w 2773"/>
              <a:gd name="T25" fmla="*/ 2147483647 h 2386"/>
              <a:gd name="T26" fmla="*/ 2147483647 w 2773"/>
              <a:gd name="T27" fmla="*/ 2147483647 h 2386"/>
              <a:gd name="T28" fmla="*/ 2147483647 w 2773"/>
              <a:gd name="T29" fmla="*/ 2147483647 h 2386"/>
              <a:gd name="T30" fmla="*/ 2147483647 w 2773"/>
              <a:gd name="T31" fmla="*/ 2147483647 h 2386"/>
              <a:gd name="T32" fmla="*/ 2147483647 w 2773"/>
              <a:gd name="T33" fmla="*/ 2147483647 h 2386"/>
              <a:gd name="T34" fmla="*/ 2147483647 w 2773"/>
              <a:gd name="T35" fmla="*/ 2147483647 h 2386"/>
              <a:gd name="T36" fmla="*/ 2147483647 w 2773"/>
              <a:gd name="T37" fmla="*/ 2147483647 h 2386"/>
              <a:gd name="T38" fmla="*/ 2147483647 w 2773"/>
              <a:gd name="T39" fmla="*/ 2147483647 h 2386"/>
              <a:gd name="T40" fmla="*/ 2147483647 w 2773"/>
              <a:gd name="T41" fmla="*/ 2147483647 h 2386"/>
              <a:gd name="T42" fmla="*/ 2147483647 w 2773"/>
              <a:gd name="T43" fmla="*/ 2147483647 h 2386"/>
              <a:gd name="T44" fmla="*/ 2147483647 w 2773"/>
              <a:gd name="T45" fmla="*/ 2147483647 h 2386"/>
              <a:gd name="T46" fmla="*/ 2147483647 w 2773"/>
              <a:gd name="T47" fmla="*/ 2147483647 h 2386"/>
              <a:gd name="T48" fmla="*/ 2147483647 w 2773"/>
              <a:gd name="T49" fmla="*/ 0 h 2386"/>
              <a:gd name="T50" fmla="*/ 2147483647 w 2773"/>
              <a:gd name="T51" fmla="*/ 2147483647 h 2386"/>
              <a:gd name="T52" fmla="*/ 2147483647 w 2773"/>
              <a:gd name="T53" fmla="*/ 2147483647 h 2386"/>
              <a:gd name="T54" fmla="*/ 2147483647 w 2773"/>
              <a:gd name="T55" fmla="*/ 2147483647 h 2386"/>
              <a:gd name="T56" fmla="*/ 2147483647 w 2773"/>
              <a:gd name="T57" fmla="*/ 2147483647 h 2386"/>
              <a:gd name="T58" fmla="*/ 2147483647 w 2773"/>
              <a:gd name="T59" fmla="*/ 2147483647 h 2386"/>
              <a:gd name="T60" fmla="*/ 2147483647 w 2773"/>
              <a:gd name="T61" fmla="*/ 2147483647 h 2386"/>
              <a:gd name="T62" fmla="*/ 2147483647 w 2773"/>
              <a:gd name="T63" fmla="*/ 2147483647 h 2386"/>
              <a:gd name="T64" fmla="*/ 2147483647 w 2773"/>
              <a:gd name="T65" fmla="*/ 2147483647 h 2386"/>
              <a:gd name="T66" fmla="*/ 2147483647 w 2773"/>
              <a:gd name="T67" fmla="*/ 2147483647 h 2386"/>
              <a:gd name="T68" fmla="*/ 2147483647 w 2773"/>
              <a:gd name="T69" fmla="*/ 2147483647 h 2386"/>
              <a:gd name="T70" fmla="*/ 2147483647 w 2773"/>
              <a:gd name="T71" fmla="*/ 2147483647 h 2386"/>
              <a:gd name="T72" fmla="*/ 2147483647 w 2773"/>
              <a:gd name="T73" fmla="*/ 2147483647 h 2386"/>
              <a:gd name="T74" fmla="*/ 2147483647 w 2773"/>
              <a:gd name="T75" fmla="*/ 2147483647 h 2386"/>
              <a:gd name="T76" fmla="*/ 2147483647 w 2773"/>
              <a:gd name="T77" fmla="*/ 2147483647 h 2386"/>
              <a:gd name="T78" fmla="*/ 2147483647 w 2773"/>
              <a:gd name="T79" fmla="*/ 2147483647 h 2386"/>
              <a:gd name="T80" fmla="*/ 2147483647 w 2773"/>
              <a:gd name="T81" fmla="*/ 2147483647 h 2386"/>
              <a:gd name="T82" fmla="*/ 2147483647 w 2773"/>
              <a:gd name="T83" fmla="*/ 2147483647 h 2386"/>
              <a:gd name="T84" fmla="*/ 2147483647 w 2773"/>
              <a:gd name="T85" fmla="*/ 2147483647 h 2386"/>
              <a:gd name="T86" fmla="*/ 2147483647 w 2773"/>
              <a:gd name="T87" fmla="*/ 2147483647 h 2386"/>
              <a:gd name="T88" fmla="*/ 2147483647 w 2773"/>
              <a:gd name="T89" fmla="*/ 2147483647 h 2386"/>
              <a:gd name="T90" fmla="*/ 2147483647 w 2773"/>
              <a:gd name="T91" fmla="*/ 2147483647 h 2386"/>
              <a:gd name="T92" fmla="*/ 2147483647 w 2773"/>
              <a:gd name="T93" fmla="*/ 2147483647 h 2386"/>
              <a:gd name="T94" fmla="*/ 2147483647 w 2773"/>
              <a:gd name="T95" fmla="*/ 2147483647 h 2386"/>
              <a:gd name="T96" fmla="*/ 2147483647 w 2773"/>
              <a:gd name="T97" fmla="*/ 2147483647 h 2386"/>
              <a:gd name="T98" fmla="*/ 2147483647 w 2773"/>
              <a:gd name="T99" fmla="*/ 2147483647 h 2386"/>
              <a:gd name="T100" fmla="*/ 2147483647 w 2773"/>
              <a:gd name="T101" fmla="*/ 2147483647 h 2386"/>
              <a:gd name="T102" fmla="*/ 2147483647 w 2773"/>
              <a:gd name="T103" fmla="*/ 2147483647 h 2386"/>
              <a:gd name="T104" fmla="*/ 2147483647 w 2773"/>
              <a:gd name="T105" fmla="*/ 2147483647 h 2386"/>
              <a:gd name="T106" fmla="*/ 2147483647 w 2773"/>
              <a:gd name="T107" fmla="*/ 2147483647 h 2386"/>
              <a:gd name="T108" fmla="*/ 2147483647 w 2773"/>
              <a:gd name="T109" fmla="*/ 2147483647 h 2386"/>
              <a:gd name="T110" fmla="*/ 2147483647 w 2773"/>
              <a:gd name="T111" fmla="*/ 2147483647 h 2386"/>
              <a:gd name="T112" fmla="*/ 2147483647 w 2773"/>
              <a:gd name="T113" fmla="*/ 2147483647 h 2386"/>
              <a:gd name="T114" fmla="*/ 2147483647 w 2773"/>
              <a:gd name="T115" fmla="*/ 2147483647 h 2386"/>
              <a:gd name="T116" fmla="*/ 2147483647 w 2773"/>
              <a:gd name="T117" fmla="*/ 2147483647 h 2386"/>
              <a:gd name="T118" fmla="*/ 2147483647 w 2773"/>
              <a:gd name="T119" fmla="*/ 2147483647 h 2386"/>
              <a:gd name="T120" fmla="*/ 2147483647 w 2773"/>
              <a:gd name="T121" fmla="*/ 2147483647 h 2386"/>
              <a:gd name="T122" fmla="*/ 2147483647 w 2773"/>
              <a:gd name="T123" fmla="*/ 2147483647 h 2386"/>
              <a:gd name="T124" fmla="*/ 2147483647 w 2773"/>
              <a:gd name="T125" fmla="*/ 2147483647 h 238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773"/>
              <a:gd name="T190" fmla="*/ 0 h 2386"/>
              <a:gd name="T191" fmla="*/ 2773 w 2773"/>
              <a:gd name="T192" fmla="*/ 2386 h 238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773" h="2386">
                <a:moveTo>
                  <a:pt x="768" y="1408"/>
                </a:moveTo>
                <a:cubicBezTo>
                  <a:pt x="764" y="1412"/>
                  <a:pt x="733" y="1440"/>
                  <a:pt x="731" y="1445"/>
                </a:cubicBezTo>
                <a:cubicBezTo>
                  <a:pt x="705" y="1498"/>
                  <a:pt x="727" y="1543"/>
                  <a:pt x="667" y="1563"/>
                </a:cubicBezTo>
                <a:cubicBezTo>
                  <a:pt x="661" y="1569"/>
                  <a:pt x="649" y="1573"/>
                  <a:pt x="649" y="1582"/>
                </a:cubicBezTo>
                <a:cubicBezTo>
                  <a:pt x="649" y="1601"/>
                  <a:pt x="667" y="1637"/>
                  <a:pt x="667" y="1637"/>
                </a:cubicBezTo>
                <a:cubicBezTo>
                  <a:pt x="658" y="1691"/>
                  <a:pt x="655" y="1711"/>
                  <a:pt x="685" y="1755"/>
                </a:cubicBezTo>
                <a:cubicBezTo>
                  <a:pt x="682" y="1764"/>
                  <a:pt x="682" y="1775"/>
                  <a:pt x="676" y="1783"/>
                </a:cubicBezTo>
                <a:cubicBezTo>
                  <a:pt x="669" y="1792"/>
                  <a:pt x="652" y="1791"/>
                  <a:pt x="649" y="1801"/>
                </a:cubicBezTo>
                <a:cubicBezTo>
                  <a:pt x="645" y="1813"/>
                  <a:pt x="655" y="1826"/>
                  <a:pt x="658" y="1838"/>
                </a:cubicBezTo>
                <a:cubicBezTo>
                  <a:pt x="640" y="1844"/>
                  <a:pt x="621" y="1850"/>
                  <a:pt x="603" y="1856"/>
                </a:cubicBezTo>
                <a:cubicBezTo>
                  <a:pt x="594" y="1859"/>
                  <a:pt x="599" y="1875"/>
                  <a:pt x="594" y="1883"/>
                </a:cubicBezTo>
                <a:cubicBezTo>
                  <a:pt x="591" y="1889"/>
                  <a:pt x="562" y="1915"/>
                  <a:pt x="557" y="1920"/>
                </a:cubicBezTo>
                <a:cubicBezTo>
                  <a:pt x="543" y="1978"/>
                  <a:pt x="547" y="2024"/>
                  <a:pt x="502" y="2066"/>
                </a:cubicBezTo>
                <a:cubicBezTo>
                  <a:pt x="491" y="2088"/>
                  <a:pt x="476" y="2107"/>
                  <a:pt x="466" y="2130"/>
                </a:cubicBezTo>
                <a:cubicBezTo>
                  <a:pt x="448" y="2172"/>
                  <a:pt x="457" y="2179"/>
                  <a:pt x="411" y="2194"/>
                </a:cubicBezTo>
                <a:cubicBezTo>
                  <a:pt x="396" y="2191"/>
                  <a:pt x="381" y="2183"/>
                  <a:pt x="365" y="2185"/>
                </a:cubicBezTo>
                <a:cubicBezTo>
                  <a:pt x="309" y="2191"/>
                  <a:pt x="273" y="2257"/>
                  <a:pt x="219" y="2277"/>
                </a:cubicBezTo>
                <a:cubicBezTo>
                  <a:pt x="207" y="2259"/>
                  <a:pt x="189" y="2243"/>
                  <a:pt x="182" y="2222"/>
                </a:cubicBezTo>
                <a:cubicBezTo>
                  <a:pt x="176" y="2204"/>
                  <a:pt x="179" y="2179"/>
                  <a:pt x="164" y="2167"/>
                </a:cubicBezTo>
                <a:cubicBezTo>
                  <a:pt x="127" y="2138"/>
                  <a:pt x="105" y="2109"/>
                  <a:pt x="73" y="2075"/>
                </a:cubicBezTo>
                <a:cubicBezTo>
                  <a:pt x="63" y="2006"/>
                  <a:pt x="77" y="1996"/>
                  <a:pt x="18" y="1966"/>
                </a:cubicBezTo>
                <a:cubicBezTo>
                  <a:pt x="12" y="1960"/>
                  <a:pt x="0" y="1956"/>
                  <a:pt x="0" y="1947"/>
                </a:cubicBezTo>
                <a:cubicBezTo>
                  <a:pt x="0" y="1936"/>
                  <a:pt x="11" y="1928"/>
                  <a:pt x="18" y="1920"/>
                </a:cubicBezTo>
                <a:cubicBezTo>
                  <a:pt x="35" y="1901"/>
                  <a:pt x="73" y="1865"/>
                  <a:pt x="73" y="1865"/>
                </a:cubicBezTo>
                <a:cubicBezTo>
                  <a:pt x="100" y="1757"/>
                  <a:pt x="55" y="1947"/>
                  <a:pt x="91" y="1701"/>
                </a:cubicBezTo>
                <a:cubicBezTo>
                  <a:pt x="94" y="1682"/>
                  <a:pt x="109" y="1646"/>
                  <a:pt x="109" y="1646"/>
                </a:cubicBezTo>
                <a:cubicBezTo>
                  <a:pt x="112" y="1576"/>
                  <a:pt x="113" y="1505"/>
                  <a:pt x="118" y="1435"/>
                </a:cubicBezTo>
                <a:cubicBezTo>
                  <a:pt x="121" y="1390"/>
                  <a:pt x="159" y="1359"/>
                  <a:pt x="173" y="1317"/>
                </a:cubicBezTo>
                <a:cubicBezTo>
                  <a:pt x="149" y="1219"/>
                  <a:pt x="130" y="1240"/>
                  <a:pt x="228" y="1253"/>
                </a:cubicBezTo>
                <a:cubicBezTo>
                  <a:pt x="245" y="1201"/>
                  <a:pt x="238" y="1248"/>
                  <a:pt x="219" y="1198"/>
                </a:cubicBezTo>
                <a:cubicBezTo>
                  <a:pt x="214" y="1183"/>
                  <a:pt x="217" y="1166"/>
                  <a:pt x="210" y="1152"/>
                </a:cubicBezTo>
                <a:cubicBezTo>
                  <a:pt x="199" y="1131"/>
                  <a:pt x="177" y="1117"/>
                  <a:pt x="164" y="1097"/>
                </a:cubicBezTo>
                <a:cubicBezTo>
                  <a:pt x="179" y="1035"/>
                  <a:pt x="195" y="1020"/>
                  <a:pt x="155" y="978"/>
                </a:cubicBezTo>
                <a:cubicBezTo>
                  <a:pt x="134" y="916"/>
                  <a:pt x="169" y="874"/>
                  <a:pt x="219" y="841"/>
                </a:cubicBezTo>
                <a:cubicBezTo>
                  <a:pt x="243" y="806"/>
                  <a:pt x="256" y="715"/>
                  <a:pt x="292" y="704"/>
                </a:cubicBezTo>
                <a:cubicBezTo>
                  <a:pt x="313" y="698"/>
                  <a:pt x="335" y="698"/>
                  <a:pt x="356" y="695"/>
                </a:cubicBezTo>
                <a:cubicBezTo>
                  <a:pt x="370" y="652"/>
                  <a:pt x="396" y="636"/>
                  <a:pt x="438" y="622"/>
                </a:cubicBezTo>
                <a:cubicBezTo>
                  <a:pt x="462" y="598"/>
                  <a:pt x="490" y="591"/>
                  <a:pt x="521" y="576"/>
                </a:cubicBezTo>
                <a:cubicBezTo>
                  <a:pt x="548" y="549"/>
                  <a:pt x="554" y="525"/>
                  <a:pt x="576" y="494"/>
                </a:cubicBezTo>
                <a:cubicBezTo>
                  <a:pt x="553" y="471"/>
                  <a:pt x="540" y="449"/>
                  <a:pt x="512" y="430"/>
                </a:cubicBezTo>
                <a:cubicBezTo>
                  <a:pt x="523" y="373"/>
                  <a:pt x="549" y="352"/>
                  <a:pt x="566" y="302"/>
                </a:cubicBezTo>
                <a:cubicBezTo>
                  <a:pt x="569" y="265"/>
                  <a:pt x="566" y="227"/>
                  <a:pt x="576" y="192"/>
                </a:cubicBezTo>
                <a:cubicBezTo>
                  <a:pt x="579" y="182"/>
                  <a:pt x="592" y="174"/>
                  <a:pt x="603" y="174"/>
                </a:cubicBezTo>
                <a:cubicBezTo>
                  <a:pt x="622" y="174"/>
                  <a:pt x="658" y="192"/>
                  <a:pt x="658" y="192"/>
                </a:cubicBezTo>
                <a:cubicBezTo>
                  <a:pt x="661" y="191"/>
                  <a:pt x="716" y="178"/>
                  <a:pt x="722" y="174"/>
                </a:cubicBezTo>
                <a:cubicBezTo>
                  <a:pt x="739" y="161"/>
                  <a:pt x="753" y="143"/>
                  <a:pt x="768" y="128"/>
                </a:cubicBezTo>
                <a:cubicBezTo>
                  <a:pt x="776" y="120"/>
                  <a:pt x="786" y="116"/>
                  <a:pt x="795" y="110"/>
                </a:cubicBezTo>
                <a:cubicBezTo>
                  <a:pt x="882" y="138"/>
                  <a:pt x="831" y="126"/>
                  <a:pt x="950" y="137"/>
                </a:cubicBezTo>
                <a:cubicBezTo>
                  <a:pt x="1052" y="114"/>
                  <a:pt x="1148" y="102"/>
                  <a:pt x="1252" y="91"/>
                </a:cubicBezTo>
                <a:cubicBezTo>
                  <a:pt x="1264" y="33"/>
                  <a:pt x="1247" y="15"/>
                  <a:pt x="1307" y="0"/>
                </a:cubicBezTo>
                <a:cubicBezTo>
                  <a:pt x="1380" y="14"/>
                  <a:pt x="1456" y="4"/>
                  <a:pt x="1526" y="27"/>
                </a:cubicBezTo>
                <a:cubicBezTo>
                  <a:pt x="1540" y="92"/>
                  <a:pt x="1521" y="67"/>
                  <a:pt x="1590" y="91"/>
                </a:cubicBezTo>
                <a:cubicBezTo>
                  <a:pt x="1599" y="94"/>
                  <a:pt x="1609" y="98"/>
                  <a:pt x="1618" y="101"/>
                </a:cubicBezTo>
                <a:cubicBezTo>
                  <a:pt x="1627" y="104"/>
                  <a:pt x="1645" y="110"/>
                  <a:pt x="1645" y="110"/>
                </a:cubicBezTo>
                <a:cubicBezTo>
                  <a:pt x="1668" y="175"/>
                  <a:pt x="1653" y="149"/>
                  <a:pt x="1682" y="192"/>
                </a:cubicBezTo>
                <a:cubicBezTo>
                  <a:pt x="1652" y="282"/>
                  <a:pt x="1772" y="217"/>
                  <a:pt x="1810" y="192"/>
                </a:cubicBezTo>
                <a:cubicBezTo>
                  <a:pt x="1831" y="128"/>
                  <a:pt x="1899" y="176"/>
                  <a:pt x="1947" y="192"/>
                </a:cubicBezTo>
                <a:cubicBezTo>
                  <a:pt x="1958" y="208"/>
                  <a:pt x="1975" y="220"/>
                  <a:pt x="1984" y="238"/>
                </a:cubicBezTo>
                <a:cubicBezTo>
                  <a:pt x="2014" y="298"/>
                  <a:pt x="1963" y="254"/>
                  <a:pt x="2011" y="329"/>
                </a:cubicBezTo>
                <a:cubicBezTo>
                  <a:pt x="2039" y="372"/>
                  <a:pt x="2047" y="416"/>
                  <a:pt x="2057" y="466"/>
                </a:cubicBezTo>
                <a:cubicBezTo>
                  <a:pt x="2061" y="539"/>
                  <a:pt x="2037" y="698"/>
                  <a:pt x="2084" y="603"/>
                </a:cubicBezTo>
                <a:cubicBezTo>
                  <a:pt x="2106" y="558"/>
                  <a:pt x="2077" y="592"/>
                  <a:pt x="2112" y="558"/>
                </a:cubicBezTo>
                <a:cubicBezTo>
                  <a:pt x="2168" y="569"/>
                  <a:pt x="2188" y="585"/>
                  <a:pt x="2249" y="594"/>
                </a:cubicBezTo>
                <a:cubicBezTo>
                  <a:pt x="2294" y="618"/>
                  <a:pt x="2348" y="643"/>
                  <a:pt x="2386" y="677"/>
                </a:cubicBezTo>
                <a:cubicBezTo>
                  <a:pt x="2410" y="699"/>
                  <a:pt x="2427" y="727"/>
                  <a:pt x="2450" y="750"/>
                </a:cubicBezTo>
                <a:cubicBezTo>
                  <a:pt x="2459" y="777"/>
                  <a:pt x="2471" y="804"/>
                  <a:pt x="2477" y="832"/>
                </a:cubicBezTo>
                <a:cubicBezTo>
                  <a:pt x="2480" y="847"/>
                  <a:pt x="2477" y="865"/>
                  <a:pt x="2486" y="878"/>
                </a:cubicBezTo>
                <a:cubicBezTo>
                  <a:pt x="2491" y="886"/>
                  <a:pt x="2505" y="884"/>
                  <a:pt x="2514" y="887"/>
                </a:cubicBezTo>
                <a:cubicBezTo>
                  <a:pt x="2536" y="952"/>
                  <a:pt x="2511" y="998"/>
                  <a:pt x="2459" y="1033"/>
                </a:cubicBezTo>
                <a:cubicBezTo>
                  <a:pt x="2404" y="1015"/>
                  <a:pt x="2422" y="1002"/>
                  <a:pt x="2358" y="1015"/>
                </a:cubicBezTo>
                <a:cubicBezTo>
                  <a:pt x="2326" y="1036"/>
                  <a:pt x="2307" y="1052"/>
                  <a:pt x="2294" y="1088"/>
                </a:cubicBezTo>
                <a:cubicBezTo>
                  <a:pt x="2336" y="1128"/>
                  <a:pt x="2393" y="1101"/>
                  <a:pt x="2441" y="1134"/>
                </a:cubicBezTo>
                <a:cubicBezTo>
                  <a:pt x="2517" y="1250"/>
                  <a:pt x="2455" y="1145"/>
                  <a:pt x="2486" y="1216"/>
                </a:cubicBezTo>
                <a:cubicBezTo>
                  <a:pt x="2492" y="1229"/>
                  <a:pt x="2507" y="1267"/>
                  <a:pt x="2505" y="1253"/>
                </a:cubicBezTo>
                <a:cubicBezTo>
                  <a:pt x="2500" y="1221"/>
                  <a:pt x="2487" y="1192"/>
                  <a:pt x="2477" y="1161"/>
                </a:cubicBezTo>
                <a:cubicBezTo>
                  <a:pt x="2474" y="1152"/>
                  <a:pt x="2468" y="1134"/>
                  <a:pt x="2468" y="1134"/>
                </a:cubicBezTo>
                <a:cubicBezTo>
                  <a:pt x="2508" y="1092"/>
                  <a:pt x="2510" y="1148"/>
                  <a:pt x="2550" y="1106"/>
                </a:cubicBezTo>
                <a:cubicBezTo>
                  <a:pt x="2553" y="1097"/>
                  <a:pt x="2551" y="1082"/>
                  <a:pt x="2560" y="1079"/>
                </a:cubicBezTo>
                <a:cubicBezTo>
                  <a:pt x="2570" y="1076"/>
                  <a:pt x="2619" y="1092"/>
                  <a:pt x="2633" y="1097"/>
                </a:cubicBezTo>
                <a:cubicBezTo>
                  <a:pt x="2642" y="1103"/>
                  <a:pt x="2654" y="1106"/>
                  <a:pt x="2660" y="1115"/>
                </a:cubicBezTo>
                <a:cubicBezTo>
                  <a:pt x="2678" y="1142"/>
                  <a:pt x="2686" y="1228"/>
                  <a:pt x="2697" y="1262"/>
                </a:cubicBezTo>
                <a:cubicBezTo>
                  <a:pt x="2656" y="1301"/>
                  <a:pt x="2644" y="1281"/>
                  <a:pt x="2614" y="1326"/>
                </a:cubicBezTo>
                <a:cubicBezTo>
                  <a:pt x="2623" y="1394"/>
                  <a:pt x="2639" y="1453"/>
                  <a:pt x="2660" y="1518"/>
                </a:cubicBezTo>
                <a:cubicBezTo>
                  <a:pt x="2664" y="1530"/>
                  <a:pt x="2660" y="1545"/>
                  <a:pt x="2669" y="1554"/>
                </a:cubicBezTo>
                <a:cubicBezTo>
                  <a:pt x="2678" y="1563"/>
                  <a:pt x="2694" y="1560"/>
                  <a:pt x="2706" y="1563"/>
                </a:cubicBezTo>
                <a:cubicBezTo>
                  <a:pt x="2732" y="1591"/>
                  <a:pt x="2748" y="1589"/>
                  <a:pt x="2761" y="1627"/>
                </a:cubicBezTo>
                <a:cubicBezTo>
                  <a:pt x="2773" y="1735"/>
                  <a:pt x="2762" y="1788"/>
                  <a:pt x="2697" y="1874"/>
                </a:cubicBezTo>
                <a:cubicBezTo>
                  <a:pt x="2682" y="1920"/>
                  <a:pt x="2685" y="1893"/>
                  <a:pt x="2706" y="1957"/>
                </a:cubicBezTo>
                <a:cubicBezTo>
                  <a:pt x="2709" y="1966"/>
                  <a:pt x="2715" y="1984"/>
                  <a:pt x="2715" y="1984"/>
                </a:cubicBezTo>
                <a:cubicBezTo>
                  <a:pt x="2698" y="2018"/>
                  <a:pt x="2688" y="2048"/>
                  <a:pt x="2678" y="2085"/>
                </a:cubicBezTo>
                <a:cubicBezTo>
                  <a:pt x="2691" y="2132"/>
                  <a:pt x="2708" y="2157"/>
                  <a:pt x="2669" y="2194"/>
                </a:cubicBezTo>
                <a:cubicBezTo>
                  <a:pt x="2649" y="2255"/>
                  <a:pt x="2678" y="2193"/>
                  <a:pt x="2624" y="2231"/>
                </a:cubicBezTo>
                <a:cubicBezTo>
                  <a:pt x="2603" y="2246"/>
                  <a:pt x="2569" y="2286"/>
                  <a:pt x="2569" y="2286"/>
                </a:cubicBezTo>
                <a:cubicBezTo>
                  <a:pt x="2553" y="2334"/>
                  <a:pt x="2558" y="2368"/>
                  <a:pt x="2505" y="2386"/>
                </a:cubicBezTo>
                <a:cubicBezTo>
                  <a:pt x="2487" y="2383"/>
                  <a:pt x="2466" y="2386"/>
                  <a:pt x="2450" y="2377"/>
                </a:cubicBezTo>
                <a:cubicBezTo>
                  <a:pt x="2431" y="2367"/>
                  <a:pt x="2404" y="2331"/>
                  <a:pt x="2404" y="2331"/>
                </a:cubicBezTo>
                <a:cubicBezTo>
                  <a:pt x="2384" y="2260"/>
                  <a:pt x="2386" y="2252"/>
                  <a:pt x="2340" y="2203"/>
                </a:cubicBezTo>
                <a:cubicBezTo>
                  <a:pt x="2327" y="2149"/>
                  <a:pt x="2334" y="2177"/>
                  <a:pt x="2313" y="2112"/>
                </a:cubicBezTo>
                <a:cubicBezTo>
                  <a:pt x="2310" y="2103"/>
                  <a:pt x="2304" y="2085"/>
                  <a:pt x="2304" y="2085"/>
                </a:cubicBezTo>
                <a:cubicBezTo>
                  <a:pt x="2310" y="2070"/>
                  <a:pt x="2320" y="2055"/>
                  <a:pt x="2322" y="2039"/>
                </a:cubicBezTo>
                <a:cubicBezTo>
                  <a:pt x="2330" y="1969"/>
                  <a:pt x="2225" y="1950"/>
                  <a:pt x="2176" y="1938"/>
                </a:cubicBezTo>
                <a:cubicBezTo>
                  <a:pt x="2110" y="1875"/>
                  <a:pt x="2209" y="1964"/>
                  <a:pt x="2130" y="1911"/>
                </a:cubicBezTo>
                <a:cubicBezTo>
                  <a:pt x="2072" y="1872"/>
                  <a:pt x="2132" y="1893"/>
                  <a:pt x="2075" y="1865"/>
                </a:cubicBezTo>
                <a:cubicBezTo>
                  <a:pt x="2033" y="1844"/>
                  <a:pt x="2061" y="1871"/>
                  <a:pt x="2020" y="1838"/>
                </a:cubicBezTo>
                <a:cubicBezTo>
                  <a:pt x="2007" y="1828"/>
                  <a:pt x="1991" y="1806"/>
                  <a:pt x="1984" y="1792"/>
                </a:cubicBezTo>
                <a:cubicBezTo>
                  <a:pt x="1980" y="1783"/>
                  <a:pt x="1983" y="1768"/>
                  <a:pt x="1974" y="1765"/>
                </a:cubicBezTo>
                <a:cubicBezTo>
                  <a:pt x="1925" y="1747"/>
                  <a:pt x="1871" y="1753"/>
                  <a:pt x="1819" y="1746"/>
                </a:cubicBezTo>
                <a:cubicBezTo>
                  <a:pt x="1776" y="1732"/>
                  <a:pt x="1755" y="1728"/>
                  <a:pt x="1709" y="1737"/>
                </a:cubicBezTo>
                <a:cubicBezTo>
                  <a:pt x="1676" y="1840"/>
                  <a:pt x="1423" y="1779"/>
                  <a:pt x="1536" y="1737"/>
                </a:cubicBezTo>
                <a:cubicBezTo>
                  <a:pt x="1550" y="1732"/>
                  <a:pt x="1566" y="1731"/>
                  <a:pt x="1581" y="1728"/>
                </a:cubicBezTo>
                <a:cubicBezTo>
                  <a:pt x="1618" y="1693"/>
                  <a:pt x="1615" y="1649"/>
                  <a:pt x="1581" y="1609"/>
                </a:cubicBezTo>
                <a:cubicBezTo>
                  <a:pt x="1567" y="1593"/>
                  <a:pt x="1536" y="1563"/>
                  <a:pt x="1536" y="1563"/>
                </a:cubicBezTo>
                <a:cubicBezTo>
                  <a:pt x="1521" y="1522"/>
                  <a:pt x="1505" y="1495"/>
                  <a:pt x="1462" y="1481"/>
                </a:cubicBezTo>
                <a:cubicBezTo>
                  <a:pt x="1456" y="1472"/>
                  <a:pt x="1451" y="1462"/>
                  <a:pt x="1444" y="1454"/>
                </a:cubicBezTo>
                <a:cubicBezTo>
                  <a:pt x="1430" y="1438"/>
                  <a:pt x="1398" y="1408"/>
                  <a:pt x="1398" y="1408"/>
                </a:cubicBezTo>
                <a:cubicBezTo>
                  <a:pt x="1375" y="1339"/>
                  <a:pt x="1392" y="1368"/>
                  <a:pt x="1353" y="1317"/>
                </a:cubicBezTo>
                <a:cubicBezTo>
                  <a:pt x="1338" y="1320"/>
                  <a:pt x="1320" y="1317"/>
                  <a:pt x="1307" y="1326"/>
                </a:cubicBezTo>
                <a:cubicBezTo>
                  <a:pt x="1299" y="1331"/>
                  <a:pt x="1305" y="1347"/>
                  <a:pt x="1298" y="1353"/>
                </a:cubicBezTo>
                <a:cubicBezTo>
                  <a:pt x="1271" y="1374"/>
                  <a:pt x="1231" y="1366"/>
                  <a:pt x="1197" y="1371"/>
                </a:cubicBezTo>
                <a:cubicBezTo>
                  <a:pt x="1154" y="1357"/>
                  <a:pt x="1129" y="1373"/>
                  <a:pt x="1088" y="1390"/>
                </a:cubicBezTo>
                <a:cubicBezTo>
                  <a:pt x="1076" y="1387"/>
                  <a:pt x="1062" y="1387"/>
                  <a:pt x="1051" y="1381"/>
                </a:cubicBezTo>
                <a:cubicBezTo>
                  <a:pt x="1043" y="1377"/>
                  <a:pt x="1041" y="1366"/>
                  <a:pt x="1033" y="1362"/>
                </a:cubicBezTo>
                <a:cubicBezTo>
                  <a:pt x="1016" y="1353"/>
                  <a:pt x="978" y="1344"/>
                  <a:pt x="978" y="1344"/>
                </a:cubicBezTo>
                <a:cubicBezTo>
                  <a:pt x="898" y="1398"/>
                  <a:pt x="953" y="1370"/>
                  <a:pt x="886" y="1390"/>
                </a:cubicBezTo>
                <a:cubicBezTo>
                  <a:pt x="868" y="1395"/>
                  <a:pt x="832" y="1408"/>
                  <a:pt x="832" y="1408"/>
                </a:cubicBezTo>
                <a:cubicBezTo>
                  <a:pt x="817" y="1423"/>
                  <a:pt x="807" y="1449"/>
                  <a:pt x="786" y="1454"/>
                </a:cubicBezTo>
                <a:cubicBezTo>
                  <a:pt x="742" y="1465"/>
                  <a:pt x="755" y="1452"/>
                  <a:pt x="740" y="1481"/>
                </a:cubicBezTo>
              </a:path>
            </a:pathLst>
          </a:custGeom>
          <a:solidFill>
            <a:srgbClr val="00FF00"/>
          </a:soli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2577728" y="5398914"/>
            <a:ext cx="5594350" cy="1414462"/>
          </a:xfrm>
          <a:custGeom>
            <a:avLst/>
            <a:gdLst>
              <a:gd name="T0" fmla="*/ 2147483647 w 3524"/>
              <a:gd name="T1" fmla="*/ 2147483647 h 891"/>
              <a:gd name="T2" fmla="*/ 2147483647 w 3524"/>
              <a:gd name="T3" fmla="*/ 2147483647 h 891"/>
              <a:gd name="T4" fmla="*/ 2147483647 w 3524"/>
              <a:gd name="T5" fmla="*/ 2147483647 h 891"/>
              <a:gd name="T6" fmla="*/ 2147483647 w 3524"/>
              <a:gd name="T7" fmla="*/ 2147483647 h 891"/>
              <a:gd name="T8" fmla="*/ 2147483647 w 3524"/>
              <a:gd name="T9" fmla="*/ 2147483647 h 891"/>
              <a:gd name="T10" fmla="*/ 2147483647 w 3524"/>
              <a:gd name="T11" fmla="*/ 2147483647 h 891"/>
              <a:gd name="T12" fmla="*/ 2147483647 w 3524"/>
              <a:gd name="T13" fmla="*/ 2147483647 h 891"/>
              <a:gd name="T14" fmla="*/ 2147483647 w 3524"/>
              <a:gd name="T15" fmla="*/ 2147483647 h 891"/>
              <a:gd name="T16" fmla="*/ 2147483647 w 3524"/>
              <a:gd name="T17" fmla="*/ 2147483647 h 891"/>
              <a:gd name="T18" fmla="*/ 2147483647 w 3524"/>
              <a:gd name="T19" fmla="*/ 2147483647 h 891"/>
              <a:gd name="T20" fmla="*/ 2147483647 w 3524"/>
              <a:gd name="T21" fmla="*/ 2147483647 h 891"/>
              <a:gd name="T22" fmla="*/ 2147483647 w 3524"/>
              <a:gd name="T23" fmla="*/ 2147483647 h 891"/>
              <a:gd name="T24" fmla="*/ 2147483647 w 3524"/>
              <a:gd name="T25" fmla="*/ 2147483647 h 891"/>
              <a:gd name="T26" fmla="*/ 2147483647 w 3524"/>
              <a:gd name="T27" fmla="*/ 2147483647 h 891"/>
              <a:gd name="T28" fmla="*/ 2147483647 w 3524"/>
              <a:gd name="T29" fmla="*/ 2147483647 h 891"/>
              <a:gd name="T30" fmla="*/ 2147483647 w 3524"/>
              <a:gd name="T31" fmla="*/ 2147483647 h 891"/>
              <a:gd name="T32" fmla="*/ 2147483647 w 3524"/>
              <a:gd name="T33" fmla="*/ 2147483647 h 891"/>
              <a:gd name="T34" fmla="*/ 2147483647 w 3524"/>
              <a:gd name="T35" fmla="*/ 2147483647 h 891"/>
              <a:gd name="T36" fmla="*/ 2147483647 w 3524"/>
              <a:gd name="T37" fmla="*/ 2147483647 h 891"/>
              <a:gd name="T38" fmla="*/ 2147483647 w 3524"/>
              <a:gd name="T39" fmla="*/ 2147483647 h 891"/>
              <a:gd name="T40" fmla="*/ 2147483647 w 3524"/>
              <a:gd name="T41" fmla="*/ 2147483647 h 891"/>
              <a:gd name="T42" fmla="*/ 2147483647 w 3524"/>
              <a:gd name="T43" fmla="*/ 2147483647 h 891"/>
              <a:gd name="T44" fmla="*/ 2147483647 w 3524"/>
              <a:gd name="T45" fmla="*/ 2147483647 h 891"/>
              <a:gd name="T46" fmla="*/ 2147483647 w 3524"/>
              <a:gd name="T47" fmla="*/ 2147483647 h 891"/>
              <a:gd name="T48" fmla="*/ 2147483647 w 3524"/>
              <a:gd name="T49" fmla="*/ 2147483647 h 891"/>
              <a:gd name="T50" fmla="*/ 2147483647 w 3524"/>
              <a:gd name="T51" fmla="*/ 2147483647 h 891"/>
              <a:gd name="T52" fmla="*/ 2147483647 w 3524"/>
              <a:gd name="T53" fmla="*/ 2147483647 h 891"/>
              <a:gd name="T54" fmla="*/ 2147483647 w 3524"/>
              <a:gd name="T55" fmla="*/ 2147483647 h 891"/>
              <a:gd name="T56" fmla="*/ 2147483647 w 3524"/>
              <a:gd name="T57" fmla="*/ 2147483647 h 891"/>
              <a:gd name="T58" fmla="*/ 2147483647 w 3524"/>
              <a:gd name="T59" fmla="*/ 2147483647 h 891"/>
              <a:gd name="T60" fmla="*/ 2147483647 w 3524"/>
              <a:gd name="T61" fmla="*/ 2147483647 h 891"/>
              <a:gd name="T62" fmla="*/ 2147483647 w 3524"/>
              <a:gd name="T63" fmla="*/ 2147483647 h 891"/>
              <a:gd name="T64" fmla="*/ 2147483647 w 3524"/>
              <a:gd name="T65" fmla="*/ 2147483647 h 891"/>
              <a:gd name="T66" fmla="*/ 2147483647 w 3524"/>
              <a:gd name="T67" fmla="*/ 2147483647 h 891"/>
              <a:gd name="T68" fmla="*/ 2147483647 w 3524"/>
              <a:gd name="T69" fmla="*/ 2147483647 h 891"/>
              <a:gd name="T70" fmla="*/ 2147483647 w 3524"/>
              <a:gd name="T71" fmla="*/ 2147483647 h 891"/>
              <a:gd name="T72" fmla="*/ 2147483647 w 3524"/>
              <a:gd name="T73" fmla="*/ 2147483647 h 891"/>
              <a:gd name="T74" fmla="*/ 2147483647 w 3524"/>
              <a:gd name="T75" fmla="*/ 2147483647 h 891"/>
              <a:gd name="T76" fmla="*/ 2147483647 w 3524"/>
              <a:gd name="T77" fmla="*/ 2147483647 h 891"/>
              <a:gd name="T78" fmla="*/ 2147483647 w 3524"/>
              <a:gd name="T79" fmla="*/ 2147483647 h 891"/>
              <a:gd name="T80" fmla="*/ 2147483647 w 3524"/>
              <a:gd name="T81" fmla="*/ 2147483647 h 891"/>
              <a:gd name="T82" fmla="*/ 2147483647 w 3524"/>
              <a:gd name="T83" fmla="*/ 2147483647 h 891"/>
              <a:gd name="T84" fmla="*/ 2147483647 w 3524"/>
              <a:gd name="T85" fmla="*/ 2147483647 h 891"/>
              <a:gd name="T86" fmla="*/ 2147483647 w 3524"/>
              <a:gd name="T87" fmla="*/ 2147483647 h 891"/>
              <a:gd name="T88" fmla="*/ 2147483647 w 3524"/>
              <a:gd name="T89" fmla="*/ 2147483647 h 891"/>
              <a:gd name="T90" fmla="*/ 2147483647 w 3524"/>
              <a:gd name="T91" fmla="*/ 2147483647 h 891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3524"/>
              <a:gd name="T139" fmla="*/ 0 h 891"/>
              <a:gd name="T140" fmla="*/ 3524 w 3524"/>
              <a:gd name="T141" fmla="*/ 891 h 891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3524" h="891">
                <a:moveTo>
                  <a:pt x="1152" y="14"/>
                </a:moveTo>
                <a:cubicBezTo>
                  <a:pt x="1134" y="26"/>
                  <a:pt x="1116" y="39"/>
                  <a:pt x="1098" y="51"/>
                </a:cubicBezTo>
                <a:cubicBezTo>
                  <a:pt x="1087" y="58"/>
                  <a:pt x="1081" y="72"/>
                  <a:pt x="1070" y="78"/>
                </a:cubicBezTo>
                <a:cubicBezTo>
                  <a:pt x="1051" y="89"/>
                  <a:pt x="1027" y="89"/>
                  <a:pt x="1006" y="96"/>
                </a:cubicBezTo>
                <a:cubicBezTo>
                  <a:pt x="958" y="113"/>
                  <a:pt x="910" y="130"/>
                  <a:pt x="860" y="142"/>
                </a:cubicBezTo>
                <a:cubicBezTo>
                  <a:pt x="824" y="165"/>
                  <a:pt x="808" y="202"/>
                  <a:pt x="768" y="215"/>
                </a:cubicBezTo>
                <a:cubicBezTo>
                  <a:pt x="726" y="258"/>
                  <a:pt x="680" y="306"/>
                  <a:pt x="622" y="325"/>
                </a:cubicBezTo>
                <a:cubicBezTo>
                  <a:pt x="597" y="360"/>
                  <a:pt x="589" y="376"/>
                  <a:pt x="549" y="389"/>
                </a:cubicBezTo>
                <a:cubicBezTo>
                  <a:pt x="511" y="421"/>
                  <a:pt x="472" y="473"/>
                  <a:pt x="430" y="499"/>
                </a:cubicBezTo>
                <a:cubicBezTo>
                  <a:pt x="388" y="525"/>
                  <a:pt x="324" y="541"/>
                  <a:pt x="275" y="554"/>
                </a:cubicBezTo>
                <a:cubicBezTo>
                  <a:pt x="239" y="564"/>
                  <a:pt x="202" y="572"/>
                  <a:pt x="165" y="581"/>
                </a:cubicBezTo>
                <a:cubicBezTo>
                  <a:pt x="153" y="584"/>
                  <a:pt x="128" y="590"/>
                  <a:pt x="128" y="590"/>
                </a:cubicBezTo>
                <a:cubicBezTo>
                  <a:pt x="91" y="615"/>
                  <a:pt x="88" y="649"/>
                  <a:pt x="55" y="682"/>
                </a:cubicBezTo>
                <a:cubicBezTo>
                  <a:pt x="37" y="736"/>
                  <a:pt x="38" y="737"/>
                  <a:pt x="0" y="773"/>
                </a:cubicBezTo>
                <a:cubicBezTo>
                  <a:pt x="0" y="773"/>
                  <a:pt x="13" y="761"/>
                  <a:pt x="19" y="755"/>
                </a:cubicBezTo>
                <a:cubicBezTo>
                  <a:pt x="25" y="749"/>
                  <a:pt x="30" y="742"/>
                  <a:pt x="37" y="736"/>
                </a:cubicBezTo>
                <a:cubicBezTo>
                  <a:pt x="58" y="719"/>
                  <a:pt x="77" y="712"/>
                  <a:pt x="101" y="700"/>
                </a:cubicBezTo>
                <a:cubicBezTo>
                  <a:pt x="128" y="673"/>
                  <a:pt x="163" y="625"/>
                  <a:pt x="202" y="608"/>
                </a:cubicBezTo>
                <a:cubicBezTo>
                  <a:pt x="251" y="586"/>
                  <a:pt x="325" y="586"/>
                  <a:pt x="375" y="581"/>
                </a:cubicBezTo>
                <a:cubicBezTo>
                  <a:pt x="387" y="578"/>
                  <a:pt x="401" y="578"/>
                  <a:pt x="412" y="572"/>
                </a:cubicBezTo>
                <a:cubicBezTo>
                  <a:pt x="469" y="539"/>
                  <a:pt x="407" y="536"/>
                  <a:pt x="476" y="490"/>
                </a:cubicBezTo>
                <a:cubicBezTo>
                  <a:pt x="512" y="466"/>
                  <a:pt x="547" y="447"/>
                  <a:pt x="576" y="416"/>
                </a:cubicBezTo>
                <a:cubicBezTo>
                  <a:pt x="579" y="407"/>
                  <a:pt x="578" y="394"/>
                  <a:pt x="586" y="389"/>
                </a:cubicBezTo>
                <a:cubicBezTo>
                  <a:pt x="601" y="379"/>
                  <a:pt x="672" y="370"/>
                  <a:pt x="695" y="362"/>
                </a:cubicBezTo>
                <a:cubicBezTo>
                  <a:pt x="709" y="348"/>
                  <a:pt x="717" y="329"/>
                  <a:pt x="732" y="316"/>
                </a:cubicBezTo>
                <a:cubicBezTo>
                  <a:pt x="766" y="286"/>
                  <a:pt x="810" y="263"/>
                  <a:pt x="851" y="243"/>
                </a:cubicBezTo>
                <a:cubicBezTo>
                  <a:pt x="893" y="199"/>
                  <a:pt x="842" y="247"/>
                  <a:pt x="896" y="215"/>
                </a:cubicBezTo>
                <a:cubicBezTo>
                  <a:pt x="904" y="211"/>
                  <a:pt x="908" y="202"/>
                  <a:pt x="915" y="197"/>
                </a:cubicBezTo>
                <a:cubicBezTo>
                  <a:pt x="993" y="139"/>
                  <a:pt x="965" y="160"/>
                  <a:pt x="1088" y="151"/>
                </a:cubicBezTo>
                <a:cubicBezTo>
                  <a:pt x="1109" y="138"/>
                  <a:pt x="1129" y="127"/>
                  <a:pt x="1143" y="106"/>
                </a:cubicBezTo>
                <a:cubicBezTo>
                  <a:pt x="1160" y="80"/>
                  <a:pt x="1157" y="56"/>
                  <a:pt x="1180" y="32"/>
                </a:cubicBezTo>
                <a:cubicBezTo>
                  <a:pt x="1219" y="47"/>
                  <a:pt x="1230" y="36"/>
                  <a:pt x="1244" y="78"/>
                </a:cubicBezTo>
                <a:cubicBezTo>
                  <a:pt x="1231" y="117"/>
                  <a:pt x="1246" y="146"/>
                  <a:pt x="1253" y="188"/>
                </a:cubicBezTo>
                <a:cubicBezTo>
                  <a:pt x="1232" y="326"/>
                  <a:pt x="1259" y="318"/>
                  <a:pt x="1152" y="352"/>
                </a:cubicBezTo>
                <a:cubicBezTo>
                  <a:pt x="1112" y="395"/>
                  <a:pt x="1097" y="353"/>
                  <a:pt x="1061" y="407"/>
                </a:cubicBezTo>
                <a:cubicBezTo>
                  <a:pt x="1064" y="425"/>
                  <a:pt x="1057" y="449"/>
                  <a:pt x="1070" y="462"/>
                </a:cubicBezTo>
                <a:cubicBezTo>
                  <a:pt x="1092" y="484"/>
                  <a:pt x="1097" y="428"/>
                  <a:pt x="1116" y="416"/>
                </a:cubicBezTo>
                <a:cubicBezTo>
                  <a:pt x="1145" y="398"/>
                  <a:pt x="1204" y="393"/>
                  <a:pt x="1235" y="389"/>
                </a:cubicBezTo>
                <a:cubicBezTo>
                  <a:pt x="1253" y="335"/>
                  <a:pt x="1262" y="379"/>
                  <a:pt x="1280" y="325"/>
                </a:cubicBezTo>
                <a:cubicBezTo>
                  <a:pt x="1283" y="291"/>
                  <a:pt x="1290" y="258"/>
                  <a:pt x="1290" y="224"/>
                </a:cubicBezTo>
                <a:cubicBezTo>
                  <a:pt x="1290" y="172"/>
                  <a:pt x="1250" y="91"/>
                  <a:pt x="1317" y="69"/>
                </a:cubicBezTo>
                <a:cubicBezTo>
                  <a:pt x="1326" y="75"/>
                  <a:pt x="1338" y="78"/>
                  <a:pt x="1344" y="87"/>
                </a:cubicBezTo>
                <a:cubicBezTo>
                  <a:pt x="1347" y="92"/>
                  <a:pt x="1367" y="153"/>
                  <a:pt x="1372" y="170"/>
                </a:cubicBezTo>
                <a:cubicBezTo>
                  <a:pt x="1378" y="189"/>
                  <a:pt x="1393" y="205"/>
                  <a:pt x="1399" y="224"/>
                </a:cubicBezTo>
                <a:cubicBezTo>
                  <a:pt x="1396" y="245"/>
                  <a:pt x="1397" y="268"/>
                  <a:pt x="1390" y="288"/>
                </a:cubicBezTo>
                <a:cubicBezTo>
                  <a:pt x="1379" y="318"/>
                  <a:pt x="1336" y="369"/>
                  <a:pt x="1317" y="398"/>
                </a:cubicBezTo>
                <a:cubicBezTo>
                  <a:pt x="1303" y="442"/>
                  <a:pt x="1315" y="482"/>
                  <a:pt x="1326" y="526"/>
                </a:cubicBezTo>
                <a:cubicBezTo>
                  <a:pt x="1331" y="602"/>
                  <a:pt x="1321" y="659"/>
                  <a:pt x="1363" y="718"/>
                </a:cubicBezTo>
                <a:cubicBezTo>
                  <a:pt x="1383" y="781"/>
                  <a:pt x="1424" y="766"/>
                  <a:pt x="1491" y="773"/>
                </a:cubicBezTo>
                <a:cubicBezTo>
                  <a:pt x="1553" y="789"/>
                  <a:pt x="1611" y="827"/>
                  <a:pt x="1655" y="874"/>
                </a:cubicBezTo>
                <a:cubicBezTo>
                  <a:pt x="1689" y="871"/>
                  <a:pt x="1723" y="873"/>
                  <a:pt x="1756" y="864"/>
                </a:cubicBezTo>
                <a:cubicBezTo>
                  <a:pt x="1765" y="862"/>
                  <a:pt x="1737" y="860"/>
                  <a:pt x="1728" y="855"/>
                </a:cubicBezTo>
                <a:cubicBezTo>
                  <a:pt x="1682" y="830"/>
                  <a:pt x="1666" y="817"/>
                  <a:pt x="1619" y="800"/>
                </a:cubicBezTo>
                <a:cubicBezTo>
                  <a:pt x="1544" y="729"/>
                  <a:pt x="1674" y="847"/>
                  <a:pt x="1564" y="773"/>
                </a:cubicBezTo>
                <a:cubicBezTo>
                  <a:pt x="1555" y="767"/>
                  <a:pt x="1554" y="753"/>
                  <a:pt x="1546" y="746"/>
                </a:cubicBezTo>
                <a:cubicBezTo>
                  <a:pt x="1524" y="727"/>
                  <a:pt x="1497" y="714"/>
                  <a:pt x="1472" y="700"/>
                </a:cubicBezTo>
                <a:cubicBezTo>
                  <a:pt x="1440" y="682"/>
                  <a:pt x="1404" y="675"/>
                  <a:pt x="1372" y="654"/>
                </a:cubicBezTo>
                <a:cubicBezTo>
                  <a:pt x="1364" y="614"/>
                  <a:pt x="1364" y="591"/>
                  <a:pt x="1335" y="563"/>
                </a:cubicBezTo>
                <a:cubicBezTo>
                  <a:pt x="1348" y="498"/>
                  <a:pt x="1361" y="465"/>
                  <a:pt x="1427" y="444"/>
                </a:cubicBezTo>
                <a:cubicBezTo>
                  <a:pt x="1449" y="354"/>
                  <a:pt x="1452" y="261"/>
                  <a:pt x="1436" y="170"/>
                </a:cubicBezTo>
                <a:cubicBezTo>
                  <a:pt x="1432" y="149"/>
                  <a:pt x="1427" y="135"/>
                  <a:pt x="1408" y="124"/>
                </a:cubicBezTo>
                <a:cubicBezTo>
                  <a:pt x="1400" y="119"/>
                  <a:pt x="1372" y="115"/>
                  <a:pt x="1381" y="115"/>
                </a:cubicBezTo>
                <a:cubicBezTo>
                  <a:pt x="1416" y="115"/>
                  <a:pt x="1458" y="131"/>
                  <a:pt x="1491" y="142"/>
                </a:cubicBezTo>
                <a:cubicBezTo>
                  <a:pt x="1554" y="184"/>
                  <a:pt x="1525" y="172"/>
                  <a:pt x="1573" y="188"/>
                </a:cubicBezTo>
                <a:cubicBezTo>
                  <a:pt x="1606" y="237"/>
                  <a:pt x="1618" y="269"/>
                  <a:pt x="1637" y="325"/>
                </a:cubicBezTo>
                <a:cubicBezTo>
                  <a:pt x="1643" y="343"/>
                  <a:pt x="1655" y="380"/>
                  <a:pt x="1655" y="380"/>
                </a:cubicBezTo>
                <a:cubicBezTo>
                  <a:pt x="1658" y="410"/>
                  <a:pt x="1656" y="441"/>
                  <a:pt x="1664" y="471"/>
                </a:cubicBezTo>
                <a:cubicBezTo>
                  <a:pt x="1668" y="488"/>
                  <a:pt x="1697" y="496"/>
                  <a:pt x="1710" y="499"/>
                </a:cubicBezTo>
                <a:cubicBezTo>
                  <a:pt x="1857" y="528"/>
                  <a:pt x="1686" y="484"/>
                  <a:pt x="1847" y="526"/>
                </a:cubicBezTo>
                <a:cubicBezTo>
                  <a:pt x="1884" y="536"/>
                  <a:pt x="1921" y="544"/>
                  <a:pt x="1957" y="554"/>
                </a:cubicBezTo>
                <a:cubicBezTo>
                  <a:pt x="1976" y="559"/>
                  <a:pt x="2012" y="572"/>
                  <a:pt x="2012" y="572"/>
                </a:cubicBezTo>
                <a:cubicBezTo>
                  <a:pt x="2063" y="606"/>
                  <a:pt x="2102" y="645"/>
                  <a:pt x="2149" y="682"/>
                </a:cubicBezTo>
                <a:cubicBezTo>
                  <a:pt x="2170" y="698"/>
                  <a:pt x="2213" y="727"/>
                  <a:pt x="2213" y="727"/>
                </a:cubicBezTo>
                <a:cubicBezTo>
                  <a:pt x="2194" y="669"/>
                  <a:pt x="2197" y="668"/>
                  <a:pt x="2149" y="636"/>
                </a:cubicBezTo>
                <a:cubicBezTo>
                  <a:pt x="2124" y="598"/>
                  <a:pt x="2066" y="523"/>
                  <a:pt x="2021" y="508"/>
                </a:cubicBezTo>
                <a:cubicBezTo>
                  <a:pt x="1992" y="498"/>
                  <a:pt x="1960" y="497"/>
                  <a:pt x="1930" y="490"/>
                </a:cubicBezTo>
                <a:cubicBezTo>
                  <a:pt x="1882" y="457"/>
                  <a:pt x="1844" y="460"/>
                  <a:pt x="1783" y="453"/>
                </a:cubicBezTo>
                <a:cubicBezTo>
                  <a:pt x="1738" y="442"/>
                  <a:pt x="1716" y="445"/>
                  <a:pt x="1701" y="398"/>
                </a:cubicBezTo>
                <a:cubicBezTo>
                  <a:pt x="1698" y="361"/>
                  <a:pt x="1699" y="275"/>
                  <a:pt x="1674" y="234"/>
                </a:cubicBezTo>
                <a:cubicBezTo>
                  <a:pt x="1664" y="217"/>
                  <a:pt x="1648" y="204"/>
                  <a:pt x="1637" y="188"/>
                </a:cubicBezTo>
                <a:cubicBezTo>
                  <a:pt x="1634" y="179"/>
                  <a:pt x="1632" y="169"/>
                  <a:pt x="1628" y="160"/>
                </a:cubicBezTo>
                <a:cubicBezTo>
                  <a:pt x="1623" y="150"/>
                  <a:pt x="1607" y="143"/>
                  <a:pt x="1610" y="133"/>
                </a:cubicBezTo>
                <a:cubicBezTo>
                  <a:pt x="1612" y="124"/>
                  <a:pt x="1628" y="127"/>
                  <a:pt x="1637" y="124"/>
                </a:cubicBezTo>
                <a:cubicBezTo>
                  <a:pt x="1714" y="132"/>
                  <a:pt x="1778" y="145"/>
                  <a:pt x="1856" y="151"/>
                </a:cubicBezTo>
                <a:cubicBezTo>
                  <a:pt x="1878" y="215"/>
                  <a:pt x="1857" y="200"/>
                  <a:pt x="1902" y="215"/>
                </a:cubicBezTo>
                <a:cubicBezTo>
                  <a:pt x="1908" y="233"/>
                  <a:pt x="1923" y="309"/>
                  <a:pt x="1948" y="325"/>
                </a:cubicBezTo>
                <a:cubicBezTo>
                  <a:pt x="1962" y="334"/>
                  <a:pt x="2018" y="347"/>
                  <a:pt x="2039" y="352"/>
                </a:cubicBezTo>
                <a:cubicBezTo>
                  <a:pt x="2048" y="358"/>
                  <a:pt x="2064" y="360"/>
                  <a:pt x="2067" y="371"/>
                </a:cubicBezTo>
                <a:cubicBezTo>
                  <a:pt x="2069" y="379"/>
                  <a:pt x="2056" y="392"/>
                  <a:pt x="2048" y="389"/>
                </a:cubicBezTo>
                <a:cubicBezTo>
                  <a:pt x="2039" y="386"/>
                  <a:pt x="2045" y="370"/>
                  <a:pt x="2039" y="362"/>
                </a:cubicBezTo>
                <a:cubicBezTo>
                  <a:pt x="2026" y="345"/>
                  <a:pt x="2006" y="334"/>
                  <a:pt x="1994" y="316"/>
                </a:cubicBezTo>
                <a:cubicBezTo>
                  <a:pt x="1988" y="307"/>
                  <a:pt x="1981" y="297"/>
                  <a:pt x="1975" y="288"/>
                </a:cubicBezTo>
                <a:cubicBezTo>
                  <a:pt x="1949" y="211"/>
                  <a:pt x="1968" y="252"/>
                  <a:pt x="1920" y="179"/>
                </a:cubicBezTo>
                <a:cubicBezTo>
                  <a:pt x="1914" y="170"/>
                  <a:pt x="1902" y="151"/>
                  <a:pt x="1902" y="151"/>
                </a:cubicBezTo>
                <a:cubicBezTo>
                  <a:pt x="1914" y="148"/>
                  <a:pt x="1926" y="140"/>
                  <a:pt x="1939" y="142"/>
                </a:cubicBezTo>
                <a:cubicBezTo>
                  <a:pt x="1950" y="144"/>
                  <a:pt x="1956" y="156"/>
                  <a:pt x="1966" y="160"/>
                </a:cubicBezTo>
                <a:cubicBezTo>
                  <a:pt x="1999" y="175"/>
                  <a:pt x="2024" y="180"/>
                  <a:pt x="2058" y="188"/>
                </a:cubicBezTo>
                <a:cubicBezTo>
                  <a:pt x="2082" y="212"/>
                  <a:pt x="2098" y="239"/>
                  <a:pt x="2112" y="270"/>
                </a:cubicBezTo>
                <a:cubicBezTo>
                  <a:pt x="2137" y="325"/>
                  <a:pt x="2126" y="365"/>
                  <a:pt x="2176" y="398"/>
                </a:cubicBezTo>
                <a:cubicBezTo>
                  <a:pt x="2202" y="436"/>
                  <a:pt x="2234" y="457"/>
                  <a:pt x="2277" y="471"/>
                </a:cubicBezTo>
                <a:cubicBezTo>
                  <a:pt x="2283" y="480"/>
                  <a:pt x="2286" y="493"/>
                  <a:pt x="2295" y="499"/>
                </a:cubicBezTo>
                <a:cubicBezTo>
                  <a:pt x="2306" y="506"/>
                  <a:pt x="2320" y="503"/>
                  <a:pt x="2332" y="508"/>
                </a:cubicBezTo>
                <a:cubicBezTo>
                  <a:pt x="2372" y="525"/>
                  <a:pt x="2414" y="548"/>
                  <a:pt x="2451" y="572"/>
                </a:cubicBezTo>
                <a:cubicBezTo>
                  <a:pt x="2454" y="581"/>
                  <a:pt x="2456" y="590"/>
                  <a:pt x="2460" y="599"/>
                </a:cubicBezTo>
                <a:cubicBezTo>
                  <a:pt x="2465" y="609"/>
                  <a:pt x="2474" y="617"/>
                  <a:pt x="2478" y="627"/>
                </a:cubicBezTo>
                <a:cubicBezTo>
                  <a:pt x="2493" y="662"/>
                  <a:pt x="2492" y="686"/>
                  <a:pt x="2515" y="718"/>
                </a:cubicBezTo>
                <a:cubicBezTo>
                  <a:pt x="2557" y="891"/>
                  <a:pt x="2824" y="796"/>
                  <a:pt x="2954" y="800"/>
                </a:cubicBezTo>
                <a:cubicBezTo>
                  <a:pt x="3030" y="802"/>
                  <a:pt x="3106" y="807"/>
                  <a:pt x="3182" y="810"/>
                </a:cubicBezTo>
                <a:cubicBezTo>
                  <a:pt x="3412" y="801"/>
                  <a:pt x="3524" y="820"/>
                  <a:pt x="3356" y="764"/>
                </a:cubicBezTo>
                <a:cubicBezTo>
                  <a:pt x="3298" y="770"/>
                  <a:pt x="3238" y="773"/>
                  <a:pt x="3182" y="791"/>
                </a:cubicBezTo>
                <a:cubicBezTo>
                  <a:pt x="3098" y="735"/>
                  <a:pt x="2827" y="756"/>
                  <a:pt x="2789" y="755"/>
                </a:cubicBezTo>
                <a:cubicBezTo>
                  <a:pt x="2732" y="736"/>
                  <a:pt x="2678" y="726"/>
                  <a:pt x="2624" y="700"/>
                </a:cubicBezTo>
                <a:cubicBezTo>
                  <a:pt x="2610" y="658"/>
                  <a:pt x="2573" y="621"/>
                  <a:pt x="2542" y="590"/>
                </a:cubicBezTo>
                <a:cubicBezTo>
                  <a:pt x="2530" y="555"/>
                  <a:pt x="2518" y="546"/>
                  <a:pt x="2487" y="526"/>
                </a:cubicBezTo>
                <a:cubicBezTo>
                  <a:pt x="2455" y="478"/>
                  <a:pt x="2415" y="425"/>
                  <a:pt x="2359" y="407"/>
                </a:cubicBezTo>
                <a:cubicBezTo>
                  <a:pt x="2341" y="395"/>
                  <a:pt x="2319" y="387"/>
                  <a:pt x="2304" y="371"/>
                </a:cubicBezTo>
                <a:cubicBezTo>
                  <a:pt x="2280" y="345"/>
                  <a:pt x="2275" y="327"/>
                  <a:pt x="2240" y="316"/>
                </a:cubicBezTo>
                <a:cubicBezTo>
                  <a:pt x="2201" y="256"/>
                  <a:pt x="2216" y="233"/>
                  <a:pt x="2149" y="188"/>
                </a:cubicBezTo>
                <a:cubicBezTo>
                  <a:pt x="2139" y="175"/>
                  <a:pt x="2099" y="118"/>
                  <a:pt x="2085" y="106"/>
                </a:cubicBezTo>
                <a:cubicBezTo>
                  <a:pt x="2076" y="99"/>
                  <a:pt x="2027" y="89"/>
                  <a:pt x="2021" y="87"/>
                </a:cubicBezTo>
                <a:cubicBezTo>
                  <a:pt x="2105" y="60"/>
                  <a:pt x="2057" y="67"/>
                  <a:pt x="2167" y="78"/>
                </a:cubicBezTo>
                <a:cubicBezTo>
                  <a:pt x="2272" y="103"/>
                  <a:pt x="2361" y="128"/>
                  <a:pt x="2469" y="142"/>
                </a:cubicBezTo>
                <a:cubicBezTo>
                  <a:pt x="2478" y="170"/>
                  <a:pt x="2501" y="205"/>
                  <a:pt x="2524" y="224"/>
                </a:cubicBezTo>
                <a:cubicBezTo>
                  <a:pt x="2532" y="231"/>
                  <a:pt x="2583" y="242"/>
                  <a:pt x="2588" y="243"/>
                </a:cubicBezTo>
                <a:cubicBezTo>
                  <a:pt x="2674" y="257"/>
                  <a:pt x="2756" y="264"/>
                  <a:pt x="2844" y="270"/>
                </a:cubicBezTo>
                <a:cubicBezTo>
                  <a:pt x="2890" y="285"/>
                  <a:pt x="2927" y="310"/>
                  <a:pt x="2972" y="325"/>
                </a:cubicBezTo>
                <a:cubicBezTo>
                  <a:pt x="2990" y="353"/>
                  <a:pt x="2999" y="380"/>
                  <a:pt x="3018" y="407"/>
                </a:cubicBezTo>
                <a:cubicBezTo>
                  <a:pt x="3027" y="488"/>
                  <a:pt x="3023" y="538"/>
                  <a:pt x="3091" y="581"/>
                </a:cubicBezTo>
                <a:cubicBezTo>
                  <a:pt x="3170" y="561"/>
                  <a:pt x="3102" y="588"/>
                  <a:pt x="3091" y="544"/>
                </a:cubicBezTo>
                <a:cubicBezTo>
                  <a:pt x="3084" y="517"/>
                  <a:pt x="3097" y="489"/>
                  <a:pt x="3100" y="462"/>
                </a:cubicBezTo>
                <a:cubicBezTo>
                  <a:pt x="3090" y="394"/>
                  <a:pt x="3095" y="395"/>
                  <a:pt x="3045" y="362"/>
                </a:cubicBezTo>
                <a:cubicBezTo>
                  <a:pt x="3034" y="345"/>
                  <a:pt x="3030" y="323"/>
                  <a:pt x="3018" y="307"/>
                </a:cubicBezTo>
                <a:cubicBezTo>
                  <a:pt x="3005" y="290"/>
                  <a:pt x="2972" y="261"/>
                  <a:pt x="2972" y="261"/>
                </a:cubicBezTo>
                <a:cubicBezTo>
                  <a:pt x="2937" y="157"/>
                  <a:pt x="2686" y="181"/>
                  <a:pt x="2634" y="179"/>
                </a:cubicBezTo>
                <a:cubicBezTo>
                  <a:pt x="2599" y="156"/>
                  <a:pt x="2565" y="132"/>
                  <a:pt x="2533" y="106"/>
                </a:cubicBezTo>
                <a:cubicBezTo>
                  <a:pt x="2527" y="101"/>
                  <a:pt x="2503" y="73"/>
                  <a:pt x="2496" y="69"/>
                </a:cubicBezTo>
                <a:cubicBezTo>
                  <a:pt x="2485" y="64"/>
                  <a:pt x="2472" y="63"/>
                  <a:pt x="2460" y="60"/>
                </a:cubicBezTo>
                <a:cubicBezTo>
                  <a:pt x="2367" y="0"/>
                  <a:pt x="2247" y="63"/>
                  <a:pt x="2149" y="14"/>
                </a:cubicBezTo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3" name="Freeform 6"/>
          <p:cNvSpPr>
            <a:spLocks/>
          </p:cNvSpPr>
          <p:nvPr/>
        </p:nvSpPr>
        <p:spPr bwMode="auto">
          <a:xfrm>
            <a:off x="1259632" y="5246515"/>
            <a:ext cx="7884368" cy="342725"/>
          </a:xfrm>
          <a:custGeom>
            <a:avLst/>
            <a:gdLst>
              <a:gd name="T0" fmla="*/ 0 w 5413"/>
              <a:gd name="T1" fmla="*/ 2147483647 h 229"/>
              <a:gd name="T2" fmla="*/ 2147483647 w 5413"/>
              <a:gd name="T3" fmla="*/ 2147483647 h 229"/>
              <a:gd name="T4" fmla="*/ 2147483647 w 5413"/>
              <a:gd name="T5" fmla="*/ 2147483647 h 229"/>
              <a:gd name="T6" fmla="*/ 2147483647 w 5413"/>
              <a:gd name="T7" fmla="*/ 2147483647 h 229"/>
              <a:gd name="T8" fmla="*/ 2147483647 w 5413"/>
              <a:gd name="T9" fmla="*/ 2147483647 h 229"/>
              <a:gd name="T10" fmla="*/ 2147483647 w 5413"/>
              <a:gd name="T11" fmla="*/ 2147483647 h 229"/>
              <a:gd name="T12" fmla="*/ 2147483647 w 5413"/>
              <a:gd name="T13" fmla="*/ 2147483647 h 229"/>
              <a:gd name="T14" fmla="*/ 2147483647 w 5413"/>
              <a:gd name="T15" fmla="*/ 2147483647 h 229"/>
              <a:gd name="T16" fmla="*/ 2147483647 w 5413"/>
              <a:gd name="T17" fmla="*/ 2147483647 h 229"/>
              <a:gd name="T18" fmla="*/ 2147483647 w 5413"/>
              <a:gd name="T19" fmla="*/ 2147483647 h 229"/>
              <a:gd name="T20" fmla="*/ 2147483647 w 5413"/>
              <a:gd name="T21" fmla="*/ 2147483647 h 229"/>
              <a:gd name="T22" fmla="*/ 2147483647 w 5413"/>
              <a:gd name="T23" fmla="*/ 2147483647 h 229"/>
              <a:gd name="T24" fmla="*/ 2147483647 w 5413"/>
              <a:gd name="T25" fmla="*/ 2147483647 h 229"/>
              <a:gd name="T26" fmla="*/ 2147483647 w 5413"/>
              <a:gd name="T27" fmla="*/ 0 h 229"/>
              <a:gd name="T28" fmla="*/ 2147483647 w 5413"/>
              <a:gd name="T29" fmla="*/ 2147483647 h 229"/>
              <a:gd name="T30" fmla="*/ 2147483647 w 5413"/>
              <a:gd name="T31" fmla="*/ 2147483647 h 229"/>
              <a:gd name="T32" fmla="*/ 2147483647 w 5413"/>
              <a:gd name="T33" fmla="*/ 2147483647 h 229"/>
              <a:gd name="T34" fmla="*/ 2147483647 w 5413"/>
              <a:gd name="T35" fmla="*/ 2147483647 h 229"/>
              <a:gd name="T36" fmla="*/ 2147483647 w 5413"/>
              <a:gd name="T37" fmla="*/ 2147483647 h 229"/>
              <a:gd name="T38" fmla="*/ 2147483647 w 5413"/>
              <a:gd name="T39" fmla="*/ 2147483647 h 229"/>
              <a:gd name="T40" fmla="*/ 2147483647 w 5413"/>
              <a:gd name="T41" fmla="*/ 2147483647 h 229"/>
              <a:gd name="T42" fmla="*/ 2147483647 w 5413"/>
              <a:gd name="T43" fmla="*/ 2147483647 h 229"/>
              <a:gd name="T44" fmla="*/ 2147483647 w 5413"/>
              <a:gd name="T45" fmla="*/ 2147483647 h 229"/>
              <a:gd name="T46" fmla="*/ 2147483647 w 5413"/>
              <a:gd name="T47" fmla="*/ 2147483647 h 229"/>
              <a:gd name="T48" fmla="*/ 2147483647 w 5413"/>
              <a:gd name="T49" fmla="*/ 2147483647 h 229"/>
              <a:gd name="T50" fmla="*/ 2147483647 w 5413"/>
              <a:gd name="T51" fmla="*/ 2147483647 h 229"/>
              <a:gd name="T52" fmla="*/ 2147483647 w 5413"/>
              <a:gd name="T53" fmla="*/ 2147483647 h 229"/>
              <a:gd name="T54" fmla="*/ 2147483647 w 5413"/>
              <a:gd name="T55" fmla="*/ 2147483647 h 229"/>
              <a:gd name="T56" fmla="*/ 2147483647 w 5413"/>
              <a:gd name="T57" fmla="*/ 2147483647 h 229"/>
              <a:gd name="T58" fmla="*/ 2147483647 w 5413"/>
              <a:gd name="T59" fmla="*/ 2147483647 h 229"/>
              <a:gd name="T60" fmla="*/ 2147483647 w 5413"/>
              <a:gd name="T61" fmla="*/ 2147483647 h 229"/>
              <a:gd name="T62" fmla="*/ 2147483647 w 5413"/>
              <a:gd name="T63" fmla="*/ 2147483647 h 229"/>
              <a:gd name="T64" fmla="*/ 2147483647 w 5413"/>
              <a:gd name="T65" fmla="*/ 2147483647 h 229"/>
              <a:gd name="T66" fmla="*/ 2147483647 w 5413"/>
              <a:gd name="T67" fmla="*/ 2147483647 h 229"/>
              <a:gd name="T68" fmla="*/ 2147483647 w 5413"/>
              <a:gd name="T69" fmla="*/ 2147483647 h 229"/>
              <a:gd name="T70" fmla="*/ 2147483647 w 5413"/>
              <a:gd name="T71" fmla="*/ 2147483647 h 229"/>
              <a:gd name="T72" fmla="*/ 2147483647 w 5413"/>
              <a:gd name="T73" fmla="*/ 2147483647 h 229"/>
              <a:gd name="T74" fmla="*/ 2147483647 w 5413"/>
              <a:gd name="T75" fmla="*/ 2147483647 h 229"/>
              <a:gd name="T76" fmla="*/ 2147483647 w 5413"/>
              <a:gd name="T77" fmla="*/ 2147483647 h 229"/>
              <a:gd name="T78" fmla="*/ 2147483647 w 5413"/>
              <a:gd name="T79" fmla="*/ 0 h 229"/>
              <a:gd name="T80" fmla="*/ 2147483647 w 5413"/>
              <a:gd name="T81" fmla="*/ 2147483647 h 229"/>
              <a:gd name="T82" fmla="*/ 2147483647 w 5413"/>
              <a:gd name="T83" fmla="*/ 2147483647 h 229"/>
              <a:gd name="T84" fmla="*/ 2147483647 w 5413"/>
              <a:gd name="T85" fmla="*/ 2147483647 h 229"/>
              <a:gd name="T86" fmla="*/ 2147483647 w 5413"/>
              <a:gd name="T87" fmla="*/ 2147483647 h 229"/>
              <a:gd name="T88" fmla="*/ 2147483647 w 5413"/>
              <a:gd name="T89" fmla="*/ 2147483647 h 229"/>
              <a:gd name="T90" fmla="*/ 2147483647 w 5413"/>
              <a:gd name="T91" fmla="*/ 2147483647 h 229"/>
              <a:gd name="T92" fmla="*/ 2147483647 w 5413"/>
              <a:gd name="T93" fmla="*/ 2147483647 h 229"/>
              <a:gd name="T94" fmla="*/ 2147483647 w 5413"/>
              <a:gd name="T95" fmla="*/ 2147483647 h 229"/>
              <a:gd name="T96" fmla="*/ 2147483647 w 5413"/>
              <a:gd name="T97" fmla="*/ 2147483647 h 229"/>
              <a:gd name="T98" fmla="*/ 2147483647 w 5413"/>
              <a:gd name="T99" fmla="*/ 2147483647 h 229"/>
              <a:gd name="T100" fmla="*/ 2147483647 w 5413"/>
              <a:gd name="T101" fmla="*/ 2147483647 h 229"/>
              <a:gd name="T102" fmla="*/ 2147483647 w 5413"/>
              <a:gd name="T103" fmla="*/ 2147483647 h 229"/>
              <a:gd name="T104" fmla="*/ 2147483647 w 5413"/>
              <a:gd name="T105" fmla="*/ 2147483647 h 229"/>
              <a:gd name="T106" fmla="*/ 2147483647 w 5413"/>
              <a:gd name="T107" fmla="*/ 2147483647 h 229"/>
              <a:gd name="T108" fmla="*/ 2147483647 w 5413"/>
              <a:gd name="T109" fmla="*/ 2147483647 h 229"/>
              <a:gd name="T110" fmla="*/ 2147483647 w 5413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5413"/>
              <a:gd name="T169" fmla="*/ 0 h 229"/>
              <a:gd name="T170" fmla="*/ 5413 w 5413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5413" h="229">
                <a:moveTo>
                  <a:pt x="0" y="156"/>
                </a:moveTo>
                <a:cubicBezTo>
                  <a:pt x="42" y="142"/>
                  <a:pt x="59" y="106"/>
                  <a:pt x="101" y="92"/>
                </a:cubicBezTo>
                <a:cubicBezTo>
                  <a:pt x="143" y="112"/>
                  <a:pt x="178" y="133"/>
                  <a:pt x="211" y="165"/>
                </a:cubicBezTo>
                <a:cubicBezTo>
                  <a:pt x="244" y="65"/>
                  <a:pt x="238" y="101"/>
                  <a:pt x="384" y="110"/>
                </a:cubicBezTo>
                <a:cubicBezTo>
                  <a:pt x="402" y="107"/>
                  <a:pt x="422" y="109"/>
                  <a:pt x="439" y="101"/>
                </a:cubicBezTo>
                <a:cubicBezTo>
                  <a:pt x="449" y="96"/>
                  <a:pt x="451" y="83"/>
                  <a:pt x="458" y="74"/>
                </a:cubicBezTo>
                <a:cubicBezTo>
                  <a:pt x="475" y="53"/>
                  <a:pt x="479" y="53"/>
                  <a:pt x="503" y="37"/>
                </a:cubicBezTo>
                <a:cubicBezTo>
                  <a:pt x="546" y="47"/>
                  <a:pt x="583" y="62"/>
                  <a:pt x="622" y="83"/>
                </a:cubicBezTo>
                <a:cubicBezTo>
                  <a:pt x="682" y="64"/>
                  <a:pt x="624" y="91"/>
                  <a:pt x="659" y="46"/>
                </a:cubicBezTo>
                <a:cubicBezTo>
                  <a:pt x="666" y="37"/>
                  <a:pt x="677" y="34"/>
                  <a:pt x="686" y="28"/>
                </a:cubicBezTo>
                <a:cubicBezTo>
                  <a:pt x="727" y="38"/>
                  <a:pt x="757" y="60"/>
                  <a:pt x="796" y="74"/>
                </a:cubicBezTo>
                <a:cubicBezTo>
                  <a:pt x="805" y="83"/>
                  <a:pt x="811" y="98"/>
                  <a:pt x="823" y="101"/>
                </a:cubicBezTo>
                <a:cubicBezTo>
                  <a:pt x="875" y="114"/>
                  <a:pt x="888" y="64"/>
                  <a:pt x="915" y="37"/>
                </a:cubicBezTo>
                <a:cubicBezTo>
                  <a:pt x="943" y="10"/>
                  <a:pt x="948" y="11"/>
                  <a:pt x="979" y="0"/>
                </a:cubicBezTo>
                <a:cubicBezTo>
                  <a:pt x="1006" y="10"/>
                  <a:pt x="1035" y="15"/>
                  <a:pt x="1061" y="28"/>
                </a:cubicBezTo>
                <a:cubicBezTo>
                  <a:pt x="1092" y="43"/>
                  <a:pt x="1120" y="62"/>
                  <a:pt x="1152" y="74"/>
                </a:cubicBezTo>
                <a:cubicBezTo>
                  <a:pt x="1231" y="150"/>
                  <a:pt x="1422" y="134"/>
                  <a:pt x="1509" y="138"/>
                </a:cubicBezTo>
                <a:cubicBezTo>
                  <a:pt x="1521" y="141"/>
                  <a:pt x="1535" y="140"/>
                  <a:pt x="1546" y="147"/>
                </a:cubicBezTo>
                <a:cubicBezTo>
                  <a:pt x="1555" y="153"/>
                  <a:pt x="1554" y="177"/>
                  <a:pt x="1564" y="174"/>
                </a:cubicBezTo>
                <a:cubicBezTo>
                  <a:pt x="1576" y="170"/>
                  <a:pt x="1565" y="148"/>
                  <a:pt x="1573" y="138"/>
                </a:cubicBezTo>
                <a:cubicBezTo>
                  <a:pt x="1579" y="130"/>
                  <a:pt x="1591" y="131"/>
                  <a:pt x="1600" y="128"/>
                </a:cubicBezTo>
                <a:cubicBezTo>
                  <a:pt x="1633" y="161"/>
                  <a:pt x="1666" y="190"/>
                  <a:pt x="1692" y="229"/>
                </a:cubicBezTo>
                <a:cubicBezTo>
                  <a:pt x="1701" y="217"/>
                  <a:pt x="1712" y="206"/>
                  <a:pt x="1719" y="192"/>
                </a:cubicBezTo>
                <a:cubicBezTo>
                  <a:pt x="1724" y="181"/>
                  <a:pt x="1717" y="161"/>
                  <a:pt x="1728" y="156"/>
                </a:cubicBezTo>
                <a:cubicBezTo>
                  <a:pt x="1737" y="152"/>
                  <a:pt x="1789" y="170"/>
                  <a:pt x="1802" y="174"/>
                </a:cubicBezTo>
                <a:cubicBezTo>
                  <a:pt x="1850" y="164"/>
                  <a:pt x="1855" y="155"/>
                  <a:pt x="1893" y="128"/>
                </a:cubicBezTo>
                <a:cubicBezTo>
                  <a:pt x="1940" y="177"/>
                  <a:pt x="1923" y="147"/>
                  <a:pt x="1966" y="138"/>
                </a:cubicBezTo>
                <a:cubicBezTo>
                  <a:pt x="2002" y="131"/>
                  <a:pt x="2039" y="131"/>
                  <a:pt x="2076" y="128"/>
                </a:cubicBezTo>
                <a:cubicBezTo>
                  <a:pt x="2160" y="72"/>
                  <a:pt x="2203" y="104"/>
                  <a:pt x="2332" y="110"/>
                </a:cubicBezTo>
                <a:cubicBezTo>
                  <a:pt x="2390" y="129"/>
                  <a:pt x="2449" y="115"/>
                  <a:pt x="2506" y="101"/>
                </a:cubicBezTo>
                <a:cubicBezTo>
                  <a:pt x="2549" y="112"/>
                  <a:pt x="2582" y="106"/>
                  <a:pt x="2624" y="92"/>
                </a:cubicBezTo>
                <a:cubicBezTo>
                  <a:pt x="2661" y="95"/>
                  <a:pt x="2698" y="93"/>
                  <a:pt x="2734" y="101"/>
                </a:cubicBezTo>
                <a:cubicBezTo>
                  <a:pt x="2763" y="108"/>
                  <a:pt x="2804" y="137"/>
                  <a:pt x="2835" y="147"/>
                </a:cubicBezTo>
                <a:cubicBezTo>
                  <a:pt x="2847" y="156"/>
                  <a:pt x="2856" y="172"/>
                  <a:pt x="2871" y="174"/>
                </a:cubicBezTo>
                <a:cubicBezTo>
                  <a:pt x="2880" y="175"/>
                  <a:pt x="2882" y="160"/>
                  <a:pt x="2890" y="156"/>
                </a:cubicBezTo>
                <a:cubicBezTo>
                  <a:pt x="2937" y="130"/>
                  <a:pt x="2984" y="125"/>
                  <a:pt x="3036" y="119"/>
                </a:cubicBezTo>
                <a:cubicBezTo>
                  <a:pt x="3064" y="105"/>
                  <a:pt x="3088" y="82"/>
                  <a:pt x="3118" y="74"/>
                </a:cubicBezTo>
                <a:cubicBezTo>
                  <a:pt x="3175" y="60"/>
                  <a:pt x="3235" y="60"/>
                  <a:pt x="3292" y="46"/>
                </a:cubicBezTo>
                <a:cubicBezTo>
                  <a:pt x="3444" y="67"/>
                  <a:pt x="3377" y="69"/>
                  <a:pt x="3493" y="55"/>
                </a:cubicBezTo>
                <a:cubicBezTo>
                  <a:pt x="3528" y="38"/>
                  <a:pt x="3548" y="13"/>
                  <a:pt x="3584" y="0"/>
                </a:cubicBezTo>
                <a:cubicBezTo>
                  <a:pt x="3642" y="16"/>
                  <a:pt x="3647" y="23"/>
                  <a:pt x="3694" y="55"/>
                </a:cubicBezTo>
                <a:cubicBezTo>
                  <a:pt x="3723" y="100"/>
                  <a:pt x="3733" y="82"/>
                  <a:pt x="3776" y="110"/>
                </a:cubicBezTo>
                <a:cubicBezTo>
                  <a:pt x="3831" y="146"/>
                  <a:pt x="3894" y="184"/>
                  <a:pt x="3959" y="202"/>
                </a:cubicBezTo>
                <a:cubicBezTo>
                  <a:pt x="4080" y="189"/>
                  <a:pt x="4088" y="169"/>
                  <a:pt x="4197" y="128"/>
                </a:cubicBezTo>
                <a:cubicBezTo>
                  <a:pt x="4261" y="134"/>
                  <a:pt x="4325" y="137"/>
                  <a:pt x="4389" y="147"/>
                </a:cubicBezTo>
                <a:cubicBezTo>
                  <a:pt x="4440" y="155"/>
                  <a:pt x="4491" y="183"/>
                  <a:pt x="4544" y="192"/>
                </a:cubicBezTo>
                <a:cubicBezTo>
                  <a:pt x="4575" y="189"/>
                  <a:pt x="4606" y="190"/>
                  <a:pt x="4636" y="183"/>
                </a:cubicBezTo>
                <a:cubicBezTo>
                  <a:pt x="4647" y="181"/>
                  <a:pt x="4653" y="168"/>
                  <a:pt x="4663" y="165"/>
                </a:cubicBezTo>
                <a:cubicBezTo>
                  <a:pt x="4681" y="159"/>
                  <a:pt x="4700" y="159"/>
                  <a:pt x="4718" y="156"/>
                </a:cubicBezTo>
                <a:cubicBezTo>
                  <a:pt x="4859" y="66"/>
                  <a:pt x="4867" y="107"/>
                  <a:pt x="5120" y="92"/>
                </a:cubicBezTo>
                <a:cubicBezTo>
                  <a:pt x="5148" y="66"/>
                  <a:pt x="5156" y="58"/>
                  <a:pt x="5166" y="19"/>
                </a:cubicBezTo>
                <a:cubicBezTo>
                  <a:pt x="5207" y="29"/>
                  <a:pt x="5241" y="47"/>
                  <a:pt x="5267" y="83"/>
                </a:cubicBezTo>
                <a:cubicBezTo>
                  <a:pt x="5275" y="94"/>
                  <a:pt x="5277" y="108"/>
                  <a:pt x="5285" y="119"/>
                </a:cubicBezTo>
                <a:cubicBezTo>
                  <a:pt x="5298" y="136"/>
                  <a:pt x="5319" y="147"/>
                  <a:pt x="5331" y="165"/>
                </a:cubicBezTo>
                <a:cubicBezTo>
                  <a:pt x="5337" y="174"/>
                  <a:pt x="5339" y="189"/>
                  <a:pt x="5349" y="192"/>
                </a:cubicBezTo>
                <a:cubicBezTo>
                  <a:pt x="5369" y="199"/>
                  <a:pt x="5392" y="192"/>
                  <a:pt x="5413" y="192"/>
                </a:cubicBezTo>
              </a:path>
            </a:pathLst>
          </a:custGeom>
          <a:noFill/>
          <a:ln w="635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4" name="Freeform 7"/>
          <p:cNvSpPr>
            <a:spLocks/>
          </p:cNvSpPr>
          <p:nvPr/>
        </p:nvSpPr>
        <p:spPr bwMode="auto">
          <a:xfrm>
            <a:off x="6198815" y="1333326"/>
            <a:ext cx="531813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5" name="Freeform 8"/>
          <p:cNvSpPr>
            <a:spLocks/>
          </p:cNvSpPr>
          <p:nvPr/>
        </p:nvSpPr>
        <p:spPr bwMode="auto">
          <a:xfrm>
            <a:off x="6343278" y="3420889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6" name="Freeform 9"/>
          <p:cNvSpPr>
            <a:spLocks/>
          </p:cNvSpPr>
          <p:nvPr/>
        </p:nvSpPr>
        <p:spPr bwMode="auto">
          <a:xfrm>
            <a:off x="5190753" y="2628726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7" name="Freeform 10"/>
          <p:cNvSpPr>
            <a:spLocks/>
          </p:cNvSpPr>
          <p:nvPr/>
        </p:nvSpPr>
        <p:spPr bwMode="auto">
          <a:xfrm>
            <a:off x="4327153" y="2412826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" name="Freeform 11"/>
          <p:cNvSpPr>
            <a:spLocks/>
          </p:cNvSpPr>
          <p:nvPr/>
        </p:nvSpPr>
        <p:spPr bwMode="auto">
          <a:xfrm>
            <a:off x="3060328" y="3204989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9" name="Freeform 12"/>
          <p:cNvSpPr>
            <a:spLocks/>
          </p:cNvSpPr>
          <p:nvPr/>
        </p:nvSpPr>
        <p:spPr bwMode="auto">
          <a:xfrm>
            <a:off x="3319090" y="1549226"/>
            <a:ext cx="531813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" name="Freeform 13"/>
          <p:cNvSpPr>
            <a:spLocks/>
          </p:cNvSpPr>
          <p:nvPr/>
        </p:nvSpPr>
        <p:spPr bwMode="auto">
          <a:xfrm>
            <a:off x="4974853" y="612601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1" name="Freeform 14"/>
          <p:cNvSpPr>
            <a:spLocks/>
          </p:cNvSpPr>
          <p:nvPr/>
        </p:nvSpPr>
        <p:spPr bwMode="auto">
          <a:xfrm>
            <a:off x="3923928" y="901526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2" name="Freeform 15"/>
          <p:cNvSpPr>
            <a:spLocks/>
          </p:cNvSpPr>
          <p:nvPr/>
        </p:nvSpPr>
        <p:spPr bwMode="auto">
          <a:xfrm>
            <a:off x="4327153" y="1620664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3" name="Freeform 16"/>
          <p:cNvSpPr>
            <a:spLocks/>
          </p:cNvSpPr>
          <p:nvPr/>
        </p:nvSpPr>
        <p:spPr bwMode="auto">
          <a:xfrm>
            <a:off x="6775078" y="2125489"/>
            <a:ext cx="531812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5767015" y="2196926"/>
            <a:ext cx="531813" cy="504825"/>
          </a:xfrm>
          <a:custGeom>
            <a:avLst/>
            <a:gdLst>
              <a:gd name="T0" fmla="*/ 2147483647 w 162"/>
              <a:gd name="T1" fmla="*/ 0 h 251"/>
              <a:gd name="T2" fmla="*/ 2147483647 w 162"/>
              <a:gd name="T3" fmla="*/ 2147483647 h 251"/>
              <a:gd name="T4" fmla="*/ 2147483647 w 162"/>
              <a:gd name="T5" fmla="*/ 2147483647 h 251"/>
              <a:gd name="T6" fmla="*/ 2147483647 w 162"/>
              <a:gd name="T7" fmla="*/ 2147483647 h 251"/>
              <a:gd name="T8" fmla="*/ 2147483647 w 162"/>
              <a:gd name="T9" fmla="*/ 2147483647 h 251"/>
              <a:gd name="T10" fmla="*/ 2147483647 w 162"/>
              <a:gd name="T11" fmla="*/ 2147483647 h 251"/>
              <a:gd name="T12" fmla="*/ 2147483647 w 162"/>
              <a:gd name="T13" fmla="*/ 2147483647 h 251"/>
              <a:gd name="T14" fmla="*/ 2147483647 w 162"/>
              <a:gd name="T15" fmla="*/ 2147483647 h 251"/>
              <a:gd name="T16" fmla="*/ 2147483647 w 162"/>
              <a:gd name="T17" fmla="*/ 2147483647 h 251"/>
              <a:gd name="T18" fmla="*/ 2147483647 w 162"/>
              <a:gd name="T19" fmla="*/ 2147483647 h 251"/>
              <a:gd name="T20" fmla="*/ 2147483647 w 162"/>
              <a:gd name="T21" fmla="*/ 2147483647 h 251"/>
              <a:gd name="T22" fmla="*/ 2147483647 w 162"/>
              <a:gd name="T23" fmla="*/ 2147483647 h 25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62"/>
              <a:gd name="T37" fmla="*/ 0 h 251"/>
              <a:gd name="T38" fmla="*/ 162 w 162"/>
              <a:gd name="T39" fmla="*/ 251 h 25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62" h="251">
                <a:moveTo>
                  <a:pt x="65" y="0"/>
                </a:moveTo>
                <a:cubicBezTo>
                  <a:pt x="91" y="78"/>
                  <a:pt x="85" y="36"/>
                  <a:pt x="74" y="128"/>
                </a:cubicBezTo>
                <a:cubicBezTo>
                  <a:pt x="71" y="119"/>
                  <a:pt x="74" y="103"/>
                  <a:pt x="65" y="101"/>
                </a:cubicBezTo>
                <a:cubicBezTo>
                  <a:pt x="34" y="93"/>
                  <a:pt x="1" y="174"/>
                  <a:pt x="1" y="174"/>
                </a:cubicBezTo>
                <a:cubicBezTo>
                  <a:pt x="14" y="228"/>
                  <a:pt x="0" y="233"/>
                  <a:pt x="56" y="247"/>
                </a:cubicBezTo>
                <a:cubicBezTo>
                  <a:pt x="68" y="244"/>
                  <a:pt x="80" y="238"/>
                  <a:pt x="93" y="238"/>
                </a:cubicBezTo>
                <a:cubicBezTo>
                  <a:pt x="105" y="238"/>
                  <a:pt x="117" y="251"/>
                  <a:pt x="129" y="247"/>
                </a:cubicBezTo>
                <a:cubicBezTo>
                  <a:pt x="139" y="244"/>
                  <a:pt x="141" y="229"/>
                  <a:pt x="147" y="220"/>
                </a:cubicBezTo>
                <a:cubicBezTo>
                  <a:pt x="150" y="199"/>
                  <a:pt x="162" y="177"/>
                  <a:pt x="157" y="156"/>
                </a:cubicBezTo>
                <a:cubicBezTo>
                  <a:pt x="155" y="145"/>
                  <a:pt x="138" y="145"/>
                  <a:pt x="129" y="138"/>
                </a:cubicBezTo>
                <a:cubicBezTo>
                  <a:pt x="122" y="133"/>
                  <a:pt x="119" y="123"/>
                  <a:pt x="111" y="119"/>
                </a:cubicBezTo>
                <a:cubicBezTo>
                  <a:pt x="106" y="116"/>
                  <a:pt x="99" y="119"/>
                  <a:pt x="93" y="119"/>
                </a:cubicBezTo>
              </a:path>
            </a:pathLst>
          </a:custGeom>
          <a:solidFill>
            <a:srgbClr val="FF0000"/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5" name="AutoShape 18"/>
          <p:cNvSpPr>
            <a:spLocks noChangeArrowheads="1"/>
          </p:cNvSpPr>
          <p:nvPr/>
        </p:nvSpPr>
        <p:spPr bwMode="auto">
          <a:xfrm>
            <a:off x="2339603" y="109364"/>
            <a:ext cx="1800225" cy="735747"/>
          </a:xfrm>
          <a:prstGeom prst="wedgeEllipseCallout">
            <a:avLst>
              <a:gd name="adj1" fmla="val 103769"/>
              <a:gd name="adj2" fmla="val 130824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Alegría y donación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26" name="AutoShape 19"/>
          <p:cNvSpPr>
            <a:spLocks noChangeArrowheads="1"/>
          </p:cNvSpPr>
          <p:nvPr/>
        </p:nvSpPr>
        <p:spPr bwMode="auto">
          <a:xfrm>
            <a:off x="2160215" y="4428951"/>
            <a:ext cx="2700338" cy="735747"/>
          </a:xfrm>
          <a:prstGeom prst="wedgeEllipseCallout">
            <a:avLst>
              <a:gd name="adj1" fmla="val 33176"/>
              <a:gd name="adj2" fmla="val -250648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Relaciones que humanizan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27" name="AutoShape 21"/>
          <p:cNvSpPr>
            <a:spLocks noChangeArrowheads="1"/>
          </p:cNvSpPr>
          <p:nvPr/>
        </p:nvSpPr>
        <p:spPr bwMode="auto">
          <a:xfrm>
            <a:off x="6371853" y="4573414"/>
            <a:ext cx="1655762" cy="735747"/>
          </a:xfrm>
          <a:prstGeom prst="wedgeEllipseCallout">
            <a:avLst>
              <a:gd name="adj1" fmla="val -104634"/>
              <a:gd name="adj2" fmla="val 10491"/>
            </a:avLst>
          </a:prstGeom>
          <a:solidFill>
            <a:srgbClr val="808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Ser dialogal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28" name="AutoShape 22"/>
          <p:cNvSpPr>
            <a:spLocks noChangeArrowheads="1"/>
          </p:cNvSpPr>
          <p:nvPr/>
        </p:nvSpPr>
        <p:spPr bwMode="auto">
          <a:xfrm>
            <a:off x="2160215" y="6086301"/>
            <a:ext cx="2124075" cy="431800"/>
          </a:xfrm>
          <a:prstGeom prst="wedgeEllipseCallout">
            <a:avLst>
              <a:gd name="adj1" fmla="val 95583"/>
              <a:gd name="adj2" fmla="val -23352"/>
            </a:avLst>
          </a:prstGeom>
          <a:solidFill>
            <a:srgbClr val="99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Motivaciones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  <p:sp>
        <p:nvSpPr>
          <p:cNvPr id="29" name="35 Rectángulo"/>
          <p:cNvSpPr/>
          <p:nvPr/>
        </p:nvSpPr>
        <p:spPr>
          <a:xfrm>
            <a:off x="4956742" y="4049786"/>
            <a:ext cx="77753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1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ea typeface="+mn-ea"/>
                <a:cs typeface="+mn-cs"/>
              </a:rPr>
              <a:t>opción</a:t>
            </a:r>
            <a:endParaRPr lang="es-ES" sz="1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ea typeface="+mn-ea"/>
              <a:cs typeface="+mn-cs"/>
            </a:endParaRPr>
          </a:p>
        </p:txBody>
      </p:sp>
      <p:sp>
        <p:nvSpPr>
          <p:cNvPr id="30" name="AutoShape 22"/>
          <p:cNvSpPr>
            <a:spLocks noChangeArrowheads="1"/>
          </p:cNvSpPr>
          <p:nvPr/>
        </p:nvSpPr>
        <p:spPr bwMode="auto">
          <a:xfrm>
            <a:off x="6732240" y="6165304"/>
            <a:ext cx="2124075" cy="431800"/>
          </a:xfrm>
          <a:prstGeom prst="wedgeEllipseCallout">
            <a:avLst>
              <a:gd name="adj1" fmla="val -77649"/>
              <a:gd name="adj2" fmla="val -136461"/>
            </a:avLst>
          </a:prstGeom>
          <a:solidFill>
            <a:srgbClr val="99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 smtClean="0">
                <a:solidFill>
                  <a:schemeClr val="bg1"/>
                </a:solidFill>
                <a:latin typeface="Arial Black" charset="0"/>
              </a:rPr>
              <a:t>Necesidades</a:t>
            </a:r>
            <a:endParaRPr lang="es-ES" sz="1400" dirty="0">
              <a:solidFill>
                <a:schemeClr val="bg1"/>
              </a:solidFill>
              <a:latin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3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1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9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1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5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3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DARNOS TIEMPO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2159000"/>
            <a:ext cx="4301448" cy="4233333"/>
          </a:xfrm>
        </p:spPr>
        <p:txBody>
          <a:bodyPr>
            <a:normAutofit/>
          </a:bodyPr>
          <a:lstStyle/>
          <a:p>
            <a:pPr>
              <a:buClrTx/>
              <a:buFont typeface="Wingdings" charset="2"/>
              <a:buChar char="ü"/>
            </a:pPr>
            <a:r>
              <a:rPr lang="es-ES" sz="2800" dirty="0" smtClean="0">
                <a:solidFill>
                  <a:schemeClr val="tx1"/>
                </a:solidFill>
              </a:rPr>
              <a:t>Para sentir</a:t>
            </a:r>
          </a:p>
          <a:p>
            <a:pPr>
              <a:buClrTx/>
              <a:buFont typeface="Wingdings" charset="2"/>
              <a:buChar char="ü"/>
            </a:pPr>
            <a:r>
              <a:rPr lang="es-ES" sz="2800" dirty="0" smtClean="0">
                <a:solidFill>
                  <a:schemeClr val="tx1"/>
                </a:solidFill>
              </a:rPr>
              <a:t>Para pensar</a:t>
            </a:r>
          </a:p>
          <a:p>
            <a:pPr>
              <a:buClrTx/>
              <a:buFont typeface="Wingdings" charset="2"/>
              <a:buChar char="ü"/>
            </a:pPr>
            <a:r>
              <a:rPr lang="es-ES" sz="2800" dirty="0" smtClean="0">
                <a:solidFill>
                  <a:schemeClr val="tx1"/>
                </a:solidFill>
              </a:rPr>
              <a:t>Para buscar</a:t>
            </a:r>
          </a:p>
          <a:p>
            <a:pPr>
              <a:buClrTx/>
              <a:buFont typeface="Wingdings" charset="2"/>
              <a:buChar char="ü"/>
            </a:pPr>
            <a:r>
              <a:rPr lang="es-ES" sz="2800" dirty="0" smtClean="0">
                <a:solidFill>
                  <a:schemeClr val="tx1"/>
                </a:solidFill>
              </a:rPr>
              <a:t>Para hablar</a:t>
            </a:r>
          </a:p>
          <a:p>
            <a:pPr>
              <a:buClrTx/>
              <a:buFont typeface="Wingdings" charset="2"/>
              <a:buChar char="ü"/>
            </a:pPr>
            <a:r>
              <a:rPr lang="es-ES" sz="2800" dirty="0" smtClean="0">
                <a:solidFill>
                  <a:schemeClr val="tx1"/>
                </a:solidFill>
              </a:rPr>
              <a:t>Para rezar</a:t>
            </a:r>
          </a:p>
          <a:p>
            <a:pPr>
              <a:buClrTx/>
              <a:buFont typeface="Wingdings" charset="2"/>
              <a:buChar char="ü"/>
            </a:pPr>
            <a:r>
              <a:rPr lang="es-ES" sz="2800" dirty="0" smtClean="0">
                <a:solidFill>
                  <a:schemeClr val="tx1"/>
                </a:solidFill>
              </a:rPr>
              <a:t>Para el encuentro</a:t>
            </a:r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F952-6D89-C64F-8908-B5D0E6B85F0C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2</a:t>
            </a:fld>
            <a:endParaRPr lang="es-ES"/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4266836039"/>
              </p:ext>
            </p:extLst>
          </p:nvPr>
        </p:nvGraphicFramePr>
        <p:xfrm>
          <a:off x="2831570" y="1826589"/>
          <a:ext cx="6096000" cy="4565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7811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BA1A4-42DD-8644-A495-09E5D9C01E14}" type="datetime1">
              <a:rPr kumimoji="0" lang="es-EC" smtClean="0"/>
              <a:t>22/06/13</a:t>
            </a:fld>
            <a:endParaRPr kumimoji="0"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nl-NL" smtClean="0"/>
              <a:t>jg</a:t>
            </a:r>
            <a:endParaRPr kumimoji="0"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20FCD-5F4C-4989-BE05-0A8208BCBC21}" type="slidenum">
              <a:rPr kumimoji="0" lang="es-ES" smtClean="0"/>
              <a:pPr/>
              <a:t>20</a:t>
            </a:fld>
            <a:endParaRPr kumimoji="0" lang="es-ES"/>
          </a:p>
        </p:txBody>
      </p:sp>
      <p:pic>
        <p:nvPicPr>
          <p:cNvPr id="14" name="Picture 2" descr="C:\Users\Lucia Weiler\AppData\Local\Temp\IMG_65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8" r="2020"/>
          <a:stretch>
            <a:fillRect/>
          </a:stretch>
        </p:blipFill>
        <p:spPr bwMode="auto">
          <a:xfrm>
            <a:off x="0" y="493461"/>
            <a:ext cx="9144000" cy="6391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300801" y="553384"/>
            <a:ext cx="66260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 smtClean="0">
                <a:solidFill>
                  <a:schemeClr val="bg1"/>
                </a:solidFill>
              </a:rPr>
              <a:t>Familia que huele</a:t>
            </a:r>
          </a:p>
          <a:p>
            <a:pPr algn="ctr"/>
            <a:r>
              <a:rPr lang="es-ES" sz="4400" dirty="0" smtClean="0">
                <a:solidFill>
                  <a:schemeClr val="bg1"/>
                </a:solidFill>
              </a:rPr>
              <a:t>a muerte </a:t>
            </a:r>
            <a:r>
              <a:rPr lang="es-ES" sz="3200" dirty="0" smtClean="0">
                <a:solidFill>
                  <a:srgbClr val="FFFF00"/>
                </a:solidFill>
              </a:rPr>
              <a:t>(frustración)</a:t>
            </a:r>
          </a:p>
          <a:p>
            <a:pPr algn="ctr"/>
            <a:r>
              <a:rPr lang="es-ES" sz="4400" dirty="0" smtClean="0">
                <a:solidFill>
                  <a:schemeClr val="bg1"/>
                </a:solidFill>
              </a:rPr>
              <a:t>y a perfume </a:t>
            </a:r>
            <a:r>
              <a:rPr lang="es-ES" sz="3200" dirty="0" smtClean="0">
                <a:solidFill>
                  <a:srgbClr val="FFFF00"/>
                </a:solidFill>
              </a:rPr>
              <a:t>(gratuidad)</a:t>
            </a:r>
            <a:endParaRPr lang="es-E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01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RESOLVER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2333346"/>
              </p:ext>
            </p:extLst>
          </p:nvPr>
        </p:nvGraphicFramePr>
        <p:xfrm>
          <a:off x="677333" y="2159000"/>
          <a:ext cx="8047567" cy="441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7C481-4A06-CE45-A728-68F55CEC33E4}" type="datetime1">
              <a:rPr lang="es-EC" smtClean="0"/>
              <a:t>22/06/13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8234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ACTITUDES POSITIVAS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3471549"/>
              </p:ext>
            </p:extLst>
          </p:nvPr>
        </p:nvGraphicFramePr>
        <p:xfrm>
          <a:off x="677333" y="2159000"/>
          <a:ext cx="8047567" cy="4233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F952-6D89-C64F-8908-B5D0E6B85F0C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15343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ORACIÓN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F952-6D89-C64F-8908-B5D0E6B85F0C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23</a:t>
            </a:fld>
            <a:endParaRPr lang="es-ES"/>
          </a:p>
        </p:txBody>
      </p:sp>
      <p:sp>
        <p:nvSpPr>
          <p:cNvPr id="7" name="Rectángulo 6"/>
          <p:cNvSpPr/>
          <p:nvPr/>
        </p:nvSpPr>
        <p:spPr>
          <a:xfrm>
            <a:off x="700717" y="2070138"/>
            <a:ext cx="8089177" cy="444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lang="es-ES_tradnl" sz="3400" dirty="0" smtClean="0"/>
              <a:t>Dios</a:t>
            </a:r>
            <a:r>
              <a:rPr lang="es-ES_tradnl" sz="3400" dirty="0"/>
              <a:t>, dame </a:t>
            </a:r>
            <a:endParaRPr lang="es-ES_tradnl" sz="3400" dirty="0" smtClean="0"/>
          </a:p>
          <a:p>
            <a:pPr>
              <a:spcBef>
                <a:spcPts val="1800"/>
              </a:spcBef>
            </a:pPr>
            <a:r>
              <a:rPr lang="es-ES_tradnl" sz="3400" dirty="0" smtClean="0"/>
              <a:t>la </a:t>
            </a:r>
            <a:r>
              <a:rPr lang="es-ES_tradnl" sz="3400" dirty="0"/>
              <a:t>serenidad de aceptar las cosas que no puedo cambiar;</a:t>
            </a:r>
          </a:p>
          <a:p>
            <a:pPr>
              <a:spcBef>
                <a:spcPts val="1800"/>
              </a:spcBef>
            </a:pPr>
            <a:r>
              <a:rPr lang="es-ES_tradnl" sz="3400" dirty="0" smtClean="0"/>
              <a:t>valor </a:t>
            </a:r>
            <a:r>
              <a:rPr lang="es-ES_tradnl" sz="3400" dirty="0"/>
              <a:t>para cambiar las cosas que puedo; </a:t>
            </a:r>
            <a:endParaRPr lang="es-ES_tradnl" sz="3400" dirty="0" smtClean="0"/>
          </a:p>
          <a:p>
            <a:pPr>
              <a:spcBef>
                <a:spcPts val="1800"/>
              </a:spcBef>
            </a:pPr>
            <a:r>
              <a:rPr lang="es-ES_tradnl" sz="3400" dirty="0" smtClean="0"/>
              <a:t>y </a:t>
            </a:r>
            <a:r>
              <a:rPr lang="es-ES_tradnl" sz="3400" dirty="0"/>
              <a:t>sabiduría para conocer la diferencia.</a:t>
            </a:r>
            <a:endParaRPr lang="es-ES" sz="3400" dirty="0"/>
          </a:p>
        </p:txBody>
      </p:sp>
    </p:spTree>
    <p:extLst>
      <p:ext uri="{BB962C8B-B14F-4D97-AF65-F5344CB8AC3E}">
        <p14:creationId xmlns:p14="http://schemas.microsoft.com/office/powerpoint/2010/main" val="540306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RECUPERAR LO ESENCIAL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3" y="2159001"/>
            <a:ext cx="8047567" cy="61161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 smtClean="0">
                <a:solidFill>
                  <a:srgbClr val="302C24"/>
                </a:solidFill>
              </a:rPr>
              <a:t>Q</a:t>
            </a:r>
            <a:r>
              <a:rPr lang="es-ES" dirty="0" smtClean="0">
                <a:solidFill>
                  <a:srgbClr val="302C24"/>
                </a:solidFill>
              </a:rPr>
              <a:t>ue es invisible a los ojos, pero se expresa con el coraz</a:t>
            </a:r>
            <a:r>
              <a:rPr lang="es-ES" dirty="0" smtClean="0">
                <a:solidFill>
                  <a:srgbClr val="302C24"/>
                </a:solidFill>
              </a:rPr>
              <a:t>ón</a:t>
            </a:r>
            <a:endParaRPr lang="es-ES" dirty="0" smtClean="0">
              <a:solidFill>
                <a:srgbClr val="302C24"/>
              </a:solidFill>
            </a:endParaRPr>
          </a:p>
          <a:p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F952-6D89-C64F-8908-B5D0E6B85F0C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3</a:t>
            </a:fld>
            <a:endParaRPr lang="es-ES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506036959"/>
              </p:ext>
            </p:extLst>
          </p:nvPr>
        </p:nvGraphicFramePr>
        <p:xfrm>
          <a:off x="1668313" y="250507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9666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DESENCUENTROS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1800" b="1" dirty="0">
                <a:solidFill>
                  <a:srgbClr val="FF0000"/>
                </a:solidFill>
              </a:rPr>
              <a:t>Es un espacio de silencio y confianza para revisar la vida en pareja</a:t>
            </a:r>
            <a:r>
              <a:rPr lang="es-ES_tradnl" sz="1800" b="1" dirty="0">
                <a:solidFill>
                  <a:srgbClr val="FF0000"/>
                </a:solidFill>
              </a:rPr>
              <a:t> </a:t>
            </a:r>
            <a:endParaRPr lang="es-ES" sz="1800" b="1" dirty="0" smtClean="0">
              <a:solidFill>
                <a:srgbClr val="FF0000"/>
              </a:solidFill>
            </a:endParaRPr>
          </a:p>
          <a:p>
            <a:pPr>
              <a:buClrTx/>
              <a:buFont typeface="Wingdings" charset="2"/>
              <a:buChar char="q"/>
            </a:pPr>
            <a:r>
              <a:rPr lang="es-ES" dirty="0" smtClean="0">
                <a:solidFill>
                  <a:srgbClr val="302C24"/>
                </a:solidFill>
              </a:rPr>
              <a:t>“</a:t>
            </a:r>
            <a:r>
              <a:rPr lang="es-ES" dirty="0">
                <a:solidFill>
                  <a:srgbClr val="302C24"/>
                </a:solidFill>
              </a:rPr>
              <a:t>La violencia es la expresión trágica de necesidades insatisfechas” </a:t>
            </a:r>
            <a:r>
              <a:rPr lang="es-ES" i="1" dirty="0">
                <a:solidFill>
                  <a:srgbClr val="302C24"/>
                </a:solidFill>
              </a:rPr>
              <a:t>Marshall B. </a:t>
            </a:r>
            <a:r>
              <a:rPr lang="es-ES" i="1" dirty="0" err="1">
                <a:solidFill>
                  <a:srgbClr val="302C24"/>
                </a:solidFill>
              </a:rPr>
              <a:t>Rosenberg</a:t>
            </a:r>
            <a:r>
              <a:rPr lang="es-ES" i="1" dirty="0">
                <a:solidFill>
                  <a:srgbClr val="302C24"/>
                </a:solidFill>
              </a:rPr>
              <a:t> </a:t>
            </a:r>
            <a:endParaRPr lang="es-ES" i="1" dirty="0" smtClean="0">
              <a:solidFill>
                <a:srgbClr val="302C24"/>
              </a:solidFill>
            </a:endParaRPr>
          </a:p>
          <a:p>
            <a:pPr>
              <a:buClrTx/>
              <a:buFont typeface="Wingdings" charset="2"/>
              <a:buChar char="q"/>
            </a:pPr>
            <a:r>
              <a:rPr lang="es-ES" dirty="0" smtClean="0">
                <a:solidFill>
                  <a:srgbClr val="302C24"/>
                </a:solidFill>
              </a:rPr>
              <a:t>Violento</a:t>
            </a:r>
            <a:r>
              <a:rPr lang="es-ES" dirty="0">
                <a:solidFill>
                  <a:srgbClr val="302C24"/>
                </a:solidFill>
              </a:rPr>
              <a:t>: desencuentro por falta o mala </a:t>
            </a:r>
            <a:r>
              <a:rPr lang="es-ES" dirty="0" smtClean="0">
                <a:solidFill>
                  <a:srgbClr val="302C24"/>
                </a:solidFill>
              </a:rPr>
              <a:t>comunicación</a:t>
            </a:r>
          </a:p>
          <a:p>
            <a:pPr lvl="2">
              <a:buClrTx/>
              <a:buFont typeface="Wingdings" charset="2"/>
              <a:buChar char="q"/>
            </a:pPr>
            <a:r>
              <a:rPr lang="es-ES" dirty="0" smtClean="0">
                <a:solidFill>
                  <a:srgbClr val="302C24"/>
                </a:solidFill>
              </a:rPr>
              <a:t>VERBAL: lo que digo y no digo</a:t>
            </a:r>
          </a:p>
          <a:p>
            <a:pPr lvl="2">
              <a:buClrTx/>
              <a:buFont typeface="Wingdings" charset="2"/>
              <a:buChar char="q"/>
            </a:pPr>
            <a:r>
              <a:rPr lang="es-ES" dirty="0" smtClean="0">
                <a:solidFill>
                  <a:srgbClr val="302C24"/>
                </a:solidFill>
              </a:rPr>
              <a:t>MORAL: c</a:t>
            </a:r>
            <a:r>
              <a:rPr lang="es-ES" dirty="0" smtClean="0">
                <a:solidFill>
                  <a:srgbClr val="302C24"/>
                </a:solidFill>
              </a:rPr>
              <a:t>ómo me siento y le hago sentir</a:t>
            </a:r>
            <a:endParaRPr lang="es-ES" dirty="0" smtClean="0">
              <a:solidFill>
                <a:srgbClr val="302C24"/>
              </a:solidFill>
            </a:endParaRPr>
          </a:p>
          <a:p>
            <a:pPr lvl="2">
              <a:buClrTx/>
              <a:buFont typeface="Wingdings" charset="2"/>
              <a:buChar char="q"/>
            </a:pPr>
            <a:r>
              <a:rPr lang="es-ES" dirty="0" smtClean="0">
                <a:solidFill>
                  <a:srgbClr val="302C24"/>
                </a:solidFill>
              </a:rPr>
              <a:t>SEXUAL: erotismo o instinto</a:t>
            </a:r>
          </a:p>
          <a:p>
            <a:pPr lvl="2">
              <a:buClrTx/>
              <a:buFont typeface="Wingdings" charset="2"/>
              <a:buChar char="q"/>
            </a:pPr>
            <a:r>
              <a:rPr lang="es-ES" dirty="0" smtClean="0">
                <a:solidFill>
                  <a:srgbClr val="302C24"/>
                </a:solidFill>
              </a:rPr>
              <a:t>ECON</a:t>
            </a:r>
            <a:r>
              <a:rPr lang="es-ES" dirty="0" smtClean="0">
                <a:solidFill>
                  <a:srgbClr val="302C24"/>
                </a:solidFill>
              </a:rPr>
              <a:t>ÓMICA: compartir o dominar</a:t>
            </a:r>
          </a:p>
          <a:p>
            <a:pPr lvl="2">
              <a:buClrTx/>
              <a:buFont typeface="Wingdings" charset="2"/>
              <a:buChar char="q"/>
            </a:pPr>
            <a:r>
              <a:rPr lang="es-ES" dirty="0" smtClean="0">
                <a:solidFill>
                  <a:srgbClr val="302C24"/>
                </a:solidFill>
              </a:rPr>
              <a:t>SOCIAL: relaciones dignas o indignas</a:t>
            </a:r>
          </a:p>
          <a:p>
            <a:pPr lvl="2">
              <a:buClrTx/>
              <a:buFont typeface="Wingdings" charset="2"/>
              <a:buChar char="q"/>
            </a:pPr>
            <a:r>
              <a:rPr lang="es-ES" dirty="0" smtClean="0">
                <a:solidFill>
                  <a:srgbClr val="302C24"/>
                </a:solidFill>
              </a:rPr>
              <a:t>RELIGIOSA: lo que creemos y vivimos</a:t>
            </a:r>
          </a:p>
          <a:p>
            <a:pPr lvl="2"/>
            <a:endParaRPr lang="es-ES" dirty="0">
              <a:solidFill>
                <a:srgbClr val="302C24"/>
              </a:solidFill>
            </a:endParaRPr>
          </a:p>
          <a:p>
            <a:endParaRPr lang="es-ES" dirty="0">
              <a:solidFill>
                <a:srgbClr val="302C24"/>
              </a:solidFill>
            </a:endParaRP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F952-6D89-C64F-8908-B5D0E6B85F0C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755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COMUNICACI</a:t>
            </a:r>
            <a:r>
              <a:rPr lang="es-ES" dirty="0" smtClean="0"/>
              <a:t>ÓN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Tx/>
              <a:buFont typeface="+mj-ea"/>
              <a:buAutoNum type="circleNumDbPlain"/>
            </a:pPr>
            <a:r>
              <a:rPr lang="es-ES" dirty="0" smtClean="0">
                <a:solidFill>
                  <a:schemeClr val="tx1"/>
                </a:solidFill>
              </a:rPr>
              <a:t>Expresar </a:t>
            </a:r>
            <a:r>
              <a:rPr lang="es-ES" dirty="0">
                <a:solidFill>
                  <a:schemeClr val="tx1"/>
                </a:solidFill>
              </a:rPr>
              <a:t>nuestras propias necesidades,</a:t>
            </a:r>
            <a:endParaRPr lang="es-ES_tradnl" dirty="0">
              <a:solidFill>
                <a:schemeClr val="tx1"/>
              </a:solidFill>
            </a:endParaRPr>
          </a:p>
          <a:p>
            <a:pPr marL="457200" indent="-457200">
              <a:buClrTx/>
              <a:buFont typeface="+mj-ea"/>
              <a:buAutoNum type="circleNumDbPlain"/>
            </a:pPr>
            <a:r>
              <a:rPr lang="es-ES" dirty="0" smtClean="0">
                <a:solidFill>
                  <a:schemeClr val="tx1"/>
                </a:solidFill>
              </a:rPr>
              <a:t>Sentir </a:t>
            </a:r>
            <a:r>
              <a:rPr lang="es-ES" dirty="0">
                <a:solidFill>
                  <a:schemeClr val="tx1"/>
                </a:solidFill>
              </a:rPr>
              <a:t>las necesidades de los demás teniendo en cuenta la manera trágica (críticas, juicios, interpretaciones, acusaciones) en que ellos las están expresando,</a:t>
            </a:r>
            <a:endParaRPr lang="es-ES_tradnl" dirty="0">
              <a:solidFill>
                <a:schemeClr val="tx1"/>
              </a:solidFill>
            </a:endParaRPr>
          </a:p>
          <a:p>
            <a:pPr marL="457200" indent="-457200">
              <a:buClrTx/>
              <a:buFont typeface="+mj-ea"/>
              <a:buAutoNum type="circleNumDbPlain"/>
            </a:pPr>
            <a:r>
              <a:rPr lang="es-ES" dirty="0" smtClean="0">
                <a:solidFill>
                  <a:schemeClr val="tx1"/>
                </a:solidFill>
              </a:rPr>
              <a:t>Revisar </a:t>
            </a:r>
            <a:r>
              <a:rPr lang="es-ES" dirty="0">
                <a:solidFill>
                  <a:schemeClr val="tx1"/>
                </a:solidFill>
              </a:rPr>
              <a:t>si las necesidades son recibidas cuidadosamente,</a:t>
            </a:r>
            <a:endParaRPr lang="es-ES_tradnl" dirty="0">
              <a:solidFill>
                <a:schemeClr val="tx1"/>
              </a:solidFill>
            </a:endParaRPr>
          </a:p>
          <a:p>
            <a:pPr marL="457200" indent="-457200">
              <a:buClrTx/>
              <a:buFont typeface="+mj-ea"/>
              <a:buAutoNum type="circleNumDbPlain"/>
            </a:pPr>
            <a:r>
              <a:rPr lang="es-ES" dirty="0" smtClean="0">
                <a:solidFill>
                  <a:schemeClr val="tx1"/>
                </a:solidFill>
              </a:rPr>
              <a:t>Proveer </a:t>
            </a:r>
            <a:r>
              <a:rPr lang="es-ES" dirty="0">
                <a:solidFill>
                  <a:schemeClr val="tx1"/>
                </a:solidFill>
              </a:rPr>
              <a:t>la empatía que las personas necesitan a fin de escuchar las necesidades de los demás, y traducir las propuestas de soluciones o estrategias a un lenguaje activo positivo</a:t>
            </a:r>
            <a:endParaRPr lang="es-ES_tradnl" dirty="0">
              <a:solidFill>
                <a:schemeClr val="tx1"/>
              </a:solidFill>
            </a:endParaRPr>
          </a:p>
          <a:p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F952-6D89-C64F-8908-B5D0E6B85F0C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3244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NUEVAS RELACIONES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4054-5D87-024A-93DA-75B3795B9016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6</a:t>
            </a:fld>
            <a:endParaRPr lang="es-ES"/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21814620"/>
              </p:ext>
            </p:extLst>
          </p:nvPr>
        </p:nvGraphicFramePr>
        <p:xfrm>
          <a:off x="209456" y="2187827"/>
          <a:ext cx="8504238" cy="4357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3067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YO SOY </a:t>
            </a:r>
            <a:r>
              <a:rPr lang="es-ES" dirty="0" smtClean="0"/>
              <a:t>YO Y SOMOS DOS</a:t>
            </a:r>
            <a:r>
              <a:rPr lang="es-ES" dirty="0" smtClean="0"/>
              <a:t>…</a:t>
            </a:r>
            <a:endParaRPr lang="es-ES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6268811"/>
              </p:ext>
            </p:extLst>
          </p:nvPr>
        </p:nvGraphicFramePr>
        <p:xfrm>
          <a:off x="13757" y="1898740"/>
          <a:ext cx="3796353" cy="4742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1226C-5A5A-9245-8202-C8F03082CA58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7</a:t>
            </a:fld>
            <a:endParaRPr lang="es-ES"/>
          </a:p>
        </p:txBody>
      </p:sp>
      <p:graphicFrame>
        <p:nvGraphicFramePr>
          <p:cNvPr id="8" name="Marcador de contenid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3574468"/>
              </p:ext>
            </p:extLst>
          </p:nvPr>
        </p:nvGraphicFramePr>
        <p:xfrm>
          <a:off x="4121272" y="1898740"/>
          <a:ext cx="3796353" cy="4742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Más 2"/>
          <p:cNvSpPr/>
          <p:nvPr/>
        </p:nvSpPr>
        <p:spPr>
          <a:xfrm>
            <a:off x="3705026" y="3578715"/>
            <a:ext cx="622324" cy="678225"/>
          </a:xfrm>
          <a:prstGeom prst="mathPlus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Igual 8"/>
          <p:cNvSpPr/>
          <p:nvPr/>
        </p:nvSpPr>
        <p:spPr>
          <a:xfrm>
            <a:off x="7917625" y="3578714"/>
            <a:ext cx="796069" cy="678225"/>
          </a:xfrm>
          <a:prstGeom prst="mathEqual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824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F952-6D89-C64F-8908-B5D0E6B85F0C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8</a:t>
            </a:fld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228" y="0"/>
            <a:ext cx="68878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95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SIN AMOR NO HAY </a:t>
            </a:r>
            <a:r>
              <a:rPr lang="es-ES" dirty="0" smtClean="0"/>
              <a:t>FAMILIA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FD5C-6941-F648-9FE7-EE6B574D2F9C}" type="datetime1">
              <a:rPr lang="es-EC" smtClean="0"/>
              <a:t>22/06/13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jg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81076-8107-1E42-9ABB-90A365C7EF97}" type="slidenum">
              <a:rPr lang="es-ES" smtClean="0"/>
              <a:t>9</a:t>
            </a:fld>
            <a:endParaRPr lang="es-ES"/>
          </a:p>
        </p:txBody>
      </p:sp>
      <p:graphicFrame>
        <p:nvGraphicFramePr>
          <p:cNvPr id="7" name="6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0022567"/>
              </p:ext>
            </p:extLst>
          </p:nvPr>
        </p:nvGraphicFramePr>
        <p:xfrm>
          <a:off x="765520" y="2283047"/>
          <a:ext cx="7725587" cy="4176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2032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8360EFD-385F-48C7-9F84-DE25048CC9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9908B09-891B-4EE7-B1AC-DC3F9E00B6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5569BAD-A5F2-4147-B0A8-271D664785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65D8BC0-054A-44B8-AFC5-58144A94D8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538BC59-9B27-4D0D-8785-4FEB09C348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5E5EBA-7184-4BB1-B70C-131DDFC7A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56F3DBB-37D6-422A-8DA9-8BA23D2D85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FE0D65F-DB8A-4AFA-83FA-FEB7AA5C8A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C233CF4-A2CD-4E14-8815-FB94BFAA2C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8048F60-E55A-4A3C-9FC6-2834D9125C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78EE20D-303A-49D0-83D8-BE4975C15A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predeterminado">
  <a:themeElements>
    <a:clrScheme name="Montura">
      <a:dk1>
        <a:srgbClr val="302C24"/>
      </a:dk1>
      <a:lt1>
        <a:sysClr val="window" lastClr="FFFFFF"/>
      </a:lt1>
      <a:dk2>
        <a:srgbClr val="AC6416"/>
      </a:dk2>
      <a:lt2>
        <a:srgbClr val="E8E4DB"/>
      </a:lt2>
      <a:accent1>
        <a:srgbClr val="C6B178"/>
      </a:accent1>
      <a:accent2>
        <a:srgbClr val="9C5B14"/>
      </a:accent2>
      <a:accent3>
        <a:srgbClr val="71B2BC"/>
      </a:accent3>
      <a:accent4>
        <a:srgbClr val="78AA5D"/>
      </a:accent4>
      <a:accent5>
        <a:srgbClr val="867099"/>
      </a:accent5>
      <a:accent6>
        <a:srgbClr val="4C6F75"/>
      </a:accent6>
      <a:hlink>
        <a:srgbClr val="F27B0E"/>
      </a:hlink>
      <a:folHlink>
        <a:srgbClr val="989268"/>
      </a:folHlink>
    </a:clrScheme>
    <a:fontScheme name="Cielo">
      <a:majorFont>
        <a:latin typeface="Arial Rounded MT Bold"/>
        <a:ea typeface=""/>
        <a:cs typeface=""/>
        <a:font script="Jpan" typeface="ＭＳ Ｐゴシック"/>
      </a:majorFont>
      <a:minorFont>
        <a:latin typeface="Arial Rounded MT Bold"/>
        <a:ea typeface=""/>
        <a:cs typeface=""/>
        <a:font script="Jpan" typeface="ＭＳ Ｐゴシック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Órbita">
  <a:themeElements>
    <a:clrScheme name="Órbita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Órb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Órbita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Órbita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Órbita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predeterminado.thmx</Template>
  <TotalTime>672</TotalTime>
  <Words>574</Words>
  <Application>Microsoft Macintosh PowerPoint</Application>
  <PresentationFormat>Presentación en pantalla (4:3)</PresentationFormat>
  <Paragraphs>265</Paragraphs>
  <Slides>23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23</vt:i4>
      </vt:variant>
    </vt:vector>
  </HeadingPairs>
  <TitlesOfParts>
    <vt:vector size="25" baseType="lpstr">
      <vt:lpstr>Tema predeterminado</vt:lpstr>
      <vt:lpstr>Órbita</vt:lpstr>
      <vt:lpstr>AMOR ENTREGADO</vt:lpstr>
      <vt:lpstr>DARNOS TIEMPO</vt:lpstr>
      <vt:lpstr>RECUPERAR LO ESENCIAL</vt:lpstr>
      <vt:lpstr>DESENCUENTROS</vt:lpstr>
      <vt:lpstr>COMUNICACIÓN</vt:lpstr>
      <vt:lpstr>NUEVAS RELACIONES</vt:lpstr>
      <vt:lpstr>YO SOY YO Y SOMOS DOS…</vt:lpstr>
      <vt:lpstr>Presentación de PowerPoint</vt:lpstr>
      <vt:lpstr>SIN AMOR NO HAY FAMILIA</vt:lpstr>
      <vt:lpstr>CONFLICTOS</vt:lpstr>
      <vt:lpstr>OBJETIVOS</vt:lpstr>
      <vt:lpstr>MI ESTILO DE VIDA</vt:lpstr>
      <vt:lpstr>Presentación de PowerPoint</vt:lpstr>
      <vt:lpstr>Presentación de PowerPoint</vt:lpstr>
      <vt:lpstr>DECISIÓN DE CONSTRUIR</vt:lpstr>
      <vt:lpstr>DECISIÓN DE VIVIR</vt:lpstr>
      <vt:lpstr>MIS SENTIMIENTOS</vt:lpstr>
      <vt:lpstr>ESTILO DE RELACIONES</vt:lpstr>
      <vt:lpstr>Presentación de PowerPoint</vt:lpstr>
      <vt:lpstr>Presentación de PowerPoint</vt:lpstr>
      <vt:lpstr>RESOLVER</vt:lpstr>
      <vt:lpstr>ACTITUDES POSITIVAS</vt:lpstr>
      <vt:lpstr>ORACIÓN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CONFLICTOS FAMILIARES</dc:title>
  <dc:creator>Jesus Garcia</dc:creator>
  <cp:lastModifiedBy>Jesus Garcia</cp:lastModifiedBy>
  <cp:revision>45</cp:revision>
  <dcterms:created xsi:type="dcterms:W3CDTF">2013-05-22T21:54:02Z</dcterms:created>
  <dcterms:modified xsi:type="dcterms:W3CDTF">2013-06-22T21:33:43Z</dcterms:modified>
</cp:coreProperties>
</file>