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2" r:id="rId3"/>
    <p:sldId id="284" r:id="rId4"/>
    <p:sldId id="285" r:id="rId5"/>
    <p:sldId id="300" r:id="rId6"/>
    <p:sldId id="301" r:id="rId7"/>
    <p:sldId id="287" r:id="rId8"/>
    <p:sldId id="290" r:id="rId9"/>
    <p:sldId id="294" r:id="rId10"/>
    <p:sldId id="295" r:id="rId11"/>
    <p:sldId id="296" r:id="rId12"/>
    <p:sldId id="297" r:id="rId13"/>
    <p:sldId id="298" r:id="rId14"/>
    <p:sldId id="299" r:id="rId15"/>
    <p:sldId id="29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8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107D6C-0C82-2A48-B56A-D33EC88A8125}" type="doc">
      <dgm:prSet loTypeId="urn:microsoft.com/office/officeart/2005/8/layout/h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61AE29A-5B70-244D-A92D-D16394424D09}">
      <dgm:prSet phldrT="[Texto]"/>
      <dgm:spPr/>
      <dgm:t>
        <a:bodyPr/>
        <a:lstStyle/>
        <a:p>
          <a:r>
            <a:rPr lang="es-ES" dirty="0" smtClean="0"/>
            <a:t>VEN</a:t>
          </a:r>
          <a:endParaRPr lang="es-ES" dirty="0"/>
        </a:p>
      </dgm:t>
    </dgm:pt>
    <dgm:pt modelId="{ADC6D8BB-49C7-8E4F-9A78-8C0F82ECDA7A}" type="parTrans" cxnId="{DF2949E1-A720-6240-A703-10BA8C441E7A}">
      <dgm:prSet/>
      <dgm:spPr/>
      <dgm:t>
        <a:bodyPr/>
        <a:lstStyle/>
        <a:p>
          <a:endParaRPr lang="es-ES"/>
        </a:p>
      </dgm:t>
    </dgm:pt>
    <dgm:pt modelId="{F2B459C4-830B-2441-BBE9-BA547CD881DC}" type="sibTrans" cxnId="{DF2949E1-A720-6240-A703-10BA8C441E7A}">
      <dgm:prSet/>
      <dgm:spPr/>
      <dgm:t>
        <a:bodyPr/>
        <a:lstStyle/>
        <a:p>
          <a:endParaRPr lang="es-ES"/>
        </a:p>
      </dgm:t>
    </dgm:pt>
    <dgm:pt modelId="{24C8F38C-B5DA-9C49-B7B3-235B2CB18149}">
      <dgm:prSet phldrT="[Texto]"/>
      <dgm:spPr/>
      <dgm:t>
        <a:bodyPr/>
        <a:lstStyle/>
        <a:p>
          <a:r>
            <a:rPr lang="es-ES" dirty="0" smtClean="0"/>
            <a:t>Papás</a:t>
          </a:r>
          <a:endParaRPr lang="es-ES" dirty="0"/>
        </a:p>
      </dgm:t>
    </dgm:pt>
    <dgm:pt modelId="{D867C349-2772-D444-925B-2DC007F8B4E3}" type="parTrans" cxnId="{8A8E12B9-BE48-C448-ADC4-CD972365D019}">
      <dgm:prSet/>
      <dgm:spPr/>
      <dgm:t>
        <a:bodyPr/>
        <a:lstStyle/>
        <a:p>
          <a:endParaRPr lang="es-ES"/>
        </a:p>
      </dgm:t>
    </dgm:pt>
    <dgm:pt modelId="{9A1C5810-4C21-6046-AC60-F0C77C907B4A}" type="sibTrans" cxnId="{8A8E12B9-BE48-C448-ADC4-CD972365D019}">
      <dgm:prSet/>
      <dgm:spPr/>
      <dgm:t>
        <a:bodyPr/>
        <a:lstStyle/>
        <a:p>
          <a:endParaRPr lang="es-ES"/>
        </a:p>
      </dgm:t>
    </dgm:pt>
    <dgm:pt modelId="{699A516E-20D0-9E42-B324-17C01D5EC2B4}">
      <dgm:prSet phldrT="[Texto]"/>
      <dgm:spPr/>
      <dgm:t>
        <a:bodyPr/>
        <a:lstStyle/>
        <a:p>
          <a:r>
            <a:rPr lang="es-ES" dirty="0" smtClean="0"/>
            <a:t>Sociedad</a:t>
          </a:r>
          <a:endParaRPr lang="es-ES" dirty="0"/>
        </a:p>
      </dgm:t>
    </dgm:pt>
    <dgm:pt modelId="{8B4F9B7E-647F-B14A-AEEF-FB0FC58423D7}" type="parTrans" cxnId="{1B9D9358-7B60-C34B-9204-A7C7434F6B4D}">
      <dgm:prSet/>
      <dgm:spPr/>
      <dgm:t>
        <a:bodyPr/>
        <a:lstStyle/>
        <a:p>
          <a:endParaRPr lang="es-ES"/>
        </a:p>
      </dgm:t>
    </dgm:pt>
    <dgm:pt modelId="{5C37C010-AA84-A040-A835-79D1C2E148D4}" type="sibTrans" cxnId="{1B9D9358-7B60-C34B-9204-A7C7434F6B4D}">
      <dgm:prSet/>
      <dgm:spPr/>
      <dgm:t>
        <a:bodyPr/>
        <a:lstStyle/>
        <a:p>
          <a:endParaRPr lang="es-ES"/>
        </a:p>
      </dgm:t>
    </dgm:pt>
    <dgm:pt modelId="{526CC50E-0DE8-914D-A0A8-26D3415EB250}">
      <dgm:prSet phldrT="[Texto]"/>
      <dgm:spPr/>
      <dgm:t>
        <a:bodyPr/>
        <a:lstStyle/>
        <a:p>
          <a:r>
            <a:rPr lang="es-ES" dirty="0" smtClean="0"/>
            <a:t>OYEN</a:t>
          </a:r>
          <a:endParaRPr lang="es-ES" dirty="0"/>
        </a:p>
      </dgm:t>
    </dgm:pt>
    <dgm:pt modelId="{896B2D12-A28A-E74D-9B85-6E6F31D460F6}" type="parTrans" cxnId="{E10DB1EC-0AD4-5D49-AE68-BD7D75469768}">
      <dgm:prSet/>
      <dgm:spPr/>
      <dgm:t>
        <a:bodyPr/>
        <a:lstStyle/>
        <a:p>
          <a:endParaRPr lang="es-ES"/>
        </a:p>
      </dgm:t>
    </dgm:pt>
    <dgm:pt modelId="{B949CA25-552D-0148-AF42-4B11187660B7}" type="sibTrans" cxnId="{E10DB1EC-0AD4-5D49-AE68-BD7D75469768}">
      <dgm:prSet/>
      <dgm:spPr/>
      <dgm:t>
        <a:bodyPr/>
        <a:lstStyle/>
        <a:p>
          <a:endParaRPr lang="es-ES"/>
        </a:p>
      </dgm:t>
    </dgm:pt>
    <dgm:pt modelId="{65DA19ED-491A-5744-A28F-76924A773F60}">
      <dgm:prSet phldrT="[Texto]"/>
      <dgm:spPr/>
      <dgm:t>
        <a:bodyPr/>
        <a:lstStyle/>
        <a:p>
          <a:r>
            <a:rPr lang="es-ES" dirty="0" smtClean="0"/>
            <a:t>Trato</a:t>
          </a:r>
          <a:endParaRPr lang="es-ES" dirty="0"/>
        </a:p>
      </dgm:t>
    </dgm:pt>
    <dgm:pt modelId="{9775B0C0-9D05-9A47-9C0C-9488335CB66F}" type="parTrans" cxnId="{1E8B4410-CBF0-E54F-9D51-07E7BEF6024F}">
      <dgm:prSet/>
      <dgm:spPr/>
      <dgm:t>
        <a:bodyPr/>
        <a:lstStyle/>
        <a:p>
          <a:endParaRPr lang="es-ES"/>
        </a:p>
      </dgm:t>
    </dgm:pt>
    <dgm:pt modelId="{D12D89FB-D6A4-AB42-A518-8C04A6B7A7D1}" type="sibTrans" cxnId="{1E8B4410-CBF0-E54F-9D51-07E7BEF6024F}">
      <dgm:prSet/>
      <dgm:spPr/>
      <dgm:t>
        <a:bodyPr/>
        <a:lstStyle/>
        <a:p>
          <a:endParaRPr lang="es-ES"/>
        </a:p>
      </dgm:t>
    </dgm:pt>
    <dgm:pt modelId="{77B6A726-8A21-FC48-A861-A875B6AA817D}">
      <dgm:prSet phldrT="[Texto]"/>
      <dgm:spPr/>
      <dgm:t>
        <a:bodyPr/>
        <a:lstStyle/>
        <a:p>
          <a:r>
            <a:rPr lang="es-ES" dirty="0" smtClean="0"/>
            <a:t>Violencia</a:t>
          </a:r>
          <a:endParaRPr lang="es-ES" dirty="0"/>
        </a:p>
      </dgm:t>
    </dgm:pt>
    <dgm:pt modelId="{DA2271E1-E905-334B-B5A6-D6AA47F549D0}" type="parTrans" cxnId="{12C798C0-9B14-F544-80B7-96D8B4F734A4}">
      <dgm:prSet/>
      <dgm:spPr/>
      <dgm:t>
        <a:bodyPr/>
        <a:lstStyle/>
        <a:p>
          <a:endParaRPr lang="es-ES"/>
        </a:p>
      </dgm:t>
    </dgm:pt>
    <dgm:pt modelId="{CCD97310-B9AA-684D-B4EE-75251701A059}" type="sibTrans" cxnId="{12C798C0-9B14-F544-80B7-96D8B4F734A4}">
      <dgm:prSet/>
      <dgm:spPr/>
      <dgm:t>
        <a:bodyPr/>
        <a:lstStyle/>
        <a:p>
          <a:endParaRPr lang="es-ES"/>
        </a:p>
      </dgm:t>
    </dgm:pt>
    <dgm:pt modelId="{CF3A5490-FC47-5A42-9E8E-B8DF2789A3C1}">
      <dgm:prSet phldrT="[Texto]"/>
      <dgm:spPr/>
      <dgm:t>
        <a:bodyPr/>
        <a:lstStyle/>
        <a:p>
          <a:r>
            <a:rPr lang="es-ES" dirty="0" smtClean="0"/>
            <a:t>HACEN</a:t>
          </a:r>
          <a:endParaRPr lang="es-ES" dirty="0"/>
        </a:p>
      </dgm:t>
    </dgm:pt>
    <dgm:pt modelId="{DED3015D-9363-9A42-A80E-E3FBE6B295C3}" type="parTrans" cxnId="{273F50FF-BD9F-D84D-A1A8-B4D630049BC0}">
      <dgm:prSet/>
      <dgm:spPr/>
      <dgm:t>
        <a:bodyPr/>
        <a:lstStyle/>
        <a:p>
          <a:endParaRPr lang="es-ES"/>
        </a:p>
      </dgm:t>
    </dgm:pt>
    <dgm:pt modelId="{F37853E4-DF5C-DD47-AD35-64F60A39C8BD}" type="sibTrans" cxnId="{273F50FF-BD9F-D84D-A1A8-B4D630049BC0}">
      <dgm:prSet/>
      <dgm:spPr/>
      <dgm:t>
        <a:bodyPr/>
        <a:lstStyle/>
        <a:p>
          <a:endParaRPr lang="es-ES"/>
        </a:p>
      </dgm:t>
    </dgm:pt>
    <dgm:pt modelId="{83B5B611-BFC5-564A-A766-5C11F9D274FD}">
      <dgm:prSet phldrT="[Texto]"/>
      <dgm:spPr/>
      <dgm:t>
        <a:bodyPr/>
        <a:lstStyle/>
        <a:p>
          <a:r>
            <a:rPr lang="es-ES" dirty="0" smtClean="0"/>
            <a:t>Repiten</a:t>
          </a:r>
          <a:endParaRPr lang="es-ES" dirty="0"/>
        </a:p>
      </dgm:t>
    </dgm:pt>
    <dgm:pt modelId="{3505B034-74F2-3F4A-9784-03B14C5CF870}" type="parTrans" cxnId="{9884431A-4334-7249-B3BD-AF864FF14B4C}">
      <dgm:prSet/>
      <dgm:spPr/>
      <dgm:t>
        <a:bodyPr/>
        <a:lstStyle/>
        <a:p>
          <a:endParaRPr lang="es-ES"/>
        </a:p>
      </dgm:t>
    </dgm:pt>
    <dgm:pt modelId="{8CA84F57-26D5-AE43-8417-8D9D98088A53}" type="sibTrans" cxnId="{9884431A-4334-7249-B3BD-AF864FF14B4C}">
      <dgm:prSet/>
      <dgm:spPr/>
      <dgm:t>
        <a:bodyPr/>
        <a:lstStyle/>
        <a:p>
          <a:endParaRPr lang="es-ES"/>
        </a:p>
      </dgm:t>
    </dgm:pt>
    <dgm:pt modelId="{E0BA5F94-3053-DD41-A662-9C3FA116F56D}">
      <dgm:prSet phldrT="[Texto]"/>
      <dgm:spPr/>
      <dgm:t>
        <a:bodyPr/>
        <a:lstStyle/>
        <a:p>
          <a:r>
            <a:rPr lang="es-ES" dirty="0" smtClean="0"/>
            <a:t>reaccionan</a:t>
          </a:r>
          <a:endParaRPr lang="es-ES" dirty="0"/>
        </a:p>
      </dgm:t>
    </dgm:pt>
    <dgm:pt modelId="{AF297956-0BAD-7B4E-867D-D993AABBB40F}" type="parTrans" cxnId="{5F33EE0F-57F2-E341-B9BB-270B9F4DA51B}">
      <dgm:prSet/>
      <dgm:spPr/>
      <dgm:t>
        <a:bodyPr/>
        <a:lstStyle/>
        <a:p>
          <a:endParaRPr lang="es-ES"/>
        </a:p>
      </dgm:t>
    </dgm:pt>
    <dgm:pt modelId="{61797106-76C7-264B-8C2E-CBD1F1B8DACE}" type="sibTrans" cxnId="{5F33EE0F-57F2-E341-B9BB-270B9F4DA51B}">
      <dgm:prSet/>
      <dgm:spPr/>
      <dgm:t>
        <a:bodyPr/>
        <a:lstStyle/>
        <a:p>
          <a:endParaRPr lang="es-ES"/>
        </a:p>
      </dgm:t>
    </dgm:pt>
    <dgm:pt modelId="{7092BA4B-55EA-4A44-8766-68CC0E0AA4F1}" type="pres">
      <dgm:prSet presAssocID="{4E107D6C-0C82-2A48-B56A-D33EC88A812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116BA7-FC4A-CA4D-A8D2-208281D0106C}" type="pres">
      <dgm:prSet presAssocID="{4E107D6C-0C82-2A48-B56A-D33EC88A8125}" presName="tSp" presStyleCnt="0"/>
      <dgm:spPr/>
    </dgm:pt>
    <dgm:pt modelId="{ED9E9235-80EE-6243-8BD5-480AE6230DAC}" type="pres">
      <dgm:prSet presAssocID="{4E107D6C-0C82-2A48-B56A-D33EC88A8125}" presName="bSp" presStyleCnt="0"/>
      <dgm:spPr/>
    </dgm:pt>
    <dgm:pt modelId="{6A155CE9-45E1-C64E-9AB4-9FE80D6C7793}" type="pres">
      <dgm:prSet presAssocID="{4E107D6C-0C82-2A48-B56A-D33EC88A8125}" presName="process" presStyleCnt="0"/>
      <dgm:spPr/>
    </dgm:pt>
    <dgm:pt modelId="{7579B5F4-4970-0B44-AB96-6D73D96445B7}" type="pres">
      <dgm:prSet presAssocID="{961AE29A-5B70-244D-A92D-D16394424D09}" presName="composite1" presStyleCnt="0"/>
      <dgm:spPr/>
    </dgm:pt>
    <dgm:pt modelId="{C0F134A3-1F8F-C24F-856D-9A3C4D6E40FF}" type="pres">
      <dgm:prSet presAssocID="{961AE29A-5B70-244D-A92D-D16394424D09}" presName="dummyNode1" presStyleLbl="node1" presStyleIdx="0" presStyleCnt="3"/>
      <dgm:spPr/>
    </dgm:pt>
    <dgm:pt modelId="{1FD4AE93-54C9-A14E-8ED4-FDF7FA6754B0}" type="pres">
      <dgm:prSet presAssocID="{961AE29A-5B70-244D-A92D-D16394424D09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BE2475-79C0-904D-AC41-8DC4716E7490}" type="pres">
      <dgm:prSet presAssocID="{961AE29A-5B70-244D-A92D-D16394424D0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34B87C-F783-9B45-908A-140008DF8DF0}" type="pres">
      <dgm:prSet presAssocID="{961AE29A-5B70-244D-A92D-D16394424D09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759C37-A3D3-3F4C-BF66-D6BE693B772D}" type="pres">
      <dgm:prSet presAssocID="{961AE29A-5B70-244D-A92D-D16394424D09}" presName="connSite1" presStyleCnt="0"/>
      <dgm:spPr/>
    </dgm:pt>
    <dgm:pt modelId="{B26C7E9C-B8E1-4F41-B279-24A6CBD897E7}" type="pres">
      <dgm:prSet presAssocID="{F2B459C4-830B-2441-BBE9-BA547CD881DC}" presName="Name9" presStyleLbl="sibTrans2D1" presStyleIdx="0" presStyleCnt="2"/>
      <dgm:spPr/>
      <dgm:t>
        <a:bodyPr/>
        <a:lstStyle/>
        <a:p>
          <a:endParaRPr lang="es-ES"/>
        </a:p>
      </dgm:t>
    </dgm:pt>
    <dgm:pt modelId="{E3A250CB-D484-6C48-A347-05A185CF2C54}" type="pres">
      <dgm:prSet presAssocID="{526CC50E-0DE8-914D-A0A8-26D3415EB250}" presName="composite2" presStyleCnt="0"/>
      <dgm:spPr/>
    </dgm:pt>
    <dgm:pt modelId="{E4919393-2A36-0343-A566-AA23B15450C8}" type="pres">
      <dgm:prSet presAssocID="{526CC50E-0DE8-914D-A0A8-26D3415EB250}" presName="dummyNode2" presStyleLbl="node1" presStyleIdx="0" presStyleCnt="3"/>
      <dgm:spPr/>
    </dgm:pt>
    <dgm:pt modelId="{39B4CA68-13C2-414C-A585-2255D1DFCF08}" type="pres">
      <dgm:prSet presAssocID="{526CC50E-0DE8-914D-A0A8-26D3415EB250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031BEA-1D0F-E24F-8256-965564E7EC10}" type="pres">
      <dgm:prSet presAssocID="{526CC50E-0DE8-914D-A0A8-26D3415EB25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BB0067-BDD7-4D43-BEE3-8DCE585E0B6C}" type="pres">
      <dgm:prSet presAssocID="{526CC50E-0DE8-914D-A0A8-26D3415EB250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18338E-6628-9046-9721-70483F39B8F2}" type="pres">
      <dgm:prSet presAssocID="{526CC50E-0DE8-914D-A0A8-26D3415EB250}" presName="connSite2" presStyleCnt="0"/>
      <dgm:spPr/>
    </dgm:pt>
    <dgm:pt modelId="{0E439DD6-E792-CD43-89B8-465ECAFAFB54}" type="pres">
      <dgm:prSet presAssocID="{B949CA25-552D-0148-AF42-4B11187660B7}" presName="Name18" presStyleLbl="sibTrans2D1" presStyleIdx="1" presStyleCnt="2"/>
      <dgm:spPr/>
      <dgm:t>
        <a:bodyPr/>
        <a:lstStyle/>
        <a:p>
          <a:endParaRPr lang="es-ES"/>
        </a:p>
      </dgm:t>
    </dgm:pt>
    <dgm:pt modelId="{6A91AC87-ABAB-B24E-86B0-52FA1844011C}" type="pres">
      <dgm:prSet presAssocID="{CF3A5490-FC47-5A42-9E8E-B8DF2789A3C1}" presName="composite1" presStyleCnt="0"/>
      <dgm:spPr/>
    </dgm:pt>
    <dgm:pt modelId="{0575B9A1-9BE0-C24D-92F4-0037E13D3BD9}" type="pres">
      <dgm:prSet presAssocID="{CF3A5490-FC47-5A42-9E8E-B8DF2789A3C1}" presName="dummyNode1" presStyleLbl="node1" presStyleIdx="1" presStyleCnt="3"/>
      <dgm:spPr/>
    </dgm:pt>
    <dgm:pt modelId="{4AFC28FD-A58F-404F-A0C6-83F5FD1950E6}" type="pres">
      <dgm:prSet presAssocID="{CF3A5490-FC47-5A42-9E8E-B8DF2789A3C1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1FA188-AF6F-FD4E-A437-8186C2706E20}" type="pres">
      <dgm:prSet presAssocID="{CF3A5490-FC47-5A42-9E8E-B8DF2789A3C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EDD443-199C-254C-AF62-FD94D48EEE5F}" type="pres">
      <dgm:prSet presAssocID="{CF3A5490-FC47-5A42-9E8E-B8DF2789A3C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B69E60-6BB0-1E42-9504-3A01FA8513B7}" type="pres">
      <dgm:prSet presAssocID="{CF3A5490-FC47-5A42-9E8E-B8DF2789A3C1}" presName="connSite1" presStyleCnt="0"/>
      <dgm:spPr/>
    </dgm:pt>
  </dgm:ptLst>
  <dgm:cxnLst>
    <dgm:cxn modelId="{938FFF23-7F32-364F-A8ED-B73B2370581E}" type="presOf" srcId="{961AE29A-5B70-244D-A92D-D16394424D09}" destId="{1C34B87C-F783-9B45-908A-140008DF8DF0}" srcOrd="0" destOrd="0" presId="urn:microsoft.com/office/officeart/2005/8/layout/hProcess4"/>
    <dgm:cxn modelId="{66C2E7BE-A388-AC42-B562-B5B613720104}" type="presOf" srcId="{77B6A726-8A21-FC48-A861-A875B6AA817D}" destId="{39B4CA68-13C2-414C-A585-2255D1DFCF08}" srcOrd="0" destOrd="1" presId="urn:microsoft.com/office/officeart/2005/8/layout/hProcess4"/>
    <dgm:cxn modelId="{5F33EE0F-57F2-E341-B9BB-270B9F4DA51B}" srcId="{CF3A5490-FC47-5A42-9E8E-B8DF2789A3C1}" destId="{E0BA5F94-3053-DD41-A662-9C3FA116F56D}" srcOrd="1" destOrd="0" parTransId="{AF297956-0BAD-7B4E-867D-D993AABBB40F}" sibTransId="{61797106-76C7-264B-8C2E-CBD1F1B8DACE}"/>
    <dgm:cxn modelId="{52310A91-D27C-B34D-ADE7-CCCD9E9007AE}" type="presOf" srcId="{E0BA5F94-3053-DD41-A662-9C3FA116F56D}" destId="{4AFC28FD-A58F-404F-A0C6-83F5FD1950E6}" srcOrd="0" destOrd="1" presId="urn:microsoft.com/office/officeart/2005/8/layout/hProcess4"/>
    <dgm:cxn modelId="{A561AD28-F35D-3E4B-8417-99C0ABD5788C}" type="presOf" srcId="{CF3A5490-FC47-5A42-9E8E-B8DF2789A3C1}" destId="{DDEDD443-199C-254C-AF62-FD94D48EEE5F}" srcOrd="0" destOrd="0" presId="urn:microsoft.com/office/officeart/2005/8/layout/hProcess4"/>
    <dgm:cxn modelId="{8A8E12B9-BE48-C448-ADC4-CD972365D019}" srcId="{961AE29A-5B70-244D-A92D-D16394424D09}" destId="{24C8F38C-B5DA-9C49-B7B3-235B2CB18149}" srcOrd="0" destOrd="0" parTransId="{D867C349-2772-D444-925B-2DC007F8B4E3}" sibTransId="{9A1C5810-4C21-6046-AC60-F0C77C907B4A}"/>
    <dgm:cxn modelId="{72A7ED6D-2192-A143-8601-E314C64AB457}" type="presOf" srcId="{65DA19ED-491A-5744-A28F-76924A773F60}" destId="{39B4CA68-13C2-414C-A585-2255D1DFCF08}" srcOrd="0" destOrd="0" presId="urn:microsoft.com/office/officeart/2005/8/layout/hProcess4"/>
    <dgm:cxn modelId="{4D0CEDA5-DB61-9A43-86C1-5BBBD14F01ED}" type="presOf" srcId="{65DA19ED-491A-5744-A28F-76924A773F60}" destId="{76031BEA-1D0F-E24F-8256-965564E7EC10}" srcOrd="1" destOrd="0" presId="urn:microsoft.com/office/officeart/2005/8/layout/hProcess4"/>
    <dgm:cxn modelId="{DF2949E1-A720-6240-A703-10BA8C441E7A}" srcId="{4E107D6C-0C82-2A48-B56A-D33EC88A8125}" destId="{961AE29A-5B70-244D-A92D-D16394424D09}" srcOrd="0" destOrd="0" parTransId="{ADC6D8BB-49C7-8E4F-9A78-8C0F82ECDA7A}" sibTransId="{F2B459C4-830B-2441-BBE9-BA547CD881DC}"/>
    <dgm:cxn modelId="{0B249D7F-A1E4-1246-87C3-4C458D32F63B}" type="presOf" srcId="{B949CA25-552D-0148-AF42-4B11187660B7}" destId="{0E439DD6-E792-CD43-89B8-465ECAFAFB54}" srcOrd="0" destOrd="0" presId="urn:microsoft.com/office/officeart/2005/8/layout/hProcess4"/>
    <dgm:cxn modelId="{3AF3BB2D-427A-0549-ADD7-BA2C8191B497}" type="presOf" srcId="{4E107D6C-0C82-2A48-B56A-D33EC88A8125}" destId="{7092BA4B-55EA-4A44-8766-68CC0E0AA4F1}" srcOrd="0" destOrd="0" presId="urn:microsoft.com/office/officeart/2005/8/layout/hProcess4"/>
    <dgm:cxn modelId="{273F50FF-BD9F-D84D-A1A8-B4D630049BC0}" srcId="{4E107D6C-0C82-2A48-B56A-D33EC88A8125}" destId="{CF3A5490-FC47-5A42-9E8E-B8DF2789A3C1}" srcOrd="2" destOrd="0" parTransId="{DED3015D-9363-9A42-A80E-E3FBE6B295C3}" sibTransId="{F37853E4-DF5C-DD47-AD35-64F60A39C8BD}"/>
    <dgm:cxn modelId="{4324F2C4-7DA7-5A49-BDE9-67B3C082E8C1}" type="presOf" srcId="{699A516E-20D0-9E42-B324-17C01D5EC2B4}" destId="{1FD4AE93-54C9-A14E-8ED4-FDF7FA6754B0}" srcOrd="0" destOrd="1" presId="urn:microsoft.com/office/officeart/2005/8/layout/hProcess4"/>
    <dgm:cxn modelId="{C6BF2ECE-9F08-B645-9E46-A4CEED4189F5}" type="presOf" srcId="{F2B459C4-830B-2441-BBE9-BA547CD881DC}" destId="{B26C7E9C-B8E1-4F41-B279-24A6CBD897E7}" srcOrd="0" destOrd="0" presId="urn:microsoft.com/office/officeart/2005/8/layout/hProcess4"/>
    <dgm:cxn modelId="{2683C917-EA99-B849-88DF-555A90BCCC29}" type="presOf" srcId="{83B5B611-BFC5-564A-A766-5C11F9D274FD}" destId="{461FA188-AF6F-FD4E-A437-8186C2706E20}" srcOrd="1" destOrd="0" presId="urn:microsoft.com/office/officeart/2005/8/layout/hProcess4"/>
    <dgm:cxn modelId="{9EF75194-DF90-B24B-8C43-BE933201CC79}" type="presOf" srcId="{24C8F38C-B5DA-9C49-B7B3-235B2CB18149}" destId="{22BE2475-79C0-904D-AC41-8DC4716E7490}" srcOrd="1" destOrd="0" presId="urn:microsoft.com/office/officeart/2005/8/layout/hProcess4"/>
    <dgm:cxn modelId="{84BCD9F6-BD52-4946-A8C1-682E94412AC2}" type="presOf" srcId="{77B6A726-8A21-FC48-A861-A875B6AA817D}" destId="{76031BEA-1D0F-E24F-8256-965564E7EC10}" srcOrd="1" destOrd="1" presId="urn:microsoft.com/office/officeart/2005/8/layout/hProcess4"/>
    <dgm:cxn modelId="{9884431A-4334-7249-B3BD-AF864FF14B4C}" srcId="{CF3A5490-FC47-5A42-9E8E-B8DF2789A3C1}" destId="{83B5B611-BFC5-564A-A766-5C11F9D274FD}" srcOrd="0" destOrd="0" parTransId="{3505B034-74F2-3F4A-9784-03B14C5CF870}" sibTransId="{8CA84F57-26D5-AE43-8417-8D9D98088A53}"/>
    <dgm:cxn modelId="{20664DBD-819B-B245-8779-D09F04FF0F97}" type="presOf" srcId="{24C8F38C-B5DA-9C49-B7B3-235B2CB18149}" destId="{1FD4AE93-54C9-A14E-8ED4-FDF7FA6754B0}" srcOrd="0" destOrd="0" presId="urn:microsoft.com/office/officeart/2005/8/layout/hProcess4"/>
    <dgm:cxn modelId="{7678D794-8DB9-924E-9E69-916B188C97D5}" type="presOf" srcId="{83B5B611-BFC5-564A-A766-5C11F9D274FD}" destId="{4AFC28FD-A58F-404F-A0C6-83F5FD1950E6}" srcOrd="0" destOrd="0" presId="urn:microsoft.com/office/officeart/2005/8/layout/hProcess4"/>
    <dgm:cxn modelId="{1E8B4410-CBF0-E54F-9D51-07E7BEF6024F}" srcId="{526CC50E-0DE8-914D-A0A8-26D3415EB250}" destId="{65DA19ED-491A-5744-A28F-76924A773F60}" srcOrd="0" destOrd="0" parTransId="{9775B0C0-9D05-9A47-9C0C-9488335CB66F}" sibTransId="{D12D89FB-D6A4-AB42-A518-8C04A6B7A7D1}"/>
    <dgm:cxn modelId="{E998778F-B430-2B40-8ADC-D466346FFA5B}" type="presOf" srcId="{E0BA5F94-3053-DD41-A662-9C3FA116F56D}" destId="{461FA188-AF6F-FD4E-A437-8186C2706E20}" srcOrd="1" destOrd="1" presId="urn:microsoft.com/office/officeart/2005/8/layout/hProcess4"/>
    <dgm:cxn modelId="{E10DB1EC-0AD4-5D49-AE68-BD7D75469768}" srcId="{4E107D6C-0C82-2A48-B56A-D33EC88A8125}" destId="{526CC50E-0DE8-914D-A0A8-26D3415EB250}" srcOrd="1" destOrd="0" parTransId="{896B2D12-A28A-E74D-9B85-6E6F31D460F6}" sibTransId="{B949CA25-552D-0148-AF42-4B11187660B7}"/>
    <dgm:cxn modelId="{12C798C0-9B14-F544-80B7-96D8B4F734A4}" srcId="{526CC50E-0DE8-914D-A0A8-26D3415EB250}" destId="{77B6A726-8A21-FC48-A861-A875B6AA817D}" srcOrd="1" destOrd="0" parTransId="{DA2271E1-E905-334B-B5A6-D6AA47F549D0}" sibTransId="{CCD97310-B9AA-684D-B4EE-75251701A059}"/>
    <dgm:cxn modelId="{B29CC764-FEC5-3F4C-B0AB-0448A64D954C}" type="presOf" srcId="{526CC50E-0DE8-914D-A0A8-26D3415EB250}" destId="{F8BB0067-BDD7-4D43-BEE3-8DCE585E0B6C}" srcOrd="0" destOrd="0" presId="urn:microsoft.com/office/officeart/2005/8/layout/hProcess4"/>
    <dgm:cxn modelId="{E02C75E7-922D-FB4F-B2E6-401AF7DF9BB6}" type="presOf" srcId="{699A516E-20D0-9E42-B324-17C01D5EC2B4}" destId="{22BE2475-79C0-904D-AC41-8DC4716E7490}" srcOrd="1" destOrd="1" presId="urn:microsoft.com/office/officeart/2005/8/layout/hProcess4"/>
    <dgm:cxn modelId="{1B9D9358-7B60-C34B-9204-A7C7434F6B4D}" srcId="{961AE29A-5B70-244D-A92D-D16394424D09}" destId="{699A516E-20D0-9E42-B324-17C01D5EC2B4}" srcOrd="1" destOrd="0" parTransId="{8B4F9B7E-647F-B14A-AEEF-FB0FC58423D7}" sibTransId="{5C37C010-AA84-A040-A835-79D1C2E148D4}"/>
    <dgm:cxn modelId="{656EA9A6-FAD0-1642-AAC9-9F154DD930DF}" type="presParOf" srcId="{7092BA4B-55EA-4A44-8766-68CC0E0AA4F1}" destId="{F5116BA7-FC4A-CA4D-A8D2-208281D0106C}" srcOrd="0" destOrd="0" presId="urn:microsoft.com/office/officeart/2005/8/layout/hProcess4"/>
    <dgm:cxn modelId="{AF08B41F-3E68-754F-9111-60C4C6B4E643}" type="presParOf" srcId="{7092BA4B-55EA-4A44-8766-68CC0E0AA4F1}" destId="{ED9E9235-80EE-6243-8BD5-480AE6230DAC}" srcOrd="1" destOrd="0" presId="urn:microsoft.com/office/officeart/2005/8/layout/hProcess4"/>
    <dgm:cxn modelId="{D9D27D2B-3922-8346-99BC-21E8EBE74C2E}" type="presParOf" srcId="{7092BA4B-55EA-4A44-8766-68CC0E0AA4F1}" destId="{6A155CE9-45E1-C64E-9AB4-9FE80D6C7793}" srcOrd="2" destOrd="0" presId="urn:microsoft.com/office/officeart/2005/8/layout/hProcess4"/>
    <dgm:cxn modelId="{D2533901-03EA-F942-BD1E-6FE96888B9A8}" type="presParOf" srcId="{6A155CE9-45E1-C64E-9AB4-9FE80D6C7793}" destId="{7579B5F4-4970-0B44-AB96-6D73D96445B7}" srcOrd="0" destOrd="0" presId="urn:microsoft.com/office/officeart/2005/8/layout/hProcess4"/>
    <dgm:cxn modelId="{1E4BDB7D-26BD-F540-B9B6-5C34D53E3003}" type="presParOf" srcId="{7579B5F4-4970-0B44-AB96-6D73D96445B7}" destId="{C0F134A3-1F8F-C24F-856D-9A3C4D6E40FF}" srcOrd="0" destOrd="0" presId="urn:microsoft.com/office/officeart/2005/8/layout/hProcess4"/>
    <dgm:cxn modelId="{A4EC2148-0D35-AC46-A699-D695C51121E0}" type="presParOf" srcId="{7579B5F4-4970-0B44-AB96-6D73D96445B7}" destId="{1FD4AE93-54C9-A14E-8ED4-FDF7FA6754B0}" srcOrd="1" destOrd="0" presId="urn:microsoft.com/office/officeart/2005/8/layout/hProcess4"/>
    <dgm:cxn modelId="{DE2F681C-3244-554E-9CAA-389CA86E3E3A}" type="presParOf" srcId="{7579B5F4-4970-0B44-AB96-6D73D96445B7}" destId="{22BE2475-79C0-904D-AC41-8DC4716E7490}" srcOrd="2" destOrd="0" presId="urn:microsoft.com/office/officeart/2005/8/layout/hProcess4"/>
    <dgm:cxn modelId="{79351AC8-321A-3443-8655-F8E592DB425A}" type="presParOf" srcId="{7579B5F4-4970-0B44-AB96-6D73D96445B7}" destId="{1C34B87C-F783-9B45-908A-140008DF8DF0}" srcOrd="3" destOrd="0" presId="urn:microsoft.com/office/officeart/2005/8/layout/hProcess4"/>
    <dgm:cxn modelId="{71B3F6D6-9266-BA4C-80D4-B56C8E07A8B0}" type="presParOf" srcId="{7579B5F4-4970-0B44-AB96-6D73D96445B7}" destId="{87759C37-A3D3-3F4C-BF66-D6BE693B772D}" srcOrd="4" destOrd="0" presId="urn:microsoft.com/office/officeart/2005/8/layout/hProcess4"/>
    <dgm:cxn modelId="{AAF94912-23E5-9F43-A1E5-61D459DF2274}" type="presParOf" srcId="{6A155CE9-45E1-C64E-9AB4-9FE80D6C7793}" destId="{B26C7E9C-B8E1-4F41-B279-24A6CBD897E7}" srcOrd="1" destOrd="0" presId="urn:microsoft.com/office/officeart/2005/8/layout/hProcess4"/>
    <dgm:cxn modelId="{70A90770-9816-094F-A466-03B7015DB907}" type="presParOf" srcId="{6A155CE9-45E1-C64E-9AB4-9FE80D6C7793}" destId="{E3A250CB-D484-6C48-A347-05A185CF2C54}" srcOrd="2" destOrd="0" presId="urn:microsoft.com/office/officeart/2005/8/layout/hProcess4"/>
    <dgm:cxn modelId="{8C737EA7-3456-3B45-BE9C-483CB998B241}" type="presParOf" srcId="{E3A250CB-D484-6C48-A347-05A185CF2C54}" destId="{E4919393-2A36-0343-A566-AA23B15450C8}" srcOrd="0" destOrd="0" presId="urn:microsoft.com/office/officeart/2005/8/layout/hProcess4"/>
    <dgm:cxn modelId="{18A742E6-0C4C-CB47-8A94-821B6F56B976}" type="presParOf" srcId="{E3A250CB-D484-6C48-A347-05A185CF2C54}" destId="{39B4CA68-13C2-414C-A585-2255D1DFCF08}" srcOrd="1" destOrd="0" presId="urn:microsoft.com/office/officeart/2005/8/layout/hProcess4"/>
    <dgm:cxn modelId="{F75E1A76-1917-9142-8E63-AB94B02FB030}" type="presParOf" srcId="{E3A250CB-D484-6C48-A347-05A185CF2C54}" destId="{76031BEA-1D0F-E24F-8256-965564E7EC10}" srcOrd="2" destOrd="0" presId="urn:microsoft.com/office/officeart/2005/8/layout/hProcess4"/>
    <dgm:cxn modelId="{D478B7B6-EFFD-A94E-A9C0-165814611650}" type="presParOf" srcId="{E3A250CB-D484-6C48-A347-05A185CF2C54}" destId="{F8BB0067-BDD7-4D43-BEE3-8DCE585E0B6C}" srcOrd="3" destOrd="0" presId="urn:microsoft.com/office/officeart/2005/8/layout/hProcess4"/>
    <dgm:cxn modelId="{16835B83-5742-C646-9AC0-A6A31F8EA947}" type="presParOf" srcId="{E3A250CB-D484-6C48-A347-05A185CF2C54}" destId="{6618338E-6628-9046-9721-70483F39B8F2}" srcOrd="4" destOrd="0" presId="urn:microsoft.com/office/officeart/2005/8/layout/hProcess4"/>
    <dgm:cxn modelId="{79E2E063-B4D7-E04F-BC52-230FB76D669B}" type="presParOf" srcId="{6A155CE9-45E1-C64E-9AB4-9FE80D6C7793}" destId="{0E439DD6-E792-CD43-89B8-465ECAFAFB54}" srcOrd="3" destOrd="0" presId="urn:microsoft.com/office/officeart/2005/8/layout/hProcess4"/>
    <dgm:cxn modelId="{C371BAB5-41B4-544A-BBBB-86CFEA6830FA}" type="presParOf" srcId="{6A155CE9-45E1-C64E-9AB4-9FE80D6C7793}" destId="{6A91AC87-ABAB-B24E-86B0-52FA1844011C}" srcOrd="4" destOrd="0" presId="urn:microsoft.com/office/officeart/2005/8/layout/hProcess4"/>
    <dgm:cxn modelId="{0D027EB2-59F1-6D40-BB71-839494B1973A}" type="presParOf" srcId="{6A91AC87-ABAB-B24E-86B0-52FA1844011C}" destId="{0575B9A1-9BE0-C24D-92F4-0037E13D3BD9}" srcOrd="0" destOrd="0" presId="urn:microsoft.com/office/officeart/2005/8/layout/hProcess4"/>
    <dgm:cxn modelId="{8D239FA9-78EF-4B4F-BB93-A62461E87FFB}" type="presParOf" srcId="{6A91AC87-ABAB-B24E-86B0-52FA1844011C}" destId="{4AFC28FD-A58F-404F-A0C6-83F5FD1950E6}" srcOrd="1" destOrd="0" presId="urn:microsoft.com/office/officeart/2005/8/layout/hProcess4"/>
    <dgm:cxn modelId="{EB1AD3E5-676A-DF48-B9F6-2E821A87F6AA}" type="presParOf" srcId="{6A91AC87-ABAB-B24E-86B0-52FA1844011C}" destId="{461FA188-AF6F-FD4E-A437-8186C2706E20}" srcOrd="2" destOrd="0" presId="urn:microsoft.com/office/officeart/2005/8/layout/hProcess4"/>
    <dgm:cxn modelId="{AF58D7E0-B84A-A14B-9101-3C0EF92377B4}" type="presParOf" srcId="{6A91AC87-ABAB-B24E-86B0-52FA1844011C}" destId="{DDEDD443-199C-254C-AF62-FD94D48EEE5F}" srcOrd="3" destOrd="0" presId="urn:microsoft.com/office/officeart/2005/8/layout/hProcess4"/>
    <dgm:cxn modelId="{EC704870-CF2A-0344-97AF-FB149584C3E6}" type="presParOf" srcId="{6A91AC87-ABAB-B24E-86B0-52FA1844011C}" destId="{DAB69E60-6BB0-1E42-9504-3A01FA8513B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4A92DF-BA1C-F841-9AFE-427F2424D0BC}" type="doc">
      <dgm:prSet loTypeId="urn:microsoft.com/office/officeart/2009/3/layout/IncreasingArrowsProcess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B89D3B1B-F257-8749-969B-594F4392ED93}">
      <dgm:prSet phldrT="[Texto]"/>
      <dgm:spPr/>
      <dgm:t>
        <a:bodyPr/>
        <a:lstStyle/>
        <a:p>
          <a:r>
            <a:rPr lang="es-ES" dirty="0" smtClean="0"/>
            <a:t>CUIDADO</a:t>
          </a:r>
          <a:endParaRPr lang="es-ES" dirty="0"/>
        </a:p>
      </dgm:t>
    </dgm:pt>
    <dgm:pt modelId="{3982A4CF-6384-5045-92A7-3936998269EB}" type="parTrans" cxnId="{ACEF95E8-9795-8A49-BEE8-2D64949F0958}">
      <dgm:prSet/>
      <dgm:spPr/>
      <dgm:t>
        <a:bodyPr/>
        <a:lstStyle/>
        <a:p>
          <a:endParaRPr lang="es-ES"/>
        </a:p>
      </dgm:t>
    </dgm:pt>
    <dgm:pt modelId="{78A06A8B-812A-714E-A271-94C2AB377784}" type="sibTrans" cxnId="{ACEF95E8-9795-8A49-BEE8-2D64949F0958}">
      <dgm:prSet/>
      <dgm:spPr/>
      <dgm:t>
        <a:bodyPr/>
        <a:lstStyle/>
        <a:p>
          <a:endParaRPr lang="es-ES"/>
        </a:p>
      </dgm:t>
    </dgm:pt>
    <dgm:pt modelId="{93B3C86F-B1ED-184A-B8AB-9A06C23EB406}">
      <dgm:prSet phldrT="[Texto]"/>
      <dgm:spPr>
        <a:solidFill>
          <a:schemeClr val="accent2">
            <a:lumMod val="10000"/>
            <a:lumOff val="90000"/>
          </a:schemeClr>
        </a:solidFill>
      </dgm:spPr>
      <dgm:t>
        <a:bodyPr/>
        <a:lstStyle/>
        <a:p>
          <a:r>
            <a:rPr lang="es-ES" dirty="0" smtClean="0"/>
            <a:t>Crecimiento</a:t>
          </a:r>
        </a:p>
        <a:p>
          <a:r>
            <a:rPr lang="es-ES" dirty="0" smtClean="0"/>
            <a:t>Seguridad</a:t>
          </a:r>
        </a:p>
        <a:p>
          <a:r>
            <a:rPr lang="es-ES" dirty="0" smtClean="0"/>
            <a:t>Protección</a:t>
          </a:r>
          <a:endParaRPr lang="es-ES" dirty="0"/>
        </a:p>
      </dgm:t>
    </dgm:pt>
    <dgm:pt modelId="{AD163147-162E-7B47-9660-6806E022AE34}" type="parTrans" cxnId="{F664E53C-8063-4540-A96C-A4ED69D80CF1}">
      <dgm:prSet/>
      <dgm:spPr/>
      <dgm:t>
        <a:bodyPr/>
        <a:lstStyle/>
        <a:p>
          <a:endParaRPr lang="es-ES"/>
        </a:p>
      </dgm:t>
    </dgm:pt>
    <dgm:pt modelId="{0EFECE20-58A2-D24C-A0E2-C331DDF7D37F}" type="sibTrans" cxnId="{F664E53C-8063-4540-A96C-A4ED69D80CF1}">
      <dgm:prSet/>
      <dgm:spPr/>
      <dgm:t>
        <a:bodyPr/>
        <a:lstStyle/>
        <a:p>
          <a:endParaRPr lang="es-ES"/>
        </a:p>
      </dgm:t>
    </dgm:pt>
    <dgm:pt modelId="{6D695590-ED92-E64C-959C-38C113188D0A}">
      <dgm:prSet phldrT="[Texto]"/>
      <dgm:spPr/>
      <dgm:t>
        <a:bodyPr/>
        <a:lstStyle/>
        <a:p>
          <a:r>
            <a:rPr lang="es-ES" dirty="0" smtClean="0"/>
            <a:t>EDUCACIÓN</a:t>
          </a:r>
          <a:endParaRPr lang="es-ES" dirty="0"/>
        </a:p>
      </dgm:t>
    </dgm:pt>
    <dgm:pt modelId="{637F1A2C-0F26-4C46-BB2B-DCF0F24720CC}" type="parTrans" cxnId="{7BECAABA-BAED-5C4F-AD21-1AD2E30CF5ED}">
      <dgm:prSet/>
      <dgm:spPr/>
      <dgm:t>
        <a:bodyPr/>
        <a:lstStyle/>
        <a:p>
          <a:endParaRPr lang="es-ES"/>
        </a:p>
      </dgm:t>
    </dgm:pt>
    <dgm:pt modelId="{93B8523D-E25E-EF40-AF6F-C4021A84EE52}" type="sibTrans" cxnId="{7BECAABA-BAED-5C4F-AD21-1AD2E30CF5ED}">
      <dgm:prSet/>
      <dgm:spPr/>
      <dgm:t>
        <a:bodyPr/>
        <a:lstStyle/>
        <a:p>
          <a:endParaRPr lang="es-ES"/>
        </a:p>
      </dgm:t>
    </dgm:pt>
    <dgm:pt modelId="{3D34384D-5DA3-074B-B01A-0C8F32C06ADC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dirty="0" smtClean="0"/>
            <a:t>Valores</a:t>
          </a:r>
          <a:endParaRPr lang="es-ES" dirty="0"/>
        </a:p>
      </dgm:t>
    </dgm:pt>
    <dgm:pt modelId="{35CEC0BF-9F9F-8445-A0CF-83F7ACB34356}" type="parTrans" cxnId="{FE5CD864-859F-8848-B969-4C31150E3AF6}">
      <dgm:prSet/>
      <dgm:spPr/>
      <dgm:t>
        <a:bodyPr/>
        <a:lstStyle/>
        <a:p>
          <a:endParaRPr lang="es-ES"/>
        </a:p>
      </dgm:t>
    </dgm:pt>
    <dgm:pt modelId="{29A1EB91-0AC1-2345-B764-0F2DAB71C1AF}" type="sibTrans" cxnId="{FE5CD864-859F-8848-B969-4C31150E3AF6}">
      <dgm:prSet/>
      <dgm:spPr/>
      <dgm:t>
        <a:bodyPr/>
        <a:lstStyle/>
        <a:p>
          <a:endParaRPr lang="es-ES"/>
        </a:p>
      </dgm:t>
    </dgm:pt>
    <dgm:pt modelId="{591922E6-92B0-894C-9B73-E4A402F3618A}">
      <dgm:prSet phldrT="[Texto]"/>
      <dgm:spPr/>
      <dgm:t>
        <a:bodyPr/>
        <a:lstStyle/>
        <a:p>
          <a:r>
            <a:rPr lang="es-ES" dirty="0" smtClean="0"/>
            <a:t>MODELOS</a:t>
          </a:r>
          <a:endParaRPr lang="es-ES" dirty="0"/>
        </a:p>
      </dgm:t>
    </dgm:pt>
    <dgm:pt modelId="{567B9767-7EB1-F74B-BCBA-91323E7DFD78}" type="parTrans" cxnId="{9C3A1550-67D1-0A4D-B154-CDECE408E002}">
      <dgm:prSet/>
      <dgm:spPr/>
      <dgm:t>
        <a:bodyPr/>
        <a:lstStyle/>
        <a:p>
          <a:endParaRPr lang="es-ES"/>
        </a:p>
      </dgm:t>
    </dgm:pt>
    <dgm:pt modelId="{B11CDADE-AEE8-C949-9FF0-89FA440A38E6}" type="sibTrans" cxnId="{9C3A1550-67D1-0A4D-B154-CDECE408E002}">
      <dgm:prSet/>
      <dgm:spPr/>
      <dgm:t>
        <a:bodyPr/>
        <a:lstStyle/>
        <a:p>
          <a:endParaRPr lang="es-ES"/>
        </a:p>
      </dgm:t>
    </dgm:pt>
    <dgm:pt modelId="{A524CDB6-A499-A24D-8A4E-2CACD953A20B}">
      <dgm:prSet phldrT="[Texto]"/>
      <dgm:spPr>
        <a:solidFill>
          <a:srgbClr val="FFFF00"/>
        </a:solidFill>
      </dgm:spPr>
      <dgm:t>
        <a:bodyPr/>
        <a:lstStyle/>
        <a:p>
          <a:r>
            <a:rPr lang="es-ES" dirty="0" smtClean="0"/>
            <a:t>Papá-mamá</a:t>
          </a:r>
          <a:endParaRPr lang="es-ES" dirty="0"/>
        </a:p>
      </dgm:t>
    </dgm:pt>
    <dgm:pt modelId="{9F0BE222-A81A-8F4C-8831-03FD518D8F4A}" type="parTrans" cxnId="{E92EB8F2-0836-0A48-8B56-ABA71CC0127F}">
      <dgm:prSet/>
      <dgm:spPr/>
      <dgm:t>
        <a:bodyPr/>
        <a:lstStyle/>
        <a:p>
          <a:endParaRPr lang="es-ES"/>
        </a:p>
      </dgm:t>
    </dgm:pt>
    <dgm:pt modelId="{BD5AE722-7095-3941-943D-B8850AACAA8D}" type="sibTrans" cxnId="{E92EB8F2-0836-0A48-8B56-ABA71CC0127F}">
      <dgm:prSet/>
      <dgm:spPr/>
      <dgm:t>
        <a:bodyPr/>
        <a:lstStyle/>
        <a:p>
          <a:endParaRPr lang="es-ES"/>
        </a:p>
      </dgm:t>
    </dgm:pt>
    <dgm:pt modelId="{6957B2E5-F3D2-3941-81D8-F775C9C3CB21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dirty="0" smtClean="0"/>
            <a:t>Límites</a:t>
          </a:r>
          <a:endParaRPr lang="es-ES" dirty="0"/>
        </a:p>
      </dgm:t>
    </dgm:pt>
    <dgm:pt modelId="{9D98C00A-9BF4-BB4E-950F-45CF886F6CD8}" type="parTrans" cxnId="{F24D7B3C-68A5-7C4B-AA56-C5831F9A09A5}">
      <dgm:prSet/>
      <dgm:spPr/>
      <dgm:t>
        <a:bodyPr/>
        <a:lstStyle/>
        <a:p>
          <a:endParaRPr lang="es-ES"/>
        </a:p>
      </dgm:t>
    </dgm:pt>
    <dgm:pt modelId="{BE8A2D3A-97B7-A34D-8032-74B192FE04E9}" type="sibTrans" cxnId="{F24D7B3C-68A5-7C4B-AA56-C5831F9A09A5}">
      <dgm:prSet/>
      <dgm:spPr/>
      <dgm:t>
        <a:bodyPr/>
        <a:lstStyle/>
        <a:p>
          <a:endParaRPr lang="es-ES"/>
        </a:p>
      </dgm:t>
    </dgm:pt>
    <dgm:pt modelId="{68C9BF1A-4A1C-DD43-A5AF-64B24247B3AA}">
      <dgm:prSet phldrT="[Texto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dirty="0" smtClean="0"/>
            <a:t>Comportamiento</a:t>
          </a:r>
          <a:endParaRPr lang="es-ES" dirty="0"/>
        </a:p>
      </dgm:t>
    </dgm:pt>
    <dgm:pt modelId="{58AC4399-B497-064D-9FFA-180C874F4069}" type="parTrans" cxnId="{45EC3BAA-98FA-BC4D-B15F-1EF7AF788E32}">
      <dgm:prSet/>
      <dgm:spPr/>
      <dgm:t>
        <a:bodyPr/>
        <a:lstStyle/>
        <a:p>
          <a:endParaRPr lang="es-ES"/>
        </a:p>
      </dgm:t>
    </dgm:pt>
    <dgm:pt modelId="{0881C233-C0D3-384C-A67F-C1AE810E2421}" type="sibTrans" cxnId="{45EC3BAA-98FA-BC4D-B15F-1EF7AF788E32}">
      <dgm:prSet/>
      <dgm:spPr/>
      <dgm:t>
        <a:bodyPr/>
        <a:lstStyle/>
        <a:p>
          <a:endParaRPr lang="es-ES"/>
        </a:p>
      </dgm:t>
    </dgm:pt>
    <dgm:pt modelId="{01EA2053-B7E1-1D4B-8B35-C4ACA6F96155}">
      <dgm:prSet phldrT="[Texto]"/>
      <dgm:spPr>
        <a:solidFill>
          <a:srgbClr val="FFFF00"/>
        </a:solidFill>
      </dgm:spPr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0FB8D203-2A72-9F47-80D3-BD6AC6A2C55D}" type="parTrans" cxnId="{2B542D34-265B-6648-94B9-A69A083F5A63}">
      <dgm:prSet/>
      <dgm:spPr/>
      <dgm:t>
        <a:bodyPr/>
        <a:lstStyle/>
        <a:p>
          <a:endParaRPr lang="es-ES"/>
        </a:p>
      </dgm:t>
    </dgm:pt>
    <dgm:pt modelId="{A1A680DB-3B89-5243-BD3F-A489FE30A64B}" type="sibTrans" cxnId="{2B542D34-265B-6648-94B9-A69A083F5A63}">
      <dgm:prSet/>
      <dgm:spPr/>
      <dgm:t>
        <a:bodyPr/>
        <a:lstStyle/>
        <a:p>
          <a:endParaRPr lang="es-ES"/>
        </a:p>
      </dgm:t>
    </dgm:pt>
    <dgm:pt modelId="{E879ED61-5966-A442-9599-DEBDFB3DF68E}">
      <dgm:prSet phldrT="[Texto]"/>
      <dgm:spPr>
        <a:solidFill>
          <a:srgbClr val="FFFF00"/>
        </a:solidFill>
      </dgm:spPr>
      <dgm:t>
        <a:bodyPr/>
        <a:lstStyle/>
        <a:p>
          <a:r>
            <a:rPr lang="es-ES" dirty="0" smtClean="0"/>
            <a:t>Sociedad</a:t>
          </a:r>
          <a:endParaRPr lang="es-ES" dirty="0"/>
        </a:p>
      </dgm:t>
    </dgm:pt>
    <dgm:pt modelId="{3C18F1C7-4E20-E443-B1A1-1C47A70776EE}" type="parTrans" cxnId="{3BC5AA31-533D-7E42-8B59-AC30D26FDB86}">
      <dgm:prSet/>
      <dgm:spPr/>
      <dgm:t>
        <a:bodyPr/>
        <a:lstStyle/>
        <a:p>
          <a:endParaRPr lang="es-ES"/>
        </a:p>
      </dgm:t>
    </dgm:pt>
    <dgm:pt modelId="{8EEE7F6C-7987-444E-BD73-F589702FDD48}" type="sibTrans" cxnId="{3BC5AA31-533D-7E42-8B59-AC30D26FDB86}">
      <dgm:prSet/>
      <dgm:spPr/>
      <dgm:t>
        <a:bodyPr/>
        <a:lstStyle/>
        <a:p>
          <a:endParaRPr lang="es-ES"/>
        </a:p>
      </dgm:t>
    </dgm:pt>
    <dgm:pt modelId="{D18034C2-728D-ED4E-9A03-FB3322350C81}" type="pres">
      <dgm:prSet presAssocID="{FF4A92DF-BA1C-F841-9AFE-427F2424D0B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0DFDF4A3-8E31-494D-924D-DECF17C51B7E}" type="pres">
      <dgm:prSet presAssocID="{B89D3B1B-F257-8749-969B-594F4392ED93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156C88-BCCC-E348-AEE4-E40A13D3D39B}" type="pres">
      <dgm:prSet presAssocID="{B89D3B1B-F257-8749-969B-594F4392ED93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7AA340-5059-FC47-B422-0BD3D0D1A527}" type="pres">
      <dgm:prSet presAssocID="{6D695590-ED92-E64C-959C-38C113188D0A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EF481A-CF08-CE47-B4F9-012FE8D4A420}" type="pres">
      <dgm:prSet presAssocID="{6D695590-ED92-E64C-959C-38C113188D0A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3BA2C0-837D-4A4A-89AD-A07D516FC61D}" type="pres">
      <dgm:prSet presAssocID="{591922E6-92B0-894C-9B73-E4A402F3618A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B03328-2FA2-7144-8FA0-25CF7AB69AEA}" type="pres">
      <dgm:prSet presAssocID="{591922E6-92B0-894C-9B73-E4A402F3618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C7D3F69-6E0D-8E4D-9FC9-8FB4EE697A56}" type="presOf" srcId="{6D695590-ED92-E64C-959C-38C113188D0A}" destId="{3F7AA340-5059-FC47-B422-0BD3D0D1A527}" srcOrd="0" destOrd="0" presId="urn:microsoft.com/office/officeart/2009/3/layout/IncreasingArrowsProcess"/>
    <dgm:cxn modelId="{E92EB8F2-0836-0A48-8B56-ABA71CC0127F}" srcId="{591922E6-92B0-894C-9B73-E4A402F3618A}" destId="{A524CDB6-A499-A24D-8A4E-2CACD953A20B}" srcOrd="0" destOrd="0" parTransId="{9F0BE222-A81A-8F4C-8831-03FD518D8F4A}" sibTransId="{BD5AE722-7095-3941-943D-B8850AACAA8D}"/>
    <dgm:cxn modelId="{3EF5D041-425E-2343-B472-EFF1F7B7FB80}" type="presOf" srcId="{93B3C86F-B1ED-184A-B8AB-9A06C23EB406}" destId="{D9156C88-BCCC-E348-AEE4-E40A13D3D39B}" srcOrd="0" destOrd="0" presId="urn:microsoft.com/office/officeart/2009/3/layout/IncreasingArrowsProcess"/>
    <dgm:cxn modelId="{F5DAB77D-96F9-3D44-805D-27B87AB759D5}" type="presOf" srcId="{FF4A92DF-BA1C-F841-9AFE-427F2424D0BC}" destId="{D18034C2-728D-ED4E-9A03-FB3322350C81}" srcOrd="0" destOrd="0" presId="urn:microsoft.com/office/officeart/2009/3/layout/IncreasingArrowsProcess"/>
    <dgm:cxn modelId="{0827B4E9-ECF1-AE40-9A5B-B7F90DE5F671}" type="presOf" srcId="{B89D3B1B-F257-8749-969B-594F4392ED93}" destId="{0DFDF4A3-8E31-494D-924D-DECF17C51B7E}" srcOrd="0" destOrd="0" presId="urn:microsoft.com/office/officeart/2009/3/layout/IncreasingArrowsProcess"/>
    <dgm:cxn modelId="{8EDA227E-471F-E24B-A4FA-4CA0D4A0CE1D}" type="presOf" srcId="{3D34384D-5DA3-074B-B01A-0C8F32C06ADC}" destId="{96EF481A-CF08-CE47-B4F9-012FE8D4A420}" srcOrd="0" destOrd="0" presId="urn:microsoft.com/office/officeart/2009/3/layout/IncreasingArrowsProcess"/>
    <dgm:cxn modelId="{9C3A1550-67D1-0A4D-B154-CDECE408E002}" srcId="{FF4A92DF-BA1C-F841-9AFE-427F2424D0BC}" destId="{591922E6-92B0-894C-9B73-E4A402F3618A}" srcOrd="2" destOrd="0" parTransId="{567B9767-7EB1-F74B-BCBA-91323E7DFD78}" sibTransId="{B11CDADE-AEE8-C949-9FF0-89FA440A38E6}"/>
    <dgm:cxn modelId="{F664E53C-8063-4540-A96C-A4ED69D80CF1}" srcId="{B89D3B1B-F257-8749-969B-594F4392ED93}" destId="{93B3C86F-B1ED-184A-B8AB-9A06C23EB406}" srcOrd="0" destOrd="0" parTransId="{AD163147-162E-7B47-9660-6806E022AE34}" sibTransId="{0EFECE20-58A2-D24C-A0E2-C331DDF7D37F}"/>
    <dgm:cxn modelId="{45EC3BAA-98FA-BC4D-B15F-1EF7AF788E32}" srcId="{6D695590-ED92-E64C-959C-38C113188D0A}" destId="{68C9BF1A-4A1C-DD43-A5AF-64B24247B3AA}" srcOrd="2" destOrd="0" parTransId="{58AC4399-B497-064D-9FFA-180C874F4069}" sibTransId="{0881C233-C0D3-384C-A67F-C1AE810E2421}"/>
    <dgm:cxn modelId="{7BECAABA-BAED-5C4F-AD21-1AD2E30CF5ED}" srcId="{FF4A92DF-BA1C-F841-9AFE-427F2424D0BC}" destId="{6D695590-ED92-E64C-959C-38C113188D0A}" srcOrd="1" destOrd="0" parTransId="{637F1A2C-0F26-4C46-BB2B-DCF0F24720CC}" sibTransId="{93B8523D-E25E-EF40-AF6F-C4021A84EE52}"/>
    <dgm:cxn modelId="{8C4C7756-9653-5543-A0D8-BAAED3178001}" type="presOf" srcId="{6957B2E5-F3D2-3941-81D8-F775C9C3CB21}" destId="{96EF481A-CF08-CE47-B4F9-012FE8D4A420}" srcOrd="0" destOrd="1" presId="urn:microsoft.com/office/officeart/2009/3/layout/IncreasingArrowsProcess"/>
    <dgm:cxn modelId="{FE5CD864-859F-8848-B969-4C31150E3AF6}" srcId="{6D695590-ED92-E64C-959C-38C113188D0A}" destId="{3D34384D-5DA3-074B-B01A-0C8F32C06ADC}" srcOrd="0" destOrd="0" parTransId="{35CEC0BF-9F9F-8445-A0CF-83F7ACB34356}" sibTransId="{29A1EB91-0AC1-2345-B764-0F2DAB71C1AF}"/>
    <dgm:cxn modelId="{3BC5AA31-533D-7E42-8B59-AC30D26FDB86}" srcId="{591922E6-92B0-894C-9B73-E4A402F3618A}" destId="{E879ED61-5966-A442-9599-DEBDFB3DF68E}" srcOrd="2" destOrd="0" parTransId="{3C18F1C7-4E20-E443-B1A1-1C47A70776EE}" sibTransId="{8EEE7F6C-7987-444E-BD73-F589702FDD48}"/>
    <dgm:cxn modelId="{5D11196F-665F-E447-8753-FA3F57DC3A82}" type="presOf" srcId="{591922E6-92B0-894C-9B73-E4A402F3618A}" destId="{C83BA2C0-837D-4A4A-89AD-A07D516FC61D}" srcOrd="0" destOrd="0" presId="urn:microsoft.com/office/officeart/2009/3/layout/IncreasingArrowsProcess"/>
    <dgm:cxn modelId="{ACEF95E8-9795-8A49-BEE8-2D64949F0958}" srcId="{FF4A92DF-BA1C-F841-9AFE-427F2424D0BC}" destId="{B89D3B1B-F257-8749-969B-594F4392ED93}" srcOrd="0" destOrd="0" parTransId="{3982A4CF-6384-5045-92A7-3936998269EB}" sibTransId="{78A06A8B-812A-714E-A271-94C2AB377784}"/>
    <dgm:cxn modelId="{38BD0D35-BFE5-3940-ACDE-9072ED9F2479}" type="presOf" srcId="{01EA2053-B7E1-1D4B-8B35-C4ACA6F96155}" destId="{22B03328-2FA2-7144-8FA0-25CF7AB69AEA}" srcOrd="0" destOrd="1" presId="urn:microsoft.com/office/officeart/2009/3/layout/IncreasingArrowsProcess"/>
    <dgm:cxn modelId="{F24D7B3C-68A5-7C4B-AA56-C5831F9A09A5}" srcId="{6D695590-ED92-E64C-959C-38C113188D0A}" destId="{6957B2E5-F3D2-3941-81D8-F775C9C3CB21}" srcOrd="1" destOrd="0" parTransId="{9D98C00A-9BF4-BB4E-950F-45CF886F6CD8}" sibTransId="{BE8A2D3A-97B7-A34D-8032-74B192FE04E9}"/>
    <dgm:cxn modelId="{C4045E0D-191A-0843-8607-8F5156ADF258}" type="presOf" srcId="{68C9BF1A-4A1C-DD43-A5AF-64B24247B3AA}" destId="{96EF481A-CF08-CE47-B4F9-012FE8D4A420}" srcOrd="0" destOrd="2" presId="urn:microsoft.com/office/officeart/2009/3/layout/IncreasingArrowsProcess"/>
    <dgm:cxn modelId="{2B542D34-265B-6648-94B9-A69A083F5A63}" srcId="{591922E6-92B0-894C-9B73-E4A402F3618A}" destId="{01EA2053-B7E1-1D4B-8B35-C4ACA6F96155}" srcOrd="1" destOrd="0" parTransId="{0FB8D203-2A72-9F47-80D3-BD6AC6A2C55D}" sibTransId="{A1A680DB-3B89-5243-BD3F-A489FE30A64B}"/>
    <dgm:cxn modelId="{0BE3D170-689F-2D4A-A174-335B6DFB64F0}" type="presOf" srcId="{A524CDB6-A499-A24D-8A4E-2CACD953A20B}" destId="{22B03328-2FA2-7144-8FA0-25CF7AB69AEA}" srcOrd="0" destOrd="0" presId="urn:microsoft.com/office/officeart/2009/3/layout/IncreasingArrowsProcess"/>
    <dgm:cxn modelId="{09B9B9D9-BE74-0E4B-8F5B-0FF482E89179}" type="presOf" srcId="{E879ED61-5966-A442-9599-DEBDFB3DF68E}" destId="{22B03328-2FA2-7144-8FA0-25CF7AB69AEA}" srcOrd="0" destOrd="2" presId="urn:microsoft.com/office/officeart/2009/3/layout/IncreasingArrowsProcess"/>
    <dgm:cxn modelId="{E9A2D3AC-331E-0C46-A0F6-5B677F622B06}" type="presParOf" srcId="{D18034C2-728D-ED4E-9A03-FB3322350C81}" destId="{0DFDF4A3-8E31-494D-924D-DECF17C51B7E}" srcOrd="0" destOrd="0" presId="urn:microsoft.com/office/officeart/2009/3/layout/IncreasingArrowsProcess"/>
    <dgm:cxn modelId="{C05DDA8A-4AF2-3942-8582-D60BAF96AEA5}" type="presParOf" srcId="{D18034C2-728D-ED4E-9A03-FB3322350C81}" destId="{D9156C88-BCCC-E348-AEE4-E40A13D3D39B}" srcOrd="1" destOrd="0" presId="urn:microsoft.com/office/officeart/2009/3/layout/IncreasingArrowsProcess"/>
    <dgm:cxn modelId="{69A72E50-1E04-BE49-9823-9640F3327C0C}" type="presParOf" srcId="{D18034C2-728D-ED4E-9A03-FB3322350C81}" destId="{3F7AA340-5059-FC47-B422-0BD3D0D1A527}" srcOrd="2" destOrd="0" presId="urn:microsoft.com/office/officeart/2009/3/layout/IncreasingArrowsProcess"/>
    <dgm:cxn modelId="{FEB44DFE-6836-9A49-981C-C802B05F8EED}" type="presParOf" srcId="{D18034C2-728D-ED4E-9A03-FB3322350C81}" destId="{96EF481A-CF08-CE47-B4F9-012FE8D4A420}" srcOrd="3" destOrd="0" presId="urn:microsoft.com/office/officeart/2009/3/layout/IncreasingArrowsProcess"/>
    <dgm:cxn modelId="{BF77836F-CC7D-4D43-AC92-79E479566988}" type="presParOf" srcId="{D18034C2-728D-ED4E-9A03-FB3322350C81}" destId="{C83BA2C0-837D-4A4A-89AD-A07D516FC61D}" srcOrd="4" destOrd="0" presId="urn:microsoft.com/office/officeart/2009/3/layout/IncreasingArrowsProcess"/>
    <dgm:cxn modelId="{C2480A45-77D7-AE46-A313-83338CE03A9C}" type="presParOf" srcId="{D18034C2-728D-ED4E-9A03-FB3322350C81}" destId="{22B03328-2FA2-7144-8FA0-25CF7AB69AE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699C3D-7DA0-FB49-9583-AD73A05EEC8A}" type="doc">
      <dgm:prSet loTypeId="urn:microsoft.com/office/officeart/2005/8/layout/StepDownProcess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CF5C368-3836-7F45-AD5E-E6B10012EA8B}">
      <dgm:prSet phldrT="[Texto]"/>
      <dgm:spPr/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16C19F7B-9CD7-4D4D-AF4C-9DC8E0850EB7}" type="parTrans" cxnId="{9CD0B27B-04B3-764F-BD45-C9ACB1899627}">
      <dgm:prSet/>
      <dgm:spPr/>
      <dgm:t>
        <a:bodyPr/>
        <a:lstStyle/>
        <a:p>
          <a:endParaRPr lang="es-ES"/>
        </a:p>
      </dgm:t>
    </dgm:pt>
    <dgm:pt modelId="{9D9EB0B1-CD23-2847-BFD5-335E186296AE}" type="sibTrans" cxnId="{9CD0B27B-04B3-764F-BD45-C9ACB1899627}">
      <dgm:prSet/>
      <dgm:spPr/>
      <dgm:t>
        <a:bodyPr/>
        <a:lstStyle/>
        <a:p>
          <a:endParaRPr lang="es-ES"/>
        </a:p>
      </dgm:t>
    </dgm:pt>
    <dgm:pt modelId="{844BD50B-9420-924E-B2BD-91C73D6EC09F}">
      <dgm:prSet phldrT="[Texto]"/>
      <dgm:spPr/>
      <dgm:t>
        <a:bodyPr/>
        <a:lstStyle/>
        <a:p>
          <a:r>
            <a:rPr lang="es-ES" dirty="0" smtClean="0"/>
            <a:t>Educación</a:t>
          </a:r>
          <a:endParaRPr lang="es-ES" dirty="0"/>
        </a:p>
      </dgm:t>
    </dgm:pt>
    <dgm:pt modelId="{C2084C11-0103-3D41-A0F7-3EC9A3E67171}" type="parTrans" cxnId="{77941761-236B-A247-BDAB-D5E2EC5C9B70}">
      <dgm:prSet/>
      <dgm:spPr/>
      <dgm:t>
        <a:bodyPr/>
        <a:lstStyle/>
        <a:p>
          <a:endParaRPr lang="es-ES"/>
        </a:p>
      </dgm:t>
    </dgm:pt>
    <dgm:pt modelId="{3598D008-7046-274B-9639-33CD9F360007}" type="sibTrans" cxnId="{77941761-236B-A247-BDAB-D5E2EC5C9B70}">
      <dgm:prSet/>
      <dgm:spPr/>
      <dgm:t>
        <a:bodyPr/>
        <a:lstStyle/>
        <a:p>
          <a:endParaRPr lang="es-ES"/>
        </a:p>
      </dgm:t>
    </dgm:pt>
    <dgm:pt modelId="{DF551868-DD7C-4943-9472-520B1937632F}">
      <dgm:prSet phldrT="[Texto]"/>
      <dgm:spPr/>
      <dgm:t>
        <a:bodyPr/>
        <a:lstStyle/>
        <a:p>
          <a:r>
            <a:rPr lang="es-ES" dirty="0" smtClean="0"/>
            <a:t>ESCUELA</a:t>
          </a:r>
          <a:endParaRPr lang="es-ES" dirty="0"/>
        </a:p>
      </dgm:t>
    </dgm:pt>
    <dgm:pt modelId="{523798E0-F080-C649-8F1C-129778DE9929}" type="parTrans" cxnId="{00A337AF-BC8D-8C47-95D1-139C20526EAA}">
      <dgm:prSet/>
      <dgm:spPr/>
      <dgm:t>
        <a:bodyPr/>
        <a:lstStyle/>
        <a:p>
          <a:endParaRPr lang="es-ES"/>
        </a:p>
      </dgm:t>
    </dgm:pt>
    <dgm:pt modelId="{C118F709-246D-044F-BA6F-8667AA048BE2}" type="sibTrans" cxnId="{00A337AF-BC8D-8C47-95D1-139C20526EAA}">
      <dgm:prSet/>
      <dgm:spPr/>
      <dgm:t>
        <a:bodyPr/>
        <a:lstStyle/>
        <a:p>
          <a:endParaRPr lang="es-ES"/>
        </a:p>
      </dgm:t>
    </dgm:pt>
    <dgm:pt modelId="{1012EFD0-B867-AB47-A867-1FD387CA2F46}">
      <dgm:prSet phldrT="[Texto]"/>
      <dgm:spPr/>
      <dgm:t>
        <a:bodyPr/>
        <a:lstStyle/>
        <a:p>
          <a:r>
            <a:rPr lang="es-ES" dirty="0" smtClean="0"/>
            <a:t>Desarrollo</a:t>
          </a:r>
          <a:endParaRPr lang="es-ES" dirty="0"/>
        </a:p>
      </dgm:t>
    </dgm:pt>
    <dgm:pt modelId="{51616688-A0AD-DB4B-A61A-175F300DFD5C}" type="parTrans" cxnId="{29068EF9-764A-AD48-BEEE-81C099F81443}">
      <dgm:prSet/>
      <dgm:spPr/>
      <dgm:t>
        <a:bodyPr/>
        <a:lstStyle/>
        <a:p>
          <a:endParaRPr lang="es-ES"/>
        </a:p>
      </dgm:t>
    </dgm:pt>
    <dgm:pt modelId="{1FD57298-E15D-1143-BAF4-BA606CD52566}" type="sibTrans" cxnId="{29068EF9-764A-AD48-BEEE-81C099F81443}">
      <dgm:prSet/>
      <dgm:spPr/>
      <dgm:t>
        <a:bodyPr/>
        <a:lstStyle/>
        <a:p>
          <a:endParaRPr lang="es-ES"/>
        </a:p>
      </dgm:t>
    </dgm:pt>
    <dgm:pt modelId="{86DDFFE0-16FD-9042-9318-745A72E8B912}">
      <dgm:prSet phldrT="[Texto]"/>
      <dgm:spPr/>
      <dgm:t>
        <a:bodyPr/>
        <a:lstStyle/>
        <a:p>
          <a:r>
            <a:rPr lang="es-ES" dirty="0" smtClean="0"/>
            <a:t>AMIGOS</a:t>
          </a:r>
          <a:endParaRPr lang="es-ES" dirty="0"/>
        </a:p>
      </dgm:t>
    </dgm:pt>
    <dgm:pt modelId="{B5214495-440D-9843-9BD4-204567A7005B}" type="parTrans" cxnId="{10838EBD-9B51-A146-B171-275E10E3E383}">
      <dgm:prSet/>
      <dgm:spPr/>
      <dgm:t>
        <a:bodyPr/>
        <a:lstStyle/>
        <a:p>
          <a:endParaRPr lang="es-ES"/>
        </a:p>
      </dgm:t>
    </dgm:pt>
    <dgm:pt modelId="{AEC4E02A-83B9-6B4A-9C37-FC534E1DD1D2}" type="sibTrans" cxnId="{10838EBD-9B51-A146-B171-275E10E3E383}">
      <dgm:prSet/>
      <dgm:spPr/>
      <dgm:t>
        <a:bodyPr/>
        <a:lstStyle/>
        <a:p>
          <a:endParaRPr lang="es-ES"/>
        </a:p>
      </dgm:t>
    </dgm:pt>
    <dgm:pt modelId="{849B8785-9989-BC44-B28E-EA7B1924F690}">
      <dgm:prSet phldrT="[Texto]" custT="1"/>
      <dgm:spPr/>
      <dgm:t>
        <a:bodyPr/>
        <a:lstStyle/>
        <a:p>
          <a:r>
            <a:rPr lang="es-ES" sz="1100" dirty="0" smtClean="0"/>
            <a:t>Entre pares</a:t>
          </a:r>
          <a:endParaRPr lang="es-ES" sz="1100" dirty="0"/>
        </a:p>
      </dgm:t>
    </dgm:pt>
    <dgm:pt modelId="{ED46BB12-BF4F-DB46-B9E0-EC66850B3EC5}" type="parTrans" cxnId="{514014C6-5E9B-4A4F-BF40-BC7118E99F66}">
      <dgm:prSet/>
      <dgm:spPr/>
      <dgm:t>
        <a:bodyPr/>
        <a:lstStyle/>
        <a:p>
          <a:endParaRPr lang="es-ES"/>
        </a:p>
      </dgm:t>
    </dgm:pt>
    <dgm:pt modelId="{807A94B2-26D3-F14E-93BD-05C879E89EF8}" type="sibTrans" cxnId="{514014C6-5E9B-4A4F-BF40-BC7118E99F66}">
      <dgm:prSet/>
      <dgm:spPr/>
      <dgm:t>
        <a:bodyPr/>
        <a:lstStyle/>
        <a:p>
          <a:endParaRPr lang="es-ES"/>
        </a:p>
      </dgm:t>
    </dgm:pt>
    <dgm:pt modelId="{9DA24340-23F0-8F4B-A537-D852D110D3A1}">
      <dgm:prSet phldrT="[Texto]"/>
      <dgm:spPr/>
      <dgm:t>
        <a:bodyPr/>
        <a:lstStyle/>
        <a:p>
          <a:r>
            <a:rPr lang="es-ES" dirty="0" smtClean="0"/>
            <a:t>Afecto</a:t>
          </a:r>
          <a:endParaRPr lang="es-ES" dirty="0"/>
        </a:p>
      </dgm:t>
    </dgm:pt>
    <dgm:pt modelId="{B0A91895-A56E-F24E-B0B8-982213AA85DB}" type="parTrans" cxnId="{A4C69BC3-82AA-504F-A971-E9836BC785FB}">
      <dgm:prSet/>
      <dgm:spPr/>
      <dgm:t>
        <a:bodyPr/>
        <a:lstStyle/>
        <a:p>
          <a:endParaRPr lang="es-ES"/>
        </a:p>
      </dgm:t>
    </dgm:pt>
    <dgm:pt modelId="{9586E629-77D9-954F-A09E-2CE109D90EC5}" type="sibTrans" cxnId="{A4C69BC3-82AA-504F-A971-E9836BC785FB}">
      <dgm:prSet/>
      <dgm:spPr/>
      <dgm:t>
        <a:bodyPr/>
        <a:lstStyle/>
        <a:p>
          <a:endParaRPr lang="es-ES"/>
        </a:p>
      </dgm:t>
    </dgm:pt>
    <dgm:pt modelId="{6C7CF8F2-BFB9-0240-B6C2-B9D6EDC85D43}">
      <dgm:prSet phldrT="[Texto]"/>
      <dgm:spPr/>
      <dgm:t>
        <a:bodyPr/>
        <a:lstStyle/>
        <a:p>
          <a:r>
            <a:rPr lang="es-ES" dirty="0" smtClean="0"/>
            <a:t>Seguridad</a:t>
          </a:r>
          <a:endParaRPr lang="es-ES" dirty="0"/>
        </a:p>
      </dgm:t>
    </dgm:pt>
    <dgm:pt modelId="{64C6982E-0549-054C-BBC6-80B64325441E}" type="parTrans" cxnId="{5548687B-16FF-1A47-AF1C-FFE395FD9677}">
      <dgm:prSet/>
      <dgm:spPr/>
      <dgm:t>
        <a:bodyPr/>
        <a:lstStyle/>
        <a:p>
          <a:endParaRPr lang="es-ES"/>
        </a:p>
      </dgm:t>
    </dgm:pt>
    <dgm:pt modelId="{DE4E63CD-74B4-6544-BBE1-B42D87725156}" type="sibTrans" cxnId="{5548687B-16FF-1A47-AF1C-FFE395FD9677}">
      <dgm:prSet/>
      <dgm:spPr/>
      <dgm:t>
        <a:bodyPr/>
        <a:lstStyle/>
        <a:p>
          <a:endParaRPr lang="es-ES"/>
        </a:p>
      </dgm:t>
    </dgm:pt>
    <dgm:pt modelId="{0DA598CD-D6C5-F24D-9E5C-82B4E6203503}">
      <dgm:prSet phldrT="[Texto]"/>
      <dgm:spPr/>
      <dgm:t>
        <a:bodyPr/>
        <a:lstStyle/>
        <a:p>
          <a:r>
            <a:rPr lang="es-ES" dirty="0" smtClean="0"/>
            <a:t>Conocimientos</a:t>
          </a:r>
          <a:endParaRPr lang="es-ES" dirty="0"/>
        </a:p>
      </dgm:t>
    </dgm:pt>
    <dgm:pt modelId="{E701A4D8-E045-5C47-9F21-4122CB050701}" type="parTrans" cxnId="{5B3CE353-CDA1-7448-B499-AC329BC6BA19}">
      <dgm:prSet/>
      <dgm:spPr/>
      <dgm:t>
        <a:bodyPr/>
        <a:lstStyle/>
        <a:p>
          <a:endParaRPr lang="es-ES"/>
        </a:p>
      </dgm:t>
    </dgm:pt>
    <dgm:pt modelId="{2DFAF7C7-7DAF-3C44-969D-B26C5E2A53D0}" type="sibTrans" cxnId="{5B3CE353-CDA1-7448-B499-AC329BC6BA19}">
      <dgm:prSet/>
      <dgm:spPr/>
      <dgm:t>
        <a:bodyPr/>
        <a:lstStyle/>
        <a:p>
          <a:endParaRPr lang="es-ES"/>
        </a:p>
      </dgm:t>
    </dgm:pt>
    <dgm:pt modelId="{08621F50-4D38-A545-99BD-CE2F887F23FF}">
      <dgm:prSet phldrT="[Texto]"/>
      <dgm:spPr/>
      <dgm:t>
        <a:bodyPr/>
        <a:lstStyle/>
        <a:p>
          <a:r>
            <a:rPr lang="es-ES" dirty="0" smtClean="0"/>
            <a:t>Convivencia</a:t>
          </a:r>
          <a:endParaRPr lang="es-ES" dirty="0"/>
        </a:p>
      </dgm:t>
    </dgm:pt>
    <dgm:pt modelId="{CCBBDDFE-0A02-7748-B80A-5788D5FC6CF1}" type="parTrans" cxnId="{749CE249-91A8-564C-A3B1-05F1DA9E7A39}">
      <dgm:prSet/>
      <dgm:spPr/>
      <dgm:t>
        <a:bodyPr/>
        <a:lstStyle/>
        <a:p>
          <a:endParaRPr lang="es-ES"/>
        </a:p>
      </dgm:t>
    </dgm:pt>
    <dgm:pt modelId="{E359185B-C3A3-1E4A-999F-BB2E83193F6F}" type="sibTrans" cxnId="{749CE249-91A8-564C-A3B1-05F1DA9E7A39}">
      <dgm:prSet/>
      <dgm:spPr/>
      <dgm:t>
        <a:bodyPr/>
        <a:lstStyle/>
        <a:p>
          <a:endParaRPr lang="es-ES"/>
        </a:p>
      </dgm:t>
    </dgm:pt>
    <dgm:pt modelId="{C98ACB88-0817-6846-92B8-03819511BDA3}">
      <dgm:prSet phldrT="[Texto]" custT="1"/>
      <dgm:spPr/>
      <dgm:t>
        <a:bodyPr/>
        <a:lstStyle/>
        <a:p>
          <a:r>
            <a:rPr lang="es-ES" sz="1100" dirty="0" smtClean="0"/>
            <a:t>Actividades</a:t>
          </a:r>
          <a:endParaRPr lang="es-ES" sz="1100" dirty="0"/>
        </a:p>
      </dgm:t>
    </dgm:pt>
    <dgm:pt modelId="{D073B885-F0CC-3646-A196-3082A17C09A8}" type="parTrans" cxnId="{5A9194D5-ABC0-B141-BFD3-FA20A7A67C93}">
      <dgm:prSet/>
      <dgm:spPr/>
      <dgm:t>
        <a:bodyPr/>
        <a:lstStyle/>
        <a:p>
          <a:endParaRPr lang="es-ES"/>
        </a:p>
      </dgm:t>
    </dgm:pt>
    <dgm:pt modelId="{D448D7BA-DF28-3C4C-B3AA-8205EB2A5160}" type="sibTrans" cxnId="{5A9194D5-ABC0-B141-BFD3-FA20A7A67C93}">
      <dgm:prSet/>
      <dgm:spPr/>
      <dgm:t>
        <a:bodyPr/>
        <a:lstStyle/>
        <a:p>
          <a:endParaRPr lang="es-ES"/>
        </a:p>
      </dgm:t>
    </dgm:pt>
    <dgm:pt modelId="{5AAE392C-B3EE-FB4F-9F02-5D1F6B496340}">
      <dgm:prSet phldrT="[Texto]" custT="1"/>
      <dgm:spPr/>
      <dgm:t>
        <a:bodyPr/>
        <a:lstStyle/>
        <a:p>
          <a:r>
            <a:rPr lang="es-ES" sz="1100" dirty="0" smtClean="0"/>
            <a:t>Ideales</a:t>
          </a:r>
          <a:endParaRPr lang="es-ES" sz="1100" dirty="0"/>
        </a:p>
      </dgm:t>
    </dgm:pt>
    <dgm:pt modelId="{352BF468-F3A1-814B-8BF7-8A7E61F79D16}" type="parTrans" cxnId="{E5909578-CCF3-A748-B1EF-FB1C545B7A8F}">
      <dgm:prSet/>
      <dgm:spPr/>
      <dgm:t>
        <a:bodyPr/>
        <a:lstStyle/>
        <a:p>
          <a:endParaRPr lang="es-ES"/>
        </a:p>
      </dgm:t>
    </dgm:pt>
    <dgm:pt modelId="{36B16E46-4988-EF42-86C2-6FCAECBB197D}" type="sibTrans" cxnId="{E5909578-CCF3-A748-B1EF-FB1C545B7A8F}">
      <dgm:prSet/>
      <dgm:spPr/>
      <dgm:t>
        <a:bodyPr/>
        <a:lstStyle/>
        <a:p>
          <a:endParaRPr lang="es-ES"/>
        </a:p>
      </dgm:t>
    </dgm:pt>
    <dgm:pt modelId="{1B9DB969-F2DB-4D4F-B2F5-A6994A62EEE5}" type="pres">
      <dgm:prSet presAssocID="{21699C3D-7DA0-FB49-9583-AD73A05EEC8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5F9777A-64E2-E04E-9C92-6E5B3E3FD897}" type="pres">
      <dgm:prSet presAssocID="{9CF5C368-3836-7F45-AD5E-E6B10012EA8B}" presName="composite" presStyleCnt="0"/>
      <dgm:spPr/>
    </dgm:pt>
    <dgm:pt modelId="{4A3EEEF5-5C08-5F4D-B3DC-720701195EAB}" type="pres">
      <dgm:prSet presAssocID="{9CF5C368-3836-7F45-AD5E-E6B10012EA8B}" presName="bentUpArrow1" presStyleLbl="alignImgPlace1" presStyleIdx="0" presStyleCnt="2"/>
      <dgm:spPr/>
    </dgm:pt>
    <dgm:pt modelId="{763AEF54-765B-674D-986F-3BE334CE32B8}" type="pres">
      <dgm:prSet presAssocID="{9CF5C368-3836-7F45-AD5E-E6B10012EA8B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A2D67D-71F5-C144-8E8C-EBF4CB1138EE}" type="pres">
      <dgm:prSet presAssocID="{9CF5C368-3836-7F45-AD5E-E6B10012EA8B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C6E32-7421-2B48-ACFC-A1952D2938FD}" type="pres">
      <dgm:prSet presAssocID="{9D9EB0B1-CD23-2847-BFD5-335E186296AE}" presName="sibTrans" presStyleCnt="0"/>
      <dgm:spPr/>
    </dgm:pt>
    <dgm:pt modelId="{34119715-4FB3-8543-BE7E-B7E3850712C4}" type="pres">
      <dgm:prSet presAssocID="{DF551868-DD7C-4943-9472-520B1937632F}" presName="composite" presStyleCnt="0"/>
      <dgm:spPr/>
    </dgm:pt>
    <dgm:pt modelId="{1B58147D-48C5-7A47-9DF7-68E7F343C9F5}" type="pres">
      <dgm:prSet presAssocID="{DF551868-DD7C-4943-9472-520B1937632F}" presName="bentUpArrow1" presStyleLbl="alignImgPlace1" presStyleIdx="1" presStyleCnt="2"/>
      <dgm:spPr/>
    </dgm:pt>
    <dgm:pt modelId="{F1A2DC9A-8731-7D4E-9CD7-9CB90217A495}" type="pres">
      <dgm:prSet presAssocID="{DF551868-DD7C-4943-9472-520B1937632F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80E2BC-7879-8245-BDA7-D9616929E097}" type="pres">
      <dgm:prSet presAssocID="{DF551868-DD7C-4943-9472-520B1937632F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B2A13C-3433-9A4B-AC8B-F38419B8CDAB}" type="pres">
      <dgm:prSet presAssocID="{C118F709-246D-044F-BA6F-8667AA048BE2}" presName="sibTrans" presStyleCnt="0"/>
      <dgm:spPr/>
    </dgm:pt>
    <dgm:pt modelId="{5B49D692-EC65-6C4E-A5BA-1046CA3D1084}" type="pres">
      <dgm:prSet presAssocID="{86DDFFE0-16FD-9042-9318-745A72E8B912}" presName="composite" presStyleCnt="0"/>
      <dgm:spPr/>
    </dgm:pt>
    <dgm:pt modelId="{25D19DF1-4916-E448-9E42-44506DDA1E74}" type="pres">
      <dgm:prSet presAssocID="{86DDFFE0-16FD-9042-9318-745A72E8B912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22DEEE-E43A-9E49-A85F-456B1D1CBAD3}" type="pres">
      <dgm:prSet presAssocID="{86DDFFE0-16FD-9042-9318-745A72E8B912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DEF021B-10A6-8D41-AA2B-A6C030515C15}" type="presOf" srcId="{9DA24340-23F0-8F4B-A537-D852D110D3A1}" destId="{01A2D67D-71F5-C144-8E8C-EBF4CB1138EE}" srcOrd="0" destOrd="1" presId="urn:microsoft.com/office/officeart/2005/8/layout/StepDownProcess"/>
    <dgm:cxn modelId="{E5909578-CCF3-A748-B1EF-FB1C545B7A8F}" srcId="{86DDFFE0-16FD-9042-9318-745A72E8B912}" destId="{5AAE392C-B3EE-FB4F-9F02-5D1F6B496340}" srcOrd="2" destOrd="0" parTransId="{352BF468-F3A1-814B-8BF7-8A7E61F79D16}" sibTransId="{36B16E46-4988-EF42-86C2-6FCAECBB197D}"/>
    <dgm:cxn modelId="{BA236218-FFDC-ED4E-ADCA-5B4B488CFFEE}" type="presOf" srcId="{21699C3D-7DA0-FB49-9583-AD73A05EEC8A}" destId="{1B9DB969-F2DB-4D4F-B2F5-A6994A62EEE5}" srcOrd="0" destOrd="0" presId="urn:microsoft.com/office/officeart/2005/8/layout/StepDownProcess"/>
    <dgm:cxn modelId="{1430F32B-4EA4-9940-90F1-F78F1A1A8E5F}" type="presOf" srcId="{5AAE392C-B3EE-FB4F-9F02-5D1F6B496340}" destId="{1322DEEE-E43A-9E49-A85F-456B1D1CBAD3}" srcOrd="0" destOrd="2" presId="urn:microsoft.com/office/officeart/2005/8/layout/StepDownProcess"/>
    <dgm:cxn modelId="{AC796C53-4681-D341-84E6-A5C80CA84EFD}" type="presOf" srcId="{1012EFD0-B867-AB47-A867-1FD387CA2F46}" destId="{F180E2BC-7879-8245-BDA7-D9616929E097}" srcOrd="0" destOrd="0" presId="urn:microsoft.com/office/officeart/2005/8/layout/StepDownProcess"/>
    <dgm:cxn modelId="{5548687B-16FF-1A47-AF1C-FFE395FD9677}" srcId="{9CF5C368-3836-7F45-AD5E-E6B10012EA8B}" destId="{6C7CF8F2-BFB9-0240-B6C2-B9D6EDC85D43}" srcOrd="2" destOrd="0" parTransId="{64C6982E-0549-054C-BBC6-80B64325441E}" sibTransId="{DE4E63CD-74B4-6544-BBE1-B42D87725156}"/>
    <dgm:cxn modelId="{4FDF876A-91B5-F245-B8DA-FE298F3E0DD5}" type="presOf" srcId="{08621F50-4D38-A545-99BD-CE2F887F23FF}" destId="{F180E2BC-7879-8245-BDA7-D9616929E097}" srcOrd="0" destOrd="2" presId="urn:microsoft.com/office/officeart/2005/8/layout/StepDownProcess"/>
    <dgm:cxn modelId="{749CE249-91A8-564C-A3B1-05F1DA9E7A39}" srcId="{DF551868-DD7C-4943-9472-520B1937632F}" destId="{08621F50-4D38-A545-99BD-CE2F887F23FF}" srcOrd="2" destOrd="0" parTransId="{CCBBDDFE-0A02-7748-B80A-5788D5FC6CF1}" sibTransId="{E359185B-C3A3-1E4A-999F-BB2E83193F6F}"/>
    <dgm:cxn modelId="{29068EF9-764A-AD48-BEEE-81C099F81443}" srcId="{DF551868-DD7C-4943-9472-520B1937632F}" destId="{1012EFD0-B867-AB47-A867-1FD387CA2F46}" srcOrd="0" destOrd="0" parTransId="{51616688-A0AD-DB4B-A61A-175F300DFD5C}" sibTransId="{1FD57298-E15D-1143-BAF4-BA606CD52566}"/>
    <dgm:cxn modelId="{10838EBD-9B51-A146-B171-275E10E3E383}" srcId="{21699C3D-7DA0-FB49-9583-AD73A05EEC8A}" destId="{86DDFFE0-16FD-9042-9318-745A72E8B912}" srcOrd="2" destOrd="0" parTransId="{B5214495-440D-9843-9BD4-204567A7005B}" sibTransId="{AEC4E02A-83B9-6B4A-9C37-FC534E1DD1D2}"/>
    <dgm:cxn modelId="{99E18012-121A-C140-A1D3-CC1A6A0A3A85}" type="presOf" srcId="{0DA598CD-D6C5-F24D-9E5C-82B4E6203503}" destId="{F180E2BC-7879-8245-BDA7-D9616929E097}" srcOrd="0" destOrd="1" presId="urn:microsoft.com/office/officeart/2005/8/layout/StepDownProcess"/>
    <dgm:cxn modelId="{5A9194D5-ABC0-B141-BFD3-FA20A7A67C93}" srcId="{86DDFFE0-16FD-9042-9318-745A72E8B912}" destId="{C98ACB88-0817-6846-92B8-03819511BDA3}" srcOrd="1" destOrd="0" parTransId="{D073B885-F0CC-3646-A196-3082A17C09A8}" sibTransId="{D448D7BA-DF28-3C4C-B3AA-8205EB2A5160}"/>
    <dgm:cxn modelId="{7D5A26F9-CB41-6743-AB71-B395FA5618A5}" type="presOf" srcId="{849B8785-9989-BC44-B28E-EA7B1924F690}" destId="{1322DEEE-E43A-9E49-A85F-456B1D1CBAD3}" srcOrd="0" destOrd="0" presId="urn:microsoft.com/office/officeart/2005/8/layout/StepDownProcess"/>
    <dgm:cxn modelId="{2016F6F0-D438-6641-8B08-688C626F8904}" type="presOf" srcId="{C98ACB88-0817-6846-92B8-03819511BDA3}" destId="{1322DEEE-E43A-9E49-A85F-456B1D1CBAD3}" srcOrd="0" destOrd="1" presId="urn:microsoft.com/office/officeart/2005/8/layout/StepDownProcess"/>
    <dgm:cxn modelId="{5B3CE353-CDA1-7448-B499-AC329BC6BA19}" srcId="{DF551868-DD7C-4943-9472-520B1937632F}" destId="{0DA598CD-D6C5-F24D-9E5C-82B4E6203503}" srcOrd="1" destOrd="0" parTransId="{E701A4D8-E045-5C47-9F21-4122CB050701}" sibTransId="{2DFAF7C7-7DAF-3C44-969D-B26C5E2A53D0}"/>
    <dgm:cxn modelId="{3307A9E8-76DD-0C4A-A6E3-01E436A2A4B6}" type="presOf" srcId="{844BD50B-9420-924E-B2BD-91C73D6EC09F}" destId="{01A2D67D-71F5-C144-8E8C-EBF4CB1138EE}" srcOrd="0" destOrd="0" presId="urn:microsoft.com/office/officeart/2005/8/layout/StepDownProcess"/>
    <dgm:cxn modelId="{00A337AF-BC8D-8C47-95D1-139C20526EAA}" srcId="{21699C3D-7DA0-FB49-9583-AD73A05EEC8A}" destId="{DF551868-DD7C-4943-9472-520B1937632F}" srcOrd="1" destOrd="0" parTransId="{523798E0-F080-C649-8F1C-129778DE9929}" sibTransId="{C118F709-246D-044F-BA6F-8667AA048BE2}"/>
    <dgm:cxn modelId="{FF858057-1942-FA4C-A036-C83E8C4DFEB3}" type="presOf" srcId="{6C7CF8F2-BFB9-0240-B6C2-B9D6EDC85D43}" destId="{01A2D67D-71F5-C144-8E8C-EBF4CB1138EE}" srcOrd="0" destOrd="2" presId="urn:microsoft.com/office/officeart/2005/8/layout/StepDownProcess"/>
    <dgm:cxn modelId="{3697F963-AF93-E148-AA41-D962E4BF138E}" type="presOf" srcId="{DF551868-DD7C-4943-9472-520B1937632F}" destId="{F1A2DC9A-8731-7D4E-9CD7-9CB90217A495}" srcOrd="0" destOrd="0" presId="urn:microsoft.com/office/officeart/2005/8/layout/StepDownProcess"/>
    <dgm:cxn modelId="{EF36FC2A-570B-5B46-B4A8-07FBCF04C326}" type="presOf" srcId="{9CF5C368-3836-7F45-AD5E-E6B10012EA8B}" destId="{763AEF54-765B-674D-986F-3BE334CE32B8}" srcOrd="0" destOrd="0" presId="urn:microsoft.com/office/officeart/2005/8/layout/StepDownProcess"/>
    <dgm:cxn modelId="{77941761-236B-A247-BDAB-D5E2EC5C9B70}" srcId="{9CF5C368-3836-7F45-AD5E-E6B10012EA8B}" destId="{844BD50B-9420-924E-B2BD-91C73D6EC09F}" srcOrd="0" destOrd="0" parTransId="{C2084C11-0103-3D41-A0F7-3EC9A3E67171}" sibTransId="{3598D008-7046-274B-9639-33CD9F360007}"/>
    <dgm:cxn modelId="{9CD0B27B-04B3-764F-BD45-C9ACB1899627}" srcId="{21699C3D-7DA0-FB49-9583-AD73A05EEC8A}" destId="{9CF5C368-3836-7F45-AD5E-E6B10012EA8B}" srcOrd="0" destOrd="0" parTransId="{16C19F7B-9CD7-4D4D-AF4C-9DC8E0850EB7}" sibTransId="{9D9EB0B1-CD23-2847-BFD5-335E186296AE}"/>
    <dgm:cxn modelId="{514014C6-5E9B-4A4F-BF40-BC7118E99F66}" srcId="{86DDFFE0-16FD-9042-9318-745A72E8B912}" destId="{849B8785-9989-BC44-B28E-EA7B1924F690}" srcOrd="0" destOrd="0" parTransId="{ED46BB12-BF4F-DB46-B9E0-EC66850B3EC5}" sibTransId="{807A94B2-26D3-F14E-93BD-05C879E89EF8}"/>
    <dgm:cxn modelId="{FBE9AD53-CF59-104F-8FDD-D8B4CD0D35DE}" type="presOf" srcId="{86DDFFE0-16FD-9042-9318-745A72E8B912}" destId="{25D19DF1-4916-E448-9E42-44506DDA1E74}" srcOrd="0" destOrd="0" presId="urn:microsoft.com/office/officeart/2005/8/layout/StepDownProcess"/>
    <dgm:cxn modelId="{A4C69BC3-82AA-504F-A971-E9836BC785FB}" srcId="{9CF5C368-3836-7F45-AD5E-E6B10012EA8B}" destId="{9DA24340-23F0-8F4B-A537-D852D110D3A1}" srcOrd="1" destOrd="0" parTransId="{B0A91895-A56E-F24E-B0B8-982213AA85DB}" sibTransId="{9586E629-77D9-954F-A09E-2CE109D90EC5}"/>
    <dgm:cxn modelId="{54687E2D-E8EA-064E-A4D1-81299B21729E}" type="presParOf" srcId="{1B9DB969-F2DB-4D4F-B2F5-A6994A62EEE5}" destId="{85F9777A-64E2-E04E-9C92-6E5B3E3FD897}" srcOrd="0" destOrd="0" presId="urn:microsoft.com/office/officeart/2005/8/layout/StepDownProcess"/>
    <dgm:cxn modelId="{551FB080-7B5B-E041-91E8-9C3702F68909}" type="presParOf" srcId="{85F9777A-64E2-E04E-9C92-6E5B3E3FD897}" destId="{4A3EEEF5-5C08-5F4D-B3DC-720701195EAB}" srcOrd="0" destOrd="0" presId="urn:microsoft.com/office/officeart/2005/8/layout/StepDownProcess"/>
    <dgm:cxn modelId="{E6E66C78-3501-7A4D-B1C1-D95EFAFDAA0D}" type="presParOf" srcId="{85F9777A-64E2-E04E-9C92-6E5B3E3FD897}" destId="{763AEF54-765B-674D-986F-3BE334CE32B8}" srcOrd="1" destOrd="0" presId="urn:microsoft.com/office/officeart/2005/8/layout/StepDownProcess"/>
    <dgm:cxn modelId="{CD9A8376-4020-804B-98DF-C2E1FCC2F6CA}" type="presParOf" srcId="{85F9777A-64E2-E04E-9C92-6E5B3E3FD897}" destId="{01A2D67D-71F5-C144-8E8C-EBF4CB1138EE}" srcOrd="2" destOrd="0" presId="urn:microsoft.com/office/officeart/2005/8/layout/StepDownProcess"/>
    <dgm:cxn modelId="{B865028E-9C56-3A40-90EC-F318ABC51F91}" type="presParOf" srcId="{1B9DB969-F2DB-4D4F-B2F5-A6994A62EEE5}" destId="{F57C6E32-7421-2B48-ACFC-A1952D2938FD}" srcOrd="1" destOrd="0" presId="urn:microsoft.com/office/officeart/2005/8/layout/StepDownProcess"/>
    <dgm:cxn modelId="{DDA43DDA-633D-014F-9D00-04D2B154885A}" type="presParOf" srcId="{1B9DB969-F2DB-4D4F-B2F5-A6994A62EEE5}" destId="{34119715-4FB3-8543-BE7E-B7E3850712C4}" srcOrd="2" destOrd="0" presId="urn:microsoft.com/office/officeart/2005/8/layout/StepDownProcess"/>
    <dgm:cxn modelId="{BB376945-4088-F74D-9275-60D8C8C9E889}" type="presParOf" srcId="{34119715-4FB3-8543-BE7E-B7E3850712C4}" destId="{1B58147D-48C5-7A47-9DF7-68E7F343C9F5}" srcOrd="0" destOrd="0" presId="urn:microsoft.com/office/officeart/2005/8/layout/StepDownProcess"/>
    <dgm:cxn modelId="{C2C1F2C4-C084-7C45-97EA-ADD0228995E7}" type="presParOf" srcId="{34119715-4FB3-8543-BE7E-B7E3850712C4}" destId="{F1A2DC9A-8731-7D4E-9CD7-9CB90217A495}" srcOrd="1" destOrd="0" presId="urn:microsoft.com/office/officeart/2005/8/layout/StepDownProcess"/>
    <dgm:cxn modelId="{298911EA-AC97-E84B-B6C1-B12731458DE5}" type="presParOf" srcId="{34119715-4FB3-8543-BE7E-B7E3850712C4}" destId="{F180E2BC-7879-8245-BDA7-D9616929E097}" srcOrd="2" destOrd="0" presId="urn:microsoft.com/office/officeart/2005/8/layout/StepDownProcess"/>
    <dgm:cxn modelId="{B0A55EC6-D490-EF4D-ACEB-4CBED14AB11E}" type="presParOf" srcId="{1B9DB969-F2DB-4D4F-B2F5-A6994A62EEE5}" destId="{D0B2A13C-3433-9A4B-AC8B-F38419B8CDAB}" srcOrd="3" destOrd="0" presId="urn:microsoft.com/office/officeart/2005/8/layout/StepDownProcess"/>
    <dgm:cxn modelId="{45B29D40-05D2-324A-AF6B-C11BAB0497A8}" type="presParOf" srcId="{1B9DB969-F2DB-4D4F-B2F5-A6994A62EEE5}" destId="{5B49D692-EC65-6C4E-A5BA-1046CA3D1084}" srcOrd="4" destOrd="0" presId="urn:microsoft.com/office/officeart/2005/8/layout/StepDownProcess"/>
    <dgm:cxn modelId="{E8D3441D-7008-034E-96B6-F258E2CD9014}" type="presParOf" srcId="{5B49D692-EC65-6C4E-A5BA-1046CA3D1084}" destId="{25D19DF1-4916-E448-9E42-44506DDA1E74}" srcOrd="0" destOrd="0" presId="urn:microsoft.com/office/officeart/2005/8/layout/StepDownProcess"/>
    <dgm:cxn modelId="{66C5B326-B1BC-A24F-BC41-4EDCE9AC6183}" type="presParOf" srcId="{5B49D692-EC65-6C4E-A5BA-1046CA3D1084}" destId="{1322DEEE-E43A-9E49-A85F-456B1D1CBAD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F7E74C-BE6F-7C49-8931-D97F122BBC86}" type="doc">
      <dgm:prSet loTypeId="urn:microsoft.com/office/officeart/2005/8/layout/StepDownProcess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BDC6C4E-BA17-EA4F-B9CD-82A799B04B54}">
      <dgm:prSet phldrT="[Texto]"/>
      <dgm:spPr/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57BAA023-95EC-F744-B125-43982D3B04E2}" type="parTrans" cxnId="{FC41D5A4-CE38-7E44-A1F5-CADDE5613FCB}">
      <dgm:prSet/>
      <dgm:spPr/>
      <dgm:t>
        <a:bodyPr/>
        <a:lstStyle/>
        <a:p>
          <a:endParaRPr lang="es-ES"/>
        </a:p>
      </dgm:t>
    </dgm:pt>
    <dgm:pt modelId="{FEEB0273-A7F1-764E-909A-907BE9223376}" type="sibTrans" cxnId="{FC41D5A4-CE38-7E44-A1F5-CADDE5613FCB}">
      <dgm:prSet/>
      <dgm:spPr/>
      <dgm:t>
        <a:bodyPr/>
        <a:lstStyle/>
        <a:p>
          <a:endParaRPr lang="es-ES"/>
        </a:p>
      </dgm:t>
    </dgm:pt>
    <dgm:pt modelId="{2053F97F-1E50-2E47-88CF-71DD8D91B73E}">
      <dgm:prSet phldrT="[Texto]" custT="1"/>
      <dgm:spPr/>
      <dgm:t>
        <a:bodyPr/>
        <a:lstStyle/>
        <a:p>
          <a:r>
            <a:rPr lang="es-ES" sz="1400" dirty="0" smtClean="0"/>
            <a:t>Digital</a:t>
          </a:r>
          <a:endParaRPr lang="es-ES" sz="1400" dirty="0"/>
        </a:p>
      </dgm:t>
    </dgm:pt>
    <dgm:pt modelId="{A2AAE4D0-583C-D14A-A0F0-CE28633D4A08}" type="parTrans" cxnId="{B05CFA1D-F68F-A84B-AE6C-2FB47757932E}">
      <dgm:prSet/>
      <dgm:spPr/>
      <dgm:t>
        <a:bodyPr/>
        <a:lstStyle/>
        <a:p>
          <a:endParaRPr lang="es-ES"/>
        </a:p>
      </dgm:t>
    </dgm:pt>
    <dgm:pt modelId="{17E43F39-BB80-3C48-8BA6-13A59179A8D8}" type="sibTrans" cxnId="{B05CFA1D-F68F-A84B-AE6C-2FB47757932E}">
      <dgm:prSet/>
      <dgm:spPr/>
      <dgm:t>
        <a:bodyPr/>
        <a:lstStyle/>
        <a:p>
          <a:endParaRPr lang="es-ES"/>
        </a:p>
      </dgm:t>
    </dgm:pt>
    <dgm:pt modelId="{5338FB3A-D87B-834D-9410-89983C0CD225}">
      <dgm:prSet phldrT="[Texto]"/>
      <dgm:spPr/>
      <dgm:t>
        <a:bodyPr/>
        <a:lstStyle/>
        <a:p>
          <a:r>
            <a:rPr lang="es-ES" dirty="0" smtClean="0"/>
            <a:t>AMIGOS</a:t>
          </a:r>
          <a:endParaRPr lang="es-ES" dirty="0"/>
        </a:p>
      </dgm:t>
    </dgm:pt>
    <dgm:pt modelId="{57386D44-DA31-044D-8C03-75D8765AA1DD}" type="parTrans" cxnId="{EE6A4BE3-A095-2649-8DDB-3987F0A83C30}">
      <dgm:prSet/>
      <dgm:spPr/>
      <dgm:t>
        <a:bodyPr/>
        <a:lstStyle/>
        <a:p>
          <a:endParaRPr lang="es-ES"/>
        </a:p>
      </dgm:t>
    </dgm:pt>
    <dgm:pt modelId="{17E0DCF6-FE05-6544-B2CE-AC0663BC14D7}" type="sibTrans" cxnId="{EE6A4BE3-A095-2649-8DDB-3987F0A83C30}">
      <dgm:prSet/>
      <dgm:spPr/>
      <dgm:t>
        <a:bodyPr/>
        <a:lstStyle/>
        <a:p>
          <a:endParaRPr lang="es-ES"/>
        </a:p>
      </dgm:t>
    </dgm:pt>
    <dgm:pt modelId="{10416468-AB0A-9442-AB9F-BB5D2EA4C25E}">
      <dgm:prSet phldrT="[Texto]" custT="1"/>
      <dgm:spPr/>
      <dgm:t>
        <a:bodyPr/>
        <a:lstStyle/>
        <a:p>
          <a:r>
            <a:rPr lang="es-ES" sz="1400" dirty="0" smtClean="0"/>
            <a:t>Sociedad</a:t>
          </a:r>
          <a:endParaRPr lang="es-ES" sz="1400" dirty="0"/>
        </a:p>
      </dgm:t>
    </dgm:pt>
    <dgm:pt modelId="{BF2EDB0D-CDED-7947-ABBC-8890F08B0718}" type="parTrans" cxnId="{E5F1848F-18F0-7043-A615-18D8A6C3B3B6}">
      <dgm:prSet/>
      <dgm:spPr/>
      <dgm:t>
        <a:bodyPr/>
        <a:lstStyle/>
        <a:p>
          <a:endParaRPr lang="es-ES"/>
        </a:p>
      </dgm:t>
    </dgm:pt>
    <dgm:pt modelId="{5A33BA20-FE04-8040-9882-36924113CF4E}" type="sibTrans" cxnId="{E5F1848F-18F0-7043-A615-18D8A6C3B3B6}">
      <dgm:prSet/>
      <dgm:spPr/>
      <dgm:t>
        <a:bodyPr/>
        <a:lstStyle/>
        <a:p>
          <a:endParaRPr lang="es-ES"/>
        </a:p>
      </dgm:t>
    </dgm:pt>
    <dgm:pt modelId="{90D7D3FE-BE7D-E74F-8E5A-85DF2E7E0F4B}">
      <dgm:prSet phldrT="[Texto]"/>
      <dgm:spPr/>
      <dgm:t>
        <a:bodyPr/>
        <a:lstStyle/>
        <a:p>
          <a:r>
            <a:rPr lang="es-ES" dirty="0" smtClean="0"/>
            <a:t>ESCUELA</a:t>
          </a:r>
          <a:endParaRPr lang="es-ES" dirty="0"/>
        </a:p>
      </dgm:t>
    </dgm:pt>
    <dgm:pt modelId="{C6010A09-D03A-514E-8DAC-1D71A425C96D}" type="parTrans" cxnId="{DC73CE58-C6F7-5547-AB16-60DE97D9BD52}">
      <dgm:prSet/>
      <dgm:spPr/>
      <dgm:t>
        <a:bodyPr/>
        <a:lstStyle/>
        <a:p>
          <a:endParaRPr lang="es-ES"/>
        </a:p>
      </dgm:t>
    </dgm:pt>
    <dgm:pt modelId="{EC4C4ED1-F332-F64C-AEF4-90AE24F8A991}" type="sibTrans" cxnId="{DC73CE58-C6F7-5547-AB16-60DE97D9BD52}">
      <dgm:prSet/>
      <dgm:spPr/>
      <dgm:t>
        <a:bodyPr/>
        <a:lstStyle/>
        <a:p>
          <a:endParaRPr lang="es-ES"/>
        </a:p>
      </dgm:t>
    </dgm:pt>
    <dgm:pt modelId="{7B128D0F-893F-4F48-A815-4D40F04C8D2D}">
      <dgm:prSet phldrT="[Texto]" custT="1"/>
      <dgm:spPr/>
      <dgm:t>
        <a:bodyPr/>
        <a:lstStyle/>
        <a:p>
          <a:r>
            <a:rPr lang="es-ES" sz="1400" dirty="0" smtClean="0"/>
            <a:t>Muchos “yos”</a:t>
          </a:r>
          <a:endParaRPr lang="es-ES" sz="1400" dirty="0"/>
        </a:p>
      </dgm:t>
    </dgm:pt>
    <dgm:pt modelId="{16E81BDA-D40D-664F-AC29-BBB07F99AE71}" type="parTrans" cxnId="{16E922D3-CB56-FA4F-B9B8-AE2E6A6D80DE}">
      <dgm:prSet/>
      <dgm:spPr/>
      <dgm:t>
        <a:bodyPr/>
        <a:lstStyle/>
        <a:p>
          <a:endParaRPr lang="es-ES"/>
        </a:p>
      </dgm:t>
    </dgm:pt>
    <dgm:pt modelId="{807D7462-D587-454A-A95A-C5D792522440}" type="sibTrans" cxnId="{16E922D3-CB56-FA4F-B9B8-AE2E6A6D80DE}">
      <dgm:prSet/>
      <dgm:spPr/>
      <dgm:t>
        <a:bodyPr/>
        <a:lstStyle/>
        <a:p>
          <a:endParaRPr lang="es-ES"/>
        </a:p>
      </dgm:t>
    </dgm:pt>
    <dgm:pt modelId="{E52E4175-34F1-804F-9BD6-16D28B977273}" type="pres">
      <dgm:prSet presAssocID="{CAF7E74C-BE6F-7C49-8931-D97F122BBC86}" presName="rootnode" presStyleCnt="0">
        <dgm:presLayoutVars>
          <dgm:chMax/>
          <dgm:chPref/>
          <dgm:dir val="rev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4B32D376-F97F-0D46-A80C-8490E382D12B}" type="pres">
      <dgm:prSet presAssocID="{CBDC6C4E-BA17-EA4F-B9CD-82A799B04B54}" presName="composite" presStyleCnt="0"/>
      <dgm:spPr/>
    </dgm:pt>
    <dgm:pt modelId="{F5BBCFD4-14EE-0F47-B2D8-5A44FA37577D}" type="pres">
      <dgm:prSet presAssocID="{CBDC6C4E-BA17-EA4F-B9CD-82A799B04B54}" presName="bentUpArrow1" presStyleLbl="alignImgPlace1" presStyleIdx="0" presStyleCnt="2"/>
      <dgm:spPr/>
    </dgm:pt>
    <dgm:pt modelId="{8C1C8E76-0B8D-B242-A515-E7F382FE8CE2}" type="pres">
      <dgm:prSet presAssocID="{CBDC6C4E-BA17-EA4F-B9CD-82A799B04B5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A565D7-2422-7E47-B964-461429A9025C}" type="pres">
      <dgm:prSet presAssocID="{CBDC6C4E-BA17-EA4F-B9CD-82A799B04B5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0FF326-BC27-8242-8C73-C46BEF4DECDD}" type="pres">
      <dgm:prSet presAssocID="{FEEB0273-A7F1-764E-909A-907BE9223376}" presName="sibTrans" presStyleCnt="0"/>
      <dgm:spPr/>
    </dgm:pt>
    <dgm:pt modelId="{1E8F7D53-2530-CD4F-AAE1-46C398620671}" type="pres">
      <dgm:prSet presAssocID="{5338FB3A-D87B-834D-9410-89983C0CD225}" presName="composite" presStyleCnt="0"/>
      <dgm:spPr/>
    </dgm:pt>
    <dgm:pt modelId="{33D0584A-C43B-E141-B260-ACB280C97E0D}" type="pres">
      <dgm:prSet presAssocID="{5338FB3A-D87B-834D-9410-89983C0CD225}" presName="bentUpArrow1" presStyleLbl="alignImgPlace1" presStyleIdx="1" presStyleCnt="2"/>
      <dgm:spPr/>
    </dgm:pt>
    <dgm:pt modelId="{C5639D8F-4329-D14D-B621-2C0B426F4B77}" type="pres">
      <dgm:prSet presAssocID="{5338FB3A-D87B-834D-9410-89983C0CD225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B1424B-5288-6442-AADC-E54752B9DB58}" type="pres">
      <dgm:prSet presAssocID="{5338FB3A-D87B-834D-9410-89983C0CD225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2290E4-8561-0241-8282-097CFC7B0103}" type="pres">
      <dgm:prSet presAssocID="{17E0DCF6-FE05-6544-B2CE-AC0663BC14D7}" presName="sibTrans" presStyleCnt="0"/>
      <dgm:spPr/>
    </dgm:pt>
    <dgm:pt modelId="{232D1B4C-A069-2345-821A-509BCD174EF2}" type="pres">
      <dgm:prSet presAssocID="{90D7D3FE-BE7D-E74F-8E5A-85DF2E7E0F4B}" presName="composite" presStyleCnt="0"/>
      <dgm:spPr/>
    </dgm:pt>
    <dgm:pt modelId="{B4F3F603-1BB6-7D47-8335-DCBC5425EA71}" type="pres">
      <dgm:prSet presAssocID="{90D7D3FE-BE7D-E74F-8E5A-85DF2E7E0F4B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66BF09-47B8-0E4C-B702-BAE20CD5E4A5}" type="pres">
      <dgm:prSet presAssocID="{90D7D3FE-BE7D-E74F-8E5A-85DF2E7E0F4B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F1848F-18F0-7043-A615-18D8A6C3B3B6}" srcId="{5338FB3A-D87B-834D-9410-89983C0CD225}" destId="{10416468-AB0A-9442-AB9F-BB5D2EA4C25E}" srcOrd="0" destOrd="0" parTransId="{BF2EDB0D-CDED-7947-ABBC-8890F08B0718}" sibTransId="{5A33BA20-FE04-8040-9882-36924113CF4E}"/>
    <dgm:cxn modelId="{842B59F8-F87A-2147-B554-6C7181B37008}" type="presOf" srcId="{5338FB3A-D87B-834D-9410-89983C0CD225}" destId="{C5639D8F-4329-D14D-B621-2C0B426F4B77}" srcOrd="0" destOrd="0" presId="urn:microsoft.com/office/officeart/2005/8/layout/StepDownProcess"/>
    <dgm:cxn modelId="{FC41D5A4-CE38-7E44-A1F5-CADDE5613FCB}" srcId="{CAF7E74C-BE6F-7C49-8931-D97F122BBC86}" destId="{CBDC6C4E-BA17-EA4F-B9CD-82A799B04B54}" srcOrd="0" destOrd="0" parTransId="{57BAA023-95EC-F744-B125-43982D3B04E2}" sibTransId="{FEEB0273-A7F1-764E-909A-907BE9223376}"/>
    <dgm:cxn modelId="{DC73CE58-C6F7-5547-AB16-60DE97D9BD52}" srcId="{CAF7E74C-BE6F-7C49-8931-D97F122BBC86}" destId="{90D7D3FE-BE7D-E74F-8E5A-85DF2E7E0F4B}" srcOrd="2" destOrd="0" parTransId="{C6010A09-D03A-514E-8DAC-1D71A425C96D}" sibTransId="{EC4C4ED1-F332-F64C-AEF4-90AE24F8A991}"/>
    <dgm:cxn modelId="{EE6A4BE3-A095-2649-8DDB-3987F0A83C30}" srcId="{CAF7E74C-BE6F-7C49-8931-D97F122BBC86}" destId="{5338FB3A-D87B-834D-9410-89983C0CD225}" srcOrd="1" destOrd="0" parTransId="{57386D44-DA31-044D-8C03-75D8765AA1DD}" sibTransId="{17E0DCF6-FE05-6544-B2CE-AC0663BC14D7}"/>
    <dgm:cxn modelId="{5B4E5483-968F-7C43-AC0A-F27AB3056C91}" type="presOf" srcId="{2053F97F-1E50-2E47-88CF-71DD8D91B73E}" destId="{B2A565D7-2422-7E47-B964-461429A9025C}" srcOrd="0" destOrd="0" presId="urn:microsoft.com/office/officeart/2005/8/layout/StepDownProcess"/>
    <dgm:cxn modelId="{B4959104-F1BF-D748-BB44-1F2510DE18A2}" type="presOf" srcId="{CAF7E74C-BE6F-7C49-8931-D97F122BBC86}" destId="{E52E4175-34F1-804F-9BD6-16D28B977273}" srcOrd="0" destOrd="0" presId="urn:microsoft.com/office/officeart/2005/8/layout/StepDownProcess"/>
    <dgm:cxn modelId="{B05CFA1D-F68F-A84B-AE6C-2FB47757932E}" srcId="{CBDC6C4E-BA17-EA4F-B9CD-82A799B04B54}" destId="{2053F97F-1E50-2E47-88CF-71DD8D91B73E}" srcOrd="0" destOrd="0" parTransId="{A2AAE4D0-583C-D14A-A0F0-CE28633D4A08}" sibTransId="{17E43F39-BB80-3C48-8BA6-13A59179A8D8}"/>
    <dgm:cxn modelId="{322A1F49-3342-684F-9212-80449B88A562}" type="presOf" srcId="{10416468-AB0A-9442-AB9F-BB5D2EA4C25E}" destId="{03B1424B-5288-6442-AADC-E54752B9DB58}" srcOrd="0" destOrd="0" presId="urn:microsoft.com/office/officeart/2005/8/layout/StepDownProcess"/>
    <dgm:cxn modelId="{16E922D3-CB56-FA4F-B9B8-AE2E6A6D80DE}" srcId="{90D7D3FE-BE7D-E74F-8E5A-85DF2E7E0F4B}" destId="{7B128D0F-893F-4F48-A815-4D40F04C8D2D}" srcOrd="0" destOrd="0" parTransId="{16E81BDA-D40D-664F-AC29-BBB07F99AE71}" sibTransId="{807D7462-D587-454A-A95A-C5D792522440}"/>
    <dgm:cxn modelId="{8E060CE5-D3A1-124C-860F-90077CEA1E07}" type="presOf" srcId="{90D7D3FE-BE7D-E74F-8E5A-85DF2E7E0F4B}" destId="{B4F3F603-1BB6-7D47-8335-DCBC5425EA71}" srcOrd="0" destOrd="0" presId="urn:microsoft.com/office/officeart/2005/8/layout/StepDownProcess"/>
    <dgm:cxn modelId="{988C86C0-0230-1E4C-85CD-3BA89D13E9C8}" type="presOf" srcId="{CBDC6C4E-BA17-EA4F-B9CD-82A799B04B54}" destId="{8C1C8E76-0B8D-B242-A515-E7F382FE8CE2}" srcOrd="0" destOrd="0" presId="urn:microsoft.com/office/officeart/2005/8/layout/StepDownProcess"/>
    <dgm:cxn modelId="{C706DDCB-0158-BE4E-B8B7-7C54FE47F223}" type="presOf" srcId="{7B128D0F-893F-4F48-A815-4D40F04C8D2D}" destId="{6566BF09-47B8-0E4C-B702-BAE20CD5E4A5}" srcOrd="0" destOrd="0" presId="urn:microsoft.com/office/officeart/2005/8/layout/StepDownProcess"/>
    <dgm:cxn modelId="{BD68E85F-3FAC-944C-8C35-0A8FA8886ED7}" type="presParOf" srcId="{E52E4175-34F1-804F-9BD6-16D28B977273}" destId="{4B32D376-F97F-0D46-A80C-8490E382D12B}" srcOrd="0" destOrd="0" presId="urn:microsoft.com/office/officeart/2005/8/layout/StepDownProcess"/>
    <dgm:cxn modelId="{DEFB43FB-B4A9-C141-ABCE-3313C656A392}" type="presParOf" srcId="{4B32D376-F97F-0D46-A80C-8490E382D12B}" destId="{F5BBCFD4-14EE-0F47-B2D8-5A44FA37577D}" srcOrd="0" destOrd="0" presId="urn:microsoft.com/office/officeart/2005/8/layout/StepDownProcess"/>
    <dgm:cxn modelId="{6ECFC1A5-4236-9346-A90E-10A9B4C6195C}" type="presParOf" srcId="{4B32D376-F97F-0D46-A80C-8490E382D12B}" destId="{8C1C8E76-0B8D-B242-A515-E7F382FE8CE2}" srcOrd="1" destOrd="0" presId="urn:microsoft.com/office/officeart/2005/8/layout/StepDownProcess"/>
    <dgm:cxn modelId="{B581BADB-1414-244A-A1AE-DAEDFF9BCB1F}" type="presParOf" srcId="{4B32D376-F97F-0D46-A80C-8490E382D12B}" destId="{B2A565D7-2422-7E47-B964-461429A9025C}" srcOrd="2" destOrd="0" presId="urn:microsoft.com/office/officeart/2005/8/layout/StepDownProcess"/>
    <dgm:cxn modelId="{EFDC742A-AE23-E646-BAA6-682D9A67298D}" type="presParOf" srcId="{E52E4175-34F1-804F-9BD6-16D28B977273}" destId="{070FF326-BC27-8242-8C73-C46BEF4DECDD}" srcOrd="1" destOrd="0" presId="urn:microsoft.com/office/officeart/2005/8/layout/StepDownProcess"/>
    <dgm:cxn modelId="{44D34725-8BFE-1F4B-9309-F07065C08FC8}" type="presParOf" srcId="{E52E4175-34F1-804F-9BD6-16D28B977273}" destId="{1E8F7D53-2530-CD4F-AAE1-46C398620671}" srcOrd="2" destOrd="0" presId="urn:microsoft.com/office/officeart/2005/8/layout/StepDownProcess"/>
    <dgm:cxn modelId="{7AC049E9-B396-BA4C-983E-BAC305327742}" type="presParOf" srcId="{1E8F7D53-2530-CD4F-AAE1-46C398620671}" destId="{33D0584A-C43B-E141-B260-ACB280C97E0D}" srcOrd="0" destOrd="0" presId="urn:microsoft.com/office/officeart/2005/8/layout/StepDownProcess"/>
    <dgm:cxn modelId="{CDCE8583-88B4-6841-A725-B1F226394D39}" type="presParOf" srcId="{1E8F7D53-2530-CD4F-AAE1-46C398620671}" destId="{C5639D8F-4329-D14D-B621-2C0B426F4B77}" srcOrd="1" destOrd="0" presId="urn:microsoft.com/office/officeart/2005/8/layout/StepDownProcess"/>
    <dgm:cxn modelId="{0CE7CA76-417D-7D4F-8A3F-A6962E8AA932}" type="presParOf" srcId="{1E8F7D53-2530-CD4F-AAE1-46C398620671}" destId="{03B1424B-5288-6442-AADC-E54752B9DB58}" srcOrd="2" destOrd="0" presId="urn:microsoft.com/office/officeart/2005/8/layout/StepDownProcess"/>
    <dgm:cxn modelId="{6D91695E-37B0-C644-9ECB-DA4EB22FD3D6}" type="presParOf" srcId="{E52E4175-34F1-804F-9BD6-16D28B977273}" destId="{B12290E4-8561-0241-8282-097CFC7B0103}" srcOrd="3" destOrd="0" presId="urn:microsoft.com/office/officeart/2005/8/layout/StepDownProcess"/>
    <dgm:cxn modelId="{2A1CF535-2BA3-6D4C-A359-B1A8F9468840}" type="presParOf" srcId="{E52E4175-34F1-804F-9BD6-16D28B977273}" destId="{232D1B4C-A069-2345-821A-509BCD174EF2}" srcOrd="4" destOrd="0" presId="urn:microsoft.com/office/officeart/2005/8/layout/StepDownProcess"/>
    <dgm:cxn modelId="{DFCD2825-90B2-654D-9196-D5998652B44B}" type="presParOf" srcId="{232D1B4C-A069-2345-821A-509BCD174EF2}" destId="{B4F3F603-1BB6-7D47-8335-DCBC5425EA71}" srcOrd="0" destOrd="0" presId="urn:microsoft.com/office/officeart/2005/8/layout/StepDownProcess"/>
    <dgm:cxn modelId="{95BEE266-672E-D449-B2B4-8FD8A5E1DECF}" type="presParOf" srcId="{232D1B4C-A069-2345-821A-509BCD174EF2}" destId="{6566BF09-47B8-0E4C-B702-BAE20CD5E4A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799403-6D6B-8040-A1F3-7BB7C209BAB1}" type="doc">
      <dgm:prSet loTypeId="urn:microsoft.com/office/officeart/2009/layout/CircleArrowProcess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7A14F8B-DAB7-314B-B00C-7963B0837EC2}">
      <dgm:prSet phldrT="[Texto]"/>
      <dgm:spPr/>
      <dgm:t>
        <a:bodyPr/>
        <a:lstStyle/>
        <a:p>
          <a:r>
            <a:rPr lang="es-ES" b="1" dirty="0" smtClean="0">
              <a:solidFill>
                <a:srgbClr val="800000"/>
              </a:solidFill>
            </a:rPr>
            <a:t>AUSENCIA</a:t>
          </a:r>
          <a:endParaRPr lang="es-ES" b="1" dirty="0">
            <a:solidFill>
              <a:srgbClr val="800000"/>
            </a:solidFill>
          </a:endParaRPr>
        </a:p>
      </dgm:t>
    </dgm:pt>
    <dgm:pt modelId="{E1EA1322-5D7F-D744-B5A1-A5FE3DFFB816}" type="parTrans" cxnId="{6D089D9B-E936-F544-A843-F43BC091D6E0}">
      <dgm:prSet/>
      <dgm:spPr/>
      <dgm:t>
        <a:bodyPr/>
        <a:lstStyle/>
        <a:p>
          <a:endParaRPr lang="es-ES"/>
        </a:p>
      </dgm:t>
    </dgm:pt>
    <dgm:pt modelId="{79870CDA-A048-4247-B802-BF41E8D8716C}" type="sibTrans" cxnId="{6D089D9B-E936-F544-A843-F43BC091D6E0}">
      <dgm:prSet/>
      <dgm:spPr/>
      <dgm:t>
        <a:bodyPr/>
        <a:lstStyle/>
        <a:p>
          <a:endParaRPr lang="es-ES"/>
        </a:p>
      </dgm:t>
    </dgm:pt>
    <dgm:pt modelId="{EE885DAF-8191-1D42-BC30-03170B5CC2EA}">
      <dgm:prSet phldrT="[Texto]"/>
      <dgm:spPr/>
      <dgm:t>
        <a:bodyPr/>
        <a:lstStyle/>
        <a:p>
          <a:r>
            <a:rPr lang="es-ES" b="1" dirty="0" smtClean="0">
              <a:solidFill>
                <a:srgbClr val="800000"/>
              </a:solidFill>
            </a:rPr>
            <a:t>VIOLENCIA</a:t>
          </a:r>
          <a:endParaRPr lang="es-ES" b="1" dirty="0">
            <a:solidFill>
              <a:srgbClr val="800000"/>
            </a:solidFill>
          </a:endParaRPr>
        </a:p>
      </dgm:t>
    </dgm:pt>
    <dgm:pt modelId="{E7F81C55-2FE9-DC40-9F8A-AD56F0485228}" type="parTrans" cxnId="{56EC021C-5BFE-174A-A7EE-F8D62A095EF8}">
      <dgm:prSet/>
      <dgm:spPr/>
      <dgm:t>
        <a:bodyPr/>
        <a:lstStyle/>
        <a:p>
          <a:endParaRPr lang="es-ES"/>
        </a:p>
      </dgm:t>
    </dgm:pt>
    <dgm:pt modelId="{1BCC26A2-CE32-CE45-975C-01E7AA7406AC}" type="sibTrans" cxnId="{56EC021C-5BFE-174A-A7EE-F8D62A095EF8}">
      <dgm:prSet/>
      <dgm:spPr/>
      <dgm:t>
        <a:bodyPr/>
        <a:lstStyle/>
        <a:p>
          <a:endParaRPr lang="es-ES"/>
        </a:p>
      </dgm:t>
    </dgm:pt>
    <dgm:pt modelId="{685BB526-C456-464C-8E87-2A36377E9E75}">
      <dgm:prSet phldrT="[Texto]"/>
      <dgm:spPr/>
      <dgm:t>
        <a:bodyPr/>
        <a:lstStyle/>
        <a:p>
          <a:r>
            <a:rPr lang="es-ES" b="1" dirty="0" smtClean="0">
              <a:solidFill>
                <a:srgbClr val="800000"/>
              </a:solidFill>
            </a:rPr>
            <a:t>DESAMOR</a:t>
          </a:r>
          <a:endParaRPr lang="es-ES" b="1" dirty="0">
            <a:solidFill>
              <a:srgbClr val="800000"/>
            </a:solidFill>
          </a:endParaRPr>
        </a:p>
      </dgm:t>
    </dgm:pt>
    <dgm:pt modelId="{282C792D-70BA-C345-B115-FE83355A06E2}" type="parTrans" cxnId="{2937DA83-7779-1044-9BA9-156443942C13}">
      <dgm:prSet/>
      <dgm:spPr/>
      <dgm:t>
        <a:bodyPr/>
        <a:lstStyle/>
        <a:p>
          <a:endParaRPr lang="es-ES"/>
        </a:p>
      </dgm:t>
    </dgm:pt>
    <dgm:pt modelId="{15E1F17D-B394-CE41-89BB-0708385A9575}" type="sibTrans" cxnId="{2937DA83-7779-1044-9BA9-156443942C13}">
      <dgm:prSet/>
      <dgm:spPr/>
      <dgm:t>
        <a:bodyPr/>
        <a:lstStyle/>
        <a:p>
          <a:endParaRPr lang="es-ES"/>
        </a:p>
      </dgm:t>
    </dgm:pt>
    <dgm:pt modelId="{2EB8799F-DAA5-3F4F-9CC5-91A97712E1A4}" type="pres">
      <dgm:prSet presAssocID="{1B799403-6D6B-8040-A1F3-7BB7C209BAB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319E193D-429B-AA4C-9B66-E3CBBECEA2BB}" type="pres">
      <dgm:prSet presAssocID="{37A14F8B-DAB7-314B-B00C-7963B0837EC2}" presName="Accent1" presStyleCnt="0"/>
      <dgm:spPr/>
    </dgm:pt>
    <dgm:pt modelId="{F9C3F68D-35E2-5D41-9507-FD6296C8C548}" type="pres">
      <dgm:prSet presAssocID="{37A14F8B-DAB7-314B-B00C-7963B0837EC2}" presName="Accent" presStyleLbl="node1" presStyleIdx="0" presStyleCnt="3"/>
      <dgm:spPr/>
    </dgm:pt>
    <dgm:pt modelId="{55D1FB37-13E0-484C-ADDC-B6386A40BC53}" type="pres">
      <dgm:prSet presAssocID="{37A14F8B-DAB7-314B-B00C-7963B0837EC2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390972-841B-2946-9C53-3EA9EE4532C6}" type="pres">
      <dgm:prSet presAssocID="{EE885DAF-8191-1D42-BC30-03170B5CC2EA}" presName="Accent2" presStyleCnt="0"/>
      <dgm:spPr/>
    </dgm:pt>
    <dgm:pt modelId="{2FA16481-5BDC-4D42-8E97-21C32E903BBF}" type="pres">
      <dgm:prSet presAssocID="{EE885DAF-8191-1D42-BC30-03170B5CC2EA}" presName="Accent" presStyleLbl="node1" presStyleIdx="1" presStyleCnt="3"/>
      <dgm:spPr/>
    </dgm:pt>
    <dgm:pt modelId="{0E89E479-6206-7E41-B75A-9EAE6F9902E9}" type="pres">
      <dgm:prSet presAssocID="{EE885DAF-8191-1D42-BC30-03170B5CC2EA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B08B64-AC49-7D45-BB73-FF2641BD2186}" type="pres">
      <dgm:prSet presAssocID="{685BB526-C456-464C-8E87-2A36377E9E75}" presName="Accent3" presStyleCnt="0"/>
      <dgm:spPr/>
    </dgm:pt>
    <dgm:pt modelId="{BBC8DA8D-A73A-5C4A-8EF0-F392B9A59FAB}" type="pres">
      <dgm:prSet presAssocID="{685BB526-C456-464C-8E87-2A36377E9E75}" presName="Accent" presStyleLbl="node1" presStyleIdx="2" presStyleCnt="3"/>
      <dgm:spPr/>
    </dgm:pt>
    <dgm:pt modelId="{D8A0DB21-C77C-0041-B956-37414C546309}" type="pres">
      <dgm:prSet presAssocID="{685BB526-C456-464C-8E87-2A36377E9E7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F4A7FC8-CA39-7642-B839-A58C64EE30D9}" type="presOf" srcId="{EE885DAF-8191-1D42-BC30-03170B5CC2EA}" destId="{0E89E479-6206-7E41-B75A-9EAE6F9902E9}" srcOrd="0" destOrd="0" presId="urn:microsoft.com/office/officeart/2009/layout/CircleArrowProcess"/>
    <dgm:cxn modelId="{ECF6CDC7-6222-0847-A4E9-58607F38E187}" type="presOf" srcId="{685BB526-C456-464C-8E87-2A36377E9E75}" destId="{D8A0DB21-C77C-0041-B956-37414C546309}" srcOrd="0" destOrd="0" presId="urn:microsoft.com/office/officeart/2009/layout/CircleArrowProcess"/>
    <dgm:cxn modelId="{32D35AD5-AC8F-A34B-BFC4-54FB4BDC0961}" type="presOf" srcId="{37A14F8B-DAB7-314B-B00C-7963B0837EC2}" destId="{55D1FB37-13E0-484C-ADDC-B6386A40BC53}" srcOrd="0" destOrd="0" presId="urn:microsoft.com/office/officeart/2009/layout/CircleArrowProcess"/>
    <dgm:cxn modelId="{2937DA83-7779-1044-9BA9-156443942C13}" srcId="{1B799403-6D6B-8040-A1F3-7BB7C209BAB1}" destId="{685BB526-C456-464C-8E87-2A36377E9E75}" srcOrd="2" destOrd="0" parTransId="{282C792D-70BA-C345-B115-FE83355A06E2}" sibTransId="{15E1F17D-B394-CE41-89BB-0708385A9575}"/>
    <dgm:cxn modelId="{56EC021C-5BFE-174A-A7EE-F8D62A095EF8}" srcId="{1B799403-6D6B-8040-A1F3-7BB7C209BAB1}" destId="{EE885DAF-8191-1D42-BC30-03170B5CC2EA}" srcOrd="1" destOrd="0" parTransId="{E7F81C55-2FE9-DC40-9F8A-AD56F0485228}" sibTransId="{1BCC26A2-CE32-CE45-975C-01E7AA7406AC}"/>
    <dgm:cxn modelId="{0C39D038-4B1D-D247-B350-FAEABB692E3B}" type="presOf" srcId="{1B799403-6D6B-8040-A1F3-7BB7C209BAB1}" destId="{2EB8799F-DAA5-3F4F-9CC5-91A97712E1A4}" srcOrd="0" destOrd="0" presId="urn:microsoft.com/office/officeart/2009/layout/CircleArrowProcess"/>
    <dgm:cxn modelId="{6D089D9B-E936-F544-A843-F43BC091D6E0}" srcId="{1B799403-6D6B-8040-A1F3-7BB7C209BAB1}" destId="{37A14F8B-DAB7-314B-B00C-7963B0837EC2}" srcOrd="0" destOrd="0" parTransId="{E1EA1322-5D7F-D744-B5A1-A5FE3DFFB816}" sibTransId="{79870CDA-A048-4247-B802-BF41E8D8716C}"/>
    <dgm:cxn modelId="{5D12B454-DFC5-9941-A69D-E050EC655D03}" type="presParOf" srcId="{2EB8799F-DAA5-3F4F-9CC5-91A97712E1A4}" destId="{319E193D-429B-AA4C-9B66-E3CBBECEA2BB}" srcOrd="0" destOrd="0" presId="urn:microsoft.com/office/officeart/2009/layout/CircleArrowProcess"/>
    <dgm:cxn modelId="{0DB3714E-3234-4B44-AF5F-87975AB16FB3}" type="presParOf" srcId="{319E193D-429B-AA4C-9B66-E3CBBECEA2BB}" destId="{F9C3F68D-35E2-5D41-9507-FD6296C8C548}" srcOrd="0" destOrd="0" presId="urn:microsoft.com/office/officeart/2009/layout/CircleArrowProcess"/>
    <dgm:cxn modelId="{DE2996DE-06C7-0A4E-9CA4-7DE6F5F3FDF9}" type="presParOf" srcId="{2EB8799F-DAA5-3F4F-9CC5-91A97712E1A4}" destId="{55D1FB37-13E0-484C-ADDC-B6386A40BC53}" srcOrd="1" destOrd="0" presId="urn:microsoft.com/office/officeart/2009/layout/CircleArrowProcess"/>
    <dgm:cxn modelId="{BFA34976-150D-D14F-BE54-9A2BA5333E4D}" type="presParOf" srcId="{2EB8799F-DAA5-3F4F-9CC5-91A97712E1A4}" destId="{28390972-841B-2946-9C53-3EA9EE4532C6}" srcOrd="2" destOrd="0" presId="urn:microsoft.com/office/officeart/2009/layout/CircleArrowProcess"/>
    <dgm:cxn modelId="{96280EBD-1971-4B41-962C-D8EDED65DA97}" type="presParOf" srcId="{28390972-841B-2946-9C53-3EA9EE4532C6}" destId="{2FA16481-5BDC-4D42-8E97-21C32E903BBF}" srcOrd="0" destOrd="0" presId="urn:microsoft.com/office/officeart/2009/layout/CircleArrowProcess"/>
    <dgm:cxn modelId="{C0ED8EA2-A9E0-9349-96EB-E3ACE681E648}" type="presParOf" srcId="{2EB8799F-DAA5-3F4F-9CC5-91A97712E1A4}" destId="{0E89E479-6206-7E41-B75A-9EAE6F9902E9}" srcOrd="3" destOrd="0" presId="urn:microsoft.com/office/officeart/2009/layout/CircleArrowProcess"/>
    <dgm:cxn modelId="{BC7A7E21-3A4B-C54A-AD59-D09DE5709A34}" type="presParOf" srcId="{2EB8799F-DAA5-3F4F-9CC5-91A97712E1A4}" destId="{82B08B64-AC49-7D45-BB73-FF2641BD2186}" srcOrd="4" destOrd="0" presId="urn:microsoft.com/office/officeart/2009/layout/CircleArrowProcess"/>
    <dgm:cxn modelId="{2FC27EF0-998F-8A41-A631-F38D80CD888F}" type="presParOf" srcId="{82B08B64-AC49-7D45-BB73-FF2641BD2186}" destId="{BBC8DA8D-A73A-5C4A-8EF0-F392B9A59FAB}" srcOrd="0" destOrd="0" presId="urn:microsoft.com/office/officeart/2009/layout/CircleArrowProcess"/>
    <dgm:cxn modelId="{713B439F-33C6-3345-8456-B3C042B275BE}" type="presParOf" srcId="{2EB8799F-DAA5-3F4F-9CC5-91A97712E1A4}" destId="{D8A0DB21-C77C-0041-B956-37414C54630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B02E79-47B4-1342-AEF5-B57EDC972FAF}" type="doc">
      <dgm:prSet loTypeId="urn:microsoft.com/office/officeart/2005/8/layout/gear1" loCatId="" qsTypeId="urn:microsoft.com/office/officeart/2005/8/quickstyle/3D3" qsCatId="3D" csTypeId="urn:microsoft.com/office/officeart/2005/8/colors/colorful2" csCatId="colorful" phldr="1"/>
      <dgm:spPr/>
    </dgm:pt>
    <dgm:pt modelId="{9200412C-0270-1549-AE97-599C478788C3}">
      <dgm:prSet phldrT="[Texto]"/>
      <dgm:spPr/>
      <dgm:t>
        <a:bodyPr/>
        <a:lstStyle/>
        <a:p>
          <a:r>
            <a:rPr lang="es-ES" dirty="0" smtClean="0"/>
            <a:t>FAMILIA</a:t>
          </a:r>
          <a:endParaRPr lang="es-ES" dirty="0"/>
        </a:p>
      </dgm:t>
    </dgm:pt>
    <dgm:pt modelId="{42ACEA42-B939-424B-865D-E5D825C89FAC}" type="parTrans" cxnId="{81C06CE7-B1EE-A34A-80EB-29AADAE267E5}">
      <dgm:prSet/>
      <dgm:spPr/>
      <dgm:t>
        <a:bodyPr/>
        <a:lstStyle/>
        <a:p>
          <a:endParaRPr lang="es-ES"/>
        </a:p>
      </dgm:t>
    </dgm:pt>
    <dgm:pt modelId="{48E6D857-30AE-C34F-8BCD-668987B07853}" type="sibTrans" cxnId="{81C06CE7-B1EE-A34A-80EB-29AADAE267E5}">
      <dgm:prSet/>
      <dgm:spPr/>
      <dgm:t>
        <a:bodyPr/>
        <a:lstStyle/>
        <a:p>
          <a:endParaRPr lang="es-ES"/>
        </a:p>
      </dgm:t>
    </dgm:pt>
    <dgm:pt modelId="{6EA5BB94-B19E-D248-9DF1-4277EE545AAE}">
      <dgm:prSet phldrT="[Texto]"/>
      <dgm:spPr/>
      <dgm:t>
        <a:bodyPr/>
        <a:lstStyle/>
        <a:p>
          <a:r>
            <a:rPr lang="es-ES" dirty="0" smtClean="0"/>
            <a:t>GRUPOS</a:t>
          </a:r>
          <a:endParaRPr lang="es-ES" dirty="0"/>
        </a:p>
      </dgm:t>
    </dgm:pt>
    <dgm:pt modelId="{4B52DC26-DCF9-F947-B2E0-FE9ACD827E7D}" type="parTrans" cxnId="{D69EA26D-8151-A54D-BB1B-74363E21FB38}">
      <dgm:prSet/>
      <dgm:spPr/>
      <dgm:t>
        <a:bodyPr/>
        <a:lstStyle/>
        <a:p>
          <a:endParaRPr lang="es-ES"/>
        </a:p>
      </dgm:t>
    </dgm:pt>
    <dgm:pt modelId="{B263A54A-E551-A946-A12E-598182C189BB}" type="sibTrans" cxnId="{D69EA26D-8151-A54D-BB1B-74363E21FB38}">
      <dgm:prSet/>
      <dgm:spPr/>
      <dgm:t>
        <a:bodyPr/>
        <a:lstStyle/>
        <a:p>
          <a:endParaRPr lang="es-ES"/>
        </a:p>
      </dgm:t>
    </dgm:pt>
    <dgm:pt modelId="{FA1C4E56-E175-A044-B17C-03CA9E154B53}">
      <dgm:prSet phldrT="[Texto]"/>
      <dgm:spPr/>
      <dgm:t>
        <a:bodyPr/>
        <a:lstStyle/>
        <a:p>
          <a:r>
            <a:rPr lang="es-ES" dirty="0" smtClean="0"/>
            <a:t>VIRTUAL</a:t>
          </a:r>
          <a:endParaRPr lang="es-ES" dirty="0"/>
        </a:p>
      </dgm:t>
    </dgm:pt>
    <dgm:pt modelId="{D0505773-BE46-044A-83DD-3BCD79D1D368}" type="parTrans" cxnId="{3AECC8E9-BBEB-824C-8CF1-5FB0C27F97E1}">
      <dgm:prSet/>
      <dgm:spPr/>
      <dgm:t>
        <a:bodyPr/>
        <a:lstStyle/>
        <a:p>
          <a:endParaRPr lang="es-ES"/>
        </a:p>
      </dgm:t>
    </dgm:pt>
    <dgm:pt modelId="{66271A88-0642-D741-8FF1-A86592174810}" type="sibTrans" cxnId="{3AECC8E9-BBEB-824C-8CF1-5FB0C27F97E1}">
      <dgm:prSet/>
      <dgm:spPr/>
      <dgm:t>
        <a:bodyPr/>
        <a:lstStyle/>
        <a:p>
          <a:endParaRPr lang="es-ES"/>
        </a:p>
      </dgm:t>
    </dgm:pt>
    <dgm:pt modelId="{E9894A0C-0496-3F43-AC54-813FDF3A7B6F}" type="pres">
      <dgm:prSet presAssocID="{A3B02E79-47B4-1342-AEF5-B57EDC972FA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C3ED693-6FB1-1B4E-9E6E-F99B84B05419}" type="pres">
      <dgm:prSet presAssocID="{9200412C-0270-1549-AE97-599C478788C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822D04-0968-2645-A745-3E924C975B66}" type="pres">
      <dgm:prSet presAssocID="{9200412C-0270-1549-AE97-599C478788C3}" presName="gear1srcNode" presStyleLbl="node1" presStyleIdx="0" presStyleCnt="3"/>
      <dgm:spPr/>
      <dgm:t>
        <a:bodyPr/>
        <a:lstStyle/>
        <a:p>
          <a:endParaRPr lang="es-ES"/>
        </a:p>
      </dgm:t>
    </dgm:pt>
    <dgm:pt modelId="{C0D88D9C-9CA7-F744-8725-6C8F2D5BD0D1}" type="pres">
      <dgm:prSet presAssocID="{9200412C-0270-1549-AE97-599C478788C3}" presName="gear1dstNode" presStyleLbl="node1" presStyleIdx="0" presStyleCnt="3"/>
      <dgm:spPr/>
      <dgm:t>
        <a:bodyPr/>
        <a:lstStyle/>
        <a:p>
          <a:endParaRPr lang="es-ES"/>
        </a:p>
      </dgm:t>
    </dgm:pt>
    <dgm:pt modelId="{F604265D-5E3C-0241-ACF0-64023C868D7A}" type="pres">
      <dgm:prSet presAssocID="{6EA5BB94-B19E-D248-9DF1-4277EE545AA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09CCC1-C3B2-BE4F-868D-003623266A9F}" type="pres">
      <dgm:prSet presAssocID="{6EA5BB94-B19E-D248-9DF1-4277EE545AAE}" presName="gear2srcNode" presStyleLbl="node1" presStyleIdx="1" presStyleCnt="3"/>
      <dgm:spPr/>
      <dgm:t>
        <a:bodyPr/>
        <a:lstStyle/>
        <a:p>
          <a:endParaRPr lang="es-ES"/>
        </a:p>
      </dgm:t>
    </dgm:pt>
    <dgm:pt modelId="{615C07F4-BF2D-6E46-AC97-7FACB6D990E2}" type="pres">
      <dgm:prSet presAssocID="{6EA5BB94-B19E-D248-9DF1-4277EE545AAE}" presName="gear2dstNode" presStyleLbl="node1" presStyleIdx="1" presStyleCnt="3"/>
      <dgm:spPr/>
      <dgm:t>
        <a:bodyPr/>
        <a:lstStyle/>
        <a:p>
          <a:endParaRPr lang="es-ES"/>
        </a:p>
      </dgm:t>
    </dgm:pt>
    <dgm:pt modelId="{0F21BA0E-4C9C-4349-A037-E4C12DA1BB04}" type="pres">
      <dgm:prSet presAssocID="{FA1C4E56-E175-A044-B17C-03CA9E154B53}" presName="gear3" presStyleLbl="node1" presStyleIdx="2" presStyleCnt="3"/>
      <dgm:spPr/>
      <dgm:t>
        <a:bodyPr/>
        <a:lstStyle/>
        <a:p>
          <a:endParaRPr lang="es-ES"/>
        </a:p>
      </dgm:t>
    </dgm:pt>
    <dgm:pt modelId="{911218BC-12C1-7144-B0ED-B81AD6A64698}" type="pres">
      <dgm:prSet presAssocID="{FA1C4E56-E175-A044-B17C-03CA9E154B5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B34135-419C-4B46-B7BF-E8F8DECD77F0}" type="pres">
      <dgm:prSet presAssocID="{FA1C4E56-E175-A044-B17C-03CA9E154B53}" presName="gear3srcNode" presStyleLbl="node1" presStyleIdx="2" presStyleCnt="3"/>
      <dgm:spPr/>
      <dgm:t>
        <a:bodyPr/>
        <a:lstStyle/>
        <a:p>
          <a:endParaRPr lang="es-ES"/>
        </a:p>
      </dgm:t>
    </dgm:pt>
    <dgm:pt modelId="{C1E91697-6EDD-7143-8D68-F34A0C654E9D}" type="pres">
      <dgm:prSet presAssocID="{FA1C4E56-E175-A044-B17C-03CA9E154B53}" presName="gear3dstNode" presStyleLbl="node1" presStyleIdx="2" presStyleCnt="3"/>
      <dgm:spPr/>
      <dgm:t>
        <a:bodyPr/>
        <a:lstStyle/>
        <a:p>
          <a:endParaRPr lang="es-ES"/>
        </a:p>
      </dgm:t>
    </dgm:pt>
    <dgm:pt modelId="{FA2E214C-F640-DC43-AF12-2B237CE05A3E}" type="pres">
      <dgm:prSet presAssocID="{48E6D857-30AE-C34F-8BCD-668987B07853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CA2BFEB3-344A-B442-B015-6797E5CBB4B9}" type="pres">
      <dgm:prSet presAssocID="{B263A54A-E551-A946-A12E-598182C189B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4A2734B-C971-5E4B-BFB2-C5F090FCB310}" type="pres">
      <dgm:prSet presAssocID="{66271A88-0642-D741-8FF1-A86592174810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DAD1E8FF-D468-D848-AC76-7A29AD7C8933}" type="presOf" srcId="{FA1C4E56-E175-A044-B17C-03CA9E154B53}" destId="{0F21BA0E-4C9C-4349-A037-E4C12DA1BB04}" srcOrd="0" destOrd="0" presId="urn:microsoft.com/office/officeart/2005/8/layout/gear1"/>
    <dgm:cxn modelId="{9F5E2213-3FBD-EC4E-9689-FABA03B41E2E}" type="presOf" srcId="{6EA5BB94-B19E-D248-9DF1-4277EE545AAE}" destId="{615C07F4-BF2D-6E46-AC97-7FACB6D990E2}" srcOrd="2" destOrd="0" presId="urn:microsoft.com/office/officeart/2005/8/layout/gear1"/>
    <dgm:cxn modelId="{81C06CE7-B1EE-A34A-80EB-29AADAE267E5}" srcId="{A3B02E79-47B4-1342-AEF5-B57EDC972FAF}" destId="{9200412C-0270-1549-AE97-599C478788C3}" srcOrd="0" destOrd="0" parTransId="{42ACEA42-B939-424B-865D-E5D825C89FAC}" sibTransId="{48E6D857-30AE-C34F-8BCD-668987B07853}"/>
    <dgm:cxn modelId="{3AECC8E9-BBEB-824C-8CF1-5FB0C27F97E1}" srcId="{A3B02E79-47B4-1342-AEF5-B57EDC972FAF}" destId="{FA1C4E56-E175-A044-B17C-03CA9E154B53}" srcOrd="2" destOrd="0" parTransId="{D0505773-BE46-044A-83DD-3BCD79D1D368}" sibTransId="{66271A88-0642-D741-8FF1-A86592174810}"/>
    <dgm:cxn modelId="{472756D1-8833-AF4B-88BB-48582B893599}" type="presOf" srcId="{9200412C-0270-1549-AE97-599C478788C3}" destId="{C0D88D9C-9CA7-F744-8725-6C8F2D5BD0D1}" srcOrd="2" destOrd="0" presId="urn:microsoft.com/office/officeart/2005/8/layout/gear1"/>
    <dgm:cxn modelId="{9EFF5FBC-FEBA-EE4F-BD87-387B1F8AC659}" type="presOf" srcId="{66271A88-0642-D741-8FF1-A86592174810}" destId="{24A2734B-C971-5E4B-BFB2-C5F090FCB310}" srcOrd="0" destOrd="0" presId="urn:microsoft.com/office/officeart/2005/8/layout/gear1"/>
    <dgm:cxn modelId="{5D6EDDA1-503A-9A47-ABA0-166B24CB9C4B}" type="presOf" srcId="{B263A54A-E551-A946-A12E-598182C189BB}" destId="{CA2BFEB3-344A-B442-B015-6797E5CBB4B9}" srcOrd="0" destOrd="0" presId="urn:microsoft.com/office/officeart/2005/8/layout/gear1"/>
    <dgm:cxn modelId="{2D028B2E-C27C-C04C-8043-2D998AB84654}" type="presOf" srcId="{6EA5BB94-B19E-D248-9DF1-4277EE545AAE}" destId="{DD09CCC1-C3B2-BE4F-868D-003623266A9F}" srcOrd="1" destOrd="0" presId="urn:microsoft.com/office/officeart/2005/8/layout/gear1"/>
    <dgm:cxn modelId="{DD0CBEE3-1EFE-C642-9DF5-51A9AE629D27}" type="presOf" srcId="{48E6D857-30AE-C34F-8BCD-668987B07853}" destId="{FA2E214C-F640-DC43-AF12-2B237CE05A3E}" srcOrd="0" destOrd="0" presId="urn:microsoft.com/office/officeart/2005/8/layout/gear1"/>
    <dgm:cxn modelId="{82A063C7-DA30-B94D-BD17-A5BC7779980C}" type="presOf" srcId="{9200412C-0270-1549-AE97-599C478788C3}" destId="{2C3ED693-6FB1-1B4E-9E6E-F99B84B05419}" srcOrd="0" destOrd="0" presId="urn:microsoft.com/office/officeart/2005/8/layout/gear1"/>
    <dgm:cxn modelId="{96A7AAAD-E166-8146-A3D5-C473A67F0756}" type="presOf" srcId="{FA1C4E56-E175-A044-B17C-03CA9E154B53}" destId="{C1E91697-6EDD-7143-8D68-F34A0C654E9D}" srcOrd="3" destOrd="0" presId="urn:microsoft.com/office/officeart/2005/8/layout/gear1"/>
    <dgm:cxn modelId="{66CE2C9D-EA41-6B41-AD02-17759F523523}" type="presOf" srcId="{FA1C4E56-E175-A044-B17C-03CA9E154B53}" destId="{911218BC-12C1-7144-B0ED-B81AD6A64698}" srcOrd="1" destOrd="0" presId="urn:microsoft.com/office/officeart/2005/8/layout/gear1"/>
    <dgm:cxn modelId="{B1E57049-537D-EF44-AF52-D324C3A84319}" type="presOf" srcId="{9200412C-0270-1549-AE97-599C478788C3}" destId="{BF822D04-0968-2645-A745-3E924C975B66}" srcOrd="1" destOrd="0" presId="urn:microsoft.com/office/officeart/2005/8/layout/gear1"/>
    <dgm:cxn modelId="{D69EA26D-8151-A54D-BB1B-74363E21FB38}" srcId="{A3B02E79-47B4-1342-AEF5-B57EDC972FAF}" destId="{6EA5BB94-B19E-D248-9DF1-4277EE545AAE}" srcOrd="1" destOrd="0" parTransId="{4B52DC26-DCF9-F947-B2E0-FE9ACD827E7D}" sibTransId="{B263A54A-E551-A946-A12E-598182C189BB}"/>
    <dgm:cxn modelId="{BBE129C9-01EB-8146-B775-415F0B9E4C53}" type="presOf" srcId="{FA1C4E56-E175-A044-B17C-03CA9E154B53}" destId="{3FB34135-419C-4B46-B7BF-E8F8DECD77F0}" srcOrd="2" destOrd="0" presId="urn:microsoft.com/office/officeart/2005/8/layout/gear1"/>
    <dgm:cxn modelId="{18163C32-4A39-0B4B-8BB0-B8F2738EDFA5}" type="presOf" srcId="{A3B02E79-47B4-1342-AEF5-B57EDC972FAF}" destId="{E9894A0C-0496-3F43-AC54-813FDF3A7B6F}" srcOrd="0" destOrd="0" presId="urn:microsoft.com/office/officeart/2005/8/layout/gear1"/>
    <dgm:cxn modelId="{3652ADEA-8A15-6A40-856C-EF090EA49C9A}" type="presOf" srcId="{6EA5BB94-B19E-D248-9DF1-4277EE545AAE}" destId="{F604265D-5E3C-0241-ACF0-64023C868D7A}" srcOrd="0" destOrd="0" presId="urn:microsoft.com/office/officeart/2005/8/layout/gear1"/>
    <dgm:cxn modelId="{906C6F4A-5424-7540-A9CA-EBE8EAD7C752}" type="presParOf" srcId="{E9894A0C-0496-3F43-AC54-813FDF3A7B6F}" destId="{2C3ED693-6FB1-1B4E-9E6E-F99B84B05419}" srcOrd="0" destOrd="0" presId="urn:microsoft.com/office/officeart/2005/8/layout/gear1"/>
    <dgm:cxn modelId="{2561D60F-A55E-E14C-82DE-44F26C1AD85E}" type="presParOf" srcId="{E9894A0C-0496-3F43-AC54-813FDF3A7B6F}" destId="{BF822D04-0968-2645-A745-3E924C975B66}" srcOrd="1" destOrd="0" presId="urn:microsoft.com/office/officeart/2005/8/layout/gear1"/>
    <dgm:cxn modelId="{87A45BC7-8AD5-9B4D-9F5F-6B473CC70F1A}" type="presParOf" srcId="{E9894A0C-0496-3F43-AC54-813FDF3A7B6F}" destId="{C0D88D9C-9CA7-F744-8725-6C8F2D5BD0D1}" srcOrd="2" destOrd="0" presId="urn:microsoft.com/office/officeart/2005/8/layout/gear1"/>
    <dgm:cxn modelId="{EC95395D-9E73-5540-AC5A-F9B01DCE1650}" type="presParOf" srcId="{E9894A0C-0496-3F43-AC54-813FDF3A7B6F}" destId="{F604265D-5E3C-0241-ACF0-64023C868D7A}" srcOrd="3" destOrd="0" presId="urn:microsoft.com/office/officeart/2005/8/layout/gear1"/>
    <dgm:cxn modelId="{10951B57-4FC1-EA41-BF86-BDBF95CBCA8C}" type="presParOf" srcId="{E9894A0C-0496-3F43-AC54-813FDF3A7B6F}" destId="{DD09CCC1-C3B2-BE4F-868D-003623266A9F}" srcOrd="4" destOrd="0" presId="urn:microsoft.com/office/officeart/2005/8/layout/gear1"/>
    <dgm:cxn modelId="{3EDE768E-7217-4A41-8B75-CF23F12B0430}" type="presParOf" srcId="{E9894A0C-0496-3F43-AC54-813FDF3A7B6F}" destId="{615C07F4-BF2D-6E46-AC97-7FACB6D990E2}" srcOrd="5" destOrd="0" presId="urn:microsoft.com/office/officeart/2005/8/layout/gear1"/>
    <dgm:cxn modelId="{408AE037-A9CA-AB44-94BE-DBF8E8C1338F}" type="presParOf" srcId="{E9894A0C-0496-3F43-AC54-813FDF3A7B6F}" destId="{0F21BA0E-4C9C-4349-A037-E4C12DA1BB04}" srcOrd="6" destOrd="0" presId="urn:microsoft.com/office/officeart/2005/8/layout/gear1"/>
    <dgm:cxn modelId="{44F0ED6B-8454-314E-9B25-BF449526D6EF}" type="presParOf" srcId="{E9894A0C-0496-3F43-AC54-813FDF3A7B6F}" destId="{911218BC-12C1-7144-B0ED-B81AD6A64698}" srcOrd="7" destOrd="0" presId="urn:microsoft.com/office/officeart/2005/8/layout/gear1"/>
    <dgm:cxn modelId="{AB2D1BEC-C6F3-234B-BB01-FA9BA95580E4}" type="presParOf" srcId="{E9894A0C-0496-3F43-AC54-813FDF3A7B6F}" destId="{3FB34135-419C-4B46-B7BF-E8F8DECD77F0}" srcOrd="8" destOrd="0" presId="urn:microsoft.com/office/officeart/2005/8/layout/gear1"/>
    <dgm:cxn modelId="{9335D2CE-A4B7-3E4F-B64B-2F9F35A92DEE}" type="presParOf" srcId="{E9894A0C-0496-3F43-AC54-813FDF3A7B6F}" destId="{C1E91697-6EDD-7143-8D68-F34A0C654E9D}" srcOrd="9" destOrd="0" presId="urn:microsoft.com/office/officeart/2005/8/layout/gear1"/>
    <dgm:cxn modelId="{5A6B7D00-8640-D749-8261-44E3FA2B08AB}" type="presParOf" srcId="{E9894A0C-0496-3F43-AC54-813FDF3A7B6F}" destId="{FA2E214C-F640-DC43-AF12-2B237CE05A3E}" srcOrd="10" destOrd="0" presId="urn:microsoft.com/office/officeart/2005/8/layout/gear1"/>
    <dgm:cxn modelId="{07081B95-EA92-0943-861D-CC82D8E75FE1}" type="presParOf" srcId="{E9894A0C-0496-3F43-AC54-813FDF3A7B6F}" destId="{CA2BFEB3-344A-B442-B015-6797E5CBB4B9}" srcOrd="11" destOrd="0" presId="urn:microsoft.com/office/officeart/2005/8/layout/gear1"/>
    <dgm:cxn modelId="{573C8F5A-1689-A243-8804-BC3311D90DA5}" type="presParOf" srcId="{E9894A0C-0496-3F43-AC54-813FDF3A7B6F}" destId="{24A2734B-C971-5E4B-BFB2-C5F090FCB31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4AE93-54C9-A14E-8ED4-FDF7FA6754B0}">
      <dsp:nvSpPr>
        <dsp:cNvPr id="0" name=""/>
        <dsp:cNvSpPr/>
      </dsp:nvSpPr>
      <dsp:spPr>
        <a:xfrm>
          <a:off x="3271" y="1216061"/>
          <a:ext cx="1799535" cy="1484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Papás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Sociedad</a:t>
          </a:r>
          <a:endParaRPr lang="es-ES" sz="1900" kern="1200" dirty="0"/>
        </a:p>
      </dsp:txBody>
      <dsp:txXfrm>
        <a:off x="37427" y="1250217"/>
        <a:ext cx="1731223" cy="1097876"/>
      </dsp:txXfrm>
    </dsp:sp>
    <dsp:sp modelId="{B26C7E9C-B8E1-4F41-B279-24A6CBD897E7}">
      <dsp:nvSpPr>
        <dsp:cNvPr id="0" name=""/>
        <dsp:cNvSpPr/>
      </dsp:nvSpPr>
      <dsp:spPr>
        <a:xfrm>
          <a:off x="1028600" y="1619976"/>
          <a:ext cx="1910075" cy="1910075"/>
        </a:xfrm>
        <a:prstGeom prst="leftCircularArrow">
          <a:avLst>
            <a:gd name="adj1" fmla="val 2767"/>
            <a:gd name="adj2" fmla="val 337455"/>
            <a:gd name="adj3" fmla="val 2112965"/>
            <a:gd name="adj4" fmla="val 9024489"/>
            <a:gd name="adj5" fmla="val 32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4B87C-F783-9B45-908A-140008DF8DF0}">
      <dsp:nvSpPr>
        <dsp:cNvPr id="0" name=""/>
        <dsp:cNvSpPr/>
      </dsp:nvSpPr>
      <dsp:spPr>
        <a:xfrm>
          <a:off x="403168" y="2382250"/>
          <a:ext cx="1599587" cy="6361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VEN</a:t>
          </a:r>
          <a:endParaRPr lang="es-ES" sz="3200" kern="1200" dirty="0"/>
        </a:p>
      </dsp:txBody>
      <dsp:txXfrm>
        <a:off x="421799" y="2400881"/>
        <a:ext cx="1562325" cy="598841"/>
      </dsp:txXfrm>
    </dsp:sp>
    <dsp:sp modelId="{39B4CA68-13C2-414C-A585-2255D1DFCF08}">
      <dsp:nvSpPr>
        <dsp:cNvPr id="0" name=""/>
        <dsp:cNvSpPr/>
      </dsp:nvSpPr>
      <dsp:spPr>
        <a:xfrm>
          <a:off x="2254446" y="1216061"/>
          <a:ext cx="1799535" cy="1484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Trato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Violencia</a:t>
          </a:r>
          <a:endParaRPr lang="es-ES" sz="1900" kern="1200" dirty="0"/>
        </a:p>
      </dsp:txBody>
      <dsp:txXfrm>
        <a:off x="2288602" y="1568268"/>
        <a:ext cx="1731223" cy="1097876"/>
      </dsp:txXfrm>
    </dsp:sp>
    <dsp:sp modelId="{0E439DD6-E792-CD43-89B8-465ECAFAFB54}">
      <dsp:nvSpPr>
        <dsp:cNvPr id="0" name=""/>
        <dsp:cNvSpPr/>
      </dsp:nvSpPr>
      <dsp:spPr>
        <a:xfrm>
          <a:off x="3264779" y="328115"/>
          <a:ext cx="2140016" cy="2140016"/>
        </a:xfrm>
        <a:prstGeom prst="circularArrow">
          <a:avLst>
            <a:gd name="adj1" fmla="val 2470"/>
            <a:gd name="adj2" fmla="val 299120"/>
            <a:gd name="adj3" fmla="val 19525369"/>
            <a:gd name="adj4" fmla="val 12575511"/>
            <a:gd name="adj5" fmla="val 28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B0067-BDD7-4D43-BEE3-8DCE585E0B6C}">
      <dsp:nvSpPr>
        <dsp:cNvPr id="0" name=""/>
        <dsp:cNvSpPr/>
      </dsp:nvSpPr>
      <dsp:spPr>
        <a:xfrm>
          <a:off x="2654343" y="898009"/>
          <a:ext cx="1599587" cy="6361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OYEN</a:t>
          </a:r>
          <a:endParaRPr lang="es-ES" sz="3200" kern="1200" dirty="0"/>
        </a:p>
      </dsp:txBody>
      <dsp:txXfrm>
        <a:off x="2672974" y="916640"/>
        <a:ext cx="1562325" cy="598841"/>
      </dsp:txXfrm>
    </dsp:sp>
    <dsp:sp modelId="{4AFC28FD-A58F-404F-A0C6-83F5FD1950E6}">
      <dsp:nvSpPr>
        <dsp:cNvPr id="0" name=""/>
        <dsp:cNvSpPr/>
      </dsp:nvSpPr>
      <dsp:spPr>
        <a:xfrm>
          <a:off x="4505621" y="1216061"/>
          <a:ext cx="1799535" cy="1484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Repiten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reaccionan</a:t>
          </a:r>
          <a:endParaRPr lang="es-ES" sz="1900" kern="1200" dirty="0"/>
        </a:p>
      </dsp:txBody>
      <dsp:txXfrm>
        <a:off x="4539777" y="1250217"/>
        <a:ext cx="1731223" cy="1097876"/>
      </dsp:txXfrm>
    </dsp:sp>
    <dsp:sp modelId="{DDEDD443-199C-254C-AF62-FD94D48EEE5F}">
      <dsp:nvSpPr>
        <dsp:cNvPr id="0" name=""/>
        <dsp:cNvSpPr/>
      </dsp:nvSpPr>
      <dsp:spPr>
        <a:xfrm>
          <a:off x="4905518" y="2382250"/>
          <a:ext cx="1599587" cy="6361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HACEN</a:t>
          </a:r>
          <a:endParaRPr lang="es-ES" sz="3200" kern="1200" dirty="0"/>
        </a:p>
      </dsp:txBody>
      <dsp:txXfrm>
        <a:off x="4924149" y="2400881"/>
        <a:ext cx="1562325" cy="598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DF4A3-8E31-494D-924D-DECF17C51B7E}">
      <dsp:nvSpPr>
        <dsp:cNvPr id="0" name=""/>
        <dsp:cNvSpPr/>
      </dsp:nvSpPr>
      <dsp:spPr>
        <a:xfrm>
          <a:off x="0" y="377144"/>
          <a:ext cx="6508377" cy="947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0474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CUIDADO</a:t>
          </a:r>
          <a:endParaRPr lang="es-ES" sz="1800" kern="1200" dirty="0"/>
        </a:p>
      </dsp:txBody>
      <dsp:txXfrm>
        <a:off x="0" y="614111"/>
        <a:ext cx="6271410" cy="473933"/>
      </dsp:txXfrm>
    </dsp:sp>
    <dsp:sp modelId="{D9156C88-BCCC-E348-AEE4-E40A13D3D39B}">
      <dsp:nvSpPr>
        <dsp:cNvPr id="0" name=""/>
        <dsp:cNvSpPr/>
      </dsp:nvSpPr>
      <dsp:spPr>
        <a:xfrm>
          <a:off x="0" y="1108087"/>
          <a:ext cx="2004580" cy="1825942"/>
        </a:xfrm>
        <a:prstGeom prst="rect">
          <a:avLst/>
        </a:prstGeom>
        <a:solidFill>
          <a:schemeClr val="accent2">
            <a:lumMod val="10000"/>
            <a:lumOff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Crecimiento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Seguridad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Protección</a:t>
          </a:r>
          <a:endParaRPr lang="es-ES" sz="1700" kern="1200" dirty="0"/>
        </a:p>
      </dsp:txBody>
      <dsp:txXfrm>
        <a:off x="0" y="1108087"/>
        <a:ext cx="2004580" cy="1825942"/>
      </dsp:txXfrm>
    </dsp:sp>
    <dsp:sp modelId="{3F7AA340-5059-FC47-B422-0BD3D0D1A527}">
      <dsp:nvSpPr>
        <dsp:cNvPr id="0" name=""/>
        <dsp:cNvSpPr/>
      </dsp:nvSpPr>
      <dsp:spPr>
        <a:xfrm>
          <a:off x="2004580" y="693100"/>
          <a:ext cx="4503796" cy="947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0474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EDUCACIÓN</a:t>
          </a:r>
          <a:endParaRPr lang="es-ES" sz="1800" kern="1200" dirty="0"/>
        </a:p>
      </dsp:txBody>
      <dsp:txXfrm>
        <a:off x="2004580" y="930067"/>
        <a:ext cx="4266829" cy="473933"/>
      </dsp:txXfrm>
    </dsp:sp>
    <dsp:sp modelId="{96EF481A-CF08-CE47-B4F9-012FE8D4A420}">
      <dsp:nvSpPr>
        <dsp:cNvPr id="0" name=""/>
        <dsp:cNvSpPr/>
      </dsp:nvSpPr>
      <dsp:spPr>
        <a:xfrm>
          <a:off x="2004580" y="1424043"/>
          <a:ext cx="2004580" cy="1825942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Valores</a:t>
          </a:r>
          <a:endParaRPr lang="es-ES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Límites</a:t>
          </a:r>
          <a:endParaRPr lang="es-ES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Comportamiento</a:t>
          </a:r>
          <a:endParaRPr lang="es-ES" sz="1700" kern="1200" dirty="0"/>
        </a:p>
      </dsp:txBody>
      <dsp:txXfrm>
        <a:off x="2004580" y="1424043"/>
        <a:ext cx="2004580" cy="1825942"/>
      </dsp:txXfrm>
    </dsp:sp>
    <dsp:sp modelId="{C83BA2C0-837D-4A4A-89AD-A07D516FC61D}">
      <dsp:nvSpPr>
        <dsp:cNvPr id="0" name=""/>
        <dsp:cNvSpPr/>
      </dsp:nvSpPr>
      <dsp:spPr>
        <a:xfrm>
          <a:off x="4009160" y="1009056"/>
          <a:ext cx="2499216" cy="947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50474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MODELOS</a:t>
          </a:r>
          <a:endParaRPr lang="es-ES" sz="1800" kern="1200" dirty="0"/>
        </a:p>
      </dsp:txBody>
      <dsp:txXfrm>
        <a:off x="4009160" y="1246023"/>
        <a:ext cx="2262249" cy="473933"/>
      </dsp:txXfrm>
    </dsp:sp>
    <dsp:sp modelId="{22B03328-2FA2-7144-8FA0-25CF7AB69AEA}">
      <dsp:nvSpPr>
        <dsp:cNvPr id="0" name=""/>
        <dsp:cNvSpPr/>
      </dsp:nvSpPr>
      <dsp:spPr>
        <a:xfrm>
          <a:off x="4009160" y="1739999"/>
          <a:ext cx="2004580" cy="1799219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Papá-mamá</a:t>
          </a:r>
          <a:endParaRPr lang="es-ES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Familia</a:t>
          </a:r>
          <a:endParaRPr lang="es-ES" sz="1700" kern="1200" dirty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Sociedad</a:t>
          </a:r>
          <a:endParaRPr lang="es-ES" sz="1700" kern="1200" dirty="0"/>
        </a:p>
      </dsp:txBody>
      <dsp:txXfrm>
        <a:off x="4009160" y="1739999"/>
        <a:ext cx="2004580" cy="1799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EEEF5-5C08-5F4D-B3DC-720701195EAB}">
      <dsp:nvSpPr>
        <dsp:cNvPr id="0" name=""/>
        <dsp:cNvSpPr/>
      </dsp:nvSpPr>
      <dsp:spPr>
        <a:xfrm rot="5400000">
          <a:off x="638549" y="1144240"/>
          <a:ext cx="1011982" cy="115210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3AEF54-765B-674D-986F-3BE334CE32B8}">
      <dsp:nvSpPr>
        <dsp:cNvPr id="0" name=""/>
        <dsp:cNvSpPr/>
      </dsp:nvSpPr>
      <dsp:spPr>
        <a:xfrm>
          <a:off x="370435" y="22438"/>
          <a:ext cx="1703582" cy="1192452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FAMILIA</a:t>
          </a:r>
          <a:endParaRPr lang="es-ES" sz="2500" kern="1200" dirty="0"/>
        </a:p>
      </dsp:txBody>
      <dsp:txXfrm>
        <a:off x="428656" y="80659"/>
        <a:ext cx="1587140" cy="1076010"/>
      </dsp:txXfrm>
    </dsp:sp>
    <dsp:sp modelId="{01A2D67D-71F5-C144-8E8C-EBF4CB1138EE}">
      <dsp:nvSpPr>
        <dsp:cNvPr id="0" name=""/>
        <dsp:cNvSpPr/>
      </dsp:nvSpPr>
      <dsp:spPr>
        <a:xfrm>
          <a:off x="2074017" y="136165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Educación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Afecto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Seguridad</a:t>
          </a:r>
          <a:endParaRPr lang="es-ES" sz="1100" kern="1200" dirty="0"/>
        </a:p>
      </dsp:txBody>
      <dsp:txXfrm>
        <a:off x="2074017" y="136165"/>
        <a:ext cx="1239023" cy="963792"/>
      </dsp:txXfrm>
    </dsp:sp>
    <dsp:sp modelId="{1B58147D-48C5-7A47-9DF7-68E7F343C9F5}">
      <dsp:nvSpPr>
        <dsp:cNvPr id="0" name=""/>
        <dsp:cNvSpPr/>
      </dsp:nvSpPr>
      <dsp:spPr>
        <a:xfrm rot="5400000">
          <a:off x="2050999" y="2483757"/>
          <a:ext cx="1011982" cy="115210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318245"/>
            <a:satOff val="63853"/>
            <a:lumOff val="193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1A2DC9A-8731-7D4E-9CD7-9CB90217A495}">
      <dsp:nvSpPr>
        <dsp:cNvPr id="0" name=""/>
        <dsp:cNvSpPr/>
      </dsp:nvSpPr>
      <dsp:spPr>
        <a:xfrm>
          <a:off x="1782885" y="1361955"/>
          <a:ext cx="1703582" cy="1192452"/>
        </a:xfrm>
        <a:prstGeom prst="roundRect">
          <a:avLst>
            <a:gd name="adj" fmla="val 1667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ESCUELA</a:t>
          </a:r>
          <a:endParaRPr lang="es-ES" sz="2500" kern="1200" dirty="0"/>
        </a:p>
      </dsp:txBody>
      <dsp:txXfrm>
        <a:off x="1841106" y="1420176"/>
        <a:ext cx="1587140" cy="1076010"/>
      </dsp:txXfrm>
    </dsp:sp>
    <dsp:sp modelId="{F180E2BC-7879-8245-BDA7-D9616929E097}">
      <dsp:nvSpPr>
        <dsp:cNvPr id="0" name=""/>
        <dsp:cNvSpPr/>
      </dsp:nvSpPr>
      <dsp:spPr>
        <a:xfrm>
          <a:off x="3486467" y="1475682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Desarrollo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Conocimientos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Convivencia</a:t>
          </a:r>
          <a:endParaRPr lang="es-ES" sz="1100" kern="1200" dirty="0"/>
        </a:p>
      </dsp:txBody>
      <dsp:txXfrm>
        <a:off x="3486467" y="1475682"/>
        <a:ext cx="1239023" cy="963792"/>
      </dsp:txXfrm>
    </dsp:sp>
    <dsp:sp modelId="{25D19DF1-4916-E448-9E42-44506DDA1E74}">
      <dsp:nvSpPr>
        <dsp:cNvPr id="0" name=""/>
        <dsp:cNvSpPr/>
      </dsp:nvSpPr>
      <dsp:spPr>
        <a:xfrm>
          <a:off x="3195336" y="2701472"/>
          <a:ext cx="1703582" cy="1192452"/>
        </a:xfrm>
        <a:prstGeom prst="roundRect">
          <a:avLst>
            <a:gd name="adj" fmla="val 1667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AMIGOS</a:t>
          </a:r>
          <a:endParaRPr lang="es-ES" sz="2500" kern="1200" dirty="0"/>
        </a:p>
      </dsp:txBody>
      <dsp:txXfrm>
        <a:off x="3253557" y="2759693"/>
        <a:ext cx="1587140" cy="1076010"/>
      </dsp:txXfrm>
    </dsp:sp>
    <dsp:sp modelId="{1322DEEE-E43A-9E49-A85F-456B1D1CBAD3}">
      <dsp:nvSpPr>
        <dsp:cNvPr id="0" name=""/>
        <dsp:cNvSpPr/>
      </dsp:nvSpPr>
      <dsp:spPr>
        <a:xfrm>
          <a:off x="4898918" y="2815200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Entre pares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Actividades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Ideales</a:t>
          </a:r>
          <a:endParaRPr lang="es-ES" sz="1100" kern="1200" dirty="0"/>
        </a:p>
      </dsp:txBody>
      <dsp:txXfrm>
        <a:off x="4898918" y="2815200"/>
        <a:ext cx="1239023" cy="963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BCFD4-14EE-0F47-B2D8-5A44FA37577D}">
      <dsp:nvSpPr>
        <dsp:cNvPr id="0" name=""/>
        <dsp:cNvSpPr/>
      </dsp:nvSpPr>
      <dsp:spPr>
        <a:xfrm rot="10800000">
          <a:off x="4788021" y="1214302"/>
          <a:ext cx="1152105" cy="1011982"/>
        </a:xfrm>
        <a:prstGeom prst="bentArrow">
          <a:avLst>
            <a:gd name="adj1" fmla="val 32840"/>
            <a:gd name="adj2" fmla="val 25000"/>
            <a:gd name="adj3" fmla="val 35780"/>
            <a:gd name="adj4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C1C8E76-0B8D-B242-A515-E7F382FE8CE2}">
      <dsp:nvSpPr>
        <dsp:cNvPr id="0" name=""/>
        <dsp:cNvSpPr/>
      </dsp:nvSpPr>
      <dsp:spPr>
        <a:xfrm>
          <a:off x="4416825" y="22438"/>
          <a:ext cx="1703582" cy="1192452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FAMILIA</a:t>
          </a:r>
          <a:endParaRPr lang="es-ES" sz="2500" kern="1200" dirty="0"/>
        </a:p>
      </dsp:txBody>
      <dsp:txXfrm>
        <a:off x="4475046" y="80659"/>
        <a:ext cx="1587140" cy="1076010"/>
      </dsp:txXfrm>
    </dsp:sp>
    <dsp:sp modelId="{B2A565D7-2422-7E47-B964-461429A9025C}">
      <dsp:nvSpPr>
        <dsp:cNvPr id="0" name=""/>
        <dsp:cNvSpPr/>
      </dsp:nvSpPr>
      <dsp:spPr>
        <a:xfrm>
          <a:off x="3195694" y="136165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Digital</a:t>
          </a:r>
          <a:endParaRPr lang="es-ES" sz="1400" kern="1200" dirty="0"/>
        </a:p>
      </dsp:txBody>
      <dsp:txXfrm>
        <a:off x="3195694" y="136165"/>
        <a:ext cx="1239023" cy="963792"/>
      </dsp:txXfrm>
    </dsp:sp>
    <dsp:sp modelId="{33D0584A-C43B-E141-B260-ACB280C97E0D}">
      <dsp:nvSpPr>
        <dsp:cNvPr id="0" name=""/>
        <dsp:cNvSpPr/>
      </dsp:nvSpPr>
      <dsp:spPr>
        <a:xfrm rot="10800000">
          <a:off x="3384159" y="2553819"/>
          <a:ext cx="1152105" cy="1011982"/>
        </a:xfrm>
        <a:prstGeom prst="bentArrow">
          <a:avLst>
            <a:gd name="adj1" fmla="val 32840"/>
            <a:gd name="adj2" fmla="val 25000"/>
            <a:gd name="adj3" fmla="val 35780"/>
            <a:gd name="adj4" fmla="val 0"/>
          </a:avLst>
        </a:prstGeom>
        <a:solidFill>
          <a:schemeClr val="accent1">
            <a:tint val="50000"/>
            <a:hueOff val="0"/>
            <a:satOff val="-16855"/>
            <a:lumOff val="127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639D8F-4329-D14D-B621-2C0B426F4B77}">
      <dsp:nvSpPr>
        <dsp:cNvPr id="0" name=""/>
        <dsp:cNvSpPr/>
      </dsp:nvSpPr>
      <dsp:spPr>
        <a:xfrm>
          <a:off x="3012963" y="1361955"/>
          <a:ext cx="1703582" cy="119245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AMIGOS</a:t>
          </a:r>
          <a:endParaRPr lang="es-ES" sz="2500" kern="1200" dirty="0"/>
        </a:p>
      </dsp:txBody>
      <dsp:txXfrm>
        <a:off x="3071184" y="1420176"/>
        <a:ext cx="1587140" cy="1076010"/>
      </dsp:txXfrm>
    </dsp:sp>
    <dsp:sp modelId="{03B1424B-5288-6442-AADC-E54752B9DB58}">
      <dsp:nvSpPr>
        <dsp:cNvPr id="0" name=""/>
        <dsp:cNvSpPr/>
      </dsp:nvSpPr>
      <dsp:spPr>
        <a:xfrm>
          <a:off x="1791831" y="1475682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Sociedad</a:t>
          </a:r>
          <a:endParaRPr lang="es-ES" sz="1400" kern="1200" dirty="0"/>
        </a:p>
      </dsp:txBody>
      <dsp:txXfrm>
        <a:off x="1791831" y="1475682"/>
        <a:ext cx="1239023" cy="963792"/>
      </dsp:txXfrm>
    </dsp:sp>
    <dsp:sp modelId="{B4F3F603-1BB6-7D47-8335-DCBC5425EA71}">
      <dsp:nvSpPr>
        <dsp:cNvPr id="0" name=""/>
        <dsp:cNvSpPr/>
      </dsp:nvSpPr>
      <dsp:spPr>
        <a:xfrm>
          <a:off x="1609100" y="2701472"/>
          <a:ext cx="1703582" cy="1192452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ESCUELA</a:t>
          </a:r>
          <a:endParaRPr lang="es-ES" sz="2500" kern="1200" dirty="0"/>
        </a:p>
      </dsp:txBody>
      <dsp:txXfrm>
        <a:off x="1667321" y="2759693"/>
        <a:ext cx="1587140" cy="1076010"/>
      </dsp:txXfrm>
    </dsp:sp>
    <dsp:sp modelId="{6566BF09-47B8-0E4C-B702-BAE20CD5E4A5}">
      <dsp:nvSpPr>
        <dsp:cNvPr id="0" name=""/>
        <dsp:cNvSpPr/>
      </dsp:nvSpPr>
      <dsp:spPr>
        <a:xfrm>
          <a:off x="387969" y="2815200"/>
          <a:ext cx="1239023" cy="963792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Muchos “yos”</a:t>
          </a:r>
          <a:endParaRPr lang="es-ES" sz="1400" kern="1200" dirty="0"/>
        </a:p>
      </dsp:txBody>
      <dsp:txXfrm>
        <a:off x="387969" y="2815200"/>
        <a:ext cx="1239023" cy="9637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3F68D-35E2-5D41-9507-FD6296C8C548}">
      <dsp:nvSpPr>
        <dsp:cNvPr id="0" name=""/>
        <dsp:cNvSpPr/>
      </dsp:nvSpPr>
      <dsp:spPr>
        <a:xfrm>
          <a:off x="2573446" y="0"/>
          <a:ext cx="1885050" cy="188533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D1FB37-13E0-484C-ADDC-B6386A40BC53}">
      <dsp:nvSpPr>
        <dsp:cNvPr id="0" name=""/>
        <dsp:cNvSpPr/>
      </dsp:nvSpPr>
      <dsp:spPr>
        <a:xfrm>
          <a:off x="2990104" y="680663"/>
          <a:ext cx="1047486" cy="523617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rgbClr val="800000"/>
              </a:solidFill>
            </a:rPr>
            <a:t>AUSENCIA</a:t>
          </a:r>
          <a:endParaRPr lang="es-ES" sz="1500" b="1" kern="1200" dirty="0">
            <a:solidFill>
              <a:srgbClr val="800000"/>
            </a:solidFill>
          </a:endParaRPr>
        </a:p>
      </dsp:txBody>
      <dsp:txXfrm>
        <a:off x="2990104" y="680663"/>
        <a:ext cx="1047486" cy="523617"/>
      </dsp:txXfrm>
    </dsp:sp>
    <dsp:sp modelId="{2FA16481-5BDC-4D42-8E97-21C32E903BBF}">
      <dsp:nvSpPr>
        <dsp:cNvPr id="0" name=""/>
        <dsp:cNvSpPr/>
      </dsp:nvSpPr>
      <dsp:spPr>
        <a:xfrm>
          <a:off x="2049880" y="1083266"/>
          <a:ext cx="1885050" cy="18853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9E479-6206-7E41-B75A-9EAE6F9902E9}">
      <dsp:nvSpPr>
        <dsp:cNvPr id="0" name=""/>
        <dsp:cNvSpPr/>
      </dsp:nvSpPr>
      <dsp:spPr>
        <a:xfrm>
          <a:off x="2468662" y="1770196"/>
          <a:ext cx="1047486" cy="523617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rgbClr val="800000"/>
              </a:solidFill>
            </a:rPr>
            <a:t>VIOLENCIA</a:t>
          </a:r>
          <a:endParaRPr lang="es-ES" sz="1500" b="1" kern="1200" dirty="0">
            <a:solidFill>
              <a:srgbClr val="800000"/>
            </a:solidFill>
          </a:endParaRPr>
        </a:p>
      </dsp:txBody>
      <dsp:txXfrm>
        <a:off x="2468662" y="1770196"/>
        <a:ext cx="1047486" cy="523617"/>
      </dsp:txXfrm>
    </dsp:sp>
    <dsp:sp modelId="{BBC8DA8D-A73A-5C4A-8EF0-F392B9A59FAB}">
      <dsp:nvSpPr>
        <dsp:cNvPr id="0" name=""/>
        <dsp:cNvSpPr/>
      </dsp:nvSpPr>
      <dsp:spPr>
        <a:xfrm>
          <a:off x="2707612" y="2296163"/>
          <a:ext cx="1619550" cy="162019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A0DB21-C77C-0041-B956-37414C546309}">
      <dsp:nvSpPr>
        <dsp:cNvPr id="0" name=""/>
        <dsp:cNvSpPr/>
      </dsp:nvSpPr>
      <dsp:spPr>
        <a:xfrm>
          <a:off x="2992582" y="2861294"/>
          <a:ext cx="1047486" cy="523617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rgbClr val="800000"/>
              </a:solidFill>
            </a:rPr>
            <a:t>DESAMOR</a:t>
          </a:r>
          <a:endParaRPr lang="es-ES" sz="1500" b="1" kern="1200" dirty="0">
            <a:solidFill>
              <a:srgbClr val="800000"/>
            </a:solidFill>
          </a:endParaRPr>
        </a:p>
      </dsp:txBody>
      <dsp:txXfrm>
        <a:off x="2992582" y="2861294"/>
        <a:ext cx="1047486" cy="5236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ED693-6FB1-1B4E-9E6E-F99B84B05419}">
      <dsp:nvSpPr>
        <dsp:cNvPr id="0" name=""/>
        <dsp:cNvSpPr/>
      </dsp:nvSpPr>
      <dsp:spPr>
        <a:xfrm>
          <a:off x="3058370" y="1762363"/>
          <a:ext cx="2153999" cy="2153999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FAMILIA</a:t>
          </a:r>
          <a:endParaRPr lang="es-ES" sz="1400" kern="1200" dirty="0"/>
        </a:p>
      </dsp:txBody>
      <dsp:txXfrm>
        <a:off x="3491420" y="2266927"/>
        <a:ext cx="1287899" cy="1107200"/>
      </dsp:txXfrm>
    </dsp:sp>
    <dsp:sp modelId="{F604265D-5E3C-0241-ACF0-64023C868D7A}">
      <dsp:nvSpPr>
        <dsp:cNvPr id="0" name=""/>
        <dsp:cNvSpPr/>
      </dsp:nvSpPr>
      <dsp:spPr>
        <a:xfrm>
          <a:off x="1805134" y="1253236"/>
          <a:ext cx="1566545" cy="1566545"/>
        </a:xfrm>
        <a:prstGeom prst="gear6">
          <a:avLst/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GRUPOS</a:t>
          </a:r>
          <a:endParaRPr lang="es-ES" sz="1400" kern="1200" dirty="0"/>
        </a:p>
      </dsp:txBody>
      <dsp:txXfrm>
        <a:off x="2199516" y="1650002"/>
        <a:ext cx="777781" cy="773013"/>
      </dsp:txXfrm>
    </dsp:sp>
    <dsp:sp modelId="{0F21BA0E-4C9C-4349-A037-E4C12DA1BB04}">
      <dsp:nvSpPr>
        <dsp:cNvPr id="0" name=""/>
        <dsp:cNvSpPr/>
      </dsp:nvSpPr>
      <dsp:spPr>
        <a:xfrm rot="20700000">
          <a:off x="2682559" y="172479"/>
          <a:ext cx="1534894" cy="1534894"/>
        </a:xfrm>
        <a:prstGeom prst="gear6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VIRTUAL</a:t>
          </a:r>
          <a:endParaRPr lang="es-ES" sz="1400" kern="1200" dirty="0"/>
        </a:p>
      </dsp:txBody>
      <dsp:txXfrm rot="-20700000">
        <a:off x="3019206" y="509127"/>
        <a:ext cx="861599" cy="861599"/>
      </dsp:txXfrm>
    </dsp:sp>
    <dsp:sp modelId="{FA2E214C-F640-DC43-AF12-2B237CE05A3E}">
      <dsp:nvSpPr>
        <dsp:cNvPr id="0" name=""/>
        <dsp:cNvSpPr/>
      </dsp:nvSpPr>
      <dsp:spPr>
        <a:xfrm>
          <a:off x="2889718" y="1439044"/>
          <a:ext cx="2757119" cy="2757119"/>
        </a:xfrm>
        <a:prstGeom prst="circularArrow">
          <a:avLst>
            <a:gd name="adj1" fmla="val 4688"/>
            <a:gd name="adj2" fmla="val 299029"/>
            <a:gd name="adj3" fmla="val 2509280"/>
            <a:gd name="adj4" fmla="val 15876190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2BFEB3-344A-B442-B015-6797E5CBB4B9}">
      <dsp:nvSpPr>
        <dsp:cNvPr id="0" name=""/>
        <dsp:cNvSpPr/>
      </dsp:nvSpPr>
      <dsp:spPr>
        <a:xfrm>
          <a:off x="1527702" y="907811"/>
          <a:ext cx="2003219" cy="200321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2734B-C971-5E4B-BFB2-C5F090FCB310}">
      <dsp:nvSpPr>
        <dsp:cNvPr id="0" name=""/>
        <dsp:cNvSpPr/>
      </dsp:nvSpPr>
      <dsp:spPr>
        <a:xfrm>
          <a:off x="2327522" y="-162527"/>
          <a:ext cx="2159874" cy="21598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E328F-85D3-9442-9097-C9F977ED41CC}" type="datetimeFigureOut">
              <a:rPr lang="es-ES" smtClean="0"/>
              <a:t>24/01/14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BBC7F-DC40-FA4B-9E12-7277060DB90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1847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7B930-7833-B84F-9B8F-3941E973401F}" type="datetimeFigureOut">
              <a:rPr lang="es-ES" smtClean="0"/>
              <a:t>24/01/14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E03EF-0C23-8A4B-B977-A44AFAC0770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2809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06CAC87-77ED-D44C-9CDF-A46CFF5D729C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mtClean="0"/>
              <a:t>jg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142A-3725-3E41-8E68-0AF8CAF754C0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C8C1-7368-3845-92E8-C80BD4201A9C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665A-DB62-0E49-B930-E709C8192FE5}" type="datetime1">
              <a:rPr lang="es-EC" smtClean="0"/>
              <a:t>24/01/14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8C5BE-A6E8-EC4B-B66E-24FC76C4FD22}" type="datetime1">
              <a:rPr lang="es-EC" smtClean="0"/>
              <a:t>24/01/14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C19C-028F-9045-9579-E7F5FA371B2F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13591120-277E-8545-A95A-DF163BCB8E84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43F2-4E8D-A74A-8034-CBB9DEF9DA02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D0BA-F359-244F-B842-830E8D9EFA54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0CBC-2C88-6749-842F-DACA1682EC2F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58330-B7B7-1D45-9419-5EFE89BC73FB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DF342D81-A3E4-7B47-9E29-E2475CC7F5B7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66FAB3B2-D62B-D141-8EDE-F0581B50C686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AD33B955-A953-404F-A0FC-B0EC8E2EF23F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0DFF-1642-AF4E-A091-121FF98D165F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2DCC-DF46-7F4C-97F8-FA363993F24C}" type="datetime1">
              <a:rPr lang="es-EC" smtClean="0"/>
              <a:t>24/01/14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3DB6-3075-A046-9AC9-D986CAF5DAAA}" type="datetime1">
              <a:rPr lang="es-EC" smtClean="0"/>
              <a:t>24/01/14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078B859-0FEE-884F-AA28-0EE2456A9EC1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663324" cy="1048684"/>
          </a:xfrm>
        </p:spPr>
        <p:txBody>
          <a:bodyPr>
            <a:noAutofit/>
          </a:bodyPr>
          <a:lstStyle/>
          <a:p>
            <a:r>
              <a:rPr lang="es-ES" sz="4000" b="1" dirty="0" smtClean="0"/>
              <a:t>EDUCAR EN LIBERTAD</a:t>
            </a:r>
            <a:endParaRPr lang="es-ES" sz="4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VIVIR EN RELACIÓN CON LOS DEMÁS</a:t>
            </a:r>
            <a:endParaRPr lang="es-ES" dirty="0"/>
          </a:p>
        </p:txBody>
      </p:sp>
      <p:pic>
        <p:nvPicPr>
          <p:cNvPr id="9" name="Imagen 8" descr="FIRMA JESU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04" y="131379"/>
            <a:ext cx="1414272" cy="75590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018" y="439926"/>
            <a:ext cx="5260349" cy="3589220"/>
          </a:xfrm>
          <a:prstGeom prst="rect">
            <a:avLst/>
          </a:prstGeom>
        </p:spPr>
      </p:pic>
      <p:pic>
        <p:nvPicPr>
          <p:cNvPr id="1025" name="Imagen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6" y="4357875"/>
            <a:ext cx="1879924" cy="237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28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TELEVISIÓN Y RADIO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11643" r="-11643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2215010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AMIGOS VIRTUALES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5339" r="-5339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96999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MODA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8788" r="-8788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828305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SOCIEDAD CONSUMISTA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5395" r="-5395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921687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FANS DE ÍDOLOS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12319" r="-12319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92465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Romanos 7,14-25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>
              <a:buNone/>
            </a:pPr>
            <a:r>
              <a:rPr lang="es-ES_tradnl" dirty="0"/>
              <a:t>15. No entiendo mis propios actos: no hago lo que quiero y hago las cosas que detesto.</a:t>
            </a:r>
          </a:p>
          <a:p>
            <a:pPr marL="447675" indent="-447675">
              <a:buNone/>
            </a:pPr>
            <a:r>
              <a:rPr lang="es-ES_tradnl" dirty="0"/>
              <a:t>21. Ahí me encuentro con una ley: cuando quiero hacer el bien, el mal se me adelanta.</a:t>
            </a:r>
          </a:p>
          <a:p>
            <a:pPr marL="447675" indent="-447675">
              <a:buNone/>
            </a:pPr>
            <a:r>
              <a:rPr lang="es-ES_tradnl" dirty="0"/>
              <a:t>22. En mí el hombre interior se siente muy de acuerdo con la Ley de Dios,</a:t>
            </a:r>
          </a:p>
          <a:p>
            <a:pPr marL="447675" indent="-447675">
              <a:buNone/>
            </a:pPr>
            <a:r>
              <a:rPr lang="es-ES_tradnl" dirty="0"/>
              <a:t>23. pero advierto en mis miembros otra ley que lucha contra la ley de mi espíritu, y paso a ser esclavo de esa ley del pecado que está en mis miembros.</a:t>
            </a:r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4AB7-BDC6-AC42-8C8C-C9F1515E653A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997737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EDUCAR EN LIBERTAD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8423" y="2478519"/>
            <a:ext cx="6508377" cy="3647644"/>
          </a:xfrm>
        </p:spPr>
        <p:txBody>
          <a:bodyPr/>
          <a:lstStyle/>
          <a:p>
            <a:r>
              <a:rPr lang="es-ES" dirty="0"/>
              <a:t>Relación con los amigos/as</a:t>
            </a:r>
          </a:p>
          <a:p>
            <a:r>
              <a:rPr lang="es-ES" dirty="0" smtClean="0"/>
              <a:t>Relación </a:t>
            </a:r>
            <a:r>
              <a:rPr lang="es-ES" dirty="0" smtClean="0"/>
              <a:t>con las redes y los medios de comunicación social</a:t>
            </a:r>
          </a:p>
          <a:p>
            <a:r>
              <a:rPr lang="es-ES" dirty="0" smtClean="0"/>
              <a:t>Relación </a:t>
            </a:r>
            <a:r>
              <a:rPr lang="es-ES" dirty="0" smtClean="0"/>
              <a:t>con los bienes y el dinero</a:t>
            </a:r>
          </a:p>
          <a:p>
            <a:r>
              <a:rPr lang="es-ES" dirty="0" smtClean="0"/>
              <a:t>Relación con la libertad</a:t>
            </a:r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967D-D5B9-974B-8FB7-E377244C034B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634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HIJOS DE SU FAMILIA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861324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AA98-DE1F-1547-AF28-037FA5324649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195160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DE LOS HIJOS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17865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2F7C-0BFA-104E-8BE7-9789BD838F2F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372276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ANTES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332394"/>
              </p:ext>
            </p:extLst>
          </p:nvPr>
        </p:nvGraphicFramePr>
        <p:xfrm>
          <a:off x="2178423" y="2439987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3505227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AHORA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7990920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23896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DESAPEGO-DEPENDENCIAS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259231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1995683" y="3108307"/>
            <a:ext cx="288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i="1" dirty="0" smtClean="0"/>
              <a:t>SEPARACIÓN-TRABAJO</a:t>
            </a:r>
            <a:endParaRPr lang="es-ES" sz="1600" i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5771502" y="4092118"/>
            <a:ext cx="288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/>
              <a:t>FÍSICA-SEXUAL-MORAL</a:t>
            </a:r>
            <a:endParaRPr lang="es-ES" sz="1600" i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995683" y="5039383"/>
            <a:ext cx="288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i="1" dirty="0" smtClean="0"/>
              <a:t>INVISIBILIDAD</a:t>
            </a:r>
            <a:endParaRPr lang="es-ES" sz="1600" i="1" dirty="0"/>
          </a:p>
        </p:txBody>
      </p:sp>
      <p:pic>
        <p:nvPicPr>
          <p:cNvPr id="12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4198214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PERTENENCIA-EVASIÓN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132650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  <p:sp>
        <p:nvSpPr>
          <p:cNvPr id="3" name="CuadroTexto 2"/>
          <p:cNvSpPr txBox="1"/>
          <p:nvPr/>
        </p:nvSpPr>
        <p:spPr>
          <a:xfrm>
            <a:off x="6732248" y="2861006"/>
            <a:ext cx="182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amigos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7716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REDES SOCIALES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rcRect l="-17803" r="-17803"/>
          <a:stretch>
            <a:fillRect/>
          </a:stretch>
        </p:blipFill>
        <p:spPr/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AE11-EF01-9946-921C-AF7B209C2F73}" type="datetime1">
              <a:rPr lang="es-EC" smtClean="0"/>
              <a:t>24/01/14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Marcador de posición de imagen 7" descr="familia3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2" r="33782"/>
          <a:stretch>
            <a:fillRect/>
          </a:stretch>
        </p:blipFill>
        <p:spPr>
          <a:xfrm>
            <a:off x="269875" y="1976718"/>
            <a:ext cx="1645920" cy="4625788"/>
          </a:xfrm>
        </p:spPr>
      </p:pic>
    </p:spTree>
    <p:extLst>
      <p:ext uri="{BB962C8B-B14F-4D97-AF65-F5344CB8AC3E}">
        <p14:creationId xmlns:p14="http://schemas.microsoft.com/office/powerpoint/2010/main" val="186839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439</TotalTime>
  <Words>268</Words>
  <Application>Microsoft Macintosh PowerPoint</Application>
  <PresentationFormat>Presentación en pantalla (4:3)</PresentationFormat>
  <Paragraphs>115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Plaza</vt:lpstr>
      <vt:lpstr>EDUCAR EN LIBERTAD</vt:lpstr>
      <vt:lpstr>EDUCAR EN LIBERTAD</vt:lpstr>
      <vt:lpstr>HIJOS DE SU FAMILIA</vt:lpstr>
      <vt:lpstr>RELACIONES DE LOS HIJOS</vt:lpstr>
      <vt:lpstr>ANTES</vt:lpstr>
      <vt:lpstr>AHORA</vt:lpstr>
      <vt:lpstr>DESAPEGO-DEPENDENCIAS</vt:lpstr>
      <vt:lpstr>PERTENENCIA-EVASIÓN</vt:lpstr>
      <vt:lpstr>REDES SOCIALES</vt:lpstr>
      <vt:lpstr>TELEVISIÓN Y RADIO</vt:lpstr>
      <vt:lpstr>AMIGOS VIRTUALES</vt:lpstr>
      <vt:lpstr>MODA</vt:lpstr>
      <vt:lpstr>SOCIEDAD CONSUMISTA</vt:lpstr>
      <vt:lpstr>FANS DE ÍDOLOS</vt:lpstr>
      <vt:lpstr>Romanos 7,14-25</vt:lpstr>
    </vt:vector>
  </TitlesOfParts>
  <Company>VAA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DESAFÍOS DEL MUNDO ACTUAL</dc:title>
  <dc:creator>Jesús García</dc:creator>
  <cp:lastModifiedBy>Jesus Garcia</cp:lastModifiedBy>
  <cp:revision>69</cp:revision>
  <dcterms:created xsi:type="dcterms:W3CDTF">2014-01-10T23:00:23Z</dcterms:created>
  <dcterms:modified xsi:type="dcterms:W3CDTF">2014-01-25T02:00:17Z</dcterms:modified>
</cp:coreProperties>
</file>