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256" r:id="rId2"/>
    <p:sldId id="257" r:id="rId3"/>
    <p:sldId id="265" r:id="rId4"/>
    <p:sldId id="274" r:id="rId5"/>
    <p:sldId id="279" r:id="rId6"/>
    <p:sldId id="275" r:id="rId7"/>
    <p:sldId id="298" r:id="rId8"/>
    <p:sldId id="299" r:id="rId9"/>
    <p:sldId id="300" r:id="rId10"/>
    <p:sldId id="276" r:id="rId11"/>
    <p:sldId id="277" r:id="rId12"/>
    <p:sldId id="278" r:id="rId13"/>
    <p:sldId id="267" r:id="rId14"/>
    <p:sldId id="271" r:id="rId15"/>
    <p:sldId id="294" r:id="rId16"/>
    <p:sldId id="295" r:id="rId17"/>
    <p:sldId id="307" r:id="rId18"/>
    <p:sldId id="296" r:id="rId19"/>
    <p:sldId id="297" r:id="rId20"/>
    <p:sldId id="301" r:id="rId21"/>
    <p:sldId id="273" r:id="rId22"/>
    <p:sldId id="308" r:id="rId23"/>
    <p:sldId id="303" r:id="rId24"/>
    <p:sldId id="304" r:id="rId25"/>
    <p:sldId id="306" r:id="rId26"/>
    <p:sldId id="259" r:id="rId27"/>
    <p:sldId id="261" r:id="rId28"/>
    <p:sldId id="262" r:id="rId29"/>
    <p:sldId id="309" r:id="rId30"/>
    <p:sldId id="310" r:id="rId31"/>
    <p:sldId id="284" r:id="rId32"/>
    <p:sldId id="302" r:id="rId33"/>
    <p:sldId id="287" r:id="rId34"/>
    <p:sldId id="288" r:id="rId35"/>
    <p:sldId id="291" r:id="rId36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-11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handoutMaster" Target="handoutMasters/handoutMaster1.xml"/><Relationship Id="rId39" Type="http://schemas.openxmlformats.org/officeDocument/2006/relationships/printerSettings" Target="printerSettings/printerSettings1.bin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g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jpg"/><Relationship Id="rId2" Type="http://schemas.openxmlformats.org/officeDocument/2006/relationships/image" Target="../media/image39.jpg"/><Relationship Id="rId3" Type="http://schemas.openxmlformats.org/officeDocument/2006/relationships/image" Target="../media/image30.jpg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4" Type="http://schemas.openxmlformats.org/officeDocument/2006/relationships/image" Target="../media/image42.png"/><Relationship Id="rId5" Type="http://schemas.openxmlformats.org/officeDocument/2006/relationships/image" Target="../media/image35.jpg"/><Relationship Id="rId1" Type="http://schemas.openxmlformats.org/officeDocument/2006/relationships/image" Target="../media/image26.png"/><Relationship Id="rId2" Type="http://schemas.openxmlformats.org/officeDocument/2006/relationships/image" Target="../media/image38.jpg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4" Type="http://schemas.openxmlformats.org/officeDocument/2006/relationships/image" Target="../media/image46.jpg"/><Relationship Id="rId1" Type="http://schemas.openxmlformats.org/officeDocument/2006/relationships/image" Target="../media/image43.jpg"/><Relationship Id="rId2" Type="http://schemas.openxmlformats.org/officeDocument/2006/relationships/image" Target="../media/image44.jpg"/></Relationships>
</file>

<file path=ppt/diagrams/_rels/data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jpg"/><Relationship Id="rId2" Type="http://schemas.openxmlformats.org/officeDocument/2006/relationships/image" Target="../media/image47.png"/><Relationship Id="rId3" Type="http://schemas.openxmlformats.org/officeDocument/2006/relationships/image" Target="../media/image48.JP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4" Type="http://schemas.openxmlformats.org/officeDocument/2006/relationships/image" Target="../media/image10.jpg"/><Relationship Id="rId5" Type="http://schemas.openxmlformats.org/officeDocument/2006/relationships/image" Target="../media/image11.jpg"/><Relationship Id="rId6" Type="http://schemas.openxmlformats.org/officeDocument/2006/relationships/image" Target="../media/image12.JPG"/><Relationship Id="rId7" Type="http://schemas.openxmlformats.org/officeDocument/2006/relationships/image" Target="../media/image13.jpg"/><Relationship Id="rId1" Type="http://schemas.openxmlformats.org/officeDocument/2006/relationships/image" Target="../media/image7.jpg"/><Relationship Id="rId2" Type="http://schemas.openxmlformats.org/officeDocument/2006/relationships/image" Target="../media/image8.jp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4" Type="http://schemas.openxmlformats.org/officeDocument/2006/relationships/image" Target="../media/image23.jpg"/><Relationship Id="rId1" Type="http://schemas.openxmlformats.org/officeDocument/2006/relationships/image" Target="../media/image20.jpg"/><Relationship Id="rId2" Type="http://schemas.openxmlformats.org/officeDocument/2006/relationships/image" Target="../media/image21.jp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jpg"/><Relationship Id="rId2" Type="http://schemas.openxmlformats.org/officeDocument/2006/relationships/image" Target="../media/image25.jpg"/><Relationship Id="rId3" Type="http://schemas.openxmlformats.org/officeDocument/2006/relationships/image" Target="../media/image26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4" Type="http://schemas.openxmlformats.org/officeDocument/2006/relationships/image" Target="../media/image30.jpg"/><Relationship Id="rId5" Type="http://schemas.openxmlformats.org/officeDocument/2006/relationships/image" Target="../media/image31.jpg"/><Relationship Id="rId1" Type="http://schemas.openxmlformats.org/officeDocument/2006/relationships/image" Target="../media/image27.jpg"/><Relationship Id="rId2" Type="http://schemas.openxmlformats.org/officeDocument/2006/relationships/image" Target="../media/image28.jp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JPG"/><Relationship Id="rId2" Type="http://schemas.openxmlformats.org/officeDocument/2006/relationships/image" Target="../media/image34.jpg"/><Relationship Id="rId3" Type="http://schemas.openxmlformats.org/officeDocument/2006/relationships/image" Target="../media/image35.jp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38.jpg"/><Relationship Id="rId5" Type="http://schemas.openxmlformats.org/officeDocument/2006/relationships/image" Target="../media/image13.jpg"/><Relationship Id="rId6" Type="http://schemas.openxmlformats.org/officeDocument/2006/relationships/image" Target="../media/image6.jpg"/><Relationship Id="rId1" Type="http://schemas.openxmlformats.org/officeDocument/2006/relationships/image" Target="../media/image36.jpg"/><Relationship Id="rId2" Type="http://schemas.openxmlformats.org/officeDocument/2006/relationships/image" Target="../media/image37.jp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g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jpg"/><Relationship Id="rId2" Type="http://schemas.openxmlformats.org/officeDocument/2006/relationships/image" Target="../media/image39.jpg"/><Relationship Id="rId3" Type="http://schemas.openxmlformats.org/officeDocument/2006/relationships/image" Target="../media/image30.jp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4" Type="http://schemas.openxmlformats.org/officeDocument/2006/relationships/image" Target="../media/image41.jpg"/><Relationship Id="rId5" Type="http://schemas.openxmlformats.org/officeDocument/2006/relationships/image" Target="../media/image42.png"/><Relationship Id="rId1" Type="http://schemas.openxmlformats.org/officeDocument/2006/relationships/image" Target="../media/image35.jpg"/><Relationship Id="rId2" Type="http://schemas.openxmlformats.org/officeDocument/2006/relationships/image" Target="../media/image26.png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4" Type="http://schemas.openxmlformats.org/officeDocument/2006/relationships/image" Target="../media/image46.jpg"/><Relationship Id="rId1" Type="http://schemas.openxmlformats.org/officeDocument/2006/relationships/image" Target="../media/image43.jpg"/><Relationship Id="rId2" Type="http://schemas.openxmlformats.org/officeDocument/2006/relationships/image" Target="../media/image44.jpg"/></Relationships>
</file>

<file path=ppt/diagrams/_rels/drawing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jpg"/><Relationship Id="rId2" Type="http://schemas.openxmlformats.org/officeDocument/2006/relationships/image" Target="../media/image47.png"/><Relationship Id="rId3" Type="http://schemas.openxmlformats.org/officeDocument/2006/relationships/image" Target="../media/image48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4" Type="http://schemas.openxmlformats.org/officeDocument/2006/relationships/image" Target="../media/image10.jpg"/><Relationship Id="rId5" Type="http://schemas.openxmlformats.org/officeDocument/2006/relationships/image" Target="../media/image11.jpg"/><Relationship Id="rId6" Type="http://schemas.openxmlformats.org/officeDocument/2006/relationships/image" Target="../media/image12.JPG"/><Relationship Id="rId7" Type="http://schemas.openxmlformats.org/officeDocument/2006/relationships/image" Target="../media/image13.jpg"/><Relationship Id="rId1" Type="http://schemas.openxmlformats.org/officeDocument/2006/relationships/image" Target="../media/image7.jpg"/><Relationship Id="rId2" Type="http://schemas.openxmlformats.org/officeDocument/2006/relationships/image" Target="../media/image8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4" Type="http://schemas.openxmlformats.org/officeDocument/2006/relationships/image" Target="../media/image23.jpg"/><Relationship Id="rId1" Type="http://schemas.openxmlformats.org/officeDocument/2006/relationships/image" Target="../media/image20.jpg"/><Relationship Id="rId2" Type="http://schemas.openxmlformats.org/officeDocument/2006/relationships/image" Target="../media/image21.jp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jpg"/><Relationship Id="rId2" Type="http://schemas.openxmlformats.org/officeDocument/2006/relationships/image" Target="../media/image25.jpg"/><Relationship Id="rId3" Type="http://schemas.openxmlformats.org/officeDocument/2006/relationships/image" Target="../media/image26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4" Type="http://schemas.openxmlformats.org/officeDocument/2006/relationships/image" Target="../media/image30.jpg"/><Relationship Id="rId5" Type="http://schemas.openxmlformats.org/officeDocument/2006/relationships/image" Target="../media/image31.jpg"/><Relationship Id="rId1" Type="http://schemas.openxmlformats.org/officeDocument/2006/relationships/image" Target="../media/image27.jpg"/><Relationship Id="rId2" Type="http://schemas.openxmlformats.org/officeDocument/2006/relationships/image" Target="../media/image28.jp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JPG"/><Relationship Id="rId2" Type="http://schemas.openxmlformats.org/officeDocument/2006/relationships/image" Target="../media/image34.jpg"/><Relationship Id="rId3" Type="http://schemas.openxmlformats.org/officeDocument/2006/relationships/image" Target="../media/image35.jp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7.jpg"/><Relationship Id="rId5" Type="http://schemas.openxmlformats.org/officeDocument/2006/relationships/image" Target="../media/image38.jpg"/><Relationship Id="rId6" Type="http://schemas.openxmlformats.org/officeDocument/2006/relationships/image" Target="../media/image13.jpg"/><Relationship Id="rId1" Type="http://schemas.openxmlformats.org/officeDocument/2006/relationships/image" Target="../media/image36.jpg"/><Relationship Id="rId2" Type="http://schemas.openxmlformats.org/officeDocument/2006/relationships/image" Target="../media/image37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07BA49-BB0E-5540-914D-AC632B4DE8EA}" type="doc">
      <dgm:prSet loTypeId="urn:microsoft.com/office/officeart/2005/8/layout/radial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79A6687E-2D2B-AD4D-9D29-E49426199785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REUNIONES</a:t>
          </a:r>
          <a:endParaRPr lang="es-ES" b="1" dirty="0"/>
        </a:p>
      </dgm:t>
    </dgm:pt>
    <dgm:pt modelId="{974946D1-5277-4B47-BB76-7616F0AE17B4}" type="parTrans" cxnId="{079643BA-CDF1-F143-B7B8-874C44EC1CBF}">
      <dgm:prSet/>
      <dgm:spPr>
        <a:ln w="38100" cmpd="sng">
          <a:solidFill>
            <a:srgbClr val="000090"/>
          </a:solidFill>
        </a:ln>
      </dgm:spPr>
      <dgm:t>
        <a:bodyPr/>
        <a:lstStyle/>
        <a:p>
          <a:endParaRPr lang="es-ES"/>
        </a:p>
      </dgm:t>
    </dgm:pt>
    <dgm:pt modelId="{12075D5F-96CD-6E49-AA97-7B92D1B5D812}" type="sibTrans" cxnId="{079643BA-CDF1-F143-B7B8-874C44EC1CBF}">
      <dgm:prSet/>
      <dgm:spPr/>
      <dgm:t>
        <a:bodyPr/>
        <a:lstStyle/>
        <a:p>
          <a:endParaRPr lang="es-ES"/>
        </a:p>
      </dgm:t>
    </dgm:pt>
    <dgm:pt modelId="{C7B1AAB2-B46A-8A41-887C-CA05F58240F8}">
      <dgm:prSet phldrT="[Texto]" custT="1"/>
      <dgm:spPr/>
      <dgm:t>
        <a:bodyPr/>
        <a:lstStyle/>
        <a:p>
          <a:pPr algn="ctr"/>
          <a:r>
            <a:rPr lang="es-ES" sz="2000" dirty="0" smtClean="0"/>
            <a:t>Divisiones</a:t>
          </a:r>
          <a:endParaRPr lang="es-ES" sz="2000" dirty="0"/>
        </a:p>
      </dgm:t>
    </dgm:pt>
    <dgm:pt modelId="{20CAEC84-960F-D646-A20F-AD75A39370F2}" type="parTrans" cxnId="{243CA3EF-2E35-D846-8E60-AF91A27C2243}">
      <dgm:prSet/>
      <dgm:spPr/>
      <dgm:t>
        <a:bodyPr/>
        <a:lstStyle/>
        <a:p>
          <a:endParaRPr lang="es-ES"/>
        </a:p>
      </dgm:t>
    </dgm:pt>
    <dgm:pt modelId="{B9DC5C28-E40C-5A4B-85BE-C91D529D46AE}" type="sibTrans" cxnId="{243CA3EF-2E35-D846-8E60-AF91A27C2243}">
      <dgm:prSet/>
      <dgm:spPr/>
      <dgm:t>
        <a:bodyPr/>
        <a:lstStyle/>
        <a:p>
          <a:endParaRPr lang="es-ES"/>
        </a:p>
      </dgm:t>
    </dgm:pt>
    <dgm:pt modelId="{0361FB04-AC5D-2042-892B-C4BE5B39DFD4}">
      <dgm:prSet phldrT="[Texto]" custT="1"/>
      <dgm:spPr/>
      <dgm:t>
        <a:bodyPr/>
        <a:lstStyle/>
        <a:p>
          <a:pPr algn="ctr"/>
          <a:r>
            <a:rPr lang="es-ES" sz="2000" dirty="0" smtClean="0"/>
            <a:t>Bandos</a:t>
          </a:r>
          <a:endParaRPr lang="es-ES" sz="2000" dirty="0"/>
        </a:p>
      </dgm:t>
    </dgm:pt>
    <dgm:pt modelId="{9406CAA5-5536-1D4A-BCCA-499C505C6600}" type="parTrans" cxnId="{BFA7A825-3B83-8948-BDC1-A8FA585F7188}">
      <dgm:prSet/>
      <dgm:spPr/>
      <dgm:t>
        <a:bodyPr/>
        <a:lstStyle/>
        <a:p>
          <a:endParaRPr lang="es-ES"/>
        </a:p>
      </dgm:t>
    </dgm:pt>
    <dgm:pt modelId="{A1AFF841-5959-6443-95EF-88B40146BFF2}" type="sibTrans" cxnId="{BFA7A825-3B83-8948-BDC1-A8FA585F7188}">
      <dgm:prSet/>
      <dgm:spPr/>
      <dgm:t>
        <a:bodyPr/>
        <a:lstStyle/>
        <a:p>
          <a:endParaRPr lang="es-ES"/>
        </a:p>
      </dgm:t>
    </dgm:pt>
    <dgm:pt modelId="{23BF5A3A-E742-7C4C-91DE-62B3BE8F28E7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COMER</a:t>
          </a:r>
          <a:endParaRPr lang="es-ES" b="1" dirty="0"/>
        </a:p>
      </dgm:t>
    </dgm:pt>
    <dgm:pt modelId="{67322DA1-E63E-ED4E-BAEC-F230778B62F6}" type="parTrans" cxnId="{3CDC754B-DA01-2042-80B1-15605E8C8EDA}">
      <dgm:prSet/>
      <dgm:spPr>
        <a:ln w="38100" cmpd="sng">
          <a:solidFill>
            <a:srgbClr val="660066"/>
          </a:solidFill>
        </a:ln>
      </dgm:spPr>
      <dgm:t>
        <a:bodyPr/>
        <a:lstStyle/>
        <a:p>
          <a:endParaRPr lang="es-ES"/>
        </a:p>
      </dgm:t>
    </dgm:pt>
    <dgm:pt modelId="{59F939E5-17ED-0E49-9EAA-E4D65D6E596B}" type="sibTrans" cxnId="{3CDC754B-DA01-2042-80B1-15605E8C8EDA}">
      <dgm:prSet/>
      <dgm:spPr/>
      <dgm:t>
        <a:bodyPr/>
        <a:lstStyle/>
        <a:p>
          <a:endParaRPr lang="es-ES"/>
        </a:p>
      </dgm:t>
    </dgm:pt>
    <dgm:pt modelId="{7CCDF472-B414-994A-86A6-2E707A057903}">
      <dgm:prSet phldrT="[Texto]" custT="1"/>
      <dgm:spPr/>
      <dgm:t>
        <a:bodyPr/>
        <a:lstStyle/>
        <a:p>
          <a:pPr algn="ctr"/>
          <a:r>
            <a:rPr lang="es-ES" sz="2000" dirty="0" smtClean="0"/>
            <a:t>Egoísmo</a:t>
          </a:r>
          <a:endParaRPr lang="es-ES" sz="2000" dirty="0"/>
        </a:p>
      </dgm:t>
    </dgm:pt>
    <dgm:pt modelId="{D86A26B7-B728-0C48-999C-51A1EF99D5F7}" type="parTrans" cxnId="{60F5E9E3-A058-F54E-9579-41372EE594D1}">
      <dgm:prSet/>
      <dgm:spPr/>
      <dgm:t>
        <a:bodyPr/>
        <a:lstStyle/>
        <a:p>
          <a:endParaRPr lang="es-ES"/>
        </a:p>
      </dgm:t>
    </dgm:pt>
    <dgm:pt modelId="{6E0FB864-BA3C-7A4C-8227-2816D5765F87}" type="sibTrans" cxnId="{60F5E9E3-A058-F54E-9579-41372EE594D1}">
      <dgm:prSet/>
      <dgm:spPr/>
      <dgm:t>
        <a:bodyPr/>
        <a:lstStyle/>
        <a:p>
          <a:endParaRPr lang="es-ES"/>
        </a:p>
      </dgm:t>
    </dgm:pt>
    <dgm:pt modelId="{44C84FCD-6121-724C-90D0-82BCA2DD20B2}">
      <dgm:prSet phldrT="[Texto]" custT="1"/>
      <dgm:spPr/>
      <dgm:t>
        <a:bodyPr/>
        <a:lstStyle/>
        <a:p>
          <a:pPr algn="ctr"/>
          <a:r>
            <a:rPr lang="es-ES" sz="2000" dirty="0" smtClean="0"/>
            <a:t>Inequidad</a:t>
          </a:r>
          <a:endParaRPr lang="es-ES" sz="2000" dirty="0"/>
        </a:p>
      </dgm:t>
    </dgm:pt>
    <dgm:pt modelId="{177CD6A6-E742-DF43-8F11-6C0AC4B05DB7}" type="parTrans" cxnId="{DD408CFE-C310-B746-A9B3-9EA5CC49D5BE}">
      <dgm:prSet/>
      <dgm:spPr/>
      <dgm:t>
        <a:bodyPr/>
        <a:lstStyle/>
        <a:p>
          <a:endParaRPr lang="es-ES"/>
        </a:p>
      </dgm:t>
    </dgm:pt>
    <dgm:pt modelId="{D586AA49-FCD0-5344-9542-E86114A2D4C7}" type="sibTrans" cxnId="{DD408CFE-C310-B746-A9B3-9EA5CC49D5BE}">
      <dgm:prSet/>
      <dgm:spPr/>
      <dgm:t>
        <a:bodyPr/>
        <a:lstStyle/>
        <a:p>
          <a:endParaRPr lang="es-ES"/>
        </a:p>
      </dgm:t>
    </dgm:pt>
    <dgm:pt modelId="{29A6F9C7-9B78-654D-81F4-9EFFDD6F3529}">
      <dgm:prSet phldrT="[Texto]"/>
      <dgm:spPr>
        <a:solidFill>
          <a:srgbClr val="800000"/>
        </a:solidFill>
      </dgm:spPr>
      <dgm:t>
        <a:bodyPr/>
        <a:lstStyle/>
        <a:p>
          <a:r>
            <a:rPr lang="es-ES" b="1" dirty="0" smtClean="0"/>
            <a:t>EXAMINARNOS</a:t>
          </a:r>
          <a:endParaRPr lang="es-ES" b="1" dirty="0"/>
        </a:p>
      </dgm:t>
    </dgm:pt>
    <dgm:pt modelId="{68975453-9473-C642-8870-3B0FC6ADB49C}" type="parTrans" cxnId="{4D43A9D4-D8E1-F44F-A034-C7A4452D489B}">
      <dgm:prSet/>
      <dgm:spPr>
        <a:ln w="38100" cmpd="sng">
          <a:solidFill>
            <a:srgbClr val="800000"/>
          </a:solidFill>
        </a:ln>
      </dgm:spPr>
      <dgm:t>
        <a:bodyPr/>
        <a:lstStyle/>
        <a:p>
          <a:endParaRPr lang="es-ES"/>
        </a:p>
      </dgm:t>
    </dgm:pt>
    <dgm:pt modelId="{C485BCC5-9A52-4245-8FB9-EE2AE7C71707}" type="sibTrans" cxnId="{4D43A9D4-D8E1-F44F-A034-C7A4452D489B}">
      <dgm:prSet/>
      <dgm:spPr/>
      <dgm:t>
        <a:bodyPr/>
        <a:lstStyle/>
        <a:p>
          <a:endParaRPr lang="es-ES"/>
        </a:p>
      </dgm:t>
    </dgm:pt>
    <dgm:pt modelId="{E34BDE7C-CC30-DE4F-886C-F73EDA5BAF4E}">
      <dgm:prSet phldrT="[Texto]" custT="1"/>
      <dgm:spPr/>
      <dgm:t>
        <a:bodyPr/>
        <a:lstStyle/>
        <a:p>
          <a:pPr algn="ctr"/>
          <a:r>
            <a:rPr lang="es-ES" sz="2000" dirty="0" smtClean="0"/>
            <a:t>Discernir</a:t>
          </a:r>
          <a:endParaRPr lang="es-ES" sz="2000" dirty="0"/>
        </a:p>
      </dgm:t>
    </dgm:pt>
    <dgm:pt modelId="{490A1666-5F3B-F547-B202-CA0001B783DC}" type="parTrans" cxnId="{5C1AC185-4CD3-BC4F-9803-F43AA3E81663}">
      <dgm:prSet/>
      <dgm:spPr/>
      <dgm:t>
        <a:bodyPr/>
        <a:lstStyle/>
        <a:p>
          <a:endParaRPr lang="es-ES"/>
        </a:p>
      </dgm:t>
    </dgm:pt>
    <dgm:pt modelId="{A70FA793-E1A2-AA42-A7C2-47DF4F331A95}" type="sibTrans" cxnId="{5C1AC185-4CD3-BC4F-9803-F43AA3E81663}">
      <dgm:prSet/>
      <dgm:spPr/>
      <dgm:t>
        <a:bodyPr/>
        <a:lstStyle/>
        <a:p>
          <a:endParaRPr lang="es-ES"/>
        </a:p>
      </dgm:t>
    </dgm:pt>
    <dgm:pt modelId="{F1D9B764-F259-854B-B289-9ACC2BA0DFBB}">
      <dgm:prSet phldrT="[Texto]" custT="1"/>
      <dgm:spPr/>
      <dgm:t>
        <a:bodyPr/>
        <a:lstStyle/>
        <a:p>
          <a:pPr algn="ctr"/>
          <a:r>
            <a:rPr lang="es-ES" sz="2000" dirty="0" smtClean="0"/>
            <a:t>Pobreza</a:t>
          </a:r>
          <a:endParaRPr lang="es-ES" sz="2000" dirty="0"/>
        </a:p>
      </dgm:t>
    </dgm:pt>
    <dgm:pt modelId="{91B635C2-EE0B-8648-982A-BBBCCD63F1ED}" type="parTrans" cxnId="{325C894E-BDB9-1443-BC66-705478EC94BB}">
      <dgm:prSet/>
      <dgm:spPr/>
      <dgm:t>
        <a:bodyPr/>
        <a:lstStyle/>
        <a:p>
          <a:endParaRPr lang="es-ES"/>
        </a:p>
      </dgm:t>
    </dgm:pt>
    <dgm:pt modelId="{CB4DDF42-8616-B94A-8555-6DC525D893B8}" type="sibTrans" cxnId="{325C894E-BDB9-1443-BC66-705478EC94BB}">
      <dgm:prSet/>
      <dgm:spPr/>
      <dgm:t>
        <a:bodyPr/>
        <a:lstStyle/>
        <a:p>
          <a:endParaRPr lang="es-ES"/>
        </a:p>
      </dgm:t>
    </dgm:pt>
    <dgm:pt modelId="{DBDF37E5-C610-1E42-AFD0-9D4B06A49D36}" type="pres">
      <dgm:prSet presAssocID="{7907BA49-BB0E-5540-914D-AC632B4DE8EA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681224A-EFD3-B549-AD71-1B2C7AD1169C}" type="pres">
      <dgm:prSet presAssocID="{7907BA49-BB0E-5540-914D-AC632B4DE8EA}" presName="cycle" presStyleCnt="0"/>
      <dgm:spPr/>
    </dgm:pt>
    <dgm:pt modelId="{0B0EFBF5-2840-2E4C-8D35-A1CBF85C9358}" type="pres">
      <dgm:prSet presAssocID="{7907BA49-BB0E-5540-914D-AC632B4DE8EA}" presName="centerShape" presStyleCnt="0"/>
      <dgm:spPr/>
    </dgm:pt>
    <dgm:pt modelId="{B672DFC0-84D8-3F4F-941F-571B7AF10C13}" type="pres">
      <dgm:prSet presAssocID="{7907BA49-BB0E-5540-914D-AC632B4DE8EA}" presName="connSite" presStyleLbl="node1" presStyleIdx="0" presStyleCnt="4"/>
      <dgm:spPr/>
    </dgm:pt>
    <dgm:pt modelId="{285A62AD-017B-D34D-971C-51589CA65D8F}" type="pres">
      <dgm:prSet presAssocID="{7907BA49-BB0E-5540-914D-AC632B4DE8EA}" presName="visible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</dgm:pt>
    <dgm:pt modelId="{828B3373-8093-AA4E-9311-6B1B3DC458BD}" type="pres">
      <dgm:prSet presAssocID="{974946D1-5277-4B47-BB76-7616F0AE17B4}" presName="Name25" presStyleLbl="parChTrans1D1" presStyleIdx="0" presStyleCnt="3"/>
      <dgm:spPr/>
      <dgm:t>
        <a:bodyPr/>
        <a:lstStyle/>
        <a:p>
          <a:endParaRPr lang="es-ES"/>
        </a:p>
      </dgm:t>
    </dgm:pt>
    <dgm:pt modelId="{682576A6-8860-EA4A-8723-C04456DDCDA4}" type="pres">
      <dgm:prSet presAssocID="{79A6687E-2D2B-AD4D-9D29-E49426199785}" presName="node" presStyleCnt="0"/>
      <dgm:spPr/>
    </dgm:pt>
    <dgm:pt modelId="{DEA06044-2CC0-5344-9283-8F711E3F948A}" type="pres">
      <dgm:prSet presAssocID="{79A6687E-2D2B-AD4D-9D29-E49426199785}" presName="parentNode" presStyleLbl="node1" presStyleIdx="1" presStyleCnt="4" custScaleX="127263" custScaleY="131119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18E91BA-8A62-7145-9292-E55B50E4075D}" type="pres">
      <dgm:prSet presAssocID="{79A6687E-2D2B-AD4D-9D29-E49426199785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DDCF1BD-D069-504D-8C55-1E72863CA89B}" type="pres">
      <dgm:prSet presAssocID="{67322DA1-E63E-ED4E-BAEC-F230778B62F6}" presName="Name25" presStyleLbl="parChTrans1D1" presStyleIdx="1" presStyleCnt="3"/>
      <dgm:spPr/>
      <dgm:t>
        <a:bodyPr/>
        <a:lstStyle/>
        <a:p>
          <a:endParaRPr lang="es-ES"/>
        </a:p>
      </dgm:t>
    </dgm:pt>
    <dgm:pt modelId="{EC244E7E-F535-BC48-BEFD-FC9879FA16E8}" type="pres">
      <dgm:prSet presAssocID="{23BF5A3A-E742-7C4C-91DE-62B3BE8F28E7}" presName="node" presStyleCnt="0"/>
      <dgm:spPr/>
    </dgm:pt>
    <dgm:pt modelId="{831FA445-9FEB-A741-B4FC-3C707D398604}" type="pres">
      <dgm:prSet presAssocID="{23BF5A3A-E742-7C4C-91DE-62B3BE8F28E7}" presName="parentNode" presStyleLbl="node1" presStyleIdx="2" presStyleCnt="4" custScaleX="127263" custScaleY="131119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22EE405-E208-C84B-89C4-3202250B0BE4}" type="pres">
      <dgm:prSet presAssocID="{23BF5A3A-E742-7C4C-91DE-62B3BE8F28E7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B921F6E-CA74-184D-8005-953DEC8CF1F8}" type="pres">
      <dgm:prSet presAssocID="{68975453-9473-C642-8870-3B0FC6ADB49C}" presName="Name25" presStyleLbl="parChTrans1D1" presStyleIdx="2" presStyleCnt="3"/>
      <dgm:spPr/>
      <dgm:t>
        <a:bodyPr/>
        <a:lstStyle/>
        <a:p>
          <a:endParaRPr lang="es-ES"/>
        </a:p>
      </dgm:t>
    </dgm:pt>
    <dgm:pt modelId="{59F840F6-4798-A94E-98CB-A26B1E4759C2}" type="pres">
      <dgm:prSet presAssocID="{29A6F9C7-9B78-654D-81F4-9EFFDD6F3529}" presName="node" presStyleCnt="0"/>
      <dgm:spPr/>
    </dgm:pt>
    <dgm:pt modelId="{E3BDFDE9-00F8-8742-B22F-5D9DCA3A9CF5}" type="pres">
      <dgm:prSet presAssocID="{29A6F9C7-9B78-654D-81F4-9EFFDD6F3529}" presName="parentNode" presStyleLbl="node1" presStyleIdx="3" presStyleCnt="4" custScaleX="127263" custScaleY="131119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5BFE00C-189C-3849-86C9-62877E18037B}" type="pres">
      <dgm:prSet presAssocID="{29A6F9C7-9B78-654D-81F4-9EFFDD6F3529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7BB46B3-11C1-B342-A790-437DA850A2F6}" type="presOf" srcId="{68975453-9473-C642-8870-3B0FC6ADB49C}" destId="{CB921F6E-CA74-184D-8005-953DEC8CF1F8}" srcOrd="0" destOrd="0" presId="urn:microsoft.com/office/officeart/2005/8/layout/radial2"/>
    <dgm:cxn modelId="{77D63AD4-6B4E-AD42-B6CE-5516C041BD60}" type="presOf" srcId="{0361FB04-AC5D-2042-892B-C4BE5B39DFD4}" destId="{E18E91BA-8A62-7145-9292-E55B50E4075D}" srcOrd="0" destOrd="1" presId="urn:microsoft.com/office/officeart/2005/8/layout/radial2"/>
    <dgm:cxn modelId="{BFA7A825-3B83-8948-BDC1-A8FA585F7188}" srcId="{79A6687E-2D2B-AD4D-9D29-E49426199785}" destId="{0361FB04-AC5D-2042-892B-C4BE5B39DFD4}" srcOrd="1" destOrd="0" parTransId="{9406CAA5-5536-1D4A-BCCA-499C505C6600}" sibTransId="{A1AFF841-5959-6443-95EF-88B40146BFF2}"/>
    <dgm:cxn modelId="{C780FEAB-F325-454F-85F6-275FD2ED10EB}" type="presOf" srcId="{79A6687E-2D2B-AD4D-9D29-E49426199785}" destId="{DEA06044-2CC0-5344-9283-8F711E3F948A}" srcOrd="0" destOrd="0" presId="urn:microsoft.com/office/officeart/2005/8/layout/radial2"/>
    <dgm:cxn modelId="{42CEF646-96F5-E842-BD95-821CD8336895}" type="presOf" srcId="{F1D9B764-F259-854B-B289-9ACC2BA0DFBB}" destId="{95BFE00C-189C-3849-86C9-62877E18037B}" srcOrd="0" destOrd="1" presId="urn:microsoft.com/office/officeart/2005/8/layout/radial2"/>
    <dgm:cxn modelId="{DD408CFE-C310-B746-A9B3-9EA5CC49D5BE}" srcId="{23BF5A3A-E742-7C4C-91DE-62B3BE8F28E7}" destId="{44C84FCD-6121-724C-90D0-82BCA2DD20B2}" srcOrd="1" destOrd="0" parTransId="{177CD6A6-E742-DF43-8F11-6C0AC4B05DB7}" sibTransId="{D586AA49-FCD0-5344-9542-E86114A2D4C7}"/>
    <dgm:cxn modelId="{60F5E9E3-A058-F54E-9579-41372EE594D1}" srcId="{23BF5A3A-E742-7C4C-91DE-62B3BE8F28E7}" destId="{7CCDF472-B414-994A-86A6-2E707A057903}" srcOrd="0" destOrd="0" parTransId="{D86A26B7-B728-0C48-999C-51A1EF99D5F7}" sibTransId="{6E0FB864-BA3C-7A4C-8227-2816D5765F87}"/>
    <dgm:cxn modelId="{3DFB5F4D-A66D-DB46-A8CC-B32F08754EE0}" type="presOf" srcId="{67322DA1-E63E-ED4E-BAEC-F230778B62F6}" destId="{7DDCF1BD-D069-504D-8C55-1E72863CA89B}" srcOrd="0" destOrd="0" presId="urn:microsoft.com/office/officeart/2005/8/layout/radial2"/>
    <dgm:cxn modelId="{5C1AC185-4CD3-BC4F-9803-F43AA3E81663}" srcId="{29A6F9C7-9B78-654D-81F4-9EFFDD6F3529}" destId="{E34BDE7C-CC30-DE4F-886C-F73EDA5BAF4E}" srcOrd="0" destOrd="0" parTransId="{490A1666-5F3B-F547-B202-CA0001B783DC}" sibTransId="{A70FA793-E1A2-AA42-A7C2-47DF4F331A95}"/>
    <dgm:cxn modelId="{C2FDB8F2-9960-8041-A281-17DCF37333FB}" type="presOf" srcId="{44C84FCD-6121-724C-90D0-82BCA2DD20B2}" destId="{D22EE405-E208-C84B-89C4-3202250B0BE4}" srcOrd="0" destOrd="1" presId="urn:microsoft.com/office/officeart/2005/8/layout/radial2"/>
    <dgm:cxn modelId="{C3F21F77-8FC3-9048-A6F8-EC207E383A62}" type="presOf" srcId="{29A6F9C7-9B78-654D-81F4-9EFFDD6F3529}" destId="{E3BDFDE9-00F8-8742-B22F-5D9DCA3A9CF5}" srcOrd="0" destOrd="0" presId="urn:microsoft.com/office/officeart/2005/8/layout/radial2"/>
    <dgm:cxn modelId="{75D65715-FB00-8247-B7C7-ECBCEC567114}" type="presOf" srcId="{7907BA49-BB0E-5540-914D-AC632B4DE8EA}" destId="{DBDF37E5-C610-1E42-AFD0-9D4B06A49D36}" srcOrd="0" destOrd="0" presId="urn:microsoft.com/office/officeart/2005/8/layout/radial2"/>
    <dgm:cxn modelId="{3CDC754B-DA01-2042-80B1-15605E8C8EDA}" srcId="{7907BA49-BB0E-5540-914D-AC632B4DE8EA}" destId="{23BF5A3A-E742-7C4C-91DE-62B3BE8F28E7}" srcOrd="1" destOrd="0" parTransId="{67322DA1-E63E-ED4E-BAEC-F230778B62F6}" sibTransId="{59F939E5-17ED-0E49-9EAA-E4D65D6E596B}"/>
    <dgm:cxn modelId="{325C894E-BDB9-1443-BC66-705478EC94BB}" srcId="{29A6F9C7-9B78-654D-81F4-9EFFDD6F3529}" destId="{F1D9B764-F259-854B-B289-9ACC2BA0DFBB}" srcOrd="1" destOrd="0" parTransId="{91B635C2-EE0B-8648-982A-BBBCCD63F1ED}" sibTransId="{CB4DDF42-8616-B94A-8555-6DC525D893B8}"/>
    <dgm:cxn modelId="{FAD96FE4-C3AA-FC43-93C9-CF007236FE6A}" type="presOf" srcId="{7CCDF472-B414-994A-86A6-2E707A057903}" destId="{D22EE405-E208-C84B-89C4-3202250B0BE4}" srcOrd="0" destOrd="0" presId="urn:microsoft.com/office/officeart/2005/8/layout/radial2"/>
    <dgm:cxn modelId="{079643BA-CDF1-F143-B7B8-874C44EC1CBF}" srcId="{7907BA49-BB0E-5540-914D-AC632B4DE8EA}" destId="{79A6687E-2D2B-AD4D-9D29-E49426199785}" srcOrd="0" destOrd="0" parTransId="{974946D1-5277-4B47-BB76-7616F0AE17B4}" sibTransId="{12075D5F-96CD-6E49-AA97-7B92D1B5D812}"/>
    <dgm:cxn modelId="{243CA3EF-2E35-D846-8E60-AF91A27C2243}" srcId="{79A6687E-2D2B-AD4D-9D29-E49426199785}" destId="{C7B1AAB2-B46A-8A41-887C-CA05F58240F8}" srcOrd="0" destOrd="0" parTransId="{20CAEC84-960F-D646-A20F-AD75A39370F2}" sibTransId="{B9DC5C28-E40C-5A4B-85BE-C91D529D46AE}"/>
    <dgm:cxn modelId="{68138114-54F7-7940-B706-F79C7F2C7B62}" type="presOf" srcId="{C7B1AAB2-B46A-8A41-887C-CA05F58240F8}" destId="{E18E91BA-8A62-7145-9292-E55B50E4075D}" srcOrd="0" destOrd="0" presId="urn:microsoft.com/office/officeart/2005/8/layout/radial2"/>
    <dgm:cxn modelId="{BCF9187B-EEF4-6E40-8A50-5ABBE161D0B4}" type="presOf" srcId="{23BF5A3A-E742-7C4C-91DE-62B3BE8F28E7}" destId="{831FA445-9FEB-A741-B4FC-3C707D398604}" srcOrd="0" destOrd="0" presId="urn:microsoft.com/office/officeart/2005/8/layout/radial2"/>
    <dgm:cxn modelId="{AD2F55CB-0975-1947-9DE1-BEEA146EC9A6}" type="presOf" srcId="{E34BDE7C-CC30-DE4F-886C-F73EDA5BAF4E}" destId="{95BFE00C-189C-3849-86C9-62877E18037B}" srcOrd="0" destOrd="0" presId="urn:microsoft.com/office/officeart/2005/8/layout/radial2"/>
    <dgm:cxn modelId="{4D43A9D4-D8E1-F44F-A034-C7A4452D489B}" srcId="{7907BA49-BB0E-5540-914D-AC632B4DE8EA}" destId="{29A6F9C7-9B78-654D-81F4-9EFFDD6F3529}" srcOrd="2" destOrd="0" parTransId="{68975453-9473-C642-8870-3B0FC6ADB49C}" sibTransId="{C485BCC5-9A52-4245-8FB9-EE2AE7C71707}"/>
    <dgm:cxn modelId="{8B79D1E4-4CAA-FC4A-86E5-648257972C8F}" type="presOf" srcId="{974946D1-5277-4B47-BB76-7616F0AE17B4}" destId="{828B3373-8093-AA4E-9311-6B1B3DC458BD}" srcOrd="0" destOrd="0" presId="urn:microsoft.com/office/officeart/2005/8/layout/radial2"/>
    <dgm:cxn modelId="{773AC146-9E64-214E-A95B-0FED357FA554}" type="presParOf" srcId="{DBDF37E5-C610-1E42-AFD0-9D4B06A49D36}" destId="{B681224A-EFD3-B549-AD71-1B2C7AD1169C}" srcOrd="0" destOrd="0" presId="urn:microsoft.com/office/officeart/2005/8/layout/radial2"/>
    <dgm:cxn modelId="{85635A50-0F55-5C4C-957E-B0FB1FB2BB7D}" type="presParOf" srcId="{B681224A-EFD3-B549-AD71-1B2C7AD1169C}" destId="{0B0EFBF5-2840-2E4C-8D35-A1CBF85C9358}" srcOrd="0" destOrd="0" presId="urn:microsoft.com/office/officeart/2005/8/layout/radial2"/>
    <dgm:cxn modelId="{CAE0C605-E7CD-F042-9FA9-F599D46C3F95}" type="presParOf" srcId="{0B0EFBF5-2840-2E4C-8D35-A1CBF85C9358}" destId="{B672DFC0-84D8-3F4F-941F-571B7AF10C13}" srcOrd="0" destOrd="0" presId="urn:microsoft.com/office/officeart/2005/8/layout/radial2"/>
    <dgm:cxn modelId="{73C026B8-5EB8-5A4E-A256-633F85105369}" type="presParOf" srcId="{0B0EFBF5-2840-2E4C-8D35-A1CBF85C9358}" destId="{285A62AD-017B-D34D-971C-51589CA65D8F}" srcOrd="1" destOrd="0" presId="urn:microsoft.com/office/officeart/2005/8/layout/radial2"/>
    <dgm:cxn modelId="{553CAC1F-89EE-F943-B05C-4099F825A0EF}" type="presParOf" srcId="{B681224A-EFD3-B549-AD71-1B2C7AD1169C}" destId="{828B3373-8093-AA4E-9311-6B1B3DC458BD}" srcOrd="1" destOrd="0" presId="urn:microsoft.com/office/officeart/2005/8/layout/radial2"/>
    <dgm:cxn modelId="{583EBF8D-66A5-2744-8BD2-07515556C545}" type="presParOf" srcId="{B681224A-EFD3-B549-AD71-1B2C7AD1169C}" destId="{682576A6-8860-EA4A-8723-C04456DDCDA4}" srcOrd="2" destOrd="0" presId="urn:microsoft.com/office/officeart/2005/8/layout/radial2"/>
    <dgm:cxn modelId="{00A7ABDE-F2E0-A04D-860D-427E1168E9BB}" type="presParOf" srcId="{682576A6-8860-EA4A-8723-C04456DDCDA4}" destId="{DEA06044-2CC0-5344-9283-8F711E3F948A}" srcOrd="0" destOrd="0" presId="urn:microsoft.com/office/officeart/2005/8/layout/radial2"/>
    <dgm:cxn modelId="{A7818232-2A37-EB4B-81E4-9CBF07C369A2}" type="presParOf" srcId="{682576A6-8860-EA4A-8723-C04456DDCDA4}" destId="{E18E91BA-8A62-7145-9292-E55B50E4075D}" srcOrd="1" destOrd="0" presId="urn:microsoft.com/office/officeart/2005/8/layout/radial2"/>
    <dgm:cxn modelId="{7C787832-9CB6-2847-BB4D-A0B5BB1BE35D}" type="presParOf" srcId="{B681224A-EFD3-B549-AD71-1B2C7AD1169C}" destId="{7DDCF1BD-D069-504D-8C55-1E72863CA89B}" srcOrd="3" destOrd="0" presId="urn:microsoft.com/office/officeart/2005/8/layout/radial2"/>
    <dgm:cxn modelId="{0E9EC29E-9876-1F4C-826C-AD1544FFF3DE}" type="presParOf" srcId="{B681224A-EFD3-B549-AD71-1B2C7AD1169C}" destId="{EC244E7E-F535-BC48-BEFD-FC9879FA16E8}" srcOrd="4" destOrd="0" presId="urn:microsoft.com/office/officeart/2005/8/layout/radial2"/>
    <dgm:cxn modelId="{70A19125-A5F8-1C40-92D6-E5E987A0B88E}" type="presParOf" srcId="{EC244E7E-F535-BC48-BEFD-FC9879FA16E8}" destId="{831FA445-9FEB-A741-B4FC-3C707D398604}" srcOrd="0" destOrd="0" presId="urn:microsoft.com/office/officeart/2005/8/layout/radial2"/>
    <dgm:cxn modelId="{D03B3569-C40D-DE40-89F9-68A849CC485D}" type="presParOf" srcId="{EC244E7E-F535-BC48-BEFD-FC9879FA16E8}" destId="{D22EE405-E208-C84B-89C4-3202250B0BE4}" srcOrd="1" destOrd="0" presId="urn:microsoft.com/office/officeart/2005/8/layout/radial2"/>
    <dgm:cxn modelId="{2CA3459F-12BD-DB42-A741-41B88CA83FC0}" type="presParOf" srcId="{B681224A-EFD3-B549-AD71-1B2C7AD1169C}" destId="{CB921F6E-CA74-184D-8005-953DEC8CF1F8}" srcOrd="5" destOrd="0" presId="urn:microsoft.com/office/officeart/2005/8/layout/radial2"/>
    <dgm:cxn modelId="{0B7076CE-76A9-4C42-8402-978900EC6D15}" type="presParOf" srcId="{B681224A-EFD3-B549-AD71-1B2C7AD1169C}" destId="{59F840F6-4798-A94E-98CB-A26B1E4759C2}" srcOrd="6" destOrd="0" presId="urn:microsoft.com/office/officeart/2005/8/layout/radial2"/>
    <dgm:cxn modelId="{D25E45B2-EA48-7B4B-8575-6D052B427974}" type="presParOf" srcId="{59F840F6-4798-A94E-98CB-A26B1E4759C2}" destId="{E3BDFDE9-00F8-8742-B22F-5D9DCA3A9CF5}" srcOrd="0" destOrd="0" presId="urn:microsoft.com/office/officeart/2005/8/layout/radial2"/>
    <dgm:cxn modelId="{A3BE8B65-0AA9-4048-832D-523EEA6B0A28}" type="presParOf" srcId="{59F840F6-4798-A94E-98CB-A26B1E4759C2}" destId="{95BFE00C-189C-3849-86C9-62877E18037B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F719870-359D-584E-9B75-110D34248E5F}" type="doc">
      <dgm:prSet loTypeId="urn:microsoft.com/office/officeart/2005/8/layout/hList7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1865758-EDAA-5D44-8E16-8F3D148C7F0F}">
      <dgm:prSet/>
      <dgm:spPr/>
      <dgm:t>
        <a:bodyPr/>
        <a:lstStyle/>
        <a:p>
          <a:pPr rtl="0"/>
          <a:r>
            <a:rPr lang="es-ES_tradnl" b="1" dirty="0" smtClean="0"/>
            <a:t>INDIFERENCIA</a:t>
          </a:r>
          <a:endParaRPr lang="es-ES_tradnl" b="1" dirty="0"/>
        </a:p>
      </dgm:t>
    </dgm:pt>
    <dgm:pt modelId="{70A9FE22-0A2F-2540-A368-9F0194CFB947}" type="parTrans" cxnId="{5725B4AA-0186-CC41-BFF7-2A33E7D10DEC}">
      <dgm:prSet/>
      <dgm:spPr/>
      <dgm:t>
        <a:bodyPr/>
        <a:lstStyle/>
        <a:p>
          <a:endParaRPr lang="es-ES"/>
        </a:p>
      </dgm:t>
    </dgm:pt>
    <dgm:pt modelId="{95D569C9-6ECB-7B47-AF44-880810251C75}" type="sibTrans" cxnId="{5725B4AA-0186-CC41-BFF7-2A33E7D10DEC}">
      <dgm:prSet/>
      <dgm:spPr/>
      <dgm:t>
        <a:bodyPr/>
        <a:lstStyle/>
        <a:p>
          <a:endParaRPr lang="es-ES"/>
        </a:p>
      </dgm:t>
    </dgm:pt>
    <dgm:pt modelId="{B904C0D5-BD21-D749-B7BD-7EAFC97BDD65}">
      <dgm:prSet/>
      <dgm:spPr>
        <a:solidFill>
          <a:srgbClr val="000090"/>
        </a:solidFill>
      </dgm:spPr>
      <dgm:t>
        <a:bodyPr/>
        <a:lstStyle/>
        <a:p>
          <a:pPr rtl="0"/>
          <a:r>
            <a:rPr lang="es-ES_tradnl" b="1" dirty="0" smtClean="0"/>
            <a:t>PRISIONEROS</a:t>
          </a:r>
          <a:endParaRPr lang="es-ES_tradnl" b="1" dirty="0"/>
        </a:p>
      </dgm:t>
    </dgm:pt>
    <dgm:pt modelId="{8D6A3678-0A84-6D41-BE15-C6CEC1BD2F46}" type="parTrans" cxnId="{878CED99-5EDC-8547-98E5-BFCBA516379F}">
      <dgm:prSet/>
      <dgm:spPr/>
      <dgm:t>
        <a:bodyPr/>
        <a:lstStyle/>
        <a:p>
          <a:endParaRPr lang="es-ES"/>
        </a:p>
      </dgm:t>
    </dgm:pt>
    <dgm:pt modelId="{4048BDA0-C9D6-B84D-9AFE-D1DA6C0559E2}" type="sibTrans" cxnId="{878CED99-5EDC-8547-98E5-BFCBA516379F}">
      <dgm:prSet/>
      <dgm:spPr/>
      <dgm:t>
        <a:bodyPr/>
        <a:lstStyle/>
        <a:p>
          <a:endParaRPr lang="es-ES"/>
        </a:p>
      </dgm:t>
    </dgm:pt>
    <dgm:pt modelId="{97FE3467-B8A3-534A-B2DA-6E7A8380F75F}">
      <dgm:prSet/>
      <dgm:spPr>
        <a:solidFill>
          <a:srgbClr val="008000"/>
        </a:solidFill>
      </dgm:spPr>
      <dgm:t>
        <a:bodyPr/>
        <a:lstStyle/>
        <a:p>
          <a:pPr rtl="0"/>
          <a:r>
            <a:rPr lang="es-ES_tradnl" b="1" dirty="0" smtClean="0"/>
            <a:t>ACEPTAR</a:t>
          </a:r>
          <a:endParaRPr lang="es-ES_tradnl" b="1" dirty="0"/>
        </a:p>
      </dgm:t>
    </dgm:pt>
    <dgm:pt modelId="{8F8F805F-E89D-4442-91B1-62A3F30159AF}" type="parTrans" cxnId="{6AC0B58F-9550-4E44-B6AC-E3F007C99603}">
      <dgm:prSet/>
      <dgm:spPr/>
      <dgm:t>
        <a:bodyPr/>
        <a:lstStyle/>
        <a:p>
          <a:endParaRPr lang="es-ES"/>
        </a:p>
      </dgm:t>
    </dgm:pt>
    <dgm:pt modelId="{C01A4A48-0B92-2E46-AF90-DE70D5C50157}" type="sibTrans" cxnId="{6AC0B58F-9550-4E44-B6AC-E3F007C99603}">
      <dgm:prSet/>
      <dgm:spPr/>
      <dgm:t>
        <a:bodyPr/>
        <a:lstStyle/>
        <a:p>
          <a:endParaRPr lang="es-ES"/>
        </a:p>
      </dgm:t>
    </dgm:pt>
    <dgm:pt modelId="{A1DAD3D7-8F46-1F47-9192-94769FDED94F}">
      <dgm:prSet/>
      <dgm:spPr/>
      <dgm:t>
        <a:bodyPr/>
        <a:lstStyle/>
        <a:p>
          <a:pPr rtl="0"/>
          <a:r>
            <a:rPr lang="es-ES_tradnl" dirty="0" smtClean="0"/>
            <a:t>lavarse las manos</a:t>
          </a:r>
          <a:endParaRPr lang="es-ES_tradnl" dirty="0"/>
        </a:p>
      </dgm:t>
    </dgm:pt>
    <dgm:pt modelId="{BB50A341-F403-874E-8CE4-C338B9F52900}" type="parTrans" cxnId="{79964E9A-74C3-3C48-B37A-174D190BC71D}">
      <dgm:prSet/>
      <dgm:spPr/>
      <dgm:t>
        <a:bodyPr/>
        <a:lstStyle/>
        <a:p>
          <a:endParaRPr lang="es-ES"/>
        </a:p>
      </dgm:t>
    </dgm:pt>
    <dgm:pt modelId="{FFAEBB41-5E6D-2648-912A-67CD30C7625A}" type="sibTrans" cxnId="{79964E9A-74C3-3C48-B37A-174D190BC71D}">
      <dgm:prSet/>
      <dgm:spPr/>
      <dgm:t>
        <a:bodyPr/>
        <a:lstStyle/>
        <a:p>
          <a:endParaRPr lang="es-ES"/>
        </a:p>
      </dgm:t>
    </dgm:pt>
    <dgm:pt modelId="{90DC466C-5D9D-7044-90C3-45EE539A6B1C}">
      <dgm:prSet/>
      <dgm:spPr>
        <a:solidFill>
          <a:srgbClr val="000090"/>
        </a:solidFill>
      </dgm:spPr>
      <dgm:t>
        <a:bodyPr/>
        <a:lstStyle/>
        <a:p>
          <a:pPr rtl="0"/>
          <a:r>
            <a:rPr lang="es-ES_tradnl" dirty="0" smtClean="0"/>
            <a:t>sin horizontes, fragmentados, proyectando confusiones e insatisfacciones</a:t>
          </a:r>
          <a:endParaRPr lang="es-ES_tradnl" dirty="0"/>
        </a:p>
      </dgm:t>
    </dgm:pt>
    <dgm:pt modelId="{3C825454-268B-4540-B5B5-19D15E40B1E1}" type="parTrans" cxnId="{0C08FBE5-5B0F-0B41-AEA8-9D13F71004FB}">
      <dgm:prSet/>
      <dgm:spPr/>
      <dgm:t>
        <a:bodyPr/>
        <a:lstStyle/>
        <a:p>
          <a:endParaRPr lang="es-ES"/>
        </a:p>
      </dgm:t>
    </dgm:pt>
    <dgm:pt modelId="{143A8B69-411E-D846-8DEF-4B7E6509C979}" type="sibTrans" cxnId="{0C08FBE5-5B0F-0B41-AEA8-9D13F71004FB}">
      <dgm:prSet/>
      <dgm:spPr/>
      <dgm:t>
        <a:bodyPr/>
        <a:lstStyle/>
        <a:p>
          <a:endParaRPr lang="es-ES"/>
        </a:p>
      </dgm:t>
    </dgm:pt>
    <dgm:pt modelId="{8BA925A4-C450-1A4C-AB9B-5275C354210C}">
      <dgm:prSet/>
      <dgm:spPr>
        <a:solidFill>
          <a:srgbClr val="008000"/>
        </a:solidFill>
      </dgm:spPr>
      <dgm:t>
        <a:bodyPr/>
        <a:lstStyle/>
        <a:p>
          <a:pPr rtl="0"/>
          <a:r>
            <a:rPr lang="es-ES_tradnl" dirty="0" smtClean="0"/>
            <a:t>asumir el conflicto, resolverlo y transformarlo </a:t>
          </a:r>
          <a:endParaRPr lang="es-ES_tradnl" dirty="0"/>
        </a:p>
      </dgm:t>
    </dgm:pt>
    <dgm:pt modelId="{4197ABE2-649A-B742-93F4-1E8C5641B695}" type="parTrans" cxnId="{5B837B83-D3DC-4347-9E75-D72DFA0BB5FF}">
      <dgm:prSet/>
      <dgm:spPr/>
      <dgm:t>
        <a:bodyPr/>
        <a:lstStyle/>
        <a:p>
          <a:endParaRPr lang="es-ES"/>
        </a:p>
      </dgm:t>
    </dgm:pt>
    <dgm:pt modelId="{2FC1702E-51AC-4443-978D-E4321C3EDB5A}" type="sibTrans" cxnId="{5B837B83-D3DC-4347-9E75-D72DFA0BB5FF}">
      <dgm:prSet/>
      <dgm:spPr/>
      <dgm:t>
        <a:bodyPr/>
        <a:lstStyle/>
        <a:p>
          <a:endParaRPr lang="es-ES"/>
        </a:p>
      </dgm:t>
    </dgm:pt>
    <dgm:pt modelId="{ACA1CD72-3E45-1E46-9C11-65AEB3A49015}" type="pres">
      <dgm:prSet presAssocID="{8F719870-359D-584E-9B75-110D34248E5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4BA55CB-14BF-C841-A2EF-05777F898384}" type="pres">
      <dgm:prSet presAssocID="{8F719870-359D-584E-9B75-110D34248E5F}" presName="fgShape" presStyleLbl="fgShp" presStyleIdx="0" presStyleCnt="1"/>
      <dgm:spPr/>
    </dgm:pt>
    <dgm:pt modelId="{EE64F4C8-78D3-B14E-8AC8-03766629DA83}" type="pres">
      <dgm:prSet presAssocID="{8F719870-359D-584E-9B75-110D34248E5F}" presName="linComp" presStyleCnt="0"/>
      <dgm:spPr/>
    </dgm:pt>
    <dgm:pt modelId="{1E42910F-1922-CA42-B1D0-EF78C334EDAA}" type="pres">
      <dgm:prSet presAssocID="{D1865758-EDAA-5D44-8E16-8F3D148C7F0F}" presName="compNode" presStyleCnt="0"/>
      <dgm:spPr/>
    </dgm:pt>
    <dgm:pt modelId="{B279EA8D-8FC0-4C47-A8F2-3B98A45EB8FE}" type="pres">
      <dgm:prSet presAssocID="{D1865758-EDAA-5D44-8E16-8F3D148C7F0F}" presName="bkgdShape" presStyleLbl="node1" presStyleIdx="0" presStyleCnt="3"/>
      <dgm:spPr/>
      <dgm:t>
        <a:bodyPr/>
        <a:lstStyle/>
        <a:p>
          <a:endParaRPr lang="es-ES"/>
        </a:p>
      </dgm:t>
    </dgm:pt>
    <dgm:pt modelId="{F54E1C79-AD7D-D64B-B1AC-A32DA89C66E7}" type="pres">
      <dgm:prSet presAssocID="{D1865758-EDAA-5D44-8E16-8F3D148C7F0F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44F8A6C-4C4C-0241-84C6-4E8F7729BF1D}" type="pres">
      <dgm:prSet presAssocID="{D1865758-EDAA-5D44-8E16-8F3D148C7F0F}" presName="invisiNode" presStyleLbl="node1" presStyleIdx="0" presStyleCnt="3"/>
      <dgm:spPr/>
    </dgm:pt>
    <dgm:pt modelId="{DEF4F8C5-CFE2-E846-A677-8D58C3AC0003}" type="pres">
      <dgm:prSet presAssocID="{D1865758-EDAA-5D44-8E16-8F3D148C7F0F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</dgm:spPr>
    </dgm:pt>
    <dgm:pt modelId="{AF59141C-D397-854F-AE91-D525ABD74C2F}" type="pres">
      <dgm:prSet presAssocID="{95D569C9-6ECB-7B47-AF44-880810251C75}" presName="sibTrans" presStyleLbl="sibTrans2D1" presStyleIdx="0" presStyleCnt="0"/>
      <dgm:spPr/>
      <dgm:t>
        <a:bodyPr/>
        <a:lstStyle/>
        <a:p>
          <a:endParaRPr lang="es-ES"/>
        </a:p>
      </dgm:t>
    </dgm:pt>
    <dgm:pt modelId="{87807F23-DCCA-364B-9026-727CF17268E4}" type="pres">
      <dgm:prSet presAssocID="{B904C0D5-BD21-D749-B7BD-7EAFC97BDD65}" presName="compNode" presStyleCnt="0"/>
      <dgm:spPr/>
    </dgm:pt>
    <dgm:pt modelId="{DC89DB4A-2029-4340-8D5A-C7E28A833528}" type="pres">
      <dgm:prSet presAssocID="{B904C0D5-BD21-D749-B7BD-7EAFC97BDD65}" presName="bkgdShape" presStyleLbl="node1" presStyleIdx="1" presStyleCnt="3"/>
      <dgm:spPr/>
      <dgm:t>
        <a:bodyPr/>
        <a:lstStyle/>
        <a:p>
          <a:endParaRPr lang="es-ES"/>
        </a:p>
      </dgm:t>
    </dgm:pt>
    <dgm:pt modelId="{64CD998E-54F6-874D-8B7E-443425D329D4}" type="pres">
      <dgm:prSet presAssocID="{B904C0D5-BD21-D749-B7BD-7EAFC97BDD65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99C664F-5F09-A14D-8029-0C53AD49122E}" type="pres">
      <dgm:prSet presAssocID="{B904C0D5-BD21-D749-B7BD-7EAFC97BDD65}" presName="invisiNode" presStyleLbl="node1" presStyleIdx="1" presStyleCnt="3"/>
      <dgm:spPr/>
    </dgm:pt>
    <dgm:pt modelId="{E558EB65-ADED-7941-8BA0-640CDB2B4483}" type="pres">
      <dgm:prSet presAssocID="{B904C0D5-BD21-D749-B7BD-7EAFC97BDD65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1000" b="-31000"/>
          </a:stretch>
        </a:blipFill>
      </dgm:spPr>
    </dgm:pt>
    <dgm:pt modelId="{6CE27C92-7153-6440-AE2E-A588AADE7B55}" type="pres">
      <dgm:prSet presAssocID="{4048BDA0-C9D6-B84D-9AFE-D1DA6C0559E2}" presName="sibTrans" presStyleLbl="sibTrans2D1" presStyleIdx="0" presStyleCnt="0"/>
      <dgm:spPr/>
      <dgm:t>
        <a:bodyPr/>
        <a:lstStyle/>
        <a:p>
          <a:endParaRPr lang="es-ES"/>
        </a:p>
      </dgm:t>
    </dgm:pt>
    <dgm:pt modelId="{EB1EF8B1-782E-4C49-AEF0-CB00F9D7B698}" type="pres">
      <dgm:prSet presAssocID="{97FE3467-B8A3-534A-B2DA-6E7A8380F75F}" presName="compNode" presStyleCnt="0"/>
      <dgm:spPr/>
    </dgm:pt>
    <dgm:pt modelId="{7FE4A9BC-C874-0C43-8546-85D706054745}" type="pres">
      <dgm:prSet presAssocID="{97FE3467-B8A3-534A-B2DA-6E7A8380F75F}" presName="bkgdShape" presStyleLbl="node1" presStyleIdx="2" presStyleCnt="3"/>
      <dgm:spPr/>
      <dgm:t>
        <a:bodyPr/>
        <a:lstStyle/>
        <a:p>
          <a:endParaRPr lang="es-ES"/>
        </a:p>
      </dgm:t>
    </dgm:pt>
    <dgm:pt modelId="{B4E7E506-680A-044A-B18B-2273C1959519}" type="pres">
      <dgm:prSet presAssocID="{97FE3467-B8A3-534A-B2DA-6E7A8380F75F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26B6917-32E5-B24B-8628-586705F52CA2}" type="pres">
      <dgm:prSet presAssocID="{97FE3467-B8A3-534A-B2DA-6E7A8380F75F}" presName="invisiNode" presStyleLbl="node1" presStyleIdx="2" presStyleCnt="3"/>
      <dgm:spPr/>
    </dgm:pt>
    <dgm:pt modelId="{C230D4A9-26FB-9246-8F6B-49F7B40FD8BD}" type="pres">
      <dgm:prSet presAssocID="{97FE3467-B8A3-534A-B2DA-6E7A8380F75F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</dgm:pt>
  </dgm:ptLst>
  <dgm:cxnLst>
    <dgm:cxn modelId="{82BE43F2-E89B-D844-80C9-C79CB003B066}" type="presOf" srcId="{95D569C9-6ECB-7B47-AF44-880810251C75}" destId="{AF59141C-D397-854F-AE91-D525ABD74C2F}" srcOrd="0" destOrd="0" presId="urn:microsoft.com/office/officeart/2005/8/layout/hList7"/>
    <dgm:cxn modelId="{9EC217BF-D637-C940-A798-04B0AF4C9006}" type="presOf" srcId="{90DC466C-5D9D-7044-90C3-45EE539A6B1C}" destId="{64CD998E-54F6-874D-8B7E-443425D329D4}" srcOrd="1" destOrd="1" presId="urn:microsoft.com/office/officeart/2005/8/layout/hList7"/>
    <dgm:cxn modelId="{6AC0B58F-9550-4E44-B6AC-E3F007C99603}" srcId="{8F719870-359D-584E-9B75-110D34248E5F}" destId="{97FE3467-B8A3-534A-B2DA-6E7A8380F75F}" srcOrd="2" destOrd="0" parTransId="{8F8F805F-E89D-4442-91B1-62A3F30159AF}" sibTransId="{C01A4A48-0B92-2E46-AF90-DE70D5C50157}"/>
    <dgm:cxn modelId="{CF2EEBB9-3FCD-A840-AD91-1BD7632907F5}" type="presOf" srcId="{90DC466C-5D9D-7044-90C3-45EE539A6B1C}" destId="{DC89DB4A-2029-4340-8D5A-C7E28A833528}" srcOrd="0" destOrd="1" presId="urn:microsoft.com/office/officeart/2005/8/layout/hList7"/>
    <dgm:cxn modelId="{0C08FBE5-5B0F-0B41-AEA8-9D13F71004FB}" srcId="{B904C0D5-BD21-D749-B7BD-7EAFC97BDD65}" destId="{90DC466C-5D9D-7044-90C3-45EE539A6B1C}" srcOrd="0" destOrd="0" parTransId="{3C825454-268B-4540-B5B5-19D15E40B1E1}" sibTransId="{143A8B69-411E-D846-8DEF-4B7E6509C979}"/>
    <dgm:cxn modelId="{83EED4E7-C8B1-A94E-8A0E-B8E7FED67A78}" type="presOf" srcId="{D1865758-EDAA-5D44-8E16-8F3D148C7F0F}" destId="{F54E1C79-AD7D-D64B-B1AC-A32DA89C66E7}" srcOrd="1" destOrd="0" presId="urn:microsoft.com/office/officeart/2005/8/layout/hList7"/>
    <dgm:cxn modelId="{79964E9A-74C3-3C48-B37A-174D190BC71D}" srcId="{D1865758-EDAA-5D44-8E16-8F3D148C7F0F}" destId="{A1DAD3D7-8F46-1F47-9192-94769FDED94F}" srcOrd="0" destOrd="0" parTransId="{BB50A341-F403-874E-8CE4-C338B9F52900}" sibTransId="{FFAEBB41-5E6D-2648-912A-67CD30C7625A}"/>
    <dgm:cxn modelId="{37586430-E414-7D4A-BB31-3E125435BABB}" type="presOf" srcId="{8BA925A4-C450-1A4C-AB9B-5275C354210C}" destId="{7FE4A9BC-C874-0C43-8546-85D706054745}" srcOrd="0" destOrd="1" presId="urn:microsoft.com/office/officeart/2005/8/layout/hList7"/>
    <dgm:cxn modelId="{878CED99-5EDC-8547-98E5-BFCBA516379F}" srcId="{8F719870-359D-584E-9B75-110D34248E5F}" destId="{B904C0D5-BD21-D749-B7BD-7EAFC97BDD65}" srcOrd="1" destOrd="0" parTransId="{8D6A3678-0A84-6D41-BE15-C6CEC1BD2F46}" sibTransId="{4048BDA0-C9D6-B84D-9AFE-D1DA6C0559E2}"/>
    <dgm:cxn modelId="{FA59E235-6806-614E-8B16-11AA7F9A3985}" type="presOf" srcId="{8BA925A4-C450-1A4C-AB9B-5275C354210C}" destId="{B4E7E506-680A-044A-B18B-2273C1959519}" srcOrd="1" destOrd="1" presId="urn:microsoft.com/office/officeart/2005/8/layout/hList7"/>
    <dgm:cxn modelId="{CC040233-E8BB-C149-8CB5-C3B54BFDF2F6}" type="presOf" srcId="{97FE3467-B8A3-534A-B2DA-6E7A8380F75F}" destId="{7FE4A9BC-C874-0C43-8546-85D706054745}" srcOrd="0" destOrd="0" presId="urn:microsoft.com/office/officeart/2005/8/layout/hList7"/>
    <dgm:cxn modelId="{5B837B83-D3DC-4347-9E75-D72DFA0BB5FF}" srcId="{97FE3467-B8A3-534A-B2DA-6E7A8380F75F}" destId="{8BA925A4-C450-1A4C-AB9B-5275C354210C}" srcOrd="0" destOrd="0" parTransId="{4197ABE2-649A-B742-93F4-1E8C5641B695}" sibTransId="{2FC1702E-51AC-4443-978D-E4321C3EDB5A}"/>
    <dgm:cxn modelId="{6FD1DBD6-B93D-F140-89D1-E373FF5FD7EA}" type="presOf" srcId="{8F719870-359D-584E-9B75-110D34248E5F}" destId="{ACA1CD72-3E45-1E46-9C11-65AEB3A49015}" srcOrd="0" destOrd="0" presId="urn:microsoft.com/office/officeart/2005/8/layout/hList7"/>
    <dgm:cxn modelId="{EDF22CB7-8C61-AD41-B62A-3587C1079CA7}" type="presOf" srcId="{97FE3467-B8A3-534A-B2DA-6E7A8380F75F}" destId="{B4E7E506-680A-044A-B18B-2273C1959519}" srcOrd="1" destOrd="0" presId="urn:microsoft.com/office/officeart/2005/8/layout/hList7"/>
    <dgm:cxn modelId="{83B0A7E9-11A8-E24E-AD9A-782644F43E66}" type="presOf" srcId="{A1DAD3D7-8F46-1F47-9192-94769FDED94F}" destId="{F54E1C79-AD7D-D64B-B1AC-A32DA89C66E7}" srcOrd="1" destOrd="1" presId="urn:microsoft.com/office/officeart/2005/8/layout/hList7"/>
    <dgm:cxn modelId="{7795399B-DEB4-EC43-981B-0C3608605EDF}" type="presOf" srcId="{B904C0D5-BD21-D749-B7BD-7EAFC97BDD65}" destId="{64CD998E-54F6-874D-8B7E-443425D329D4}" srcOrd="1" destOrd="0" presId="urn:microsoft.com/office/officeart/2005/8/layout/hList7"/>
    <dgm:cxn modelId="{733911C7-432C-374F-841D-8A7391F567EE}" type="presOf" srcId="{A1DAD3D7-8F46-1F47-9192-94769FDED94F}" destId="{B279EA8D-8FC0-4C47-A8F2-3B98A45EB8FE}" srcOrd="0" destOrd="1" presId="urn:microsoft.com/office/officeart/2005/8/layout/hList7"/>
    <dgm:cxn modelId="{F9843DCA-7127-194E-9F01-AE4E459F1263}" type="presOf" srcId="{4048BDA0-C9D6-B84D-9AFE-D1DA6C0559E2}" destId="{6CE27C92-7153-6440-AE2E-A588AADE7B55}" srcOrd="0" destOrd="0" presId="urn:microsoft.com/office/officeart/2005/8/layout/hList7"/>
    <dgm:cxn modelId="{5725B4AA-0186-CC41-BFF7-2A33E7D10DEC}" srcId="{8F719870-359D-584E-9B75-110D34248E5F}" destId="{D1865758-EDAA-5D44-8E16-8F3D148C7F0F}" srcOrd="0" destOrd="0" parTransId="{70A9FE22-0A2F-2540-A368-9F0194CFB947}" sibTransId="{95D569C9-6ECB-7B47-AF44-880810251C75}"/>
    <dgm:cxn modelId="{040F7A7C-5313-094F-BF4D-9009D00CFA0D}" type="presOf" srcId="{B904C0D5-BD21-D749-B7BD-7EAFC97BDD65}" destId="{DC89DB4A-2029-4340-8D5A-C7E28A833528}" srcOrd="0" destOrd="0" presId="urn:microsoft.com/office/officeart/2005/8/layout/hList7"/>
    <dgm:cxn modelId="{0FA6217B-418D-8F4D-976D-DF97DFA9157C}" type="presOf" srcId="{D1865758-EDAA-5D44-8E16-8F3D148C7F0F}" destId="{B279EA8D-8FC0-4C47-A8F2-3B98A45EB8FE}" srcOrd="0" destOrd="0" presId="urn:microsoft.com/office/officeart/2005/8/layout/hList7"/>
    <dgm:cxn modelId="{C3015C2C-A304-DA40-9049-0F911BA07095}" type="presParOf" srcId="{ACA1CD72-3E45-1E46-9C11-65AEB3A49015}" destId="{64BA55CB-14BF-C841-A2EF-05777F898384}" srcOrd="0" destOrd="0" presId="urn:microsoft.com/office/officeart/2005/8/layout/hList7"/>
    <dgm:cxn modelId="{BB1B8A23-EC11-CC4F-B2A7-FC3BE7C649DB}" type="presParOf" srcId="{ACA1CD72-3E45-1E46-9C11-65AEB3A49015}" destId="{EE64F4C8-78D3-B14E-8AC8-03766629DA83}" srcOrd="1" destOrd="0" presId="urn:microsoft.com/office/officeart/2005/8/layout/hList7"/>
    <dgm:cxn modelId="{E9AF7212-B41D-EA4B-89C7-B2EA3DFD1431}" type="presParOf" srcId="{EE64F4C8-78D3-B14E-8AC8-03766629DA83}" destId="{1E42910F-1922-CA42-B1D0-EF78C334EDAA}" srcOrd="0" destOrd="0" presId="urn:microsoft.com/office/officeart/2005/8/layout/hList7"/>
    <dgm:cxn modelId="{D8DEEBA1-4C75-FD46-83BE-1B3F0B274B54}" type="presParOf" srcId="{1E42910F-1922-CA42-B1D0-EF78C334EDAA}" destId="{B279EA8D-8FC0-4C47-A8F2-3B98A45EB8FE}" srcOrd="0" destOrd="0" presId="urn:microsoft.com/office/officeart/2005/8/layout/hList7"/>
    <dgm:cxn modelId="{74861804-61DE-BD4B-85CF-E01FA1786025}" type="presParOf" srcId="{1E42910F-1922-CA42-B1D0-EF78C334EDAA}" destId="{F54E1C79-AD7D-D64B-B1AC-A32DA89C66E7}" srcOrd="1" destOrd="0" presId="urn:microsoft.com/office/officeart/2005/8/layout/hList7"/>
    <dgm:cxn modelId="{8932314F-3892-B94F-8F30-3451929F2E98}" type="presParOf" srcId="{1E42910F-1922-CA42-B1D0-EF78C334EDAA}" destId="{044F8A6C-4C4C-0241-84C6-4E8F7729BF1D}" srcOrd="2" destOrd="0" presId="urn:microsoft.com/office/officeart/2005/8/layout/hList7"/>
    <dgm:cxn modelId="{797DF74F-0EF8-8F45-8527-3D371508FF12}" type="presParOf" srcId="{1E42910F-1922-CA42-B1D0-EF78C334EDAA}" destId="{DEF4F8C5-CFE2-E846-A677-8D58C3AC0003}" srcOrd="3" destOrd="0" presId="urn:microsoft.com/office/officeart/2005/8/layout/hList7"/>
    <dgm:cxn modelId="{CD7E7FFA-C67C-5248-AE75-62B731B9FDA3}" type="presParOf" srcId="{EE64F4C8-78D3-B14E-8AC8-03766629DA83}" destId="{AF59141C-D397-854F-AE91-D525ABD74C2F}" srcOrd="1" destOrd="0" presId="urn:microsoft.com/office/officeart/2005/8/layout/hList7"/>
    <dgm:cxn modelId="{E3D74F0B-4027-0140-9394-3F263D716DFF}" type="presParOf" srcId="{EE64F4C8-78D3-B14E-8AC8-03766629DA83}" destId="{87807F23-DCCA-364B-9026-727CF17268E4}" srcOrd="2" destOrd="0" presId="urn:microsoft.com/office/officeart/2005/8/layout/hList7"/>
    <dgm:cxn modelId="{141C517D-639A-2B48-8C80-F3996B005FAA}" type="presParOf" srcId="{87807F23-DCCA-364B-9026-727CF17268E4}" destId="{DC89DB4A-2029-4340-8D5A-C7E28A833528}" srcOrd="0" destOrd="0" presId="urn:microsoft.com/office/officeart/2005/8/layout/hList7"/>
    <dgm:cxn modelId="{4A82ACE0-D235-D54C-A574-1C15BD3E29EA}" type="presParOf" srcId="{87807F23-DCCA-364B-9026-727CF17268E4}" destId="{64CD998E-54F6-874D-8B7E-443425D329D4}" srcOrd="1" destOrd="0" presId="urn:microsoft.com/office/officeart/2005/8/layout/hList7"/>
    <dgm:cxn modelId="{B7464D32-DA40-3D45-B98B-40FED2DBDDF6}" type="presParOf" srcId="{87807F23-DCCA-364B-9026-727CF17268E4}" destId="{599C664F-5F09-A14D-8029-0C53AD49122E}" srcOrd="2" destOrd="0" presId="urn:microsoft.com/office/officeart/2005/8/layout/hList7"/>
    <dgm:cxn modelId="{75869A2A-9651-C740-969E-2C68BF33A858}" type="presParOf" srcId="{87807F23-DCCA-364B-9026-727CF17268E4}" destId="{E558EB65-ADED-7941-8BA0-640CDB2B4483}" srcOrd="3" destOrd="0" presId="urn:microsoft.com/office/officeart/2005/8/layout/hList7"/>
    <dgm:cxn modelId="{2DC21FAC-CFD4-E844-B97E-77FF10289AE0}" type="presParOf" srcId="{EE64F4C8-78D3-B14E-8AC8-03766629DA83}" destId="{6CE27C92-7153-6440-AE2E-A588AADE7B55}" srcOrd="3" destOrd="0" presId="urn:microsoft.com/office/officeart/2005/8/layout/hList7"/>
    <dgm:cxn modelId="{D2E9F828-D164-7944-B3FC-AA1CBAF6BB23}" type="presParOf" srcId="{EE64F4C8-78D3-B14E-8AC8-03766629DA83}" destId="{EB1EF8B1-782E-4C49-AEF0-CB00F9D7B698}" srcOrd="4" destOrd="0" presId="urn:microsoft.com/office/officeart/2005/8/layout/hList7"/>
    <dgm:cxn modelId="{7C64B711-43B7-D24C-BA6A-CB848A3E7EFE}" type="presParOf" srcId="{EB1EF8B1-782E-4C49-AEF0-CB00F9D7B698}" destId="{7FE4A9BC-C874-0C43-8546-85D706054745}" srcOrd="0" destOrd="0" presId="urn:microsoft.com/office/officeart/2005/8/layout/hList7"/>
    <dgm:cxn modelId="{9AD86089-11AD-5F42-B904-5A964F8FA647}" type="presParOf" srcId="{EB1EF8B1-782E-4C49-AEF0-CB00F9D7B698}" destId="{B4E7E506-680A-044A-B18B-2273C1959519}" srcOrd="1" destOrd="0" presId="urn:microsoft.com/office/officeart/2005/8/layout/hList7"/>
    <dgm:cxn modelId="{8D52ABE3-D781-E645-8F01-8CB94975A990}" type="presParOf" srcId="{EB1EF8B1-782E-4C49-AEF0-CB00F9D7B698}" destId="{E26B6917-32E5-B24B-8628-586705F52CA2}" srcOrd="2" destOrd="0" presId="urn:microsoft.com/office/officeart/2005/8/layout/hList7"/>
    <dgm:cxn modelId="{CDBC6BD6-9DB8-E347-B42D-3A5D026BAB97}" type="presParOf" srcId="{EB1EF8B1-782E-4C49-AEF0-CB00F9D7B698}" destId="{C230D4A9-26FB-9246-8F6B-49F7B40FD8BD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BCD8AA8-8048-1240-8D95-3CA2E0FDBC82}" type="doc">
      <dgm:prSet loTypeId="urn:microsoft.com/office/officeart/2005/8/layout/gear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0894449-8A91-AB4D-AB25-21E53F284613}">
      <dgm:prSet custT="1"/>
      <dgm:spPr>
        <a:solidFill>
          <a:schemeClr val="accent2">
            <a:lumMod val="25000"/>
            <a:lumOff val="75000"/>
            <a:alpha val="90000"/>
          </a:schemeClr>
        </a:solidFill>
      </dgm:spPr>
      <dgm:t>
        <a:bodyPr/>
        <a:lstStyle/>
        <a:p>
          <a:pPr algn="ctr" rtl="0"/>
          <a:r>
            <a:rPr lang="es-ES_tradnl" sz="1600" dirty="0" smtClean="0"/>
            <a:t>La capacidad de administrar</a:t>
          </a:r>
          <a:endParaRPr lang="es-ES_tradnl" sz="1600" dirty="0"/>
        </a:p>
      </dgm:t>
    </dgm:pt>
    <dgm:pt modelId="{9A4E2358-E6A0-F74D-BFB6-51136E2A8E12}" type="parTrans" cxnId="{9162A92E-9485-334A-B753-ACD848847EF4}">
      <dgm:prSet/>
      <dgm:spPr/>
      <dgm:t>
        <a:bodyPr/>
        <a:lstStyle/>
        <a:p>
          <a:endParaRPr lang="es-ES"/>
        </a:p>
      </dgm:t>
    </dgm:pt>
    <dgm:pt modelId="{50F3C1A2-ADEA-554E-A663-E9199F1B3856}" type="sibTrans" cxnId="{9162A92E-9485-334A-B753-ACD848847EF4}">
      <dgm:prSet/>
      <dgm:spPr/>
      <dgm:t>
        <a:bodyPr/>
        <a:lstStyle/>
        <a:p>
          <a:endParaRPr lang="es-ES"/>
        </a:p>
      </dgm:t>
    </dgm:pt>
    <dgm:pt modelId="{DB4B1DFD-3A92-D041-BD15-AFA7A0DC0AD6}">
      <dgm:prSet/>
      <dgm:spPr/>
      <dgm:t>
        <a:bodyPr/>
        <a:lstStyle/>
        <a:p>
          <a:pPr rtl="0"/>
          <a:r>
            <a:rPr lang="es-ES_tradnl" b="1" dirty="0" smtClean="0"/>
            <a:t>PODER</a:t>
          </a:r>
          <a:endParaRPr lang="es-ES_tradnl" b="1" dirty="0"/>
        </a:p>
      </dgm:t>
    </dgm:pt>
    <dgm:pt modelId="{0E2BA349-41CA-FB4D-A309-B40EB7293B17}" type="parTrans" cxnId="{91B75297-4985-3347-8F2F-37CFED6E66EE}">
      <dgm:prSet/>
      <dgm:spPr/>
      <dgm:t>
        <a:bodyPr/>
        <a:lstStyle/>
        <a:p>
          <a:endParaRPr lang="es-ES"/>
        </a:p>
      </dgm:t>
    </dgm:pt>
    <dgm:pt modelId="{8638D46F-51C5-7A43-9C15-E49B0F451F38}" type="sibTrans" cxnId="{91B75297-4985-3347-8F2F-37CFED6E66EE}">
      <dgm:prSet/>
      <dgm:spPr>
        <a:solidFill>
          <a:srgbClr val="FF0000"/>
        </a:solidFill>
      </dgm:spPr>
      <dgm:t>
        <a:bodyPr/>
        <a:lstStyle/>
        <a:p>
          <a:endParaRPr lang="es-ES"/>
        </a:p>
      </dgm:t>
    </dgm:pt>
    <dgm:pt modelId="{490E0887-067F-E541-A789-A880882B9242}">
      <dgm:prSet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pPr algn="ctr" rtl="0"/>
          <a:r>
            <a:rPr lang="es-ES_tradnl" sz="1600" dirty="0" smtClean="0"/>
            <a:t>La capacidad de decidir</a:t>
          </a:r>
          <a:endParaRPr lang="es-ES_tradnl" sz="1600" dirty="0"/>
        </a:p>
      </dgm:t>
    </dgm:pt>
    <dgm:pt modelId="{63CBA84E-75C3-4E4F-B7B1-F188AB11E2E4}" type="parTrans" cxnId="{8945C98F-3629-BB42-949F-77FEB65A6BE3}">
      <dgm:prSet/>
      <dgm:spPr/>
      <dgm:t>
        <a:bodyPr/>
        <a:lstStyle/>
        <a:p>
          <a:endParaRPr lang="es-ES"/>
        </a:p>
      </dgm:t>
    </dgm:pt>
    <dgm:pt modelId="{859BD0C0-4AED-2241-92D5-258159311CF5}" type="sibTrans" cxnId="{8945C98F-3629-BB42-949F-77FEB65A6BE3}">
      <dgm:prSet/>
      <dgm:spPr/>
      <dgm:t>
        <a:bodyPr/>
        <a:lstStyle/>
        <a:p>
          <a:endParaRPr lang="es-ES"/>
        </a:p>
      </dgm:t>
    </dgm:pt>
    <dgm:pt modelId="{8F942FCD-42E2-A749-9B18-BEE45D6485CC}">
      <dgm:prSet/>
      <dgm:spPr>
        <a:solidFill>
          <a:srgbClr val="800000"/>
        </a:solidFill>
      </dgm:spPr>
      <dgm:t>
        <a:bodyPr/>
        <a:lstStyle/>
        <a:p>
          <a:pPr rtl="0"/>
          <a:r>
            <a:rPr lang="es-ES_tradnl" b="1" dirty="0" smtClean="0"/>
            <a:t>TENER</a:t>
          </a:r>
          <a:endParaRPr lang="es-ES_tradnl" b="1" dirty="0"/>
        </a:p>
      </dgm:t>
    </dgm:pt>
    <dgm:pt modelId="{467B44AA-3A11-D44A-9D32-8679B553DB54}" type="parTrans" cxnId="{9AFBECA9-419F-084F-8E28-4148C3353630}">
      <dgm:prSet/>
      <dgm:spPr/>
      <dgm:t>
        <a:bodyPr/>
        <a:lstStyle/>
        <a:p>
          <a:endParaRPr lang="es-ES"/>
        </a:p>
      </dgm:t>
    </dgm:pt>
    <dgm:pt modelId="{48A13940-8B88-4D45-A3D3-6FF274C0CDA4}" type="sibTrans" cxnId="{9AFBECA9-419F-084F-8E28-4148C3353630}">
      <dgm:prSet/>
      <dgm:spPr>
        <a:solidFill>
          <a:srgbClr val="800000"/>
        </a:solidFill>
      </dgm:spPr>
      <dgm:t>
        <a:bodyPr/>
        <a:lstStyle/>
        <a:p>
          <a:endParaRPr lang="es-ES"/>
        </a:p>
      </dgm:t>
    </dgm:pt>
    <dgm:pt modelId="{8AAE1AC5-3D3D-204A-A599-D9889AD66E79}">
      <dgm:prSet/>
      <dgm:spPr>
        <a:solidFill>
          <a:srgbClr val="008000"/>
        </a:solidFill>
      </dgm:spPr>
      <dgm:t>
        <a:bodyPr/>
        <a:lstStyle/>
        <a:p>
          <a:pPr rtl="0"/>
          <a:r>
            <a:rPr lang="es-ES_tradnl" b="1" dirty="0" smtClean="0"/>
            <a:t>PRESTIGIO</a:t>
          </a:r>
          <a:endParaRPr lang="es-ES_tradnl" b="1" dirty="0"/>
        </a:p>
      </dgm:t>
    </dgm:pt>
    <dgm:pt modelId="{3E424F24-CA09-2042-84A6-F4E8087F21FD}" type="parTrans" cxnId="{D60F8347-701C-384F-8E1F-7ED9513C9C37}">
      <dgm:prSet/>
      <dgm:spPr/>
      <dgm:t>
        <a:bodyPr/>
        <a:lstStyle/>
        <a:p>
          <a:endParaRPr lang="es-ES"/>
        </a:p>
      </dgm:t>
    </dgm:pt>
    <dgm:pt modelId="{FDE9B2A2-BC63-7449-A941-707EA359F16B}" type="sibTrans" cxnId="{D60F8347-701C-384F-8E1F-7ED9513C9C37}">
      <dgm:prSet/>
      <dgm:spPr>
        <a:solidFill>
          <a:srgbClr val="008000"/>
        </a:solidFill>
      </dgm:spPr>
      <dgm:t>
        <a:bodyPr/>
        <a:lstStyle/>
        <a:p>
          <a:endParaRPr lang="es-ES"/>
        </a:p>
      </dgm:t>
    </dgm:pt>
    <dgm:pt modelId="{EDC6D7BB-2E1A-054E-B6B4-AAFD73621EE1}">
      <dgm:prSet custT="1"/>
      <dgm:spPr>
        <a:solidFill>
          <a:srgbClr val="CCFFCC">
            <a:alpha val="90000"/>
          </a:srgbClr>
        </a:solidFill>
      </dgm:spPr>
      <dgm:t>
        <a:bodyPr/>
        <a:lstStyle/>
        <a:p>
          <a:pPr algn="ctr" rtl="0"/>
          <a:r>
            <a:rPr lang="es-ES_tradnl" sz="1600" dirty="0" smtClean="0"/>
            <a:t>La capacidad de valer</a:t>
          </a:r>
          <a:endParaRPr lang="es-ES_tradnl" sz="1600" dirty="0"/>
        </a:p>
      </dgm:t>
    </dgm:pt>
    <dgm:pt modelId="{980A9FDC-BC4D-1744-9D74-08F071BECD16}" type="parTrans" cxnId="{F64883F3-DDDF-AA4C-8D88-DF52B417A244}">
      <dgm:prSet/>
      <dgm:spPr/>
      <dgm:t>
        <a:bodyPr/>
        <a:lstStyle/>
        <a:p>
          <a:endParaRPr lang="es-ES"/>
        </a:p>
      </dgm:t>
    </dgm:pt>
    <dgm:pt modelId="{F4B77A9F-750B-FD41-BAF8-55CD86B247B3}" type="sibTrans" cxnId="{F64883F3-DDDF-AA4C-8D88-DF52B417A244}">
      <dgm:prSet/>
      <dgm:spPr/>
      <dgm:t>
        <a:bodyPr/>
        <a:lstStyle/>
        <a:p>
          <a:endParaRPr lang="es-ES"/>
        </a:p>
      </dgm:t>
    </dgm:pt>
    <dgm:pt modelId="{1F1C8858-770A-CF49-B314-F14192DECBF0}" type="pres">
      <dgm:prSet presAssocID="{1BCD8AA8-8048-1240-8D95-3CA2E0FDBC82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76A5B10-1007-1448-91BF-8A93D87C476A}" type="pres">
      <dgm:prSet presAssocID="{DB4B1DFD-3A92-D041-BD15-AFA7A0DC0AD6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8190F45-A2B6-214D-86BC-E3588EA1DB00}" type="pres">
      <dgm:prSet presAssocID="{DB4B1DFD-3A92-D041-BD15-AFA7A0DC0AD6}" presName="gear1srcNode" presStyleLbl="node1" presStyleIdx="0" presStyleCnt="3"/>
      <dgm:spPr/>
      <dgm:t>
        <a:bodyPr/>
        <a:lstStyle/>
        <a:p>
          <a:endParaRPr lang="es-ES"/>
        </a:p>
      </dgm:t>
    </dgm:pt>
    <dgm:pt modelId="{38112E2D-0417-3C47-B513-FA7DA295E4DB}" type="pres">
      <dgm:prSet presAssocID="{DB4B1DFD-3A92-D041-BD15-AFA7A0DC0AD6}" presName="gear1dstNode" presStyleLbl="node1" presStyleIdx="0" presStyleCnt="3"/>
      <dgm:spPr/>
      <dgm:t>
        <a:bodyPr/>
        <a:lstStyle/>
        <a:p>
          <a:endParaRPr lang="es-ES"/>
        </a:p>
      </dgm:t>
    </dgm:pt>
    <dgm:pt modelId="{CBAA1CA0-15E1-3443-B5B7-C10E779D165B}" type="pres">
      <dgm:prSet presAssocID="{DB4B1DFD-3A92-D041-BD15-AFA7A0DC0AD6}" presName="gear1ch" presStyleLbl="fgAcc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13DD0AE-E011-814D-86B4-57B00EF894D6}" type="pres">
      <dgm:prSet presAssocID="{8AAE1AC5-3D3D-204A-A599-D9889AD66E79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17B3B45-6552-4B41-AE8D-4B12278A71BD}" type="pres">
      <dgm:prSet presAssocID="{8AAE1AC5-3D3D-204A-A599-D9889AD66E79}" presName="gear2srcNode" presStyleLbl="node1" presStyleIdx="1" presStyleCnt="3"/>
      <dgm:spPr/>
      <dgm:t>
        <a:bodyPr/>
        <a:lstStyle/>
        <a:p>
          <a:endParaRPr lang="es-ES"/>
        </a:p>
      </dgm:t>
    </dgm:pt>
    <dgm:pt modelId="{1DFFBFBF-3630-234F-B582-FBB59B044EE7}" type="pres">
      <dgm:prSet presAssocID="{8AAE1AC5-3D3D-204A-A599-D9889AD66E79}" presName="gear2dstNode" presStyleLbl="node1" presStyleIdx="1" presStyleCnt="3"/>
      <dgm:spPr/>
      <dgm:t>
        <a:bodyPr/>
        <a:lstStyle/>
        <a:p>
          <a:endParaRPr lang="es-ES"/>
        </a:p>
      </dgm:t>
    </dgm:pt>
    <dgm:pt modelId="{72E983FE-DF41-AD46-A7ED-63A5E999B453}" type="pres">
      <dgm:prSet presAssocID="{8AAE1AC5-3D3D-204A-A599-D9889AD66E79}" presName="gear2ch" presStyleLbl="fgAcc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42A5019-40EE-A446-9775-11CA7F87FF76}" type="pres">
      <dgm:prSet presAssocID="{8F942FCD-42E2-A749-9B18-BEE45D6485CC}" presName="gear3" presStyleLbl="node1" presStyleIdx="2" presStyleCnt="3"/>
      <dgm:spPr/>
      <dgm:t>
        <a:bodyPr/>
        <a:lstStyle/>
        <a:p>
          <a:endParaRPr lang="es-ES"/>
        </a:p>
      </dgm:t>
    </dgm:pt>
    <dgm:pt modelId="{6A38DB5D-A849-CB40-B8B5-A8D656F27B97}" type="pres">
      <dgm:prSet presAssocID="{8F942FCD-42E2-A749-9B18-BEE45D6485CC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3C0E79D-2C6C-D848-9B69-7C90F9F3BB60}" type="pres">
      <dgm:prSet presAssocID="{8F942FCD-42E2-A749-9B18-BEE45D6485CC}" presName="gear3srcNode" presStyleLbl="node1" presStyleIdx="2" presStyleCnt="3"/>
      <dgm:spPr/>
      <dgm:t>
        <a:bodyPr/>
        <a:lstStyle/>
        <a:p>
          <a:endParaRPr lang="es-ES"/>
        </a:p>
      </dgm:t>
    </dgm:pt>
    <dgm:pt modelId="{0370E2D9-09E2-8A41-8E36-D15E5755C1FF}" type="pres">
      <dgm:prSet presAssocID="{8F942FCD-42E2-A749-9B18-BEE45D6485CC}" presName="gear3dstNode" presStyleLbl="node1" presStyleIdx="2" presStyleCnt="3"/>
      <dgm:spPr/>
      <dgm:t>
        <a:bodyPr/>
        <a:lstStyle/>
        <a:p>
          <a:endParaRPr lang="es-ES"/>
        </a:p>
      </dgm:t>
    </dgm:pt>
    <dgm:pt modelId="{07D94549-27EF-014C-AE44-873FA4553DEC}" type="pres">
      <dgm:prSet presAssocID="{8F942FCD-42E2-A749-9B18-BEE45D6485CC}" presName="gear3ch" presStyleLbl="fgAcc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0FAC104-7E86-544B-814B-A58778EE2F97}" type="pres">
      <dgm:prSet presAssocID="{8638D46F-51C5-7A43-9C15-E49B0F451F38}" presName="connector1" presStyleLbl="sibTrans2D1" presStyleIdx="0" presStyleCnt="3"/>
      <dgm:spPr/>
      <dgm:t>
        <a:bodyPr/>
        <a:lstStyle/>
        <a:p>
          <a:endParaRPr lang="es-ES"/>
        </a:p>
      </dgm:t>
    </dgm:pt>
    <dgm:pt modelId="{672818B6-27E3-5E48-BD30-9ED4438EE327}" type="pres">
      <dgm:prSet presAssocID="{FDE9B2A2-BC63-7449-A941-707EA359F16B}" presName="connector2" presStyleLbl="sibTrans2D1" presStyleIdx="1" presStyleCnt="3"/>
      <dgm:spPr/>
      <dgm:t>
        <a:bodyPr/>
        <a:lstStyle/>
        <a:p>
          <a:endParaRPr lang="es-ES"/>
        </a:p>
      </dgm:t>
    </dgm:pt>
    <dgm:pt modelId="{796CD089-A5DB-8641-A393-F9FD6F26222A}" type="pres">
      <dgm:prSet presAssocID="{48A13940-8B88-4D45-A3D3-6FF274C0CDA4}" presName="connector3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91B75297-4985-3347-8F2F-37CFED6E66EE}" srcId="{1BCD8AA8-8048-1240-8D95-3CA2E0FDBC82}" destId="{DB4B1DFD-3A92-D041-BD15-AFA7A0DC0AD6}" srcOrd="0" destOrd="0" parTransId="{0E2BA349-41CA-FB4D-A309-B40EB7293B17}" sibTransId="{8638D46F-51C5-7A43-9C15-E49B0F451F38}"/>
    <dgm:cxn modelId="{07D57D0D-D6A5-1C40-9D40-EFD6DAD9EA9C}" type="presOf" srcId="{EDC6D7BB-2E1A-054E-B6B4-AAFD73621EE1}" destId="{72E983FE-DF41-AD46-A7ED-63A5E999B453}" srcOrd="0" destOrd="0" presId="urn:microsoft.com/office/officeart/2005/8/layout/gear1"/>
    <dgm:cxn modelId="{9F02C317-9E8E-A847-980A-77A75E4C1E24}" type="presOf" srcId="{8AAE1AC5-3D3D-204A-A599-D9889AD66E79}" destId="{313DD0AE-E011-814D-86B4-57B00EF894D6}" srcOrd="0" destOrd="0" presId="urn:microsoft.com/office/officeart/2005/8/layout/gear1"/>
    <dgm:cxn modelId="{D2D45E2C-97DF-DD41-94F6-D0A1184B8416}" type="presOf" srcId="{FDE9B2A2-BC63-7449-A941-707EA359F16B}" destId="{672818B6-27E3-5E48-BD30-9ED4438EE327}" srcOrd="0" destOrd="0" presId="urn:microsoft.com/office/officeart/2005/8/layout/gear1"/>
    <dgm:cxn modelId="{F8D3D935-139D-F541-865F-5003B2DE2F1B}" type="presOf" srcId="{DB4B1DFD-3A92-D041-BD15-AFA7A0DC0AD6}" destId="{38112E2D-0417-3C47-B513-FA7DA295E4DB}" srcOrd="2" destOrd="0" presId="urn:microsoft.com/office/officeart/2005/8/layout/gear1"/>
    <dgm:cxn modelId="{9AFBECA9-419F-084F-8E28-4148C3353630}" srcId="{1BCD8AA8-8048-1240-8D95-3CA2E0FDBC82}" destId="{8F942FCD-42E2-A749-9B18-BEE45D6485CC}" srcOrd="2" destOrd="0" parTransId="{467B44AA-3A11-D44A-9D32-8679B553DB54}" sibTransId="{48A13940-8B88-4D45-A3D3-6FF274C0CDA4}"/>
    <dgm:cxn modelId="{D60F8347-701C-384F-8E1F-7ED9513C9C37}" srcId="{1BCD8AA8-8048-1240-8D95-3CA2E0FDBC82}" destId="{8AAE1AC5-3D3D-204A-A599-D9889AD66E79}" srcOrd="1" destOrd="0" parTransId="{3E424F24-CA09-2042-84A6-F4E8087F21FD}" sibTransId="{FDE9B2A2-BC63-7449-A941-707EA359F16B}"/>
    <dgm:cxn modelId="{9162A92E-9485-334A-B753-ACD848847EF4}" srcId="{8F942FCD-42E2-A749-9B18-BEE45D6485CC}" destId="{50894449-8A91-AB4D-AB25-21E53F284613}" srcOrd="0" destOrd="0" parTransId="{9A4E2358-E6A0-F74D-BFB6-51136E2A8E12}" sibTransId="{50F3C1A2-ADEA-554E-A663-E9199F1B3856}"/>
    <dgm:cxn modelId="{8945C98F-3629-BB42-949F-77FEB65A6BE3}" srcId="{DB4B1DFD-3A92-D041-BD15-AFA7A0DC0AD6}" destId="{490E0887-067F-E541-A789-A880882B9242}" srcOrd="0" destOrd="0" parTransId="{63CBA84E-75C3-4E4F-B7B1-F188AB11E2E4}" sibTransId="{859BD0C0-4AED-2241-92D5-258159311CF5}"/>
    <dgm:cxn modelId="{1AF58127-A244-2A45-BE66-A8D8D53A4913}" type="presOf" srcId="{490E0887-067F-E541-A789-A880882B9242}" destId="{CBAA1CA0-15E1-3443-B5B7-C10E779D165B}" srcOrd="0" destOrd="0" presId="urn:microsoft.com/office/officeart/2005/8/layout/gear1"/>
    <dgm:cxn modelId="{93774518-C018-5148-AF12-F0F54F6C89D9}" type="presOf" srcId="{50894449-8A91-AB4D-AB25-21E53F284613}" destId="{07D94549-27EF-014C-AE44-873FA4553DEC}" srcOrd="0" destOrd="0" presId="urn:microsoft.com/office/officeart/2005/8/layout/gear1"/>
    <dgm:cxn modelId="{D865B60D-43EA-574F-9B8F-FA068E5A9B96}" type="presOf" srcId="{48A13940-8B88-4D45-A3D3-6FF274C0CDA4}" destId="{796CD089-A5DB-8641-A393-F9FD6F26222A}" srcOrd="0" destOrd="0" presId="urn:microsoft.com/office/officeart/2005/8/layout/gear1"/>
    <dgm:cxn modelId="{5F2155B3-8E1C-534B-8BFA-9407E5D2F93D}" type="presOf" srcId="{1BCD8AA8-8048-1240-8D95-3CA2E0FDBC82}" destId="{1F1C8858-770A-CF49-B314-F14192DECBF0}" srcOrd="0" destOrd="0" presId="urn:microsoft.com/office/officeart/2005/8/layout/gear1"/>
    <dgm:cxn modelId="{96293188-4D74-1046-85A7-C5EF8C2CF681}" type="presOf" srcId="{8AAE1AC5-3D3D-204A-A599-D9889AD66E79}" destId="{1DFFBFBF-3630-234F-B582-FBB59B044EE7}" srcOrd="2" destOrd="0" presId="urn:microsoft.com/office/officeart/2005/8/layout/gear1"/>
    <dgm:cxn modelId="{F64883F3-DDDF-AA4C-8D88-DF52B417A244}" srcId="{8AAE1AC5-3D3D-204A-A599-D9889AD66E79}" destId="{EDC6D7BB-2E1A-054E-B6B4-AAFD73621EE1}" srcOrd="0" destOrd="0" parTransId="{980A9FDC-BC4D-1744-9D74-08F071BECD16}" sibTransId="{F4B77A9F-750B-FD41-BAF8-55CD86B247B3}"/>
    <dgm:cxn modelId="{84530473-8372-2B47-A54B-0446C7A2E85E}" type="presOf" srcId="{8F942FCD-42E2-A749-9B18-BEE45D6485CC}" destId="{642A5019-40EE-A446-9775-11CA7F87FF76}" srcOrd="0" destOrd="0" presId="urn:microsoft.com/office/officeart/2005/8/layout/gear1"/>
    <dgm:cxn modelId="{9AD9C918-2268-BC44-9FC4-39E1BF064AE3}" type="presOf" srcId="{DB4B1DFD-3A92-D041-BD15-AFA7A0DC0AD6}" destId="{576A5B10-1007-1448-91BF-8A93D87C476A}" srcOrd="0" destOrd="0" presId="urn:microsoft.com/office/officeart/2005/8/layout/gear1"/>
    <dgm:cxn modelId="{BD657DE1-BD92-9743-A5E3-940B3B559248}" type="presOf" srcId="{8F942FCD-42E2-A749-9B18-BEE45D6485CC}" destId="{6A38DB5D-A849-CB40-B8B5-A8D656F27B97}" srcOrd="1" destOrd="0" presId="urn:microsoft.com/office/officeart/2005/8/layout/gear1"/>
    <dgm:cxn modelId="{42D1C944-C5E8-5642-8EA3-C1FA223D36BA}" type="presOf" srcId="{8F942FCD-42E2-A749-9B18-BEE45D6485CC}" destId="{23C0E79D-2C6C-D848-9B69-7C90F9F3BB60}" srcOrd="2" destOrd="0" presId="urn:microsoft.com/office/officeart/2005/8/layout/gear1"/>
    <dgm:cxn modelId="{CAB413EC-F83E-4C43-B736-CADD0BE97BB3}" type="presOf" srcId="{8F942FCD-42E2-A749-9B18-BEE45D6485CC}" destId="{0370E2D9-09E2-8A41-8E36-D15E5755C1FF}" srcOrd="3" destOrd="0" presId="urn:microsoft.com/office/officeart/2005/8/layout/gear1"/>
    <dgm:cxn modelId="{9867FD71-2ED8-034B-835E-DAE98D8FCEA6}" type="presOf" srcId="{8AAE1AC5-3D3D-204A-A599-D9889AD66E79}" destId="{D17B3B45-6552-4B41-AE8D-4B12278A71BD}" srcOrd="1" destOrd="0" presId="urn:microsoft.com/office/officeart/2005/8/layout/gear1"/>
    <dgm:cxn modelId="{364E545A-EF13-9441-82BB-FB142610B81F}" type="presOf" srcId="{DB4B1DFD-3A92-D041-BD15-AFA7A0DC0AD6}" destId="{78190F45-A2B6-214D-86BC-E3588EA1DB00}" srcOrd="1" destOrd="0" presId="urn:microsoft.com/office/officeart/2005/8/layout/gear1"/>
    <dgm:cxn modelId="{F422519B-9BD6-854B-894A-A3DAFB2E6064}" type="presOf" srcId="{8638D46F-51C5-7A43-9C15-E49B0F451F38}" destId="{20FAC104-7E86-544B-814B-A58778EE2F97}" srcOrd="0" destOrd="0" presId="urn:microsoft.com/office/officeart/2005/8/layout/gear1"/>
    <dgm:cxn modelId="{0CBA779F-FBC5-0F44-9AB3-D09D1F089AE7}" type="presParOf" srcId="{1F1C8858-770A-CF49-B314-F14192DECBF0}" destId="{576A5B10-1007-1448-91BF-8A93D87C476A}" srcOrd="0" destOrd="0" presId="urn:microsoft.com/office/officeart/2005/8/layout/gear1"/>
    <dgm:cxn modelId="{8A376A77-0AD2-0245-BBE4-B694FBFD1890}" type="presParOf" srcId="{1F1C8858-770A-CF49-B314-F14192DECBF0}" destId="{78190F45-A2B6-214D-86BC-E3588EA1DB00}" srcOrd="1" destOrd="0" presId="urn:microsoft.com/office/officeart/2005/8/layout/gear1"/>
    <dgm:cxn modelId="{E92841BE-5916-DD43-9C5B-023EF91C53A3}" type="presParOf" srcId="{1F1C8858-770A-CF49-B314-F14192DECBF0}" destId="{38112E2D-0417-3C47-B513-FA7DA295E4DB}" srcOrd="2" destOrd="0" presId="urn:microsoft.com/office/officeart/2005/8/layout/gear1"/>
    <dgm:cxn modelId="{8A6A2D2A-AEAB-0144-A009-91F012FA367D}" type="presParOf" srcId="{1F1C8858-770A-CF49-B314-F14192DECBF0}" destId="{CBAA1CA0-15E1-3443-B5B7-C10E779D165B}" srcOrd="3" destOrd="0" presId="urn:microsoft.com/office/officeart/2005/8/layout/gear1"/>
    <dgm:cxn modelId="{7D0969A2-BDB2-7946-9E8B-928BC560BD5B}" type="presParOf" srcId="{1F1C8858-770A-CF49-B314-F14192DECBF0}" destId="{313DD0AE-E011-814D-86B4-57B00EF894D6}" srcOrd="4" destOrd="0" presId="urn:microsoft.com/office/officeart/2005/8/layout/gear1"/>
    <dgm:cxn modelId="{3F300FAA-11DE-7149-A17B-3A6CBB061F97}" type="presParOf" srcId="{1F1C8858-770A-CF49-B314-F14192DECBF0}" destId="{D17B3B45-6552-4B41-AE8D-4B12278A71BD}" srcOrd="5" destOrd="0" presId="urn:microsoft.com/office/officeart/2005/8/layout/gear1"/>
    <dgm:cxn modelId="{4DBDFE10-B870-3849-A558-C61AB3FACE9F}" type="presParOf" srcId="{1F1C8858-770A-CF49-B314-F14192DECBF0}" destId="{1DFFBFBF-3630-234F-B582-FBB59B044EE7}" srcOrd="6" destOrd="0" presId="urn:microsoft.com/office/officeart/2005/8/layout/gear1"/>
    <dgm:cxn modelId="{425061BC-7CB0-214C-B995-A5C1F84B1B9C}" type="presParOf" srcId="{1F1C8858-770A-CF49-B314-F14192DECBF0}" destId="{72E983FE-DF41-AD46-A7ED-63A5E999B453}" srcOrd="7" destOrd="0" presId="urn:microsoft.com/office/officeart/2005/8/layout/gear1"/>
    <dgm:cxn modelId="{6E589A77-D379-C049-B103-1788DEEB6F50}" type="presParOf" srcId="{1F1C8858-770A-CF49-B314-F14192DECBF0}" destId="{642A5019-40EE-A446-9775-11CA7F87FF76}" srcOrd="8" destOrd="0" presId="urn:microsoft.com/office/officeart/2005/8/layout/gear1"/>
    <dgm:cxn modelId="{9824613C-3E0F-CB4C-80E3-73D2B10C6CA7}" type="presParOf" srcId="{1F1C8858-770A-CF49-B314-F14192DECBF0}" destId="{6A38DB5D-A849-CB40-B8B5-A8D656F27B97}" srcOrd="9" destOrd="0" presId="urn:microsoft.com/office/officeart/2005/8/layout/gear1"/>
    <dgm:cxn modelId="{09E3C643-710B-B241-A68E-4766BC9BFB63}" type="presParOf" srcId="{1F1C8858-770A-CF49-B314-F14192DECBF0}" destId="{23C0E79D-2C6C-D848-9B69-7C90F9F3BB60}" srcOrd="10" destOrd="0" presId="urn:microsoft.com/office/officeart/2005/8/layout/gear1"/>
    <dgm:cxn modelId="{AE05ADDE-7DED-124A-8BB4-5031D23D35EC}" type="presParOf" srcId="{1F1C8858-770A-CF49-B314-F14192DECBF0}" destId="{0370E2D9-09E2-8A41-8E36-D15E5755C1FF}" srcOrd="11" destOrd="0" presId="urn:microsoft.com/office/officeart/2005/8/layout/gear1"/>
    <dgm:cxn modelId="{DF1B97F7-1C99-8744-8A3D-51FB68278B3A}" type="presParOf" srcId="{1F1C8858-770A-CF49-B314-F14192DECBF0}" destId="{07D94549-27EF-014C-AE44-873FA4553DEC}" srcOrd="12" destOrd="0" presId="urn:microsoft.com/office/officeart/2005/8/layout/gear1"/>
    <dgm:cxn modelId="{9DD8D6A4-F9B3-EE41-AB50-C2478E176CB0}" type="presParOf" srcId="{1F1C8858-770A-CF49-B314-F14192DECBF0}" destId="{20FAC104-7E86-544B-814B-A58778EE2F97}" srcOrd="13" destOrd="0" presId="urn:microsoft.com/office/officeart/2005/8/layout/gear1"/>
    <dgm:cxn modelId="{54E85FA1-DD4D-A843-8917-3CF2DE6094A1}" type="presParOf" srcId="{1F1C8858-770A-CF49-B314-F14192DECBF0}" destId="{672818B6-27E3-5E48-BD30-9ED4438EE327}" srcOrd="14" destOrd="0" presId="urn:microsoft.com/office/officeart/2005/8/layout/gear1"/>
    <dgm:cxn modelId="{74E3A969-9868-6048-B0CE-09EADAC612A4}" type="presParOf" srcId="{1F1C8858-770A-CF49-B314-F14192DECBF0}" destId="{796CD089-A5DB-8641-A393-F9FD6F26222A}" srcOrd="15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5E912F3-D72B-6744-B87F-6CEFFE12BB98}" type="doc">
      <dgm:prSet loTypeId="urn:microsoft.com/office/officeart/2008/layout/CircularPictureCallout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0BF199B-EF54-CA4F-BEF3-DFD99F6332E5}">
      <dgm:prSet phldrT="[Texto]"/>
      <dgm:spPr/>
      <dgm:t>
        <a:bodyPr/>
        <a:lstStyle/>
        <a:p>
          <a:r>
            <a:rPr lang="es-ES" sz="1200" b="1" dirty="0" smtClean="0"/>
            <a:t>Poder</a:t>
          </a:r>
          <a:endParaRPr lang="es-ES" sz="1200" b="1" dirty="0"/>
        </a:p>
      </dgm:t>
    </dgm:pt>
    <dgm:pt modelId="{2C13B9AB-49AD-F745-BA40-2C873EA31DA4}" type="parTrans" cxnId="{77F34D40-81CA-5147-B33F-E8F5152D1E24}">
      <dgm:prSet/>
      <dgm:spPr/>
      <dgm:t>
        <a:bodyPr/>
        <a:lstStyle/>
        <a:p>
          <a:endParaRPr lang="es-ES"/>
        </a:p>
      </dgm:t>
    </dgm:pt>
    <dgm:pt modelId="{7B9655C0-0A8F-7C45-98FA-1F19ECA5F052}" type="sibTrans" cxnId="{77F34D40-81CA-5147-B33F-E8F5152D1E24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  <dgm:t>
        <a:bodyPr/>
        <a:lstStyle/>
        <a:p>
          <a:endParaRPr lang="es-ES"/>
        </a:p>
      </dgm:t>
    </dgm:pt>
    <dgm:pt modelId="{51C79918-5483-9746-BB7D-6C2AE1D21C42}">
      <dgm:prSet phldrT="[Texto]"/>
      <dgm:spPr/>
      <dgm:t>
        <a:bodyPr/>
        <a:lstStyle/>
        <a:p>
          <a:r>
            <a:rPr lang="es-ES" sz="1300" b="1" dirty="0" smtClean="0"/>
            <a:t>Intimidad</a:t>
          </a:r>
          <a:endParaRPr lang="es-ES" sz="1300" b="1" dirty="0"/>
        </a:p>
      </dgm:t>
    </dgm:pt>
    <dgm:pt modelId="{1FD44603-4B43-AF40-927C-0E550108FFC5}" type="parTrans" cxnId="{5430D7D3-DDC0-4C43-A9C1-DE9BD8959CF8}">
      <dgm:prSet/>
      <dgm:spPr/>
      <dgm:t>
        <a:bodyPr/>
        <a:lstStyle/>
        <a:p>
          <a:endParaRPr lang="es-ES"/>
        </a:p>
      </dgm:t>
    </dgm:pt>
    <dgm:pt modelId="{EA8F06F7-DCAA-7F47-835E-EF738F00F958}" type="sibTrans" cxnId="{5430D7D3-DDC0-4C43-A9C1-DE9BD8959CF8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</dgm:spPr>
      <dgm:t>
        <a:bodyPr/>
        <a:lstStyle/>
        <a:p>
          <a:endParaRPr lang="es-ES"/>
        </a:p>
      </dgm:t>
    </dgm:pt>
    <dgm:pt modelId="{AB2D154B-7C72-3D4E-8D5F-C33AE2117CBD}">
      <dgm:prSet phldrT="[Texto]"/>
      <dgm:spPr/>
      <dgm:t>
        <a:bodyPr/>
        <a:lstStyle/>
        <a:p>
          <a:r>
            <a:rPr lang="es-ES" sz="1300" b="1" dirty="0" smtClean="0"/>
            <a:t>Afectos</a:t>
          </a:r>
          <a:endParaRPr lang="es-ES" sz="1300" b="1" dirty="0"/>
        </a:p>
      </dgm:t>
    </dgm:pt>
    <dgm:pt modelId="{C51F7B13-CAE4-8A48-BE26-30954AE95B48}" type="parTrans" cxnId="{4499CB03-048A-684B-9D06-5F54A7DA4B62}">
      <dgm:prSet/>
      <dgm:spPr/>
      <dgm:t>
        <a:bodyPr/>
        <a:lstStyle/>
        <a:p>
          <a:endParaRPr lang="es-ES"/>
        </a:p>
      </dgm:t>
    </dgm:pt>
    <dgm:pt modelId="{1DE2D302-AF64-E14A-A4AF-6EC1C8B5A172}" type="sibTrans" cxnId="{4499CB03-048A-684B-9D06-5F54A7DA4B62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</dgm:spPr>
      <dgm:t>
        <a:bodyPr/>
        <a:lstStyle/>
        <a:p>
          <a:endParaRPr lang="es-ES"/>
        </a:p>
      </dgm:t>
    </dgm:pt>
    <dgm:pt modelId="{56E9C703-5123-5E43-A727-CC916BD90A4E}">
      <dgm:prSet phldrT="[Texto]"/>
      <dgm:spPr/>
      <dgm:t>
        <a:bodyPr/>
        <a:lstStyle/>
        <a:p>
          <a:r>
            <a:rPr lang="es-ES" sz="1300" b="1" dirty="0" smtClean="0"/>
            <a:t>Comunicación</a:t>
          </a:r>
          <a:endParaRPr lang="es-ES" sz="1300" b="1" dirty="0"/>
        </a:p>
      </dgm:t>
    </dgm:pt>
    <dgm:pt modelId="{71316A3B-890E-7E47-A6C9-738BE3A22087}" type="parTrans" cxnId="{FC2E39DC-E6A0-2445-B7AB-A582065D39FB}">
      <dgm:prSet/>
      <dgm:spPr/>
      <dgm:t>
        <a:bodyPr/>
        <a:lstStyle/>
        <a:p>
          <a:endParaRPr lang="es-ES"/>
        </a:p>
      </dgm:t>
    </dgm:pt>
    <dgm:pt modelId="{5F2B6A5C-B75B-C44E-9645-E6AA74EEE2E7}" type="sibTrans" cxnId="{FC2E39DC-E6A0-2445-B7AB-A582065D39FB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  <dgm:t>
        <a:bodyPr/>
        <a:lstStyle/>
        <a:p>
          <a:endParaRPr lang="es-ES"/>
        </a:p>
      </dgm:t>
    </dgm:pt>
    <dgm:pt modelId="{FCEBB411-5B51-6948-8503-8027736C9A4B}">
      <dgm:prSet phldrT="[Texto]"/>
      <dgm:spPr/>
      <dgm:t>
        <a:bodyPr/>
        <a:lstStyle/>
        <a:p>
          <a:r>
            <a:rPr lang="es-ES" b="1" dirty="0" smtClean="0"/>
            <a:t>Conflictos</a:t>
          </a:r>
          <a:endParaRPr lang="es-ES" b="1" dirty="0"/>
        </a:p>
      </dgm:t>
    </dgm:pt>
    <dgm:pt modelId="{0791539F-D4A3-C443-AFD5-608A3B3E4475}" type="parTrans" cxnId="{0A26D6B6-B9CD-6C4A-8E7F-3606E48EA93A}">
      <dgm:prSet/>
      <dgm:spPr/>
      <dgm:t>
        <a:bodyPr/>
        <a:lstStyle/>
        <a:p>
          <a:endParaRPr lang="es-ES"/>
        </a:p>
      </dgm:t>
    </dgm:pt>
    <dgm:pt modelId="{0C8F0F81-7F8C-1949-ACA0-4064E665F9BF}" type="sibTrans" cxnId="{0A26D6B6-B9CD-6C4A-8E7F-3606E48EA93A}">
      <dgm:prSet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  <dgm:t>
        <a:bodyPr/>
        <a:lstStyle/>
        <a:p>
          <a:endParaRPr lang="es-ES"/>
        </a:p>
      </dgm:t>
    </dgm:pt>
    <dgm:pt modelId="{6FB65C85-5EA7-BC4B-85C6-72AF50480551}">
      <dgm:prSet phldrT="[Texto]" custT="1"/>
      <dgm:spPr/>
      <dgm:t>
        <a:bodyPr/>
        <a:lstStyle/>
        <a:p>
          <a:r>
            <a:rPr lang="es-ES" sz="800" b="1" dirty="0" smtClean="0"/>
            <a:t>Responsabilidades</a:t>
          </a:r>
          <a:endParaRPr lang="es-ES" sz="800" b="1" dirty="0"/>
        </a:p>
      </dgm:t>
    </dgm:pt>
    <dgm:pt modelId="{B79EE1C7-4A81-124A-A64F-5480AD040D43}" type="parTrans" cxnId="{A9E6E813-C500-5C43-998E-F8D9D7CE1556}">
      <dgm:prSet/>
      <dgm:spPr/>
      <dgm:t>
        <a:bodyPr/>
        <a:lstStyle/>
        <a:p>
          <a:endParaRPr lang="es-ES"/>
        </a:p>
      </dgm:t>
    </dgm:pt>
    <dgm:pt modelId="{6EADF772-44C5-0E4C-9B06-F7847CF6F9EF}" type="sibTrans" cxnId="{A9E6E813-C500-5C43-998E-F8D9D7CE1556}">
      <dgm:prSet/>
      <dgm:spPr/>
      <dgm:t>
        <a:bodyPr/>
        <a:lstStyle/>
        <a:p>
          <a:endParaRPr lang="es-ES"/>
        </a:p>
      </dgm:t>
    </dgm:pt>
    <dgm:pt modelId="{EDD384E6-58FD-BC49-B7D3-567F216C3C5B}">
      <dgm:prSet phldrT="[Texto]" custT="1"/>
      <dgm:spPr/>
      <dgm:t>
        <a:bodyPr/>
        <a:lstStyle/>
        <a:p>
          <a:r>
            <a:rPr lang="es-ES" sz="800" b="1" dirty="0" smtClean="0"/>
            <a:t>Fondo del corazón</a:t>
          </a:r>
          <a:endParaRPr lang="es-ES" sz="800" b="1" dirty="0"/>
        </a:p>
      </dgm:t>
    </dgm:pt>
    <dgm:pt modelId="{27624E9C-9856-C941-91B6-41D9F524D4D6}" type="parTrans" cxnId="{BBBDFB8B-92A3-894B-B7A9-F7F403BE667D}">
      <dgm:prSet/>
      <dgm:spPr/>
      <dgm:t>
        <a:bodyPr/>
        <a:lstStyle/>
        <a:p>
          <a:endParaRPr lang="es-ES"/>
        </a:p>
      </dgm:t>
    </dgm:pt>
    <dgm:pt modelId="{F9AA70EF-ABD0-E349-A489-372D2D7E2358}" type="sibTrans" cxnId="{BBBDFB8B-92A3-894B-B7A9-F7F403BE667D}">
      <dgm:prSet/>
      <dgm:spPr/>
      <dgm:t>
        <a:bodyPr/>
        <a:lstStyle/>
        <a:p>
          <a:endParaRPr lang="es-ES"/>
        </a:p>
      </dgm:t>
    </dgm:pt>
    <dgm:pt modelId="{E076D7BB-8944-8A48-8F79-750699A852CE}">
      <dgm:prSet phldrT="[Texto]" custT="1"/>
      <dgm:spPr/>
      <dgm:t>
        <a:bodyPr/>
        <a:lstStyle/>
        <a:p>
          <a:r>
            <a:rPr lang="es-ES" sz="800" b="1" dirty="0" smtClean="0"/>
            <a:t>Amado/a amando</a:t>
          </a:r>
          <a:endParaRPr lang="es-ES" sz="800" b="1" dirty="0"/>
        </a:p>
      </dgm:t>
    </dgm:pt>
    <dgm:pt modelId="{F05EEEB7-10C6-AB4C-8B85-D18796156795}" type="parTrans" cxnId="{7D23413D-F311-1D4A-AB1E-CA5808B373E6}">
      <dgm:prSet/>
      <dgm:spPr/>
      <dgm:t>
        <a:bodyPr/>
        <a:lstStyle/>
        <a:p>
          <a:endParaRPr lang="es-ES"/>
        </a:p>
      </dgm:t>
    </dgm:pt>
    <dgm:pt modelId="{3C1190E8-CF67-C44C-8954-CCB4C74F055F}" type="sibTrans" cxnId="{7D23413D-F311-1D4A-AB1E-CA5808B373E6}">
      <dgm:prSet/>
      <dgm:spPr/>
      <dgm:t>
        <a:bodyPr/>
        <a:lstStyle/>
        <a:p>
          <a:endParaRPr lang="es-ES"/>
        </a:p>
      </dgm:t>
    </dgm:pt>
    <dgm:pt modelId="{5F4B4E9F-B7DA-6F40-83C9-9140D5B59002}">
      <dgm:prSet phldrT="[Texto]" custT="1"/>
      <dgm:spPr/>
      <dgm:t>
        <a:bodyPr/>
        <a:lstStyle/>
        <a:p>
          <a:r>
            <a:rPr lang="es-ES" sz="800" b="1" dirty="0" smtClean="0"/>
            <a:t>Escuchar para hablar</a:t>
          </a:r>
          <a:endParaRPr lang="es-ES" sz="800" b="1" dirty="0"/>
        </a:p>
      </dgm:t>
    </dgm:pt>
    <dgm:pt modelId="{C9683818-CAE3-6042-8EEF-3E7378901E41}" type="parTrans" cxnId="{1744A9E9-9F7E-D546-A99C-9983670FB2F7}">
      <dgm:prSet/>
      <dgm:spPr/>
      <dgm:t>
        <a:bodyPr/>
        <a:lstStyle/>
        <a:p>
          <a:endParaRPr lang="es-ES"/>
        </a:p>
      </dgm:t>
    </dgm:pt>
    <dgm:pt modelId="{D1C68991-2FBE-854D-AA27-B42BA34E531C}" type="sibTrans" cxnId="{1744A9E9-9F7E-D546-A99C-9983670FB2F7}">
      <dgm:prSet/>
      <dgm:spPr/>
      <dgm:t>
        <a:bodyPr/>
        <a:lstStyle/>
        <a:p>
          <a:endParaRPr lang="es-ES"/>
        </a:p>
      </dgm:t>
    </dgm:pt>
    <dgm:pt modelId="{37D30B9C-57E3-1A48-B408-AB1475F91319}" type="pres">
      <dgm:prSet presAssocID="{A5E912F3-D72B-6744-B87F-6CEFFE12BB9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2DC39DFA-3C3C-8D45-9092-816E4A57D160}" type="pres">
      <dgm:prSet presAssocID="{A5E912F3-D72B-6744-B87F-6CEFFE12BB98}" presName="Name1" presStyleCnt="0"/>
      <dgm:spPr/>
    </dgm:pt>
    <dgm:pt modelId="{43F6F2EE-F895-7844-95E7-DC5FE8D7398E}" type="pres">
      <dgm:prSet presAssocID="{0C8F0F81-7F8C-1949-ACA0-4064E665F9BF}" presName="picture_1" presStyleCnt="0"/>
      <dgm:spPr/>
    </dgm:pt>
    <dgm:pt modelId="{7821A288-9E27-894D-BE07-C0CBF415A31D}" type="pres">
      <dgm:prSet presAssocID="{0C8F0F81-7F8C-1949-ACA0-4064E665F9BF}" presName="pictureRepeatNode" presStyleLbl="alignImgPlace1" presStyleIdx="0" presStyleCnt="5"/>
      <dgm:spPr/>
      <dgm:t>
        <a:bodyPr/>
        <a:lstStyle/>
        <a:p>
          <a:endParaRPr lang="es-ES"/>
        </a:p>
      </dgm:t>
    </dgm:pt>
    <dgm:pt modelId="{F0768482-9899-CA4D-A9A3-2885F2E0323E}" type="pres">
      <dgm:prSet presAssocID="{FCEBB411-5B51-6948-8503-8027736C9A4B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C68059E-0D19-4948-B8F0-FDF2D673BA85}" type="pres">
      <dgm:prSet presAssocID="{7B9655C0-0A8F-7C45-98FA-1F19ECA5F052}" presName="picture_2" presStyleCnt="0"/>
      <dgm:spPr/>
    </dgm:pt>
    <dgm:pt modelId="{D88C23CD-126A-8D4D-A901-D59921F8387F}" type="pres">
      <dgm:prSet presAssocID="{7B9655C0-0A8F-7C45-98FA-1F19ECA5F052}" presName="pictureRepeatNode" presStyleLbl="alignImgPlace1" presStyleIdx="1" presStyleCnt="5"/>
      <dgm:spPr/>
      <dgm:t>
        <a:bodyPr/>
        <a:lstStyle/>
        <a:p>
          <a:endParaRPr lang="es-ES"/>
        </a:p>
      </dgm:t>
    </dgm:pt>
    <dgm:pt modelId="{660A1409-8641-9C42-9D5B-986BED6233F8}" type="pres">
      <dgm:prSet presAssocID="{60BF199B-EF54-CA4F-BEF3-DFD99F6332E5}" presName="line_2" presStyleLbl="parChTrans1D1" presStyleIdx="0" presStyleCnt="4"/>
      <dgm:spPr/>
    </dgm:pt>
    <dgm:pt modelId="{6AEB5CAD-5ED6-2B4F-B0E8-32F74936FF81}" type="pres">
      <dgm:prSet presAssocID="{60BF199B-EF54-CA4F-BEF3-DFD99F6332E5}" presName="textparent_2" presStyleLbl="node1" presStyleIdx="0" presStyleCnt="0"/>
      <dgm:spPr/>
    </dgm:pt>
    <dgm:pt modelId="{729BB04B-C765-934A-A25A-3C8F99F5FE71}" type="pres">
      <dgm:prSet presAssocID="{60BF199B-EF54-CA4F-BEF3-DFD99F6332E5}" presName="text_2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0C0BA1A-F12B-F246-8731-4348725B0905}" type="pres">
      <dgm:prSet presAssocID="{EA8F06F7-DCAA-7F47-835E-EF738F00F958}" presName="picture_3" presStyleCnt="0"/>
      <dgm:spPr/>
    </dgm:pt>
    <dgm:pt modelId="{A93C4CD6-A2C0-384D-AD9B-D9E7DA4B8C03}" type="pres">
      <dgm:prSet presAssocID="{EA8F06F7-DCAA-7F47-835E-EF738F00F958}" presName="pictureRepeatNode" presStyleLbl="alignImgPlace1" presStyleIdx="2" presStyleCnt="5"/>
      <dgm:spPr/>
      <dgm:t>
        <a:bodyPr/>
        <a:lstStyle/>
        <a:p>
          <a:endParaRPr lang="es-ES"/>
        </a:p>
      </dgm:t>
    </dgm:pt>
    <dgm:pt modelId="{8F1D7E34-D92E-1C46-8BD9-F6B0F067A7F3}" type="pres">
      <dgm:prSet presAssocID="{51C79918-5483-9746-BB7D-6C2AE1D21C42}" presName="line_3" presStyleLbl="parChTrans1D1" presStyleIdx="1" presStyleCnt="4"/>
      <dgm:spPr/>
    </dgm:pt>
    <dgm:pt modelId="{941FA226-C43C-6949-A25E-8F43BC8EABD8}" type="pres">
      <dgm:prSet presAssocID="{51C79918-5483-9746-BB7D-6C2AE1D21C42}" presName="textparent_3" presStyleLbl="node1" presStyleIdx="0" presStyleCnt="0"/>
      <dgm:spPr/>
    </dgm:pt>
    <dgm:pt modelId="{E14D92A4-CF2E-3E4D-9C43-96C90F3D3258}" type="pres">
      <dgm:prSet presAssocID="{51C79918-5483-9746-BB7D-6C2AE1D21C42}" presName="text_3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75A921C-6254-6144-865B-4875E252A5DC}" type="pres">
      <dgm:prSet presAssocID="{1DE2D302-AF64-E14A-A4AF-6EC1C8B5A172}" presName="picture_4" presStyleCnt="0"/>
      <dgm:spPr/>
    </dgm:pt>
    <dgm:pt modelId="{F1CD682D-C604-C24F-95B4-21A5F82D0E58}" type="pres">
      <dgm:prSet presAssocID="{1DE2D302-AF64-E14A-A4AF-6EC1C8B5A172}" presName="pictureRepeatNode" presStyleLbl="alignImgPlace1" presStyleIdx="3" presStyleCnt="5"/>
      <dgm:spPr/>
      <dgm:t>
        <a:bodyPr/>
        <a:lstStyle/>
        <a:p>
          <a:endParaRPr lang="es-ES"/>
        </a:p>
      </dgm:t>
    </dgm:pt>
    <dgm:pt modelId="{5DE8AF1F-C3EA-2347-876C-007DE4F56C3B}" type="pres">
      <dgm:prSet presAssocID="{AB2D154B-7C72-3D4E-8D5F-C33AE2117CBD}" presName="line_4" presStyleLbl="parChTrans1D1" presStyleIdx="2" presStyleCnt="4"/>
      <dgm:spPr/>
    </dgm:pt>
    <dgm:pt modelId="{CF90300B-AF52-D44F-987B-A9B09A0E3B20}" type="pres">
      <dgm:prSet presAssocID="{AB2D154B-7C72-3D4E-8D5F-C33AE2117CBD}" presName="textparent_4" presStyleLbl="node1" presStyleIdx="0" presStyleCnt="0"/>
      <dgm:spPr/>
    </dgm:pt>
    <dgm:pt modelId="{102A0E9F-C7B3-634D-A668-847755AADB0B}" type="pres">
      <dgm:prSet presAssocID="{AB2D154B-7C72-3D4E-8D5F-C33AE2117CBD}" presName="text_4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587D65E-1AED-494E-8CEE-0AB48DF1EDC6}" type="pres">
      <dgm:prSet presAssocID="{5F2B6A5C-B75B-C44E-9645-E6AA74EEE2E7}" presName="picture_5" presStyleCnt="0"/>
      <dgm:spPr/>
    </dgm:pt>
    <dgm:pt modelId="{5A8E510C-DEA6-524D-90DB-F35203F2901A}" type="pres">
      <dgm:prSet presAssocID="{5F2B6A5C-B75B-C44E-9645-E6AA74EEE2E7}" presName="pictureRepeatNode" presStyleLbl="alignImgPlace1" presStyleIdx="4" presStyleCnt="5"/>
      <dgm:spPr/>
      <dgm:t>
        <a:bodyPr/>
        <a:lstStyle/>
        <a:p>
          <a:endParaRPr lang="es-ES"/>
        </a:p>
      </dgm:t>
    </dgm:pt>
    <dgm:pt modelId="{22AB7589-FE79-534A-AA65-40C3460F494C}" type="pres">
      <dgm:prSet presAssocID="{56E9C703-5123-5E43-A727-CC916BD90A4E}" presName="line_5" presStyleLbl="parChTrans1D1" presStyleIdx="3" presStyleCnt="4"/>
      <dgm:spPr/>
    </dgm:pt>
    <dgm:pt modelId="{18D8C4CB-D68D-854C-8909-03C537D01278}" type="pres">
      <dgm:prSet presAssocID="{56E9C703-5123-5E43-A727-CC916BD90A4E}" presName="textparent_5" presStyleLbl="node1" presStyleIdx="0" presStyleCnt="0"/>
      <dgm:spPr/>
    </dgm:pt>
    <dgm:pt modelId="{0A6B3E0C-C0E1-B346-BC6B-7194DA0E920C}" type="pres">
      <dgm:prSet presAssocID="{56E9C703-5123-5E43-A727-CC916BD90A4E}" presName="text_5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499CB03-048A-684B-9D06-5F54A7DA4B62}" srcId="{A5E912F3-D72B-6744-B87F-6CEFFE12BB98}" destId="{AB2D154B-7C72-3D4E-8D5F-C33AE2117CBD}" srcOrd="3" destOrd="0" parTransId="{C51F7B13-CAE4-8A48-BE26-30954AE95B48}" sibTransId="{1DE2D302-AF64-E14A-A4AF-6EC1C8B5A172}"/>
    <dgm:cxn modelId="{77F34D40-81CA-5147-B33F-E8F5152D1E24}" srcId="{A5E912F3-D72B-6744-B87F-6CEFFE12BB98}" destId="{60BF199B-EF54-CA4F-BEF3-DFD99F6332E5}" srcOrd="1" destOrd="0" parTransId="{2C13B9AB-49AD-F745-BA40-2C873EA31DA4}" sibTransId="{7B9655C0-0A8F-7C45-98FA-1F19ECA5F052}"/>
    <dgm:cxn modelId="{62F69DB4-A4CD-6040-9683-FEEAC5AF9F12}" type="presOf" srcId="{AB2D154B-7C72-3D4E-8D5F-C33AE2117CBD}" destId="{102A0E9F-C7B3-634D-A668-847755AADB0B}" srcOrd="0" destOrd="0" presId="urn:microsoft.com/office/officeart/2008/layout/CircularPictureCallout"/>
    <dgm:cxn modelId="{5C72C60D-F555-5147-A1A2-F1C788113BB0}" type="presOf" srcId="{A5E912F3-D72B-6744-B87F-6CEFFE12BB98}" destId="{37D30B9C-57E3-1A48-B408-AB1475F91319}" srcOrd="0" destOrd="0" presId="urn:microsoft.com/office/officeart/2008/layout/CircularPictureCallout"/>
    <dgm:cxn modelId="{BA73A989-C8AE-DB4E-9C21-292CE61DAE7A}" type="presOf" srcId="{EA8F06F7-DCAA-7F47-835E-EF738F00F958}" destId="{A93C4CD6-A2C0-384D-AD9B-D9E7DA4B8C03}" srcOrd="0" destOrd="0" presId="urn:microsoft.com/office/officeart/2008/layout/CircularPictureCallout"/>
    <dgm:cxn modelId="{1A48E47B-ED79-2444-AEE6-678969E515C0}" type="presOf" srcId="{5F2B6A5C-B75B-C44E-9645-E6AA74EEE2E7}" destId="{5A8E510C-DEA6-524D-90DB-F35203F2901A}" srcOrd="0" destOrd="0" presId="urn:microsoft.com/office/officeart/2008/layout/CircularPictureCallout"/>
    <dgm:cxn modelId="{0932C754-E693-C142-B55F-89BABAE0BCFA}" type="presOf" srcId="{7B9655C0-0A8F-7C45-98FA-1F19ECA5F052}" destId="{D88C23CD-126A-8D4D-A901-D59921F8387F}" srcOrd="0" destOrd="0" presId="urn:microsoft.com/office/officeart/2008/layout/CircularPictureCallout"/>
    <dgm:cxn modelId="{E279FF01-4B2E-484D-A608-F911BBCA3BDE}" type="presOf" srcId="{E076D7BB-8944-8A48-8F79-750699A852CE}" destId="{102A0E9F-C7B3-634D-A668-847755AADB0B}" srcOrd="0" destOrd="1" presId="urn:microsoft.com/office/officeart/2008/layout/CircularPictureCallout"/>
    <dgm:cxn modelId="{3CF6E5E2-8847-BA4B-A22C-1A9399A37E6E}" type="presOf" srcId="{60BF199B-EF54-CA4F-BEF3-DFD99F6332E5}" destId="{729BB04B-C765-934A-A25A-3C8F99F5FE71}" srcOrd="0" destOrd="0" presId="urn:microsoft.com/office/officeart/2008/layout/CircularPictureCallout"/>
    <dgm:cxn modelId="{1744A9E9-9F7E-D546-A99C-9983670FB2F7}" srcId="{56E9C703-5123-5E43-A727-CC916BD90A4E}" destId="{5F4B4E9F-B7DA-6F40-83C9-9140D5B59002}" srcOrd="0" destOrd="0" parTransId="{C9683818-CAE3-6042-8EEF-3E7378901E41}" sibTransId="{D1C68991-2FBE-854D-AA27-B42BA34E531C}"/>
    <dgm:cxn modelId="{FC2E39DC-E6A0-2445-B7AB-A582065D39FB}" srcId="{A5E912F3-D72B-6744-B87F-6CEFFE12BB98}" destId="{56E9C703-5123-5E43-A727-CC916BD90A4E}" srcOrd="4" destOrd="0" parTransId="{71316A3B-890E-7E47-A6C9-738BE3A22087}" sibTransId="{5F2B6A5C-B75B-C44E-9645-E6AA74EEE2E7}"/>
    <dgm:cxn modelId="{AB11F579-836A-014B-92ED-F56CCE43C013}" type="presOf" srcId="{0C8F0F81-7F8C-1949-ACA0-4064E665F9BF}" destId="{7821A288-9E27-894D-BE07-C0CBF415A31D}" srcOrd="0" destOrd="0" presId="urn:microsoft.com/office/officeart/2008/layout/CircularPictureCallout"/>
    <dgm:cxn modelId="{EB453142-BD54-8942-ABA0-17D8AD453656}" type="presOf" srcId="{5F4B4E9F-B7DA-6F40-83C9-9140D5B59002}" destId="{0A6B3E0C-C0E1-B346-BC6B-7194DA0E920C}" srcOrd="0" destOrd="1" presId="urn:microsoft.com/office/officeart/2008/layout/CircularPictureCallout"/>
    <dgm:cxn modelId="{2612621B-8035-1443-8FAF-FE5D75BC42E4}" type="presOf" srcId="{FCEBB411-5B51-6948-8503-8027736C9A4B}" destId="{F0768482-9899-CA4D-A9A3-2885F2E0323E}" srcOrd="0" destOrd="0" presId="urn:microsoft.com/office/officeart/2008/layout/CircularPictureCallout"/>
    <dgm:cxn modelId="{A9E6E813-C500-5C43-998E-F8D9D7CE1556}" srcId="{60BF199B-EF54-CA4F-BEF3-DFD99F6332E5}" destId="{6FB65C85-5EA7-BC4B-85C6-72AF50480551}" srcOrd="0" destOrd="0" parTransId="{B79EE1C7-4A81-124A-A64F-5480AD040D43}" sibTransId="{6EADF772-44C5-0E4C-9B06-F7847CF6F9EF}"/>
    <dgm:cxn modelId="{153FF13F-88B3-5D49-B318-07CE929772DD}" type="presOf" srcId="{6FB65C85-5EA7-BC4B-85C6-72AF50480551}" destId="{729BB04B-C765-934A-A25A-3C8F99F5FE71}" srcOrd="0" destOrd="1" presId="urn:microsoft.com/office/officeart/2008/layout/CircularPictureCallout"/>
    <dgm:cxn modelId="{73EA9A2C-8A16-9541-AB99-70059F0306A7}" type="presOf" srcId="{56E9C703-5123-5E43-A727-CC916BD90A4E}" destId="{0A6B3E0C-C0E1-B346-BC6B-7194DA0E920C}" srcOrd="0" destOrd="0" presId="urn:microsoft.com/office/officeart/2008/layout/CircularPictureCallout"/>
    <dgm:cxn modelId="{BBBDFB8B-92A3-894B-B7A9-F7F403BE667D}" srcId="{51C79918-5483-9746-BB7D-6C2AE1D21C42}" destId="{EDD384E6-58FD-BC49-B7D3-567F216C3C5B}" srcOrd="0" destOrd="0" parTransId="{27624E9C-9856-C941-91B6-41D9F524D4D6}" sibTransId="{F9AA70EF-ABD0-E349-A489-372D2D7E2358}"/>
    <dgm:cxn modelId="{038356BE-B726-5740-965E-647322AB8552}" type="presOf" srcId="{1DE2D302-AF64-E14A-A4AF-6EC1C8B5A172}" destId="{F1CD682D-C604-C24F-95B4-21A5F82D0E58}" srcOrd="0" destOrd="0" presId="urn:microsoft.com/office/officeart/2008/layout/CircularPictureCallout"/>
    <dgm:cxn modelId="{7D23413D-F311-1D4A-AB1E-CA5808B373E6}" srcId="{AB2D154B-7C72-3D4E-8D5F-C33AE2117CBD}" destId="{E076D7BB-8944-8A48-8F79-750699A852CE}" srcOrd="0" destOrd="0" parTransId="{F05EEEB7-10C6-AB4C-8B85-D18796156795}" sibTransId="{3C1190E8-CF67-C44C-8954-CCB4C74F055F}"/>
    <dgm:cxn modelId="{5430D7D3-DDC0-4C43-A9C1-DE9BD8959CF8}" srcId="{A5E912F3-D72B-6744-B87F-6CEFFE12BB98}" destId="{51C79918-5483-9746-BB7D-6C2AE1D21C42}" srcOrd="2" destOrd="0" parTransId="{1FD44603-4B43-AF40-927C-0E550108FFC5}" sibTransId="{EA8F06F7-DCAA-7F47-835E-EF738F00F958}"/>
    <dgm:cxn modelId="{136D3FFF-ACAB-0843-83DF-6A8FAAA31569}" type="presOf" srcId="{EDD384E6-58FD-BC49-B7D3-567F216C3C5B}" destId="{E14D92A4-CF2E-3E4D-9C43-96C90F3D3258}" srcOrd="0" destOrd="1" presId="urn:microsoft.com/office/officeart/2008/layout/CircularPictureCallout"/>
    <dgm:cxn modelId="{C23AD238-BCB9-8747-8326-6DBA325FAF15}" type="presOf" srcId="{51C79918-5483-9746-BB7D-6C2AE1D21C42}" destId="{E14D92A4-CF2E-3E4D-9C43-96C90F3D3258}" srcOrd="0" destOrd="0" presId="urn:microsoft.com/office/officeart/2008/layout/CircularPictureCallout"/>
    <dgm:cxn modelId="{0A26D6B6-B9CD-6C4A-8E7F-3606E48EA93A}" srcId="{A5E912F3-D72B-6744-B87F-6CEFFE12BB98}" destId="{FCEBB411-5B51-6948-8503-8027736C9A4B}" srcOrd="0" destOrd="0" parTransId="{0791539F-D4A3-C443-AFD5-608A3B3E4475}" sibTransId="{0C8F0F81-7F8C-1949-ACA0-4064E665F9BF}"/>
    <dgm:cxn modelId="{0EA53276-B3A7-3544-97F8-9C4A102CFFDD}" type="presParOf" srcId="{37D30B9C-57E3-1A48-B408-AB1475F91319}" destId="{2DC39DFA-3C3C-8D45-9092-816E4A57D160}" srcOrd="0" destOrd="0" presId="urn:microsoft.com/office/officeart/2008/layout/CircularPictureCallout"/>
    <dgm:cxn modelId="{669FA369-27D6-314D-BCC9-56DE283AEC5D}" type="presParOf" srcId="{2DC39DFA-3C3C-8D45-9092-816E4A57D160}" destId="{43F6F2EE-F895-7844-95E7-DC5FE8D7398E}" srcOrd="0" destOrd="0" presId="urn:microsoft.com/office/officeart/2008/layout/CircularPictureCallout"/>
    <dgm:cxn modelId="{AE754A5B-3EDB-7545-B0C7-AFF80E8CFC57}" type="presParOf" srcId="{43F6F2EE-F895-7844-95E7-DC5FE8D7398E}" destId="{7821A288-9E27-894D-BE07-C0CBF415A31D}" srcOrd="0" destOrd="0" presId="urn:microsoft.com/office/officeart/2008/layout/CircularPictureCallout"/>
    <dgm:cxn modelId="{6F091C14-A3D8-2441-928D-C611F3536EE9}" type="presParOf" srcId="{2DC39DFA-3C3C-8D45-9092-816E4A57D160}" destId="{F0768482-9899-CA4D-A9A3-2885F2E0323E}" srcOrd="1" destOrd="0" presId="urn:microsoft.com/office/officeart/2008/layout/CircularPictureCallout"/>
    <dgm:cxn modelId="{C7C7E465-4CF5-2045-B86F-5580E8B760D1}" type="presParOf" srcId="{2DC39DFA-3C3C-8D45-9092-816E4A57D160}" destId="{1C68059E-0D19-4948-B8F0-FDF2D673BA85}" srcOrd="2" destOrd="0" presId="urn:microsoft.com/office/officeart/2008/layout/CircularPictureCallout"/>
    <dgm:cxn modelId="{15134C17-20E3-D941-997E-21AA64FFBC71}" type="presParOf" srcId="{1C68059E-0D19-4948-B8F0-FDF2D673BA85}" destId="{D88C23CD-126A-8D4D-A901-D59921F8387F}" srcOrd="0" destOrd="0" presId="urn:microsoft.com/office/officeart/2008/layout/CircularPictureCallout"/>
    <dgm:cxn modelId="{FF6D6BC6-790F-ED4A-96FE-26D47DDFAD96}" type="presParOf" srcId="{2DC39DFA-3C3C-8D45-9092-816E4A57D160}" destId="{660A1409-8641-9C42-9D5B-986BED6233F8}" srcOrd="3" destOrd="0" presId="urn:microsoft.com/office/officeart/2008/layout/CircularPictureCallout"/>
    <dgm:cxn modelId="{B97EE83C-7C9B-D44F-8364-4CA716D94AF4}" type="presParOf" srcId="{2DC39DFA-3C3C-8D45-9092-816E4A57D160}" destId="{6AEB5CAD-5ED6-2B4F-B0E8-32F74936FF81}" srcOrd="4" destOrd="0" presId="urn:microsoft.com/office/officeart/2008/layout/CircularPictureCallout"/>
    <dgm:cxn modelId="{48C87562-E242-9845-96EE-620208CC6F5E}" type="presParOf" srcId="{6AEB5CAD-5ED6-2B4F-B0E8-32F74936FF81}" destId="{729BB04B-C765-934A-A25A-3C8F99F5FE71}" srcOrd="0" destOrd="0" presId="urn:microsoft.com/office/officeart/2008/layout/CircularPictureCallout"/>
    <dgm:cxn modelId="{EB06E029-3B1A-E34B-BCE8-31224758A3AF}" type="presParOf" srcId="{2DC39DFA-3C3C-8D45-9092-816E4A57D160}" destId="{70C0BA1A-F12B-F246-8731-4348725B0905}" srcOrd="5" destOrd="0" presId="urn:microsoft.com/office/officeart/2008/layout/CircularPictureCallout"/>
    <dgm:cxn modelId="{95FAF115-2660-AB4D-AA4F-3FF6BF2D2289}" type="presParOf" srcId="{70C0BA1A-F12B-F246-8731-4348725B0905}" destId="{A93C4CD6-A2C0-384D-AD9B-D9E7DA4B8C03}" srcOrd="0" destOrd="0" presId="urn:microsoft.com/office/officeart/2008/layout/CircularPictureCallout"/>
    <dgm:cxn modelId="{28B5C9F4-E895-A748-86C1-74F29189938B}" type="presParOf" srcId="{2DC39DFA-3C3C-8D45-9092-816E4A57D160}" destId="{8F1D7E34-D92E-1C46-8BD9-F6B0F067A7F3}" srcOrd="6" destOrd="0" presId="urn:microsoft.com/office/officeart/2008/layout/CircularPictureCallout"/>
    <dgm:cxn modelId="{E23DC498-09DB-4341-8E1D-20083771E47B}" type="presParOf" srcId="{2DC39DFA-3C3C-8D45-9092-816E4A57D160}" destId="{941FA226-C43C-6949-A25E-8F43BC8EABD8}" srcOrd="7" destOrd="0" presId="urn:microsoft.com/office/officeart/2008/layout/CircularPictureCallout"/>
    <dgm:cxn modelId="{025A5976-5D9F-E248-A7F2-1EA24756F4F2}" type="presParOf" srcId="{941FA226-C43C-6949-A25E-8F43BC8EABD8}" destId="{E14D92A4-CF2E-3E4D-9C43-96C90F3D3258}" srcOrd="0" destOrd="0" presId="urn:microsoft.com/office/officeart/2008/layout/CircularPictureCallout"/>
    <dgm:cxn modelId="{8F4E513A-FBCE-EF48-A6CD-E2BCC1042EE1}" type="presParOf" srcId="{2DC39DFA-3C3C-8D45-9092-816E4A57D160}" destId="{575A921C-6254-6144-865B-4875E252A5DC}" srcOrd="8" destOrd="0" presId="urn:microsoft.com/office/officeart/2008/layout/CircularPictureCallout"/>
    <dgm:cxn modelId="{A35A6BF6-AF44-6841-8AB7-A52AD6EEDF12}" type="presParOf" srcId="{575A921C-6254-6144-865B-4875E252A5DC}" destId="{F1CD682D-C604-C24F-95B4-21A5F82D0E58}" srcOrd="0" destOrd="0" presId="urn:microsoft.com/office/officeart/2008/layout/CircularPictureCallout"/>
    <dgm:cxn modelId="{7B0BBD35-8B6F-834C-939B-C637285E24FA}" type="presParOf" srcId="{2DC39DFA-3C3C-8D45-9092-816E4A57D160}" destId="{5DE8AF1F-C3EA-2347-876C-007DE4F56C3B}" srcOrd="9" destOrd="0" presId="urn:microsoft.com/office/officeart/2008/layout/CircularPictureCallout"/>
    <dgm:cxn modelId="{CA35F380-8E4C-BC43-83D9-DD143E0440E5}" type="presParOf" srcId="{2DC39DFA-3C3C-8D45-9092-816E4A57D160}" destId="{CF90300B-AF52-D44F-987B-A9B09A0E3B20}" srcOrd="10" destOrd="0" presId="urn:microsoft.com/office/officeart/2008/layout/CircularPictureCallout"/>
    <dgm:cxn modelId="{142CC0DC-1753-9443-8065-C3069D18BAAF}" type="presParOf" srcId="{CF90300B-AF52-D44F-987B-A9B09A0E3B20}" destId="{102A0E9F-C7B3-634D-A668-847755AADB0B}" srcOrd="0" destOrd="0" presId="urn:microsoft.com/office/officeart/2008/layout/CircularPictureCallout"/>
    <dgm:cxn modelId="{CECE96C0-F370-D84C-988A-A038C6311A19}" type="presParOf" srcId="{2DC39DFA-3C3C-8D45-9092-816E4A57D160}" destId="{A587D65E-1AED-494E-8CEE-0AB48DF1EDC6}" srcOrd="11" destOrd="0" presId="urn:microsoft.com/office/officeart/2008/layout/CircularPictureCallout"/>
    <dgm:cxn modelId="{CDC136BE-EAC4-A74D-BF41-A997ADA149B9}" type="presParOf" srcId="{A587D65E-1AED-494E-8CEE-0AB48DF1EDC6}" destId="{5A8E510C-DEA6-524D-90DB-F35203F2901A}" srcOrd="0" destOrd="0" presId="urn:microsoft.com/office/officeart/2008/layout/CircularPictureCallout"/>
    <dgm:cxn modelId="{1D859EC6-31DD-974A-904A-EB1B557946D0}" type="presParOf" srcId="{2DC39DFA-3C3C-8D45-9092-816E4A57D160}" destId="{22AB7589-FE79-534A-AA65-40C3460F494C}" srcOrd="12" destOrd="0" presId="urn:microsoft.com/office/officeart/2008/layout/CircularPictureCallout"/>
    <dgm:cxn modelId="{B5A4636C-BF5C-1448-837F-F2EF486975C7}" type="presParOf" srcId="{2DC39DFA-3C3C-8D45-9092-816E4A57D160}" destId="{18D8C4CB-D68D-854C-8909-03C537D01278}" srcOrd="13" destOrd="0" presId="urn:microsoft.com/office/officeart/2008/layout/CircularPictureCallout"/>
    <dgm:cxn modelId="{54CF3BF6-6070-224A-9CB1-98DD04BD84F7}" type="presParOf" srcId="{18D8C4CB-D68D-854C-8909-03C537D01278}" destId="{0A6B3E0C-C0E1-B346-BC6B-7194DA0E920C}" srcOrd="0" destOrd="0" presId="urn:microsoft.com/office/officeart/2008/layout/CircularPictureCallou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2C2ADE4-8CCF-5A41-9B52-3A0091EA14A7}" type="doc">
      <dgm:prSet loTypeId="urn:microsoft.com/office/officeart/2005/8/layout/radial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0BB290E-15E3-3443-8718-99157E348935}">
      <dgm:prSet phldrT="[Texto]" custT="1"/>
      <dgm:spPr/>
      <dgm:t>
        <a:bodyPr/>
        <a:lstStyle/>
        <a:p>
          <a:r>
            <a:rPr lang="es-ES" sz="1600" dirty="0" smtClean="0"/>
            <a:t>UNIDOS/AS</a:t>
          </a:r>
          <a:endParaRPr lang="es-ES" sz="1600" dirty="0"/>
        </a:p>
      </dgm:t>
    </dgm:pt>
    <dgm:pt modelId="{318A717F-7ABF-6D43-A49B-ACF0B8610C8B}" type="parTrans" cxnId="{81935E2E-E793-3749-A1D1-FDD8DFCF8CA0}">
      <dgm:prSet/>
      <dgm:spPr/>
      <dgm:t>
        <a:bodyPr/>
        <a:lstStyle/>
        <a:p>
          <a:endParaRPr lang="es-ES"/>
        </a:p>
      </dgm:t>
    </dgm:pt>
    <dgm:pt modelId="{C9B5225D-D4F2-1C44-BA13-22DB0A90E4BE}" type="sibTrans" cxnId="{81935E2E-E793-3749-A1D1-FDD8DFCF8CA0}">
      <dgm:prSet/>
      <dgm:spPr/>
      <dgm:t>
        <a:bodyPr/>
        <a:lstStyle/>
        <a:p>
          <a:endParaRPr lang="es-ES"/>
        </a:p>
      </dgm:t>
    </dgm:pt>
    <dgm:pt modelId="{F36E818B-204A-ED45-95B6-C0C31F1666F9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ORIGEN</a:t>
          </a:r>
          <a:endParaRPr lang="es-ES" b="1" dirty="0"/>
        </a:p>
      </dgm:t>
    </dgm:pt>
    <dgm:pt modelId="{4789612C-978E-074C-9EF4-4AD52B4D0F91}" type="parTrans" cxnId="{CBD671B0-1827-3944-94B1-7F1B4B3700E1}">
      <dgm:prSet/>
      <dgm:spPr>
        <a:solidFill>
          <a:srgbClr val="000090"/>
        </a:solidFill>
      </dgm:spPr>
      <dgm:t>
        <a:bodyPr/>
        <a:lstStyle/>
        <a:p>
          <a:endParaRPr lang="es-ES"/>
        </a:p>
      </dgm:t>
    </dgm:pt>
    <dgm:pt modelId="{A81B3D79-A75D-A941-923D-CD391F809EEC}" type="sibTrans" cxnId="{CBD671B0-1827-3944-94B1-7F1B4B3700E1}">
      <dgm:prSet/>
      <dgm:spPr/>
      <dgm:t>
        <a:bodyPr/>
        <a:lstStyle/>
        <a:p>
          <a:endParaRPr lang="es-ES"/>
        </a:p>
      </dgm:t>
    </dgm:pt>
    <dgm:pt modelId="{59BA7258-A1AF-CC4A-A55A-AFCBFF8A6AF7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TRABAJOS</a:t>
          </a:r>
          <a:endParaRPr lang="es-ES" b="1" dirty="0"/>
        </a:p>
      </dgm:t>
    </dgm:pt>
    <dgm:pt modelId="{0FFE80FF-AC42-934F-B94C-BBA99B0E70DC}" type="parTrans" cxnId="{A88E7175-D202-AF49-9568-F7023133BE2B}">
      <dgm:prSet/>
      <dgm:spPr>
        <a:solidFill>
          <a:srgbClr val="000090"/>
        </a:solidFill>
      </dgm:spPr>
      <dgm:t>
        <a:bodyPr/>
        <a:lstStyle/>
        <a:p>
          <a:endParaRPr lang="es-ES"/>
        </a:p>
      </dgm:t>
    </dgm:pt>
    <dgm:pt modelId="{4CAD2377-E755-F640-B3E5-D89E97BE0CE2}" type="sibTrans" cxnId="{A88E7175-D202-AF49-9568-F7023133BE2B}">
      <dgm:prSet/>
      <dgm:spPr/>
      <dgm:t>
        <a:bodyPr/>
        <a:lstStyle/>
        <a:p>
          <a:endParaRPr lang="es-ES"/>
        </a:p>
      </dgm:t>
    </dgm:pt>
    <dgm:pt modelId="{D491987F-433B-2942-BCC4-E447AE9E9EA5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OBJETIVOS</a:t>
          </a:r>
          <a:endParaRPr lang="es-ES" b="1" dirty="0"/>
        </a:p>
      </dgm:t>
    </dgm:pt>
    <dgm:pt modelId="{AD09CE57-187E-8247-9F24-EF35EC71AA4C}" type="parTrans" cxnId="{B5F0C4C0-162B-614A-B8BD-D15C92E3FAC0}">
      <dgm:prSet/>
      <dgm:spPr>
        <a:solidFill>
          <a:srgbClr val="000090"/>
        </a:solidFill>
      </dgm:spPr>
      <dgm:t>
        <a:bodyPr/>
        <a:lstStyle/>
        <a:p>
          <a:endParaRPr lang="es-ES"/>
        </a:p>
      </dgm:t>
    </dgm:pt>
    <dgm:pt modelId="{716CB8FE-2741-4546-AB2B-06B8FB36654C}" type="sibTrans" cxnId="{B5F0C4C0-162B-614A-B8BD-D15C92E3FAC0}">
      <dgm:prSet/>
      <dgm:spPr/>
      <dgm:t>
        <a:bodyPr/>
        <a:lstStyle/>
        <a:p>
          <a:endParaRPr lang="es-ES"/>
        </a:p>
      </dgm:t>
    </dgm:pt>
    <dgm:pt modelId="{073B13FC-C4B1-154A-8637-B7D8AB3499A6}">
      <dgm:prSet phldrT="[Texto]"/>
      <dgm:spPr>
        <a:solidFill>
          <a:srgbClr val="000090"/>
        </a:solidFill>
      </dgm:spPr>
      <dgm:t>
        <a:bodyPr/>
        <a:lstStyle/>
        <a:p>
          <a:r>
            <a:rPr lang="es-ES" dirty="0" smtClean="0"/>
            <a:t>Cultural</a:t>
          </a:r>
          <a:endParaRPr lang="es-ES" dirty="0"/>
        </a:p>
      </dgm:t>
    </dgm:pt>
    <dgm:pt modelId="{2A179776-256C-9E41-BD44-44822C1FA73A}" type="parTrans" cxnId="{A710EAB4-0F5D-DD4A-8120-B7B9482DACF9}">
      <dgm:prSet/>
      <dgm:spPr/>
      <dgm:t>
        <a:bodyPr/>
        <a:lstStyle/>
        <a:p>
          <a:endParaRPr lang="es-ES"/>
        </a:p>
      </dgm:t>
    </dgm:pt>
    <dgm:pt modelId="{84983023-956A-9D47-979D-F507BA8054B5}" type="sibTrans" cxnId="{A710EAB4-0F5D-DD4A-8120-B7B9482DACF9}">
      <dgm:prSet/>
      <dgm:spPr/>
      <dgm:t>
        <a:bodyPr/>
        <a:lstStyle/>
        <a:p>
          <a:endParaRPr lang="es-ES"/>
        </a:p>
      </dgm:t>
    </dgm:pt>
    <dgm:pt modelId="{7CEEE061-701F-5F48-9F6D-09AC99D802F8}">
      <dgm:prSet phldrT="[Texto]"/>
      <dgm:spPr>
        <a:solidFill>
          <a:srgbClr val="000090"/>
        </a:solidFill>
      </dgm:spPr>
      <dgm:t>
        <a:bodyPr/>
        <a:lstStyle/>
        <a:p>
          <a:r>
            <a:rPr lang="es-ES" dirty="0" smtClean="0"/>
            <a:t>Biológico</a:t>
          </a:r>
          <a:endParaRPr lang="es-ES" dirty="0"/>
        </a:p>
      </dgm:t>
    </dgm:pt>
    <dgm:pt modelId="{A2629140-2E77-8C4C-8415-079A38003519}" type="parTrans" cxnId="{3EDA001D-F581-504A-A6A3-45B17B7600C8}">
      <dgm:prSet/>
      <dgm:spPr/>
      <dgm:t>
        <a:bodyPr/>
        <a:lstStyle/>
        <a:p>
          <a:endParaRPr lang="es-ES"/>
        </a:p>
      </dgm:t>
    </dgm:pt>
    <dgm:pt modelId="{067E3E84-D21D-104D-83F2-8261FDDDA442}" type="sibTrans" cxnId="{3EDA001D-F581-504A-A6A3-45B17B7600C8}">
      <dgm:prSet/>
      <dgm:spPr/>
      <dgm:t>
        <a:bodyPr/>
        <a:lstStyle/>
        <a:p>
          <a:endParaRPr lang="es-ES"/>
        </a:p>
      </dgm:t>
    </dgm:pt>
    <dgm:pt modelId="{0D2855B0-9F87-A249-9FE4-17D20F5C95E3}">
      <dgm:prSet phldrT="[Texto]"/>
      <dgm:spPr>
        <a:solidFill>
          <a:srgbClr val="000090"/>
        </a:solidFill>
      </dgm:spPr>
      <dgm:t>
        <a:bodyPr/>
        <a:lstStyle/>
        <a:p>
          <a:r>
            <a:rPr lang="es-ES" dirty="0" smtClean="0"/>
            <a:t>Creyente</a:t>
          </a:r>
          <a:endParaRPr lang="es-ES" dirty="0"/>
        </a:p>
      </dgm:t>
    </dgm:pt>
    <dgm:pt modelId="{7B8D636C-9ED4-9341-8B2A-913DE77C0F6B}" type="parTrans" cxnId="{737D2437-0B8D-0D44-90D8-6D00391753AB}">
      <dgm:prSet/>
      <dgm:spPr/>
      <dgm:t>
        <a:bodyPr/>
        <a:lstStyle/>
        <a:p>
          <a:endParaRPr lang="es-ES"/>
        </a:p>
      </dgm:t>
    </dgm:pt>
    <dgm:pt modelId="{DACFE2A4-DF71-0444-9D0C-FA43B6EE32B6}" type="sibTrans" cxnId="{737D2437-0B8D-0D44-90D8-6D00391753AB}">
      <dgm:prSet/>
      <dgm:spPr/>
      <dgm:t>
        <a:bodyPr/>
        <a:lstStyle/>
        <a:p>
          <a:endParaRPr lang="es-ES"/>
        </a:p>
      </dgm:t>
    </dgm:pt>
    <dgm:pt modelId="{63E92C8B-0B79-2443-95B2-767A1A58D521}">
      <dgm:prSet phldrT="[Texto]"/>
      <dgm:spPr>
        <a:solidFill>
          <a:srgbClr val="000090"/>
        </a:solidFill>
      </dgm:spPr>
      <dgm:t>
        <a:bodyPr/>
        <a:lstStyle/>
        <a:p>
          <a:r>
            <a:rPr lang="es-ES" dirty="0" smtClean="0"/>
            <a:t>Compañeros</a:t>
          </a:r>
          <a:endParaRPr lang="es-ES" dirty="0"/>
        </a:p>
      </dgm:t>
    </dgm:pt>
    <dgm:pt modelId="{8396362F-3532-C749-B57E-63941F4CD15D}" type="parTrans" cxnId="{33B8318F-BAAE-CD41-BA59-D51FD11FD905}">
      <dgm:prSet/>
      <dgm:spPr/>
      <dgm:t>
        <a:bodyPr/>
        <a:lstStyle/>
        <a:p>
          <a:endParaRPr lang="es-ES"/>
        </a:p>
      </dgm:t>
    </dgm:pt>
    <dgm:pt modelId="{B7AFCEBE-5338-0842-B110-712D37EFF82F}" type="sibTrans" cxnId="{33B8318F-BAAE-CD41-BA59-D51FD11FD905}">
      <dgm:prSet/>
      <dgm:spPr/>
      <dgm:t>
        <a:bodyPr/>
        <a:lstStyle/>
        <a:p>
          <a:endParaRPr lang="es-ES"/>
        </a:p>
      </dgm:t>
    </dgm:pt>
    <dgm:pt modelId="{4F28EE55-E9D6-C843-BD8E-890891350234}">
      <dgm:prSet phldrT="[Texto]"/>
      <dgm:spPr>
        <a:solidFill>
          <a:srgbClr val="000090"/>
        </a:solidFill>
      </dgm:spPr>
      <dgm:t>
        <a:bodyPr/>
        <a:lstStyle/>
        <a:p>
          <a:r>
            <a:rPr lang="es-ES" dirty="0" smtClean="0"/>
            <a:t>Intereses</a:t>
          </a:r>
          <a:endParaRPr lang="es-ES" dirty="0"/>
        </a:p>
      </dgm:t>
    </dgm:pt>
    <dgm:pt modelId="{356AB051-14D8-1C4E-8BD1-3C5BEB79A791}" type="parTrans" cxnId="{C16C4D42-011D-FC4F-9843-69395CB9B5FD}">
      <dgm:prSet/>
      <dgm:spPr/>
      <dgm:t>
        <a:bodyPr/>
        <a:lstStyle/>
        <a:p>
          <a:endParaRPr lang="es-ES"/>
        </a:p>
      </dgm:t>
    </dgm:pt>
    <dgm:pt modelId="{F8CF3708-3F9D-704F-8F8D-293CE932E303}" type="sibTrans" cxnId="{C16C4D42-011D-FC4F-9843-69395CB9B5FD}">
      <dgm:prSet/>
      <dgm:spPr/>
      <dgm:t>
        <a:bodyPr/>
        <a:lstStyle/>
        <a:p>
          <a:endParaRPr lang="es-ES"/>
        </a:p>
      </dgm:t>
    </dgm:pt>
    <dgm:pt modelId="{00D9D8D8-E442-5D43-8D8C-22BA15BAEB65}">
      <dgm:prSet phldrT="[Texto]"/>
      <dgm:spPr>
        <a:solidFill>
          <a:srgbClr val="000090"/>
        </a:solidFill>
      </dgm:spPr>
      <dgm:t>
        <a:bodyPr/>
        <a:lstStyle/>
        <a:p>
          <a:r>
            <a:rPr lang="es-ES" dirty="0" smtClean="0"/>
            <a:t>Presiones</a:t>
          </a:r>
          <a:endParaRPr lang="es-ES" dirty="0"/>
        </a:p>
      </dgm:t>
    </dgm:pt>
    <dgm:pt modelId="{F3C270DB-F5C3-754A-BAD0-D8D95F92CC57}" type="parTrans" cxnId="{1C868DF1-CF0A-7D42-BE45-EAECA58B33E0}">
      <dgm:prSet/>
      <dgm:spPr/>
      <dgm:t>
        <a:bodyPr/>
        <a:lstStyle/>
        <a:p>
          <a:endParaRPr lang="es-ES"/>
        </a:p>
      </dgm:t>
    </dgm:pt>
    <dgm:pt modelId="{E6BC84F9-CC66-8C44-A2F4-2651954E909F}" type="sibTrans" cxnId="{1C868DF1-CF0A-7D42-BE45-EAECA58B33E0}">
      <dgm:prSet/>
      <dgm:spPr/>
      <dgm:t>
        <a:bodyPr/>
        <a:lstStyle/>
        <a:p>
          <a:endParaRPr lang="es-ES"/>
        </a:p>
      </dgm:t>
    </dgm:pt>
    <dgm:pt modelId="{A1365BFD-0E35-CB42-8457-7925252791AE}">
      <dgm:prSet phldrT="[Texto]"/>
      <dgm:spPr>
        <a:solidFill>
          <a:srgbClr val="000090"/>
        </a:solidFill>
      </dgm:spPr>
      <dgm:t>
        <a:bodyPr/>
        <a:lstStyle/>
        <a:p>
          <a:r>
            <a:rPr lang="es-ES" dirty="0" smtClean="0"/>
            <a:t>Sueños</a:t>
          </a:r>
          <a:endParaRPr lang="es-ES" dirty="0"/>
        </a:p>
      </dgm:t>
    </dgm:pt>
    <dgm:pt modelId="{FDD601CC-6802-2C43-B059-BC07E38DB8DB}" type="parTrans" cxnId="{FD62612F-FB5A-BF4F-ABDE-27AE28B4CB1D}">
      <dgm:prSet/>
      <dgm:spPr/>
      <dgm:t>
        <a:bodyPr/>
        <a:lstStyle/>
        <a:p>
          <a:endParaRPr lang="es-ES"/>
        </a:p>
      </dgm:t>
    </dgm:pt>
    <dgm:pt modelId="{4BCFED87-687B-C042-B1B6-B31BE0AA0178}" type="sibTrans" cxnId="{FD62612F-FB5A-BF4F-ABDE-27AE28B4CB1D}">
      <dgm:prSet/>
      <dgm:spPr/>
      <dgm:t>
        <a:bodyPr/>
        <a:lstStyle/>
        <a:p>
          <a:endParaRPr lang="es-ES"/>
        </a:p>
      </dgm:t>
    </dgm:pt>
    <dgm:pt modelId="{AB5CFA59-DEDA-854F-A954-19C20E70248C}">
      <dgm:prSet phldrT="[Texto]"/>
      <dgm:spPr>
        <a:solidFill>
          <a:srgbClr val="000090"/>
        </a:solidFill>
      </dgm:spPr>
      <dgm:t>
        <a:bodyPr/>
        <a:lstStyle/>
        <a:p>
          <a:r>
            <a:rPr lang="es-ES" dirty="0" smtClean="0"/>
            <a:t>Metas</a:t>
          </a:r>
          <a:endParaRPr lang="es-ES" dirty="0"/>
        </a:p>
      </dgm:t>
    </dgm:pt>
    <dgm:pt modelId="{9CB56483-1FD3-C445-802F-D64EA2924ADC}" type="parTrans" cxnId="{3A49AA27-3581-F64F-87FF-5C42BD96E54A}">
      <dgm:prSet/>
      <dgm:spPr/>
      <dgm:t>
        <a:bodyPr/>
        <a:lstStyle/>
        <a:p>
          <a:endParaRPr lang="es-ES"/>
        </a:p>
      </dgm:t>
    </dgm:pt>
    <dgm:pt modelId="{6F485418-5B8E-444E-87CB-862A4617DB90}" type="sibTrans" cxnId="{3A49AA27-3581-F64F-87FF-5C42BD96E54A}">
      <dgm:prSet/>
      <dgm:spPr/>
      <dgm:t>
        <a:bodyPr/>
        <a:lstStyle/>
        <a:p>
          <a:endParaRPr lang="es-ES"/>
        </a:p>
      </dgm:t>
    </dgm:pt>
    <dgm:pt modelId="{CA54C686-5918-8843-8A19-8EB54FFB87E1}">
      <dgm:prSet phldrT="[Texto]"/>
      <dgm:spPr>
        <a:solidFill>
          <a:srgbClr val="000090"/>
        </a:solidFill>
      </dgm:spPr>
      <dgm:t>
        <a:bodyPr/>
        <a:lstStyle/>
        <a:p>
          <a:r>
            <a:rPr lang="es-ES" dirty="0" smtClean="0"/>
            <a:t>Reino</a:t>
          </a:r>
          <a:endParaRPr lang="es-ES" dirty="0"/>
        </a:p>
      </dgm:t>
    </dgm:pt>
    <dgm:pt modelId="{222B601F-BBBB-7C4F-AC72-13A85B27A64D}" type="parTrans" cxnId="{87B6C84D-1594-AF40-9F0A-E002ADAC605C}">
      <dgm:prSet/>
      <dgm:spPr/>
      <dgm:t>
        <a:bodyPr/>
        <a:lstStyle/>
        <a:p>
          <a:endParaRPr lang="es-ES"/>
        </a:p>
      </dgm:t>
    </dgm:pt>
    <dgm:pt modelId="{C627CC3E-0F20-5A49-9887-3B658122FA0D}" type="sibTrans" cxnId="{87B6C84D-1594-AF40-9F0A-E002ADAC605C}">
      <dgm:prSet/>
      <dgm:spPr/>
      <dgm:t>
        <a:bodyPr/>
        <a:lstStyle/>
        <a:p>
          <a:endParaRPr lang="es-ES"/>
        </a:p>
      </dgm:t>
    </dgm:pt>
    <dgm:pt modelId="{6F1B1F58-D299-5D43-B263-88620E234F41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RELACIONES</a:t>
          </a:r>
          <a:endParaRPr lang="es-ES" b="1" dirty="0"/>
        </a:p>
      </dgm:t>
    </dgm:pt>
    <dgm:pt modelId="{ABA9EB39-B9A9-F04C-8709-85F6B9DE0F1E}" type="parTrans" cxnId="{CF9CC534-CDA3-8C4E-A27F-6C6B8B1410A0}">
      <dgm:prSet/>
      <dgm:spPr>
        <a:solidFill>
          <a:srgbClr val="000090"/>
        </a:solidFill>
      </dgm:spPr>
      <dgm:t>
        <a:bodyPr/>
        <a:lstStyle/>
        <a:p>
          <a:endParaRPr lang="es-ES"/>
        </a:p>
      </dgm:t>
    </dgm:pt>
    <dgm:pt modelId="{40F37937-0B05-0C47-BAA5-4F580DA894EF}" type="sibTrans" cxnId="{CF9CC534-CDA3-8C4E-A27F-6C6B8B1410A0}">
      <dgm:prSet/>
      <dgm:spPr/>
      <dgm:t>
        <a:bodyPr/>
        <a:lstStyle/>
        <a:p>
          <a:endParaRPr lang="es-ES"/>
        </a:p>
      </dgm:t>
    </dgm:pt>
    <dgm:pt modelId="{12D5CFA7-9032-B14E-8F59-C639F9BE638C}">
      <dgm:prSet phldrT="[Texto]"/>
      <dgm:spPr>
        <a:solidFill>
          <a:srgbClr val="000090"/>
        </a:solidFill>
      </dgm:spPr>
      <dgm:t>
        <a:bodyPr/>
        <a:lstStyle/>
        <a:p>
          <a:r>
            <a:rPr lang="es-ES" dirty="0" smtClean="0"/>
            <a:t>Común</a:t>
          </a:r>
          <a:endParaRPr lang="es-ES" dirty="0"/>
        </a:p>
      </dgm:t>
    </dgm:pt>
    <dgm:pt modelId="{5A257EA4-3CE2-D043-B2B0-1A39B16439D1}" type="parTrans" cxnId="{BBCE1035-7A7C-4045-A3AA-2A2D15A8B7A0}">
      <dgm:prSet/>
      <dgm:spPr/>
      <dgm:t>
        <a:bodyPr/>
        <a:lstStyle/>
        <a:p>
          <a:endParaRPr lang="es-ES"/>
        </a:p>
      </dgm:t>
    </dgm:pt>
    <dgm:pt modelId="{9F480DB6-C99E-B642-B5B0-164EE85313F1}" type="sibTrans" cxnId="{BBCE1035-7A7C-4045-A3AA-2A2D15A8B7A0}">
      <dgm:prSet/>
      <dgm:spPr/>
      <dgm:t>
        <a:bodyPr/>
        <a:lstStyle/>
        <a:p>
          <a:endParaRPr lang="es-ES"/>
        </a:p>
      </dgm:t>
    </dgm:pt>
    <dgm:pt modelId="{86BBB381-E831-6D46-98FA-AD86EA9E1723}">
      <dgm:prSet phldrT="[Texto]"/>
      <dgm:spPr>
        <a:solidFill>
          <a:srgbClr val="000090"/>
        </a:solidFill>
      </dgm:spPr>
      <dgm:t>
        <a:bodyPr/>
        <a:lstStyle/>
        <a:p>
          <a:r>
            <a:rPr lang="es-ES" dirty="0" smtClean="0"/>
            <a:t>Afectos</a:t>
          </a:r>
          <a:endParaRPr lang="es-ES" dirty="0"/>
        </a:p>
      </dgm:t>
    </dgm:pt>
    <dgm:pt modelId="{008114B0-304D-B84E-8AB1-EE84C9F47C0C}" type="parTrans" cxnId="{E7316574-CA7D-734E-845B-04D21FBBE82C}">
      <dgm:prSet/>
      <dgm:spPr/>
      <dgm:t>
        <a:bodyPr/>
        <a:lstStyle/>
        <a:p>
          <a:endParaRPr lang="es-ES"/>
        </a:p>
      </dgm:t>
    </dgm:pt>
    <dgm:pt modelId="{485D4669-1B93-C24A-83A1-7A2A158C70F9}" type="sibTrans" cxnId="{E7316574-CA7D-734E-845B-04D21FBBE82C}">
      <dgm:prSet/>
      <dgm:spPr/>
      <dgm:t>
        <a:bodyPr/>
        <a:lstStyle/>
        <a:p>
          <a:endParaRPr lang="es-ES"/>
        </a:p>
      </dgm:t>
    </dgm:pt>
    <dgm:pt modelId="{A40D0E51-0083-FD43-93AC-6872BBAAAA00}">
      <dgm:prSet phldrT="[Texto]"/>
      <dgm:spPr>
        <a:solidFill>
          <a:srgbClr val="000090"/>
        </a:solidFill>
      </dgm:spPr>
      <dgm:t>
        <a:bodyPr/>
        <a:lstStyle/>
        <a:p>
          <a:r>
            <a:rPr lang="es-ES" dirty="0" smtClean="0"/>
            <a:t>Desafectos</a:t>
          </a:r>
          <a:endParaRPr lang="es-ES" dirty="0"/>
        </a:p>
      </dgm:t>
    </dgm:pt>
    <dgm:pt modelId="{76F1C462-940E-FE4B-942C-CE44303AFE8A}" type="parTrans" cxnId="{87025C41-45F9-FB45-836E-C87E5473BC61}">
      <dgm:prSet/>
      <dgm:spPr/>
      <dgm:t>
        <a:bodyPr/>
        <a:lstStyle/>
        <a:p>
          <a:endParaRPr lang="es-ES"/>
        </a:p>
      </dgm:t>
    </dgm:pt>
    <dgm:pt modelId="{443F9942-29FC-DB48-A469-1453BE0ABF16}" type="sibTrans" cxnId="{87025C41-45F9-FB45-836E-C87E5473BC61}">
      <dgm:prSet/>
      <dgm:spPr/>
      <dgm:t>
        <a:bodyPr/>
        <a:lstStyle/>
        <a:p>
          <a:endParaRPr lang="es-ES"/>
        </a:p>
      </dgm:t>
    </dgm:pt>
    <dgm:pt modelId="{03071754-3C0B-7149-B056-CB4B74BB9FF5}" type="pres">
      <dgm:prSet presAssocID="{E2C2ADE4-8CCF-5A41-9B52-3A0091EA14A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E99534B-3337-DF44-90C2-FC80AC018076}" type="pres">
      <dgm:prSet presAssocID="{D0BB290E-15E3-3443-8718-99157E348935}" presName="centerShape" presStyleLbl="node0" presStyleIdx="0" presStyleCnt="1"/>
      <dgm:spPr/>
      <dgm:t>
        <a:bodyPr/>
        <a:lstStyle/>
        <a:p>
          <a:endParaRPr lang="es-ES"/>
        </a:p>
      </dgm:t>
    </dgm:pt>
    <dgm:pt modelId="{B8C7B391-9A67-CC45-87F1-70E5755EE326}" type="pres">
      <dgm:prSet presAssocID="{4789612C-978E-074C-9EF4-4AD52B4D0F91}" presName="parTrans" presStyleLbl="bgSibTrans2D1" presStyleIdx="0" presStyleCnt="4"/>
      <dgm:spPr/>
      <dgm:t>
        <a:bodyPr/>
        <a:lstStyle/>
        <a:p>
          <a:endParaRPr lang="es-ES"/>
        </a:p>
      </dgm:t>
    </dgm:pt>
    <dgm:pt modelId="{76C0B55A-3C76-B14F-9D1B-1B01F5BB37AF}" type="pres">
      <dgm:prSet presAssocID="{F36E818B-204A-ED45-95B6-C0C31F1666F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EF1380D-496D-2C48-9FCF-13E579DDBAEA}" type="pres">
      <dgm:prSet presAssocID="{0FFE80FF-AC42-934F-B94C-BBA99B0E70DC}" presName="parTrans" presStyleLbl="bgSibTrans2D1" presStyleIdx="1" presStyleCnt="4"/>
      <dgm:spPr/>
      <dgm:t>
        <a:bodyPr/>
        <a:lstStyle/>
        <a:p>
          <a:endParaRPr lang="es-ES"/>
        </a:p>
      </dgm:t>
    </dgm:pt>
    <dgm:pt modelId="{DCC19FF9-9334-B743-9A08-D50F37A27950}" type="pres">
      <dgm:prSet presAssocID="{59BA7258-A1AF-CC4A-A55A-AFCBFF8A6AF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742961F-6059-3A46-9CD7-FC5E58B2A929}" type="pres">
      <dgm:prSet presAssocID="{AD09CE57-187E-8247-9F24-EF35EC71AA4C}" presName="parTrans" presStyleLbl="bgSibTrans2D1" presStyleIdx="2" presStyleCnt="4"/>
      <dgm:spPr/>
      <dgm:t>
        <a:bodyPr/>
        <a:lstStyle/>
        <a:p>
          <a:endParaRPr lang="es-ES"/>
        </a:p>
      </dgm:t>
    </dgm:pt>
    <dgm:pt modelId="{1C65BC04-B928-9A48-B815-3854B0861503}" type="pres">
      <dgm:prSet presAssocID="{D491987F-433B-2942-BCC4-E447AE9E9EA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4F1B6A0-F711-B048-B317-85A5417FDB9D}" type="pres">
      <dgm:prSet presAssocID="{ABA9EB39-B9A9-F04C-8709-85F6B9DE0F1E}" presName="parTrans" presStyleLbl="bgSibTrans2D1" presStyleIdx="3" presStyleCnt="4"/>
      <dgm:spPr/>
      <dgm:t>
        <a:bodyPr/>
        <a:lstStyle/>
        <a:p>
          <a:endParaRPr lang="es-ES"/>
        </a:p>
      </dgm:t>
    </dgm:pt>
    <dgm:pt modelId="{E41C696E-7B99-2C4D-991D-CFBFB8666912}" type="pres">
      <dgm:prSet presAssocID="{6F1B1F58-D299-5D43-B263-88620E234F4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1935E2E-E793-3749-A1D1-FDD8DFCF8CA0}" srcId="{E2C2ADE4-8CCF-5A41-9B52-3A0091EA14A7}" destId="{D0BB290E-15E3-3443-8718-99157E348935}" srcOrd="0" destOrd="0" parTransId="{318A717F-7ABF-6D43-A49B-ACF0B8610C8B}" sibTransId="{C9B5225D-D4F2-1C44-BA13-22DB0A90E4BE}"/>
    <dgm:cxn modelId="{A710EAB4-0F5D-DD4A-8120-B7B9482DACF9}" srcId="{F36E818B-204A-ED45-95B6-C0C31F1666F9}" destId="{073B13FC-C4B1-154A-8637-B7D8AB3499A6}" srcOrd="0" destOrd="0" parTransId="{2A179776-256C-9E41-BD44-44822C1FA73A}" sibTransId="{84983023-956A-9D47-979D-F507BA8054B5}"/>
    <dgm:cxn modelId="{DD9707C9-E7C6-E94A-A91C-36D26E43ED33}" type="presOf" srcId="{00D9D8D8-E442-5D43-8D8C-22BA15BAEB65}" destId="{DCC19FF9-9334-B743-9A08-D50F37A27950}" srcOrd="0" destOrd="3" presId="urn:microsoft.com/office/officeart/2005/8/layout/radial4"/>
    <dgm:cxn modelId="{27557F02-D39B-3E4F-B72E-6011BC3DFCA1}" type="presOf" srcId="{F36E818B-204A-ED45-95B6-C0C31F1666F9}" destId="{76C0B55A-3C76-B14F-9D1B-1B01F5BB37AF}" srcOrd="0" destOrd="0" presId="urn:microsoft.com/office/officeart/2005/8/layout/radial4"/>
    <dgm:cxn modelId="{F59B8AF2-FFE1-A341-BE39-CCAF58386D44}" type="presOf" srcId="{6F1B1F58-D299-5D43-B263-88620E234F41}" destId="{E41C696E-7B99-2C4D-991D-CFBFB8666912}" srcOrd="0" destOrd="0" presId="urn:microsoft.com/office/officeart/2005/8/layout/radial4"/>
    <dgm:cxn modelId="{B7EAEC28-4904-4C4A-9BE3-B98A53985F7F}" type="presOf" srcId="{A1365BFD-0E35-CB42-8457-7925252791AE}" destId="{1C65BC04-B928-9A48-B815-3854B0861503}" srcOrd="0" destOrd="1" presId="urn:microsoft.com/office/officeart/2005/8/layout/radial4"/>
    <dgm:cxn modelId="{9FE511DC-352C-5843-9874-A308387E69D7}" type="presOf" srcId="{0D2855B0-9F87-A249-9FE4-17D20F5C95E3}" destId="{76C0B55A-3C76-B14F-9D1B-1B01F5BB37AF}" srcOrd="0" destOrd="3" presId="urn:microsoft.com/office/officeart/2005/8/layout/radial4"/>
    <dgm:cxn modelId="{87025C41-45F9-FB45-836E-C87E5473BC61}" srcId="{6F1B1F58-D299-5D43-B263-88620E234F41}" destId="{A40D0E51-0083-FD43-93AC-6872BBAAAA00}" srcOrd="2" destOrd="0" parTransId="{76F1C462-940E-FE4B-942C-CE44303AFE8A}" sibTransId="{443F9942-29FC-DB48-A469-1453BE0ABF16}"/>
    <dgm:cxn modelId="{737D2437-0B8D-0D44-90D8-6D00391753AB}" srcId="{F36E818B-204A-ED45-95B6-C0C31F1666F9}" destId="{0D2855B0-9F87-A249-9FE4-17D20F5C95E3}" srcOrd="2" destOrd="0" parTransId="{7B8D636C-9ED4-9341-8B2A-913DE77C0F6B}" sibTransId="{DACFE2A4-DF71-0444-9D0C-FA43B6EE32B6}"/>
    <dgm:cxn modelId="{B5F0C4C0-162B-614A-B8BD-D15C92E3FAC0}" srcId="{D0BB290E-15E3-3443-8718-99157E348935}" destId="{D491987F-433B-2942-BCC4-E447AE9E9EA5}" srcOrd="2" destOrd="0" parTransId="{AD09CE57-187E-8247-9F24-EF35EC71AA4C}" sibTransId="{716CB8FE-2741-4546-AB2B-06B8FB36654C}"/>
    <dgm:cxn modelId="{CF9CC534-CDA3-8C4E-A27F-6C6B8B1410A0}" srcId="{D0BB290E-15E3-3443-8718-99157E348935}" destId="{6F1B1F58-D299-5D43-B263-88620E234F41}" srcOrd="3" destOrd="0" parTransId="{ABA9EB39-B9A9-F04C-8709-85F6B9DE0F1E}" sibTransId="{40F37937-0B05-0C47-BAA5-4F580DA894EF}"/>
    <dgm:cxn modelId="{F4CFB6DC-419F-5B46-9DB8-B8A1EC85D450}" type="presOf" srcId="{073B13FC-C4B1-154A-8637-B7D8AB3499A6}" destId="{76C0B55A-3C76-B14F-9D1B-1B01F5BB37AF}" srcOrd="0" destOrd="1" presId="urn:microsoft.com/office/officeart/2005/8/layout/radial4"/>
    <dgm:cxn modelId="{44450CAA-6300-E145-B877-2F826B935C81}" type="presOf" srcId="{12D5CFA7-9032-B14E-8F59-C639F9BE638C}" destId="{E41C696E-7B99-2C4D-991D-CFBFB8666912}" srcOrd="0" destOrd="1" presId="urn:microsoft.com/office/officeart/2005/8/layout/radial4"/>
    <dgm:cxn modelId="{1C868DF1-CF0A-7D42-BE45-EAECA58B33E0}" srcId="{59BA7258-A1AF-CC4A-A55A-AFCBFF8A6AF7}" destId="{00D9D8D8-E442-5D43-8D8C-22BA15BAEB65}" srcOrd="2" destOrd="0" parTransId="{F3C270DB-F5C3-754A-BAD0-D8D95F92CC57}" sibTransId="{E6BC84F9-CC66-8C44-A2F4-2651954E909F}"/>
    <dgm:cxn modelId="{CBD671B0-1827-3944-94B1-7F1B4B3700E1}" srcId="{D0BB290E-15E3-3443-8718-99157E348935}" destId="{F36E818B-204A-ED45-95B6-C0C31F1666F9}" srcOrd="0" destOrd="0" parTransId="{4789612C-978E-074C-9EF4-4AD52B4D0F91}" sibTransId="{A81B3D79-A75D-A941-923D-CD391F809EEC}"/>
    <dgm:cxn modelId="{33B8318F-BAAE-CD41-BA59-D51FD11FD905}" srcId="{59BA7258-A1AF-CC4A-A55A-AFCBFF8A6AF7}" destId="{63E92C8B-0B79-2443-95B2-767A1A58D521}" srcOrd="0" destOrd="0" parTransId="{8396362F-3532-C749-B57E-63941F4CD15D}" sibTransId="{B7AFCEBE-5338-0842-B110-712D37EFF82F}"/>
    <dgm:cxn modelId="{69486AC9-3E17-3D42-AAEB-98B8528914C1}" type="presOf" srcId="{4789612C-978E-074C-9EF4-4AD52B4D0F91}" destId="{B8C7B391-9A67-CC45-87F1-70E5755EE326}" srcOrd="0" destOrd="0" presId="urn:microsoft.com/office/officeart/2005/8/layout/radial4"/>
    <dgm:cxn modelId="{B2EEE794-6C07-B841-834C-636E97DA500A}" type="presOf" srcId="{0FFE80FF-AC42-934F-B94C-BBA99B0E70DC}" destId="{BEF1380D-496D-2C48-9FCF-13E579DDBAEA}" srcOrd="0" destOrd="0" presId="urn:microsoft.com/office/officeart/2005/8/layout/radial4"/>
    <dgm:cxn modelId="{F3E48EC8-3B88-0D4F-B509-C876A7C62444}" type="presOf" srcId="{7CEEE061-701F-5F48-9F6D-09AC99D802F8}" destId="{76C0B55A-3C76-B14F-9D1B-1B01F5BB37AF}" srcOrd="0" destOrd="2" presId="urn:microsoft.com/office/officeart/2005/8/layout/radial4"/>
    <dgm:cxn modelId="{6CC414FD-ACE6-6040-B3F6-0EF0CCD08856}" type="presOf" srcId="{D0BB290E-15E3-3443-8718-99157E348935}" destId="{FE99534B-3337-DF44-90C2-FC80AC018076}" srcOrd="0" destOrd="0" presId="urn:microsoft.com/office/officeart/2005/8/layout/radial4"/>
    <dgm:cxn modelId="{A40E2587-1C9F-8947-9FDF-A6D74F82F8CB}" type="presOf" srcId="{A40D0E51-0083-FD43-93AC-6872BBAAAA00}" destId="{E41C696E-7B99-2C4D-991D-CFBFB8666912}" srcOrd="0" destOrd="3" presId="urn:microsoft.com/office/officeart/2005/8/layout/radial4"/>
    <dgm:cxn modelId="{3EDA001D-F581-504A-A6A3-45B17B7600C8}" srcId="{F36E818B-204A-ED45-95B6-C0C31F1666F9}" destId="{7CEEE061-701F-5F48-9F6D-09AC99D802F8}" srcOrd="1" destOrd="0" parTransId="{A2629140-2E77-8C4C-8415-079A38003519}" sibTransId="{067E3E84-D21D-104D-83F2-8261FDDDA442}"/>
    <dgm:cxn modelId="{4CC7C9BF-74BF-0643-A449-55029FA68F50}" type="presOf" srcId="{ABA9EB39-B9A9-F04C-8709-85F6B9DE0F1E}" destId="{54F1B6A0-F711-B048-B317-85A5417FDB9D}" srcOrd="0" destOrd="0" presId="urn:microsoft.com/office/officeart/2005/8/layout/radial4"/>
    <dgm:cxn modelId="{A68D410A-B240-034A-A7A5-26096C800F76}" type="presOf" srcId="{4F28EE55-E9D6-C843-BD8E-890891350234}" destId="{DCC19FF9-9334-B743-9A08-D50F37A27950}" srcOrd="0" destOrd="2" presId="urn:microsoft.com/office/officeart/2005/8/layout/radial4"/>
    <dgm:cxn modelId="{C16C4D42-011D-FC4F-9843-69395CB9B5FD}" srcId="{59BA7258-A1AF-CC4A-A55A-AFCBFF8A6AF7}" destId="{4F28EE55-E9D6-C843-BD8E-890891350234}" srcOrd="1" destOrd="0" parTransId="{356AB051-14D8-1C4E-8BD1-3C5BEB79A791}" sibTransId="{F8CF3708-3F9D-704F-8F8D-293CE932E303}"/>
    <dgm:cxn modelId="{3A49AA27-3581-F64F-87FF-5C42BD96E54A}" srcId="{D491987F-433B-2942-BCC4-E447AE9E9EA5}" destId="{AB5CFA59-DEDA-854F-A954-19C20E70248C}" srcOrd="1" destOrd="0" parTransId="{9CB56483-1FD3-C445-802F-D64EA2924ADC}" sibTransId="{6F485418-5B8E-444E-87CB-862A4617DB90}"/>
    <dgm:cxn modelId="{D4FD85AB-0AF3-6C46-91C7-0DAED9418439}" type="presOf" srcId="{63E92C8B-0B79-2443-95B2-767A1A58D521}" destId="{DCC19FF9-9334-B743-9A08-D50F37A27950}" srcOrd="0" destOrd="1" presId="urn:microsoft.com/office/officeart/2005/8/layout/radial4"/>
    <dgm:cxn modelId="{BBCE1035-7A7C-4045-A3AA-2A2D15A8B7A0}" srcId="{6F1B1F58-D299-5D43-B263-88620E234F41}" destId="{12D5CFA7-9032-B14E-8F59-C639F9BE638C}" srcOrd="0" destOrd="0" parTransId="{5A257EA4-3CE2-D043-B2B0-1A39B16439D1}" sibTransId="{9F480DB6-C99E-B642-B5B0-164EE85313F1}"/>
    <dgm:cxn modelId="{E7316574-CA7D-734E-845B-04D21FBBE82C}" srcId="{6F1B1F58-D299-5D43-B263-88620E234F41}" destId="{86BBB381-E831-6D46-98FA-AD86EA9E1723}" srcOrd="1" destOrd="0" parTransId="{008114B0-304D-B84E-8AB1-EE84C9F47C0C}" sibTransId="{485D4669-1B93-C24A-83A1-7A2A158C70F9}"/>
    <dgm:cxn modelId="{FE61431E-7BA1-5743-AB48-B9641A5D0BED}" type="presOf" srcId="{D491987F-433B-2942-BCC4-E447AE9E9EA5}" destId="{1C65BC04-B928-9A48-B815-3854B0861503}" srcOrd="0" destOrd="0" presId="urn:microsoft.com/office/officeart/2005/8/layout/radial4"/>
    <dgm:cxn modelId="{A88E7175-D202-AF49-9568-F7023133BE2B}" srcId="{D0BB290E-15E3-3443-8718-99157E348935}" destId="{59BA7258-A1AF-CC4A-A55A-AFCBFF8A6AF7}" srcOrd="1" destOrd="0" parTransId="{0FFE80FF-AC42-934F-B94C-BBA99B0E70DC}" sibTransId="{4CAD2377-E755-F640-B3E5-D89E97BE0CE2}"/>
    <dgm:cxn modelId="{8C883F4E-47A5-6E4A-B2EB-0542AFD507F5}" type="presOf" srcId="{86BBB381-E831-6D46-98FA-AD86EA9E1723}" destId="{E41C696E-7B99-2C4D-991D-CFBFB8666912}" srcOrd="0" destOrd="2" presId="urn:microsoft.com/office/officeart/2005/8/layout/radial4"/>
    <dgm:cxn modelId="{87B6C84D-1594-AF40-9F0A-E002ADAC605C}" srcId="{D491987F-433B-2942-BCC4-E447AE9E9EA5}" destId="{CA54C686-5918-8843-8A19-8EB54FFB87E1}" srcOrd="2" destOrd="0" parTransId="{222B601F-BBBB-7C4F-AC72-13A85B27A64D}" sibTransId="{C627CC3E-0F20-5A49-9887-3B658122FA0D}"/>
    <dgm:cxn modelId="{8E67943C-BB2A-E241-B55A-3E49AF8A7E84}" type="presOf" srcId="{AB5CFA59-DEDA-854F-A954-19C20E70248C}" destId="{1C65BC04-B928-9A48-B815-3854B0861503}" srcOrd="0" destOrd="2" presId="urn:microsoft.com/office/officeart/2005/8/layout/radial4"/>
    <dgm:cxn modelId="{CB661C9F-0EFB-6F4A-92A0-F84F279CC3CC}" type="presOf" srcId="{AD09CE57-187E-8247-9F24-EF35EC71AA4C}" destId="{9742961F-6059-3A46-9CD7-FC5E58B2A929}" srcOrd="0" destOrd="0" presId="urn:microsoft.com/office/officeart/2005/8/layout/radial4"/>
    <dgm:cxn modelId="{C4B64D71-C5F9-7643-8991-77609EBFD1FA}" type="presOf" srcId="{E2C2ADE4-8CCF-5A41-9B52-3A0091EA14A7}" destId="{03071754-3C0B-7149-B056-CB4B74BB9FF5}" srcOrd="0" destOrd="0" presId="urn:microsoft.com/office/officeart/2005/8/layout/radial4"/>
    <dgm:cxn modelId="{FD62612F-FB5A-BF4F-ABDE-27AE28B4CB1D}" srcId="{D491987F-433B-2942-BCC4-E447AE9E9EA5}" destId="{A1365BFD-0E35-CB42-8457-7925252791AE}" srcOrd="0" destOrd="0" parTransId="{FDD601CC-6802-2C43-B059-BC07E38DB8DB}" sibTransId="{4BCFED87-687B-C042-B1B6-B31BE0AA0178}"/>
    <dgm:cxn modelId="{21F0A7E8-D1C2-D840-88A2-C4FA741B90DE}" type="presOf" srcId="{CA54C686-5918-8843-8A19-8EB54FFB87E1}" destId="{1C65BC04-B928-9A48-B815-3854B0861503}" srcOrd="0" destOrd="3" presId="urn:microsoft.com/office/officeart/2005/8/layout/radial4"/>
    <dgm:cxn modelId="{C76B0692-A2FD-6747-9B82-5E0AFD47E24A}" type="presOf" srcId="{59BA7258-A1AF-CC4A-A55A-AFCBFF8A6AF7}" destId="{DCC19FF9-9334-B743-9A08-D50F37A27950}" srcOrd="0" destOrd="0" presId="urn:microsoft.com/office/officeart/2005/8/layout/radial4"/>
    <dgm:cxn modelId="{6BB4664F-4519-9F47-990F-01E64BA35E0E}" type="presParOf" srcId="{03071754-3C0B-7149-B056-CB4B74BB9FF5}" destId="{FE99534B-3337-DF44-90C2-FC80AC018076}" srcOrd="0" destOrd="0" presId="urn:microsoft.com/office/officeart/2005/8/layout/radial4"/>
    <dgm:cxn modelId="{D2BC6170-E163-7749-9E7C-04AFD09DD9D0}" type="presParOf" srcId="{03071754-3C0B-7149-B056-CB4B74BB9FF5}" destId="{B8C7B391-9A67-CC45-87F1-70E5755EE326}" srcOrd="1" destOrd="0" presId="urn:microsoft.com/office/officeart/2005/8/layout/radial4"/>
    <dgm:cxn modelId="{E073296A-2426-DE44-9625-15D8686789DF}" type="presParOf" srcId="{03071754-3C0B-7149-B056-CB4B74BB9FF5}" destId="{76C0B55A-3C76-B14F-9D1B-1B01F5BB37AF}" srcOrd="2" destOrd="0" presId="urn:microsoft.com/office/officeart/2005/8/layout/radial4"/>
    <dgm:cxn modelId="{5ADE1322-B467-C14F-AA77-1543104568BB}" type="presParOf" srcId="{03071754-3C0B-7149-B056-CB4B74BB9FF5}" destId="{BEF1380D-496D-2C48-9FCF-13E579DDBAEA}" srcOrd="3" destOrd="0" presId="urn:microsoft.com/office/officeart/2005/8/layout/radial4"/>
    <dgm:cxn modelId="{1651CAA1-D02F-D245-A357-FC5F678CBE6B}" type="presParOf" srcId="{03071754-3C0B-7149-B056-CB4B74BB9FF5}" destId="{DCC19FF9-9334-B743-9A08-D50F37A27950}" srcOrd="4" destOrd="0" presId="urn:microsoft.com/office/officeart/2005/8/layout/radial4"/>
    <dgm:cxn modelId="{344998A6-E2AB-7549-9D0B-68502C1B79FF}" type="presParOf" srcId="{03071754-3C0B-7149-B056-CB4B74BB9FF5}" destId="{9742961F-6059-3A46-9CD7-FC5E58B2A929}" srcOrd="5" destOrd="0" presId="urn:microsoft.com/office/officeart/2005/8/layout/radial4"/>
    <dgm:cxn modelId="{3C0D53B1-F985-754C-B16C-FFDE0D0CDF80}" type="presParOf" srcId="{03071754-3C0B-7149-B056-CB4B74BB9FF5}" destId="{1C65BC04-B928-9A48-B815-3854B0861503}" srcOrd="6" destOrd="0" presId="urn:microsoft.com/office/officeart/2005/8/layout/radial4"/>
    <dgm:cxn modelId="{CA7FA9DC-C987-B44A-9FEF-E25EDABD7251}" type="presParOf" srcId="{03071754-3C0B-7149-B056-CB4B74BB9FF5}" destId="{54F1B6A0-F711-B048-B317-85A5417FDB9D}" srcOrd="7" destOrd="0" presId="urn:microsoft.com/office/officeart/2005/8/layout/radial4"/>
    <dgm:cxn modelId="{CAE00277-3B13-484F-92F5-1BF00E2E745A}" type="presParOf" srcId="{03071754-3C0B-7149-B056-CB4B74BB9FF5}" destId="{E41C696E-7B99-2C4D-991D-CFBFB8666912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8E8113B-56DF-414F-A3E6-50BE3E7EBD30}" type="doc">
      <dgm:prSet loTypeId="urn:microsoft.com/office/officeart/2008/layout/TitlePictureLineup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96DFFA3C-C6C3-B340-B0C6-12CFFE32432D}">
      <dgm:prSet phldrT="[Texto]" custT="1"/>
      <dgm:spPr>
        <a:solidFill>
          <a:srgbClr val="660066"/>
        </a:solidFill>
      </dgm:spPr>
      <dgm:t>
        <a:bodyPr/>
        <a:lstStyle/>
        <a:p>
          <a:r>
            <a:rPr lang="es-ES" sz="1300" b="1" dirty="0" smtClean="0"/>
            <a:t>HUMILDAD</a:t>
          </a:r>
          <a:endParaRPr lang="es-ES" sz="1300" b="1" dirty="0"/>
        </a:p>
      </dgm:t>
    </dgm:pt>
    <dgm:pt modelId="{441ACF70-D5FD-E54B-BBF7-32C1555EB43A}" type="parTrans" cxnId="{6148741C-DCEC-3C45-98CE-6792DE6BE682}">
      <dgm:prSet/>
      <dgm:spPr/>
      <dgm:t>
        <a:bodyPr/>
        <a:lstStyle/>
        <a:p>
          <a:endParaRPr lang="es-ES"/>
        </a:p>
      </dgm:t>
    </dgm:pt>
    <dgm:pt modelId="{8FAEFB26-808E-8240-B92E-08FA45A99A2A}" type="sibTrans" cxnId="{6148741C-DCEC-3C45-98CE-6792DE6BE682}">
      <dgm:prSet/>
      <dgm:spPr/>
      <dgm:t>
        <a:bodyPr/>
        <a:lstStyle/>
        <a:p>
          <a:endParaRPr lang="es-ES"/>
        </a:p>
      </dgm:t>
    </dgm:pt>
    <dgm:pt modelId="{59091633-8E85-2441-BDC2-37E0C183C379}">
      <dgm:prSet phldrT="[Texto]" custT="1"/>
      <dgm:spPr/>
      <dgm:t>
        <a:bodyPr/>
        <a:lstStyle/>
        <a:p>
          <a:r>
            <a:rPr lang="es-ES" sz="1300" dirty="0" smtClean="0"/>
            <a:t>Soy lo que soy</a:t>
          </a:r>
          <a:endParaRPr lang="es-ES" sz="1300" dirty="0"/>
        </a:p>
      </dgm:t>
    </dgm:pt>
    <dgm:pt modelId="{83D5AD8F-CE72-4A43-82D9-B791A56A9CAF}" type="parTrans" cxnId="{A5A28ED1-6F9E-6B43-8AEC-EAF234B4A3C5}">
      <dgm:prSet/>
      <dgm:spPr/>
      <dgm:t>
        <a:bodyPr/>
        <a:lstStyle/>
        <a:p>
          <a:endParaRPr lang="es-ES"/>
        </a:p>
      </dgm:t>
    </dgm:pt>
    <dgm:pt modelId="{5E7D98D8-4623-4A4E-8C09-8E9E3585264A}" type="sibTrans" cxnId="{A5A28ED1-6F9E-6B43-8AEC-EAF234B4A3C5}">
      <dgm:prSet/>
      <dgm:spPr/>
      <dgm:t>
        <a:bodyPr/>
        <a:lstStyle/>
        <a:p>
          <a:endParaRPr lang="es-ES"/>
        </a:p>
      </dgm:t>
    </dgm:pt>
    <dgm:pt modelId="{3F1FADAD-2012-4147-9E04-6E8449CF7539}">
      <dgm:prSet phldrT="[Texto]" custT="1"/>
      <dgm:spPr>
        <a:solidFill>
          <a:srgbClr val="0000FF"/>
        </a:solidFill>
      </dgm:spPr>
      <dgm:t>
        <a:bodyPr/>
        <a:lstStyle/>
        <a:p>
          <a:r>
            <a:rPr lang="es-ES" sz="1300" b="1" dirty="0" smtClean="0"/>
            <a:t>AMISTAD</a:t>
          </a:r>
          <a:endParaRPr lang="es-ES" sz="1300" b="1" dirty="0"/>
        </a:p>
      </dgm:t>
    </dgm:pt>
    <dgm:pt modelId="{9A5E7893-9785-8F46-A0C9-0249F1661545}" type="parTrans" cxnId="{FD593B60-0968-7141-B96E-CE3DD51264BB}">
      <dgm:prSet/>
      <dgm:spPr/>
      <dgm:t>
        <a:bodyPr/>
        <a:lstStyle/>
        <a:p>
          <a:endParaRPr lang="es-ES"/>
        </a:p>
      </dgm:t>
    </dgm:pt>
    <dgm:pt modelId="{6A0FB668-E77C-2444-BECC-5D45B6EF3415}" type="sibTrans" cxnId="{FD593B60-0968-7141-B96E-CE3DD51264BB}">
      <dgm:prSet/>
      <dgm:spPr/>
      <dgm:t>
        <a:bodyPr/>
        <a:lstStyle/>
        <a:p>
          <a:endParaRPr lang="es-ES"/>
        </a:p>
      </dgm:t>
    </dgm:pt>
    <dgm:pt modelId="{D5B29190-C2BB-D74C-85F7-55CF0EBEF7C9}">
      <dgm:prSet phldrT="[Texto]" custT="1"/>
      <dgm:spPr/>
      <dgm:t>
        <a:bodyPr/>
        <a:lstStyle/>
        <a:p>
          <a:r>
            <a:rPr lang="es-ES" sz="1300" dirty="0" smtClean="0"/>
            <a:t>Juntos lo mismo</a:t>
          </a:r>
          <a:endParaRPr lang="es-ES" sz="1300" dirty="0"/>
        </a:p>
      </dgm:t>
    </dgm:pt>
    <dgm:pt modelId="{147FBB79-9CD2-E84E-911B-7100CB3DFEAE}" type="parTrans" cxnId="{3670A6BE-01EA-B749-8C07-A187544D78AF}">
      <dgm:prSet/>
      <dgm:spPr/>
      <dgm:t>
        <a:bodyPr/>
        <a:lstStyle/>
        <a:p>
          <a:endParaRPr lang="es-ES"/>
        </a:p>
      </dgm:t>
    </dgm:pt>
    <dgm:pt modelId="{EA0546ED-4EEC-6246-B134-B8BE5AD60E48}" type="sibTrans" cxnId="{3670A6BE-01EA-B749-8C07-A187544D78AF}">
      <dgm:prSet/>
      <dgm:spPr/>
      <dgm:t>
        <a:bodyPr/>
        <a:lstStyle/>
        <a:p>
          <a:endParaRPr lang="es-ES"/>
        </a:p>
      </dgm:t>
    </dgm:pt>
    <dgm:pt modelId="{E3359F34-2B31-5A44-B428-3A6E07D36787}">
      <dgm:prSet phldrT="[Texto]" custT="1"/>
      <dgm:spPr>
        <a:solidFill>
          <a:srgbClr val="008000"/>
        </a:solidFill>
      </dgm:spPr>
      <dgm:t>
        <a:bodyPr/>
        <a:lstStyle/>
        <a:p>
          <a:r>
            <a:rPr lang="es-ES" sz="1300" b="1" dirty="0" smtClean="0"/>
            <a:t>RESPONSABILIDAD</a:t>
          </a:r>
          <a:endParaRPr lang="es-ES" sz="1300" b="1" dirty="0"/>
        </a:p>
      </dgm:t>
    </dgm:pt>
    <dgm:pt modelId="{AFD5D1F1-ECD1-044E-8732-FBBAA2336BF0}" type="parTrans" cxnId="{2F352FBC-8A7C-5D47-A82C-EEFF36E542C7}">
      <dgm:prSet/>
      <dgm:spPr/>
      <dgm:t>
        <a:bodyPr/>
        <a:lstStyle/>
        <a:p>
          <a:endParaRPr lang="es-ES"/>
        </a:p>
      </dgm:t>
    </dgm:pt>
    <dgm:pt modelId="{9AF4038B-C716-1D4E-9829-7305D416F6AD}" type="sibTrans" cxnId="{2F352FBC-8A7C-5D47-A82C-EEFF36E542C7}">
      <dgm:prSet/>
      <dgm:spPr/>
      <dgm:t>
        <a:bodyPr/>
        <a:lstStyle/>
        <a:p>
          <a:endParaRPr lang="es-ES"/>
        </a:p>
      </dgm:t>
    </dgm:pt>
    <dgm:pt modelId="{4D578B6E-2720-824F-BA08-943530E916B8}">
      <dgm:prSet phldrT="[Texto]" custT="1"/>
      <dgm:spPr/>
      <dgm:t>
        <a:bodyPr/>
        <a:lstStyle/>
        <a:p>
          <a:r>
            <a:rPr lang="es-ES" sz="1300" dirty="0" smtClean="0"/>
            <a:t>Un objetivo</a:t>
          </a:r>
          <a:endParaRPr lang="es-ES" sz="1300" dirty="0"/>
        </a:p>
      </dgm:t>
    </dgm:pt>
    <dgm:pt modelId="{74378E56-DFE3-6247-99F8-3C81E9E3B311}" type="parTrans" cxnId="{61D79CFB-149F-644C-BF2B-23525EAE04C3}">
      <dgm:prSet/>
      <dgm:spPr/>
      <dgm:t>
        <a:bodyPr/>
        <a:lstStyle/>
        <a:p>
          <a:endParaRPr lang="es-ES"/>
        </a:p>
      </dgm:t>
    </dgm:pt>
    <dgm:pt modelId="{B1A2A5B6-BB8C-364E-A182-B133450350DE}" type="sibTrans" cxnId="{61D79CFB-149F-644C-BF2B-23525EAE04C3}">
      <dgm:prSet/>
      <dgm:spPr/>
      <dgm:t>
        <a:bodyPr/>
        <a:lstStyle/>
        <a:p>
          <a:endParaRPr lang="es-ES"/>
        </a:p>
      </dgm:t>
    </dgm:pt>
    <dgm:pt modelId="{3D884526-F971-4F49-BD8D-010965B1492D}">
      <dgm:prSet phldrT="[Texto]" custT="1"/>
      <dgm:spPr>
        <a:solidFill>
          <a:srgbClr val="FF0000"/>
        </a:solidFill>
      </dgm:spPr>
      <dgm:t>
        <a:bodyPr/>
        <a:lstStyle/>
        <a:p>
          <a:r>
            <a:rPr lang="es-ES" sz="1300" b="1" dirty="0" smtClean="0"/>
            <a:t>FIDELIDAD</a:t>
          </a:r>
          <a:endParaRPr lang="es-ES" sz="1300" b="1" dirty="0"/>
        </a:p>
      </dgm:t>
    </dgm:pt>
    <dgm:pt modelId="{D3FC6A78-BD01-D84A-8478-5845F6F72806}" type="parTrans" cxnId="{2DCA2DBE-B9E5-C743-877A-B98763347C7A}">
      <dgm:prSet/>
      <dgm:spPr/>
      <dgm:t>
        <a:bodyPr/>
        <a:lstStyle/>
        <a:p>
          <a:endParaRPr lang="es-ES"/>
        </a:p>
      </dgm:t>
    </dgm:pt>
    <dgm:pt modelId="{B966FCC1-7B80-D044-8A26-0C5036222241}" type="sibTrans" cxnId="{2DCA2DBE-B9E5-C743-877A-B98763347C7A}">
      <dgm:prSet/>
      <dgm:spPr/>
      <dgm:t>
        <a:bodyPr/>
        <a:lstStyle/>
        <a:p>
          <a:endParaRPr lang="es-ES"/>
        </a:p>
      </dgm:t>
    </dgm:pt>
    <dgm:pt modelId="{64EA002C-F4A6-D74D-9992-440AED943FEC}">
      <dgm:prSet phldrT="[Texto]" custT="1"/>
      <dgm:spPr/>
      <dgm:t>
        <a:bodyPr/>
        <a:lstStyle/>
        <a:p>
          <a:r>
            <a:rPr lang="es-ES" sz="1400" b="1" dirty="0" smtClean="0"/>
            <a:t>Transparencia</a:t>
          </a:r>
          <a:endParaRPr lang="es-ES" sz="1400" b="1" dirty="0"/>
        </a:p>
      </dgm:t>
    </dgm:pt>
    <dgm:pt modelId="{8B236DA7-2ED3-FA44-A36A-B606740CA67C}" type="parTrans" cxnId="{F46342DD-ACDE-E146-B1D1-526BC35C2E79}">
      <dgm:prSet/>
      <dgm:spPr/>
      <dgm:t>
        <a:bodyPr/>
        <a:lstStyle/>
        <a:p>
          <a:endParaRPr lang="es-ES"/>
        </a:p>
      </dgm:t>
    </dgm:pt>
    <dgm:pt modelId="{DC86EA14-94AA-A945-9014-8DBFECB4FF25}" type="sibTrans" cxnId="{F46342DD-ACDE-E146-B1D1-526BC35C2E79}">
      <dgm:prSet/>
      <dgm:spPr/>
      <dgm:t>
        <a:bodyPr/>
        <a:lstStyle/>
        <a:p>
          <a:endParaRPr lang="es-ES"/>
        </a:p>
      </dgm:t>
    </dgm:pt>
    <dgm:pt modelId="{7A908588-420D-F248-8954-EE27D71A6BB4}">
      <dgm:prSet phldrT="[Texto]" custT="1"/>
      <dgm:spPr/>
      <dgm:t>
        <a:bodyPr/>
        <a:lstStyle/>
        <a:p>
          <a:r>
            <a:rPr lang="es-ES" sz="1400" b="1" dirty="0" smtClean="0"/>
            <a:t>Comunicación</a:t>
          </a:r>
          <a:endParaRPr lang="es-ES" sz="1400" b="1" dirty="0"/>
        </a:p>
      </dgm:t>
    </dgm:pt>
    <dgm:pt modelId="{148B4C60-6FE9-7942-9016-6B72AEFB2157}" type="parTrans" cxnId="{330AD373-363E-3642-83B6-48C45BC2DAFE}">
      <dgm:prSet/>
      <dgm:spPr/>
      <dgm:t>
        <a:bodyPr/>
        <a:lstStyle/>
        <a:p>
          <a:endParaRPr lang="es-ES"/>
        </a:p>
      </dgm:t>
    </dgm:pt>
    <dgm:pt modelId="{6CABD063-B46C-F54D-BD9B-480DB8A3A842}" type="sibTrans" cxnId="{330AD373-363E-3642-83B6-48C45BC2DAFE}">
      <dgm:prSet/>
      <dgm:spPr/>
      <dgm:t>
        <a:bodyPr/>
        <a:lstStyle/>
        <a:p>
          <a:endParaRPr lang="es-ES"/>
        </a:p>
      </dgm:t>
    </dgm:pt>
    <dgm:pt modelId="{6B4ADC26-7910-D148-922B-FA2ED6F3A561}">
      <dgm:prSet phldrT="[Texto]" custT="1"/>
      <dgm:spPr/>
      <dgm:t>
        <a:bodyPr/>
        <a:lstStyle/>
        <a:p>
          <a:r>
            <a:rPr lang="es-ES" sz="1300" dirty="0" smtClean="0"/>
            <a:t>Cabal y fiel</a:t>
          </a:r>
          <a:endParaRPr lang="es-ES" sz="1300" dirty="0"/>
        </a:p>
      </dgm:t>
    </dgm:pt>
    <dgm:pt modelId="{25020511-847A-CF4C-8605-03B6C28B3592}" type="parTrans" cxnId="{7901F6AD-AF2F-D743-8BEC-D75382BAAE3B}">
      <dgm:prSet/>
      <dgm:spPr/>
      <dgm:t>
        <a:bodyPr/>
        <a:lstStyle/>
        <a:p>
          <a:endParaRPr lang="es-ES"/>
        </a:p>
      </dgm:t>
    </dgm:pt>
    <dgm:pt modelId="{284C5676-201E-044B-9EFA-1AC3F647CC08}" type="sibTrans" cxnId="{7901F6AD-AF2F-D743-8BEC-D75382BAAE3B}">
      <dgm:prSet/>
      <dgm:spPr/>
      <dgm:t>
        <a:bodyPr/>
        <a:lstStyle/>
        <a:p>
          <a:endParaRPr lang="es-ES"/>
        </a:p>
      </dgm:t>
    </dgm:pt>
    <dgm:pt modelId="{A5F3F0B3-0A09-1542-AC3B-DF203C924F66}">
      <dgm:prSet phldrT="[Texto]" custT="1"/>
      <dgm:spPr/>
      <dgm:t>
        <a:bodyPr/>
        <a:lstStyle/>
        <a:p>
          <a:r>
            <a:rPr lang="es-ES" sz="1400" b="1" dirty="0" smtClean="0"/>
            <a:t>Entrega</a:t>
          </a:r>
          <a:endParaRPr lang="es-ES" sz="1400" b="1" dirty="0"/>
        </a:p>
      </dgm:t>
    </dgm:pt>
    <dgm:pt modelId="{5AD44A9E-3FB6-2247-9944-035A138108DF}" type="parTrans" cxnId="{19D7DB71-8C73-8E43-B635-B4759F57DFC4}">
      <dgm:prSet/>
      <dgm:spPr/>
      <dgm:t>
        <a:bodyPr/>
        <a:lstStyle/>
        <a:p>
          <a:endParaRPr lang="es-ES"/>
        </a:p>
      </dgm:t>
    </dgm:pt>
    <dgm:pt modelId="{8828A3D4-7203-3F4E-B6D1-125959254AD6}" type="sibTrans" cxnId="{19D7DB71-8C73-8E43-B635-B4759F57DFC4}">
      <dgm:prSet/>
      <dgm:spPr/>
      <dgm:t>
        <a:bodyPr/>
        <a:lstStyle/>
        <a:p>
          <a:endParaRPr lang="es-ES"/>
        </a:p>
      </dgm:t>
    </dgm:pt>
    <dgm:pt modelId="{AF6B16E4-0802-2C43-B9D5-E61A3652AF8D}">
      <dgm:prSet phldrT="[Texto]" custT="1"/>
      <dgm:spPr/>
      <dgm:t>
        <a:bodyPr/>
        <a:lstStyle/>
        <a:p>
          <a:r>
            <a:rPr lang="es-ES" sz="1400" b="1" dirty="0" smtClean="0"/>
            <a:t>Opción</a:t>
          </a:r>
          <a:endParaRPr lang="es-ES" sz="1400" b="1" dirty="0"/>
        </a:p>
      </dgm:t>
    </dgm:pt>
    <dgm:pt modelId="{AB040717-2E14-D94D-A40C-05226E0543B9}" type="parTrans" cxnId="{09F02FED-9E2E-724B-B710-8F97025570F2}">
      <dgm:prSet/>
      <dgm:spPr/>
      <dgm:t>
        <a:bodyPr/>
        <a:lstStyle/>
        <a:p>
          <a:endParaRPr lang="es-ES"/>
        </a:p>
      </dgm:t>
    </dgm:pt>
    <dgm:pt modelId="{BC8EBF1D-3B28-AC46-BACD-7C8242A5BDE6}" type="sibTrans" cxnId="{09F02FED-9E2E-724B-B710-8F97025570F2}">
      <dgm:prSet/>
      <dgm:spPr/>
      <dgm:t>
        <a:bodyPr/>
        <a:lstStyle/>
        <a:p>
          <a:endParaRPr lang="es-ES"/>
        </a:p>
      </dgm:t>
    </dgm:pt>
    <dgm:pt modelId="{B70B21EB-37E0-D64A-88FC-691085F02766}">
      <dgm:prSet phldrT="[Texto]" custT="1"/>
      <dgm:spPr/>
      <dgm:t>
        <a:bodyPr/>
        <a:lstStyle/>
        <a:p>
          <a:endParaRPr lang="es-ES" sz="1300" dirty="0"/>
        </a:p>
      </dgm:t>
    </dgm:pt>
    <dgm:pt modelId="{94A7E82E-033D-D14B-8435-35442F6147C1}" type="parTrans" cxnId="{B6F52C27-CEDA-F948-8171-5652251C11D2}">
      <dgm:prSet/>
      <dgm:spPr/>
      <dgm:t>
        <a:bodyPr/>
        <a:lstStyle/>
        <a:p>
          <a:endParaRPr lang="es-ES"/>
        </a:p>
      </dgm:t>
    </dgm:pt>
    <dgm:pt modelId="{A4B5FC44-AFA6-1449-BD0F-64A0CF18685D}" type="sibTrans" cxnId="{B6F52C27-CEDA-F948-8171-5652251C11D2}">
      <dgm:prSet/>
      <dgm:spPr/>
      <dgm:t>
        <a:bodyPr/>
        <a:lstStyle/>
        <a:p>
          <a:endParaRPr lang="es-ES"/>
        </a:p>
      </dgm:t>
    </dgm:pt>
    <dgm:pt modelId="{08E13411-B7BB-484F-AA92-3207D52A22DD}">
      <dgm:prSet phldrT="[Texto]" custT="1"/>
      <dgm:spPr/>
      <dgm:t>
        <a:bodyPr/>
        <a:lstStyle/>
        <a:p>
          <a:endParaRPr lang="es-ES" sz="1300" dirty="0"/>
        </a:p>
      </dgm:t>
    </dgm:pt>
    <dgm:pt modelId="{F65C1B3C-7781-1047-BE91-F4528076A8AD}" type="parTrans" cxnId="{0D665C48-4709-4F49-9D17-FA309EE4FD47}">
      <dgm:prSet/>
      <dgm:spPr/>
      <dgm:t>
        <a:bodyPr/>
        <a:lstStyle/>
        <a:p>
          <a:endParaRPr lang="es-ES"/>
        </a:p>
      </dgm:t>
    </dgm:pt>
    <dgm:pt modelId="{72B33E8A-73DB-8849-BBA2-3295C73C875B}" type="sibTrans" cxnId="{0D665C48-4709-4F49-9D17-FA309EE4FD47}">
      <dgm:prSet/>
      <dgm:spPr/>
      <dgm:t>
        <a:bodyPr/>
        <a:lstStyle/>
        <a:p>
          <a:endParaRPr lang="es-ES"/>
        </a:p>
      </dgm:t>
    </dgm:pt>
    <dgm:pt modelId="{ED6F448E-716B-DA41-9479-4F9AC5FD01CA}">
      <dgm:prSet phldrT="[Texto]" custT="1"/>
      <dgm:spPr/>
      <dgm:t>
        <a:bodyPr/>
        <a:lstStyle/>
        <a:p>
          <a:endParaRPr lang="es-ES" sz="1300" dirty="0"/>
        </a:p>
      </dgm:t>
    </dgm:pt>
    <dgm:pt modelId="{D8BD1634-B624-084E-A8EF-C57512E6A50B}" type="parTrans" cxnId="{CCB9C33F-F8CE-8047-97AC-F9061A339749}">
      <dgm:prSet/>
      <dgm:spPr/>
      <dgm:t>
        <a:bodyPr/>
        <a:lstStyle/>
        <a:p>
          <a:endParaRPr lang="es-ES"/>
        </a:p>
      </dgm:t>
    </dgm:pt>
    <dgm:pt modelId="{1507434F-9DC7-AF4F-ABED-28330213B16E}" type="sibTrans" cxnId="{CCB9C33F-F8CE-8047-97AC-F9061A339749}">
      <dgm:prSet/>
      <dgm:spPr/>
      <dgm:t>
        <a:bodyPr/>
        <a:lstStyle/>
        <a:p>
          <a:endParaRPr lang="es-ES"/>
        </a:p>
      </dgm:t>
    </dgm:pt>
    <dgm:pt modelId="{10DEC079-56DB-EC46-A57D-852C63AE31FA}">
      <dgm:prSet phldrT="[Texto]" custT="1"/>
      <dgm:spPr/>
      <dgm:t>
        <a:bodyPr/>
        <a:lstStyle/>
        <a:p>
          <a:endParaRPr lang="es-ES" sz="1300" dirty="0"/>
        </a:p>
      </dgm:t>
    </dgm:pt>
    <dgm:pt modelId="{224B918E-04E7-C14F-B7CD-2A5CBFBF8BCF}" type="parTrans" cxnId="{4D100576-1590-1246-8D9F-4AB3F8B9242E}">
      <dgm:prSet/>
      <dgm:spPr/>
      <dgm:t>
        <a:bodyPr/>
        <a:lstStyle/>
        <a:p>
          <a:endParaRPr lang="es-ES"/>
        </a:p>
      </dgm:t>
    </dgm:pt>
    <dgm:pt modelId="{E1AFF6EB-26FA-5747-9160-DA722215B625}" type="sibTrans" cxnId="{4D100576-1590-1246-8D9F-4AB3F8B9242E}">
      <dgm:prSet/>
      <dgm:spPr/>
      <dgm:t>
        <a:bodyPr/>
        <a:lstStyle/>
        <a:p>
          <a:endParaRPr lang="es-ES"/>
        </a:p>
      </dgm:t>
    </dgm:pt>
    <dgm:pt modelId="{2FDA6CCE-5A1B-C949-A074-0C062EB0C020}" type="pres">
      <dgm:prSet presAssocID="{58E8113B-56DF-414F-A3E6-50BE3E7EBD30}" presName="Name0" presStyleCnt="0">
        <dgm:presLayoutVars>
          <dgm:dir/>
        </dgm:presLayoutVars>
      </dgm:prSet>
      <dgm:spPr/>
      <dgm:t>
        <a:bodyPr/>
        <a:lstStyle/>
        <a:p>
          <a:endParaRPr lang="es-ES"/>
        </a:p>
      </dgm:t>
    </dgm:pt>
    <dgm:pt modelId="{95219C52-A8C9-D741-8EA2-16EAA6AEFAF5}" type="pres">
      <dgm:prSet presAssocID="{96DFFA3C-C6C3-B340-B0C6-12CFFE32432D}" presName="composite" presStyleCnt="0"/>
      <dgm:spPr/>
    </dgm:pt>
    <dgm:pt modelId="{9AA457CA-D2D1-8444-B9F4-0A37E42C80A4}" type="pres">
      <dgm:prSet presAssocID="{96DFFA3C-C6C3-B340-B0C6-12CFFE32432D}" presName="Accent" presStyleLbl="alignAcc1" presStyleIdx="0" presStyleCnt="4"/>
      <dgm:spPr>
        <a:ln w="57150" cmpd="sng">
          <a:solidFill>
            <a:srgbClr val="660066"/>
          </a:solidFill>
        </a:ln>
      </dgm:spPr>
    </dgm:pt>
    <dgm:pt modelId="{F4D5C743-D79C-6845-B251-0DA6F366BB8B}" type="pres">
      <dgm:prSet presAssocID="{96DFFA3C-C6C3-B340-B0C6-12CFFE32432D}" presName="Image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</dgm:spPr>
      <dgm:t>
        <a:bodyPr/>
        <a:lstStyle/>
        <a:p>
          <a:endParaRPr lang="es-ES"/>
        </a:p>
      </dgm:t>
    </dgm:pt>
    <dgm:pt modelId="{75CCB27F-D015-8E4D-9A4C-F5C2B6F8E7F8}" type="pres">
      <dgm:prSet presAssocID="{96DFFA3C-C6C3-B340-B0C6-12CFFE32432D}" presName="Child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5B292A6-EF7E-EC41-AAA3-C1A6A3BCDF3A}" type="pres">
      <dgm:prSet presAssocID="{96DFFA3C-C6C3-B340-B0C6-12CFFE32432D}" presName="Parent" presStyleLbl="align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197A996-020E-D741-94EB-668231D19D06}" type="pres">
      <dgm:prSet presAssocID="{8FAEFB26-808E-8240-B92E-08FA45A99A2A}" presName="sibTrans" presStyleCnt="0"/>
      <dgm:spPr/>
    </dgm:pt>
    <dgm:pt modelId="{C2A96C00-710D-A641-B9F4-19AE08C0A698}" type="pres">
      <dgm:prSet presAssocID="{3F1FADAD-2012-4147-9E04-6E8449CF7539}" presName="composite" presStyleCnt="0"/>
      <dgm:spPr/>
    </dgm:pt>
    <dgm:pt modelId="{B792C950-9AD4-C84B-96E7-1996A91E6FB5}" type="pres">
      <dgm:prSet presAssocID="{3F1FADAD-2012-4147-9E04-6E8449CF7539}" presName="Accent" presStyleLbl="alignAcc1" presStyleIdx="1" presStyleCnt="4"/>
      <dgm:spPr>
        <a:ln w="57150" cmpd="sng">
          <a:solidFill>
            <a:srgbClr val="3366FF"/>
          </a:solidFill>
        </a:ln>
      </dgm:spPr>
    </dgm:pt>
    <dgm:pt modelId="{3BBA8119-44B6-434E-9D1F-768FE5694B11}" type="pres">
      <dgm:prSet presAssocID="{3F1FADAD-2012-4147-9E04-6E8449CF7539}" presName="Image" presStyleLbl="nod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</dgm:spPr>
      <dgm:t>
        <a:bodyPr/>
        <a:lstStyle/>
        <a:p>
          <a:endParaRPr lang="es-ES"/>
        </a:p>
      </dgm:t>
    </dgm:pt>
    <dgm:pt modelId="{0465988D-92D4-7C41-9C4A-3191B6D45F08}" type="pres">
      <dgm:prSet presAssocID="{3F1FADAD-2012-4147-9E04-6E8449CF7539}" presName="Child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EA14EC7-6C6C-2844-AE4F-21A6DB97BB19}" type="pres">
      <dgm:prSet presAssocID="{3F1FADAD-2012-4147-9E04-6E8449CF7539}" presName="Parent" presStyleLbl="align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9A7277F-6ECA-DF49-9BF7-B12DA929FC55}" type="pres">
      <dgm:prSet presAssocID="{6A0FB668-E77C-2444-BECC-5D45B6EF3415}" presName="sibTrans" presStyleCnt="0"/>
      <dgm:spPr/>
    </dgm:pt>
    <dgm:pt modelId="{EB19840F-70C4-5D45-8ECE-AAE84A08D216}" type="pres">
      <dgm:prSet presAssocID="{E3359F34-2B31-5A44-B428-3A6E07D36787}" presName="composite" presStyleCnt="0"/>
      <dgm:spPr/>
    </dgm:pt>
    <dgm:pt modelId="{C0D5CFAB-E4F2-994F-9460-DB144220FAB4}" type="pres">
      <dgm:prSet presAssocID="{E3359F34-2B31-5A44-B428-3A6E07D36787}" presName="Accent" presStyleLbl="alignAcc1" presStyleIdx="2" presStyleCnt="4"/>
      <dgm:spPr>
        <a:ln w="57150" cmpd="sng">
          <a:solidFill>
            <a:srgbClr val="008000"/>
          </a:solidFill>
        </a:ln>
      </dgm:spPr>
    </dgm:pt>
    <dgm:pt modelId="{AE5BE08A-66F0-C64B-9B79-B48A4DB3F2B2}" type="pres">
      <dgm:prSet presAssocID="{E3359F34-2B31-5A44-B428-3A6E07D36787}" presName="Image" presStyleLbl="nod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endParaRPr lang="es-ES"/>
        </a:p>
      </dgm:t>
    </dgm:pt>
    <dgm:pt modelId="{DE403D08-9201-194D-B334-0DABB30A5239}" type="pres">
      <dgm:prSet presAssocID="{E3359F34-2B31-5A44-B428-3A6E07D36787}" presName="Child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68BC2CD-5AFF-544A-8691-B80E630E0A42}" type="pres">
      <dgm:prSet presAssocID="{E3359F34-2B31-5A44-B428-3A6E07D36787}" presName="Parent" presStyleLbl="align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5300198-D079-B54C-9805-47519A56C53D}" type="pres">
      <dgm:prSet presAssocID="{9AF4038B-C716-1D4E-9829-7305D416F6AD}" presName="sibTrans" presStyleCnt="0"/>
      <dgm:spPr/>
    </dgm:pt>
    <dgm:pt modelId="{A1783749-6034-EA49-BE7A-961A1A86D68F}" type="pres">
      <dgm:prSet presAssocID="{3D884526-F971-4F49-BD8D-010965B1492D}" presName="composite" presStyleCnt="0"/>
      <dgm:spPr/>
    </dgm:pt>
    <dgm:pt modelId="{F72A6DF2-7DBB-474B-B261-70772E5AC3E5}" type="pres">
      <dgm:prSet presAssocID="{3D884526-F971-4F49-BD8D-010965B1492D}" presName="Accent" presStyleLbl="alignAcc1" presStyleIdx="3" presStyleCnt="4"/>
      <dgm:spPr>
        <a:ln w="57150" cmpd="sng">
          <a:solidFill>
            <a:srgbClr val="FF0000"/>
          </a:solidFill>
        </a:ln>
      </dgm:spPr>
    </dgm:pt>
    <dgm:pt modelId="{780EAF94-6CEB-D946-8D24-FFE8FF65DBB0}" type="pres">
      <dgm:prSet presAssocID="{3D884526-F971-4F49-BD8D-010965B1492D}" presName="Image" presStyleLbl="nod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  <dgm:t>
        <a:bodyPr/>
        <a:lstStyle/>
        <a:p>
          <a:endParaRPr lang="es-ES"/>
        </a:p>
      </dgm:t>
    </dgm:pt>
    <dgm:pt modelId="{EB0C2A5F-43FE-164F-AA6D-049C2016627F}" type="pres">
      <dgm:prSet presAssocID="{3D884526-F971-4F49-BD8D-010965B1492D}" presName="Chil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DA90BF-942F-364D-9712-4B9C27D6163F}" type="pres">
      <dgm:prSet presAssocID="{3D884526-F971-4F49-BD8D-010965B1492D}" presName="Parent" presStyleLbl="align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F48173E-16E0-ED45-8C7D-3DC868198728}" type="presOf" srcId="{6B4ADC26-7910-D148-922B-FA2ED6F3A561}" destId="{DE403D08-9201-194D-B334-0DABB30A5239}" srcOrd="0" destOrd="0" presId="urn:microsoft.com/office/officeart/2008/layout/TitlePictureLineup"/>
    <dgm:cxn modelId="{05DF9296-2FF1-2149-8F9A-3BE620FA4FEE}" type="presOf" srcId="{A5F3F0B3-0A09-1542-AC3B-DF203C924F66}" destId="{DE403D08-9201-194D-B334-0DABB30A5239}" srcOrd="0" destOrd="2" presId="urn:microsoft.com/office/officeart/2008/layout/TitlePictureLineup"/>
    <dgm:cxn modelId="{3670A6BE-01EA-B749-8C07-A187544D78AF}" srcId="{3F1FADAD-2012-4147-9E04-6E8449CF7539}" destId="{D5B29190-C2BB-D74C-85F7-55CF0EBEF7C9}" srcOrd="0" destOrd="0" parTransId="{147FBB79-9CD2-E84E-911B-7100CB3DFEAE}" sibTransId="{EA0546ED-4EEC-6246-B134-B8BE5AD60E48}"/>
    <dgm:cxn modelId="{1502657B-D3C4-7949-8063-831C724A079D}" type="presOf" srcId="{10DEC079-56DB-EC46-A57D-852C63AE31FA}" destId="{EB0C2A5F-43FE-164F-AA6D-049C2016627F}" srcOrd="0" destOrd="1" presId="urn:microsoft.com/office/officeart/2008/layout/TitlePictureLineup"/>
    <dgm:cxn modelId="{A15792FB-72C1-2144-AD08-B4C7EB7682BC}" type="presOf" srcId="{3D884526-F971-4F49-BD8D-010965B1492D}" destId="{08DA90BF-942F-364D-9712-4B9C27D6163F}" srcOrd="0" destOrd="0" presId="urn:microsoft.com/office/officeart/2008/layout/TitlePictureLineup"/>
    <dgm:cxn modelId="{48E0AEB4-AC41-5146-944E-9F3829C2B47B}" type="presOf" srcId="{08E13411-B7BB-484F-AA92-3207D52A22DD}" destId="{0465988D-92D4-7C41-9C4A-3191B6D45F08}" srcOrd="0" destOrd="1" presId="urn:microsoft.com/office/officeart/2008/layout/TitlePictureLineup"/>
    <dgm:cxn modelId="{2DCA2DBE-B9E5-C743-877A-B98763347C7A}" srcId="{58E8113B-56DF-414F-A3E6-50BE3E7EBD30}" destId="{3D884526-F971-4F49-BD8D-010965B1492D}" srcOrd="3" destOrd="0" parTransId="{D3FC6A78-BD01-D84A-8478-5845F6F72806}" sibTransId="{B966FCC1-7B80-D044-8A26-0C5036222241}"/>
    <dgm:cxn modelId="{F68BE5C0-B87B-2042-BEC5-62A0548B5B3D}" type="presOf" srcId="{58E8113B-56DF-414F-A3E6-50BE3E7EBD30}" destId="{2FDA6CCE-5A1B-C949-A074-0C062EB0C020}" srcOrd="0" destOrd="0" presId="urn:microsoft.com/office/officeart/2008/layout/TitlePictureLineup"/>
    <dgm:cxn modelId="{B6F52C27-CEDA-F948-8171-5652251C11D2}" srcId="{96DFFA3C-C6C3-B340-B0C6-12CFFE32432D}" destId="{B70B21EB-37E0-D64A-88FC-691085F02766}" srcOrd="1" destOrd="0" parTransId="{94A7E82E-033D-D14B-8435-35442F6147C1}" sibTransId="{A4B5FC44-AFA6-1449-BD0F-64A0CF18685D}"/>
    <dgm:cxn modelId="{95A59797-29D4-9E44-A34E-B5D80435EAF0}" type="presOf" srcId="{E3359F34-2B31-5A44-B428-3A6E07D36787}" destId="{168BC2CD-5AFF-544A-8691-B80E630E0A42}" srcOrd="0" destOrd="0" presId="urn:microsoft.com/office/officeart/2008/layout/TitlePictureLineup"/>
    <dgm:cxn modelId="{4D100576-1590-1246-8D9F-4AB3F8B9242E}" srcId="{3D884526-F971-4F49-BD8D-010965B1492D}" destId="{10DEC079-56DB-EC46-A57D-852C63AE31FA}" srcOrd="1" destOrd="0" parTransId="{224B918E-04E7-C14F-B7CD-2A5CBFBF8BCF}" sibTransId="{E1AFF6EB-26FA-5747-9160-DA722215B625}"/>
    <dgm:cxn modelId="{09F02FED-9E2E-724B-B710-8F97025570F2}" srcId="{3D884526-F971-4F49-BD8D-010965B1492D}" destId="{AF6B16E4-0802-2C43-B9D5-E61A3652AF8D}" srcOrd="2" destOrd="0" parTransId="{AB040717-2E14-D94D-A40C-05226E0543B9}" sibTransId="{BC8EBF1D-3B28-AC46-BACD-7C8242A5BDE6}"/>
    <dgm:cxn modelId="{7901F6AD-AF2F-D743-8BEC-D75382BAAE3B}" srcId="{E3359F34-2B31-5A44-B428-3A6E07D36787}" destId="{6B4ADC26-7910-D148-922B-FA2ED6F3A561}" srcOrd="0" destOrd="0" parTransId="{25020511-847A-CF4C-8605-03B6C28B3592}" sibTransId="{284C5676-201E-044B-9EFA-1AC3F647CC08}"/>
    <dgm:cxn modelId="{61D79CFB-149F-644C-BF2B-23525EAE04C3}" srcId="{3D884526-F971-4F49-BD8D-010965B1492D}" destId="{4D578B6E-2720-824F-BA08-943530E916B8}" srcOrd="0" destOrd="0" parTransId="{74378E56-DFE3-6247-99F8-3C81E9E3B311}" sibTransId="{B1A2A5B6-BB8C-364E-A182-B133450350DE}"/>
    <dgm:cxn modelId="{A7A68E8B-C5DD-C84A-9F18-1C476CF4B914}" type="presOf" srcId="{3F1FADAD-2012-4147-9E04-6E8449CF7539}" destId="{8EA14EC7-6C6C-2844-AE4F-21A6DB97BB19}" srcOrd="0" destOrd="0" presId="urn:microsoft.com/office/officeart/2008/layout/TitlePictureLineup"/>
    <dgm:cxn modelId="{4F81E2B4-5386-3644-B07D-9BB4BC5A0BAE}" type="presOf" srcId="{D5B29190-C2BB-D74C-85F7-55CF0EBEF7C9}" destId="{0465988D-92D4-7C41-9C4A-3191B6D45F08}" srcOrd="0" destOrd="0" presId="urn:microsoft.com/office/officeart/2008/layout/TitlePictureLineup"/>
    <dgm:cxn modelId="{CCB9C33F-F8CE-8047-97AC-F9061A339749}" srcId="{E3359F34-2B31-5A44-B428-3A6E07D36787}" destId="{ED6F448E-716B-DA41-9479-4F9AC5FD01CA}" srcOrd="1" destOrd="0" parTransId="{D8BD1634-B624-084E-A8EF-C57512E6A50B}" sibTransId="{1507434F-9DC7-AF4F-ABED-28330213B16E}"/>
    <dgm:cxn modelId="{28CCD171-804D-0340-ACD1-EDF264989790}" type="presOf" srcId="{7A908588-420D-F248-8954-EE27D71A6BB4}" destId="{0465988D-92D4-7C41-9C4A-3191B6D45F08}" srcOrd="0" destOrd="2" presId="urn:microsoft.com/office/officeart/2008/layout/TitlePictureLineup"/>
    <dgm:cxn modelId="{330AD373-363E-3642-83B6-48C45BC2DAFE}" srcId="{3F1FADAD-2012-4147-9E04-6E8449CF7539}" destId="{7A908588-420D-F248-8954-EE27D71A6BB4}" srcOrd="2" destOrd="0" parTransId="{148B4C60-6FE9-7942-9016-6B72AEFB2157}" sibTransId="{6CABD063-B46C-F54D-BD9B-480DB8A3A842}"/>
    <dgm:cxn modelId="{A5FEB753-B287-BB46-90D4-4C95FE3EB9D8}" type="presOf" srcId="{AF6B16E4-0802-2C43-B9D5-E61A3652AF8D}" destId="{EB0C2A5F-43FE-164F-AA6D-049C2016627F}" srcOrd="0" destOrd="2" presId="urn:microsoft.com/office/officeart/2008/layout/TitlePictureLineup"/>
    <dgm:cxn modelId="{FD593B60-0968-7141-B96E-CE3DD51264BB}" srcId="{58E8113B-56DF-414F-A3E6-50BE3E7EBD30}" destId="{3F1FADAD-2012-4147-9E04-6E8449CF7539}" srcOrd="1" destOrd="0" parTransId="{9A5E7893-9785-8F46-A0C9-0249F1661545}" sibTransId="{6A0FB668-E77C-2444-BECC-5D45B6EF3415}"/>
    <dgm:cxn modelId="{A5A28ED1-6F9E-6B43-8AEC-EAF234B4A3C5}" srcId="{96DFFA3C-C6C3-B340-B0C6-12CFFE32432D}" destId="{59091633-8E85-2441-BDC2-37E0C183C379}" srcOrd="0" destOrd="0" parTransId="{83D5AD8F-CE72-4A43-82D9-B791A56A9CAF}" sibTransId="{5E7D98D8-4623-4A4E-8C09-8E9E3585264A}"/>
    <dgm:cxn modelId="{F46342DD-ACDE-E146-B1D1-526BC35C2E79}" srcId="{96DFFA3C-C6C3-B340-B0C6-12CFFE32432D}" destId="{64EA002C-F4A6-D74D-9992-440AED943FEC}" srcOrd="2" destOrd="0" parTransId="{8B236DA7-2ED3-FA44-A36A-B606740CA67C}" sibTransId="{DC86EA14-94AA-A945-9014-8DBFECB4FF25}"/>
    <dgm:cxn modelId="{6BA89A3D-569B-6343-9784-C9BD508389CB}" type="presOf" srcId="{96DFFA3C-C6C3-B340-B0C6-12CFFE32432D}" destId="{25B292A6-EF7E-EC41-AAA3-C1A6A3BCDF3A}" srcOrd="0" destOrd="0" presId="urn:microsoft.com/office/officeart/2008/layout/TitlePictureLineup"/>
    <dgm:cxn modelId="{0D665C48-4709-4F49-9D17-FA309EE4FD47}" srcId="{3F1FADAD-2012-4147-9E04-6E8449CF7539}" destId="{08E13411-B7BB-484F-AA92-3207D52A22DD}" srcOrd="1" destOrd="0" parTransId="{F65C1B3C-7781-1047-BE91-F4528076A8AD}" sibTransId="{72B33E8A-73DB-8849-BBA2-3295C73C875B}"/>
    <dgm:cxn modelId="{9DF292C7-A7D4-F44A-A2C1-F0A3C3A790DB}" type="presOf" srcId="{59091633-8E85-2441-BDC2-37E0C183C379}" destId="{75CCB27F-D015-8E4D-9A4C-F5C2B6F8E7F8}" srcOrd="0" destOrd="0" presId="urn:microsoft.com/office/officeart/2008/layout/TitlePictureLineup"/>
    <dgm:cxn modelId="{19D7DB71-8C73-8E43-B635-B4759F57DFC4}" srcId="{E3359F34-2B31-5A44-B428-3A6E07D36787}" destId="{A5F3F0B3-0A09-1542-AC3B-DF203C924F66}" srcOrd="2" destOrd="0" parTransId="{5AD44A9E-3FB6-2247-9944-035A138108DF}" sibTransId="{8828A3D4-7203-3F4E-B6D1-125959254AD6}"/>
    <dgm:cxn modelId="{2F352FBC-8A7C-5D47-A82C-EEFF36E542C7}" srcId="{58E8113B-56DF-414F-A3E6-50BE3E7EBD30}" destId="{E3359F34-2B31-5A44-B428-3A6E07D36787}" srcOrd="2" destOrd="0" parTransId="{AFD5D1F1-ECD1-044E-8732-FBBAA2336BF0}" sibTransId="{9AF4038B-C716-1D4E-9829-7305D416F6AD}"/>
    <dgm:cxn modelId="{3E76D16F-4141-8643-A09F-A3AEFA40E028}" type="presOf" srcId="{4D578B6E-2720-824F-BA08-943530E916B8}" destId="{EB0C2A5F-43FE-164F-AA6D-049C2016627F}" srcOrd="0" destOrd="0" presId="urn:microsoft.com/office/officeart/2008/layout/TitlePictureLineup"/>
    <dgm:cxn modelId="{4424B6B6-F51C-9C4A-AFF5-8BD8EB4A8B2D}" type="presOf" srcId="{ED6F448E-716B-DA41-9479-4F9AC5FD01CA}" destId="{DE403D08-9201-194D-B334-0DABB30A5239}" srcOrd="0" destOrd="1" presId="urn:microsoft.com/office/officeart/2008/layout/TitlePictureLineup"/>
    <dgm:cxn modelId="{573CF27D-6D02-D540-B483-5ABAA1E58D1C}" type="presOf" srcId="{B70B21EB-37E0-D64A-88FC-691085F02766}" destId="{75CCB27F-D015-8E4D-9A4C-F5C2B6F8E7F8}" srcOrd="0" destOrd="1" presId="urn:microsoft.com/office/officeart/2008/layout/TitlePictureLineup"/>
    <dgm:cxn modelId="{6148741C-DCEC-3C45-98CE-6792DE6BE682}" srcId="{58E8113B-56DF-414F-A3E6-50BE3E7EBD30}" destId="{96DFFA3C-C6C3-B340-B0C6-12CFFE32432D}" srcOrd="0" destOrd="0" parTransId="{441ACF70-D5FD-E54B-BBF7-32C1555EB43A}" sibTransId="{8FAEFB26-808E-8240-B92E-08FA45A99A2A}"/>
    <dgm:cxn modelId="{C3D2A774-942F-5340-B2B2-DBED29448EEE}" type="presOf" srcId="{64EA002C-F4A6-D74D-9992-440AED943FEC}" destId="{75CCB27F-D015-8E4D-9A4C-F5C2B6F8E7F8}" srcOrd="0" destOrd="2" presId="urn:microsoft.com/office/officeart/2008/layout/TitlePictureLineup"/>
    <dgm:cxn modelId="{431D9811-B105-734D-B1FF-E20E978158A5}" type="presParOf" srcId="{2FDA6CCE-5A1B-C949-A074-0C062EB0C020}" destId="{95219C52-A8C9-D741-8EA2-16EAA6AEFAF5}" srcOrd="0" destOrd="0" presId="urn:microsoft.com/office/officeart/2008/layout/TitlePictureLineup"/>
    <dgm:cxn modelId="{223E2E36-0963-D342-A676-0AF1B292092B}" type="presParOf" srcId="{95219C52-A8C9-D741-8EA2-16EAA6AEFAF5}" destId="{9AA457CA-D2D1-8444-B9F4-0A37E42C80A4}" srcOrd="0" destOrd="0" presId="urn:microsoft.com/office/officeart/2008/layout/TitlePictureLineup"/>
    <dgm:cxn modelId="{38F80B56-0048-4545-BA00-3F223019F5AC}" type="presParOf" srcId="{95219C52-A8C9-D741-8EA2-16EAA6AEFAF5}" destId="{F4D5C743-D79C-6845-B251-0DA6F366BB8B}" srcOrd="1" destOrd="0" presId="urn:microsoft.com/office/officeart/2008/layout/TitlePictureLineup"/>
    <dgm:cxn modelId="{7AF1C2E9-B4E6-1147-B48A-65ACE0DE31FF}" type="presParOf" srcId="{95219C52-A8C9-D741-8EA2-16EAA6AEFAF5}" destId="{75CCB27F-D015-8E4D-9A4C-F5C2B6F8E7F8}" srcOrd="2" destOrd="0" presId="urn:microsoft.com/office/officeart/2008/layout/TitlePictureLineup"/>
    <dgm:cxn modelId="{9F89DDA6-DBCD-3342-BB60-D974C0B716AA}" type="presParOf" srcId="{95219C52-A8C9-D741-8EA2-16EAA6AEFAF5}" destId="{25B292A6-EF7E-EC41-AAA3-C1A6A3BCDF3A}" srcOrd="3" destOrd="0" presId="urn:microsoft.com/office/officeart/2008/layout/TitlePictureLineup"/>
    <dgm:cxn modelId="{EC7E36A3-4C5D-4B4E-A90E-A4C4557AC4CC}" type="presParOf" srcId="{2FDA6CCE-5A1B-C949-A074-0C062EB0C020}" destId="{4197A996-020E-D741-94EB-668231D19D06}" srcOrd="1" destOrd="0" presId="urn:microsoft.com/office/officeart/2008/layout/TitlePictureLineup"/>
    <dgm:cxn modelId="{989C70FB-DD34-F745-9CAF-C5E8EF0FA553}" type="presParOf" srcId="{2FDA6CCE-5A1B-C949-A074-0C062EB0C020}" destId="{C2A96C00-710D-A641-B9F4-19AE08C0A698}" srcOrd="2" destOrd="0" presId="urn:microsoft.com/office/officeart/2008/layout/TitlePictureLineup"/>
    <dgm:cxn modelId="{2BF46176-50E1-D944-8FCB-4B5A0234D2FD}" type="presParOf" srcId="{C2A96C00-710D-A641-B9F4-19AE08C0A698}" destId="{B792C950-9AD4-C84B-96E7-1996A91E6FB5}" srcOrd="0" destOrd="0" presId="urn:microsoft.com/office/officeart/2008/layout/TitlePictureLineup"/>
    <dgm:cxn modelId="{CA591F53-52AA-004C-AB4E-91F0B5514B1C}" type="presParOf" srcId="{C2A96C00-710D-A641-B9F4-19AE08C0A698}" destId="{3BBA8119-44B6-434E-9D1F-768FE5694B11}" srcOrd="1" destOrd="0" presId="urn:microsoft.com/office/officeart/2008/layout/TitlePictureLineup"/>
    <dgm:cxn modelId="{938CC3C6-551F-1D42-8ED5-BFEB718623D8}" type="presParOf" srcId="{C2A96C00-710D-A641-B9F4-19AE08C0A698}" destId="{0465988D-92D4-7C41-9C4A-3191B6D45F08}" srcOrd="2" destOrd="0" presId="urn:microsoft.com/office/officeart/2008/layout/TitlePictureLineup"/>
    <dgm:cxn modelId="{F6A203E6-1CBC-924E-A89F-73C1289A0B60}" type="presParOf" srcId="{C2A96C00-710D-A641-B9F4-19AE08C0A698}" destId="{8EA14EC7-6C6C-2844-AE4F-21A6DB97BB19}" srcOrd="3" destOrd="0" presId="urn:microsoft.com/office/officeart/2008/layout/TitlePictureLineup"/>
    <dgm:cxn modelId="{D673ACAA-4A16-304F-B452-A6C53980DDBE}" type="presParOf" srcId="{2FDA6CCE-5A1B-C949-A074-0C062EB0C020}" destId="{39A7277F-6ECA-DF49-9BF7-B12DA929FC55}" srcOrd="3" destOrd="0" presId="urn:microsoft.com/office/officeart/2008/layout/TitlePictureLineup"/>
    <dgm:cxn modelId="{46035DF4-36D9-7D4A-8877-7F867C8FACC7}" type="presParOf" srcId="{2FDA6CCE-5A1B-C949-A074-0C062EB0C020}" destId="{EB19840F-70C4-5D45-8ECE-AAE84A08D216}" srcOrd="4" destOrd="0" presId="urn:microsoft.com/office/officeart/2008/layout/TitlePictureLineup"/>
    <dgm:cxn modelId="{536DA26B-9AB5-DA47-9BF9-CA81817BF1FF}" type="presParOf" srcId="{EB19840F-70C4-5D45-8ECE-AAE84A08D216}" destId="{C0D5CFAB-E4F2-994F-9460-DB144220FAB4}" srcOrd="0" destOrd="0" presId="urn:microsoft.com/office/officeart/2008/layout/TitlePictureLineup"/>
    <dgm:cxn modelId="{0469A576-0FB1-0A44-A426-34F2D507B3F4}" type="presParOf" srcId="{EB19840F-70C4-5D45-8ECE-AAE84A08D216}" destId="{AE5BE08A-66F0-C64B-9B79-B48A4DB3F2B2}" srcOrd="1" destOrd="0" presId="urn:microsoft.com/office/officeart/2008/layout/TitlePictureLineup"/>
    <dgm:cxn modelId="{1158AC11-E299-5C49-A13B-84093EA366C6}" type="presParOf" srcId="{EB19840F-70C4-5D45-8ECE-AAE84A08D216}" destId="{DE403D08-9201-194D-B334-0DABB30A5239}" srcOrd="2" destOrd="0" presId="urn:microsoft.com/office/officeart/2008/layout/TitlePictureLineup"/>
    <dgm:cxn modelId="{A80BFFDF-46F6-F84B-B7CA-7D69FEF55017}" type="presParOf" srcId="{EB19840F-70C4-5D45-8ECE-AAE84A08D216}" destId="{168BC2CD-5AFF-544A-8691-B80E630E0A42}" srcOrd="3" destOrd="0" presId="urn:microsoft.com/office/officeart/2008/layout/TitlePictureLineup"/>
    <dgm:cxn modelId="{8B987F76-EC25-5947-87CA-EF2F5145DB84}" type="presParOf" srcId="{2FDA6CCE-5A1B-C949-A074-0C062EB0C020}" destId="{85300198-D079-B54C-9805-47519A56C53D}" srcOrd="5" destOrd="0" presId="urn:microsoft.com/office/officeart/2008/layout/TitlePictureLineup"/>
    <dgm:cxn modelId="{34A47912-876E-6A40-8058-AD37C084D37F}" type="presParOf" srcId="{2FDA6CCE-5A1B-C949-A074-0C062EB0C020}" destId="{A1783749-6034-EA49-BE7A-961A1A86D68F}" srcOrd="6" destOrd="0" presId="urn:microsoft.com/office/officeart/2008/layout/TitlePictureLineup"/>
    <dgm:cxn modelId="{82303854-71DF-9342-904C-3AE35B40F195}" type="presParOf" srcId="{A1783749-6034-EA49-BE7A-961A1A86D68F}" destId="{F72A6DF2-7DBB-474B-B261-70772E5AC3E5}" srcOrd="0" destOrd="0" presId="urn:microsoft.com/office/officeart/2008/layout/TitlePictureLineup"/>
    <dgm:cxn modelId="{4FF8079C-0C6D-3E4A-ADA9-403C1121B2FE}" type="presParOf" srcId="{A1783749-6034-EA49-BE7A-961A1A86D68F}" destId="{780EAF94-6CEB-D946-8D24-FFE8FF65DBB0}" srcOrd="1" destOrd="0" presId="urn:microsoft.com/office/officeart/2008/layout/TitlePictureLineup"/>
    <dgm:cxn modelId="{6AF65052-7F1C-B945-91C3-D47A12436C37}" type="presParOf" srcId="{A1783749-6034-EA49-BE7A-961A1A86D68F}" destId="{EB0C2A5F-43FE-164F-AA6D-049C2016627F}" srcOrd="2" destOrd="0" presId="urn:microsoft.com/office/officeart/2008/layout/TitlePictureLineup"/>
    <dgm:cxn modelId="{FA592ABF-6C80-DC41-9DB5-D498CA0A5976}" type="presParOf" srcId="{A1783749-6034-EA49-BE7A-961A1A86D68F}" destId="{08DA90BF-942F-364D-9712-4B9C27D6163F}" srcOrd="3" destOrd="0" presId="urn:microsoft.com/office/officeart/2008/layout/TitlePictureLineu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807DE52-BBD7-9D4C-B1B9-88E84D63F603}" type="doc">
      <dgm:prSet loTypeId="urn:microsoft.com/office/officeart/2005/8/layout/h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D3318EB-1E9C-F64A-841A-6933C94AC41F}">
      <dgm:prSet/>
      <dgm:spPr>
        <a:solidFill>
          <a:srgbClr val="800000"/>
        </a:solidFill>
      </dgm:spPr>
      <dgm:t>
        <a:bodyPr/>
        <a:lstStyle/>
        <a:p>
          <a:pPr rtl="0"/>
          <a:r>
            <a:rPr lang="es-ES_tradnl" dirty="0" smtClean="0"/>
            <a:t>Los conflictos, las tensiones y los opuestos pueden alcanzar una unidad </a:t>
          </a:r>
          <a:r>
            <a:rPr lang="es-ES_tradnl" dirty="0" err="1" smtClean="0"/>
            <a:t>pluriforme</a:t>
          </a:r>
          <a:r>
            <a:rPr lang="es-ES_tradnl" dirty="0" smtClean="0"/>
            <a:t> que engendra</a:t>
          </a:r>
          <a:endParaRPr lang="es-ES_tradnl" dirty="0"/>
        </a:p>
      </dgm:t>
    </dgm:pt>
    <dgm:pt modelId="{226773CC-8F6F-7440-95EE-0E16AD7BB461}" type="parTrans" cxnId="{8975EBBA-2696-964F-B5D2-4E4766953844}">
      <dgm:prSet/>
      <dgm:spPr/>
      <dgm:t>
        <a:bodyPr/>
        <a:lstStyle/>
        <a:p>
          <a:endParaRPr lang="es-ES"/>
        </a:p>
      </dgm:t>
    </dgm:pt>
    <dgm:pt modelId="{14336516-91C7-F447-AFEC-25F9C1D534D6}" type="sibTrans" cxnId="{8975EBBA-2696-964F-B5D2-4E4766953844}">
      <dgm:prSet/>
      <dgm:spPr/>
      <dgm:t>
        <a:bodyPr/>
        <a:lstStyle/>
        <a:p>
          <a:endParaRPr lang="es-ES"/>
        </a:p>
      </dgm:t>
    </dgm:pt>
    <dgm:pt modelId="{4F9BCCBF-87C5-4343-A5EC-672DA470A962}">
      <dgm:prSet/>
      <dgm:spPr>
        <a:solidFill>
          <a:srgbClr val="000090"/>
        </a:solidFill>
      </dgm:spPr>
      <dgm:t>
        <a:bodyPr/>
        <a:lstStyle/>
        <a:p>
          <a:pPr rtl="0"/>
          <a:r>
            <a:rPr lang="es-ES_tradnl" dirty="0" smtClean="0"/>
            <a:t>Ni por sincretismo ni por la absorción de uno en el otro, sino por la resolución de nueva vida </a:t>
          </a:r>
          <a:endParaRPr lang="es-ES_tradnl" dirty="0"/>
        </a:p>
      </dgm:t>
    </dgm:pt>
    <dgm:pt modelId="{426328B3-3BBB-4042-B040-C8C9EACC935B}" type="parTrans" cxnId="{E477BEB5-E009-6549-8372-6F49E573424E}">
      <dgm:prSet/>
      <dgm:spPr/>
      <dgm:t>
        <a:bodyPr/>
        <a:lstStyle/>
        <a:p>
          <a:endParaRPr lang="es-ES"/>
        </a:p>
      </dgm:t>
    </dgm:pt>
    <dgm:pt modelId="{59D15C28-5388-6A44-9DE6-34E98C33F175}" type="sibTrans" cxnId="{E477BEB5-E009-6549-8372-6F49E573424E}">
      <dgm:prSet/>
      <dgm:spPr/>
      <dgm:t>
        <a:bodyPr/>
        <a:lstStyle/>
        <a:p>
          <a:endParaRPr lang="es-ES"/>
        </a:p>
      </dgm:t>
    </dgm:pt>
    <dgm:pt modelId="{1F97E804-70A3-7245-B399-6614521CF8FC}">
      <dgm:prSet/>
      <dgm:spPr>
        <a:solidFill>
          <a:srgbClr val="660066"/>
        </a:solidFill>
      </dgm:spPr>
      <dgm:t>
        <a:bodyPr/>
        <a:lstStyle/>
        <a:p>
          <a:pPr rtl="0"/>
          <a:r>
            <a:rPr lang="es-ES_tradnl" dirty="0" smtClean="0"/>
            <a:t>La paz corona y cohesiona en cada momento las relaciones entre los discípulos </a:t>
          </a:r>
          <a:endParaRPr lang="es-ES_tradnl" dirty="0"/>
        </a:p>
      </dgm:t>
    </dgm:pt>
    <dgm:pt modelId="{74AC44AF-E9B9-774E-B630-D80670765868}" type="parTrans" cxnId="{B39DC9B5-F9EE-674B-B68D-AE16DEB5A3B0}">
      <dgm:prSet/>
      <dgm:spPr/>
      <dgm:t>
        <a:bodyPr/>
        <a:lstStyle/>
        <a:p>
          <a:endParaRPr lang="es-ES"/>
        </a:p>
      </dgm:t>
    </dgm:pt>
    <dgm:pt modelId="{AE44CDCD-937D-3046-9F42-07370FA31150}" type="sibTrans" cxnId="{B39DC9B5-F9EE-674B-B68D-AE16DEB5A3B0}">
      <dgm:prSet/>
      <dgm:spPr/>
      <dgm:t>
        <a:bodyPr/>
        <a:lstStyle/>
        <a:p>
          <a:endParaRPr lang="es-ES"/>
        </a:p>
      </dgm:t>
    </dgm:pt>
    <dgm:pt modelId="{06AE16D9-B02A-F741-B72E-13C5062ABE51}">
      <dgm:prSet/>
      <dgm:spPr/>
      <dgm:t>
        <a:bodyPr/>
        <a:lstStyle/>
        <a:p>
          <a:pPr rtl="0"/>
          <a:r>
            <a:rPr lang="es-ES_tradnl" b="1" dirty="0" smtClean="0"/>
            <a:t>PLURIFORME</a:t>
          </a:r>
          <a:endParaRPr lang="es-ES_tradnl" b="1" dirty="0"/>
        </a:p>
      </dgm:t>
    </dgm:pt>
    <dgm:pt modelId="{75B4A7A2-BE02-FF48-A468-CE3BBCE19ADB}" type="parTrans" cxnId="{F677B2B4-31E3-4A49-AF32-6DCAB21BA1D0}">
      <dgm:prSet/>
      <dgm:spPr/>
      <dgm:t>
        <a:bodyPr/>
        <a:lstStyle/>
        <a:p>
          <a:endParaRPr lang="es-ES"/>
        </a:p>
      </dgm:t>
    </dgm:pt>
    <dgm:pt modelId="{2F8D7248-B03A-054E-9D69-935D169C1600}" type="sibTrans" cxnId="{F677B2B4-31E3-4A49-AF32-6DCAB21BA1D0}">
      <dgm:prSet/>
      <dgm:spPr/>
      <dgm:t>
        <a:bodyPr/>
        <a:lstStyle/>
        <a:p>
          <a:endParaRPr lang="es-ES"/>
        </a:p>
      </dgm:t>
    </dgm:pt>
    <dgm:pt modelId="{0A6E783D-CA57-A544-A0C1-642CBF5BD2D3}">
      <dgm:prSet/>
      <dgm:spPr/>
      <dgm:t>
        <a:bodyPr/>
        <a:lstStyle/>
        <a:p>
          <a:pPr rtl="0"/>
          <a:r>
            <a:rPr lang="es-ES_tradnl" dirty="0" smtClean="0"/>
            <a:t>RESOLUCIÓN</a:t>
          </a:r>
          <a:endParaRPr lang="es-ES_tradnl" dirty="0"/>
        </a:p>
      </dgm:t>
    </dgm:pt>
    <dgm:pt modelId="{007FBD1B-A8A7-1945-9FB8-E8E2E7C5C542}" type="parTrans" cxnId="{2F4C96A5-339E-F248-BE70-B27CED12DB86}">
      <dgm:prSet/>
      <dgm:spPr/>
      <dgm:t>
        <a:bodyPr/>
        <a:lstStyle/>
        <a:p>
          <a:endParaRPr lang="es-ES"/>
        </a:p>
      </dgm:t>
    </dgm:pt>
    <dgm:pt modelId="{EE763288-A1BD-FB4E-8847-1BF73DF08D9C}" type="sibTrans" cxnId="{2F4C96A5-339E-F248-BE70-B27CED12DB86}">
      <dgm:prSet/>
      <dgm:spPr/>
      <dgm:t>
        <a:bodyPr/>
        <a:lstStyle/>
        <a:p>
          <a:endParaRPr lang="es-ES"/>
        </a:p>
      </dgm:t>
    </dgm:pt>
    <dgm:pt modelId="{CD00A264-8D57-FB41-8DE4-350E85EE9D4A}">
      <dgm:prSet/>
      <dgm:spPr/>
      <dgm:t>
        <a:bodyPr/>
        <a:lstStyle/>
        <a:p>
          <a:pPr rtl="0"/>
          <a:r>
            <a:rPr lang="es-ES_tradnl" dirty="0" smtClean="0"/>
            <a:t>DISCIPULAR</a:t>
          </a:r>
          <a:endParaRPr lang="es-ES_tradnl" dirty="0"/>
        </a:p>
      </dgm:t>
    </dgm:pt>
    <dgm:pt modelId="{4A67BB07-9A4D-6847-979A-5713E2F804C1}" type="parTrans" cxnId="{764D07F4-855A-D14F-863D-61A6A453EA60}">
      <dgm:prSet/>
      <dgm:spPr/>
      <dgm:t>
        <a:bodyPr/>
        <a:lstStyle/>
        <a:p>
          <a:endParaRPr lang="es-ES"/>
        </a:p>
      </dgm:t>
    </dgm:pt>
    <dgm:pt modelId="{127C72CD-61B8-A148-A530-F7B4FF1EDDFF}" type="sibTrans" cxnId="{764D07F4-855A-D14F-863D-61A6A453EA60}">
      <dgm:prSet/>
      <dgm:spPr/>
      <dgm:t>
        <a:bodyPr/>
        <a:lstStyle/>
        <a:p>
          <a:endParaRPr lang="es-ES"/>
        </a:p>
      </dgm:t>
    </dgm:pt>
    <dgm:pt modelId="{D2375091-76D2-E14F-B8BA-AB41ABF23F0F}" type="pres">
      <dgm:prSet presAssocID="{4807DE52-BBD7-9D4C-B1B9-88E84D63F603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DEE69656-0DD4-7649-B573-6DC0225C647E}" type="pres">
      <dgm:prSet presAssocID="{06AE16D9-B02A-F741-B72E-13C5062ABE51}" presName="compositeNode" presStyleCnt="0">
        <dgm:presLayoutVars>
          <dgm:bulletEnabled val="1"/>
        </dgm:presLayoutVars>
      </dgm:prSet>
      <dgm:spPr/>
    </dgm:pt>
    <dgm:pt modelId="{1A40303C-08F5-124E-8A69-70057C4E5556}" type="pres">
      <dgm:prSet presAssocID="{06AE16D9-B02A-F741-B72E-13C5062ABE51}" presName="imag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</dgm:spPr>
    </dgm:pt>
    <dgm:pt modelId="{19FEEFFB-821B-E44B-AB1D-43257A6BAD8E}" type="pres">
      <dgm:prSet presAssocID="{06AE16D9-B02A-F741-B72E-13C5062ABE51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4CACF81-06D7-A54A-A0AE-BB50E0ED9CF0}" type="pres">
      <dgm:prSet presAssocID="{06AE16D9-B02A-F741-B72E-13C5062ABE51}" presName="parentNode" presStyleLbl="revTx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A8184F-FFB7-B44E-A3FD-A40E0C36D39A}" type="pres">
      <dgm:prSet presAssocID="{2F8D7248-B03A-054E-9D69-935D169C1600}" presName="sibTrans" presStyleCnt="0"/>
      <dgm:spPr/>
    </dgm:pt>
    <dgm:pt modelId="{98571950-A1CD-6344-9804-639CDB79C0CF}" type="pres">
      <dgm:prSet presAssocID="{0A6E783D-CA57-A544-A0C1-642CBF5BD2D3}" presName="compositeNode" presStyleCnt="0">
        <dgm:presLayoutVars>
          <dgm:bulletEnabled val="1"/>
        </dgm:presLayoutVars>
      </dgm:prSet>
      <dgm:spPr/>
    </dgm:pt>
    <dgm:pt modelId="{E0E286E4-9F37-5F43-8427-1B9763245244}" type="pres">
      <dgm:prSet presAssocID="{0A6E783D-CA57-A544-A0C1-642CBF5BD2D3}" presName="imag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</dgm:pt>
    <dgm:pt modelId="{869B413A-A596-4843-A7F2-CCCA50F7839D}" type="pres">
      <dgm:prSet presAssocID="{0A6E783D-CA57-A544-A0C1-642CBF5BD2D3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51AED85-3897-F84C-B9FF-99FA6DCDB205}" type="pres">
      <dgm:prSet presAssocID="{0A6E783D-CA57-A544-A0C1-642CBF5BD2D3}" presName="parentNode" presStyleLbl="revTx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81F001B-70E7-A84D-A786-DD4656663E51}" type="pres">
      <dgm:prSet presAssocID="{EE763288-A1BD-FB4E-8847-1BF73DF08D9C}" presName="sibTrans" presStyleCnt="0"/>
      <dgm:spPr/>
    </dgm:pt>
    <dgm:pt modelId="{D3F050A1-9FE1-6C4F-8772-08C8B908FA27}" type="pres">
      <dgm:prSet presAssocID="{CD00A264-8D57-FB41-8DE4-350E85EE9D4A}" presName="compositeNode" presStyleCnt="0">
        <dgm:presLayoutVars>
          <dgm:bulletEnabled val="1"/>
        </dgm:presLayoutVars>
      </dgm:prSet>
      <dgm:spPr/>
    </dgm:pt>
    <dgm:pt modelId="{258257A9-22B9-E64D-849C-0E431D4709EE}" type="pres">
      <dgm:prSet presAssocID="{CD00A264-8D57-FB41-8DE4-350E85EE9D4A}" presName="imag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59426FF7-C3E4-0A49-9FC3-EDA3A8C1067B}" type="pres">
      <dgm:prSet presAssocID="{CD00A264-8D57-FB41-8DE4-350E85EE9D4A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582032A-A181-1946-9449-671F336A35A9}" type="pres">
      <dgm:prSet presAssocID="{CD00A264-8D57-FB41-8DE4-350E85EE9D4A}" presName="parentNode" presStyleLbl="revTx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477BEB5-E009-6549-8372-6F49E573424E}" srcId="{0A6E783D-CA57-A544-A0C1-642CBF5BD2D3}" destId="{4F9BCCBF-87C5-4343-A5EC-672DA470A962}" srcOrd="0" destOrd="0" parTransId="{426328B3-3BBB-4042-B040-C8C9EACC935B}" sibTransId="{59D15C28-5388-6A44-9DE6-34E98C33F175}"/>
    <dgm:cxn modelId="{B39DC9B5-F9EE-674B-B68D-AE16DEB5A3B0}" srcId="{CD00A264-8D57-FB41-8DE4-350E85EE9D4A}" destId="{1F97E804-70A3-7245-B399-6614521CF8FC}" srcOrd="0" destOrd="0" parTransId="{74AC44AF-E9B9-774E-B630-D80670765868}" sibTransId="{AE44CDCD-937D-3046-9F42-07370FA31150}"/>
    <dgm:cxn modelId="{2F4C96A5-339E-F248-BE70-B27CED12DB86}" srcId="{4807DE52-BBD7-9D4C-B1B9-88E84D63F603}" destId="{0A6E783D-CA57-A544-A0C1-642CBF5BD2D3}" srcOrd="1" destOrd="0" parTransId="{007FBD1B-A8A7-1945-9FB8-E8E2E7C5C542}" sibTransId="{EE763288-A1BD-FB4E-8847-1BF73DF08D9C}"/>
    <dgm:cxn modelId="{F677B2B4-31E3-4A49-AF32-6DCAB21BA1D0}" srcId="{4807DE52-BBD7-9D4C-B1B9-88E84D63F603}" destId="{06AE16D9-B02A-F741-B72E-13C5062ABE51}" srcOrd="0" destOrd="0" parTransId="{75B4A7A2-BE02-FF48-A468-CE3BBCE19ADB}" sibTransId="{2F8D7248-B03A-054E-9D69-935D169C1600}"/>
    <dgm:cxn modelId="{451608E8-4D75-1546-B03F-9161252B4BD3}" type="presOf" srcId="{5D3318EB-1E9C-F64A-841A-6933C94AC41F}" destId="{19FEEFFB-821B-E44B-AB1D-43257A6BAD8E}" srcOrd="0" destOrd="0" presId="urn:microsoft.com/office/officeart/2005/8/layout/hList2"/>
    <dgm:cxn modelId="{1CEE217B-71C3-E144-ACDF-705FB5C38F4A}" type="presOf" srcId="{1F97E804-70A3-7245-B399-6614521CF8FC}" destId="{59426FF7-C3E4-0A49-9FC3-EDA3A8C1067B}" srcOrd="0" destOrd="0" presId="urn:microsoft.com/office/officeart/2005/8/layout/hList2"/>
    <dgm:cxn modelId="{A6BC6B9E-801D-2B40-BD44-8887BF53DCF4}" type="presOf" srcId="{4807DE52-BBD7-9D4C-B1B9-88E84D63F603}" destId="{D2375091-76D2-E14F-B8BA-AB41ABF23F0F}" srcOrd="0" destOrd="0" presId="urn:microsoft.com/office/officeart/2005/8/layout/hList2"/>
    <dgm:cxn modelId="{D9C54CAE-16EC-C943-92E3-18F110B41D47}" type="presOf" srcId="{4F9BCCBF-87C5-4343-A5EC-672DA470A962}" destId="{869B413A-A596-4843-A7F2-CCCA50F7839D}" srcOrd="0" destOrd="0" presId="urn:microsoft.com/office/officeart/2005/8/layout/hList2"/>
    <dgm:cxn modelId="{764D07F4-855A-D14F-863D-61A6A453EA60}" srcId="{4807DE52-BBD7-9D4C-B1B9-88E84D63F603}" destId="{CD00A264-8D57-FB41-8DE4-350E85EE9D4A}" srcOrd="2" destOrd="0" parTransId="{4A67BB07-9A4D-6847-979A-5713E2F804C1}" sibTransId="{127C72CD-61B8-A148-A530-F7B4FF1EDDFF}"/>
    <dgm:cxn modelId="{71C7C263-87F5-394F-BCDF-393B1F8A59F3}" type="presOf" srcId="{06AE16D9-B02A-F741-B72E-13C5062ABE51}" destId="{F4CACF81-06D7-A54A-A0AE-BB50E0ED9CF0}" srcOrd="0" destOrd="0" presId="urn:microsoft.com/office/officeart/2005/8/layout/hList2"/>
    <dgm:cxn modelId="{8975EBBA-2696-964F-B5D2-4E4766953844}" srcId="{06AE16D9-B02A-F741-B72E-13C5062ABE51}" destId="{5D3318EB-1E9C-F64A-841A-6933C94AC41F}" srcOrd="0" destOrd="0" parTransId="{226773CC-8F6F-7440-95EE-0E16AD7BB461}" sibTransId="{14336516-91C7-F447-AFEC-25F9C1D534D6}"/>
    <dgm:cxn modelId="{E774A2F0-B70D-7041-8D78-ABBDED6F8EA3}" type="presOf" srcId="{CD00A264-8D57-FB41-8DE4-350E85EE9D4A}" destId="{E582032A-A181-1946-9449-671F336A35A9}" srcOrd="0" destOrd="0" presId="urn:microsoft.com/office/officeart/2005/8/layout/hList2"/>
    <dgm:cxn modelId="{ABD60125-4E0D-CA47-923B-E76F6D861837}" type="presOf" srcId="{0A6E783D-CA57-A544-A0C1-642CBF5BD2D3}" destId="{751AED85-3897-F84C-B9FF-99FA6DCDB205}" srcOrd="0" destOrd="0" presId="urn:microsoft.com/office/officeart/2005/8/layout/hList2"/>
    <dgm:cxn modelId="{8FAC2C5F-8921-8C42-9D5F-7564AE03DA80}" type="presParOf" srcId="{D2375091-76D2-E14F-B8BA-AB41ABF23F0F}" destId="{DEE69656-0DD4-7649-B573-6DC0225C647E}" srcOrd="0" destOrd="0" presId="urn:microsoft.com/office/officeart/2005/8/layout/hList2"/>
    <dgm:cxn modelId="{C057CEA1-F27A-7C49-958F-5D731E9C44D3}" type="presParOf" srcId="{DEE69656-0DD4-7649-B573-6DC0225C647E}" destId="{1A40303C-08F5-124E-8A69-70057C4E5556}" srcOrd="0" destOrd="0" presId="urn:microsoft.com/office/officeart/2005/8/layout/hList2"/>
    <dgm:cxn modelId="{FCC2DF97-ADF0-274F-BB37-9AED0E4E0479}" type="presParOf" srcId="{DEE69656-0DD4-7649-B573-6DC0225C647E}" destId="{19FEEFFB-821B-E44B-AB1D-43257A6BAD8E}" srcOrd="1" destOrd="0" presId="urn:microsoft.com/office/officeart/2005/8/layout/hList2"/>
    <dgm:cxn modelId="{613B5D7F-8A65-614A-B48C-D7406EB70939}" type="presParOf" srcId="{DEE69656-0DD4-7649-B573-6DC0225C647E}" destId="{F4CACF81-06D7-A54A-A0AE-BB50E0ED9CF0}" srcOrd="2" destOrd="0" presId="urn:microsoft.com/office/officeart/2005/8/layout/hList2"/>
    <dgm:cxn modelId="{9E3CD6D5-5DCF-AE4B-AC34-DCEBDD84064E}" type="presParOf" srcId="{D2375091-76D2-E14F-B8BA-AB41ABF23F0F}" destId="{66A8184F-FFB7-B44E-A3FD-A40E0C36D39A}" srcOrd="1" destOrd="0" presId="urn:microsoft.com/office/officeart/2005/8/layout/hList2"/>
    <dgm:cxn modelId="{70EDA1D4-7748-6447-B988-3754EC9E6369}" type="presParOf" srcId="{D2375091-76D2-E14F-B8BA-AB41ABF23F0F}" destId="{98571950-A1CD-6344-9804-639CDB79C0CF}" srcOrd="2" destOrd="0" presId="urn:microsoft.com/office/officeart/2005/8/layout/hList2"/>
    <dgm:cxn modelId="{24643D05-F092-2047-BEB7-B8FDF8A9064E}" type="presParOf" srcId="{98571950-A1CD-6344-9804-639CDB79C0CF}" destId="{E0E286E4-9F37-5F43-8427-1B9763245244}" srcOrd="0" destOrd="0" presId="urn:microsoft.com/office/officeart/2005/8/layout/hList2"/>
    <dgm:cxn modelId="{0C584F28-03E3-634E-877E-94436CAF7262}" type="presParOf" srcId="{98571950-A1CD-6344-9804-639CDB79C0CF}" destId="{869B413A-A596-4843-A7F2-CCCA50F7839D}" srcOrd="1" destOrd="0" presId="urn:microsoft.com/office/officeart/2005/8/layout/hList2"/>
    <dgm:cxn modelId="{9A9C3966-FB54-A14E-990C-55CFE3FF2CD1}" type="presParOf" srcId="{98571950-A1CD-6344-9804-639CDB79C0CF}" destId="{751AED85-3897-F84C-B9FF-99FA6DCDB205}" srcOrd="2" destOrd="0" presId="urn:microsoft.com/office/officeart/2005/8/layout/hList2"/>
    <dgm:cxn modelId="{1E4618D4-BF6A-6443-A965-1CEB9B979053}" type="presParOf" srcId="{D2375091-76D2-E14F-B8BA-AB41ABF23F0F}" destId="{281F001B-70E7-A84D-A786-DD4656663E51}" srcOrd="3" destOrd="0" presId="urn:microsoft.com/office/officeart/2005/8/layout/hList2"/>
    <dgm:cxn modelId="{A5B7AF35-8070-E542-A04D-BFFA2E4872DA}" type="presParOf" srcId="{D2375091-76D2-E14F-B8BA-AB41ABF23F0F}" destId="{D3F050A1-9FE1-6C4F-8772-08C8B908FA27}" srcOrd="4" destOrd="0" presId="urn:microsoft.com/office/officeart/2005/8/layout/hList2"/>
    <dgm:cxn modelId="{BA304025-BA33-4247-B394-E19CB760946D}" type="presParOf" srcId="{D3F050A1-9FE1-6C4F-8772-08C8B908FA27}" destId="{258257A9-22B9-E64D-849C-0E431D4709EE}" srcOrd="0" destOrd="0" presId="urn:microsoft.com/office/officeart/2005/8/layout/hList2"/>
    <dgm:cxn modelId="{48BC43BE-813A-CC42-A289-75442AA13249}" type="presParOf" srcId="{D3F050A1-9FE1-6C4F-8772-08C8B908FA27}" destId="{59426FF7-C3E4-0A49-9FC3-EDA3A8C1067B}" srcOrd="1" destOrd="0" presId="urn:microsoft.com/office/officeart/2005/8/layout/hList2"/>
    <dgm:cxn modelId="{0836D012-8846-9344-B200-7BF8244A2815}" type="presParOf" srcId="{D3F050A1-9FE1-6C4F-8772-08C8B908FA27}" destId="{E582032A-A181-1946-9449-671F336A35A9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A21B4356-36C4-694F-9E75-523D72BCC910}" type="doc">
      <dgm:prSet loTypeId="urn:microsoft.com/office/officeart/2005/8/layout/radial6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DF527A0B-552F-4F45-B73A-880B7B588549}">
      <dgm:prSet phldrT="[Texto]" custT="1"/>
      <dgm:spPr/>
      <dgm:t>
        <a:bodyPr/>
        <a:lstStyle/>
        <a:p>
          <a:r>
            <a:rPr lang="es-ES" sz="2000" b="1" dirty="0" smtClean="0"/>
            <a:t>COMUNIÓN</a:t>
          </a:r>
          <a:endParaRPr lang="es-ES" sz="1400" b="0" i="1" dirty="0"/>
        </a:p>
      </dgm:t>
    </dgm:pt>
    <dgm:pt modelId="{E7DDD891-E967-A041-B972-D8AA63FB5DD8}" type="parTrans" cxnId="{267ABD35-FC73-2F49-8AAB-FFA452881779}">
      <dgm:prSet/>
      <dgm:spPr/>
      <dgm:t>
        <a:bodyPr/>
        <a:lstStyle/>
        <a:p>
          <a:endParaRPr lang="es-ES"/>
        </a:p>
      </dgm:t>
    </dgm:pt>
    <dgm:pt modelId="{2A3F2280-F950-6545-A346-4F06A2F8647E}" type="sibTrans" cxnId="{267ABD35-FC73-2F49-8AAB-FFA452881779}">
      <dgm:prSet/>
      <dgm:spPr/>
      <dgm:t>
        <a:bodyPr/>
        <a:lstStyle/>
        <a:p>
          <a:endParaRPr lang="es-ES"/>
        </a:p>
      </dgm:t>
    </dgm:pt>
    <dgm:pt modelId="{4DF0EE61-41F2-C148-AF70-0CC2D51179B6}">
      <dgm:prSet phldrT="[Texto]" custT="1"/>
      <dgm:spPr>
        <a:solidFill>
          <a:srgbClr val="000090"/>
        </a:solidFill>
      </dgm:spPr>
      <dgm:t>
        <a:bodyPr/>
        <a:lstStyle/>
        <a:p>
          <a:r>
            <a:rPr lang="es-ES" sz="1200" b="1" dirty="0" smtClean="0"/>
            <a:t>DIGNIDAD</a:t>
          </a:r>
          <a:endParaRPr lang="es-ES" sz="1200" b="1" dirty="0"/>
        </a:p>
      </dgm:t>
    </dgm:pt>
    <dgm:pt modelId="{80B90BA2-F76D-6F4F-BFAC-25E5981084F2}" type="parTrans" cxnId="{58869F9D-838B-2145-96CC-2FB8EC7E6B0C}">
      <dgm:prSet/>
      <dgm:spPr/>
      <dgm:t>
        <a:bodyPr/>
        <a:lstStyle/>
        <a:p>
          <a:endParaRPr lang="es-ES"/>
        </a:p>
      </dgm:t>
    </dgm:pt>
    <dgm:pt modelId="{A2E79F38-8C6E-FD4A-AE9E-F2C6A00ADA68}" type="sibTrans" cxnId="{58869F9D-838B-2145-96CC-2FB8EC7E6B0C}">
      <dgm:prSet/>
      <dgm:spPr>
        <a:solidFill>
          <a:srgbClr val="FF0000"/>
        </a:solidFill>
      </dgm:spPr>
      <dgm:t>
        <a:bodyPr/>
        <a:lstStyle/>
        <a:p>
          <a:endParaRPr lang="es-ES"/>
        </a:p>
      </dgm:t>
    </dgm:pt>
    <dgm:pt modelId="{5D152149-000D-7A47-B60C-EA15B140C723}">
      <dgm:prSet phldrT="[Texto]" custT="1"/>
      <dgm:spPr>
        <a:solidFill>
          <a:srgbClr val="000090"/>
        </a:solidFill>
      </dgm:spPr>
      <dgm:t>
        <a:bodyPr/>
        <a:lstStyle/>
        <a:p>
          <a:r>
            <a:rPr lang="es-ES" sz="1200" b="1" dirty="0" smtClean="0"/>
            <a:t>UNIDAD</a:t>
          </a:r>
          <a:endParaRPr lang="es-ES" sz="1200" b="1" dirty="0"/>
        </a:p>
      </dgm:t>
    </dgm:pt>
    <dgm:pt modelId="{A18D9D75-5F6F-9C46-ABC4-F43D90C91FEF}" type="parTrans" cxnId="{9FA9F1C9-0857-074A-B257-7BCDE821A877}">
      <dgm:prSet/>
      <dgm:spPr/>
      <dgm:t>
        <a:bodyPr/>
        <a:lstStyle/>
        <a:p>
          <a:endParaRPr lang="es-ES"/>
        </a:p>
      </dgm:t>
    </dgm:pt>
    <dgm:pt modelId="{16AD0237-1897-0543-A00C-E3EA0B60A6DA}" type="sibTrans" cxnId="{9FA9F1C9-0857-074A-B257-7BCDE821A877}">
      <dgm:prSet/>
      <dgm:spPr>
        <a:solidFill>
          <a:srgbClr val="FF0000"/>
        </a:solidFill>
      </dgm:spPr>
      <dgm:t>
        <a:bodyPr/>
        <a:lstStyle/>
        <a:p>
          <a:endParaRPr lang="es-ES"/>
        </a:p>
      </dgm:t>
    </dgm:pt>
    <dgm:pt modelId="{C74C7038-1999-CF40-8292-DB5C49F12B61}">
      <dgm:prSet phldrT="[Texto]" custT="1"/>
      <dgm:spPr>
        <a:solidFill>
          <a:srgbClr val="000090"/>
        </a:solidFill>
      </dgm:spPr>
      <dgm:t>
        <a:bodyPr/>
        <a:lstStyle/>
        <a:p>
          <a:r>
            <a:rPr lang="es-ES" sz="1200" b="1" dirty="0" smtClean="0"/>
            <a:t>SOLIDARIDAD</a:t>
          </a:r>
          <a:endParaRPr lang="es-ES" sz="1200" b="1" dirty="0"/>
        </a:p>
      </dgm:t>
    </dgm:pt>
    <dgm:pt modelId="{796397A3-37DC-5E4E-B143-0FFAFC02DCAD}" type="parTrans" cxnId="{CF578464-D47A-844B-AB38-DF230FFC2AE3}">
      <dgm:prSet/>
      <dgm:spPr/>
      <dgm:t>
        <a:bodyPr/>
        <a:lstStyle/>
        <a:p>
          <a:endParaRPr lang="es-ES"/>
        </a:p>
      </dgm:t>
    </dgm:pt>
    <dgm:pt modelId="{C61A4046-1897-C949-8B10-51B9C06D5758}" type="sibTrans" cxnId="{CF578464-D47A-844B-AB38-DF230FFC2AE3}">
      <dgm:prSet/>
      <dgm:spPr>
        <a:solidFill>
          <a:srgbClr val="FF0000"/>
        </a:solidFill>
      </dgm:spPr>
      <dgm:t>
        <a:bodyPr/>
        <a:lstStyle/>
        <a:p>
          <a:endParaRPr lang="es-ES"/>
        </a:p>
      </dgm:t>
    </dgm:pt>
    <dgm:pt modelId="{DFAE359C-8F1D-B244-98D0-5717290AE6DE}">
      <dgm:prSet phldrT="[Texto]" custT="1"/>
      <dgm:spPr>
        <a:solidFill>
          <a:srgbClr val="000090"/>
        </a:solidFill>
      </dgm:spPr>
      <dgm:t>
        <a:bodyPr/>
        <a:lstStyle/>
        <a:p>
          <a:r>
            <a:rPr lang="es-ES" sz="1200" b="1" dirty="0" smtClean="0"/>
            <a:t>RESOLUCIÓN</a:t>
          </a:r>
          <a:endParaRPr lang="es-ES" sz="1200" b="1" dirty="0"/>
        </a:p>
      </dgm:t>
    </dgm:pt>
    <dgm:pt modelId="{C7F3C177-19E4-CB4B-8169-A50C1A756B98}" type="parTrans" cxnId="{06FB2A9C-382E-AE4A-B5A9-3B22315E8079}">
      <dgm:prSet/>
      <dgm:spPr/>
      <dgm:t>
        <a:bodyPr/>
        <a:lstStyle/>
        <a:p>
          <a:endParaRPr lang="es-ES"/>
        </a:p>
      </dgm:t>
    </dgm:pt>
    <dgm:pt modelId="{74CE1D89-E9D8-F540-835E-830DB4DBBC03}" type="sibTrans" cxnId="{06FB2A9C-382E-AE4A-B5A9-3B22315E8079}">
      <dgm:prSet/>
      <dgm:spPr>
        <a:solidFill>
          <a:srgbClr val="FF0000"/>
        </a:solidFill>
      </dgm:spPr>
      <dgm:t>
        <a:bodyPr/>
        <a:lstStyle/>
        <a:p>
          <a:endParaRPr lang="es-ES"/>
        </a:p>
      </dgm:t>
    </dgm:pt>
    <dgm:pt modelId="{0A02733A-80E9-594F-9864-1556028565BD}">
      <dgm:prSet phldrT="[Texto]" custT="1"/>
      <dgm:spPr>
        <a:solidFill>
          <a:srgbClr val="000090"/>
        </a:solidFill>
      </dgm:spPr>
      <dgm:t>
        <a:bodyPr/>
        <a:lstStyle/>
        <a:p>
          <a:r>
            <a:rPr lang="es-ES" sz="1200" b="1" dirty="0" smtClean="0"/>
            <a:t>PAZ</a:t>
          </a:r>
          <a:endParaRPr lang="es-ES" sz="1200" b="1" dirty="0"/>
        </a:p>
      </dgm:t>
    </dgm:pt>
    <dgm:pt modelId="{998D82B6-FA18-7641-B9D6-ED131405D125}" type="parTrans" cxnId="{A61BF6BA-027C-4841-A984-D3187C6DF34C}">
      <dgm:prSet/>
      <dgm:spPr/>
      <dgm:t>
        <a:bodyPr/>
        <a:lstStyle/>
        <a:p>
          <a:endParaRPr lang="es-ES"/>
        </a:p>
      </dgm:t>
    </dgm:pt>
    <dgm:pt modelId="{AE0B705E-A2BD-CF4B-BE85-E9589612BAD9}" type="sibTrans" cxnId="{A61BF6BA-027C-4841-A984-D3187C6DF34C}">
      <dgm:prSet/>
      <dgm:spPr>
        <a:solidFill>
          <a:srgbClr val="FF0000"/>
        </a:solidFill>
      </dgm:spPr>
      <dgm:t>
        <a:bodyPr/>
        <a:lstStyle/>
        <a:p>
          <a:endParaRPr lang="es-ES"/>
        </a:p>
      </dgm:t>
    </dgm:pt>
    <dgm:pt modelId="{B3466B59-E0F8-E549-881D-00562FF8C751}">
      <dgm:prSet phldrT="[Texto]" custT="1"/>
      <dgm:spPr>
        <a:solidFill>
          <a:srgbClr val="000090"/>
        </a:solidFill>
      </dgm:spPr>
      <dgm:t>
        <a:bodyPr/>
        <a:lstStyle/>
        <a:p>
          <a:r>
            <a:rPr lang="es-ES" sz="1200" b="1" dirty="0" smtClean="0"/>
            <a:t>DIFERENCIAS</a:t>
          </a:r>
          <a:endParaRPr lang="es-ES" sz="1200" b="0" i="1" dirty="0"/>
        </a:p>
      </dgm:t>
    </dgm:pt>
    <dgm:pt modelId="{BAAB5400-A5A3-8848-ACEC-D763E5013C70}" type="parTrans" cxnId="{CE30F969-E23C-1D4F-8B43-7FC00853DC02}">
      <dgm:prSet/>
      <dgm:spPr/>
      <dgm:t>
        <a:bodyPr/>
        <a:lstStyle/>
        <a:p>
          <a:endParaRPr lang="es-ES"/>
        </a:p>
      </dgm:t>
    </dgm:pt>
    <dgm:pt modelId="{8B1C6C62-5B71-6A4C-86C5-F096B836B190}" type="sibTrans" cxnId="{CE30F969-E23C-1D4F-8B43-7FC00853DC02}">
      <dgm:prSet/>
      <dgm:spPr>
        <a:solidFill>
          <a:srgbClr val="FF0000"/>
        </a:solidFill>
      </dgm:spPr>
      <dgm:t>
        <a:bodyPr/>
        <a:lstStyle/>
        <a:p>
          <a:endParaRPr lang="es-ES"/>
        </a:p>
      </dgm:t>
    </dgm:pt>
    <dgm:pt modelId="{C2B2FBDB-48D0-3848-816F-D98009EC3A75}" type="pres">
      <dgm:prSet presAssocID="{A21B4356-36C4-694F-9E75-523D72BCC91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8C29B3F-502C-454E-B3EF-5450C10A887D}" type="pres">
      <dgm:prSet presAssocID="{DF527A0B-552F-4F45-B73A-880B7B588549}" presName="centerShape" presStyleLbl="node0" presStyleIdx="0" presStyleCnt="1" custScaleX="132884" custScaleY="133680"/>
      <dgm:spPr/>
      <dgm:t>
        <a:bodyPr/>
        <a:lstStyle/>
        <a:p>
          <a:endParaRPr lang="es-ES"/>
        </a:p>
      </dgm:t>
    </dgm:pt>
    <dgm:pt modelId="{9B744851-B2A1-A648-9F81-8A696DAC98EC}" type="pres">
      <dgm:prSet presAssocID="{B3466B59-E0F8-E549-881D-00562FF8C751}" presName="node" presStyleLbl="node1" presStyleIdx="0" presStyleCnt="6" custScaleX="140706" custScaleY="14110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A342404-B07F-0842-89EE-B912C16D41DF}" type="pres">
      <dgm:prSet presAssocID="{B3466B59-E0F8-E549-881D-00562FF8C751}" presName="dummy" presStyleCnt="0"/>
      <dgm:spPr/>
    </dgm:pt>
    <dgm:pt modelId="{F820F95C-4B9E-9840-BEF7-1987C718B973}" type="pres">
      <dgm:prSet presAssocID="{8B1C6C62-5B71-6A4C-86C5-F096B836B190}" presName="sibTrans" presStyleLbl="sibTrans2D1" presStyleIdx="0" presStyleCnt="6"/>
      <dgm:spPr/>
      <dgm:t>
        <a:bodyPr/>
        <a:lstStyle/>
        <a:p>
          <a:endParaRPr lang="es-ES"/>
        </a:p>
      </dgm:t>
    </dgm:pt>
    <dgm:pt modelId="{2A91ED1B-DFBA-AA45-9FB3-D2EBD074F099}" type="pres">
      <dgm:prSet presAssocID="{4DF0EE61-41F2-C148-AF70-0CC2D51179B6}" presName="node" presStyleLbl="node1" presStyleIdx="1" presStyleCnt="6" custScaleX="140247" custScaleY="13855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61D850C-EE55-7645-82B1-027578C2E801}" type="pres">
      <dgm:prSet presAssocID="{4DF0EE61-41F2-C148-AF70-0CC2D51179B6}" presName="dummy" presStyleCnt="0"/>
      <dgm:spPr/>
    </dgm:pt>
    <dgm:pt modelId="{1489F2B2-C2B1-0D45-8CC0-AC72641816E7}" type="pres">
      <dgm:prSet presAssocID="{A2E79F38-8C6E-FD4A-AE9E-F2C6A00ADA68}" presName="sibTrans" presStyleLbl="sibTrans2D1" presStyleIdx="1" presStyleCnt="6"/>
      <dgm:spPr/>
      <dgm:t>
        <a:bodyPr/>
        <a:lstStyle/>
        <a:p>
          <a:endParaRPr lang="es-ES"/>
        </a:p>
      </dgm:t>
    </dgm:pt>
    <dgm:pt modelId="{66C93442-787A-2F4B-96FF-25DF83D69A7A}" type="pres">
      <dgm:prSet presAssocID="{5D152149-000D-7A47-B60C-EA15B140C723}" presName="node" presStyleLbl="node1" presStyleIdx="2" presStyleCnt="6" custScaleX="140247" custScaleY="13855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57688B1-2C83-CF43-91F6-D19D1964C001}" type="pres">
      <dgm:prSet presAssocID="{5D152149-000D-7A47-B60C-EA15B140C723}" presName="dummy" presStyleCnt="0"/>
      <dgm:spPr/>
    </dgm:pt>
    <dgm:pt modelId="{5AACF92D-A927-7346-B03A-17522FBE7EBE}" type="pres">
      <dgm:prSet presAssocID="{16AD0237-1897-0543-A00C-E3EA0B60A6DA}" presName="sibTrans" presStyleLbl="sibTrans2D1" presStyleIdx="2" presStyleCnt="6"/>
      <dgm:spPr/>
      <dgm:t>
        <a:bodyPr/>
        <a:lstStyle/>
        <a:p>
          <a:endParaRPr lang="es-ES"/>
        </a:p>
      </dgm:t>
    </dgm:pt>
    <dgm:pt modelId="{C95AE41A-F339-3C45-A7A0-D4203493DF02}" type="pres">
      <dgm:prSet presAssocID="{C74C7038-1999-CF40-8292-DB5C49F12B61}" presName="node" presStyleLbl="node1" presStyleIdx="3" presStyleCnt="6" custScaleX="140247" custScaleY="13855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D8D40FF-3899-E548-A205-22C9E871F294}" type="pres">
      <dgm:prSet presAssocID="{C74C7038-1999-CF40-8292-DB5C49F12B61}" presName="dummy" presStyleCnt="0"/>
      <dgm:spPr/>
    </dgm:pt>
    <dgm:pt modelId="{24B1C409-3F3B-614E-A967-F889C7AFB766}" type="pres">
      <dgm:prSet presAssocID="{C61A4046-1897-C949-8B10-51B9C06D5758}" presName="sibTrans" presStyleLbl="sibTrans2D1" presStyleIdx="3" presStyleCnt="6"/>
      <dgm:spPr/>
      <dgm:t>
        <a:bodyPr/>
        <a:lstStyle/>
        <a:p>
          <a:endParaRPr lang="es-ES"/>
        </a:p>
      </dgm:t>
    </dgm:pt>
    <dgm:pt modelId="{8705CDDB-9693-F140-A275-3608227F0A00}" type="pres">
      <dgm:prSet presAssocID="{DFAE359C-8F1D-B244-98D0-5717290AE6DE}" presName="node" presStyleLbl="node1" presStyleIdx="4" presStyleCnt="6" custScaleX="140247" custScaleY="13855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D160753-1692-B34C-8BD2-2B9F24E980D7}" type="pres">
      <dgm:prSet presAssocID="{DFAE359C-8F1D-B244-98D0-5717290AE6DE}" presName="dummy" presStyleCnt="0"/>
      <dgm:spPr/>
    </dgm:pt>
    <dgm:pt modelId="{5E21B402-C3DD-144D-8912-17BEB8FD0BE1}" type="pres">
      <dgm:prSet presAssocID="{74CE1D89-E9D8-F540-835E-830DB4DBBC03}" presName="sibTrans" presStyleLbl="sibTrans2D1" presStyleIdx="4" presStyleCnt="6"/>
      <dgm:spPr/>
      <dgm:t>
        <a:bodyPr/>
        <a:lstStyle/>
        <a:p>
          <a:endParaRPr lang="es-ES"/>
        </a:p>
      </dgm:t>
    </dgm:pt>
    <dgm:pt modelId="{4CAA8D34-7F89-EE43-BCEA-58AA91A75ACB}" type="pres">
      <dgm:prSet presAssocID="{0A02733A-80E9-594F-9864-1556028565BD}" presName="node" presStyleLbl="node1" presStyleIdx="5" presStyleCnt="6" custScaleX="140247" custScaleY="13855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B6B11F8-9967-0F46-8872-A9A49AB74CC1}" type="pres">
      <dgm:prSet presAssocID="{0A02733A-80E9-594F-9864-1556028565BD}" presName="dummy" presStyleCnt="0"/>
      <dgm:spPr/>
    </dgm:pt>
    <dgm:pt modelId="{AD99A6F3-D36A-9741-819D-C3F9BD2F0252}" type="pres">
      <dgm:prSet presAssocID="{AE0B705E-A2BD-CF4B-BE85-E9589612BAD9}" presName="sibTrans" presStyleLbl="sibTrans2D1" presStyleIdx="5" presStyleCnt="6"/>
      <dgm:spPr/>
      <dgm:t>
        <a:bodyPr/>
        <a:lstStyle/>
        <a:p>
          <a:endParaRPr lang="es-ES"/>
        </a:p>
      </dgm:t>
    </dgm:pt>
  </dgm:ptLst>
  <dgm:cxnLst>
    <dgm:cxn modelId="{CE30F969-E23C-1D4F-8B43-7FC00853DC02}" srcId="{DF527A0B-552F-4F45-B73A-880B7B588549}" destId="{B3466B59-E0F8-E549-881D-00562FF8C751}" srcOrd="0" destOrd="0" parTransId="{BAAB5400-A5A3-8848-ACEC-D763E5013C70}" sibTransId="{8B1C6C62-5B71-6A4C-86C5-F096B836B190}"/>
    <dgm:cxn modelId="{EB1604D2-2EA2-E248-8FBF-EDBBCDE902F0}" type="presOf" srcId="{16AD0237-1897-0543-A00C-E3EA0B60A6DA}" destId="{5AACF92D-A927-7346-B03A-17522FBE7EBE}" srcOrd="0" destOrd="0" presId="urn:microsoft.com/office/officeart/2005/8/layout/radial6"/>
    <dgm:cxn modelId="{9280C365-35B6-A74D-A9B4-39747DFB6DCF}" type="presOf" srcId="{A21B4356-36C4-694F-9E75-523D72BCC910}" destId="{C2B2FBDB-48D0-3848-816F-D98009EC3A75}" srcOrd="0" destOrd="0" presId="urn:microsoft.com/office/officeart/2005/8/layout/radial6"/>
    <dgm:cxn modelId="{0C4BF5CE-7740-BE4D-9E5A-8A15258CC79A}" type="presOf" srcId="{5D152149-000D-7A47-B60C-EA15B140C723}" destId="{66C93442-787A-2F4B-96FF-25DF83D69A7A}" srcOrd="0" destOrd="0" presId="urn:microsoft.com/office/officeart/2005/8/layout/radial6"/>
    <dgm:cxn modelId="{E3EFD5DD-8F13-C343-9FFB-D87CAD95BDD4}" type="presOf" srcId="{74CE1D89-E9D8-F540-835E-830DB4DBBC03}" destId="{5E21B402-C3DD-144D-8912-17BEB8FD0BE1}" srcOrd="0" destOrd="0" presId="urn:microsoft.com/office/officeart/2005/8/layout/radial6"/>
    <dgm:cxn modelId="{6414E2EF-DE5C-7A4B-970F-59A9027D8C76}" type="presOf" srcId="{8B1C6C62-5B71-6A4C-86C5-F096B836B190}" destId="{F820F95C-4B9E-9840-BEF7-1987C718B973}" srcOrd="0" destOrd="0" presId="urn:microsoft.com/office/officeart/2005/8/layout/radial6"/>
    <dgm:cxn modelId="{58869F9D-838B-2145-96CC-2FB8EC7E6B0C}" srcId="{DF527A0B-552F-4F45-B73A-880B7B588549}" destId="{4DF0EE61-41F2-C148-AF70-0CC2D51179B6}" srcOrd="1" destOrd="0" parTransId="{80B90BA2-F76D-6F4F-BFAC-25E5981084F2}" sibTransId="{A2E79F38-8C6E-FD4A-AE9E-F2C6A00ADA68}"/>
    <dgm:cxn modelId="{E4D5924E-F598-B34F-A6DC-66E7F174FC36}" type="presOf" srcId="{A2E79F38-8C6E-FD4A-AE9E-F2C6A00ADA68}" destId="{1489F2B2-C2B1-0D45-8CC0-AC72641816E7}" srcOrd="0" destOrd="0" presId="urn:microsoft.com/office/officeart/2005/8/layout/radial6"/>
    <dgm:cxn modelId="{0FB6A2FC-835A-3E4C-BB7E-9E7D2F565B98}" type="presOf" srcId="{B3466B59-E0F8-E549-881D-00562FF8C751}" destId="{9B744851-B2A1-A648-9F81-8A696DAC98EC}" srcOrd="0" destOrd="0" presId="urn:microsoft.com/office/officeart/2005/8/layout/radial6"/>
    <dgm:cxn modelId="{08A90BF7-A494-304A-9F81-B8B87DD64365}" type="presOf" srcId="{DFAE359C-8F1D-B244-98D0-5717290AE6DE}" destId="{8705CDDB-9693-F140-A275-3608227F0A00}" srcOrd="0" destOrd="0" presId="urn:microsoft.com/office/officeart/2005/8/layout/radial6"/>
    <dgm:cxn modelId="{A61BF6BA-027C-4841-A984-D3187C6DF34C}" srcId="{DF527A0B-552F-4F45-B73A-880B7B588549}" destId="{0A02733A-80E9-594F-9864-1556028565BD}" srcOrd="5" destOrd="0" parTransId="{998D82B6-FA18-7641-B9D6-ED131405D125}" sibTransId="{AE0B705E-A2BD-CF4B-BE85-E9589612BAD9}"/>
    <dgm:cxn modelId="{9FA9F1C9-0857-074A-B257-7BCDE821A877}" srcId="{DF527A0B-552F-4F45-B73A-880B7B588549}" destId="{5D152149-000D-7A47-B60C-EA15B140C723}" srcOrd="2" destOrd="0" parTransId="{A18D9D75-5F6F-9C46-ABC4-F43D90C91FEF}" sibTransId="{16AD0237-1897-0543-A00C-E3EA0B60A6DA}"/>
    <dgm:cxn modelId="{05936B24-0441-3E44-88F0-7600E91B510E}" type="presOf" srcId="{AE0B705E-A2BD-CF4B-BE85-E9589612BAD9}" destId="{AD99A6F3-D36A-9741-819D-C3F9BD2F0252}" srcOrd="0" destOrd="0" presId="urn:microsoft.com/office/officeart/2005/8/layout/radial6"/>
    <dgm:cxn modelId="{7F1E11E2-80B1-434D-B0E9-DFC4B7BBD238}" type="presOf" srcId="{DF527A0B-552F-4F45-B73A-880B7B588549}" destId="{58C29B3F-502C-454E-B3EF-5450C10A887D}" srcOrd="0" destOrd="0" presId="urn:microsoft.com/office/officeart/2005/8/layout/radial6"/>
    <dgm:cxn modelId="{BCF31806-577C-F14E-8C0D-8D67ABCCAF7F}" type="presOf" srcId="{4DF0EE61-41F2-C148-AF70-0CC2D51179B6}" destId="{2A91ED1B-DFBA-AA45-9FB3-D2EBD074F099}" srcOrd="0" destOrd="0" presId="urn:microsoft.com/office/officeart/2005/8/layout/radial6"/>
    <dgm:cxn modelId="{267ABD35-FC73-2F49-8AAB-FFA452881779}" srcId="{A21B4356-36C4-694F-9E75-523D72BCC910}" destId="{DF527A0B-552F-4F45-B73A-880B7B588549}" srcOrd="0" destOrd="0" parTransId="{E7DDD891-E967-A041-B972-D8AA63FB5DD8}" sibTransId="{2A3F2280-F950-6545-A346-4F06A2F8647E}"/>
    <dgm:cxn modelId="{FE84E769-8700-2445-98F5-C1E30EEB0B33}" type="presOf" srcId="{C74C7038-1999-CF40-8292-DB5C49F12B61}" destId="{C95AE41A-F339-3C45-A7A0-D4203493DF02}" srcOrd="0" destOrd="0" presId="urn:microsoft.com/office/officeart/2005/8/layout/radial6"/>
    <dgm:cxn modelId="{E0DF6EA3-53D2-3E40-AFAD-B79E5F66C6E5}" type="presOf" srcId="{C61A4046-1897-C949-8B10-51B9C06D5758}" destId="{24B1C409-3F3B-614E-A967-F889C7AFB766}" srcOrd="0" destOrd="0" presId="urn:microsoft.com/office/officeart/2005/8/layout/radial6"/>
    <dgm:cxn modelId="{CF578464-D47A-844B-AB38-DF230FFC2AE3}" srcId="{DF527A0B-552F-4F45-B73A-880B7B588549}" destId="{C74C7038-1999-CF40-8292-DB5C49F12B61}" srcOrd="3" destOrd="0" parTransId="{796397A3-37DC-5E4E-B143-0FFAFC02DCAD}" sibTransId="{C61A4046-1897-C949-8B10-51B9C06D5758}"/>
    <dgm:cxn modelId="{06FB2A9C-382E-AE4A-B5A9-3B22315E8079}" srcId="{DF527A0B-552F-4F45-B73A-880B7B588549}" destId="{DFAE359C-8F1D-B244-98D0-5717290AE6DE}" srcOrd="4" destOrd="0" parTransId="{C7F3C177-19E4-CB4B-8169-A50C1A756B98}" sibTransId="{74CE1D89-E9D8-F540-835E-830DB4DBBC03}"/>
    <dgm:cxn modelId="{302871E9-E109-1345-8EE1-C97C9D3970FD}" type="presOf" srcId="{0A02733A-80E9-594F-9864-1556028565BD}" destId="{4CAA8D34-7F89-EE43-BCEA-58AA91A75ACB}" srcOrd="0" destOrd="0" presId="urn:microsoft.com/office/officeart/2005/8/layout/radial6"/>
    <dgm:cxn modelId="{F131E40E-20A6-AA4D-BE27-14F03C70433B}" type="presParOf" srcId="{C2B2FBDB-48D0-3848-816F-D98009EC3A75}" destId="{58C29B3F-502C-454E-B3EF-5450C10A887D}" srcOrd="0" destOrd="0" presId="urn:microsoft.com/office/officeart/2005/8/layout/radial6"/>
    <dgm:cxn modelId="{A1679F5C-EE2B-1844-9F22-077CB9610CD8}" type="presParOf" srcId="{C2B2FBDB-48D0-3848-816F-D98009EC3A75}" destId="{9B744851-B2A1-A648-9F81-8A696DAC98EC}" srcOrd="1" destOrd="0" presId="urn:microsoft.com/office/officeart/2005/8/layout/radial6"/>
    <dgm:cxn modelId="{4A0EEB7B-3B5B-C244-8919-890A0FD654EC}" type="presParOf" srcId="{C2B2FBDB-48D0-3848-816F-D98009EC3A75}" destId="{FA342404-B07F-0842-89EE-B912C16D41DF}" srcOrd="2" destOrd="0" presId="urn:microsoft.com/office/officeart/2005/8/layout/radial6"/>
    <dgm:cxn modelId="{B811A59C-447B-2C4F-9B47-AE27A03F91D2}" type="presParOf" srcId="{C2B2FBDB-48D0-3848-816F-D98009EC3A75}" destId="{F820F95C-4B9E-9840-BEF7-1987C718B973}" srcOrd="3" destOrd="0" presId="urn:microsoft.com/office/officeart/2005/8/layout/radial6"/>
    <dgm:cxn modelId="{F286B43C-80DE-0E40-B574-B90F80D2F374}" type="presParOf" srcId="{C2B2FBDB-48D0-3848-816F-D98009EC3A75}" destId="{2A91ED1B-DFBA-AA45-9FB3-D2EBD074F099}" srcOrd="4" destOrd="0" presId="urn:microsoft.com/office/officeart/2005/8/layout/radial6"/>
    <dgm:cxn modelId="{61998F85-093E-F744-9EA8-CEAD94FF746A}" type="presParOf" srcId="{C2B2FBDB-48D0-3848-816F-D98009EC3A75}" destId="{961D850C-EE55-7645-82B1-027578C2E801}" srcOrd="5" destOrd="0" presId="urn:microsoft.com/office/officeart/2005/8/layout/radial6"/>
    <dgm:cxn modelId="{5A01E01D-BC0C-4148-A6CF-CF6D363B579E}" type="presParOf" srcId="{C2B2FBDB-48D0-3848-816F-D98009EC3A75}" destId="{1489F2B2-C2B1-0D45-8CC0-AC72641816E7}" srcOrd="6" destOrd="0" presId="urn:microsoft.com/office/officeart/2005/8/layout/radial6"/>
    <dgm:cxn modelId="{4ADD3131-E883-444A-B6FC-9B7E5CF97CE7}" type="presParOf" srcId="{C2B2FBDB-48D0-3848-816F-D98009EC3A75}" destId="{66C93442-787A-2F4B-96FF-25DF83D69A7A}" srcOrd="7" destOrd="0" presId="urn:microsoft.com/office/officeart/2005/8/layout/radial6"/>
    <dgm:cxn modelId="{E359BEAD-8AE4-E048-8560-B6EDBEEE7A8F}" type="presParOf" srcId="{C2B2FBDB-48D0-3848-816F-D98009EC3A75}" destId="{057688B1-2C83-CF43-91F6-D19D1964C001}" srcOrd="8" destOrd="0" presId="urn:microsoft.com/office/officeart/2005/8/layout/radial6"/>
    <dgm:cxn modelId="{45D7A179-1EF8-8844-9F4C-AB99CFC97703}" type="presParOf" srcId="{C2B2FBDB-48D0-3848-816F-D98009EC3A75}" destId="{5AACF92D-A927-7346-B03A-17522FBE7EBE}" srcOrd="9" destOrd="0" presId="urn:microsoft.com/office/officeart/2005/8/layout/radial6"/>
    <dgm:cxn modelId="{BBABB98D-0AEF-FE4B-A50A-5311AB48F830}" type="presParOf" srcId="{C2B2FBDB-48D0-3848-816F-D98009EC3A75}" destId="{C95AE41A-F339-3C45-A7A0-D4203493DF02}" srcOrd="10" destOrd="0" presId="urn:microsoft.com/office/officeart/2005/8/layout/radial6"/>
    <dgm:cxn modelId="{B4B3E9AC-2885-E34C-9CBE-114C1C141DC7}" type="presParOf" srcId="{C2B2FBDB-48D0-3848-816F-D98009EC3A75}" destId="{0D8D40FF-3899-E548-A205-22C9E871F294}" srcOrd="11" destOrd="0" presId="urn:microsoft.com/office/officeart/2005/8/layout/radial6"/>
    <dgm:cxn modelId="{104C22DE-1680-0343-9174-7C2C5EF1ECDD}" type="presParOf" srcId="{C2B2FBDB-48D0-3848-816F-D98009EC3A75}" destId="{24B1C409-3F3B-614E-A967-F889C7AFB766}" srcOrd="12" destOrd="0" presId="urn:microsoft.com/office/officeart/2005/8/layout/radial6"/>
    <dgm:cxn modelId="{1083401E-809B-9B41-870A-01339C009ED6}" type="presParOf" srcId="{C2B2FBDB-48D0-3848-816F-D98009EC3A75}" destId="{8705CDDB-9693-F140-A275-3608227F0A00}" srcOrd="13" destOrd="0" presId="urn:microsoft.com/office/officeart/2005/8/layout/radial6"/>
    <dgm:cxn modelId="{0800C948-6DAA-B04B-9CEF-AF266DE45E8B}" type="presParOf" srcId="{C2B2FBDB-48D0-3848-816F-D98009EC3A75}" destId="{7D160753-1692-B34C-8BD2-2B9F24E980D7}" srcOrd="14" destOrd="0" presId="urn:microsoft.com/office/officeart/2005/8/layout/radial6"/>
    <dgm:cxn modelId="{91290D82-8E20-9A45-85CC-F6CA469D67A2}" type="presParOf" srcId="{C2B2FBDB-48D0-3848-816F-D98009EC3A75}" destId="{5E21B402-C3DD-144D-8912-17BEB8FD0BE1}" srcOrd="15" destOrd="0" presId="urn:microsoft.com/office/officeart/2005/8/layout/radial6"/>
    <dgm:cxn modelId="{3621B3C8-E21C-6E42-9DD8-6E58AFDC1ABC}" type="presParOf" srcId="{C2B2FBDB-48D0-3848-816F-D98009EC3A75}" destId="{4CAA8D34-7F89-EE43-BCEA-58AA91A75ACB}" srcOrd="16" destOrd="0" presId="urn:microsoft.com/office/officeart/2005/8/layout/radial6"/>
    <dgm:cxn modelId="{45AA321B-3C07-AA43-84F5-156BC8CCF55D}" type="presParOf" srcId="{C2B2FBDB-48D0-3848-816F-D98009EC3A75}" destId="{2B6B11F8-9967-0F46-8872-A9A49AB74CC1}" srcOrd="17" destOrd="0" presId="urn:microsoft.com/office/officeart/2005/8/layout/radial6"/>
    <dgm:cxn modelId="{497D29F0-1D5A-6743-B536-921E85042956}" type="presParOf" srcId="{C2B2FBDB-48D0-3848-816F-D98009EC3A75}" destId="{AD99A6F3-D36A-9741-819D-C3F9BD2F0252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8BD8D9C9-A332-2F4F-AF95-FB6D269E7949}" type="doc">
      <dgm:prSet loTypeId="urn:microsoft.com/office/officeart/2005/8/layout/hierarchy4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90B41A6-F4AF-1E4F-A4AB-8CAAC25AB11A}">
      <dgm:prSet phldrT="[Texto]" custT="1"/>
      <dgm:spPr/>
      <dgm:t>
        <a:bodyPr/>
        <a:lstStyle/>
        <a:p>
          <a:pPr>
            <a:lnSpc>
              <a:spcPct val="90000"/>
            </a:lnSpc>
            <a:spcAft>
              <a:spcPts val="0"/>
            </a:spcAft>
          </a:pPr>
          <a:r>
            <a:rPr lang="es-ES" sz="3900" b="1" dirty="0" smtClean="0"/>
            <a:t>DIVERSIDAD RECONCILIADA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ES" sz="1600" b="0" i="1" dirty="0" smtClean="0"/>
            <a:t>EG 230</a:t>
          </a:r>
          <a:endParaRPr lang="es-ES" sz="1600" b="0" i="1" dirty="0"/>
        </a:p>
      </dgm:t>
    </dgm:pt>
    <dgm:pt modelId="{1A4F86D5-1206-D94E-A578-C1495F7731EE}" type="parTrans" cxnId="{DDB10A9B-FCFB-6B40-975C-456590F3F7AD}">
      <dgm:prSet/>
      <dgm:spPr/>
      <dgm:t>
        <a:bodyPr/>
        <a:lstStyle/>
        <a:p>
          <a:endParaRPr lang="es-ES"/>
        </a:p>
      </dgm:t>
    </dgm:pt>
    <dgm:pt modelId="{0027E86C-FFD2-4545-9DFC-09FE9321E7DC}" type="sibTrans" cxnId="{DDB10A9B-FCFB-6B40-975C-456590F3F7AD}">
      <dgm:prSet/>
      <dgm:spPr/>
      <dgm:t>
        <a:bodyPr/>
        <a:lstStyle/>
        <a:p>
          <a:endParaRPr lang="es-ES"/>
        </a:p>
      </dgm:t>
    </dgm:pt>
    <dgm:pt modelId="{8066F556-89D8-F64A-86A9-782F7F71AC72}">
      <dgm:prSet phldrT="[Texto]"/>
      <dgm:spPr>
        <a:solidFill>
          <a:srgbClr val="000090"/>
        </a:solidFill>
      </dgm:spPr>
      <dgm:t>
        <a:bodyPr/>
        <a:lstStyle/>
        <a:p>
          <a:r>
            <a:rPr lang="es-ES" dirty="0" smtClean="0"/>
            <a:t>NO PAZ NEGOCIADA</a:t>
          </a:r>
          <a:endParaRPr lang="es-ES" dirty="0"/>
        </a:p>
      </dgm:t>
    </dgm:pt>
    <dgm:pt modelId="{29AE1CC0-B778-A445-8A87-13A6EBF87FEE}" type="parTrans" cxnId="{21D7499A-9A35-CE48-8B3B-E17C656C0AAD}">
      <dgm:prSet/>
      <dgm:spPr/>
      <dgm:t>
        <a:bodyPr/>
        <a:lstStyle/>
        <a:p>
          <a:endParaRPr lang="es-ES"/>
        </a:p>
      </dgm:t>
    </dgm:pt>
    <dgm:pt modelId="{97E7D830-10FE-A448-94F8-CF1758439213}" type="sibTrans" cxnId="{21D7499A-9A35-CE48-8B3B-E17C656C0AAD}">
      <dgm:prSet/>
      <dgm:spPr/>
      <dgm:t>
        <a:bodyPr/>
        <a:lstStyle/>
        <a:p>
          <a:endParaRPr lang="es-ES"/>
        </a:p>
      </dgm:t>
    </dgm:pt>
    <dgm:pt modelId="{9DD0323D-8E8E-6341-9E64-E05781DFBC7D}">
      <dgm:prSet phldrT="[Texto]"/>
      <dgm:spPr>
        <a:solidFill>
          <a:srgbClr val="000090"/>
        </a:solidFill>
      </dgm:spPr>
      <dgm:t>
        <a:bodyPr/>
        <a:lstStyle/>
        <a:p>
          <a:r>
            <a:rPr lang="es-ES" dirty="0" smtClean="0"/>
            <a:t>MISMO ESPÍRITU</a:t>
          </a:r>
          <a:endParaRPr lang="es-ES" dirty="0"/>
        </a:p>
      </dgm:t>
    </dgm:pt>
    <dgm:pt modelId="{0FCE1367-228B-4442-831E-3BAD385D17FE}" type="parTrans" cxnId="{2903C87E-525A-8740-AB8F-8EE8E0BB593A}">
      <dgm:prSet/>
      <dgm:spPr/>
      <dgm:t>
        <a:bodyPr/>
        <a:lstStyle/>
        <a:p>
          <a:endParaRPr lang="es-ES"/>
        </a:p>
      </dgm:t>
    </dgm:pt>
    <dgm:pt modelId="{91F8EDA6-B9C7-3142-AAA3-5B3C3F78C816}" type="sibTrans" cxnId="{2903C87E-525A-8740-AB8F-8EE8E0BB593A}">
      <dgm:prSet/>
      <dgm:spPr/>
      <dgm:t>
        <a:bodyPr/>
        <a:lstStyle/>
        <a:p>
          <a:endParaRPr lang="es-ES"/>
        </a:p>
      </dgm:t>
    </dgm:pt>
    <dgm:pt modelId="{BE3F0CED-2B2B-594E-A5DD-019F47C12804}">
      <dgm:prSet phldrT="[Texto]"/>
      <dgm:spPr>
        <a:solidFill>
          <a:srgbClr val="000090"/>
        </a:solidFill>
      </dgm:spPr>
      <dgm:t>
        <a:bodyPr/>
        <a:lstStyle/>
        <a:p>
          <a:r>
            <a:rPr lang="es-ES" dirty="0" smtClean="0"/>
            <a:t>PACTO CULTURAL</a:t>
          </a:r>
          <a:endParaRPr lang="es-ES" dirty="0"/>
        </a:p>
      </dgm:t>
    </dgm:pt>
    <dgm:pt modelId="{6D55F868-D3E7-4A49-8AEE-73B5B7F60BE5}" type="parTrans" cxnId="{AC2B7AC0-0B7A-4E49-A299-3D62C64399E9}">
      <dgm:prSet/>
      <dgm:spPr/>
      <dgm:t>
        <a:bodyPr/>
        <a:lstStyle/>
        <a:p>
          <a:endParaRPr lang="es-ES"/>
        </a:p>
      </dgm:t>
    </dgm:pt>
    <dgm:pt modelId="{C8084DF7-1AE9-5845-B883-914B691E9DC2}" type="sibTrans" cxnId="{AC2B7AC0-0B7A-4E49-A299-3D62C64399E9}">
      <dgm:prSet/>
      <dgm:spPr/>
      <dgm:t>
        <a:bodyPr/>
        <a:lstStyle/>
        <a:p>
          <a:endParaRPr lang="es-ES"/>
        </a:p>
      </dgm:t>
    </dgm:pt>
    <dgm:pt modelId="{4ED07541-3BFC-DD47-8FB4-143D0D029FF1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CONVERSIÓN</a:t>
          </a:r>
          <a:endParaRPr lang="es-ES" dirty="0"/>
        </a:p>
      </dgm:t>
    </dgm:pt>
    <dgm:pt modelId="{EE7B0EFB-E32A-6F45-97FF-C29C2080B2BD}" type="parTrans" cxnId="{7412A63D-5B06-4444-AC91-75BA4FD8B9B4}">
      <dgm:prSet/>
      <dgm:spPr/>
      <dgm:t>
        <a:bodyPr/>
        <a:lstStyle/>
        <a:p>
          <a:endParaRPr lang="es-ES"/>
        </a:p>
      </dgm:t>
    </dgm:pt>
    <dgm:pt modelId="{5C884939-4A3C-3147-92F9-ADAE57B3AF93}" type="sibTrans" cxnId="{7412A63D-5B06-4444-AC91-75BA4FD8B9B4}">
      <dgm:prSet/>
      <dgm:spPr/>
      <dgm:t>
        <a:bodyPr/>
        <a:lstStyle/>
        <a:p>
          <a:endParaRPr lang="es-ES"/>
        </a:p>
      </dgm:t>
    </dgm:pt>
    <dgm:pt modelId="{74BA142A-02B5-B54E-AFED-D777643B2FB5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UNIDAD</a:t>
          </a:r>
          <a:endParaRPr lang="es-ES" dirty="0"/>
        </a:p>
      </dgm:t>
    </dgm:pt>
    <dgm:pt modelId="{0B8C2F27-C9EB-304B-A5D5-CFD313DFDFC3}" type="parTrans" cxnId="{C8DE3223-8B20-0946-AC2B-A4842732B254}">
      <dgm:prSet/>
      <dgm:spPr/>
      <dgm:t>
        <a:bodyPr/>
        <a:lstStyle/>
        <a:p>
          <a:endParaRPr lang="es-ES"/>
        </a:p>
      </dgm:t>
    </dgm:pt>
    <dgm:pt modelId="{9F6B7186-9574-194D-9601-4FEA0545F2F4}" type="sibTrans" cxnId="{C8DE3223-8B20-0946-AC2B-A4842732B254}">
      <dgm:prSet/>
      <dgm:spPr/>
      <dgm:t>
        <a:bodyPr/>
        <a:lstStyle/>
        <a:p>
          <a:endParaRPr lang="es-ES"/>
        </a:p>
      </dgm:t>
    </dgm:pt>
    <dgm:pt modelId="{F6E17BEE-FF4D-864D-850F-0821C819C4E6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CORAZÓN</a:t>
          </a:r>
          <a:endParaRPr lang="es-ES" dirty="0"/>
        </a:p>
      </dgm:t>
    </dgm:pt>
    <dgm:pt modelId="{803A47CF-9E02-8B4C-BD2E-233185BCDF4B}" type="parTrans" cxnId="{940E498F-DC43-7B47-AE81-0C92ADB82F90}">
      <dgm:prSet/>
      <dgm:spPr/>
      <dgm:t>
        <a:bodyPr/>
        <a:lstStyle/>
        <a:p>
          <a:endParaRPr lang="es-ES"/>
        </a:p>
      </dgm:t>
    </dgm:pt>
    <dgm:pt modelId="{5E17EB93-8AC4-D745-B513-392D9E982FB9}" type="sibTrans" cxnId="{940E498F-DC43-7B47-AE81-0C92ADB82F90}">
      <dgm:prSet/>
      <dgm:spPr/>
      <dgm:t>
        <a:bodyPr/>
        <a:lstStyle/>
        <a:p>
          <a:endParaRPr lang="es-ES"/>
        </a:p>
      </dgm:t>
    </dgm:pt>
    <dgm:pt modelId="{C83BBBE0-04FD-4448-AE16-C5951390C7CF}" type="pres">
      <dgm:prSet presAssocID="{8BD8D9C9-A332-2F4F-AF95-FB6D269E794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6994699D-232F-0742-8C5D-FC108FB10600}" type="pres">
      <dgm:prSet presAssocID="{E90B41A6-F4AF-1E4F-A4AB-8CAAC25AB11A}" presName="vertOne" presStyleCnt="0"/>
      <dgm:spPr/>
    </dgm:pt>
    <dgm:pt modelId="{ECAC749A-6174-7C42-B1AC-B6B07A9CF08D}" type="pres">
      <dgm:prSet presAssocID="{E90B41A6-F4AF-1E4F-A4AB-8CAAC25AB11A}" presName="txOne" presStyleLbl="node0" presStyleIdx="0" presStyleCnt="1" custScaleY="10845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9A128DA3-173C-7449-9C58-6320E0FEB018}" type="pres">
      <dgm:prSet presAssocID="{E90B41A6-F4AF-1E4F-A4AB-8CAAC25AB11A}" presName="parTransOne" presStyleCnt="0"/>
      <dgm:spPr/>
    </dgm:pt>
    <dgm:pt modelId="{8D13B9C3-0D20-0A49-9A68-511DEA82C9F2}" type="pres">
      <dgm:prSet presAssocID="{E90B41A6-F4AF-1E4F-A4AB-8CAAC25AB11A}" presName="horzOne" presStyleCnt="0"/>
      <dgm:spPr/>
    </dgm:pt>
    <dgm:pt modelId="{8AFFD071-A199-1E4D-A180-949C0592BE26}" type="pres">
      <dgm:prSet presAssocID="{8066F556-89D8-F64A-86A9-782F7F71AC72}" presName="vertTwo" presStyleCnt="0"/>
      <dgm:spPr/>
    </dgm:pt>
    <dgm:pt modelId="{21ED15F9-DFDF-7349-8BA5-50CA27292408}" type="pres">
      <dgm:prSet presAssocID="{8066F556-89D8-F64A-86A9-782F7F71AC72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AB3BAFD-6CD7-2F47-86EC-0ACC8620FFE6}" type="pres">
      <dgm:prSet presAssocID="{8066F556-89D8-F64A-86A9-782F7F71AC72}" presName="parTransTwo" presStyleCnt="0"/>
      <dgm:spPr/>
    </dgm:pt>
    <dgm:pt modelId="{3023D6CF-945F-AE42-8188-C1DE320463C5}" type="pres">
      <dgm:prSet presAssocID="{8066F556-89D8-F64A-86A9-782F7F71AC72}" presName="horzTwo" presStyleCnt="0"/>
      <dgm:spPr/>
    </dgm:pt>
    <dgm:pt modelId="{63DC150B-1E1C-BC48-AEAC-8F7431620B20}" type="pres">
      <dgm:prSet presAssocID="{9DD0323D-8E8E-6341-9E64-E05781DFBC7D}" presName="vertThree" presStyleCnt="0"/>
      <dgm:spPr/>
    </dgm:pt>
    <dgm:pt modelId="{5E161061-C6D7-7349-84CC-06787AE91DA7}" type="pres">
      <dgm:prSet presAssocID="{9DD0323D-8E8E-6341-9E64-E05781DFBC7D}" presName="txThre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B0DA44AD-2176-F94F-AB2A-F75E35FC6494}" type="pres">
      <dgm:prSet presAssocID="{9DD0323D-8E8E-6341-9E64-E05781DFBC7D}" presName="horzThree" presStyleCnt="0"/>
      <dgm:spPr/>
    </dgm:pt>
    <dgm:pt modelId="{A7552288-40CF-1F40-B893-7763BAF1DCA4}" type="pres">
      <dgm:prSet presAssocID="{91F8EDA6-B9C7-3142-AAA3-5B3C3F78C816}" presName="sibSpaceThree" presStyleCnt="0"/>
      <dgm:spPr/>
    </dgm:pt>
    <dgm:pt modelId="{A44F4BF3-C83E-0241-8114-749B8D1176F9}" type="pres">
      <dgm:prSet presAssocID="{BE3F0CED-2B2B-594E-A5DD-019F47C12804}" presName="vertThree" presStyleCnt="0"/>
      <dgm:spPr/>
    </dgm:pt>
    <dgm:pt modelId="{5D44AA03-1B98-6140-9AF4-73877F0BC1A5}" type="pres">
      <dgm:prSet presAssocID="{BE3F0CED-2B2B-594E-A5DD-019F47C12804}" presName="txThre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988CFBB0-BBC6-7749-8CA0-B2C33149A6C0}" type="pres">
      <dgm:prSet presAssocID="{BE3F0CED-2B2B-594E-A5DD-019F47C12804}" presName="horzThree" presStyleCnt="0"/>
      <dgm:spPr/>
    </dgm:pt>
    <dgm:pt modelId="{64A88C88-D0F3-3346-B795-35CD02F0BEB0}" type="pres">
      <dgm:prSet presAssocID="{97E7D830-10FE-A448-94F8-CF1758439213}" presName="sibSpaceTwo" presStyleCnt="0"/>
      <dgm:spPr/>
    </dgm:pt>
    <dgm:pt modelId="{FF64DD00-A17E-AC43-8F25-0F9902C1D076}" type="pres">
      <dgm:prSet presAssocID="{4ED07541-3BFC-DD47-8FB4-143D0D029FF1}" presName="vertTwo" presStyleCnt="0"/>
      <dgm:spPr/>
    </dgm:pt>
    <dgm:pt modelId="{EA445F9D-A933-4C40-AA83-163FBBBEC873}" type="pres">
      <dgm:prSet presAssocID="{4ED07541-3BFC-DD47-8FB4-143D0D029FF1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CB6F2A25-F9ED-5048-842A-E80C1206467D}" type="pres">
      <dgm:prSet presAssocID="{4ED07541-3BFC-DD47-8FB4-143D0D029FF1}" presName="parTransTwo" presStyleCnt="0"/>
      <dgm:spPr/>
    </dgm:pt>
    <dgm:pt modelId="{5A0B2550-898E-B84B-AE69-A4536F7E6F5C}" type="pres">
      <dgm:prSet presAssocID="{4ED07541-3BFC-DD47-8FB4-143D0D029FF1}" presName="horzTwo" presStyleCnt="0"/>
      <dgm:spPr/>
    </dgm:pt>
    <dgm:pt modelId="{F7227AF5-2A9B-D541-B4EE-968767CA165C}" type="pres">
      <dgm:prSet presAssocID="{74BA142A-02B5-B54E-AFED-D777643B2FB5}" presName="vertThree" presStyleCnt="0"/>
      <dgm:spPr/>
    </dgm:pt>
    <dgm:pt modelId="{8E6BB707-AA36-1542-9ECE-34084482CDAA}" type="pres">
      <dgm:prSet presAssocID="{74BA142A-02B5-B54E-AFED-D777643B2FB5}" presName="txThre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A63C7058-6962-4C4E-8B52-6C19818C225E}" type="pres">
      <dgm:prSet presAssocID="{74BA142A-02B5-B54E-AFED-D777643B2FB5}" presName="horzThree" presStyleCnt="0"/>
      <dgm:spPr/>
    </dgm:pt>
    <dgm:pt modelId="{311D38D4-76FF-4641-9CC2-79A29A59C4A4}" type="pres">
      <dgm:prSet presAssocID="{9F6B7186-9574-194D-9601-4FEA0545F2F4}" presName="sibSpaceThree" presStyleCnt="0"/>
      <dgm:spPr/>
    </dgm:pt>
    <dgm:pt modelId="{AEB4E48E-ADD4-C440-817D-32310F4F8878}" type="pres">
      <dgm:prSet presAssocID="{F6E17BEE-FF4D-864D-850F-0821C819C4E6}" presName="vertThree" presStyleCnt="0"/>
      <dgm:spPr/>
    </dgm:pt>
    <dgm:pt modelId="{8547C21C-F9D5-B64F-B591-DCE6049C64D0}" type="pres">
      <dgm:prSet presAssocID="{F6E17BEE-FF4D-864D-850F-0821C819C4E6}" presName="txThre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96663DC3-1A80-6142-A971-11163B66DF79}" type="pres">
      <dgm:prSet presAssocID="{F6E17BEE-FF4D-864D-850F-0821C819C4E6}" presName="horzThree" presStyleCnt="0"/>
      <dgm:spPr/>
    </dgm:pt>
  </dgm:ptLst>
  <dgm:cxnLst>
    <dgm:cxn modelId="{3C30F65E-A554-D945-9E98-A668E53D699D}" type="presOf" srcId="{9DD0323D-8E8E-6341-9E64-E05781DFBC7D}" destId="{5E161061-C6D7-7349-84CC-06787AE91DA7}" srcOrd="0" destOrd="0" presId="urn:microsoft.com/office/officeart/2005/8/layout/hierarchy4"/>
    <dgm:cxn modelId="{21D7499A-9A35-CE48-8B3B-E17C656C0AAD}" srcId="{E90B41A6-F4AF-1E4F-A4AB-8CAAC25AB11A}" destId="{8066F556-89D8-F64A-86A9-782F7F71AC72}" srcOrd="0" destOrd="0" parTransId="{29AE1CC0-B778-A445-8A87-13A6EBF87FEE}" sibTransId="{97E7D830-10FE-A448-94F8-CF1758439213}"/>
    <dgm:cxn modelId="{FC856035-44ED-9640-8116-48EAF1C3D99C}" type="presOf" srcId="{BE3F0CED-2B2B-594E-A5DD-019F47C12804}" destId="{5D44AA03-1B98-6140-9AF4-73877F0BC1A5}" srcOrd="0" destOrd="0" presId="urn:microsoft.com/office/officeart/2005/8/layout/hierarchy4"/>
    <dgm:cxn modelId="{2903C87E-525A-8740-AB8F-8EE8E0BB593A}" srcId="{8066F556-89D8-F64A-86A9-782F7F71AC72}" destId="{9DD0323D-8E8E-6341-9E64-E05781DFBC7D}" srcOrd="0" destOrd="0" parTransId="{0FCE1367-228B-4442-831E-3BAD385D17FE}" sibTransId="{91F8EDA6-B9C7-3142-AAA3-5B3C3F78C816}"/>
    <dgm:cxn modelId="{F601914A-E2C5-BC4F-8150-790A8F49D679}" type="presOf" srcId="{E90B41A6-F4AF-1E4F-A4AB-8CAAC25AB11A}" destId="{ECAC749A-6174-7C42-B1AC-B6B07A9CF08D}" srcOrd="0" destOrd="0" presId="urn:microsoft.com/office/officeart/2005/8/layout/hierarchy4"/>
    <dgm:cxn modelId="{DDB10A9B-FCFB-6B40-975C-456590F3F7AD}" srcId="{8BD8D9C9-A332-2F4F-AF95-FB6D269E7949}" destId="{E90B41A6-F4AF-1E4F-A4AB-8CAAC25AB11A}" srcOrd="0" destOrd="0" parTransId="{1A4F86D5-1206-D94E-A578-C1495F7731EE}" sibTransId="{0027E86C-FFD2-4545-9DFC-09FE9321E7DC}"/>
    <dgm:cxn modelId="{D428D0D6-8605-804A-AF76-2D1F40EA0919}" type="presOf" srcId="{4ED07541-3BFC-DD47-8FB4-143D0D029FF1}" destId="{EA445F9D-A933-4C40-AA83-163FBBBEC873}" srcOrd="0" destOrd="0" presId="urn:microsoft.com/office/officeart/2005/8/layout/hierarchy4"/>
    <dgm:cxn modelId="{225275A1-B7A3-624E-BEAE-98AC1EF641C9}" type="presOf" srcId="{8066F556-89D8-F64A-86A9-782F7F71AC72}" destId="{21ED15F9-DFDF-7349-8BA5-50CA27292408}" srcOrd="0" destOrd="0" presId="urn:microsoft.com/office/officeart/2005/8/layout/hierarchy4"/>
    <dgm:cxn modelId="{940E498F-DC43-7B47-AE81-0C92ADB82F90}" srcId="{4ED07541-3BFC-DD47-8FB4-143D0D029FF1}" destId="{F6E17BEE-FF4D-864D-850F-0821C819C4E6}" srcOrd="1" destOrd="0" parTransId="{803A47CF-9E02-8B4C-BD2E-233185BCDF4B}" sibTransId="{5E17EB93-8AC4-D745-B513-392D9E982FB9}"/>
    <dgm:cxn modelId="{7412A63D-5B06-4444-AC91-75BA4FD8B9B4}" srcId="{E90B41A6-F4AF-1E4F-A4AB-8CAAC25AB11A}" destId="{4ED07541-3BFC-DD47-8FB4-143D0D029FF1}" srcOrd="1" destOrd="0" parTransId="{EE7B0EFB-E32A-6F45-97FF-C29C2080B2BD}" sibTransId="{5C884939-4A3C-3147-92F9-ADAE57B3AF93}"/>
    <dgm:cxn modelId="{AC2B7AC0-0B7A-4E49-A299-3D62C64399E9}" srcId="{8066F556-89D8-F64A-86A9-782F7F71AC72}" destId="{BE3F0CED-2B2B-594E-A5DD-019F47C12804}" srcOrd="1" destOrd="0" parTransId="{6D55F868-D3E7-4A49-8AEE-73B5B7F60BE5}" sibTransId="{C8084DF7-1AE9-5845-B883-914B691E9DC2}"/>
    <dgm:cxn modelId="{7F8CDE21-7F0F-F247-9E6F-AF7ADAD60780}" type="presOf" srcId="{8BD8D9C9-A332-2F4F-AF95-FB6D269E7949}" destId="{C83BBBE0-04FD-4448-AE16-C5951390C7CF}" srcOrd="0" destOrd="0" presId="urn:microsoft.com/office/officeart/2005/8/layout/hierarchy4"/>
    <dgm:cxn modelId="{4FC2F57E-0AF8-8944-A4CD-ADD8536F646F}" type="presOf" srcId="{F6E17BEE-FF4D-864D-850F-0821C819C4E6}" destId="{8547C21C-F9D5-B64F-B591-DCE6049C64D0}" srcOrd="0" destOrd="0" presId="urn:microsoft.com/office/officeart/2005/8/layout/hierarchy4"/>
    <dgm:cxn modelId="{C8DE3223-8B20-0946-AC2B-A4842732B254}" srcId="{4ED07541-3BFC-DD47-8FB4-143D0D029FF1}" destId="{74BA142A-02B5-B54E-AFED-D777643B2FB5}" srcOrd="0" destOrd="0" parTransId="{0B8C2F27-C9EB-304B-A5D5-CFD313DFDFC3}" sibTransId="{9F6B7186-9574-194D-9601-4FEA0545F2F4}"/>
    <dgm:cxn modelId="{02357E0B-7A4C-EA4D-BAB6-B999DB0E826A}" type="presOf" srcId="{74BA142A-02B5-B54E-AFED-D777643B2FB5}" destId="{8E6BB707-AA36-1542-9ECE-34084482CDAA}" srcOrd="0" destOrd="0" presId="urn:microsoft.com/office/officeart/2005/8/layout/hierarchy4"/>
    <dgm:cxn modelId="{B3FE2F49-E27C-2B40-A707-33A03F783C84}" type="presParOf" srcId="{C83BBBE0-04FD-4448-AE16-C5951390C7CF}" destId="{6994699D-232F-0742-8C5D-FC108FB10600}" srcOrd="0" destOrd="0" presId="urn:microsoft.com/office/officeart/2005/8/layout/hierarchy4"/>
    <dgm:cxn modelId="{865C914E-FC02-554D-89AD-FE20F3EAD80A}" type="presParOf" srcId="{6994699D-232F-0742-8C5D-FC108FB10600}" destId="{ECAC749A-6174-7C42-B1AC-B6B07A9CF08D}" srcOrd="0" destOrd="0" presId="urn:microsoft.com/office/officeart/2005/8/layout/hierarchy4"/>
    <dgm:cxn modelId="{FEAE03E2-9AA0-CB4E-BDCA-1682FBC7E4EA}" type="presParOf" srcId="{6994699D-232F-0742-8C5D-FC108FB10600}" destId="{9A128DA3-173C-7449-9C58-6320E0FEB018}" srcOrd="1" destOrd="0" presId="urn:microsoft.com/office/officeart/2005/8/layout/hierarchy4"/>
    <dgm:cxn modelId="{809144F6-4C5D-6F4B-AEBF-FEA71C4A9C4A}" type="presParOf" srcId="{6994699D-232F-0742-8C5D-FC108FB10600}" destId="{8D13B9C3-0D20-0A49-9A68-511DEA82C9F2}" srcOrd="2" destOrd="0" presId="urn:microsoft.com/office/officeart/2005/8/layout/hierarchy4"/>
    <dgm:cxn modelId="{E8C4F03D-BC97-6C46-A95D-F654028C7B7E}" type="presParOf" srcId="{8D13B9C3-0D20-0A49-9A68-511DEA82C9F2}" destId="{8AFFD071-A199-1E4D-A180-949C0592BE26}" srcOrd="0" destOrd="0" presId="urn:microsoft.com/office/officeart/2005/8/layout/hierarchy4"/>
    <dgm:cxn modelId="{B1640650-A659-0840-8FD1-C3D1A202D82A}" type="presParOf" srcId="{8AFFD071-A199-1E4D-A180-949C0592BE26}" destId="{21ED15F9-DFDF-7349-8BA5-50CA27292408}" srcOrd="0" destOrd="0" presId="urn:microsoft.com/office/officeart/2005/8/layout/hierarchy4"/>
    <dgm:cxn modelId="{F2C76437-7C2A-F245-9B38-59EE9E1E70E2}" type="presParOf" srcId="{8AFFD071-A199-1E4D-A180-949C0592BE26}" destId="{8AB3BAFD-6CD7-2F47-86EC-0ACC8620FFE6}" srcOrd="1" destOrd="0" presId="urn:microsoft.com/office/officeart/2005/8/layout/hierarchy4"/>
    <dgm:cxn modelId="{315A8B9B-CCCD-3847-87B1-4BFFBB078526}" type="presParOf" srcId="{8AFFD071-A199-1E4D-A180-949C0592BE26}" destId="{3023D6CF-945F-AE42-8188-C1DE320463C5}" srcOrd="2" destOrd="0" presId="urn:microsoft.com/office/officeart/2005/8/layout/hierarchy4"/>
    <dgm:cxn modelId="{774C474B-4093-B14D-9325-CDF09B46CC47}" type="presParOf" srcId="{3023D6CF-945F-AE42-8188-C1DE320463C5}" destId="{63DC150B-1E1C-BC48-AEAC-8F7431620B20}" srcOrd="0" destOrd="0" presId="urn:microsoft.com/office/officeart/2005/8/layout/hierarchy4"/>
    <dgm:cxn modelId="{2D107B44-0DCB-E843-8450-7DDE4D75DDC7}" type="presParOf" srcId="{63DC150B-1E1C-BC48-AEAC-8F7431620B20}" destId="{5E161061-C6D7-7349-84CC-06787AE91DA7}" srcOrd="0" destOrd="0" presId="urn:microsoft.com/office/officeart/2005/8/layout/hierarchy4"/>
    <dgm:cxn modelId="{1A8A5AE0-2001-1642-A95E-E2ECA03CB927}" type="presParOf" srcId="{63DC150B-1E1C-BC48-AEAC-8F7431620B20}" destId="{B0DA44AD-2176-F94F-AB2A-F75E35FC6494}" srcOrd="1" destOrd="0" presId="urn:microsoft.com/office/officeart/2005/8/layout/hierarchy4"/>
    <dgm:cxn modelId="{6D081178-E443-8B4F-9368-7D3D5469BB5D}" type="presParOf" srcId="{3023D6CF-945F-AE42-8188-C1DE320463C5}" destId="{A7552288-40CF-1F40-B893-7763BAF1DCA4}" srcOrd="1" destOrd="0" presId="urn:microsoft.com/office/officeart/2005/8/layout/hierarchy4"/>
    <dgm:cxn modelId="{3F2FC44E-F580-DB44-AFAA-62F40637ADC9}" type="presParOf" srcId="{3023D6CF-945F-AE42-8188-C1DE320463C5}" destId="{A44F4BF3-C83E-0241-8114-749B8D1176F9}" srcOrd="2" destOrd="0" presId="urn:microsoft.com/office/officeart/2005/8/layout/hierarchy4"/>
    <dgm:cxn modelId="{A14D1F6E-80F5-D545-98C8-C01FC4D15CA5}" type="presParOf" srcId="{A44F4BF3-C83E-0241-8114-749B8D1176F9}" destId="{5D44AA03-1B98-6140-9AF4-73877F0BC1A5}" srcOrd="0" destOrd="0" presId="urn:microsoft.com/office/officeart/2005/8/layout/hierarchy4"/>
    <dgm:cxn modelId="{11E63AF9-6FE5-C149-9F42-4BDE54311563}" type="presParOf" srcId="{A44F4BF3-C83E-0241-8114-749B8D1176F9}" destId="{988CFBB0-BBC6-7749-8CA0-B2C33149A6C0}" srcOrd="1" destOrd="0" presId="urn:microsoft.com/office/officeart/2005/8/layout/hierarchy4"/>
    <dgm:cxn modelId="{1868158B-76FB-BC44-931B-7C1B388BBAB2}" type="presParOf" srcId="{8D13B9C3-0D20-0A49-9A68-511DEA82C9F2}" destId="{64A88C88-D0F3-3346-B795-35CD02F0BEB0}" srcOrd="1" destOrd="0" presId="urn:microsoft.com/office/officeart/2005/8/layout/hierarchy4"/>
    <dgm:cxn modelId="{A8BB1913-818D-3A47-A6B5-2D1797B60E65}" type="presParOf" srcId="{8D13B9C3-0D20-0A49-9A68-511DEA82C9F2}" destId="{FF64DD00-A17E-AC43-8F25-0F9902C1D076}" srcOrd="2" destOrd="0" presId="urn:microsoft.com/office/officeart/2005/8/layout/hierarchy4"/>
    <dgm:cxn modelId="{96455178-D17A-B648-949D-B3614BC86995}" type="presParOf" srcId="{FF64DD00-A17E-AC43-8F25-0F9902C1D076}" destId="{EA445F9D-A933-4C40-AA83-163FBBBEC873}" srcOrd="0" destOrd="0" presId="urn:microsoft.com/office/officeart/2005/8/layout/hierarchy4"/>
    <dgm:cxn modelId="{7A791116-6735-8544-8BAA-425C7171D900}" type="presParOf" srcId="{FF64DD00-A17E-AC43-8F25-0F9902C1D076}" destId="{CB6F2A25-F9ED-5048-842A-E80C1206467D}" srcOrd="1" destOrd="0" presId="urn:microsoft.com/office/officeart/2005/8/layout/hierarchy4"/>
    <dgm:cxn modelId="{BFFE4EEA-CB15-9645-9BB9-5A985151361D}" type="presParOf" srcId="{FF64DD00-A17E-AC43-8F25-0F9902C1D076}" destId="{5A0B2550-898E-B84B-AE69-A4536F7E6F5C}" srcOrd="2" destOrd="0" presId="urn:microsoft.com/office/officeart/2005/8/layout/hierarchy4"/>
    <dgm:cxn modelId="{10CD594E-7191-DC49-A741-779E8AFBE6DB}" type="presParOf" srcId="{5A0B2550-898E-B84B-AE69-A4536F7E6F5C}" destId="{F7227AF5-2A9B-D541-B4EE-968767CA165C}" srcOrd="0" destOrd="0" presId="urn:microsoft.com/office/officeart/2005/8/layout/hierarchy4"/>
    <dgm:cxn modelId="{B4DFAC35-F7BB-0C45-805A-776C519CA052}" type="presParOf" srcId="{F7227AF5-2A9B-D541-B4EE-968767CA165C}" destId="{8E6BB707-AA36-1542-9ECE-34084482CDAA}" srcOrd="0" destOrd="0" presId="urn:microsoft.com/office/officeart/2005/8/layout/hierarchy4"/>
    <dgm:cxn modelId="{83420CFB-FA54-1243-B2CC-5A4ACDB5C9DB}" type="presParOf" srcId="{F7227AF5-2A9B-D541-B4EE-968767CA165C}" destId="{A63C7058-6962-4C4E-8B52-6C19818C225E}" srcOrd="1" destOrd="0" presId="urn:microsoft.com/office/officeart/2005/8/layout/hierarchy4"/>
    <dgm:cxn modelId="{A9BE91A7-1309-0647-9DC0-BBE00E73479E}" type="presParOf" srcId="{5A0B2550-898E-B84B-AE69-A4536F7E6F5C}" destId="{311D38D4-76FF-4641-9CC2-79A29A59C4A4}" srcOrd="1" destOrd="0" presId="urn:microsoft.com/office/officeart/2005/8/layout/hierarchy4"/>
    <dgm:cxn modelId="{9B28872B-C7AD-1B4E-A677-3797EA878207}" type="presParOf" srcId="{5A0B2550-898E-B84B-AE69-A4536F7E6F5C}" destId="{AEB4E48E-ADD4-C440-817D-32310F4F8878}" srcOrd="2" destOrd="0" presId="urn:microsoft.com/office/officeart/2005/8/layout/hierarchy4"/>
    <dgm:cxn modelId="{89FE017F-AB04-0449-94D5-E407C774A3E2}" type="presParOf" srcId="{AEB4E48E-ADD4-C440-817D-32310F4F8878}" destId="{8547C21C-F9D5-B64F-B591-DCE6049C64D0}" srcOrd="0" destOrd="0" presId="urn:microsoft.com/office/officeart/2005/8/layout/hierarchy4"/>
    <dgm:cxn modelId="{6312BFF2-5860-EF41-BCBA-221C98F856F8}" type="presParOf" srcId="{AEB4E48E-ADD4-C440-817D-32310F4F8878}" destId="{96663DC3-1A80-6142-A971-11163B66DF79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D69EBCEE-60A6-AB44-8DEF-9A61F0853625}" type="doc">
      <dgm:prSet loTypeId="urn:microsoft.com/office/officeart/2005/8/layout/vList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70EB6FAE-104E-684E-82CA-CEA9F804DFD3}">
      <dgm:prSet phldrT="[Texto]"/>
      <dgm:spPr/>
      <dgm:t>
        <a:bodyPr/>
        <a:lstStyle/>
        <a:p>
          <a:r>
            <a:rPr lang="es-ES" dirty="0" smtClean="0"/>
            <a:t>PASTORAL DE CONJUNTO</a:t>
          </a:r>
          <a:endParaRPr lang="es-ES" dirty="0"/>
        </a:p>
      </dgm:t>
    </dgm:pt>
    <dgm:pt modelId="{C876BF2B-FB5A-B744-A624-8B159564D72D}" type="parTrans" cxnId="{ABF88174-9A41-F442-A07F-EE819BF8E5B5}">
      <dgm:prSet/>
      <dgm:spPr/>
      <dgm:t>
        <a:bodyPr/>
        <a:lstStyle/>
        <a:p>
          <a:endParaRPr lang="es-ES"/>
        </a:p>
      </dgm:t>
    </dgm:pt>
    <dgm:pt modelId="{9954EF59-E323-0045-B381-070DD1827BC2}" type="sibTrans" cxnId="{ABF88174-9A41-F442-A07F-EE819BF8E5B5}">
      <dgm:prSet/>
      <dgm:spPr/>
      <dgm:t>
        <a:bodyPr/>
        <a:lstStyle/>
        <a:p>
          <a:endParaRPr lang="es-ES"/>
        </a:p>
      </dgm:t>
    </dgm:pt>
    <dgm:pt modelId="{8941AF45-2E69-F841-B672-1D075518037A}">
      <dgm:prSet phldrT="[Texto]"/>
      <dgm:spPr/>
      <dgm:t>
        <a:bodyPr/>
        <a:lstStyle/>
        <a:p>
          <a:r>
            <a:rPr lang="es-ES" dirty="0" smtClean="0"/>
            <a:t>Diversidad de carismas</a:t>
          </a:r>
          <a:endParaRPr lang="es-ES" dirty="0"/>
        </a:p>
      </dgm:t>
    </dgm:pt>
    <dgm:pt modelId="{96CC16B7-DDF7-2043-8ABC-1D6A943B2709}" type="parTrans" cxnId="{169B1082-AE65-3C46-B06A-0C18F4EE5108}">
      <dgm:prSet/>
      <dgm:spPr/>
      <dgm:t>
        <a:bodyPr/>
        <a:lstStyle/>
        <a:p>
          <a:endParaRPr lang="es-ES"/>
        </a:p>
      </dgm:t>
    </dgm:pt>
    <dgm:pt modelId="{06CCA417-6ADE-3746-8A77-EED876EFABCC}" type="sibTrans" cxnId="{169B1082-AE65-3C46-B06A-0C18F4EE5108}">
      <dgm:prSet/>
      <dgm:spPr/>
      <dgm:t>
        <a:bodyPr/>
        <a:lstStyle/>
        <a:p>
          <a:endParaRPr lang="es-ES"/>
        </a:p>
      </dgm:t>
    </dgm:pt>
    <dgm:pt modelId="{05C20FAD-9644-B346-B44F-273ABAF1D179}">
      <dgm:prSet phldrT="[Texto]"/>
      <dgm:spPr/>
      <dgm:t>
        <a:bodyPr/>
        <a:lstStyle/>
        <a:p>
          <a:r>
            <a:rPr lang="es-ES" dirty="0" smtClean="0"/>
            <a:t>Implicación en la sociedad</a:t>
          </a:r>
          <a:endParaRPr lang="es-ES" dirty="0"/>
        </a:p>
      </dgm:t>
    </dgm:pt>
    <dgm:pt modelId="{EDDCF6F9-E882-0C45-A23A-2354814C50CC}" type="parTrans" cxnId="{4ED265F4-9A2B-0548-8D33-C8AE57E8C579}">
      <dgm:prSet/>
      <dgm:spPr/>
      <dgm:t>
        <a:bodyPr/>
        <a:lstStyle/>
        <a:p>
          <a:endParaRPr lang="es-ES"/>
        </a:p>
      </dgm:t>
    </dgm:pt>
    <dgm:pt modelId="{55A72FCE-422E-CE47-B304-A9B3A9C3AB07}" type="sibTrans" cxnId="{4ED265F4-9A2B-0548-8D33-C8AE57E8C579}">
      <dgm:prSet/>
      <dgm:spPr/>
      <dgm:t>
        <a:bodyPr/>
        <a:lstStyle/>
        <a:p>
          <a:endParaRPr lang="es-ES"/>
        </a:p>
      </dgm:t>
    </dgm:pt>
    <dgm:pt modelId="{BCF68018-0CDD-3149-B70F-51BF446CD588}">
      <dgm:prSet phldrT="[Texto]"/>
      <dgm:spPr/>
      <dgm:t>
        <a:bodyPr/>
        <a:lstStyle/>
        <a:p>
          <a:r>
            <a:rPr lang="es-ES" dirty="0" smtClean="0"/>
            <a:t>ATENDER NUDOS CRÍTICOS</a:t>
          </a:r>
          <a:endParaRPr lang="es-ES" dirty="0"/>
        </a:p>
      </dgm:t>
    </dgm:pt>
    <dgm:pt modelId="{CB86A48F-6254-CE48-9659-A8804DCAF45E}" type="parTrans" cxnId="{EEF2B5D5-EC98-B44A-AC0F-FC808F28FB61}">
      <dgm:prSet/>
      <dgm:spPr/>
      <dgm:t>
        <a:bodyPr/>
        <a:lstStyle/>
        <a:p>
          <a:endParaRPr lang="es-ES"/>
        </a:p>
      </dgm:t>
    </dgm:pt>
    <dgm:pt modelId="{D31DCC0E-F628-F84F-BE52-0EDFBA36FF3A}" type="sibTrans" cxnId="{EEF2B5D5-EC98-B44A-AC0F-FC808F28FB61}">
      <dgm:prSet/>
      <dgm:spPr/>
      <dgm:t>
        <a:bodyPr/>
        <a:lstStyle/>
        <a:p>
          <a:endParaRPr lang="es-ES"/>
        </a:p>
      </dgm:t>
    </dgm:pt>
    <dgm:pt modelId="{E0A28A9F-441C-0948-923D-516B71961860}">
      <dgm:prSet phldrT="[Texto]"/>
      <dgm:spPr/>
      <dgm:t>
        <a:bodyPr/>
        <a:lstStyle/>
        <a:p>
          <a:r>
            <a:rPr lang="es-ES" dirty="0" smtClean="0"/>
            <a:t>Comunión desde conversión pastoral</a:t>
          </a:r>
          <a:endParaRPr lang="es-ES" dirty="0"/>
        </a:p>
      </dgm:t>
    </dgm:pt>
    <dgm:pt modelId="{E5FFAE16-2400-044E-9554-2A8DCE7D261D}" type="parTrans" cxnId="{051061EE-7DE4-D84E-BA68-C7152F3E75C4}">
      <dgm:prSet/>
      <dgm:spPr/>
      <dgm:t>
        <a:bodyPr/>
        <a:lstStyle/>
        <a:p>
          <a:endParaRPr lang="es-ES"/>
        </a:p>
      </dgm:t>
    </dgm:pt>
    <dgm:pt modelId="{62A42B5F-32DD-2E40-8735-DC06DBDC5D54}" type="sibTrans" cxnId="{051061EE-7DE4-D84E-BA68-C7152F3E75C4}">
      <dgm:prSet/>
      <dgm:spPr/>
      <dgm:t>
        <a:bodyPr/>
        <a:lstStyle/>
        <a:p>
          <a:endParaRPr lang="es-ES"/>
        </a:p>
      </dgm:t>
    </dgm:pt>
    <dgm:pt modelId="{FAA1703C-379A-BF4E-B9AF-443F234B8716}">
      <dgm:prSet phldrT="[Texto]"/>
      <dgm:spPr/>
      <dgm:t>
        <a:bodyPr/>
        <a:lstStyle/>
        <a:p>
          <a:r>
            <a:rPr lang="es-ES" dirty="0" smtClean="0"/>
            <a:t>Comunión desde l debilidad a discernir</a:t>
          </a:r>
          <a:endParaRPr lang="es-ES" dirty="0"/>
        </a:p>
      </dgm:t>
    </dgm:pt>
    <dgm:pt modelId="{B32EA4BE-CE08-2947-9203-FFD73A850DEE}" type="parTrans" cxnId="{F684EC41-D50E-DF4E-A0F7-B903DEE4A124}">
      <dgm:prSet/>
      <dgm:spPr/>
      <dgm:t>
        <a:bodyPr/>
        <a:lstStyle/>
        <a:p>
          <a:endParaRPr lang="es-ES"/>
        </a:p>
      </dgm:t>
    </dgm:pt>
    <dgm:pt modelId="{12DB3125-2F0A-B049-8559-3032626D8684}" type="sibTrans" cxnId="{F684EC41-D50E-DF4E-A0F7-B903DEE4A124}">
      <dgm:prSet/>
      <dgm:spPr/>
      <dgm:t>
        <a:bodyPr/>
        <a:lstStyle/>
        <a:p>
          <a:endParaRPr lang="es-ES"/>
        </a:p>
      </dgm:t>
    </dgm:pt>
    <dgm:pt modelId="{7AD6FF7F-C2AE-3245-BBB5-1AF6D406123F}">
      <dgm:prSet phldrT="[Texto]"/>
      <dgm:spPr/>
      <dgm:t>
        <a:bodyPr/>
        <a:lstStyle/>
        <a:p>
          <a:r>
            <a:rPr lang="es-ES" dirty="0" smtClean="0"/>
            <a:t>Salir del egoísmo propio</a:t>
          </a:r>
          <a:endParaRPr lang="es-ES" dirty="0"/>
        </a:p>
      </dgm:t>
    </dgm:pt>
    <dgm:pt modelId="{977614A2-E6CB-7440-B1C1-EDC02EAC2A93}" type="parTrans" cxnId="{5E833C94-05C7-6244-B80C-C4640E30A174}">
      <dgm:prSet/>
      <dgm:spPr/>
      <dgm:t>
        <a:bodyPr/>
        <a:lstStyle/>
        <a:p>
          <a:endParaRPr lang="es-ES"/>
        </a:p>
      </dgm:t>
    </dgm:pt>
    <dgm:pt modelId="{7513ED4D-1F0C-444C-8AF8-DA8FB09B8F2D}" type="sibTrans" cxnId="{5E833C94-05C7-6244-B80C-C4640E30A174}">
      <dgm:prSet/>
      <dgm:spPr/>
      <dgm:t>
        <a:bodyPr/>
        <a:lstStyle/>
        <a:p>
          <a:endParaRPr lang="es-ES"/>
        </a:p>
      </dgm:t>
    </dgm:pt>
    <dgm:pt modelId="{226BA8CA-90F6-1A4F-A2A0-7831AB2942D5}">
      <dgm:prSet phldrT="[Texto]"/>
      <dgm:spPr/>
      <dgm:t>
        <a:bodyPr/>
        <a:lstStyle/>
        <a:p>
          <a:r>
            <a:rPr lang="es-ES" dirty="0" smtClean="0"/>
            <a:t>Acrecentar la pasión</a:t>
          </a:r>
          <a:endParaRPr lang="es-ES" dirty="0"/>
        </a:p>
      </dgm:t>
    </dgm:pt>
    <dgm:pt modelId="{10726B3F-72E4-A940-84D2-C886CF1E5065}" type="parTrans" cxnId="{191C4D25-67C3-D348-B970-6F1853A68CA5}">
      <dgm:prSet/>
      <dgm:spPr/>
      <dgm:t>
        <a:bodyPr/>
        <a:lstStyle/>
        <a:p>
          <a:endParaRPr lang="es-ES"/>
        </a:p>
      </dgm:t>
    </dgm:pt>
    <dgm:pt modelId="{5C934A87-DA73-6742-BBAD-0A16B9F2DF8F}" type="sibTrans" cxnId="{191C4D25-67C3-D348-B970-6F1853A68CA5}">
      <dgm:prSet/>
      <dgm:spPr/>
      <dgm:t>
        <a:bodyPr/>
        <a:lstStyle/>
        <a:p>
          <a:endParaRPr lang="es-ES"/>
        </a:p>
      </dgm:t>
    </dgm:pt>
    <dgm:pt modelId="{74074A03-0712-D74C-BF04-01E560C33DAD}">
      <dgm:prSet phldrT="[Texto]"/>
      <dgm:spPr/>
      <dgm:t>
        <a:bodyPr/>
        <a:lstStyle/>
        <a:p>
          <a:r>
            <a:rPr lang="es-ES" dirty="0" smtClean="0"/>
            <a:t>Coordinación y corresponsabilidad</a:t>
          </a:r>
          <a:endParaRPr lang="es-ES" dirty="0"/>
        </a:p>
      </dgm:t>
    </dgm:pt>
    <dgm:pt modelId="{B72A8696-53AA-A34F-B63A-CD9746327877}" type="parTrans" cxnId="{4082441E-3EAD-1143-830F-555C1A29D75C}">
      <dgm:prSet/>
      <dgm:spPr/>
      <dgm:t>
        <a:bodyPr/>
        <a:lstStyle/>
        <a:p>
          <a:endParaRPr lang="es-ES"/>
        </a:p>
      </dgm:t>
    </dgm:pt>
    <dgm:pt modelId="{61453F05-C8E7-E847-9615-B16837E37C02}" type="sibTrans" cxnId="{4082441E-3EAD-1143-830F-555C1A29D75C}">
      <dgm:prSet/>
      <dgm:spPr/>
      <dgm:t>
        <a:bodyPr/>
        <a:lstStyle/>
        <a:p>
          <a:endParaRPr lang="es-ES"/>
        </a:p>
      </dgm:t>
    </dgm:pt>
    <dgm:pt modelId="{E2B43C0F-9AC2-1443-A831-06E47D400912}">
      <dgm:prSet phldrT="[Texto]"/>
      <dgm:spPr/>
      <dgm:t>
        <a:bodyPr/>
        <a:lstStyle/>
        <a:p>
          <a:r>
            <a:rPr lang="es-ES" dirty="0" smtClean="0"/>
            <a:t>El espíritu de Jesús</a:t>
          </a:r>
          <a:endParaRPr lang="es-ES" dirty="0"/>
        </a:p>
      </dgm:t>
    </dgm:pt>
    <dgm:pt modelId="{7FFB3E33-63DB-2C40-94AB-B9AC8D197F59}" type="parTrans" cxnId="{0328C0B5-8A53-4D41-B27D-28B0064F9D3A}">
      <dgm:prSet/>
      <dgm:spPr/>
      <dgm:t>
        <a:bodyPr/>
        <a:lstStyle/>
        <a:p>
          <a:endParaRPr lang="es-ES"/>
        </a:p>
      </dgm:t>
    </dgm:pt>
    <dgm:pt modelId="{A8820CBA-CE41-074E-A482-10AD774B021B}" type="sibTrans" cxnId="{0328C0B5-8A53-4D41-B27D-28B0064F9D3A}">
      <dgm:prSet/>
      <dgm:spPr/>
      <dgm:t>
        <a:bodyPr/>
        <a:lstStyle/>
        <a:p>
          <a:endParaRPr lang="es-ES"/>
        </a:p>
      </dgm:t>
    </dgm:pt>
    <dgm:pt modelId="{A04B386A-022D-7240-B6F8-9C5738C2349A}">
      <dgm:prSet phldrT="[Texto]"/>
      <dgm:spPr/>
      <dgm:t>
        <a:bodyPr/>
        <a:lstStyle/>
        <a:p>
          <a:r>
            <a:rPr lang="es-ES" dirty="0" smtClean="0"/>
            <a:t>Comunión desde la formación de laicos/as</a:t>
          </a:r>
          <a:endParaRPr lang="es-ES" dirty="0"/>
        </a:p>
      </dgm:t>
    </dgm:pt>
    <dgm:pt modelId="{CD199C07-7FC4-7445-8BA1-D6400DABEC3B}" type="parTrans" cxnId="{9AD5E7C7-3976-2E43-9F33-90396AC70E81}">
      <dgm:prSet/>
      <dgm:spPr/>
      <dgm:t>
        <a:bodyPr/>
        <a:lstStyle/>
        <a:p>
          <a:endParaRPr lang="es-ES"/>
        </a:p>
      </dgm:t>
    </dgm:pt>
    <dgm:pt modelId="{F23B5304-2806-2441-844D-72839BDF0BF8}" type="sibTrans" cxnId="{9AD5E7C7-3976-2E43-9F33-90396AC70E81}">
      <dgm:prSet/>
      <dgm:spPr/>
      <dgm:t>
        <a:bodyPr/>
        <a:lstStyle/>
        <a:p>
          <a:endParaRPr lang="es-ES"/>
        </a:p>
      </dgm:t>
    </dgm:pt>
    <dgm:pt modelId="{962153B2-B98E-9045-A924-AA69E5B721D5}">
      <dgm:prSet phldrT="[Texto]"/>
      <dgm:spPr/>
      <dgm:t>
        <a:bodyPr/>
        <a:lstStyle/>
        <a:p>
          <a:r>
            <a:rPr lang="es-ES" dirty="0" smtClean="0"/>
            <a:t>Comunión desde respuesta a gritos del mundo</a:t>
          </a:r>
          <a:endParaRPr lang="es-ES" dirty="0"/>
        </a:p>
      </dgm:t>
    </dgm:pt>
    <dgm:pt modelId="{1A96F795-8E91-EF40-8E59-E4C5B1D26CF7}" type="parTrans" cxnId="{3E4CF364-9255-284C-96DD-2AA3EA535C93}">
      <dgm:prSet/>
      <dgm:spPr/>
      <dgm:t>
        <a:bodyPr/>
        <a:lstStyle/>
        <a:p>
          <a:endParaRPr lang="es-ES"/>
        </a:p>
      </dgm:t>
    </dgm:pt>
    <dgm:pt modelId="{A464FFA2-3F26-5240-A578-17181B4158BD}" type="sibTrans" cxnId="{3E4CF364-9255-284C-96DD-2AA3EA535C93}">
      <dgm:prSet/>
      <dgm:spPr/>
      <dgm:t>
        <a:bodyPr/>
        <a:lstStyle/>
        <a:p>
          <a:endParaRPr lang="es-ES"/>
        </a:p>
      </dgm:t>
    </dgm:pt>
    <dgm:pt modelId="{905BE045-5A96-FC47-96C9-22D5294B5C37}">
      <dgm:prSet phldrT="[Texto]"/>
      <dgm:spPr/>
      <dgm:t>
        <a:bodyPr/>
        <a:lstStyle/>
        <a:p>
          <a:r>
            <a:rPr lang="es-ES" dirty="0" smtClean="0"/>
            <a:t>Comunión desde salir a los caminos</a:t>
          </a:r>
          <a:endParaRPr lang="es-ES" dirty="0"/>
        </a:p>
      </dgm:t>
    </dgm:pt>
    <dgm:pt modelId="{76740547-894E-D047-B022-5101085A7934}" type="parTrans" cxnId="{8D2325EE-CE1D-6A41-8AD1-B0D7A029D8EC}">
      <dgm:prSet/>
      <dgm:spPr/>
      <dgm:t>
        <a:bodyPr/>
        <a:lstStyle/>
        <a:p>
          <a:endParaRPr lang="es-ES"/>
        </a:p>
      </dgm:t>
    </dgm:pt>
    <dgm:pt modelId="{D46235C8-01A9-9E4D-9F7A-CB33AAF7235F}" type="sibTrans" cxnId="{8D2325EE-CE1D-6A41-8AD1-B0D7A029D8EC}">
      <dgm:prSet/>
      <dgm:spPr/>
      <dgm:t>
        <a:bodyPr/>
        <a:lstStyle/>
        <a:p>
          <a:endParaRPr lang="es-ES"/>
        </a:p>
      </dgm:t>
    </dgm:pt>
    <dgm:pt modelId="{7828AFD8-D8E2-4640-BB08-B96E4A84AEDB}" type="pres">
      <dgm:prSet presAssocID="{D69EBCEE-60A6-AB44-8DEF-9A61F085362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C623D5E-81F8-6B41-87E8-CD514A8D3D81}" type="pres">
      <dgm:prSet presAssocID="{70EB6FAE-104E-684E-82CA-CEA9F804DFD3}" presName="linNode" presStyleCnt="0"/>
      <dgm:spPr/>
    </dgm:pt>
    <dgm:pt modelId="{6FE4A828-3170-F54C-9CBA-993A57AB4183}" type="pres">
      <dgm:prSet presAssocID="{70EB6FAE-104E-684E-82CA-CEA9F804DFD3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2A8483F-F0AE-BD45-BC51-BB9AF44DD742}" type="pres">
      <dgm:prSet presAssocID="{70EB6FAE-104E-684E-82CA-CEA9F804DFD3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D9426AD-31BA-BB40-80FD-39CA48B4AB7C}" type="pres">
      <dgm:prSet presAssocID="{9954EF59-E323-0045-B381-070DD1827BC2}" presName="sp" presStyleCnt="0"/>
      <dgm:spPr/>
    </dgm:pt>
    <dgm:pt modelId="{36651655-C658-4D4D-90A9-A14A35D24223}" type="pres">
      <dgm:prSet presAssocID="{BCF68018-0CDD-3149-B70F-51BF446CD588}" presName="linNode" presStyleCnt="0"/>
      <dgm:spPr/>
    </dgm:pt>
    <dgm:pt modelId="{98BAD737-F9A1-0D4E-96CF-B4EF66BB0A1E}" type="pres">
      <dgm:prSet presAssocID="{BCF68018-0CDD-3149-B70F-51BF446CD588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854190C-9980-D141-8F76-FB30297A11E7}" type="pres">
      <dgm:prSet presAssocID="{BCF68018-0CDD-3149-B70F-51BF446CD588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69B1082-AE65-3C46-B06A-0C18F4EE5108}" srcId="{70EB6FAE-104E-684E-82CA-CEA9F804DFD3}" destId="{8941AF45-2E69-F841-B672-1D075518037A}" srcOrd="0" destOrd="0" parTransId="{96CC16B7-DDF7-2043-8ABC-1D6A943B2709}" sibTransId="{06CCA417-6ADE-3746-8A77-EED876EFABCC}"/>
    <dgm:cxn modelId="{707CC7CC-A03E-4F45-95E4-FDCC53CCB24F}" type="presOf" srcId="{226BA8CA-90F6-1A4F-A2A0-7831AB2942D5}" destId="{E2A8483F-F0AE-BD45-BC51-BB9AF44DD742}" srcOrd="0" destOrd="3" presId="urn:microsoft.com/office/officeart/2005/8/layout/vList5"/>
    <dgm:cxn modelId="{AD02AF46-F22A-7643-9EEB-243273021F67}" type="presOf" srcId="{E0A28A9F-441C-0948-923D-516B71961860}" destId="{8854190C-9980-D141-8F76-FB30297A11E7}" srcOrd="0" destOrd="0" presId="urn:microsoft.com/office/officeart/2005/8/layout/vList5"/>
    <dgm:cxn modelId="{F684EC41-D50E-DF4E-A0F7-B903DEE4A124}" srcId="{BCF68018-0CDD-3149-B70F-51BF446CD588}" destId="{FAA1703C-379A-BF4E-B9AF-443F234B8716}" srcOrd="3" destOrd="0" parTransId="{B32EA4BE-CE08-2947-9203-FFD73A850DEE}" sibTransId="{12DB3125-2F0A-B049-8559-3032626D8684}"/>
    <dgm:cxn modelId="{6B20F1D4-5512-564A-9172-AB7E31A2A240}" type="presOf" srcId="{74074A03-0712-D74C-BF04-01E560C33DAD}" destId="{E2A8483F-F0AE-BD45-BC51-BB9AF44DD742}" srcOrd="0" destOrd="4" presId="urn:microsoft.com/office/officeart/2005/8/layout/vList5"/>
    <dgm:cxn modelId="{ABF88174-9A41-F442-A07F-EE819BF8E5B5}" srcId="{D69EBCEE-60A6-AB44-8DEF-9A61F0853625}" destId="{70EB6FAE-104E-684E-82CA-CEA9F804DFD3}" srcOrd="0" destOrd="0" parTransId="{C876BF2B-FB5A-B744-A624-8B159564D72D}" sibTransId="{9954EF59-E323-0045-B381-070DD1827BC2}"/>
    <dgm:cxn modelId="{2DEDFE08-8684-5949-A8A8-66947195EF59}" type="presOf" srcId="{A04B386A-022D-7240-B6F8-9C5738C2349A}" destId="{8854190C-9980-D141-8F76-FB30297A11E7}" srcOrd="0" destOrd="1" presId="urn:microsoft.com/office/officeart/2005/8/layout/vList5"/>
    <dgm:cxn modelId="{8D2325EE-CE1D-6A41-8AD1-B0D7A029D8EC}" srcId="{BCF68018-0CDD-3149-B70F-51BF446CD588}" destId="{905BE045-5A96-FC47-96C9-22D5294B5C37}" srcOrd="4" destOrd="0" parTransId="{76740547-894E-D047-B022-5101085A7934}" sibTransId="{D46235C8-01A9-9E4D-9F7A-CB33AAF7235F}"/>
    <dgm:cxn modelId="{6F83C6ED-36BE-214E-8F45-369AFDD11562}" type="presOf" srcId="{8941AF45-2E69-F841-B672-1D075518037A}" destId="{E2A8483F-F0AE-BD45-BC51-BB9AF44DD742}" srcOrd="0" destOrd="0" presId="urn:microsoft.com/office/officeart/2005/8/layout/vList5"/>
    <dgm:cxn modelId="{5E754C17-252F-6948-83EE-55319938FEB5}" type="presOf" srcId="{7AD6FF7F-C2AE-3245-BBB5-1AF6D406123F}" destId="{E2A8483F-F0AE-BD45-BC51-BB9AF44DD742}" srcOrd="0" destOrd="2" presId="urn:microsoft.com/office/officeart/2005/8/layout/vList5"/>
    <dgm:cxn modelId="{7F767529-6F3C-C549-B423-31A6DD6974A8}" type="presOf" srcId="{70EB6FAE-104E-684E-82CA-CEA9F804DFD3}" destId="{6FE4A828-3170-F54C-9CBA-993A57AB4183}" srcOrd="0" destOrd="0" presId="urn:microsoft.com/office/officeart/2005/8/layout/vList5"/>
    <dgm:cxn modelId="{4082441E-3EAD-1143-830F-555C1A29D75C}" srcId="{70EB6FAE-104E-684E-82CA-CEA9F804DFD3}" destId="{74074A03-0712-D74C-BF04-01E560C33DAD}" srcOrd="4" destOrd="0" parTransId="{B72A8696-53AA-A34F-B63A-CD9746327877}" sibTransId="{61453F05-C8E7-E847-9615-B16837E37C02}"/>
    <dgm:cxn modelId="{EEF2B5D5-EC98-B44A-AC0F-FC808F28FB61}" srcId="{D69EBCEE-60A6-AB44-8DEF-9A61F0853625}" destId="{BCF68018-0CDD-3149-B70F-51BF446CD588}" srcOrd="1" destOrd="0" parTransId="{CB86A48F-6254-CE48-9659-A8804DCAF45E}" sibTransId="{D31DCC0E-F628-F84F-BE52-0EDFBA36FF3A}"/>
    <dgm:cxn modelId="{4ED265F4-9A2B-0548-8D33-C8AE57E8C579}" srcId="{70EB6FAE-104E-684E-82CA-CEA9F804DFD3}" destId="{05C20FAD-9644-B346-B44F-273ABAF1D179}" srcOrd="1" destOrd="0" parTransId="{EDDCF6F9-E882-0C45-A23A-2354814C50CC}" sibTransId="{55A72FCE-422E-CE47-B304-A9B3A9C3AB07}"/>
    <dgm:cxn modelId="{191C4D25-67C3-D348-B970-6F1853A68CA5}" srcId="{70EB6FAE-104E-684E-82CA-CEA9F804DFD3}" destId="{226BA8CA-90F6-1A4F-A2A0-7831AB2942D5}" srcOrd="3" destOrd="0" parTransId="{10726B3F-72E4-A940-84D2-C886CF1E5065}" sibTransId="{5C934A87-DA73-6742-BBAD-0A16B9F2DF8F}"/>
    <dgm:cxn modelId="{F6CDF6FA-0543-9C49-A1B2-3483DC6F3104}" type="presOf" srcId="{962153B2-B98E-9045-A924-AA69E5B721D5}" destId="{8854190C-9980-D141-8F76-FB30297A11E7}" srcOrd="0" destOrd="2" presId="urn:microsoft.com/office/officeart/2005/8/layout/vList5"/>
    <dgm:cxn modelId="{FE104B22-53D3-C244-81E5-9170693A4A3E}" type="presOf" srcId="{E2B43C0F-9AC2-1443-A831-06E47D400912}" destId="{E2A8483F-F0AE-BD45-BC51-BB9AF44DD742}" srcOrd="0" destOrd="5" presId="urn:microsoft.com/office/officeart/2005/8/layout/vList5"/>
    <dgm:cxn modelId="{BD8357CD-8A2C-7B43-BCDC-0ED470AEC022}" type="presOf" srcId="{905BE045-5A96-FC47-96C9-22D5294B5C37}" destId="{8854190C-9980-D141-8F76-FB30297A11E7}" srcOrd="0" destOrd="4" presId="urn:microsoft.com/office/officeart/2005/8/layout/vList5"/>
    <dgm:cxn modelId="{0328C0B5-8A53-4D41-B27D-28B0064F9D3A}" srcId="{70EB6FAE-104E-684E-82CA-CEA9F804DFD3}" destId="{E2B43C0F-9AC2-1443-A831-06E47D400912}" srcOrd="5" destOrd="0" parTransId="{7FFB3E33-63DB-2C40-94AB-B9AC8D197F59}" sibTransId="{A8820CBA-CE41-074E-A482-10AD774B021B}"/>
    <dgm:cxn modelId="{051061EE-7DE4-D84E-BA68-C7152F3E75C4}" srcId="{BCF68018-0CDD-3149-B70F-51BF446CD588}" destId="{E0A28A9F-441C-0948-923D-516B71961860}" srcOrd="0" destOrd="0" parTransId="{E5FFAE16-2400-044E-9554-2A8DCE7D261D}" sibTransId="{62A42B5F-32DD-2E40-8735-DC06DBDC5D54}"/>
    <dgm:cxn modelId="{886636F5-BE3D-DB45-B83A-1300A52C3916}" type="presOf" srcId="{05C20FAD-9644-B346-B44F-273ABAF1D179}" destId="{E2A8483F-F0AE-BD45-BC51-BB9AF44DD742}" srcOrd="0" destOrd="1" presId="urn:microsoft.com/office/officeart/2005/8/layout/vList5"/>
    <dgm:cxn modelId="{9AD5E7C7-3976-2E43-9F33-90396AC70E81}" srcId="{BCF68018-0CDD-3149-B70F-51BF446CD588}" destId="{A04B386A-022D-7240-B6F8-9C5738C2349A}" srcOrd="1" destOrd="0" parTransId="{CD199C07-7FC4-7445-8BA1-D6400DABEC3B}" sibTransId="{F23B5304-2806-2441-844D-72839BDF0BF8}"/>
    <dgm:cxn modelId="{CF3DFBB7-D099-CC46-8612-0871849E6E6F}" type="presOf" srcId="{D69EBCEE-60A6-AB44-8DEF-9A61F0853625}" destId="{7828AFD8-D8E2-4640-BB08-B96E4A84AEDB}" srcOrd="0" destOrd="0" presId="urn:microsoft.com/office/officeart/2005/8/layout/vList5"/>
    <dgm:cxn modelId="{2181C9FB-7287-8D42-9AD6-B6443C9061AE}" type="presOf" srcId="{BCF68018-0CDD-3149-B70F-51BF446CD588}" destId="{98BAD737-F9A1-0D4E-96CF-B4EF66BB0A1E}" srcOrd="0" destOrd="0" presId="urn:microsoft.com/office/officeart/2005/8/layout/vList5"/>
    <dgm:cxn modelId="{9970C1D0-34CD-9548-A48F-838786BABE22}" type="presOf" srcId="{FAA1703C-379A-BF4E-B9AF-443F234B8716}" destId="{8854190C-9980-D141-8F76-FB30297A11E7}" srcOrd="0" destOrd="3" presId="urn:microsoft.com/office/officeart/2005/8/layout/vList5"/>
    <dgm:cxn modelId="{5E833C94-05C7-6244-B80C-C4640E30A174}" srcId="{70EB6FAE-104E-684E-82CA-CEA9F804DFD3}" destId="{7AD6FF7F-C2AE-3245-BBB5-1AF6D406123F}" srcOrd="2" destOrd="0" parTransId="{977614A2-E6CB-7440-B1C1-EDC02EAC2A93}" sibTransId="{7513ED4D-1F0C-444C-8AF8-DA8FB09B8F2D}"/>
    <dgm:cxn modelId="{3E4CF364-9255-284C-96DD-2AA3EA535C93}" srcId="{BCF68018-0CDD-3149-B70F-51BF446CD588}" destId="{962153B2-B98E-9045-A924-AA69E5B721D5}" srcOrd="2" destOrd="0" parTransId="{1A96F795-8E91-EF40-8E59-E4C5B1D26CF7}" sibTransId="{A464FFA2-3F26-5240-A578-17181B4158BD}"/>
    <dgm:cxn modelId="{127EC8AA-622A-824F-AE08-53C892536344}" type="presParOf" srcId="{7828AFD8-D8E2-4640-BB08-B96E4A84AEDB}" destId="{3C623D5E-81F8-6B41-87E8-CD514A8D3D81}" srcOrd="0" destOrd="0" presId="urn:microsoft.com/office/officeart/2005/8/layout/vList5"/>
    <dgm:cxn modelId="{474DEEC1-3F98-4C47-BB0A-8FEAF7822786}" type="presParOf" srcId="{3C623D5E-81F8-6B41-87E8-CD514A8D3D81}" destId="{6FE4A828-3170-F54C-9CBA-993A57AB4183}" srcOrd="0" destOrd="0" presId="urn:microsoft.com/office/officeart/2005/8/layout/vList5"/>
    <dgm:cxn modelId="{3BD2A586-C50A-8C44-A626-7B566BE13A76}" type="presParOf" srcId="{3C623D5E-81F8-6B41-87E8-CD514A8D3D81}" destId="{E2A8483F-F0AE-BD45-BC51-BB9AF44DD742}" srcOrd="1" destOrd="0" presId="urn:microsoft.com/office/officeart/2005/8/layout/vList5"/>
    <dgm:cxn modelId="{9DEB560B-DA97-CB45-841D-6522165DEF76}" type="presParOf" srcId="{7828AFD8-D8E2-4640-BB08-B96E4A84AEDB}" destId="{DD9426AD-31BA-BB40-80FD-39CA48B4AB7C}" srcOrd="1" destOrd="0" presId="urn:microsoft.com/office/officeart/2005/8/layout/vList5"/>
    <dgm:cxn modelId="{4B1426EA-B03F-4D45-9C00-7C58355F2597}" type="presParOf" srcId="{7828AFD8-D8E2-4640-BB08-B96E4A84AEDB}" destId="{36651655-C658-4D4D-90A9-A14A35D24223}" srcOrd="2" destOrd="0" presId="urn:microsoft.com/office/officeart/2005/8/layout/vList5"/>
    <dgm:cxn modelId="{8BE90378-7D9D-E34F-96B0-AE09988E154F}" type="presParOf" srcId="{36651655-C658-4D4D-90A9-A14A35D24223}" destId="{98BAD737-F9A1-0D4E-96CF-B4EF66BB0A1E}" srcOrd="0" destOrd="0" presId="urn:microsoft.com/office/officeart/2005/8/layout/vList5"/>
    <dgm:cxn modelId="{ABC42551-C660-AA43-8D8E-E9D51E720457}" type="presParOf" srcId="{36651655-C658-4D4D-90A9-A14A35D24223}" destId="{8854190C-9980-D141-8F76-FB30297A11E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510DD6CD-FDC7-3146-BAC6-DD148645E58C}" type="doc">
      <dgm:prSet loTypeId="urn:microsoft.com/office/officeart/2005/8/layout/list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5A15505-95F7-1941-B45D-D2E465E97814}">
      <dgm:prSet phldrT="[Texto]" custT="1"/>
      <dgm:spPr/>
      <dgm:t>
        <a:bodyPr/>
        <a:lstStyle/>
        <a:p>
          <a:r>
            <a:rPr lang="es-ES" sz="2000" b="1" dirty="0" smtClean="0"/>
            <a:t>PARA CRECER</a:t>
          </a:r>
          <a:endParaRPr lang="es-ES" sz="2000" b="1" dirty="0"/>
        </a:p>
      </dgm:t>
    </dgm:pt>
    <dgm:pt modelId="{40B29DAC-7083-4D4B-ACB1-23A4677B6FB4}" type="parTrans" cxnId="{50A6E11B-42EC-1946-B509-8E2878964200}">
      <dgm:prSet/>
      <dgm:spPr/>
      <dgm:t>
        <a:bodyPr/>
        <a:lstStyle/>
        <a:p>
          <a:endParaRPr lang="es-ES"/>
        </a:p>
      </dgm:t>
    </dgm:pt>
    <dgm:pt modelId="{8851AA3F-1756-9549-BDA2-2B0437832964}" type="sibTrans" cxnId="{50A6E11B-42EC-1946-B509-8E2878964200}">
      <dgm:prSet/>
      <dgm:spPr/>
      <dgm:t>
        <a:bodyPr/>
        <a:lstStyle/>
        <a:p>
          <a:endParaRPr lang="es-ES"/>
        </a:p>
      </dgm:t>
    </dgm:pt>
    <dgm:pt modelId="{4F1A2C84-31F7-E945-9C55-CD97FF38EEC6}">
      <dgm:prSet phldrT="[Texto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ES" dirty="0" smtClean="0"/>
            <a:t>Actitudes y palabras que dañan</a:t>
          </a:r>
          <a:endParaRPr lang="es-ES" dirty="0"/>
        </a:p>
      </dgm:t>
    </dgm:pt>
    <dgm:pt modelId="{98A35E9A-EEF3-A24B-BAA6-BA06B78C8F4C}" type="parTrans" cxnId="{661DF78D-D435-C84B-8336-F43F12D73B00}">
      <dgm:prSet/>
      <dgm:spPr/>
      <dgm:t>
        <a:bodyPr/>
        <a:lstStyle/>
        <a:p>
          <a:endParaRPr lang="es-ES"/>
        </a:p>
      </dgm:t>
    </dgm:pt>
    <dgm:pt modelId="{BFAB1500-9015-1F4E-8043-E4C8CEC17F5D}" type="sibTrans" cxnId="{661DF78D-D435-C84B-8336-F43F12D73B00}">
      <dgm:prSet/>
      <dgm:spPr/>
      <dgm:t>
        <a:bodyPr/>
        <a:lstStyle/>
        <a:p>
          <a:endParaRPr lang="es-ES"/>
        </a:p>
      </dgm:t>
    </dgm:pt>
    <dgm:pt modelId="{CF1C876D-5C3D-154F-A532-9A9D7C5E212D}">
      <dgm:prSet phldrT="[Texto]" custT="1"/>
      <dgm:spPr>
        <a:solidFill>
          <a:srgbClr val="000090"/>
        </a:solidFill>
      </dgm:spPr>
      <dgm:t>
        <a:bodyPr/>
        <a:lstStyle/>
        <a:p>
          <a:r>
            <a:rPr lang="es-ES" sz="2000" b="1" dirty="0" smtClean="0"/>
            <a:t>ESPIRITUALIDAD ECLESIAL</a:t>
          </a:r>
          <a:endParaRPr lang="es-ES" sz="2000" b="1" dirty="0"/>
        </a:p>
      </dgm:t>
    </dgm:pt>
    <dgm:pt modelId="{32988EAF-9757-3640-9FB5-B73B3F31C754}" type="parTrans" cxnId="{88AA3B86-3414-6948-8135-C35018060F77}">
      <dgm:prSet/>
      <dgm:spPr/>
      <dgm:t>
        <a:bodyPr/>
        <a:lstStyle/>
        <a:p>
          <a:endParaRPr lang="es-ES"/>
        </a:p>
      </dgm:t>
    </dgm:pt>
    <dgm:pt modelId="{DEC03B79-86CB-AA4F-8FDE-3884B12FBA60}" type="sibTrans" cxnId="{88AA3B86-3414-6948-8135-C35018060F77}">
      <dgm:prSet/>
      <dgm:spPr/>
      <dgm:t>
        <a:bodyPr/>
        <a:lstStyle/>
        <a:p>
          <a:endParaRPr lang="es-ES"/>
        </a:p>
      </dgm:t>
    </dgm:pt>
    <dgm:pt modelId="{2DB6D64C-B70D-B340-811C-ABBB65B35F86}">
      <dgm:prSet phldrT="[Texto]"/>
      <dgm:spPr>
        <a:solidFill>
          <a:schemeClr val="tx2">
            <a:lumMod val="50000"/>
            <a:lumOff val="50000"/>
            <a:alpha val="90000"/>
          </a:schemeClr>
        </a:solidFill>
      </dgm:spPr>
      <dgm:t>
        <a:bodyPr/>
        <a:lstStyle/>
        <a:p>
          <a:r>
            <a:rPr lang="es-ES" dirty="0" smtClean="0"/>
            <a:t>Espiritualidad cósmica</a:t>
          </a:r>
          <a:endParaRPr lang="es-ES" dirty="0"/>
        </a:p>
      </dgm:t>
    </dgm:pt>
    <dgm:pt modelId="{3CF7D267-8871-3F44-9C08-A0D40F8416CB}" type="parTrans" cxnId="{E53BCA02-5D2C-0F4C-B004-EDEFA2F5872D}">
      <dgm:prSet/>
      <dgm:spPr/>
      <dgm:t>
        <a:bodyPr/>
        <a:lstStyle/>
        <a:p>
          <a:endParaRPr lang="es-ES"/>
        </a:p>
      </dgm:t>
    </dgm:pt>
    <dgm:pt modelId="{8418DC6F-3B32-9043-9E55-8DC551065A8B}" type="sibTrans" cxnId="{E53BCA02-5D2C-0F4C-B004-EDEFA2F5872D}">
      <dgm:prSet/>
      <dgm:spPr/>
      <dgm:t>
        <a:bodyPr/>
        <a:lstStyle/>
        <a:p>
          <a:endParaRPr lang="es-ES"/>
        </a:p>
      </dgm:t>
    </dgm:pt>
    <dgm:pt modelId="{CA4620F5-93B7-3446-BCAB-845F99616E1B}">
      <dgm:prSet phldrT="[Texto]" custT="1"/>
      <dgm:spPr>
        <a:solidFill>
          <a:srgbClr val="008000"/>
        </a:solidFill>
      </dgm:spPr>
      <dgm:t>
        <a:bodyPr/>
        <a:lstStyle/>
        <a:p>
          <a:r>
            <a:rPr lang="es-ES" sz="2000" b="1" dirty="0" smtClean="0"/>
            <a:t>COMUNIÓN DESDE LA UTOPÍA</a:t>
          </a:r>
          <a:endParaRPr lang="es-ES" sz="2000" b="1" dirty="0"/>
        </a:p>
      </dgm:t>
    </dgm:pt>
    <dgm:pt modelId="{DEC07ED9-53BD-0644-9BAA-0267686A1D92}" type="parTrans" cxnId="{DD309FD6-8D1B-6046-892F-A51FA54A6B7C}">
      <dgm:prSet/>
      <dgm:spPr/>
      <dgm:t>
        <a:bodyPr/>
        <a:lstStyle/>
        <a:p>
          <a:endParaRPr lang="es-ES"/>
        </a:p>
      </dgm:t>
    </dgm:pt>
    <dgm:pt modelId="{EF8ACC33-FEE5-EA4F-BF0B-FBDFBF263770}" type="sibTrans" cxnId="{DD309FD6-8D1B-6046-892F-A51FA54A6B7C}">
      <dgm:prSet/>
      <dgm:spPr/>
      <dgm:t>
        <a:bodyPr/>
        <a:lstStyle/>
        <a:p>
          <a:endParaRPr lang="es-ES"/>
        </a:p>
      </dgm:t>
    </dgm:pt>
    <dgm:pt modelId="{B50FEE51-448F-024B-BC20-F6654305FE3C}">
      <dgm:prSet phldrT="[Texto]"/>
      <dgm:spPr>
        <a:solidFill>
          <a:srgbClr val="CCFFCC">
            <a:alpha val="90000"/>
          </a:srgbClr>
        </a:solidFill>
      </dgm:spPr>
      <dgm:t>
        <a:bodyPr/>
        <a:lstStyle/>
        <a:p>
          <a:r>
            <a:rPr lang="es-ES" dirty="0" smtClean="0"/>
            <a:t>Inspiración profética: pobres</a:t>
          </a:r>
          <a:endParaRPr lang="es-ES" dirty="0"/>
        </a:p>
      </dgm:t>
    </dgm:pt>
    <dgm:pt modelId="{AA2F5BD4-054B-254D-A27A-AEA7071E55CF}" type="parTrans" cxnId="{D2E4462A-5F1F-AA46-B060-350BB60DEC8F}">
      <dgm:prSet/>
      <dgm:spPr/>
      <dgm:t>
        <a:bodyPr/>
        <a:lstStyle/>
        <a:p>
          <a:endParaRPr lang="es-ES"/>
        </a:p>
      </dgm:t>
    </dgm:pt>
    <dgm:pt modelId="{98233A6B-4CEF-CC4A-AD40-DA84AA921E52}" type="sibTrans" cxnId="{D2E4462A-5F1F-AA46-B060-350BB60DEC8F}">
      <dgm:prSet/>
      <dgm:spPr/>
      <dgm:t>
        <a:bodyPr/>
        <a:lstStyle/>
        <a:p>
          <a:endParaRPr lang="es-ES"/>
        </a:p>
      </dgm:t>
    </dgm:pt>
    <dgm:pt modelId="{550D6849-DC6F-5E4F-8BD8-EA960212D910}">
      <dgm:prSet phldrT="[Texto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ES" dirty="0" smtClean="0"/>
            <a:t>Salir de dicotomías</a:t>
          </a:r>
          <a:endParaRPr lang="es-ES" dirty="0"/>
        </a:p>
      </dgm:t>
    </dgm:pt>
    <dgm:pt modelId="{EAA60013-97EF-4547-A768-FF14F6673B3A}" type="parTrans" cxnId="{443FEC03-D318-5D4A-85E4-699942671FB5}">
      <dgm:prSet/>
      <dgm:spPr/>
      <dgm:t>
        <a:bodyPr/>
        <a:lstStyle/>
        <a:p>
          <a:endParaRPr lang="es-ES"/>
        </a:p>
      </dgm:t>
    </dgm:pt>
    <dgm:pt modelId="{7C903C27-FEAD-FF4D-8144-E5BCB7E2D73A}" type="sibTrans" cxnId="{443FEC03-D318-5D4A-85E4-699942671FB5}">
      <dgm:prSet/>
      <dgm:spPr/>
      <dgm:t>
        <a:bodyPr/>
        <a:lstStyle/>
        <a:p>
          <a:endParaRPr lang="es-ES"/>
        </a:p>
      </dgm:t>
    </dgm:pt>
    <dgm:pt modelId="{5D169DFB-903C-6142-96C8-96DAF0343579}">
      <dgm:prSet phldrT="[Texto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ES" dirty="0" err="1" smtClean="0"/>
            <a:t>Operativizar</a:t>
          </a:r>
          <a:r>
            <a:rPr lang="es-ES" dirty="0" smtClean="0"/>
            <a:t> el amor de Dios</a:t>
          </a:r>
          <a:endParaRPr lang="es-ES" dirty="0"/>
        </a:p>
      </dgm:t>
    </dgm:pt>
    <dgm:pt modelId="{A5CB821D-4FD7-5D4D-A08E-A0E9E82901E1}" type="parTrans" cxnId="{56E3DF71-E382-4F43-9A2C-4B8C798F5936}">
      <dgm:prSet/>
      <dgm:spPr/>
      <dgm:t>
        <a:bodyPr/>
        <a:lstStyle/>
        <a:p>
          <a:endParaRPr lang="es-ES"/>
        </a:p>
      </dgm:t>
    </dgm:pt>
    <dgm:pt modelId="{96241781-B7DD-E041-832D-81764819AAA5}" type="sibTrans" cxnId="{56E3DF71-E382-4F43-9A2C-4B8C798F5936}">
      <dgm:prSet/>
      <dgm:spPr/>
      <dgm:t>
        <a:bodyPr/>
        <a:lstStyle/>
        <a:p>
          <a:endParaRPr lang="es-ES"/>
        </a:p>
      </dgm:t>
    </dgm:pt>
    <dgm:pt modelId="{894E3ABA-A046-1A47-949C-87F4CB5674B0}">
      <dgm:prSet phldrT="[Texto]"/>
      <dgm:spPr>
        <a:solidFill>
          <a:schemeClr val="tx2">
            <a:lumMod val="50000"/>
            <a:lumOff val="50000"/>
            <a:alpha val="90000"/>
          </a:schemeClr>
        </a:solidFill>
      </dgm:spPr>
      <dgm:t>
        <a:bodyPr/>
        <a:lstStyle/>
        <a:p>
          <a:r>
            <a:rPr lang="es-ES" dirty="0" smtClean="0"/>
            <a:t>Espiritualidad comunitaria</a:t>
          </a:r>
          <a:endParaRPr lang="es-ES" dirty="0"/>
        </a:p>
      </dgm:t>
    </dgm:pt>
    <dgm:pt modelId="{6B77E102-3C6A-4249-BDA3-1D1F78147D04}" type="parTrans" cxnId="{6DA44C54-A6E8-C346-95D6-673EE9977306}">
      <dgm:prSet/>
      <dgm:spPr/>
      <dgm:t>
        <a:bodyPr/>
        <a:lstStyle/>
        <a:p>
          <a:endParaRPr lang="es-ES"/>
        </a:p>
      </dgm:t>
    </dgm:pt>
    <dgm:pt modelId="{C0C3C7E0-F6E2-344E-B583-F640073244CD}" type="sibTrans" cxnId="{6DA44C54-A6E8-C346-95D6-673EE9977306}">
      <dgm:prSet/>
      <dgm:spPr/>
      <dgm:t>
        <a:bodyPr/>
        <a:lstStyle/>
        <a:p>
          <a:endParaRPr lang="es-ES"/>
        </a:p>
      </dgm:t>
    </dgm:pt>
    <dgm:pt modelId="{51556819-F2B5-BF4E-A69F-658BDAAEBB10}">
      <dgm:prSet phldrT="[Texto]"/>
      <dgm:spPr>
        <a:solidFill>
          <a:schemeClr val="tx2">
            <a:lumMod val="50000"/>
            <a:lumOff val="50000"/>
            <a:alpha val="90000"/>
          </a:schemeClr>
        </a:solidFill>
      </dgm:spPr>
      <dgm:t>
        <a:bodyPr/>
        <a:lstStyle/>
        <a:p>
          <a:r>
            <a:rPr lang="es-ES" dirty="0" smtClean="0"/>
            <a:t>Espiritualidad histórica</a:t>
          </a:r>
          <a:endParaRPr lang="es-ES" dirty="0"/>
        </a:p>
      </dgm:t>
    </dgm:pt>
    <dgm:pt modelId="{D47BAD3B-0A50-044C-B8AF-311DE847D878}" type="parTrans" cxnId="{09F7D576-2644-4B49-8D18-B55869CA057A}">
      <dgm:prSet/>
      <dgm:spPr/>
      <dgm:t>
        <a:bodyPr/>
        <a:lstStyle/>
        <a:p>
          <a:endParaRPr lang="es-ES"/>
        </a:p>
      </dgm:t>
    </dgm:pt>
    <dgm:pt modelId="{03975110-A81B-C54F-95AD-FC42557B99E6}" type="sibTrans" cxnId="{09F7D576-2644-4B49-8D18-B55869CA057A}">
      <dgm:prSet/>
      <dgm:spPr/>
      <dgm:t>
        <a:bodyPr/>
        <a:lstStyle/>
        <a:p>
          <a:endParaRPr lang="es-ES"/>
        </a:p>
      </dgm:t>
    </dgm:pt>
    <dgm:pt modelId="{6D11B706-8D06-434C-AC21-3ADFBE3E6B7E}">
      <dgm:prSet phldrT="[Texto]"/>
      <dgm:spPr>
        <a:solidFill>
          <a:schemeClr val="tx2">
            <a:lumMod val="50000"/>
            <a:lumOff val="50000"/>
            <a:alpha val="90000"/>
          </a:schemeClr>
        </a:solidFill>
      </dgm:spPr>
      <dgm:t>
        <a:bodyPr/>
        <a:lstStyle/>
        <a:p>
          <a:r>
            <a:rPr lang="es-ES" dirty="0" smtClean="0"/>
            <a:t>Espiritualidad cuestionadora de la praxis</a:t>
          </a:r>
          <a:endParaRPr lang="es-ES" dirty="0"/>
        </a:p>
      </dgm:t>
    </dgm:pt>
    <dgm:pt modelId="{F85B0037-34F1-3B4A-9068-3EAA8BAE9F51}" type="parTrans" cxnId="{5F28E03F-2BBD-3643-AF29-2D7A040215CF}">
      <dgm:prSet/>
      <dgm:spPr/>
      <dgm:t>
        <a:bodyPr/>
        <a:lstStyle/>
        <a:p>
          <a:endParaRPr lang="es-ES"/>
        </a:p>
      </dgm:t>
    </dgm:pt>
    <dgm:pt modelId="{92098851-65A9-154C-AC42-ABD1FBF0EE7E}" type="sibTrans" cxnId="{5F28E03F-2BBD-3643-AF29-2D7A040215CF}">
      <dgm:prSet/>
      <dgm:spPr/>
      <dgm:t>
        <a:bodyPr/>
        <a:lstStyle/>
        <a:p>
          <a:endParaRPr lang="es-ES"/>
        </a:p>
      </dgm:t>
    </dgm:pt>
    <dgm:pt modelId="{E1E3E1A9-5877-6446-91DE-8EFD71D7F55E}">
      <dgm:prSet phldrT="[Texto]"/>
      <dgm:spPr>
        <a:solidFill>
          <a:schemeClr val="tx2">
            <a:lumMod val="50000"/>
            <a:lumOff val="50000"/>
            <a:alpha val="90000"/>
          </a:schemeClr>
        </a:solidFill>
      </dgm:spPr>
      <dgm:t>
        <a:bodyPr/>
        <a:lstStyle/>
        <a:p>
          <a:r>
            <a:rPr lang="es-ES" dirty="0" smtClean="0"/>
            <a:t>Espiritualidad crítica frete a la acción pastoral</a:t>
          </a:r>
          <a:endParaRPr lang="es-ES" dirty="0"/>
        </a:p>
      </dgm:t>
    </dgm:pt>
    <dgm:pt modelId="{12C8D60E-CA06-EE4C-8E4E-EDC2FA0D68A1}" type="parTrans" cxnId="{651A6AB0-6533-9245-B1D9-65281CDA0332}">
      <dgm:prSet/>
      <dgm:spPr/>
      <dgm:t>
        <a:bodyPr/>
        <a:lstStyle/>
        <a:p>
          <a:endParaRPr lang="es-ES"/>
        </a:p>
      </dgm:t>
    </dgm:pt>
    <dgm:pt modelId="{9CC38ADC-936F-A74C-A146-81F54C8CB4EE}" type="sibTrans" cxnId="{651A6AB0-6533-9245-B1D9-65281CDA0332}">
      <dgm:prSet/>
      <dgm:spPr/>
      <dgm:t>
        <a:bodyPr/>
        <a:lstStyle/>
        <a:p>
          <a:endParaRPr lang="es-ES"/>
        </a:p>
      </dgm:t>
    </dgm:pt>
    <dgm:pt modelId="{6A9498F5-B53B-0F44-AAC6-E9731344AC40}">
      <dgm:prSet phldrT="[Texto]"/>
      <dgm:spPr>
        <a:solidFill>
          <a:srgbClr val="CCFFCC">
            <a:alpha val="90000"/>
          </a:srgbClr>
        </a:solidFill>
      </dgm:spPr>
      <dgm:t>
        <a:bodyPr/>
        <a:lstStyle/>
        <a:p>
          <a:r>
            <a:rPr lang="es-ES" dirty="0" smtClean="0"/>
            <a:t>Recuperar la alegría</a:t>
          </a:r>
          <a:endParaRPr lang="es-ES" dirty="0"/>
        </a:p>
      </dgm:t>
    </dgm:pt>
    <dgm:pt modelId="{1F554233-F11C-C745-9556-4C3E8228D9C4}" type="parTrans" cxnId="{BEB23451-49C1-6E43-9EB0-B54CCC0E98BF}">
      <dgm:prSet/>
      <dgm:spPr/>
      <dgm:t>
        <a:bodyPr/>
        <a:lstStyle/>
        <a:p>
          <a:endParaRPr lang="es-ES"/>
        </a:p>
      </dgm:t>
    </dgm:pt>
    <dgm:pt modelId="{D12E34EE-D489-1742-B9E9-A36A4A277A49}" type="sibTrans" cxnId="{BEB23451-49C1-6E43-9EB0-B54CCC0E98BF}">
      <dgm:prSet/>
      <dgm:spPr/>
      <dgm:t>
        <a:bodyPr/>
        <a:lstStyle/>
        <a:p>
          <a:endParaRPr lang="es-ES"/>
        </a:p>
      </dgm:t>
    </dgm:pt>
    <dgm:pt modelId="{04E86869-A07A-A24F-939E-300B30FC3A83}">
      <dgm:prSet phldrT="[Texto]"/>
      <dgm:spPr>
        <a:solidFill>
          <a:srgbClr val="CCFFCC">
            <a:alpha val="90000"/>
          </a:srgbClr>
        </a:solidFill>
      </dgm:spPr>
      <dgm:t>
        <a:bodyPr/>
        <a:lstStyle/>
        <a:p>
          <a:r>
            <a:rPr lang="es-ES" dirty="0" smtClean="0"/>
            <a:t>Terminar con las cuentas pendientes</a:t>
          </a:r>
          <a:endParaRPr lang="es-ES" dirty="0"/>
        </a:p>
      </dgm:t>
    </dgm:pt>
    <dgm:pt modelId="{D7110C54-6B33-E648-A0AE-342841D86F13}" type="parTrans" cxnId="{D72B1FB4-13FD-F148-8DF3-016878DF480B}">
      <dgm:prSet/>
      <dgm:spPr/>
      <dgm:t>
        <a:bodyPr/>
        <a:lstStyle/>
        <a:p>
          <a:endParaRPr lang="es-ES"/>
        </a:p>
      </dgm:t>
    </dgm:pt>
    <dgm:pt modelId="{DC4AE896-3B1A-A347-9715-00DBADE5CA6D}" type="sibTrans" cxnId="{D72B1FB4-13FD-F148-8DF3-016878DF480B}">
      <dgm:prSet/>
      <dgm:spPr/>
      <dgm:t>
        <a:bodyPr/>
        <a:lstStyle/>
        <a:p>
          <a:endParaRPr lang="es-ES"/>
        </a:p>
      </dgm:t>
    </dgm:pt>
    <dgm:pt modelId="{A72C828B-B3A3-6145-AC64-5AAC03A1FDCD}">
      <dgm:prSet phldrT="[Texto]"/>
      <dgm:spPr>
        <a:solidFill>
          <a:srgbClr val="CCFFCC">
            <a:alpha val="90000"/>
          </a:srgbClr>
        </a:solidFill>
      </dgm:spPr>
      <dgm:t>
        <a:bodyPr/>
        <a:lstStyle/>
        <a:p>
          <a:r>
            <a:rPr lang="es-ES" dirty="0" smtClean="0"/>
            <a:t>En discernimiento</a:t>
          </a:r>
          <a:endParaRPr lang="es-ES" dirty="0"/>
        </a:p>
      </dgm:t>
    </dgm:pt>
    <dgm:pt modelId="{0868E8EA-D637-294B-BA95-233531D4BD01}" type="parTrans" cxnId="{647DD32C-92BC-8448-BE1D-6289EDC1F819}">
      <dgm:prSet/>
      <dgm:spPr/>
      <dgm:t>
        <a:bodyPr/>
        <a:lstStyle/>
        <a:p>
          <a:endParaRPr lang="es-ES"/>
        </a:p>
      </dgm:t>
    </dgm:pt>
    <dgm:pt modelId="{1B45BA5F-A750-214E-935D-B2AE61E04383}" type="sibTrans" cxnId="{647DD32C-92BC-8448-BE1D-6289EDC1F819}">
      <dgm:prSet/>
      <dgm:spPr/>
      <dgm:t>
        <a:bodyPr/>
        <a:lstStyle/>
        <a:p>
          <a:endParaRPr lang="es-ES"/>
        </a:p>
      </dgm:t>
    </dgm:pt>
    <dgm:pt modelId="{4038DEA1-B726-714A-B60D-8289BB424838}" type="pres">
      <dgm:prSet presAssocID="{510DD6CD-FDC7-3146-BAC6-DD148645E58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52F3878-D101-E043-A8A8-A4BA49D8E0F2}" type="pres">
      <dgm:prSet presAssocID="{A5A15505-95F7-1941-B45D-D2E465E97814}" presName="parentLin" presStyleCnt="0"/>
      <dgm:spPr/>
    </dgm:pt>
    <dgm:pt modelId="{23431042-89BF-204B-8D54-4EDEA32D17CE}" type="pres">
      <dgm:prSet presAssocID="{A5A15505-95F7-1941-B45D-D2E465E97814}" presName="parentLeftMargin" presStyleLbl="node1" presStyleIdx="0" presStyleCnt="3"/>
      <dgm:spPr/>
      <dgm:t>
        <a:bodyPr/>
        <a:lstStyle/>
        <a:p>
          <a:endParaRPr lang="es-ES"/>
        </a:p>
      </dgm:t>
    </dgm:pt>
    <dgm:pt modelId="{D50F0F92-8A63-5F45-80E5-5A2D5E8222BF}" type="pres">
      <dgm:prSet presAssocID="{A5A15505-95F7-1941-B45D-D2E465E9781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8B88080-7B56-B94F-A7AD-77CD4F52803E}" type="pres">
      <dgm:prSet presAssocID="{A5A15505-95F7-1941-B45D-D2E465E97814}" presName="negativeSpace" presStyleCnt="0"/>
      <dgm:spPr/>
    </dgm:pt>
    <dgm:pt modelId="{ED59EFA8-08CE-7640-BEBF-0FEBEE0991C2}" type="pres">
      <dgm:prSet presAssocID="{A5A15505-95F7-1941-B45D-D2E465E97814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4AA2F5F-09E0-2B40-BCD3-ADC9FC56FB8E}" type="pres">
      <dgm:prSet presAssocID="{8851AA3F-1756-9549-BDA2-2B0437832964}" presName="spaceBetweenRectangles" presStyleCnt="0"/>
      <dgm:spPr/>
    </dgm:pt>
    <dgm:pt modelId="{8D7C29FD-CF46-8749-9DCB-882915082640}" type="pres">
      <dgm:prSet presAssocID="{CF1C876D-5C3D-154F-A532-9A9D7C5E212D}" presName="parentLin" presStyleCnt="0"/>
      <dgm:spPr/>
    </dgm:pt>
    <dgm:pt modelId="{AEBB943B-8B84-F848-AC79-4A40936E9CCA}" type="pres">
      <dgm:prSet presAssocID="{CF1C876D-5C3D-154F-A532-9A9D7C5E212D}" presName="parentLeftMargin" presStyleLbl="node1" presStyleIdx="0" presStyleCnt="3"/>
      <dgm:spPr/>
      <dgm:t>
        <a:bodyPr/>
        <a:lstStyle/>
        <a:p>
          <a:endParaRPr lang="es-ES"/>
        </a:p>
      </dgm:t>
    </dgm:pt>
    <dgm:pt modelId="{E773D18E-DCD1-4F43-9841-20551F3AD764}" type="pres">
      <dgm:prSet presAssocID="{CF1C876D-5C3D-154F-A532-9A9D7C5E212D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B30646E-3A32-7743-8E96-410422E31DCE}" type="pres">
      <dgm:prSet presAssocID="{CF1C876D-5C3D-154F-A532-9A9D7C5E212D}" presName="negativeSpace" presStyleCnt="0"/>
      <dgm:spPr/>
    </dgm:pt>
    <dgm:pt modelId="{E3B35F65-B0FC-0A4A-9130-944EE7CF6C96}" type="pres">
      <dgm:prSet presAssocID="{CF1C876D-5C3D-154F-A532-9A9D7C5E212D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D1063AC-8AC9-2944-B5E0-0853ABB57BEF}" type="pres">
      <dgm:prSet presAssocID="{DEC03B79-86CB-AA4F-8FDE-3884B12FBA60}" presName="spaceBetweenRectangles" presStyleCnt="0"/>
      <dgm:spPr/>
    </dgm:pt>
    <dgm:pt modelId="{3022118C-CC24-C04C-B401-41857E611345}" type="pres">
      <dgm:prSet presAssocID="{CA4620F5-93B7-3446-BCAB-845F99616E1B}" presName="parentLin" presStyleCnt="0"/>
      <dgm:spPr/>
    </dgm:pt>
    <dgm:pt modelId="{4EC8AE0F-EF3D-AD43-9C6A-BEBDD7714ED3}" type="pres">
      <dgm:prSet presAssocID="{CA4620F5-93B7-3446-BCAB-845F99616E1B}" presName="parentLeftMargin" presStyleLbl="node1" presStyleIdx="1" presStyleCnt="3"/>
      <dgm:spPr/>
      <dgm:t>
        <a:bodyPr/>
        <a:lstStyle/>
        <a:p>
          <a:endParaRPr lang="es-ES"/>
        </a:p>
      </dgm:t>
    </dgm:pt>
    <dgm:pt modelId="{7B634032-3AEA-8042-B196-74D189717CA8}" type="pres">
      <dgm:prSet presAssocID="{CA4620F5-93B7-3446-BCAB-845F99616E1B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FCEF1F0-BBF1-3040-9D86-04DEEDDD24B7}" type="pres">
      <dgm:prSet presAssocID="{CA4620F5-93B7-3446-BCAB-845F99616E1B}" presName="negativeSpace" presStyleCnt="0"/>
      <dgm:spPr/>
    </dgm:pt>
    <dgm:pt modelId="{BC435121-5C41-5147-8FEF-8B00CF7F606F}" type="pres">
      <dgm:prSet presAssocID="{CA4620F5-93B7-3446-BCAB-845F99616E1B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2E4462A-5F1F-AA46-B060-350BB60DEC8F}" srcId="{CA4620F5-93B7-3446-BCAB-845F99616E1B}" destId="{B50FEE51-448F-024B-BC20-F6654305FE3C}" srcOrd="0" destOrd="0" parTransId="{AA2F5BD4-054B-254D-A27A-AEA7071E55CF}" sibTransId="{98233A6B-4CEF-CC4A-AD40-DA84AA921E52}"/>
    <dgm:cxn modelId="{56E3DF71-E382-4F43-9A2C-4B8C798F5936}" srcId="{A5A15505-95F7-1941-B45D-D2E465E97814}" destId="{5D169DFB-903C-6142-96C8-96DAF0343579}" srcOrd="2" destOrd="0" parTransId="{A5CB821D-4FD7-5D4D-A08E-A0E9E82901E1}" sibTransId="{96241781-B7DD-E041-832D-81764819AAA5}"/>
    <dgm:cxn modelId="{DD309FD6-8D1B-6046-892F-A51FA54A6B7C}" srcId="{510DD6CD-FDC7-3146-BAC6-DD148645E58C}" destId="{CA4620F5-93B7-3446-BCAB-845F99616E1B}" srcOrd="2" destOrd="0" parTransId="{DEC07ED9-53BD-0644-9BAA-0267686A1D92}" sibTransId="{EF8ACC33-FEE5-EA4F-BF0B-FBDFBF263770}"/>
    <dgm:cxn modelId="{D72B1FB4-13FD-F148-8DF3-016878DF480B}" srcId="{CA4620F5-93B7-3446-BCAB-845F99616E1B}" destId="{04E86869-A07A-A24F-939E-300B30FC3A83}" srcOrd="2" destOrd="0" parTransId="{D7110C54-6B33-E648-A0AE-342841D86F13}" sibTransId="{DC4AE896-3B1A-A347-9715-00DBADE5CA6D}"/>
    <dgm:cxn modelId="{B388CAE0-6D6A-B648-95CC-F28104167FA9}" type="presOf" srcId="{894E3ABA-A046-1A47-949C-87F4CB5674B0}" destId="{E3B35F65-B0FC-0A4A-9130-944EE7CF6C96}" srcOrd="0" destOrd="1" presId="urn:microsoft.com/office/officeart/2005/8/layout/list1"/>
    <dgm:cxn modelId="{BEB23451-49C1-6E43-9EB0-B54CCC0E98BF}" srcId="{CA4620F5-93B7-3446-BCAB-845F99616E1B}" destId="{6A9498F5-B53B-0F44-AAC6-E9731344AC40}" srcOrd="1" destOrd="0" parTransId="{1F554233-F11C-C745-9556-4C3E8228D9C4}" sibTransId="{D12E34EE-D489-1742-B9E9-A36A4A277A49}"/>
    <dgm:cxn modelId="{F1490421-5945-5C45-A6D3-5A1BF4EF9895}" type="presOf" srcId="{CA4620F5-93B7-3446-BCAB-845F99616E1B}" destId="{7B634032-3AEA-8042-B196-74D189717CA8}" srcOrd="1" destOrd="0" presId="urn:microsoft.com/office/officeart/2005/8/layout/list1"/>
    <dgm:cxn modelId="{5C0D8F40-1133-F44A-93A2-5CA164F69F8C}" type="presOf" srcId="{A5A15505-95F7-1941-B45D-D2E465E97814}" destId="{23431042-89BF-204B-8D54-4EDEA32D17CE}" srcOrd="0" destOrd="0" presId="urn:microsoft.com/office/officeart/2005/8/layout/list1"/>
    <dgm:cxn modelId="{40D4C891-07BA-4E49-9AF3-95B1094A7217}" type="presOf" srcId="{B50FEE51-448F-024B-BC20-F6654305FE3C}" destId="{BC435121-5C41-5147-8FEF-8B00CF7F606F}" srcOrd="0" destOrd="0" presId="urn:microsoft.com/office/officeart/2005/8/layout/list1"/>
    <dgm:cxn modelId="{7290BDA7-6DB5-9A4B-8209-0DCEE14E361A}" type="presOf" srcId="{4F1A2C84-31F7-E945-9C55-CD97FF38EEC6}" destId="{ED59EFA8-08CE-7640-BEBF-0FEBEE0991C2}" srcOrd="0" destOrd="0" presId="urn:microsoft.com/office/officeart/2005/8/layout/list1"/>
    <dgm:cxn modelId="{6DA44C54-A6E8-C346-95D6-673EE9977306}" srcId="{CF1C876D-5C3D-154F-A532-9A9D7C5E212D}" destId="{894E3ABA-A046-1A47-949C-87F4CB5674B0}" srcOrd="1" destOrd="0" parTransId="{6B77E102-3C6A-4249-BDA3-1D1F78147D04}" sibTransId="{C0C3C7E0-F6E2-344E-B583-F640073244CD}"/>
    <dgm:cxn modelId="{A4A46000-C93C-954F-8EE0-D5465285F91D}" type="presOf" srcId="{A72C828B-B3A3-6145-AC64-5AAC03A1FDCD}" destId="{BC435121-5C41-5147-8FEF-8B00CF7F606F}" srcOrd="0" destOrd="3" presId="urn:microsoft.com/office/officeart/2005/8/layout/list1"/>
    <dgm:cxn modelId="{76514041-363E-5849-9191-1ABDC8C32B30}" type="presOf" srcId="{6D11B706-8D06-434C-AC21-3ADFBE3E6B7E}" destId="{E3B35F65-B0FC-0A4A-9130-944EE7CF6C96}" srcOrd="0" destOrd="3" presId="urn:microsoft.com/office/officeart/2005/8/layout/list1"/>
    <dgm:cxn modelId="{A84B4771-6D42-9745-B676-432842107316}" type="presOf" srcId="{5D169DFB-903C-6142-96C8-96DAF0343579}" destId="{ED59EFA8-08CE-7640-BEBF-0FEBEE0991C2}" srcOrd="0" destOrd="2" presId="urn:microsoft.com/office/officeart/2005/8/layout/list1"/>
    <dgm:cxn modelId="{CE38E8B5-DA6C-3C4E-811F-40C8C1DD15B7}" type="presOf" srcId="{CF1C876D-5C3D-154F-A532-9A9D7C5E212D}" destId="{E773D18E-DCD1-4F43-9841-20551F3AD764}" srcOrd="1" destOrd="0" presId="urn:microsoft.com/office/officeart/2005/8/layout/list1"/>
    <dgm:cxn modelId="{7D9B50AF-B243-5C42-A662-97D7C78AC974}" type="presOf" srcId="{CA4620F5-93B7-3446-BCAB-845F99616E1B}" destId="{4EC8AE0F-EF3D-AD43-9C6A-BEBDD7714ED3}" srcOrd="0" destOrd="0" presId="urn:microsoft.com/office/officeart/2005/8/layout/list1"/>
    <dgm:cxn modelId="{5F28E03F-2BBD-3643-AF29-2D7A040215CF}" srcId="{CF1C876D-5C3D-154F-A532-9A9D7C5E212D}" destId="{6D11B706-8D06-434C-AC21-3ADFBE3E6B7E}" srcOrd="3" destOrd="0" parTransId="{F85B0037-34F1-3B4A-9068-3EAA8BAE9F51}" sibTransId="{92098851-65A9-154C-AC42-ABD1FBF0EE7E}"/>
    <dgm:cxn modelId="{88AA3B86-3414-6948-8135-C35018060F77}" srcId="{510DD6CD-FDC7-3146-BAC6-DD148645E58C}" destId="{CF1C876D-5C3D-154F-A532-9A9D7C5E212D}" srcOrd="1" destOrd="0" parTransId="{32988EAF-9757-3640-9FB5-B73B3F31C754}" sibTransId="{DEC03B79-86CB-AA4F-8FDE-3884B12FBA60}"/>
    <dgm:cxn modelId="{661DF78D-D435-C84B-8336-F43F12D73B00}" srcId="{A5A15505-95F7-1941-B45D-D2E465E97814}" destId="{4F1A2C84-31F7-E945-9C55-CD97FF38EEC6}" srcOrd="0" destOrd="0" parTransId="{98A35E9A-EEF3-A24B-BAA6-BA06B78C8F4C}" sibTransId="{BFAB1500-9015-1F4E-8043-E4C8CEC17F5D}"/>
    <dgm:cxn modelId="{443FEC03-D318-5D4A-85E4-699942671FB5}" srcId="{A5A15505-95F7-1941-B45D-D2E465E97814}" destId="{550D6849-DC6F-5E4F-8BD8-EA960212D910}" srcOrd="1" destOrd="0" parTransId="{EAA60013-97EF-4547-A768-FF14F6673B3A}" sibTransId="{7C903C27-FEAD-FF4D-8144-E5BCB7E2D73A}"/>
    <dgm:cxn modelId="{651A6AB0-6533-9245-B1D9-65281CDA0332}" srcId="{CF1C876D-5C3D-154F-A532-9A9D7C5E212D}" destId="{E1E3E1A9-5877-6446-91DE-8EFD71D7F55E}" srcOrd="4" destOrd="0" parTransId="{12C8D60E-CA06-EE4C-8E4E-EDC2FA0D68A1}" sibTransId="{9CC38ADC-936F-A74C-A146-81F54C8CB4EE}"/>
    <dgm:cxn modelId="{E53BCA02-5D2C-0F4C-B004-EDEFA2F5872D}" srcId="{CF1C876D-5C3D-154F-A532-9A9D7C5E212D}" destId="{2DB6D64C-B70D-B340-811C-ABBB65B35F86}" srcOrd="0" destOrd="0" parTransId="{3CF7D267-8871-3F44-9C08-A0D40F8416CB}" sibTransId="{8418DC6F-3B32-9043-9E55-8DC551065A8B}"/>
    <dgm:cxn modelId="{82DC91C5-3983-184A-8C88-064584F6EC71}" type="presOf" srcId="{E1E3E1A9-5877-6446-91DE-8EFD71D7F55E}" destId="{E3B35F65-B0FC-0A4A-9130-944EE7CF6C96}" srcOrd="0" destOrd="4" presId="urn:microsoft.com/office/officeart/2005/8/layout/list1"/>
    <dgm:cxn modelId="{CDD99F0C-AF48-2A47-9625-A95DAE0F6A33}" type="presOf" srcId="{A5A15505-95F7-1941-B45D-D2E465E97814}" destId="{D50F0F92-8A63-5F45-80E5-5A2D5E8222BF}" srcOrd="1" destOrd="0" presId="urn:microsoft.com/office/officeart/2005/8/layout/list1"/>
    <dgm:cxn modelId="{9E81C3B7-1DE5-3048-AF80-B9A33907DA3E}" type="presOf" srcId="{CF1C876D-5C3D-154F-A532-9A9D7C5E212D}" destId="{AEBB943B-8B84-F848-AC79-4A40936E9CCA}" srcOrd="0" destOrd="0" presId="urn:microsoft.com/office/officeart/2005/8/layout/list1"/>
    <dgm:cxn modelId="{7966A6FB-4F71-9C45-ABD6-B633C21C503F}" type="presOf" srcId="{550D6849-DC6F-5E4F-8BD8-EA960212D910}" destId="{ED59EFA8-08CE-7640-BEBF-0FEBEE0991C2}" srcOrd="0" destOrd="1" presId="urn:microsoft.com/office/officeart/2005/8/layout/list1"/>
    <dgm:cxn modelId="{8547A020-D51A-7E4F-8E80-32028F0401FB}" type="presOf" srcId="{04E86869-A07A-A24F-939E-300B30FC3A83}" destId="{BC435121-5C41-5147-8FEF-8B00CF7F606F}" srcOrd="0" destOrd="2" presId="urn:microsoft.com/office/officeart/2005/8/layout/list1"/>
    <dgm:cxn modelId="{647DD32C-92BC-8448-BE1D-6289EDC1F819}" srcId="{CA4620F5-93B7-3446-BCAB-845F99616E1B}" destId="{A72C828B-B3A3-6145-AC64-5AAC03A1FDCD}" srcOrd="3" destOrd="0" parTransId="{0868E8EA-D637-294B-BA95-233531D4BD01}" sibTransId="{1B45BA5F-A750-214E-935D-B2AE61E04383}"/>
    <dgm:cxn modelId="{09F7D576-2644-4B49-8D18-B55869CA057A}" srcId="{CF1C876D-5C3D-154F-A532-9A9D7C5E212D}" destId="{51556819-F2B5-BF4E-A69F-658BDAAEBB10}" srcOrd="2" destOrd="0" parTransId="{D47BAD3B-0A50-044C-B8AF-311DE847D878}" sibTransId="{03975110-A81B-C54F-95AD-FC42557B99E6}"/>
    <dgm:cxn modelId="{50A6E11B-42EC-1946-B509-8E2878964200}" srcId="{510DD6CD-FDC7-3146-BAC6-DD148645E58C}" destId="{A5A15505-95F7-1941-B45D-D2E465E97814}" srcOrd="0" destOrd="0" parTransId="{40B29DAC-7083-4D4B-ACB1-23A4677B6FB4}" sibTransId="{8851AA3F-1756-9549-BDA2-2B0437832964}"/>
    <dgm:cxn modelId="{E5779B72-F19C-0242-9771-4078BC3866A1}" type="presOf" srcId="{51556819-F2B5-BF4E-A69F-658BDAAEBB10}" destId="{E3B35F65-B0FC-0A4A-9130-944EE7CF6C96}" srcOrd="0" destOrd="2" presId="urn:microsoft.com/office/officeart/2005/8/layout/list1"/>
    <dgm:cxn modelId="{EB2F07A8-1D14-E44C-BF9F-53363A8840B2}" type="presOf" srcId="{6A9498F5-B53B-0F44-AAC6-E9731344AC40}" destId="{BC435121-5C41-5147-8FEF-8B00CF7F606F}" srcOrd="0" destOrd="1" presId="urn:microsoft.com/office/officeart/2005/8/layout/list1"/>
    <dgm:cxn modelId="{DECE6CEC-FA4B-FD4F-BD03-7E073EDB802B}" type="presOf" srcId="{2DB6D64C-B70D-B340-811C-ABBB65B35F86}" destId="{E3B35F65-B0FC-0A4A-9130-944EE7CF6C96}" srcOrd="0" destOrd="0" presId="urn:microsoft.com/office/officeart/2005/8/layout/list1"/>
    <dgm:cxn modelId="{530BD1AB-AE78-F64A-8235-0085E6B863E0}" type="presOf" srcId="{510DD6CD-FDC7-3146-BAC6-DD148645E58C}" destId="{4038DEA1-B726-714A-B60D-8289BB424838}" srcOrd="0" destOrd="0" presId="urn:microsoft.com/office/officeart/2005/8/layout/list1"/>
    <dgm:cxn modelId="{D48E8EE3-9A65-F34C-9387-C5FF92F40D47}" type="presParOf" srcId="{4038DEA1-B726-714A-B60D-8289BB424838}" destId="{352F3878-D101-E043-A8A8-A4BA49D8E0F2}" srcOrd="0" destOrd="0" presId="urn:microsoft.com/office/officeart/2005/8/layout/list1"/>
    <dgm:cxn modelId="{0C340DE5-8BCC-5647-AF45-D1761D920DCD}" type="presParOf" srcId="{352F3878-D101-E043-A8A8-A4BA49D8E0F2}" destId="{23431042-89BF-204B-8D54-4EDEA32D17CE}" srcOrd="0" destOrd="0" presId="urn:microsoft.com/office/officeart/2005/8/layout/list1"/>
    <dgm:cxn modelId="{863C39F8-242C-BF46-A32B-D8A0EB3D021C}" type="presParOf" srcId="{352F3878-D101-E043-A8A8-A4BA49D8E0F2}" destId="{D50F0F92-8A63-5F45-80E5-5A2D5E8222BF}" srcOrd="1" destOrd="0" presId="urn:microsoft.com/office/officeart/2005/8/layout/list1"/>
    <dgm:cxn modelId="{38BDA394-0E4D-2348-8F95-3560D62DFBBF}" type="presParOf" srcId="{4038DEA1-B726-714A-B60D-8289BB424838}" destId="{48B88080-7B56-B94F-A7AD-77CD4F52803E}" srcOrd="1" destOrd="0" presId="urn:microsoft.com/office/officeart/2005/8/layout/list1"/>
    <dgm:cxn modelId="{01943852-085A-DB4B-B270-402C165DFCB8}" type="presParOf" srcId="{4038DEA1-B726-714A-B60D-8289BB424838}" destId="{ED59EFA8-08CE-7640-BEBF-0FEBEE0991C2}" srcOrd="2" destOrd="0" presId="urn:microsoft.com/office/officeart/2005/8/layout/list1"/>
    <dgm:cxn modelId="{473A5AB6-85A1-8647-8DE1-38709723A305}" type="presParOf" srcId="{4038DEA1-B726-714A-B60D-8289BB424838}" destId="{F4AA2F5F-09E0-2B40-BCD3-ADC9FC56FB8E}" srcOrd="3" destOrd="0" presId="urn:microsoft.com/office/officeart/2005/8/layout/list1"/>
    <dgm:cxn modelId="{1835C7E6-E99C-1D4C-997D-4499C7DC77AC}" type="presParOf" srcId="{4038DEA1-B726-714A-B60D-8289BB424838}" destId="{8D7C29FD-CF46-8749-9DCB-882915082640}" srcOrd="4" destOrd="0" presId="urn:microsoft.com/office/officeart/2005/8/layout/list1"/>
    <dgm:cxn modelId="{2F30A489-D165-9E4F-8EE8-455A185CA62F}" type="presParOf" srcId="{8D7C29FD-CF46-8749-9DCB-882915082640}" destId="{AEBB943B-8B84-F848-AC79-4A40936E9CCA}" srcOrd="0" destOrd="0" presId="urn:microsoft.com/office/officeart/2005/8/layout/list1"/>
    <dgm:cxn modelId="{88DD52EB-705D-0747-B556-3054F25F6743}" type="presParOf" srcId="{8D7C29FD-CF46-8749-9DCB-882915082640}" destId="{E773D18E-DCD1-4F43-9841-20551F3AD764}" srcOrd="1" destOrd="0" presId="urn:microsoft.com/office/officeart/2005/8/layout/list1"/>
    <dgm:cxn modelId="{864B8A4F-ADB1-8D4E-BF23-D23019CFC715}" type="presParOf" srcId="{4038DEA1-B726-714A-B60D-8289BB424838}" destId="{6B30646E-3A32-7743-8E96-410422E31DCE}" srcOrd="5" destOrd="0" presId="urn:microsoft.com/office/officeart/2005/8/layout/list1"/>
    <dgm:cxn modelId="{E6EAF015-B27F-8148-8141-DB3698BD4C86}" type="presParOf" srcId="{4038DEA1-B726-714A-B60D-8289BB424838}" destId="{E3B35F65-B0FC-0A4A-9130-944EE7CF6C96}" srcOrd="6" destOrd="0" presId="urn:microsoft.com/office/officeart/2005/8/layout/list1"/>
    <dgm:cxn modelId="{77688184-1E97-CC4B-9195-C3C5D4F2C297}" type="presParOf" srcId="{4038DEA1-B726-714A-B60D-8289BB424838}" destId="{FD1063AC-8AC9-2944-B5E0-0853ABB57BEF}" srcOrd="7" destOrd="0" presId="urn:microsoft.com/office/officeart/2005/8/layout/list1"/>
    <dgm:cxn modelId="{F44E06A5-9D07-9343-B543-CE49501A615A}" type="presParOf" srcId="{4038DEA1-B726-714A-B60D-8289BB424838}" destId="{3022118C-CC24-C04C-B401-41857E611345}" srcOrd="8" destOrd="0" presId="urn:microsoft.com/office/officeart/2005/8/layout/list1"/>
    <dgm:cxn modelId="{A7D34176-CFB3-3F4D-AE72-F1F69886CCD0}" type="presParOf" srcId="{3022118C-CC24-C04C-B401-41857E611345}" destId="{4EC8AE0F-EF3D-AD43-9C6A-BEBDD7714ED3}" srcOrd="0" destOrd="0" presId="urn:microsoft.com/office/officeart/2005/8/layout/list1"/>
    <dgm:cxn modelId="{28790558-BA59-1143-8EBE-B6B931543B70}" type="presParOf" srcId="{3022118C-CC24-C04C-B401-41857E611345}" destId="{7B634032-3AEA-8042-B196-74D189717CA8}" srcOrd="1" destOrd="0" presId="urn:microsoft.com/office/officeart/2005/8/layout/list1"/>
    <dgm:cxn modelId="{02837CC6-2729-9C4B-8E68-0C13794B252A}" type="presParOf" srcId="{4038DEA1-B726-714A-B60D-8289BB424838}" destId="{7FCEF1F0-BBF1-3040-9D86-04DEEDDD24B7}" srcOrd="9" destOrd="0" presId="urn:microsoft.com/office/officeart/2005/8/layout/list1"/>
    <dgm:cxn modelId="{D2ADEB2B-86F5-0842-B2F4-897A6E817B3A}" type="presParOf" srcId="{4038DEA1-B726-714A-B60D-8289BB424838}" destId="{BC435121-5C41-5147-8FEF-8B00CF7F606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D9602C7-04CB-724F-A445-B94FF12EEF71}" type="doc">
      <dgm:prSet loTypeId="urn:microsoft.com/office/officeart/2008/layout/PictureStrips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F09C8C6-0109-5244-9342-7ED8A30A2CD6}">
      <dgm:prSet custT="1"/>
      <dgm:spPr>
        <a:solidFill>
          <a:schemeClr val="accent2">
            <a:lumMod val="25000"/>
            <a:lumOff val="75000"/>
            <a:alpha val="40000"/>
          </a:schemeClr>
        </a:solidFill>
      </dgm:spPr>
      <dgm:t>
        <a:bodyPr/>
        <a:lstStyle/>
        <a:p>
          <a:pPr rtl="0"/>
          <a:r>
            <a:rPr lang="es-ES" sz="1600" b="1" i="1" dirty="0" smtClean="0"/>
            <a:t>E</a:t>
          </a:r>
          <a:r>
            <a:rPr lang="es-ES_tradnl" sz="1600" b="1" i="1" dirty="0" smtClean="0"/>
            <a:t>l entusiasmo misionero</a:t>
          </a:r>
          <a:endParaRPr lang="es-ES_tradnl" sz="1600" dirty="0"/>
        </a:p>
      </dgm:t>
    </dgm:pt>
    <dgm:pt modelId="{669F9302-59B3-DB48-B7E2-9C204D385E07}" type="parTrans" cxnId="{3964F7D0-D5F4-1E41-BF3E-ECD9A7386FFD}">
      <dgm:prSet/>
      <dgm:spPr/>
      <dgm:t>
        <a:bodyPr/>
        <a:lstStyle/>
        <a:p>
          <a:endParaRPr lang="es-ES"/>
        </a:p>
      </dgm:t>
    </dgm:pt>
    <dgm:pt modelId="{F2871CE0-039B-B846-ADC7-86D048A70903}" type="sibTrans" cxnId="{3964F7D0-D5F4-1E41-BF3E-ECD9A7386FFD}">
      <dgm:prSet/>
      <dgm:spPr/>
      <dgm:t>
        <a:bodyPr/>
        <a:lstStyle/>
        <a:p>
          <a:endParaRPr lang="es-ES"/>
        </a:p>
      </dgm:t>
    </dgm:pt>
    <dgm:pt modelId="{411E3D4E-93C6-744B-935D-D84988C33501}">
      <dgm:prSet custT="1"/>
      <dgm:spPr>
        <a:solidFill>
          <a:schemeClr val="accent2">
            <a:lumMod val="25000"/>
            <a:lumOff val="75000"/>
            <a:alpha val="40000"/>
          </a:schemeClr>
        </a:solidFill>
      </dgm:spPr>
      <dgm:t>
        <a:bodyPr/>
        <a:lstStyle/>
        <a:p>
          <a:pPr rtl="0"/>
          <a:r>
            <a:rPr lang="es-ES_tradnl" sz="1100" dirty="0" smtClean="0"/>
            <a:t>Individualismo, poder y gloria</a:t>
          </a:r>
          <a:endParaRPr lang="es-ES_tradnl" sz="1100" dirty="0"/>
        </a:p>
      </dgm:t>
    </dgm:pt>
    <dgm:pt modelId="{DA3A5187-7C27-0D42-BC2E-3026B2AF91CB}" type="parTrans" cxnId="{71BF63E6-0947-E64F-B6A2-47F75BD8A02F}">
      <dgm:prSet/>
      <dgm:spPr/>
      <dgm:t>
        <a:bodyPr/>
        <a:lstStyle/>
        <a:p>
          <a:endParaRPr lang="es-ES"/>
        </a:p>
      </dgm:t>
    </dgm:pt>
    <dgm:pt modelId="{718435DD-F24D-1E44-A734-59C61DFCDB31}" type="sibTrans" cxnId="{71BF63E6-0947-E64F-B6A2-47F75BD8A02F}">
      <dgm:prSet/>
      <dgm:spPr/>
      <dgm:t>
        <a:bodyPr/>
        <a:lstStyle/>
        <a:p>
          <a:endParaRPr lang="es-ES"/>
        </a:p>
      </dgm:t>
    </dgm:pt>
    <dgm:pt modelId="{6BA713A8-F4F7-AC41-B479-E919C45EE048}">
      <dgm:prSet custT="1"/>
      <dgm:spPr>
        <a:solidFill>
          <a:schemeClr val="accent4">
            <a:lumMod val="40000"/>
            <a:lumOff val="60000"/>
            <a:alpha val="40000"/>
          </a:schemeClr>
        </a:solidFill>
      </dgm:spPr>
      <dgm:t>
        <a:bodyPr/>
        <a:lstStyle/>
        <a:p>
          <a:pPr rtl="0"/>
          <a:r>
            <a:rPr lang="es-ES" sz="1600" b="1" i="1" dirty="0" smtClean="0"/>
            <a:t>L</a:t>
          </a:r>
          <a:r>
            <a:rPr lang="es-ES_tradnl" sz="1600" b="1" i="1" dirty="0" smtClean="0"/>
            <a:t>a alegría evangelizadora</a:t>
          </a:r>
          <a:endParaRPr lang="es-ES_tradnl" sz="1600" dirty="0"/>
        </a:p>
      </dgm:t>
    </dgm:pt>
    <dgm:pt modelId="{FD03E435-FBFB-574F-A36A-69B60D61DAEA}" type="parTrans" cxnId="{7DA6DC6A-3BD9-F247-AE51-ADD1C04B3F07}">
      <dgm:prSet/>
      <dgm:spPr/>
      <dgm:t>
        <a:bodyPr/>
        <a:lstStyle/>
        <a:p>
          <a:endParaRPr lang="es-ES"/>
        </a:p>
      </dgm:t>
    </dgm:pt>
    <dgm:pt modelId="{95091944-982C-F04D-A1B2-6000673A456C}" type="sibTrans" cxnId="{7DA6DC6A-3BD9-F247-AE51-ADD1C04B3F07}">
      <dgm:prSet/>
      <dgm:spPr/>
      <dgm:t>
        <a:bodyPr/>
        <a:lstStyle/>
        <a:p>
          <a:endParaRPr lang="es-ES"/>
        </a:p>
      </dgm:t>
    </dgm:pt>
    <dgm:pt modelId="{0DC8B102-83BC-8948-89E2-AF3FCF3DB4D3}">
      <dgm:prSet custT="1"/>
      <dgm:spPr>
        <a:solidFill>
          <a:schemeClr val="accent4">
            <a:lumMod val="40000"/>
            <a:lumOff val="60000"/>
            <a:alpha val="40000"/>
          </a:schemeClr>
        </a:solidFill>
      </dgm:spPr>
      <dgm:t>
        <a:bodyPr/>
        <a:lstStyle/>
        <a:p>
          <a:pPr rtl="0"/>
          <a:r>
            <a:rPr lang="es-ES_tradnl" sz="1100" dirty="0" smtClean="0"/>
            <a:t>Melancolía y gris pragmatismo</a:t>
          </a:r>
          <a:endParaRPr lang="es-ES_tradnl" sz="1100" dirty="0"/>
        </a:p>
      </dgm:t>
    </dgm:pt>
    <dgm:pt modelId="{7600AB00-81F8-9445-BBC9-F69E90AB852A}" type="parTrans" cxnId="{122FE1F7-1377-5A4D-A3A5-2E327ED559F9}">
      <dgm:prSet/>
      <dgm:spPr/>
      <dgm:t>
        <a:bodyPr/>
        <a:lstStyle/>
        <a:p>
          <a:endParaRPr lang="es-ES"/>
        </a:p>
      </dgm:t>
    </dgm:pt>
    <dgm:pt modelId="{58500659-3CD9-C74B-81BC-230039A5D943}" type="sibTrans" cxnId="{122FE1F7-1377-5A4D-A3A5-2E327ED559F9}">
      <dgm:prSet/>
      <dgm:spPr/>
      <dgm:t>
        <a:bodyPr/>
        <a:lstStyle/>
        <a:p>
          <a:endParaRPr lang="es-ES"/>
        </a:p>
      </dgm:t>
    </dgm:pt>
    <dgm:pt modelId="{73BD52C8-0509-3A40-A3A6-6BD61D515F7B}">
      <dgm:prSet custT="1"/>
      <dgm:spPr>
        <a:solidFill>
          <a:srgbClr val="CCFFCC">
            <a:alpha val="40000"/>
          </a:srgbClr>
        </a:solidFill>
      </dgm:spPr>
      <dgm:t>
        <a:bodyPr/>
        <a:lstStyle/>
        <a:p>
          <a:pPr rtl="0"/>
          <a:r>
            <a:rPr lang="es-ES" sz="1600" b="1" i="1" dirty="0" smtClean="0"/>
            <a:t>L</a:t>
          </a:r>
          <a:r>
            <a:rPr lang="it-IT" sz="1600" b="1" i="1" dirty="0" smtClean="0"/>
            <a:t>a </a:t>
          </a:r>
          <a:r>
            <a:rPr lang="it-IT" sz="1600" b="1" i="1" dirty="0" err="1" smtClean="0"/>
            <a:t>esperanza</a:t>
          </a:r>
          <a:endParaRPr lang="it-IT" sz="1600" dirty="0"/>
        </a:p>
      </dgm:t>
    </dgm:pt>
    <dgm:pt modelId="{50F494D9-C678-FC45-BE75-88A2AA27CA58}" type="parTrans" cxnId="{9C50B832-8063-2340-A07D-0DD9EAA53AA5}">
      <dgm:prSet/>
      <dgm:spPr/>
      <dgm:t>
        <a:bodyPr/>
        <a:lstStyle/>
        <a:p>
          <a:endParaRPr lang="es-ES"/>
        </a:p>
      </dgm:t>
    </dgm:pt>
    <dgm:pt modelId="{DF0C64C5-EA26-5945-949E-BED6456C6BB6}" type="sibTrans" cxnId="{9C50B832-8063-2340-A07D-0DD9EAA53AA5}">
      <dgm:prSet/>
      <dgm:spPr/>
      <dgm:t>
        <a:bodyPr/>
        <a:lstStyle/>
        <a:p>
          <a:endParaRPr lang="es-ES"/>
        </a:p>
      </dgm:t>
    </dgm:pt>
    <dgm:pt modelId="{C4391ADA-0B9C-8147-869A-09F4E7E4CBB7}">
      <dgm:prSet custT="1"/>
      <dgm:spPr>
        <a:solidFill>
          <a:srgbClr val="CCFFCC">
            <a:alpha val="40000"/>
          </a:srgbClr>
        </a:solidFill>
      </dgm:spPr>
      <dgm:t>
        <a:bodyPr/>
        <a:lstStyle/>
        <a:p>
          <a:pPr rtl="0"/>
          <a:r>
            <a:rPr lang="es-ES_tradnl" sz="1100" b="0" i="0" dirty="0" smtClean="0"/>
            <a:t>Vinagre y pesimismo quejoso</a:t>
          </a:r>
          <a:endParaRPr lang="es-ES_tradnl" sz="1100" b="0" i="0" dirty="0"/>
        </a:p>
      </dgm:t>
    </dgm:pt>
    <dgm:pt modelId="{C655F9F5-17D8-7849-A47E-7D1BFA6622BB}" type="parTrans" cxnId="{8D73738F-42C9-DE48-93C1-5CFD768BB23B}">
      <dgm:prSet/>
      <dgm:spPr/>
      <dgm:t>
        <a:bodyPr/>
        <a:lstStyle/>
        <a:p>
          <a:endParaRPr lang="es-ES"/>
        </a:p>
      </dgm:t>
    </dgm:pt>
    <dgm:pt modelId="{9726A9B2-9CE7-C84A-BF09-0A167923C729}" type="sibTrans" cxnId="{8D73738F-42C9-DE48-93C1-5CFD768BB23B}">
      <dgm:prSet/>
      <dgm:spPr/>
      <dgm:t>
        <a:bodyPr/>
        <a:lstStyle/>
        <a:p>
          <a:endParaRPr lang="es-ES"/>
        </a:p>
      </dgm:t>
    </dgm:pt>
    <dgm:pt modelId="{E08147F9-3569-644E-9B79-F4BF7D505843}">
      <dgm:prSet custT="1"/>
      <dgm:spPr>
        <a:solidFill>
          <a:srgbClr val="FFFF00">
            <a:alpha val="40000"/>
          </a:srgbClr>
        </a:solidFill>
      </dgm:spPr>
      <dgm:t>
        <a:bodyPr/>
        <a:lstStyle/>
        <a:p>
          <a:pPr rtl="0"/>
          <a:r>
            <a:rPr lang="es-ES_tradnl" sz="1600" b="1" i="1" dirty="0" smtClean="0"/>
            <a:t>La comunidad</a:t>
          </a:r>
          <a:endParaRPr lang="es-ES_tradnl" sz="1600" dirty="0"/>
        </a:p>
      </dgm:t>
    </dgm:pt>
    <dgm:pt modelId="{C38C4CDD-D4F8-5747-9AF9-DDEDA0E36B69}" type="parTrans" cxnId="{01A50615-AEC0-064F-B023-ADDC2B14A954}">
      <dgm:prSet/>
      <dgm:spPr/>
      <dgm:t>
        <a:bodyPr/>
        <a:lstStyle/>
        <a:p>
          <a:endParaRPr lang="es-ES"/>
        </a:p>
      </dgm:t>
    </dgm:pt>
    <dgm:pt modelId="{0AC0A15A-2D20-4945-BC12-78E8AEBA270F}" type="sibTrans" cxnId="{01A50615-AEC0-064F-B023-ADDC2B14A954}">
      <dgm:prSet/>
      <dgm:spPr/>
      <dgm:t>
        <a:bodyPr/>
        <a:lstStyle/>
        <a:p>
          <a:endParaRPr lang="es-ES"/>
        </a:p>
      </dgm:t>
    </dgm:pt>
    <dgm:pt modelId="{65BBF696-47B6-AA4E-A09A-F8FAECDB2D67}">
      <dgm:prSet custT="1"/>
      <dgm:spPr>
        <a:solidFill>
          <a:srgbClr val="FFFF00">
            <a:alpha val="40000"/>
          </a:srgbClr>
        </a:solidFill>
      </dgm:spPr>
      <dgm:t>
        <a:bodyPr/>
        <a:lstStyle/>
        <a:p>
          <a:pPr rtl="0"/>
          <a:r>
            <a:rPr lang="es-ES_tradnl" sz="1100" dirty="0" smtClean="0"/>
            <a:t>sospecha, desconfianza y defensiva</a:t>
          </a:r>
          <a:endParaRPr lang="es-ES_tradnl" sz="1100" dirty="0"/>
        </a:p>
      </dgm:t>
    </dgm:pt>
    <dgm:pt modelId="{2DF3B452-5985-9544-B97D-130EB09D2A30}" type="parTrans" cxnId="{D4984498-4B5B-264B-87D2-C8E5DEC0395E}">
      <dgm:prSet/>
      <dgm:spPr/>
      <dgm:t>
        <a:bodyPr/>
        <a:lstStyle/>
        <a:p>
          <a:endParaRPr lang="es-ES"/>
        </a:p>
      </dgm:t>
    </dgm:pt>
    <dgm:pt modelId="{09B89F40-DFD5-9A45-A4CA-C09660DECA31}" type="sibTrans" cxnId="{D4984498-4B5B-264B-87D2-C8E5DEC0395E}">
      <dgm:prSet/>
      <dgm:spPr/>
      <dgm:t>
        <a:bodyPr/>
        <a:lstStyle/>
        <a:p>
          <a:endParaRPr lang="es-ES"/>
        </a:p>
      </dgm:t>
    </dgm:pt>
    <dgm:pt modelId="{A3BE676E-A638-7E40-9C67-3CEA380D59D1}">
      <dgm:prSet custT="1"/>
      <dgm:spPr>
        <a:solidFill>
          <a:schemeClr val="accent4">
            <a:alpha val="40000"/>
          </a:schemeClr>
        </a:solidFill>
      </dgm:spPr>
      <dgm:t>
        <a:bodyPr/>
        <a:lstStyle/>
        <a:p>
          <a:pPr rtl="0"/>
          <a:r>
            <a:rPr lang="es-ES_tradnl" sz="1600" b="1" i="1" dirty="0" smtClean="0"/>
            <a:t>El Evangelio</a:t>
          </a:r>
          <a:endParaRPr lang="es-ES_tradnl" sz="1600" dirty="0"/>
        </a:p>
      </dgm:t>
    </dgm:pt>
    <dgm:pt modelId="{57E819EB-57CD-3140-917B-F967E5C97DD3}" type="parTrans" cxnId="{167825C7-F87E-7E45-A3A7-7263FCC18A7E}">
      <dgm:prSet/>
      <dgm:spPr/>
      <dgm:t>
        <a:bodyPr/>
        <a:lstStyle/>
        <a:p>
          <a:endParaRPr lang="es-ES"/>
        </a:p>
      </dgm:t>
    </dgm:pt>
    <dgm:pt modelId="{1F36F80B-3DFE-DC47-8495-9D801CE721DB}" type="sibTrans" cxnId="{167825C7-F87E-7E45-A3A7-7263FCC18A7E}">
      <dgm:prSet/>
      <dgm:spPr/>
      <dgm:t>
        <a:bodyPr/>
        <a:lstStyle/>
        <a:p>
          <a:endParaRPr lang="es-ES"/>
        </a:p>
      </dgm:t>
    </dgm:pt>
    <dgm:pt modelId="{3F7A2F7F-7B72-0740-84F1-3B442E0B8EB1}">
      <dgm:prSet custT="1"/>
      <dgm:spPr>
        <a:solidFill>
          <a:schemeClr val="accent4">
            <a:alpha val="40000"/>
          </a:schemeClr>
        </a:solidFill>
      </dgm:spPr>
      <dgm:t>
        <a:bodyPr/>
        <a:lstStyle/>
        <a:p>
          <a:pPr rtl="0"/>
          <a:r>
            <a:rPr lang="es-ES_tradnl" sz="1100" dirty="0" err="1" smtClean="0"/>
            <a:t>Autorreferencia</a:t>
          </a:r>
          <a:r>
            <a:rPr lang="es-ES_tradnl" sz="1100" dirty="0" smtClean="0"/>
            <a:t> y </a:t>
          </a:r>
          <a:r>
            <a:rPr lang="es-ES_tradnl" sz="1100" dirty="0" err="1" smtClean="0"/>
            <a:t>obstentación</a:t>
          </a:r>
          <a:endParaRPr lang="es-ES_tradnl" sz="1100" dirty="0"/>
        </a:p>
      </dgm:t>
    </dgm:pt>
    <dgm:pt modelId="{DB349A5A-A271-B140-A479-FB482B82936A}" type="parTrans" cxnId="{3212D65A-A841-984C-A665-4EA60E2ED937}">
      <dgm:prSet/>
      <dgm:spPr/>
      <dgm:t>
        <a:bodyPr/>
        <a:lstStyle/>
        <a:p>
          <a:endParaRPr lang="es-ES"/>
        </a:p>
      </dgm:t>
    </dgm:pt>
    <dgm:pt modelId="{4E2E9A5C-F466-3242-A318-190F5EF54578}" type="sibTrans" cxnId="{3212D65A-A841-984C-A665-4EA60E2ED937}">
      <dgm:prSet/>
      <dgm:spPr/>
      <dgm:t>
        <a:bodyPr/>
        <a:lstStyle/>
        <a:p>
          <a:endParaRPr lang="es-ES"/>
        </a:p>
      </dgm:t>
    </dgm:pt>
    <dgm:pt modelId="{60EE3B13-70AB-534F-9D5E-1740F6AC13C8}">
      <dgm:prSet custT="1"/>
      <dgm:spPr>
        <a:solidFill>
          <a:schemeClr val="tx2">
            <a:lumMod val="50000"/>
            <a:lumOff val="50000"/>
            <a:alpha val="40000"/>
          </a:schemeClr>
        </a:solidFill>
      </dgm:spPr>
      <dgm:t>
        <a:bodyPr/>
        <a:lstStyle/>
        <a:p>
          <a:pPr rtl="0"/>
          <a:r>
            <a:rPr lang="es-ES_tradnl" sz="1600" b="1" i="1" dirty="0" smtClean="0"/>
            <a:t>El ideal del amor fraterno</a:t>
          </a:r>
          <a:endParaRPr lang="es-ES_tradnl" sz="1600" dirty="0"/>
        </a:p>
      </dgm:t>
    </dgm:pt>
    <dgm:pt modelId="{4346C20A-EACB-9043-96A1-36C7536DD551}" type="parTrans" cxnId="{6C563C45-4855-7E47-AF11-526F4C6ABAE7}">
      <dgm:prSet/>
      <dgm:spPr/>
      <dgm:t>
        <a:bodyPr/>
        <a:lstStyle/>
        <a:p>
          <a:endParaRPr lang="es-ES"/>
        </a:p>
      </dgm:t>
    </dgm:pt>
    <dgm:pt modelId="{5939C1ED-D97B-984C-A741-567D65E11BE8}" type="sibTrans" cxnId="{6C563C45-4855-7E47-AF11-526F4C6ABAE7}">
      <dgm:prSet/>
      <dgm:spPr/>
      <dgm:t>
        <a:bodyPr/>
        <a:lstStyle/>
        <a:p>
          <a:endParaRPr lang="es-ES"/>
        </a:p>
      </dgm:t>
    </dgm:pt>
    <dgm:pt modelId="{089D498C-51CF-3344-B3B4-795C3C073D1E}">
      <dgm:prSet custT="1"/>
      <dgm:spPr>
        <a:solidFill>
          <a:schemeClr val="tx2">
            <a:lumMod val="50000"/>
            <a:lumOff val="50000"/>
            <a:alpha val="40000"/>
          </a:schemeClr>
        </a:solidFill>
      </dgm:spPr>
      <dgm:t>
        <a:bodyPr/>
        <a:lstStyle/>
        <a:p>
          <a:pPr rtl="0"/>
          <a:r>
            <a:rPr lang="es-ES_tradnl" sz="1100" dirty="0" smtClean="0"/>
            <a:t>odio, divisiones, difamaciones, celos</a:t>
          </a:r>
          <a:endParaRPr lang="es-ES_tradnl" sz="1100" dirty="0"/>
        </a:p>
      </dgm:t>
    </dgm:pt>
    <dgm:pt modelId="{E814EB2B-5BE5-B249-97DE-AAA8AB0318DA}" type="parTrans" cxnId="{DCEBAD61-5328-9B4B-A1EC-397948500122}">
      <dgm:prSet/>
      <dgm:spPr/>
      <dgm:t>
        <a:bodyPr/>
        <a:lstStyle/>
        <a:p>
          <a:endParaRPr lang="es-ES"/>
        </a:p>
      </dgm:t>
    </dgm:pt>
    <dgm:pt modelId="{002BB747-B5A6-864B-9D43-6FBF7D5F573F}" type="sibTrans" cxnId="{DCEBAD61-5328-9B4B-A1EC-397948500122}">
      <dgm:prSet/>
      <dgm:spPr/>
      <dgm:t>
        <a:bodyPr/>
        <a:lstStyle/>
        <a:p>
          <a:endParaRPr lang="es-ES"/>
        </a:p>
      </dgm:t>
    </dgm:pt>
    <dgm:pt modelId="{ED3DF6DB-B32E-9A43-9D45-99CA426F8004}">
      <dgm:prSet custT="1"/>
      <dgm:spPr>
        <a:solidFill>
          <a:srgbClr val="660066">
            <a:alpha val="40000"/>
          </a:srgbClr>
        </a:solidFill>
      </dgm:spPr>
      <dgm:t>
        <a:bodyPr/>
        <a:lstStyle/>
        <a:p>
          <a:pPr rtl="0"/>
          <a:r>
            <a:rPr lang="es-ES_tradnl" sz="1600" b="1" i="1" dirty="0" smtClean="0"/>
            <a:t>La fuerza misionera</a:t>
          </a:r>
          <a:endParaRPr lang="es-ES_tradnl" sz="1600" dirty="0"/>
        </a:p>
      </dgm:t>
    </dgm:pt>
    <dgm:pt modelId="{727EAE0D-583D-8043-A5CA-3DC7C2686B62}" type="parTrans" cxnId="{2CBBB369-9D79-D34F-A632-02C761A1FC12}">
      <dgm:prSet/>
      <dgm:spPr/>
      <dgm:t>
        <a:bodyPr/>
        <a:lstStyle/>
        <a:p>
          <a:endParaRPr lang="es-ES"/>
        </a:p>
      </dgm:t>
    </dgm:pt>
    <dgm:pt modelId="{BFE60019-C144-2444-BA89-6EF3151A8F3E}" type="sibTrans" cxnId="{2CBBB369-9D79-D34F-A632-02C761A1FC12}">
      <dgm:prSet/>
      <dgm:spPr/>
      <dgm:t>
        <a:bodyPr/>
        <a:lstStyle/>
        <a:p>
          <a:endParaRPr lang="es-ES"/>
        </a:p>
      </dgm:t>
    </dgm:pt>
    <dgm:pt modelId="{14CBF1F3-00DC-724D-B10D-77D7E7F91869}">
      <dgm:prSet custT="1"/>
      <dgm:spPr>
        <a:solidFill>
          <a:srgbClr val="660066">
            <a:alpha val="40000"/>
          </a:srgbClr>
        </a:solidFill>
      </dgm:spPr>
      <dgm:t>
        <a:bodyPr/>
        <a:lstStyle/>
        <a:p>
          <a:pPr rtl="0"/>
          <a:r>
            <a:rPr lang="es-ES_tradnl" sz="1100" b="0" i="0" dirty="0" smtClean="0"/>
            <a:t>Balconear o </a:t>
          </a:r>
          <a:r>
            <a:rPr lang="es-ES_tradnl" sz="1100" dirty="0" smtClean="0"/>
            <a:t>callejeros de la fe</a:t>
          </a:r>
          <a:endParaRPr lang="es-ES_tradnl" sz="1100" dirty="0"/>
        </a:p>
      </dgm:t>
    </dgm:pt>
    <dgm:pt modelId="{EFBC56A1-4B7C-D644-9917-F885A5EC8803}" type="parTrans" cxnId="{BED3716D-B8CB-5640-AD2E-62ADDF6CABA5}">
      <dgm:prSet/>
      <dgm:spPr/>
      <dgm:t>
        <a:bodyPr/>
        <a:lstStyle/>
        <a:p>
          <a:endParaRPr lang="es-ES"/>
        </a:p>
      </dgm:t>
    </dgm:pt>
    <dgm:pt modelId="{0B0E56FB-1640-934F-A861-AB6B9AE2F58E}" type="sibTrans" cxnId="{BED3716D-B8CB-5640-AD2E-62ADDF6CABA5}">
      <dgm:prSet/>
      <dgm:spPr/>
      <dgm:t>
        <a:bodyPr/>
        <a:lstStyle/>
        <a:p>
          <a:endParaRPr lang="es-ES"/>
        </a:p>
      </dgm:t>
    </dgm:pt>
    <dgm:pt modelId="{8B6A5C71-9ADC-C24F-B01B-724390C06174}" type="pres">
      <dgm:prSet presAssocID="{CD9602C7-04CB-724F-A445-B94FF12EEF7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E10FDDA-D749-2442-A99A-809D3B23BB9E}" type="pres">
      <dgm:prSet presAssocID="{6F09C8C6-0109-5244-9342-7ED8A30A2CD6}" presName="composite" presStyleCnt="0"/>
      <dgm:spPr/>
    </dgm:pt>
    <dgm:pt modelId="{2D0ED3C5-68D4-B744-AC37-0728F11D67D1}" type="pres">
      <dgm:prSet presAssocID="{6F09C8C6-0109-5244-9342-7ED8A30A2CD6}" presName="rect1" presStyleLbl="tr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31E5760-8842-0449-8EAD-407CCCD2E8EA}" type="pres">
      <dgm:prSet presAssocID="{6F09C8C6-0109-5244-9342-7ED8A30A2CD6}" presName="rect2" presStyleLbl="fgImgPlac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</dgm:pt>
    <dgm:pt modelId="{AC975038-5AF4-DF4C-B981-D78FEB395CA9}" type="pres">
      <dgm:prSet presAssocID="{F2871CE0-039B-B846-ADC7-86D048A70903}" presName="sibTrans" presStyleCnt="0"/>
      <dgm:spPr/>
    </dgm:pt>
    <dgm:pt modelId="{9AA1D512-0C22-2D49-B8CA-A38CBC31D317}" type="pres">
      <dgm:prSet presAssocID="{6BA713A8-F4F7-AC41-B479-E919C45EE048}" presName="composite" presStyleCnt="0"/>
      <dgm:spPr/>
    </dgm:pt>
    <dgm:pt modelId="{28757AFE-2C46-874F-A6B7-FDDE935B4B73}" type="pres">
      <dgm:prSet presAssocID="{6BA713A8-F4F7-AC41-B479-E919C45EE048}" presName="rect1" presStyleLbl="tr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C4F479-408C-DD46-800E-8342623F5102}" type="pres">
      <dgm:prSet presAssocID="{6BA713A8-F4F7-AC41-B479-E919C45EE048}" presName="rect2" presStyleLbl="fgImgPlace1" presStyleIdx="1" presStyleCnt="7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7000" r="-57000"/>
          </a:stretch>
        </a:blipFill>
      </dgm:spPr>
    </dgm:pt>
    <dgm:pt modelId="{0C878B63-C8B4-574C-9C69-8E520BB454D9}" type="pres">
      <dgm:prSet presAssocID="{95091944-982C-F04D-A1B2-6000673A456C}" presName="sibTrans" presStyleCnt="0"/>
      <dgm:spPr/>
    </dgm:pt>
    <dgm:pt modelId="{DA4FD233-3A08-0F4D-99DC-8A4D4CE0E0EA}" type="pres">
      <dgm:prSet presAssocID="{73BD52C8-0509-3A40-A3A6-6BD61D515F7B}" presName="composite" presStyleCnt="0"/>
      <dgm:spPr/>
    </dgm:pt>
    <dgm:pt modelId="{5EF39331-7080-9546-B87A-061EE66D53C2}" type="pres">
      <dgm:prSet presAssocID="{73BD52C8-0509-3A40-A3A6-6BD61D515F7B}" presName="rect1" presStyleLbl="tr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242D762-4CF1-E74F-B8AA-EEFB357DF3AC}" type="pres">
      <dgm:prSet presAssocID="{73BD52C8-0509-3A40-A3A6-6BD61D515F7B}" presName="rect2" presStyleLbl="fgImgPlace1" presStyleIdx="2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8000" r="-68000"/>
          </a:stretch>
        </a:blipFill>
      </dgm:spPr>
    </dgm:pt>
    <dgm:pt modelId="{513FE6FB-E039-BA44-AADF-37EE44FFBC2B}" type="pres">
      <dgm:prSet presAssocID="{DF0C64C5-EA26-5945-949E-BED6456C6BB6}" presName="sibTrans" presStyleCnt="0"/>
      <dgm:spPr/>
    </dgm:pt>
    <dgm:pt modelId="{550F1B7A-6624-3643-8838-B3A7AD749918}" type="pres">
      <dgm:prSet presAssocID="{E08147F9-3569-644E-9B79-F4BF7D505843}" presName="composite" presStyleCnt="0"/>
      <dgm:spPr/>
    </dgm:pt>
    <dgm:pt modelId="{02EAD5CC-18BD-964F-A663-7C5E1200A2EF}" type="pres">
      <dgm:prSet presAssocID="{E08147F9-3569-644E-9B79-F4BF7D505843}" presName="rect1" presStyleLbl="tr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3538F0D-D433-DD4F-B931-6A1DE81CAE17}" type="pres">
      <dgm:prSet presAssocID="{E08147F9-3569-644E-9B79-F4BF7D505843}" presName="rect2" presStyleLbl="fgImgPlace1" presStyleIdx="3" presStyleCnt="7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</dgm:pt>
    <dgm:pt modelId="{11DDB5C6-DDB2-5845-8F64-9DE729071626}" type="pres">
      <dgm:prSet presAssocID="{0AC0A15A-2D20-4945-BC12-78E8AEBA270F}" presName="sibTrans" presStyleCnt="0"/>
      <dgm:spPr/>
    </dgm:pt>
    <dgm:pt modelId="{4B62093E-F3B6-CB4A-9A17-0F24FC52D6C7}" type="pres">
      <dgm:prSet presAssocID="{A3BE676E-A638-7E40-9C67-3CEA380D59D1}" presName="composite" presStyleCnt="0"/>
      <dgm:spPr/>
    </dgm:pt>
    <dgm:pt modelId="{21DEDDC8-5539-BB45-9278-65C2EBF7056B}" type="pres">
      <dgm:prSet presAssocID="{A3BE676E-A638-7E40-9C67-3CEA380D59D1}" presName="rect1" presStyleLbl="trAlignAcc1" presStyleIdx="4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3F04522-5320-A84F-AE93-2A914F840102}" type="pres">
      <dgm:prSet presAssocID="{A3BE676E-A638-7E40-9C67-3CEA380D59D1}" presName="rect2" presStyleLbl="fgImgPlace1" presStyleIdx="4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000" r="-32000"/>
          </a:stretch>
        </a:blipFill>
      </dgm:spPr>
    </dgm:pt>
    <dgm:pt modelId="{09CFEDE5-C82C-6E45-B036-BA7E4CC43C30}" type="pres">
      <dgm:prSet presAssocID="{1F36F80B-3DFE-DC47-8495-9D801CE721DB}" presName="sibTrans" presStyleCnt="0"/>
      <dgm:spPr/>
    </dgm:pt>
    <dgm:pt modelId="{5B7B8F68-02E1-694B-AC6B-B7E83844C4F8}" type="pres">
      <dgm:prSet presAssocID="{60EE3B13-70AB-534F-9D5E-1740F6AC13C8}" presName="composite" presStyleCnt="0"/>
      <dgm:spPr/>
    </dgm:pt>
    <dgm:pt modelId="{BB3615E5-445F-0F49-920A-B2553C987B9B}" type="pres">
      <dgm:prSet presAssocID="{60EE3B13-70AB-534F-9D5E-1740F6AC13C8}" presName="rect1" presStyleLbl="tr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6D38AC6-B268-6041-97F3-24EA7DADBB4B}" type="pres">
      <dgm:prSet presAssocID="{60EE3B13-70AB-534F-9D5E-1740F6AC13C8}" presName="rect2" presStyleLbl="fgImgPlace1" presStyleIdx="5" presStyleCnt="7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2C4C65BF-55DB-5042-A624-FC24E35CDB54}" type="pres">
      <dgm:prSet presAssocID="{5939C1ED-D97B-984C-A741-567D65E11BE8}" presName="sibTrans" presStyleCnt="0"/>
      <dgm:spPr/>
    </dgm:pt>
    <dgm:pt modelId="{8755B4EB-9A91-DF48-821F-C5790529BB16}" type="pres">
      <dgm:prSet presAssocID="{ED3DF6DB-B32E-9A43-9D45-99CA426F8004}" presName="composite" presStyleCnt="0"/>
      <dgm:spPr/>
    </dgm:pt>
    <dgm:pt modelId="{477C5DB1-618E-114B-A1E7-E6E051180A63}" type="pres">
      <dgm:prSet presAssocID="{ED3DF6DB-B32E-9A43-9D45-99CA426F8004}" presName="rect1" presStyleLbl="tr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8D1A4C7-77D0-6C48-A14F-FA88B64F0091}" type="pres">
      <dgm:prSet presAssocID="{ED3DF6DB-B32E-9A43-9D45-99CA426F8004}" presName="rect2" presStyleLbl="fgImgPlace1" presStyleIdx="6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3000" r="-33000"/>
          </a:stretch>
        </a:blipFill>
      </dgm:spPr>
    </dgm:pt>
  </dgm:ptLst>
  <dgm:cxnLst>
    <dgm:cxn modelId="{36BF7853-8152-8A47-8680-24E6F2FF8B28}" type="presOf" srcId="{ED3DF6DB-B32E-9A43-9D45-99CA426F8004}" destId="{477C5DB1-618E-114B-A1E7-E6E051180A63}" srcOrd="0" destOrd="0" presId="urn:microsoft.com/office/officeart/2008/layout/PictureStrips"/>
    <dgm:cxn modelId="{E4585AFC-C23D-484C-9CB4-E0781A3AD513}" type="presOf" srcId="{73BD52C8-0509-3A40-A3A6-6BD61D515F7B}" destId="{5EF39331-7080-9546-B87A-061EE66D53C2}" srcOrd="0" destOrd="0" presId="urn:microsoft.com/office/officeart/2008/layout/PictureStrips"/>
    <dgm:cxn modelId="{BED3716D-B8CB-5640-AD2E-62ADDF6CABA5}" srcId="{ED3DF6DB-B32E-9A43-9D45-99CA426F8004}" destId="{14CBF1F3-00DC-724D-B10D-77D7E7F91869}" srcOrd="0" destOrd="0" parTransId="{EFBC56A1-4B7C-D644-9917-F885A5EC8803}" sibTransId="{0B0E56FB-1640-934F-A861-AB6B9AE2F58E}"/>
    <dgm:cxn modelId="{6C563C45-4855-7E47-AF11-526F4C6ABAE7}" srcId="{CD9602C7-04CB-724F-A445-B94FF12EEF71}" destId="{60EE3B13-70AB-534F-9D5E-1740F6AC13C8}" srcOrd="5" destOrd="0" parTransId="{4346C20A-EACB-9043-96A1-36C7536DD551}" sibTransId="{5939C1ED-D97B-984C-A741-567D65E11BE8}"/>
    <dgm:cxn modelId="{167825C7-F87E-7E45-A3A7-7263FCC18A7E}" srcId="{CD9602C7-04CB-724F-A445-B94FF12EEF71}" destId="{A3BE676E-A638-7E40-9C67-3CEA380D59D1}" srcOrd="4" destOrd="0" parTransId="{57E819EB-57CD-3140-917B-F967E5C97DD3}" sibTransId="{1F36F80B-3DFE-DC47-8495-9D801CE721DB}"/>
    <dgm:cxn modelId="{0A09B7CD-235E-854F-B4FA-CD84C3450ED7}" type="presOf" srcId="{65BBF696-47B6-AA4E-A09A-F8FAECDB2D67}" destId="{02EAD5CC-18BD-964F-A663-7C5E1200A2EF}" srcOrd="0" destOrd="1" presId="urn:microsoft.com/office/officeart/2008/layout/PictureStrips"/>
    <dgm:cxn modelId="{D93E0BC1-D2BD-F14E-AE1B-4416E97CF795}" type="presOf" srcId="{14CBF1F3-00DC-724D-B10D-77D7E7F91869}" destId="{477C5DB1-618E-114B-A1E7-E6E051180A63}" srcOrd="0" destOrd="1" presId="urn:microsoft.com/office/officeart/2008/layout/PictureStrips"/>
    <dgm:cxn modelId="{6E0F8484-324D-E54A-86A1-07BC76D5FB0F}" type="presOf" srcId="{C4391ADA-0B9C-8147-869A-09F4E7E4CBB7}" destId="{5EF39331-7080-9546-B87A-061EE66D53C2}" srcOrd="0" destOrd="1" presId="urn:microsoft.com/office/officeart/2008/layout/PictureStrips"/>
    <dgm:cxn modelId="{3964F7D0-D5F4-1E41-BF3E-ECD9A7386FFD}" srcId="{CD9602C7-04CB-724F-A445-B94FF12EEF71}" destId="{6F09C8C6-0109-5244-9342-7ED8A30A2CD6}" srcOrd="0" destOrd="0" parTransId="{669F9302-59B3-DB48-B7E2-9C204D385E07}" sibTransId="{F2871CE0-039B-B846-ADC7-86D048A70903}"/>
    <dgm:cxn modelId="{2D5E42BB-5262-AE49-B6C9-CE4FA865756B}" type="presOf" srcId="{0DC8B102-83BC-8948-89E2-AF3FCF3DB4D3}" destId="{28757AFE-2C46-874F-A6B7-FDDE935B4B73}" srcOrd="0" destOrd="1" presId="urn:microsoft.com/office/officeart/2008/layout/PictureStrips"/>
    <dgm:cxn modelId="{167ACEB0-C69B-B844-BF8C-1212DEF58CCD}" type="presOf" srcId="{6F09C8C6-0109-5244-9342-7ED8A30A2CD6}" destId="{2D0ED3C5-68D4-B744-AC37-0728F11D67D1}" srcOrd="0" destOrd="0" presId="urn:microsoft.com/office/officeart/2008/layout/PictureStrips"/>
    <dgm:cxn modelId="{122FE1F7-1377-5A4D-A3A5-2E327ED559F9}" srcId="{6BA713A8-F4F7-AC41-B479-E919C45EE048}" destId="{0DC8B102-83BC-8948-89E2-AF3FCF3DB4D3}" srcOrd="0" destOrd="0" parTransId="{7600AB00-81F8-9445-BBC9-F69E90AB852A}" sibTransId="{58500659-3CD9-C74B-81BC-230039A5D943}"/>
    <dgm:cxn modelId="{355E79CF-BA57-D64A-82B9-F5D8D2337F54}" type="presOf" srcId="{CD9602C7-04CB-724F-A445-B94FF12EEF71}" destId="{8B6A5C71-9ADC-C24F-B01B-724390C06174}" srcOrd="0" destOrd="0" presId="urn:microsoft.com/office/officeart/2008/layout/PictureStrips"/>
    <dgm:cxn modelId="{3212D65A-A841-984C-A665-4EA60E2ED937}" srcId="{A3BE676E-A638-7E40-9C67-3CEA380D59D1}" destId="{3F7A2F7F-7B72-0740-84F1-3B442E0B8EB1}" srcOrd="0" destOrd="0" parTransId="{DB349A5A-A271-B140-A479-FB482B82936A}" sibTransId="{4E2E9A5C-F466-3242-A318-190F5EF54578}"/>
    <dgm:cxn modelId="{15EC787C-2F17-9548-808D-0A4EF42D54F3}" type="presOf" srcId="{6BA713A8-F4F7-AC41-B479-E919C45EE048}" destId="{28757AFE-2C46-874F-A6B7-FDDE935B4B73}" srcOrd="0" destOrd="0" presId="urn:microsoft.com/office/officeart/2008/layout/PictureStrips"/>
    <dgm:cxn modelId="{71BF63E6-0947-E64F-B6A2-47F75BD8A02F}" srcId="{6F09C8C6-0109-5244-9342-7ED8A30A2CD6}" destId="{411E3D4E-93C6-744B-935D-D84988C33501}" srcOrd="0" destOrd="0" parTransId="{DA3A5187-7C27-0D42-BC2E-3026B2AF91CB}" sibTransId="{718435DD-F24D-1E44-A734-59C61DFCDB31}"/>
    <dgm:cxn modelId="{BA6F747D-A6BB-A44E-9513-588A4BCE6725}" type="presOf" srcId="{3F7A2F7F-7B72-0740-84F1-3B442E0B8EB1}" destId="{21DEDDC8-5539-BB45-9278-65C2EBF7056B}" srcOrd="0" destOrd="1" presId="urn:microsoft.com/office/officeart/2008/layout/PictureStrips"/>
    <dgm:cxn modelId="{2DEFCFAD-A1B6-8B45-950C-600BE2F4F65E}" type="presOf" srcId="{E08147F9-3569-644E-9B79-F4BF7D505843}" destId="{02EAD5CC-18BD-964F-A663-7C5E1200A2EF}" srcOrd="0" destOrd="0" presId="urn:microsoft.com/office/officeart/2008/layout/PictureStrips"/>
    <dgm:cxn modelId="{8D73738F-42C9-DE48-93C1-5CFD768BB23B}" srcId="{73BD52C8-0509-3A40-A3A6-6BD61D515F7B}" destId="{C4391ADA-0B9C-8147-869A-09F4E7E4CBB7}" srcOrd="0" destOrd="0" parTransId="{C655F9F5-17D8-7849-A47E-7D1BFA6622BB}" sibTransId="{9726A9B2-9CE7-C84A-BF09-0A167923C729}"/>
    <dgm:cxn modelId="{01A50615-AEC0-064F-B023-ADDC2B14A954}" srcId="{CD9602C7-04CB-724F-A445-B94FF12EEF71}" destId="{E08147F9-3569-644E-9B79-F4BF7D505843}" srcOrd="3" destOrd="0" parTransId="{C38C4CDD-D4F8-5747-9AF9-DDEDA0E36B69}" sibTransId="{0AC0A15A-2D20-4945-BC12-78E8AEBA270F}"/>
    <dgm:cxn modelId="{D905B5BB-EB22-4E48-A2EF-0511B0E79921}" type="presOf" srcId="{411E3D4E-93C6-744B-935D-D84988C33501}" destId="{2D0ED3C5-68D4-B744-AC37-0728F11D67D1}" srcOrd="0" destOrd="1" presId="urn:microsoft.com/office/officeart/2008/layout/PictureStrips"/>
    <dgm:cxn modelId="{2CBBB369-9D79-D34F-A632-02C761A1FC12}" srcId="{CD9602C7-04CB-724F-A445-B94FF12EEF71}" destId="{ED3DF6DB-B32E-9A43-9D45-99CA426F8004}" srcOrd="6" destOrd="0" parTransId="{727EAE0D-583D-8043-A5CA-3DC7C2686B62}" sibTransId="{BFE60019-C144-2444-BA89-6EF3151A8F3E}"/>
    <dgm:cxn modelId="{E64D7037-2B2E-E744-B9F3-317CC6B70C88}" type="presOf" srcId="{60EE3B13-70AB-534F-9D5E-1740F6AC13C8}" destId="{BB3615E5-445F-0F49-920A-B2553C987B9B}" srcOrd="0" destOrd="0" presId="urn:microsoft.com/office/officeart/2008/layout/PictureStrips"/>
    <dgm:cxn modelId="{DCEBAD61-5328-9B4B-A1EC-397948500122}" srcId="{60EE3B13-70AB-534F-9D5E-1740F6AC13C8}" destId="{089D498C-51CF-3344-B3B4-795C3C073D1E}" srcOrd="0" destOrd="0" parTransId="{E814EB2B-5BE5-B249-97DE-AAA8AB0318DA}" sibTransId="{002BB747-B5A6-864B-9D43-6FBF7D5F573F}"/>
    <dgm:cxn modelId="{8D82FEE9-858A-0941-8AE7-098E18E017E8}" type="presOf" srcId="{089D498C-51CF-3344-B3B4-795C3C073D1E}" destId="{BB3615E5-445F-0F49-920A-B2553C987B9B}" srcOrd="0" destOrd="1" presId="urn:microsoft.com/office/officeart/2008/layout/PictureStrips"/>
    <dgm:cxn modelId="{7DA6DC6A-3BD9-F247-AE51-ADD1C04B3F07}" srcId="{CD9602C7-04CB-724F-A445-B94FF12EEF71}" destId="{6BA713A8-F4F7-AC41-B479-E919C45EE048}" srcOrd="1" destOrd="0" parTransId="{FD03E435-FBFB-574F-A36A-69B60D61DAEA}" sibTransId="{95091944-982C-F04D-A1B2-6000673A456C}"/>
    <dgm:cxn modelId="{D4984498-4B5B-264B-87D2-C8E5DEC0395E}" srcId="{E08147F9-3569-644E-9B79-F4BF7D505843}" destId="{65BBF696-47B6-AA4E-A09A-F8FAECDB2D67}" srcOrd="0" destOrd="0" parTransId="{2DF3B452-5985-9544-B97D-130EB09D2A30}" sibTransId="{09B89F40-DFD5-9A45-A4CA-C09660DECA31}"/>
    <dgm:cxn modelId="{33A0B615-DA97-2944-8258-9DAAD12AFFAE}" type="presOf" srcId="{A3BE676E-A638-7E40-9C67-3CEA380D59D1}" destId="{21DEDDC8-5539-BB45-9278-65C2EBF7056B}" srcOrd="0" destOrd="0" presId="urn:microsoft.com/office/officeart/2008/layout/PictureStrips"/>
    <dgm:cxn modelId="{9C50B832-8063-2340-A07D-0DD9EAA53AA5}" srcId="{CD9602C7-04CB-724F-A445-B94FF12EEF71}" destId="{73BD52C8-0509-3A40-A3A6-6BD61D515F7B}" srcOrd="2" destOrd="0" parTransId="{50F494D9-C678-FC45-BE75-88A2AA27CA58}" sibTransId="{DF0C64C5-EA26-5945-949E-BED6456C6BB6}"/>
    <dgm:cxn modelId="{E5E29EE3-D3D6-FB41-A7F1-C2ED8CF155E1}" type="presParOf" srcId="{8B6A5C71-9ADC-C24F-B01B-724390C06174}" destId="{4E10FDDA-D749-2442-A99A-809D3B23BB9E}" srcOrd="0" destOrd="0" presId="urn:microsoft.com/office/officeart/2008/layout/PictureStrips"/>
    <dgm:cxn modelId="{A6AE7FF4-86F3-7A47-97DE-689B87AC7384}" type="presParOf" srcId="{4E10FDDA-D749-2442-A99A-809D3B23BB9E}" destId="{2D0ED3C5-68D4-B744-AC37-0728F11D67D1}" srcOrd="0" destOrd="0" presId="urn:microsoft.com/office/officeart/2008/layout/PictureStrips"/>
    <dgm:cxn modelId="{0BA19B8E-A897-454A-BB7A-4CFF54307B0B}" type="presParOf" srcId="{4E10FDDA-D749-2442-A99A-809D3B23BB9E}" destId="{A31E5760-8842-0449-8EAD-407CCCD2E8EA}" srcOrd="1" destOrd="0" presId="urn:microsoft.com/office/officeart/2008/layout/PictureStrips"/>
    <dgm:cxn modelId="{35F1BAA6-5E66-8049-8042-DEB7A51B27C8}" type="presParOf" srcId="{8B6A5C71-9ADC-C24F-B01B-724390C06174}" destId="{AC975038-5AF4-DF4C-B981-D78FEB395CA9}" srcOrd="1" destOrd="0" presId="urn:microsoft.com/office/officeart/2008/layout/PictureStrips"/>
    <dgm:cxn modelId="{0884935A-9607-8B46-B412-EB1E03E1A717}" type="presParOf" srcId="{8B6A5C71-9ADC-C24F-B01B-724390C06174}" destId="{9AA1D512-0C22-2D49-B8CA-A38CBC31D317}" srcOrd="2" destOrd="0" presId="urn:microsoft.com/office/officeart/2008/layout/PictureStrips"/>
    <dgm:cxn modelId="{FD25BC12-D46E-834F-A530-B682D29F2B23}" type="presParOf" srcId="{9AA1D512-0C22-2D49-B8CA-A38CBC31D317}" destId="{28757AFE-2C46-874F-A6B7-FDDE935B4B73}" srcOrd="0" destOrd="0" presId="urn:microsoft.com/office/officeart/2008/layout/PictureStrips"/>
    <dgm:cxn modelId="{3AFE02C4-825F-E641-897D-3DA94ED5543C}" type="presParOf" srcId="{9AA1D512-0C22-2D49-B8CA-A38CBC31D317}" destId="{08C4F479-408C-DD46-800E-8342623F5102}" srcOrd="1" destOrd="0" presId="urn:microsoft.com/office/officeart/2008/layout/PictureStrips"/>
    <dgm:cxn modelId="{4D9EC8D5-7589-0747-9907-876AA8B237B6}" type="presParOf" srcId="{8B6A5C71-9ADC-C24F-B01B-724390C06174}" destId="{0C878B63-C8B4-574C-9C69-8E520BB454D9}" srcOrd="3" destOrd="0" presId="urn:microsoft.com/office/officeart/2008/layout/PictureStrips"/>
    <dgm:cxn modelId="{86016A90-F732-EC47-B60C-307BCFF96BD2}" type="presParOf" srcId="{8B6A5C71-9ADC-C24F-B01B-724390C06174}" destId="{DA4FD233-3A08-0F4D-99DC-8A4D4CE0E0EA}" srcOrd="4" destOrd="0" presId="urn:microsoft.com/office/officeart/2008/layout/PictureStrips"/>
    <dgm:cxn modelId="{8AC0A1CC-B69F-5349-8334-B5B30046E4FF}" type="presParOf" srcId="{DA4FD233-3A08-0F4D-99DC-8A4D4CE0E0EA}" destId="{5EF39331-7080-9546-B87A-061EE66D53C2}" srcOrd="0" destOrd="0" presId="urn:microsoft.com/office/officeart/2008/layout/PictureStrips"/>
    <dgm:cxn modelId="{DD49210F-1196-684F-8D36-961D252AC550}" type="presParOf" srcId="{DA4FD233-3A08-0F4D-99DC-8A4D4CE0E0EA}" destId="{F242D762-4CF1-E74F-B8AA-EEFB357DF3AC}" srcOrd="1" destOrd="0" presId="urn:microsoft.com/office/officeart/2008/layout/PictureStrips"/>
    <dgm:cxn modelId="{43276DF3-8FD8-B24B-B340-1179001DE625}" type="presParOf" srcId="{8B6A5C71-9ADC-C24F-B01B-724390C06174}" destId="{513FE6FB-E039-BA44-AADF-37EE44FFBC2B}" srcOrd="5" destOrd="0" presId="urn:microsoft.com/office/officeart/2008/layout/PictureStrips"/>
    <dgm:cxn modelId="{35485D3B-007D-3A48-9FA2-00656B9FA1C9}" type="presParOf" srcId="{8B6A5C71-9ADC-C24F-B01B-724390C06174}" destId="{550F1B7A-6624-3643-8838-B3A7AD749918}" srcOrd="6" destOrd="0" presId="urn:microsoft.com/office/officeart/2008/layout/PictureStrips"/>
    <dgm:cxn modelId="{84112D77-AD13-C442-9128-58F6F0AEC4D7}" type="presParOf" srcId="{550F1B7A-6624-3643-8838-B3A7AD749918}" destId="{02EAD5CC-18BD-964F-A663-7C5E1200A2EF}" srcOrd="0" destOrd="0" presId="urn:microsoft.com/office/officeart/2008/layout/PictureStrips"/>
    <dgm:cxn modelId="{2320808B-429F-4346-88C6-9AB3434BAB9A}" type="presParOf" srcId="{550F1B7A-6624-3643-8838-B3A7AD749918}" destId="{93538F0D-D433-DD4F-B931-6A1DE81CAE17}" srcOrd="1" destOrd="0" presId="urn:microsoft.com/office/officeart/2008/layout/PictureStrips"/>
    <dgm:cxn modelId="{7C17A7B9-7FDA-864F-9634-5327A83100F8}" type="presParOf" srcId="{8B6A5C71-9ADC-C24F-B01B-724390C06174}" destId="{11DDB5C6-DDB2-5845-8F64-9DE729071626}" srcOrd="7" destOrd="0" presId="urn:microsoft.com/office/officeart/2008/layout/PictureStrips"/>
    <dgm:cxn modelId="{38F74AD9-24F8-164E-B737-85AB460E5A30}" type="presParOf" srcId="{8B6A5C71-9ADC-C24F-B01B-724390C06174}" destId="{4B62093E-F3B6-CB4A-9A17-0F24FC52D6C7}" srcOrd="8" destOrd="0" presId="urn:microsoft.com/office/officeart/2008/layout/PictureStrips"/>
    <dgm:cxn modelId="{FA34FF2A-D88E-484F-9C10-BBBBA8A14C57}" type="presParOf" srcId="{4B62093E-F3B6-CB4A-9A17-0F24FC52D6C7}" destId="{21DEDDC8-5539-BB45-9278-65C2EBF7056B}" srcOrd="0" destOrd="0" presId="urn:microsoft.com/office/officeart/2008/layout/PictureStrips"/>
    <dgm:cxn modelId="{051203D1-4864-C940-B9C8-35B55FCF1FE4}" type="presParOf" srcId="{4B62093E-F3B6-CB4A-9A17-0F24FC52D6C7}" destId="{03F04522-5320-A84F-AE93-2A914F840102}" srcOrd="1" destOrd="0" presId="urn:microsoft.com/office/officeart/2008/layout/PictureStrips"/>
    <dgm:cxn modelId="{E7A7128F-D0C6-344C-B003-45B818B17222}" type="presParOf" srcId="{8B6A5C71-9ADC-C24F-B01B-724390C06174}" destId="{09CFEDE5-C82C-6E45-B036-BA7E4CC43C30}" srcOrd="9" destOrd="0" presId="urn:microsoft.com/office/officeart/2008/layout/PictureStrips"/>
    <dgm:cxn modelId="{2D7C85C8-10EF-2F40-AECB-FE7044B5547A}" type="presParOf" srcId="{8B6A5C71-9ADC-C24F-B01B-724390C06174}" destId="{5B7B8F68-02E1-694B-AC6B-B7E83844C4F8}" srcOrd="10" destOrd="0" presId="urn:microsoft.com/office/officeart/2008/layout/PictureStrips"/>
    <dgm:cxn modelId="{513C1A0F-2DB6-9C4B-A638-ECE1E2D53E66}" type="presParOf" srcId="{5B7B8F68-02E1-694B-AC6B-B7E83844C4F8}" destId="{BB3615E5-445F-0F49-920A-B2553C987B9B}" srcOrd="0" destOrd="0" presId="urn:microsoft.com/office/officeart/2008/layout/PictureStrips"/>
    <dgm:cxn modelId="{7CD780DB-FF81-B747-87CB-74A78968AD9E}" type="presParOf" srcId="{5B7B8F68-02E1-694B-AC6B-B7E83844C4F8}" destId="{B6D38AC6-B268-6041-97F3-24EA7DADBB4B}" srcOrd="1" destOrd="0" presId="urn:microsoft.com/office/officeart/2008/layout/PictureStrips"/>
    <dgm:cxn modelId="{8139E6E2-6F03-C74D-9B50-FF87308B49FA}" type="presParOf" srcId="{8B6A5C71-9ADC-C24F-B01B-724390C06174}" destId="{2C4C65BF-55DB-5042-A624-FC24E35CDB54}" srcOrd="11" destOrd="0" presId="urn:microsoft.com/office/officeart/2008/layout/PictureStrips"/>
    <dgm:cxn modelId="{718F8120-D6D4-B04A-9669-6A5B41B49AF5}" type="presParOf" srcId="{8B6A5C71-9ADC-C24F-B01B-724390C06174}" destId="{8755B4EB-9A91-DF48-821F-C5790529BB16}" srcOrd="12" destOrd="0" presId="urn:microsoft.com/office/officeart/2008/layout/PictureStrips"/>
    <dgm:cxn modelId="{34757FC1-DD2F-864E-A3DD-593221D0DB71}" type="presParOf" srcId="{8755B4EB-9A91-DF48-821F-C5790529BB16}" destId="{477C5DB1-618E-114B-A1E7-E6E051180A63}" srcOrd="0" destOrd="0" presId="urn:microsoft.com/office/officeart/2008/layout/PictureStrips"/>
    <dgm:cxn modelId="{161CF5E0-D1E9-2D4B-845A-A6335246F31D}" type="presParOf" srcId="{8755B4EB-9A91-DF48-821F-C5790529BB16}" destId="{28D1A4C7-77D0-6C48-A14F-FA88B64F0091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8EA04288-7515-0A43-8FF6-26431583FE0F}" type="doc">
      <dgm:prSet loTypeId="urn:microsoft.com/office/officeart/2005/8/layout/cycle4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9A73604-D63D-4541-BF39-DC3BD9154978}">
      <dgm:prSet phldrT="[Texto]"/>
      <dgm:spPr/>
      <dgm:t>
        <a:bodyPr/>
        <a:lstStyle/>
        <a:p>
          <a:r>
            <a:rPr lang="es-ES" b="1" dirty="0" smtClean="0"/>
            <a:t>SALIR</a:t>
          </a:r>
          <a:endParaRPr lang="es-ES" b="1" dirty="0"/>
        </a:p>
      </dgm:t>
    </dgm:pt>
    <dgm:pt modelId="{9A05084C-347B-DF4F-B407-F36305E2E951}" type="parTrans" cxnId="{FB8C5D62-E45B-E64B-8EFE-5315C445E364}">
      <dgm:prSet/>
      <dgm:spPr/>
      <dgm:t>
        <a:bodyPr/>
        <a:lstStyle/>
        <a:p>
          <a:endParaRPr lang="es-ES"/>
        </a:p>
      </dgm:t>
    </dgm:pt>
    <dgm:pt modelId="{35D56A6B-270D-FA4A-986F-AB374D2AFEB8}" type="sibTrans" cxnId="{FB8C5D62-E45B-E64B-8EFE-5315C445E364}">
      <dgm:prSet/>
      <dgm:spPr/>
      <dgm:t>
        <a:bodyPr/>
        <a:lstStyle/>
        <a:p>
          <a:endParaRPr lang="es-ES"/>
        </a:p>
      </dgm:t>
    </dgm:pt>
    <dgm:pt modelId="{86DF1B8C-61D5-0445-8E51-E59E2FEDCE89}">
      <dgm:prSet phldrT="[Texto]"/>
      <dgm:spPr>
        <a:solidFill>
          <a:schemeClr val="accent2">
            <a:lumMod val="40000"/>
            <a:lumOff val="60000"/>
          </a:schemeClr>
        </a:solidFill>
        <a:ln>
          <a:solidFill>
            <a:srgbClr val="800000"/>
          </a:solidFill>
        </a:ln>
      </dgm:spPr>
      <dgm:t>
        <a:bodyPr/>
        <a:lstStyle/>
        <a:p>
          <a:r>
            <a:rPr lang="es-ES" b="0" dirty="0" smtClean="0"/>
            <a:t>Algo que que </a:t>
          </a:r>
          <a:r>
            <a:rPr lang="es-ES" b="1" dirty="0" smtClean="0"/>
            <a:t>cambiar</a:t>
          </a:r>
          <a:endParaRPr lang="es-ES" b="1" dirty="0"/>
        </a:p>
      </dgm:t>
    </dgm:pt>
    <dgm:pt modelId="{A5207879-6FA4-D34E-A015-A86D5BF5709F}" type="parTrans" cxnId="{94081A36-3259-4440-BB97-E80F6A9F4407}">
      <dgm:prSet/>
      <dgm:spPr/>
      <dgm:t>
        <a:bodyPr/>
        <a:lstStyle/>
        <a:p>
          <a:endParaRPr lang="es-ES"/>
        </a:p>
      </dgm:t>
    </dgm:pt>
    <dgm:pt modelId="{3ABAB7CA-EC99-874B-B7FA-78139257549E}" type="sibTrans" cxnId="{94081A36-3259-4440-BB97-E80F6A9F4407}">
      <dgm:prSet/>
      <dgm:spPr/>
      <dgm:t>
        <a:bodyPr/>
        <a:lstStyle/>
        <a:p>
          <a:endParaRPr lang="es-ES"/>
        </a:p>
      </dgm:t>
    </dgm:pt>
    <dgm:pt modelId="{D6EEF2E7-2837-7849-8B70-2ADF92332712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IR</a:t>
          </a:r>
          <a:endParaRPr lang="es-ES" b="1" dirty="0"/>
        </a:p>
      </dgm:t>
    </dgm:pt>
    <dgm:pt modelId="{3B507C6A-C5DD-4242-AE07-B42CB0C5983B}" type="parTrans" cxnId="{EB3E7734-D9A5-F54A-B437-084424C281DF}">
      <dgm:prSet/>
      <dgm:spPr/>
      <dgm:t>
        <a:bodyPr/>
        <a:lstStyle/>
        <a:p>
          <a:endParaRPr lang="es-ES"/>
        </a:p>
      </dgm:t>
    </dgm:pt>
    <dgm:pt modelId="{D7658317-692C-0F42-86B1-255F82E8530C}" type="sibTrans" cxnId="{EB3E7734-D9A5-F54A-B437-084424C281DF}">
      <dgm:prSet/>
      <dgm:spPr/>
      <dgm:t>
        <a:bodyPr/>
        <a:lstStyle/>
        <a:p>
          <a:endParaRPr lang="es-ES"/>
        </a:p>
      </dgm:t>
    </dgm:pt>
    <dgm:pt modelId="{A2EFBA4E-A353-604B-B9DF-B0842FC4CE48}">
      <dgm:prSet phldrT="[Texto]"/>
      <dgm:spPr>
        <a:solidFill>
          <a:srgbClr val="CCFFCC">
            <a:alpha val="90000"/>
          </a:srgbClr>
        </a:solidFill>
      </dgm:spPr>
      <dgm:t>
        <a:bodyPr/>
        <a:lstStyle/>
        <a:p>
          <a:r>
            <a:rPr lang="es-ES" b="0" dirty="0" smtClean="0"/>
            <a:t>Algo que </a:t>
          </a:r>
          <a:r>
            <a:rPr lang="es-ES" b="1" dirty="0" smtClean="0"/>
            <a:t>aportar</a:t>
          </a:r>
          <a:endParaRPr lang="es-ES" b="1" dirty="0"/>
        </a:p>
      </dgm:t>
    </dgm:pt>
    <dgm:pt modelId="{6E83AFFA-087B-C540-AF74-0DAE72DF6DD0}" type="parTrans" cxnId="{2F79E6C4-2F78-3244-A5FF-33C87FB77E15}">
      <dgm:prSet/>
      <dgm:spPr/>
      <dgm:t>
        <a:bodyPr/>
        <a:lstStyle/>
        <a:p>
          <a:endParaRPr lang="es-ES"/>
        </a:p>
      </dgm:t>
    </dgm:pt>
    <dgm:pt modelId="{14474E32-C57B-5D40-BA5F-A61011AEF811}" type="sibTrans" cxnId="{2F79E6C4-2F78-3244-A5FF-33C87FB77E15}">
      <dgm:prSet/>
      <dgm:spPr/>
      <dgm:t>
        <a:bodyPr/>
        <a:lstStyle/>
        <a:p>
          <a:endParaRPr lang="es-ES"/>
        </a:p>
      </dgm:t>
    </dgm:pt>
    <dgm:pt modelId="{B5CC67D5-D57C-7247-A264-A136DC64EF9A}">
      <dgm:prSet phldrT="[Texto]"/>
      <dgm:spPr/>
      <dgm:t>
        <a:bodyPr/>
        <a:lstStyle/>
        <a:p>
          <a:r>
            <a:rPr lang="es-ES" b="1" dirty="0" smtClean="0"/>
            <a:t>CON</a:t>
          </a:r>
          <a:endParaRPr lang="es-ES" b="1" dirty="0"/>
        </a:p>
      </dgm:t>
    </dgm:pt>
    <dgm:pt modelId="{77833FF6-637C-AA4C-A2D0-2810028D7025}" type="parTrans" cxnId="{95C581B8-304B-854B-901B-798B62CB7DA6}">
      <dgm:prSet/>
      <dgm:spPr/>
      <dgm:t>
        <a:bodyPr/>
        <a:lstStyle/>
        <a:p>
          <a:endParaRPr lang="es-ES"/>
        </a:p>
      </dgm:t>
    </dgm:pt>
    <dgm:pt modelId="{5B6590FB-3FCE-EF44-8AF1-44F6B0B067F1}" type="sibTrans" cxnId="{95C581B8-304B-854B-901B-798B62CB7DA6}">
      <dgm:prSet/>
      <dgm:spPr/>
      <dgm:t>
        <a:bodyPr/>
        <a:lstStyle/>
        <a:p>
          <a:endParaRPr lang="es-ES"/>
        </a:p>
      </dgm:t>
    </dgm:pt>
    <dgm:pt modelId="{C568FD11-FDEE-5C4E-80E2-D7EA0338FA8A}">
      <dgm:prSet phldrT="[Texto]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ES" b="0" dirty="0" smtClean="0"/>
            <a:t>Algo que me </a:t>
          </a:r>
          <a:r>
            <a:rPr lang="es-ES" b="1" dirty="0" smtClean="0"/>
            <a:t>mueve</a:t>
          </a:r>
          <a:endParaRPr lang="es-ES" b="1" dirty="0"/>
        </a:p>
      </dgm:t>
    </dgm:pt>
    <dgm:pt modelId="{C9B98068-9641-9F46-BDC8-D3F87EB53A65}" type="parTrans" cxnId="{B708840A-946E-8549-8D29-35152AA0314B}">
      <dgm:prSet/>
      <dgm:spPr/>
      <dgm:t>
        <a:bodyPr/>
        <a:lstStyle/>
        <a:p>
          <a:endParaRPr lang="es-ES"/>
        </a:p>
      </dgm:t>
    </dgm:pt>
    <dgm:pt modelId="{02070143-B715-1745-8F15-75471DD317A2}" type="sibTrans" cxnId="{B708840A-946E-8549-8D29-35152AA0314B}">
      <dgm:prSet/>
      <dgm:spPr/>
      <dgm:t>
        <a:bodyPr/>
        <a:lstStyle/>
        <a:p>
          <a:endParaRPr lang="es-ES"/>
        </a:p>
      </dgm:t>
    </dgm:pt>
    <dgm:pt modelId="{3A453BFC-7CC4-2C41-A2D4-CBC1D140B2E8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CÓMO</a:t>
          </a:r>
          <a:endParaRPr lang="es-ES" b="1" dirty="0"/>
        </a:p>
      </dgm:t>
    </dgm:pt>
    <dgm:pt modelId="{0E7A5739-4D2A-B742-97E8-0CB9F443BD5F}" type="parTrans" cxnId="{04567076-C01A-DF47-8A33-AF6D14BE1D49}">
      <dgm:prSet/>
      <dgm:spPr/>
      <dgm:t>
        <a:bodyPr/>
        <a:lstStyle/>
        <a:p>
          <a:endParaRPr lang="es-ES"/>
        </a:p>
      </dgm:t>
    </dgm:pt>
    <dgm:pt modelId="{083E958F-4D7A-3048-9154-8B115EF6BA71}" type="sibTrans" cxnId="{04567076-C01A-DF47-8A33-AF6D14BE1D49}">
      <dgm:prSet/>
      <dgm:spPr/>
      <dgm:t>
        <a:bodyPr/>
        <a:lstStyle/>
        <a:p>
          <a:endParaRPr lang="es-ES"/>
        </a:p>
      </dgm:t>
    </dgm:pt>
    <dgm:pt modelId="{61A3E74F-F603-7246-A503-B8547358FF1D}">
      <dgm:prSet phldrT="[Texto]"/>
      <dgm:spPr>
        <a:solidFill>
          <a:schemeClr val="accent2">
            <a:lumMod val="40000"/>
            <a:lumOff val="60000"/>
          </a:schemeClr>
        </a:solidFill>
        <a:ln>
          <a:solidFill>
            <a:srgbClr val="800000"/>
          </a:solidFill>
        </a:ln>
      </dgm:spPr>
      <dgm:t>
        <a:bodyPr/>
        <a:lstStyle/>
        <a:p>
          <a:r>
            <a:rPr lang="es-ES" b="0" dirty="0" smtClean="0"/>
            <a:t>Algo que </a:t>
          </a:r>
          <a:r>
            <a:rPr lang="es-ES" b="1" dirty="0" smtClean="0"/>
            <a:t>buscar</a:t>
          </a:r>
          <a:endParaRPr lang="es-ES" b="1" dirty="0"/>
        </a:p>
      </dgm:t>
    </dgm:pt>
    <dgm:pt modelId="{73D5522A-B85D-A048-96C1-ADEA97E24677}" type="parTrans" cxnId="{6011CCDB-3EF3-4541-9322-1D792846ADB5}">
      <dgm:prSet/>
      <dgm:spPr/>
      <dgm:t>
        <a:bodyPr/>
        <a:lstStyle/>
        <a:p>
          <a:endParaRPr lang="es-ES"/>
        </a:p>
      </dgm:t>
    </dgm:pt>
    <dgm:pt modelId="{5B1FAFA7-7670-1941-877E-D898572473CD}" type="sibTrans" cxnId="{6011CCDB-3EF3-4541-9322-1D792846ADB5}">
      <dgm:prSet/>
      <dgm:spPr/>
      <dgm:t>
        <a:bodyPr/>
        <a:lstStyle/>
        <a:p>
          <a:endParaRPr lang="es-ES"/>
        </a:p>
      </dgm:t>
    </dgm:pt>
    <dgm:pt modelId="{42197B96-0FE7-6046-AB4D-86DF2E41D893}">
      <dgm:prSet phldrT="[Texto]"/>
      <dgm:spPr>
        <a:solidFill>
          <a:srgbClr val="CCFFCC">
            <a:alpha val="90000"/>
          </a:srgbClr>
        </a:solidFill>
      </dgm:spPr>
      <dgm:t>
        <a:bodyPr/>
        <a:lstStyle/>
        <a:p>
          <a:r>
            <a:rPr lang="es-ES" b="0" dirty="0" smtClean="0"/>
            <a:t>Algo que </a:t>
          </a:r>
          <a:r>
            <a:rPr lang="es-ES" b="1" dirty="0" smtClean="0"/>
            <a:t>hacer</a:t>
          </a:r>
          <a:endParaRPr lang="es-ES" b="1" dirty="0"/>
        </a:p>
      </dgm:t>
    </dgm:pt>
    <dgm:pt modelId="{446545F0-6BBF-7B42-9CAA-D9CD9D23F11C}" type="parTrans" cxnId="{26D5352E-0CC7-C049-97E7-454D569FFDDD}">
      <dgm:prSet/>
      <dgm:spPr/>
      <dgm:t>
        <a:bodyPr/>
        <a:lstStyle/>
        <a:p>
          <a:endParaRPr lang="es-ES"/>
        </a:p>
      </dgm:t>
    </dgm:pt>
    <dgm:pt modelId="{D958B9F5-9FFC-3846-B989-898AD0B0F321}" type="sibTrans" cxnId="{26D5352E-0CC7-C049-97E7-454D569FFDDD}">
      <dgm:prSet/>
      <dgm:spPr/>
      <dgm:t>
        <a:bodyPr/>
        <a:lstStyle/>
        <a:p>
          <a:endParaRPr lang="es-ES"/>
        </a:p>
      </dgm:t>
    </dgm:pt>
    <dgm:pt modelId="{73A0F87C-FFC5-A844-8C98-D9054AD3ED06}">
      <dgm:prSet phldrT="[Texto]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ES" b="0" dirty="0" smtClean="0"/>
            <a:t>Alguien con </a:t>
          </a:r>
          <a:r>
            <a:rPr lang="es-ES" b="1" dirty="0" smtClean="0"/>
            <a:t>quien </a:t>
          </a:r>
          <a:r>
            <a:rPr lang="es-ES" b="0" dirty="0" smtClean="0"/>
            <a:t>ir</a:t>
          </a:r>
          <a:endParaRPr lang="es-ES" b="0" dirty="0"/>
        </a:p>
      </dgm:t>
    </dgm:pt>
    <dgm:pt modelId="{371FFB36-ABEE-EC46-B8F8-2242373A034E}" type="parTrans" cxnId="{0CC9947F-5DCE-1645-A6A6-0584236C1937}">
      <dgm:prSet/>
      <dgm:spPr/>
      <dgm:t>
        <a:bodyPr/>
        <a:lstStyle/>
        <a:p>
          <a:endParaRPr lang="es-ES"/>
        </a:p>
      </dgm:t>
    </dgm:pt>
    <dgm:pt modelId="{EA19C016-77E9-1542-A513-06257B00259D}" type="sibTrans" cxnId="{0CC9947F-5DCE-1645-A6A6-0584236C1937}">
      <dgm:prSet/>
      <dgm:spPr/>
      <dgm:t>
        <a:bodyPr/>
        <a:lstStyle/>
        <a:p>
          <a:endParaRPr lang="es-ES"/>
        </a:p>
      </dgm:t>
    </dgm:pt>
    <dgm:pt modelId="{88BB2CC6-A551-8A46-A822-55ABC60227E9}">
      <dgm:prSet phldrT="[Texto]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ES" b="0" dirty="0" smtClean="0"/>
            <a:t>Algo que </a:t>
          </a:r>
          <a:r>
            <a:rPr lang="es-ES" b="1" dirty="0" smtClean="0"/>
            <a:t>no</a:t>
          </a:r>
          <a:r>
            <a:rPr lang="es-ES" b="0" dirty="0" smtClean="0"/>
            <a:t> </a:t>
          </a:r>
          <a:r>
            <a:rPr lang="es-ES" b="1" dirty="0" smtClean="0"/>
            <a:t>llevar</a:t>
          </a:r>
          <a:endParaRPr lang="es-ES" b="1" dirty="0"/>
        </a:p>
      </dgm:t>
    </dgm:pt>
    <dgm:pt modelId="{BD31E8EB-C8AC-C44A-9E3A-0ECDF6FFF6A4}" type="parTrans" cxnId="{EF1022C7-8190-8C4E-90E8-E3BCC181F71A}">
      <dgm:prSet/>
      <dgm:spPr/>
      <dgm:t>
        <a:bodyPr/>
        <a:lstStyle/>
        <a:p>
          <a:endParaRPr lang="es-ES"/>
        </a:p>
      </dgm:t>
    </dgm:pt>
    <dgm:pt modelId="{A376B389-C08F-3B45-B8AF-9E8F64E1AA36}" type="sibTrans" cxnId="{EF1022C7-8190-8C4E-90E8-E3BCC181F71A}">
      <dgm:prSet/>
      <dgm:spPr/>
      <dgm:t>
        <a:bodyPr/>
        <a:lstStyle/>
        <a:p>
          <a:endParaRPr lang="es-ES"/>
        </a:p>
      </dgm:t>
    </dgm:pt>
    <dgm:pt modelId="{FF9FA534-1EED-5646-9E9E-E5F630116ED3}">
      <dgm:prSet phldrT="[Texto]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ES" b="0" dirty="0" smtClean="0"/>
            <a:t>Algo que </a:t>
          </a:r>
          <a:r>
            <a:rPr lang="es-ES" b="1" dirty="0" smtClean="0"/>
            <a:t>sí llevar</a:t>
          </a:r>
          <a:endParaRPr lang="es-ES" b="1" dirty="0"/>
        </a:p>
      </dgm:t>
    </dgm:pt>
    <dgm:pt modelId="{B4A5159C-6C84-A645-B7B8-15D5079204BC}" type="parTrans" cxnId="{F9E44644-5A70-984D-BFE8-86EA2552C581}">
      <dgm:prSet/>
      <dgm:spPr/>
      <dgm:t>
        <a:bodyPr/>
        <a:lstStyle/>
        <a:p>
          <a:endParaRPr lang="es-ES"/>
        </a:p>
      </dgm:t>
    </dgm:pt>
    <dgm:pt modelId="{D08D6F43-5FAC-5B4B-A64F-067BCEF0FA06}" type="sibTrans" cxnId="{F9E44644-5A70-984D-BFE8-86EA2552C581}">
      <dgm:prSet/>
      <dgm:spPr/>
      <dgm:t>
        <a:bodyPr/>
        <a:lstStyle/>
        <a:p>
          <a:endParaRPr lang="es-ES"/>
        </a:p>
      </dgm:t>
    </dgm:pt>
    <dgm:pt modelId="{53C019B9-CDED-564C-A45A-6407096C7047}" type="pres">
      <dgm:prSet presAssocID="{8EA04288-7515-0A43-8FF6-26431583FE0F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8855397-A17C-3A43-B430-925071209291}" type="pres">
      <dgm:prSet presAssocID="{8EA04288-7515-0A43-8FF6-26431583FE0F}" presName="children" presStyleCnt="0"/>
      <dgm:spPr/>
    </dgm:pt>
    <dgm:pt modelId="{A243813B-D3CD-F243-B051-5F2C3244C391}" type="pres">
      <dgm:prSet presAssocID="{8EA04288-7515-0A43-8FF6-26431583FE0F}" presName="child1group" presStyleCnt="0"/>
      <dgm:spPr/>
    </dgm:pt>
    <dgm:pt modelId="{52325AB7-E190-E143-A0FA-B4738761A9BA}" type="pres">
      <dgm:prSet presAssocID="{8EA04288-7515-0A43-8FF6-26431583FE0F}" presName="child1" presStyleLbl="bgAcc1" presStyleIdx="0" presStyleCnt="4"/>
      <dgm:spPr/>
      <dgm:t>
        <a:bodyPr/>
        <a:lstStyle/>
        <a:p>
          <a:endParaRPr lang="es-ES"/>
        </a:p>
      </dgm:t>
    </dgm:pt>
    <dgm:pt modelId="{B332A17A-C2F2-614D-82BA-5D4AF8F616F8}" type="pres">
      <dgm:prSet presAssocID="{8EA04288-7515-0A43-8FF6-26431583FE0F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FF6833B-F03E-924C-9062-1CE9A644AD8C}" type="pres">
      <dgm:prSet presAssocID="{8EA04288-7515-0A43-8FF6-26431583FE0F}" presName="child2group" presStyleCnt="0"/>
      <dgm:spPr/>
    </dgm:pt>
    <dgm:pt modelId="{DF8B6A7C-4754-D740-92B3-24BEAB4A1FAF}" type="pres">
      <dgm:prSet presAssocID="{8EA04288-7515-0A43-8FF6-26431583FE0F}" presName="child2" presStyleLbl="bgAcc1" presStyleIdx="1" presStyleCnt="4"/>
      <dgm:spPr/>
      <dgm:t>
        <a:bodyPr/>
        <a:lstStyle/>
        <a:p>
          <a:endParaRPr lang="es-ES"/>
        </a:p>
      </dgm:t>
    </dgm:pt>
    <dgm:pt modelId="{51C1559C-D180-CF4D-9D83-AB5F2B28BFCC}" type="pres">
      <dgm:prSet presAssocID="{8EA04288-7515-0A43-8FF6-26431583FE0F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A01DDFD-1C93-5F42-A92F-C91F8BC2FDC0}" type="pres">
      <dgm:prSet presAssocID="{8EA04288-7515-0A43-8FF6-26431583FE0F}" presName="child3group" presStyleCnt="0"/>
      <dgm:spPr/>
    </dgm:pt>
    <dgm:pt modelId="{D00A9948-045A-4741-BE4C-ACE770697993}" type="pres">
      <dgm:prSet presAssocID="{8EA04288-7515-0A43-8FF6-26431583FE0F}" presName="child3" presStyleLbl="bgAcc1" presStyleIdx="2" presStyleCnt="4"/>
      <dgm:spPr/>
      <dgm:t>
        <a:bodyPr/>
        <a:lstStyle/>
        <a:p>
          <a:endParaRPr lang="es-ES"/>
        </a:p>
      </dgm:t>
    </dgm:pt>
    <dgm:pt modelId="{1CADF6FF-E870-2745-8407-75861FA657CE}" type="pres">
      <dgm:prSet presAssocID="{8EA04288-7515-0A43-8FF6-26431583FE0F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1849050-FE13-A941-90EF-A6DA97C19C1B}" type="pres">
      <dgm:prSet presAssocID="{8EA04288-7515-0A43-8FF6-26431583FE0F}" presName="child4group" presStyleCnt="0"/>
      <dgm:spPr/>
    </dgm:pt>
    <dgm:pt modelId="{975519F2-D2B3-3C4A-B445-FE825B911FC9}" type="pres">
      <dgm:prSet presAssocID="{8EA04288-7515-0A43-8FF6-26431583FE0F}" presName="child4" presStyleLbl="bgAcc1" presStyleIdx="3" presStyleCnt="4"/>
      <dgm:spPr/>
      <dgm:t>
        <a:bodyPr/>
        <a:lstStyle/>
        <a:p>
          <a:endParaRPr lang="es-ES"/>
        </a:p>
      </dgm:t>
    </dgm:pt>
    <dgm:pt modelId="{AC651B28-3153-DB4E-8F30-12EFF085CA54}" type="pres">
      <dgm:prSet presAssocID="{8EA04288-7515-0A43-8FF6-26431583FE0F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D7760B7-12DA-BC40-BDD7-A1B0F93B0995}" type="pres">
      <dgm:prSet presAssocID="{8EA04288-7515-0A43-8FF6-26431583FE0F}" presName="childPlaceholder" presStyleCnt="0"/>
      <dgm:spPr/>
    </dgm:pt>
    <dgm:pt modelId="{A8C82C50-B697-2E41-934B-3758447B549C}" type="pres">
      <dgm:prSet presAssocID="{8EA04288-7515-0A43-8FF6-26431583FE0F}" presName="circle" presStyleCnt="0"/>
      <dgm:spPr/>
    </dgm:pt>
    <dgm:pt modelId="{9FE003C6-5663-4940-BD89-CC1ADABD6ECF}" type="pres">
      <dgm:prSet presAssocID="{8EA04288-7515-0A43-8FF6-26431583FE0F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C3CD137-521F-714E-B7AD-13CDDFAF2375}" type="pres">
      <dgm:prSet presAssocID="{8EA04288-7515-0A43-8FF6-26431583FE0F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2F09CE0-FFDA-DE47-A3F7-7EC6792955F3}" type="pres">
      <dgm:prSet presAssocID="{8EA04288-7515-0A43-8FF6-26431583FE0F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4D2DC98-C0A8-3C4F-9779-DDE158AC2E20}" type="pres">
      <dgm:prSet presAssocID="{8EA04288-7515-0A43-8FF6-26431583FE0F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7885F23-0D44-274B-A6C5-3F48ABCB6793}" type="pres">
      <dgm:prSet presAssocID="{8EA04288-7515-0A43-8FF6-26431583FE0F}" presName="quadrantPlaceholder" presStyleCnt="0"/>
      <dgm:spPr/>
    </dgm:pt>
    <dgm:pt modelId="{B5EC21FC-E5F4-3E4C-9349-619347010D53}" type="pres">
      <dgm:prSet presAssocID="{8EA04288-7515-0A43-8FF6-26431583FE0F}" presName="center1" presStyleLbl="fgShp" presStyleIdx="0" presStyleCnt="2"/>
      <dgm:spPr>
        <a:solidFill>
          <a:srgbClr val="008000"/>
        </a:solidFill>
      </dgm:spPr>
    </dgm:pt>
    <dgm:pt modelId="{9DCF3D85-F11A-0941-99CD-094ED412A2BB}" type="pres">
      <dgm:prSet presAssocID="{8EA04288-7515-0A43-8FF6-26431583FE0F}" presName="center2" presStyleLbl="fgShp" presStyleIdx="1" presStyleCnt="2"/>
      <dgm:spPr>
        <a:solidFill>
          <a:srgbClr val="008000"/>
        </a:solidFill>
      </dgm:spPr>
    </dgm:pt>
  </dgm:ptLst>
  <dgm:cxnLst>
    <dgm:cxn modelId="{4250E42F-1516-E148-A88C-A5314BACB20D}" type="presOf" srcId="{A2EFBA4E-A353-604B-B9DF-B0842FC4CE48}" destId="{51C1559C-D180-CF4D-9D83-AB5F2B28BFCC}" srcOrd="1" destOrd="0" presId="urn:microsoft.com/office/officeart/2005/8/layout/cycle4"/>
    <dgm:cxn modelId="{A016D79D-614A-3344-A556-60EE0084A599}" type="presOf" srcId="{73A0F87C-FFC5-A844-8C98-D9054AD3ED06}" destId="{1CADF6FF-E870-2745-8407-75861FA657CE}" srcOrd="1" destOrd="1" presId="urn:microsoft.com/office/officeart/2005/8/layout/cycle4"/>
    <dgm:cxn modelId="{9340A026-3D6C-3345-BE77-A596D3CA14BF}" type="presOf" srcId="{61A3E74F-F603-7246-A503-B8547358FF1D}" destId="{B332A17A-C2F2-614D-82BA-5D4AF8F616F8}" srcOrd="1" destOrd="1" presId="urn:microsoft.com/office/officeart/2005/8/layout/cycle4"/>
    <dgm:cxn modelId="{3C9C306E-DF24-3C44-AE0B-0521D4A486B5}" type="presOf" srcId="{D6EEF2E7-2837-7849-8B70-2ADF92332712}" destId="{9C3CD137-521F-714E-B7AD-13CDDFAF2375}" srcOrd="0" destOrd="0" presId="urn:microsoft.com/office/officeart/2005/8/layout/cycle4"/>
    <dgm:cxn modelId="{44E1930B-8F85-C44E-B11B-FFC8CAD5320A}" type="presOf" srcId="{B5CC67D5-D57C-7247-A264-A136DC64EF9A}" destId="{52F09CE0-FFDA-DE47-A3F7-7EC6792955F3}" srcOrd="0" destOrd="0" presId="urn:microsoft.com/office/officeart/2005/8/layout/cycle4"/>
    <dgm:cxn modelId="{7EF5EFE7-ED28-6747-8EB7-19AAB7A0C856}" type="presOf" srcId="{79A73604-D63D-4541-BF39-DC3BD9154978}" destId="{9FE003C6-5663-4940-BD89-CC1ADABD6ECF}" srcOrd="0" destOrd="0" presId="urn:microsoft.com/office/officeart/2005/8/layout/cycle4"/>
    <dgm:cxn modelId="{EF1022C7-8190-8C4E-90E8-E3BCC181F71A}" srcId="{3A453BFC-7CC4-2C41-A2D4-CBC1D140B2E8}" destId="{88BB2CC6-A551-8A46-A822-55ABC60227E9}" srcOrd="0" destOrd="0" parTransId="{BD31E8EB-C8AC-C44A-9E3A-0ECDF6FFF6A4}" sibTransId="{A376B389-C08F-3B45-B8AF-9E8F64E1AA36}"/>
    <dgm:cxn modelId="{7A5D8F0A-72E5-C74A-96C6-A6CF06EB6E45}" type="presOf" srcId="{8EA04288-7515-0A43-8FF6-26431583FE0F}" destId="{53C019B9-CDED-564C-A45A-6407096C7047}" srcOrd="0" destOrd="0" presId="urn:microsoft.com/office/officeart/2005/8/layout/cycle4"/>
    <dgm:cxn modelId="{054B5149-616B-B449-B2D8-2821414CBFF3}" type="presOf" srcId="{88BB2CC6-A551-8A46-A822-55ABC60227E9}" destId="{975519F2-D2B3-3C4A-B445-FE825B911FC9}" srcOrd="0" destOrd="0" presId="urn:microsoft.com/office/officeart/2005/8/layout/cycle4"/>
    <dgm:cxn modelId="{CDFC12EE-AA8F-D747-86E9-DD7C0B720EA4}" type="presOf" srcId="{88BB2CC6-A551-8A46-A822-55ABC60227E9}" destId="{AC651B28-3153-DB4E-8F30-12EFF085CA54}" srcOrd="1" destOrd="0" presId="urn:microsoft.com/office/officeart/2005/8/layout/cycle4"/>
    <dgm:cxn modelId="{336DDE76-439C-9C4C-8449-E2574EC722BE}" type="presOf" srcId="{3A453BFC-7CC4-2C41-A2D4-CBC1D140B2E8}" destId="{C4D2DC98-C0A8-3C4F-9779-DDE158AC2E20}" srcOrd="0" destOrd="0" presId="urn:microsoft.com/office/officeart/2005/8/layout/cycle4"/>
    <dgm:cxn modelId="{2AC4BDA5-E9F2-DA4A-A5DB-25A61F3E2323}" type="presOf" srcId="{42197B96-0FE7-6046-AB4D-86DF2E41D893}" destId="{DF8B6A7C-4754-D740-92B3-24BEAB4A1FAF}" srcOrd="0" destOrd="1" presId="urn:microsoft.com/office/officeart/2005/8/layout/cycle4"/>
    <dgm:cxn modelId="{F9E44644-5A70-984D-BFE8-86EA2552C581}" srcId="{3A453BFC-7CC4-2C41-A2D4-CBC1D140B2E8}" destId="{FF9FA534-1EED-5646-9E9E-E5F630116ED3}" srcOrd="1" destOrd="0" parTransId="{B4A5159C-6C84-A645-B7B8-15D5079204BC}" sibTransId="{D08D6F43-5FAC-5B4B-A64F-067BCEF0FA06}"/>
    <dgm:cxn modelId="{04567076-C01A-DF47-8A33-AF6D14BE1D49}" srcId="{8EA04288-7515-0A43-8FF6-26431583FE0F}" destId="{3A453BFC-7CC4-2C41-A2D4-CBC1D140B2E8}" srcOrd="3" destOrd="0" parTransId="{0E7A5739-4D2A-B742-97E8-0CB9F443BD5F}" sibTransId="{083E958F-4D7A-3048-9154-8B115EF6BA71}"/>
    <dgm:cxn modelId="{EB3E7734-D9A5-F54A-B437-084424C281DF}" srcId="{8EA04288-7515-0A43-8FF6-26431583FE0F}" destId="{D6EEF2E7-2837-7849-8B70-2ADF92332712}" srcOrd="1" destOrd="0" parTransId="{3B507C6A-C5DD-4242-AE07-B42CB0C5983B}" sibTransId="{D7658317-692C-0F42-86B1-255F82E8530C}"/>
    <dgm:cxn modelId="{7B62C7A0-2CCA-7F40-9DEB-4C4EA38F67E3}" type="presOf" srcId="{A2EFBA4E-A353-604B-B9DF-B0842FC4CE48}" destId="{DF8B6A7C-4754-D740-92B3-24BEAB4A1FAF}" srcOrd="0" destOrd="0" presId="urn:microsoft.com/office/officeart/2005/8/layout/cycle4"/>
    <dgm:cxn modelId="{BD9B26F6-C76E-D347-91A7-C2BE3284A0DC}" type="presOf" srcId="{C568FD11-FDEE-5C4E-80E2-D7EA0338FA8A}" destId="{1CADF6FF-E870-2745-8407-75861FA657CE}" srcOrd="1" destOrd="0" presId="urn:microsoft.com/office/officeart/2005/8/layout/cycle4"/>
    <dgm:cxn modelId="{79E348F8-FCDE-424B-8A45-0A79D72CCE3C}" type="presOf" srcId="{42197B96-0FE7-6046-AB4D-86DF2E41D893}" destId="{51C1559C-D180-CF4D-9D83-AB5F2B28BFCC}" srcOrd="1" destOrd="1" presId="urn:microsoft.com/office/officeart/2005/8/layout/cycle4"/>
    <dgm:cxn modelId="{2F79E6C4-2F78-3244-A5FF-33C87FB77E15}" srcId="{D6EEF2E7-2837-7849-8B70-2ADF92332712}" destId="{A2EFBA4E-A353-604B-B9DF-B0842FC4CE48}" srcOrd="0" destOrd="0" parTransId="{6E83AFFA-087B-C540-AF74-0DAE72DF6DD0}" sibTransId="{14474E32-C57B-5D40-BA5F-A61011AEF811}"/>
    <dgm:cxn modelId="{FB8C5D62-E45B-E64B-8EFE-5315C445E364}" srcId="{8EA04288-7515-0A43-8FF6-26431583FE0F}" destId="{79A73604-D63D-4541-BF39-DC3BD9154978}" srcOrd="0" destOrd="0" parTransId="{9A05084C-347B-DF4F-B407-F36305E2E951}" sibTransId="{35D56A6B-270D-FA4A-986F-AB374D2AFEB8}"/>
    <dgm:cxn modelId="{0CC9947F-5DCE-1645-A6A6-0584236C1937}" srcId="{B5CC67D5-D57C-7247-A264-A136DC64EF9A}" destId="{73A0F87C-FFC5-A844-8C98-D9054AD3ED06}" srcOrd="1" destOrd="0" parTransId="{371FFB36-ABEE-EC46-B8F8-2242373A034E}" sibTransId="{EA19C016-77E9-1542-A513-06257B00259D}"/>
    <dgm:cxn modelId="{94081A36-3259-4440-BB97-E80F6A9F4407}" srcId="{79A73604-D63D-4541-BF39-DC3BD9154978}" destId="{86DF1B8C-61D5-0445-8E51-E59E2FEDCE89}" srcOrd="0" destOrd="0" parTransId="{A5207879-6FA4-D34E-A015-A86D5BF5709F}" sibTransId="{3ABAB7CA-EC99-874B-B7FA-78139257549E}"/>
    <dgm:cxn modelId="{2069470D-DFB6-E145-8A10-AD55B1C84CCA}" type="presOf" srcId="{86DF1B8C-61D5-0445-8E51-E59E2FEDCE89}" destId="{B332A17A-C2F2-614D-82BA-5D4AF8F616F8}" srcOrd="1" destOrd="0" presId="urn:microsoft.com/office/officeart/2005/8/layout/cycle4"/>
    <dgm:cxn modelId="{95C581B8-304B-854B-901B-798B62CB7DA6}" srcId="{8EA04288-7515-0A43-8FF6-26431583FE0F}" destId="{B5CC67D5-D57C-7247-A264-A136DC64EF9A}" srcOrd="2" destOrd="0" parTransId="{77833FF6-637C-AA4C-A2D0-2810028D7025}" sibTransId="{5B6590FB-3FCE-EF44-8AF1-44F6B0B067F1}"/>
    <dgm:cxn modelId="{6011CCDB-3EF3-4541-9322-1D792846ADB5}" srcId="{79A73604-D63D-4541-BF39-DC3BD9154978}" destId="{61A3E74F-F603-7246-A503-B8547358FF1D}" srcOrd="1" destOrd="0" parTransId="{73D5522A-B85D-A048-96C1-ADEA97E24677}" sibTransId="{5B1FAFA7-7670-1941-877E-D898572473CD}"/>
    <dgm:cxn modelId="{FD412236-9372-7142-9354-EF7D3915D6C9}" type="presOf" srcId="{86DF1B8C-61D5-0445-8E51-E59E2FEDCE89}" destId="{52325AB7-E190-E143-A0FA-B4738761A9BA}" srcOrd="0" destOrd="0" presId="urn:microsoft.com/office/officeart/2005/8/layout/cycle4"/>
    <dgm:cxn modelId="{26D5352E-0CC7-C049-97E7-454D569FFDDD}" srcId="{D6EEF2E7-2837-7849-8B70-2ADF92332712}" destId="{42197B96-0FE7-6046-AB4D-86DF2E41D893}" srcOrd="1" destOrd="0" parTransId="{446545F0-6BBF-7B42-9CAA-D9CD9D23F11C}" sibTransId="{D958B9F5-9FFC-3846-B989-898AD0B0F321}"/>
    <dgm:cxn modelId="{0C20E6AB-D464-534D-B7A3-7DEE5004C261}" type="presOf" srcId="{73A0F87C-FFC5-A844-8C98-D9054AD3ED06}" destId="{D00A9948-045A-4741-BE4C-ACE770697993}" srcOrd="0" destOrd="1" presId="urn:microsoft.com/office/officeart/2005/8/layout/cycle4"/>
    <dgm:cxn modelId="{FBA3DC79-FA40-5948-8241-D96631DDE11C}" type="presOf" srcId="{FF9FA534-1EED-5646-9E9E-E5F630116ED3}" destId="{AC651B28-3153-DB4E-8F30-12EFF085CA54}" srcOrd="1" destOrd="1" presId="urn:microsoft.com/office/officeart/2005/8/layout/cycle4"/>
    <dgm:cxn modelId="{B708840A-946E-8549-8D29-35152AA0314B}" srcId="{B5CC67D5-D57C-7247-A264-A136DC64EF9A}" destId="{C568FD11-FDEE-5C4E-80E2-D7EA0338FA8A}" srcOrd="0" destOrd="0" parTransId="{C9B98068-9641-9F46-BDC8-D3F87EB53A65}" sibTransId="{02070143-B715-1745-8F15-75471DD317A2}"/>
    <dgm:cxn modelId="{BAB9E6CC-463E-9544-AE1E-5DE0E077C25F}" type="presOf" srcId="{C568FD11-FDEE-5C4E-80E2-D7EA0338FA8A}" destId="{D00A9948-045A-4741-BE4C-ACE770697993}" srcOrd="0" destOrd="0" presId="urn:microsoft.com/office/officeart/2005/8/layout/cycle4"/>
    <dgm:cxn modelId="{BAA5CA78-AA2A-7F42-8126-1E41BC083D15}" type="presOf" srcId="{FF9FA534-1EED-5646-9E9E-E5F630116ED3}" destId="{975519F2-D2B3-3C4A-B445-FE825B911FC9}" srcOrd="0" destOrd="1" presId="urn:microsoft.com/office/officeart/2005/8/layout/cycle4"/>
    <dgm:cxn modelId="{9D3E8450-0DDD-E348-849C-99125459E544}" type="presOf" srcId="{61A3E74F-F603-7246-A503-B8547358FF1D}" destId="{52325AB7-E190-E143-A0FA-B4738761A9BA}" srcOrd="0" destOrd="1" presId="urn:microsoft.com/office/officeart/2005/8/layout/cycle4"/>
    <dgm:cxn modelId="{54FFF1D1-1BC0-F041-A592-CFECA571C5E3}" type="presParOf" srcId="{53C019B9-CDED-564C-A45A-6407096C7047}" destId="{F8855397-A17C-3A43-B430-925071209291}" srcOrd="0" destOrd="0" presId="urn:microsoft.com/office/officeart/2005/8/layout/cycle4"/>
    <dgm:cxn modelId="{7A1CE4F3-321E-F548-ADED-297D344E81AA}" type="presParOf" srcId="{F8855397-A17C-3A43-B430-925071209291}" destId="{A243813B-D3CD-F243-B051-5F2C3244C391}" srcOrd="0" destOrd="0" presId="urn:microsoft.com/office/officeart/2005/8/layout/cycle4"/>
    <dgm:cxn modelId="{3F77330E-1F12-F94F-B27C-B69D256384E8}" type="presParOf" srcId="{A243813B-D3CD-F243-B051-5F2C3244C391}" destId="{52325AB7-E190-E143-A0FA-B4738761A9BA}" srcOrd="0" destOrd="0" presId="urn:microsoft.com/office/officeart/2005/8/layout/cycle4"/>
    <dgm:cxn modelId="{D8310926-0B74-BE41-95B6-AFE797112EF3}" type="presParOf" srcId="{A243813B-D3CD-F243-B051-5F2C3244C391}" destId="{B332A17A-C2F2-614D-82BA-5D4AF8F616F8}" srcOrd="1" destOrd="0" presId="urn:microsoft.com/office/officeart/2005/8/layout/cycle4"/>
    <dgm:cxn modelId="{204010B8-7C93-624A-B03D-99628732042D}" type="presParOf" srcId="{F8855397-A17C-3A43-B430-925071209291}" destId="{EFF6833B-F03E-924C-9062-1CE9A644AD8C}" srcOrd="1" destOrd="0" presId="urn:microsoft.com/office/officeart/2005/8/layout/cycle4"/>
    <dgm:cxn modelId="{B2358D46-87A0-4046-BB78-81C7BA99DDCD}" type="presParOf" srcId="{EFF6833B-F03E-924C-9062-1CE9A644AD8C}" destId="{DF8B6A7C-4754-D740-92B3-24BEAB4A1FAF}" srcOrd="0" destOrd="0" presId="urn:microsoft.com/office/officeart/2005/8/layout/cycle4"/>
    <dgm:cxn modelId="{42B7C796-1C8C-C646-AB26-5EF2254E570E}" type="presParOf" srcId="{EFF6833B-F03E-924C-9062-1CE9A644AD8C}" destId="{51C1559C-D180-CF4D-9D83-AB5F2B28BFCC}" srcOrd="1" destOrd="0" presId="urn:microsoft.com/office/officeart/2005/8/layout/cycle4"/>
    <dgm:cxn modelId="{E6F03A21-60BB-4C42-ABED-572B3A6139D7}" type="presParOf" srcId="{F8855397-A17C-3A43-B430-925071209291}" destId="{8A01DDFD-1C93-5F42-A92F-C91F8BC2FDC0}" srcOrd="2" destOrd="0" presId="urn:microsoft.com/office/officeart/2005/8/layout/cycle4"/>
    <dgm:cxn modelId="{E8AF7D19-9F7C-714D-BA76-D7F157AA9B83}" type="presParOf" srcId="{8A01DDFD-1C93-5F42-A92F-C91F8BC2FDC0}" destId="{D00A9948-045A-4741-BE4C-ACE770697993}" srcOrd="0" destOrd="0" presId="urn:microsoft.com/office/officeart/2005/8/layout/cycle4"/>
    <dgm:cxn modelId="{C43B09B7-49D0-B141-896C-98DBD3F6B996}" type="presParOf" srcId="{8A01DDFD-1C93-5F42-A92F-C91F8BC2FDC0}" destId="{1CADF6FF-E870-2745-8407-75861FA657CE}" srcOrd="1" destOrd="0" presId="urn:microsoft.com/office/officeart/2005/8/layout/cycle4"/>
    <dgm:cxn modelId="{6222848D-72D3-2F4A-BF45-B0493FC075DF}" type="presParOf" srcId="{F8855397-A17C-3A43-B430-925071209291}" destId="{C1849050-FE13-A941-90EF-A6DA97C19C1B}" srcOrd="3" destOrd="0" presId="urn:microsoft.com/office/officeart/2005/8/layout/cycle4"/>
    <dgm:cxn modelId="{5214A707-88FD-B547-9CA1-25B51B7657ED}" type="presParOf" srcId="{C1849050-FE13-A941-90EF-A6DA97C19C1B}" destId="{975519F2-D2B3-3C4A-B445-FE825B911FC9}" srcOrd="0" destOrd="0" presId="urn:microsoft.com/office/officeart/2005/8/layout/cycle4"/>
    <dgm:cxn modelId="{42DF8D9E-4325-9346-80DE-F7688EAFC372}" type="presParOf" srcId="{C1849050-FE13-A941-90EF-A6DA97C19C1B}" destId="{AC651B28-3153-DB4E-8F30-12EFF085CA54}" srcOrd="1" destOrd="0" presId="urn:microsoft.com/office/officeart/2005/8/layout/cycle4"/>
    <dgm:cxn modelId="{2778D7DE-77E3-2642-881A-B704A9CBB21F}" type="presParOf" srcId="{F8855397-A17C-3A43-B430-925071209291}" destId="{ED7760B7-12DA-BC40-BDD7-A1B0F93B0995}" srcOrd="4" destOrd="0" presId="urn:microsoft.com/office/officeart/2005/8/layout/cycle4"/>
    <dgm:cxn modelId="{D68514F3-2323-7340-A151-E3CBCE445DE6}" type="presParOf" srcId="{53C019B9-CDED-564C-A45A-6407096C7047}" destId="{A8C82C50-B697-2E41-934B-3758447B549C}" srcOrd="1" destOrd="0" presId="urn:microsoft.com/office/officeart/2005/8/layout/cycle4"/>
    <dgm:cxn modelId="{D8959363-6525-5446-BD80-F64418345BD9}" type="presParOf" srcId="{A8C82C50-B697-2E41-934B-3758447B549C}" destId="{9FE003C6-5663-4940-BD89-CC1ADABD6ECF}" srcOrd="0" destOrd="0" presId="urn:microsoft.com/office/officeart/2005/8/layout/cycle4"/>
    <dgm:cxn modelId="{22584323-ABA4-8E4D-BB16-E24D26C109B5}" type="presParOf" srcId="{A8C82C50-B697-2E41-934B-3758447B549C}" destId="{9C3CD137-521F-714E-B7AD-13CDDFAF2375}" srcOrd="1" destOrd="0" presId="urn:microsoft.com/office/officeart/2005/8/layout/cycle4"/>
    <dgm:cxn modelId="{1134256C-BC28-524A-B2CF-E17BA08EA58B}" type="presParOf" srcId="{A8C82C50-B697-2E41-934B-3758447B549C}" destId="{52F09CE0-FFDA-DE47-A3F7-7EC6792955F3}" srcOrd="2" destOrd="0" presId="urn:microsoft.com/office/officeart/2005/8/layout/cycle4"/>
    <dgm:cxn modelId="{E656F54A-D700-3548-A074-4A46EE9653CB}" type="presParOf" srcId="{A8C82C50-B697-2E41-934B-3758447B549C}" destId="{C4D2DC98-C0A8-3C4F-9779-DDE158AC2E20}" srcOrd="3" destOrd="0" presId="urn:microsoft.com/office/officeart/2005/8/layout/cycle4"/>
    <dgm:cxn modelId="{B6C1E27C-5881-4F4B-8BD3-425E87CC39F8}" type="presParOf" srcId="{A8C82C50-B697-2E41-934B-3758447B549C}" destId="{47885F23-0D44-274B-A6C5-3F48ABCB6793}" srcOrd="4" destOrd="0" presId="urn:microsoft.com/office/officeart/2005/8/layout/cycle4"/>
    <dgm:cxn modelId="{2A738956-FF20-EA41-8727-285B3423137C}" type="presParOf" srcId="{53C019B9-CDED-564C-A45A-6407096C7047}" destId="{B5EC21FC-E5F4-3E4C-9349-619347010D53}" srcOrd="2" destOrd="0" presId="urn:microsoft.com/office/officeart/2005/8/layout/cycle4"/>
    <dgm:cxn modelId="{53919FB9-C8BA-664F-91D5-8241AC2692AD}" type="presParOf" srcId="{53C019B9-CDED-564C-A45A-6407096C7047}" destId="{9DCF3D85-F11A-0941-99CD-094ED412A2BB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CEA081F4-E5DF-AC44-B282-1E980716FD0D}" type="doc">
      <dgm:prSet loTypeId="urn:microsoft.com/office/officeart/2005/8/layout/vProcess5" loCatId="" qsTypeId="urn:microsoft.com/office/officeart/2005/8/quickstyle/3D3" qsCatId="3D" csTypeId="urn:microsoft.com/office/officeart/2005/8/colors/accent1_3" csCatId="accent1" phldr="1"/>
      <dgm:spPr/>
      <dgm:t>
        <a:bodyPr/>
        <a:lstStyle/>
        <a:p>
          <a:endParaRPr lang="es-ES"/>
        </a:p>
      </dgm:t>
    </dgm:pt>
    <dgm:pt modelId="{BA0E2830-0E60-2040-A4C7-4274DF0CD20B}">
      <dgm:prSet phldrT="[Texto]"/>
      <dgm:spPr/>
      <dgm:t>
        <a:bodyPr/>
        <a:lstStyle/>
        <a:p>
          <a:r>
            <a:rPr lang="es-EC" dirty="0" smtClean="0"/>
            <a:t>Todos demostrarán apertura y honestidad</a:t>
          </a:r>
          <a:endParaRPr lang="es-ES" dirty="0"/>
        </a:p>
      </dgm:t>
    </dgm:pt>
    <dgm:pt modelId="{20E69C81-E4B1-7A47-A14C-9EF97EDF6C70}" type="parTrans" cxnId="{A6D888C6-24B0-1E4F-B9EF-5FD5C600301E}">
      <dgm:prSet/>
      <dgm:spPr/>
      <dgm:t>
        <a:bodyPr/>
        <a:lstStyle/>
        <a:p>
          <a:endParaRPr lang="es-ES"/>
        </a:p>
      </dgm:t>
    </dgm:pt>
    <dgm:pt modelId="{AFE55418-1A5A-814D-B1DA-64022BBF2EB5}" type="sibTrans" cxnId="{A6D888C6-24B0-1E4F-B9EF-5FD5C600301E}">
      <dgm:prSet/>
      <dgm:spPr/>
      <dgm:t>
        <a:bodyPr/>
        <a:lstStyle/>
        <a:p>
          <a:endParaRPr lang="es-ES"/>
        </a:p>
      </dgm:t>
    </dgm:pt>
    <dgm:pt modelId="{D4519C83-C88B-3A4C-9F4C-6425A0847490}">
      <dgm:prSet/>
      <dgm:spPr/>
      <dgm:t>
        <a:bodyPr/>
        <a:lstStyle/>
        <a:p>
          <a:r>
            <a:rPr lang="es-EC" dirty="0" smtClean="0"/>
            <a:t>Todos escucharán sin interrumpir ni reaccionar negativamente</a:t>
          </a:r>
          <a:endParaRPr lang="es-ES_tradnl" dirty="0"/>
        </a:p>
      </dgm:t>
    </dgm:pt>
    <dgm:pt modelId="{7C95E738-59AD-ED45-B9CB-15B0D7D15337}" type="parTrans" cxnId="{DDB61D17-1153-FE48-AF58-A25A36547E70}">
      <dgm:prSet/>
      <dgm:spPr/>
      <dgm:t>
        <a:bodyPr/>
        <a:lstStyle/>
        <a:p>
          <a:endParaRPr lang="es-ES"/>
        </a:p>
      </dgm:t>
    </dgm:pt>
    <dgm:pt modelId="{46393811-D716-E34D-A7FD-618403E4C30A}" type="sibTrans" cxnId="{DDB61D17-1153-FE48-AF58-A25A36547E70}">
      <dgm:prSet/>
      <dgm:spPr/>
      <dgm:t>
        <a:bodyPr/>
        <a:lstStyle/>
        <a:p>
          <a:endParaRPr lang="es-ES"/>
        </a:p>
      </dgm:t>
    </dgm:pt>
    <dgm:pt modelId="{833E556B-7DC8-1F42-A70C-4F62A4794B15}">
      <dgm:prSet/>
      <dgm:spPr>
        <a:solidFill>
          <a:schemeClr val="tx2"/>
        </a:solidFill>
      </dgm:spPr>
      <dgm:t>
        <a:bodyPr/>
        <a:lstStyle/>
        <a:p>
          <a:r>
            <a:rPr lang="es-EC" dirty="0" smtClean="0"/>
            <a:t>Toda opinión o sentimiento deberá estar sustentado en hechos o conductas específicas</a:t>
          </a:r>
          <a:endParaRPr lang="es-ES" dirty="0"/>
        </a:p>
      </dgm:t>
    </dgm:pt>
    <dgm:pt modelId="{B20996B6-0F97-FA4B-A27F-3D40BCDBF835}" type="parTrans" cxnId="{B730883D-9A5F-6B4F-BAB1-7A2CCFBED32A}">
      <dgm:prSet/>
      <dgm:spPr/>
      <dgm:t>
        <a:bodyPr/>
        <a:lstStyle/>
        <a:p>
          <a:endParaRPr lang="es-ES"/>
        </a:p>
      </dgm:t>
    </dgm:pt>
    <dgm:pt modelId="{F70FDCC9-A3CA-F54A-B326-09DB13FCB2BF}" type="sibTrans" cxnId="{B730883D-9A5F-6B4F-BAB1-7A2CCFBED32A}">
      <dgm:prSet/>
      <dgm:spPr/>
      <dgm:t>
        <a:bodyPr/>
        <a:lstStyle/>
        <a:p>
          <a:endParaRPr lang="es-ES"/>
        </a:p>
      </dgm:t>
    </dgm:pt>
    <dgm:pt modelId="{D7BA03CE-CB44-9C4C-97D6-3423049D84B9}">
      <dgm:prSet/>
      <dgm:spPr/>
      <dgm:t>
        <a:bodyPr/>
        <a:lstStyle/>
        <a:p>
          <a:r>
            <a:rPr lang="es-EC" dirty="0" smtClean="0"/>
            <a:t>Todos tendrán la posibilidad de hablar y ser escuchados</a:t>
          </a:r>
          <a:endParaRPr lang="es-ES_tradnl" dirty="0"/>
        </a:p>
      </dgm:t>
    </dgm:pt>
    <dgm:pt modelId="{B6A46035-28B8-2F4F-8BF9-42D2CC075509}" type="sibTrans" cxnId="{71054A24-BA74-1243-A7CD-2C37372AB207}">
      <dgm:prSet/>
      <dgm:spPr/>
      <dgm:t>
        <a:bodyPr/>
        <a:lstStyle/>
        <a:p>
          <a:endParaRPr lang="es-ES"/>
        </a:p>
      </dgm:t>
    </dgm:pt>
    <dgm:pt modelId="{05F98952-301C-3F4D-BEE7-D133DA7F9F3C}" type="parTrans" cxnId="{71054A24-BA74-1243-A7CD-2C37372AB207}">
      <dgm:prSet/>
      <dgm:spPr/>
      <dgm:t>
        <a:bodyPr/>
        <a:lstStyle/>
        <a:p>
          <a:endParaRPr lang="es-ES"/>
        </a:p>
      </dgm:t>
    </dgm:pt>
    <dgm:pt modelId="{4613D286-56AA-9C4F-882F-05CA0BAC9FA1}" type="pres">
      <dgm:prSet presAssocID="{CEA081F4-E5DF-AC44-B282-1E980716FD0D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40668B3-DCE3-4445-AA97-E5CA981AB6FA}" type="pres">
      <dgm:prSet presAssocID="{CEA081F4-E5DF-AC44-B282-1E980716FD0D}" presName="dummyMaxCanvas" presStyleCnt="0">
        <dgm:presLayoutVars/>
      </dgm:prSet>
      <dgm:spPr/>
    </dgm:pt>
    <dgm:pt modelId="{88F6B8DE-AD8F-2642-A08A-59E65A6623DC}" type="pres">
      <dgm:prSet presAssocID="{CEA081F4-E5DF-AC44-B282-1E980716FD0D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B2498E5-5808-B647-8B32-66B7DEEFA733}" type="pres">
      <dgm:prSet presAssocID="{CEA081F4-E5DF-AC44-B282-1E980716FD0D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64A7BE7-33CC-904A-A834-75F0240603FE}" type="pres">
      <dgm:prSet presAssocID="{CEA081F4-E5DF-AC44-B282-1E980716FD0D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EE66512-A203-D14D-B7E9-5E6DA4D39AC4}" type="pres">
      <dgm:prSet presAssocID="{CEA081F4-E5DF-AC44-B282-1E980716FD0D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27BF471-7888-5D4C-A105-DE1C1F83E977}" type="pres">
      <dgm:prSet presAssocID="{CEA081F4-E5DF-AC44-B282-1E980716FD0D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4D7C51-8A7C-C748-906D-D8461A49670D}" type="pres">
      <dgm:prSet presAssocID="{CEA081F4-E5DF-AC44-B282-1E980716FD0D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3288F88-A6C8-134D-A4B7-42FDD43E44EB}" type="pres">
      <dgm:prSet presAssocID="{CEA081F4-E5DF-AC44-B282-1E980716FD0D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54A0F91-5E49-6C4C-AE15-0C16780FB24A}" type="pres">
      <dgm:prSet presAssocID="{CEA081F4-E5DF-AC44-B282-1E980716FD0D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7F6AEB0-4E9C-F54F-A30B-1945B5AF1192}" type="pres">
      <dgm:prSet presAssocID="{CEA081F4-E5DF-AC44-B282-1E980716FD0D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9D6EA83-155A-554E-93D8-7182CC8D1CEC}" type="pres">
      <dgm:prSet presAssocID="{CEA081F4-E5DF-AC44-B282-1E980716FD0D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3056D-5083-1B44-94AE-EA1E9D542FC9}" type="pres">
      <dgm:prSet presAssocID="{CEA081F4-E5DF-AC44-B282-1E980716FD0D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DB61D17-1153-FE48-AF58-A25A36547E70}" srcId="{CEA081F4-E5DF-AC44-B282-1E980716FD0D}" destId="{D4519C83-C88B-3A4C-9F4C-6425A0847490}" srcOrd="2" destOrd="0" parTransId="{7C95E738-59AD-ED45-B9CB-15B0D7D15337}" sibTransId="{46393811-D716-E34D-A7FD-618403E4C30A}"/>
    <dgm:cxn modelId="{3E2FC941-9AF6-9C4D-95FC-CBB1276CF10F}" type="presOf" srcId="{AFE55418-1A5A-814D-B1DA-64022BBF2EB5}" destId="{D27BF471-7888-5D4C-A105-DE1C1F83E977}" srcOrd="0" destOrd="0" presId="urn:microsoft.com/office/officeart/2005/8/layout/vProcess5"/>
    <dgm:cxn modelId="{61B68031-0D40-DF4E-8A25-38D07266277B}" type="presOf" srcId="{833E556B-7DC8-1F42-A70C-4F62A4794B15}" destId="{1EE66512-A203-D14D-B7E9-5E6DA4D39AC4}" srcOrd="0" destOrd="0" presId="urn:microsoft.com/office/officeart/2005/8/layout/vProcess5"/>
    <dgm:cxn modelId="{C32BCB52-7E83-CB48-91FD-660CE4915C27}" type="presOf" srcId="{D4519C83-C88B-3A4C-9F4C-6425A0847490}" destId="{E9D6EA83-155A-554E-93D8-7182CC8D1CEC}" srcOrd="1" destOrd="0" presId="urn:microsoft.com/office/officeart/2005/8/layout/vProcess5"/>
    <dgm:cxn modelId="{D0CCA23E-FCDD-4544-A37C-F721B0604A72}" type="presOf" srcId="{B6A46035-28B8-2F4F-8BF9-42D2CC075509}" destId="{844D7C51-8A7C-C748-906D-D8461A49670D}" srcOrd="0" destOrd="0" presId="urn:microsoft.com/office/officeart/2005/8/layout/vProcess5"/>
    <dgm:cxn modelId="{AD155BCD-E3C5-7640-AA61-DD96F8DD4F50}" type="presOf" srcId="{D7BA03CE-CB44-9C4C-97D6-3423049D84B9}" destId="{3B2498E5-5808-B647-8B32-66B7DEEFA733}" srcOrd="0" destOrd="0" presId="urn:microsoft.com/office/officeart/2005/8/layout/vProcess5"/>
    <dgm:cxn modelId="{5D05CFF9-285A-0F4E-952E-DB06313E231A}" type="presOf" srcId="{D4519C83-C88B-3A4C-9F4C-6425A0847490}" destId="{B64A7BE7-33CC-904A-A834-75F0240603FE}" srcOrd="0" destOrd="0" presId="urn:microsoft.com/office/officeart/2005/8/layout/vProcess5"/>
    <dgm:cxn modelId="{BF0A366C-6E46-7146-8C9D-9064A99E5636}" type="presOf" srcId="{D7BA03CE-CB44-9C4C-97D6-3423049D84B9}" destId="{97F6AEB0-4E9C-F54F-A30B-1945B5AF1192}" srcOrd="1" destOrd="0" presId="urn:microsoft.com/office/officeart/2005/8/layout/vProcess5"/>
    <dgm:cxn modelId="{A6D888C6-24B0-1E4F-B9EF-5FD5C600301E}" srcId="{CEA081F4-E5DF-AC44-B282-1E980716FD0D}" destId="{BA0E2830-0E60-2040-A4C7-4274DF0CD20B}" srcOrd="0" destOrd="0" parTransId="{20E69C81-E4B1-7A47-A14C-9EF97EDF6C70}" sibTransId="{AFE55418-1A5A-814D-B1DA-64022BBF2EB5}"/>
    <dgm:cxn modelId="{1ECA47F0-F9E3-9D44-9B4C-223AFA0FC3C5}" type="presOf" srcId="{833E556B-7DC8-1F42-A70C-4F62A4794B15}" destId="{E303056D-5083-1B44-94AE-EA1E9D542FC9}" srcOrd="1" destOrd="0" presId="urn:microsoft.com/office/officeart/2005/8/layout/vProcess5"/>
    <dgm:cxn modelId="{B730883D-9A5F-6B4F-BAB1-7A2CCFBED32A}" srcId="{CEA081F4-E5DF-AC44-B282-1E980716FD0D}" destId="{833E556B-7DC8-1F42-A70C-4F62A4794B15}" srcOrd="3" destOrd="0" parTransId="{B20996B6-0F97-FA4B-A27F-3D40BCDBF835}" sibTransId="{F70FDCC9-A3CA-F54A-B326-09DB13FCB2BF}"/>
    <dgm:cxn modelId="{2732D3FF-370C-B447-AFBB-FDEF7A870749}" type="presOf" srcId="{CEA081F4-E5DF-AC44-B282-1E980716FD0D}" destId="{4613D286-56AA-9C4F-882F-05CA0BAC9FA1}" srcOrd="0" destOrd="0" presId="urn:microsoft.com/office/officeart/2005/8/layout/vProcess5"/>
    <dgm:cxn modelId="{DF6445A9-B149-3140-A534-063BAA7AC6CB}" type="presOf" srcId="{46393811-D716-E34D-A7FD-618403E4C30A}" destId="{93288F88-A6C8-134D-A4B7-42FDD43E44EB}" srcOrd="0" destOrd="0" presId="urn:microsoft.com/office/officeart/2005/8/layout/vProcess5"/>
    <dgm:cxn modelId="{A1F78F14-0FAE-C64A-9A51-954DB3758C1D}" type="presOf" srcId="{BA0E2830-0E60-2040-A4C7-4274DF0CD20B}" destId="{88F6B8DE-AD8F-2642-A08A-59E65A6623DC}" srcOrd="0" destOrd="0" presId="urn:microsoft.com/office/officeart/2005/8/layout/vProcess5"/>
    <dgm:cxn modelId="{71054A24-BA74-1243-A7CD-2C37372AB207}" srcId="{CEA081F4-E5DF-AC44-B282-1E980716FD0D}" destId="{D7BA03CE-CB44-9C4C-97D6-3423049D84B9}" srcOrd="1" destOrd="0" parTransId="{05F98952-301C-3F4D-BEE7-D133DA7F9F3C}" sibTransId="{B6A46035-28B8-2F4F-8BF9-42D2CC075509}"/>
    <dgm:cxn modelId="{2F05DF70-2B4D-7E45-A801-EFAD6593C3A6}" type="presOf" srcId="{BA0E2830-0E60-2040-A4C7-4274DF0CD20B}" destId="{C54A0F91-5E49-6C4C-AE15-0C16780FB24A}" srcOrd="1" destOrd="0" presId="urn:microsoft.com/office/officeart/2005/8/layout/vProcess5"/>
    <dgm:cxn modelId="{7AA8D57A-DCBA-4342-9603-ADD84B8F4E73}" type="presParOf" srcId="{4613D286-56AA-9C4F-882F-05CA0BAC9FA1}" destId="{140668B3-DCE3-4445-AA97-E5CA981AB6FA}" srcOrd="0" destOrd="0" presId="urn:microsoft.com/office/officeart/2005/8/layout/vProcess5"/>
    <dgm:cxn modelId="{4A523728-B348-9940-9F02-BA9A7B6E5CC7}" type="presParOf" srcId="{4613D286-56AA-9C4F-882F-05CA0BAC9FA1}" destId="{88F6B8DE-AD8F-2642-A08A-59E65A6623DC}" srcOrd="1" destOrd="0" presId="urn:microsoft.com/office/officeart/2005/8/layout/vProcess5"/>
    <dgm:cxn modelId="{4C5E7D40-E0E7-9740-8A75-5C14CFF71471}" type="presParOf" srcId="{4613D286-56AA-9C4F-882F-05CA0BAC9FA1}" destId="{3B2498E5-5808-B647-8B32-66B7DEEFA733}" srcOrd="2" destOrd="0" presId="urn:microsoft.com/office/officeart/2005/8/layout/vProcess5"/>
    <dgm:cxn modelId="{8CB3766C-CD41-8046-94AC-67B00DF31DCA}" type="presParOf" srcId="{4613D286-56AA-9C4F-882F-05CA0BAC9FA1}" destId="{B64A7BE7-33CC-904A-A834-75F0240603FE}" srcOrd="3" destOrd="0" presId="urn:microsoft.com/office/officeart/2005/8/layout/vProcess5"/>
    <dgm:cxn modelId="{07263832-BEB3-E741-A4F7-49BCF078A4CB}" type="presParOf" srcId="{4613D286-56AA-9C4F-882F-05CA0BAC9FA1}" destId="{1EE66512-A203-D14D-B7E9-5E6DA4D39AC4}" srcOrd="4" destOrd="0" presId="urn:microsoft.com/office/officeart/2005/8/layout/vProcess5"/>
    <dgm:cxn modelId="{7B8BA189-E04C-8647-B984-842554B1E24B}" type="presParOf" srcId="{4613D286-56AA-9C4F-882F-05CA0BAC9FA1}" destId="{D27BF471-7888-5D4C-A105-DE1C1F83E977}" srcOrd="5" destOrd="0" presId="urn:microsoft.com/office/officeart/2005/8/layout/vProcess5"/>
    <dgm:cxn modelId="{C7EC0213-BD34-3447-A3EB-58E703CFF366}" type="presParOf" srcId="{4613D286-56AA-9C4F-882F-05CA0BAC9FA1}" destId="{844D7C51-8A7C-C748-906D-D8461A49670D}" srcOrd="6" destOrd="0" presId="urn:microsoft.com/office/officeart/2005/8/layout/vProcess5"/>
    <dgm:cxn modelId="{C71A9B31-D1D3-0942-A1D0-F2092D614A27}" type="presParOf" srcId="{4613D286-56AA-9C4F-882F-05CA0BAC9FA1}" destId="{93288F88-A6C8-134D-A4B7-42FDD43E44EB}" srcOrd="7" destOrd="0" presId="urn:microsoft.com/office/officeart/2005/8/layout/vProcess5"/>
    <dgm:cxn modelId="{EDA59794-4CC1-6441-A66A-BD80FBAC678C}" type="presParOf" srcId="{4613D286-56AA-9C4F-882F-05CA0BAC9FA1}" destId="{C54A0F91-5E49-6C4C-AE15-0C16780FB24A}" srcOrd="8" destOrd="0" presId="urn:microsoft.com/office/officeart/2005/8/layout/vProcess5"/>
    <dgm:cxn modelId="{15CC9ECF-F094-2541-B65A-7606F4EEC0F2}" type="presParOf" srcId="{4613D286-56AA-9C4F-882F-05CA0BAC9FA1}" destId="{97F6AEB0-4E9C-F54F-A30B-1945B5AF1192}" srcOrd="9" destOrd="0" presId="urn:microsoft.com/office/officeart/2005/8/layout/vProcess5"/>
    <dgm:cxn modelId="{7A4AB5B3-9B7E-F642-9B5F-3A830E032C1B}" type="presParOf" srcId="{4613D286-56AA-9C4F-882F-05CA0BAC9FA1}" destId="{E9D6EA83-155A-554E-93D8-7182CC8D1CEC}" srcOrd="10" destOrd="0" presId="urn:microsoft.com/office/officeart/2005/8/layout/vProcess5"/>
    <dgm:cxn modelId="{DA894CB0-C446-8A47-89AB-F23095473182}" type="presParOf" srcId="{4613D286-56AA-9C4F-882F-05CA0BAC9FA1}" destId="{E303056D-5083-1B44-94AE-EA1E9D542FC9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178D5118-B287-4094-B7F3-1C8478D4E40B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1BEE8FE-7649-44E0-9C81-A7834EE09543}">
      <dgm:prSet phldrT="[Texto]"/>
      <dgm:spPr>
        <a:solidFill>
          <a:srgbClr val="C00000"/>
        </a:solidFill>
      </dgm:spPr>
      <dgm:t>
        <a:bodyPr/>
        <a:lstStyle/>
        <a:p>
          <a:r>
            <a:rPr lang="es-ES" dirty="0" smtClean="0"/>
            <a:t>1</a:t>
          </a:r>
          <a:endParaRPr lang="es-ES" dirty="0"/>
        </a:p>
      </dgm:t>
    </dgm:pt>
    <dgm:pt modelId="{84595F87-F797-4281-A14B-A905C378FBE3}" type="parTrans" cxnId="{4CE72D07-FBC2-406A-99C0-F295BF248B6E}">
      <dgm:prSet/>
      <dgm:spPr/>
      <dgm:t>
        <a:bodyPr/>
        <a:lstStyle/>
        <a:p>
          <a:endParaRPr lang="es-ES"/>
        </a:p>
      </dgm:t>
    </dgm:pt>
    <dgm:pt modelId="{1A17819C-95FE-47FA-8028-5169F7EBC414}" type="sibTrans" cxnId="{4CE72D07-FBC2-406A-99C0-F295BF248B6E}">
      <dgm:prSet/>
      <dgm:spPr/>
      <dgm:t>
        <a:bodyPr/>
        <a:lstStyle/>
        <a:p>
          <a:endParaRPr lang="es-ES"/>
        </a:p>
      </dgm:t>
    </dgm:pt>
    <dgm:pt modelId="{2C0B1B03-1242-4142-BFF5-690005121A0E}">
      <dgm:prSet phldrT="[Texto]"/>
      <dgm:spPr>
        <a:solidFill>
          <a:srgbClr val="FF9966">
            <a:alpha val="89804"/>
          </a:srgbClr>
        </a:solidFill>
      </dgm:spPr>
      <dgm:t>
        <a:bodyPr/>
        <a:lstStyle/>
        <a:p>
          <a:r>
            <a:rPr lang="es-MX" b="1" dirty="0" smtClean="0"/>
            <a:t>No dejar situaciones sin aclarar</a:t>
          </a:r>
          <a:endParaRPr lang="es-ES" b="1" dirty="0"/>
        </a:p>
      </dgm:t>
    </dgm:pt>
    <dgm:pt modelId="{5D74D85E-DFFA-459E-99A9-E26A0F7A87C5}" type="parTrans" cxnId="{F6EEA3F2-B866-42BD-9362-3B0A2FA30032}">
      <dgm:prSet/>
      <dgm:spPr/>
      <dgm:t>
        <a:bodyPr/>
        <a:lstStyle/>
        <a:p>
          <a:endParaRPr lang="es-ES"/>
        </a:p>
      </dgm:t>
    </dgm:pt>
    <dgm:pt modelId="{7E45F97D-CF86-4874-85A0-78BE13DBA756}" type="sibTrans" cxnId="{F6EEA3F2-B866-42BD-9362-3B0A2FA30032}">
      <dgm:prSet/>
      <dgm:spPr/>
      <dgm:t>
        <a:bodyPr/>
        <a:lstStyle/>
        <a:p>
          <a:endParaRPr lang="es-ES"/>
        </a:p>
      </dgm:t>
    </dgm:pt>
    <dgm:pt modelId="{39E0410D-DD38-4EC1-8036-26F595614D79}">
      <dgm:prSet phldrT="[Texto]"/>
      <dgm:spPr>
        <a:solidFill>
          <a:srgbClr val="FF9966">
            <a:alpha val="89804"/>
          </a:srgbClr>
        </a:solidFill>
      </dgm:spPr>
      <dgm:t>
        <a:bodyPr/>
        <a:lstStyle/>
        <a:p>
          <a:r>
            <a:rPr lang="es-ES" i="1" dirty="0" smtClean="0"/>
            <a:t>“Mirarnos a los ojos”</a:t>
          </a:r>
          <a:endParaRPr lang="es-ES" i="1" dirty="0"/>
        </a:p>
      </dgm:t>
    </dgm:pt>
    <dgm:pt modelId="{C27409CC-67D7-425F-9EE3-E176B29B06AD}" type="parTrans" cxnId="{99C82C2B-034B-4C28-A865-30D5211D32B6}">
      <dgm:prSet/>
      <dgm:spPr/>
      <dgm:t>
        <a:bodyPr/>
        <a:lstStyle/>
        <a:p>
          <a:endParaRPr lang="es-ES"/>
        </a:p>
      </dgm:t>
    </dgm:pt>
    <dgm:pt modelId="{6E5B228A-FFD7-41B0-A249-9A7C98A7A474}" type="sibTrans" cxnId="{99C82C2B-034B-4C28-A865-30D5211D32B6}">
      <dgm:prSet/>
      <dgm:spPr/>
      <dgm:t>
        <a:bodyPr/>
        <a:lstStyle/>
        <a:p>
          <a:endParaRPr lang="es-ES"/>
        </a:p>
      </dgm:t>
    </dgm:pt>
    <dgm:pt modelId="{F6171F9C-15CC-4654-96A3-E9E6DE832584}">
      <dgm:prSet phldrT="[Texto]"/>
      <dgm:spPr>
        <a:solidFill>
          <a:srgbClr val="00B0F0"/>
        </a:solidFill>
      </dgm:spPr>
      <dgm:t>
        <a:bodyPr/>
        <a:lstStyle/>
        <a:p>
          <a:r>
            <a:rPr lang="es-ES" dirty="0" smtClean="0"/>
            <a:t>2</a:t>
          </a:r>
          <a:endParaRPr lang="es-ES" dirty="0"/>
        </a:p>
      </dgm:t>
    </dgm:pt>
    <dgm:pt modelId="{48CC1BDB-C391-48B7-BC0D-6521015DD06D}" type="parTrans" cxnId="{653E8EC2-0B08-4506-9A58-188FB571DF75}">
      <dgm:prSet/>
      <dgm:spPr/>
      <dgm:t>
        <a:bodyPr/>
        <a:lstStyle/>
        <a:p>
          <a:endParaRPr lang="es-ES"/>
        </a:p>
      </dgm:t>
    </dgm:pt>
    <dgm:pt modelId="{334A98F4-9189-4585-80F7-01B357C57FA3}" type="sibTrans" cxnId="{653E8EC2-0B08-4506-9A58-188FB571DF75}">
      <dgm:prSet/>
      <dgm:spPr/>
      <dgm:t>
        <a:bodyPr/>
        <a:lstStyle/>
        <a:p>
          <a:endParaRPr lang="es-ES"/>
        </a:p>
      </dgm:t>
    </dgm:pt>
    <dgm:pt modelId="{C170FDAC-B122-4162-85D3-4D6E007C3446}">
      <dgm:prSet phldrT="[Texto]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MX" b="1" dirty="0" smtClean="0"/>
            <a:t>No hablar del hermano, sino al hermano</a:t>
          </a:r>
          <a:endParaRPr lang="es-ES" b="1" dirty="0"/>
        </a:p>
      </dgm:t>
    </dgm:pt>
    <dgm:pt modelId="{8C84B009-C1F1-4F42-A351-95D91C46F502}" type="parTrans" cxnId="{E34B5846-281E-43CC-A2C2-369EB1DF306E}">
      <dgm:prSet/>
      <dgm:spPr/>
      <dgm:t>
        <a:bodyPr/>
        <a:lstStyle/>
        <a:p>
          <a:endParaRPr lang="es-ES"/>
        </a:p>
      </dgm:t>
    </dgm:pt>
    <dgm:pt modelId="{A6FE4CCE-9116-4E07-9DC2-C1140771EBB6}" type="sibTrans" cxnId="{E34B5846-281E-43CC-A2C2-369EB1DF306E}">
      <dgm:prSet/>
      <dgm:spPr/>
      <dgm:t>
        <a:bodyPr/>
        <a:lstStyle/>
        <a:p>
          <a:endParaRPr lang="es-ES"/>
        </a:p>
      </dgm:t>
    </dgm:pt>
    <dgm:pt modelId="{3841DE9B-5DBE-4EBE-8B25-C7251E4896E3}">
      <dgm:prSet phldrT="[Texto]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ES" i="1" dirty="0" smtClean="0"/>
            <a:t>“Decir  lo que ayuda, no lo que agrada”</a:t>
          </a:r>
          <a:endParaRPr lang="es-ES" i="1" dirty="0"/>
        </a:p>
      </dgm:t>
    </dgm:pt>
    <dgm:pt modelId="{79EF0801-FD25-4028-8F05-A529834A73E9}" type="parTrans" cxnId="{47D84B97-9A92-4566-A469-2E756DCB0E5C}">
      <dgm:prSet/>
      <dgm:spPr/>
      <dgm:t>
        <a:bodyPr/>
        <a:lstStyle/>
        <a:p>
          <a:endParaRPr lang="es-ES"/>
        </a:p>
      </dgm:t>
    </dgm:pt>
    <dgm:pt modelId="{B1B56297-BAE3-411E-886B-393D3F7A6B58}" type="sibTrans" cxnId="{47D84B97-9A92-4566-A469-2E756DCB0E5C}">
      <dgm:prSet/>
      <dgm:spPr/>
      <dgm:t>
        <a:bodyPr/>
        <a:lstStyle/>
        <a:p>
          <a:endParaRPr lang="es-ES"/>
        </a:p>
      </dgm:t>
    </dgm:pt>
    <dgm:pt modelId="{34C888B3-CA2F-4916-B1F2-7610D960EE96}">
      <dgm:prSet phldrT="[Texto]"/>
      <dgm:spPr>
        <a:solidFill>
          <a:srgbClr val="00B050"/>
        </a:solidFill>
      </dgm:spPr>
      <dgm:t>
        <a:bodyPr/>
        <a:lstStyle/>
        <a:p>
          <a:r>
            <a:rPr lang="es-ES" dirty="0" smtClean="0"/>
            <a:t>3</a:t>
          </a:r>
          <a:endParaRPr lang="es-ES" dirty="0"/>
        </a:p>
      </dgm:t>
    </dgm:pt>
    <dgm:pt modelId="{791F43BB-0F40-4221-AD98-BEFB1F05DFAB}" type="parTrans" cxnId="{17E8B052-D117-4A02-8C98-56547957C0DE}">
      <dgm:prSet/>
      <dgm:spPr/>
      <dgm:t>
        <a:bodyPr/>
        <a:lstStyle/>
        <a:p>
          <a:endParaRPr lang="es-ES"/>
        </a:p>
      </dgm:t>
    </dgm:pt>
    <dgm:pt modelId="{409C75D1-8AB2-4CA4-9E73-272D2DBE7943}" type="sibTrans" cxnId="{17E8B052-D117-4A02-8C98-56547957C0DE}">
      <dgm:prSet/>
      <dgm:spPr/>
      <dgm:t>
        <a:bodyPr/>
        <a:lstStyle/>
        <a:p>
          <a:endParaRPr lang="es-ES"/>
        </a:p>
      </dgm:t>
    </dgm:pt>
    <dgm:pt modelId="{F09789F1-E60A-4E2D-8D08-9368C6939D46}">
      <dgm:prSet phldrT="[Texto]"/>
      <dgm:spPr>
        <a:solidFill>
          <a:srgbClr val="66FF66">
            <a:alpha val="89804"/>
          </a:srgbClr>
        </a:solidFill>
      </dgm:spPr>
      <dgm:t>
        <a:bodyPr/>
        <a:lstStyle/>
        <a:p>
          <a:r>
            <a:rPr lang="es-ES" b="1" dirty="0" smtClean="0"/>
            <a:t>No solo hablar: escuchar y observar</a:t>
          </a:r>
          <a:endParaRPr lang="es-ES" b="1" dirty="0"/>
        </a:p>
      </dgm:t>
    </dgm:pt>
    <dgm:pt modelId="{D9C1258C-CE56-413F-B6AE-800B1F52B9FB}" type="parTrans" cxnId="{C6FC7AD2-DF96-4B8C-9B07-EE645CDB0B58}">
      <dgm:prSet/>
      <dgm:spPr/>
      <dgm:t>
        <a:bodyPr/>
        <a:lstStyle/>
        <a:p>
          <a:endParaRPr lang="es-ES"/>
        </a:p>
      </dgm:t>
    </dgm:pt>
    <dgm:pt modelId="{4E85CD93-B1C8-4AEB-8A4A-1AB3609ECEB0}" type="sibTrans" cxnId="{C6FC7AD2-DF96-4B8C-9B07-EE645CDB0B58}">
      <dgm:prSet/>
      <dgm:spPr/>
      <dgm:t>
        <a:bodyPr/>
        <a:lstStyle/>
        <a:p>
          <a:endParaRPr lang="es-ES"/>
        </a:p>
      </dgm:t>
    </dgm:pt>
    <dgm:pt modelId="{D97758AD-C771-4FA3-9CFA-41DAB020912B}">
      <dgm:prSet phldrT="[Texto]"/>
      <dgm:spPr>
        <a:solidFill>
          <a:srgbClr val="66FF66">
            <a:alpha val="89804"/>
          </a:srgbClr>
        </a:solidFill>
      </dgm:spPr>
      <dgm:t>
        <a:bodyPr/>
        <a:lstStyle/>
        <a:p>
          <a:r>
            <a:rPr lang="es-ES" i="1" dirty="0" smtClean="0"/>
            <a:t>“Sinceridad no es autenticidad”</a:t>
          </a:r>
          <a:endParaRPr lang="es-ES" i="1" dirty="0"/>
        </a:p>
      </dgm:t>
    </dgm:pt>
    <dgm:pt modelId="{D9CC4BCE-5654-4ED9-ACBE-9EE2BBCDF1FF}" type="parTrans" cxnId="{AADBC993-CA15-4B45-B375-5FEC10F0EA88}">
      <dgm:prSet/>
      <dgm:spPr/>
      <dgm:t>
        <a:bodyPr/>
        <a:lstStyle/>
        <a:p>
          <a:endParaRPr lang="es-ES"/>
        </a:p>
      </dgm:t>
    </dgm:pt>
    <dgm:pt modelId="{39AEA051-86C5-454A-953B-74613F3C1C68}" type="sibTrans" cxnId="{AADBC993-CA15-4B45-B375-5FEC10F0EA88}">
      <dgm:prSet/>
      <dgm:spPr/>
      <dgm:t>
        <a:bodyPr/>
        <a:lstStyle/>
        <a:p>
          <a:endParaRPr lang="es-ES"/>
        </a:p>
      </dgm:t>
    </dgm:pt>
    <dgm:pt modelId="{ACC1FCEF-575E-497A-B83A-C872472510FC}" type="pres">
      <dgm:prSet presAssocID="{178D5118-B287-4094-B7F3-1C8478D4E40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ED81D844-2F85-4705-81CE-6E265B97B781}" type="pres">
      <dgm:prSet presAssocID="{B1BEE8FE-7649-44E0-9C81-A7834EE09543}" presName="composite" presStyleCnt="0"/>
      <dgm:spPr/>
    </dgm:pt>
    <dgm:pt modelId="{F4E0F7FB-9C4E-482A-9AC8-E208CB8237D8}" type="pres">
      <dgm:prSet presAssocID="{B1BEE8FE-7649-44E0-9C81-A7834EE0954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8364477-1E28-4548-B23E-52251AC11527}" type="pres">
      <dgm:prSet presAssocID="{B1BEE8FE-7649-44E0-9C81-A7834EE0954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C55D6A1-7904-4AED-A906-80CDD0DEDB3F}" type="pres">
      <dgm:prSet presAssocID="{1A17819C-95FE-47FA-8028-5169F7EBC414}" presName="sp" presStyleCnt="0"/>
      <dgm:spPr/>
    </dgm:pt>
    <dgm:pt modelId="{371645FC-1C87-436C-8EA3-BE5C7454D7FC}" type="pres">
      <dgm:prSet presAssocID="{F6171F9C-15CC-4654-96A3-E9E6DE832584}" presName="composite" presStyleCnt="0"/>
      <dgm:spPr/>
    </dgm:pt>
    <dgm:pt modelId="{D55C69B6-B7A5-4A47-9E2D-1946AF31830D}" type="pres">
      <dgm:prSet presAssocID="{F6171F9C-15CC-4654-96A3-E9E6DE83258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860E52D-7BD6-4D08-8936-6C72039C3367}" type="pres">
      <dgm:prSet presAssocID="{F6171F9C-15CC-4654-96A3-E9E6DE83258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7231FE5-606F-43DE-BFDB-D63DB7175D00}" type="pres">
      <dgm:prSet presAssocID="{334A98F4-9189-4585-80F7-01B357C57FA3}" presName="sp" presStyleCnt="0"/>
      <dgm:spPr/>
    </dgm:pt>
    <dgm:pt modelId="{1F6FDB9E-6604-4F52-87D8-830631CE7D41}" type="pres">
      <dgm:prSet presAssocID="{34C888B3-CA2F-4916-B1F2-7610D960EE96}" presName="composite" presStyleCnt="0"/>
      <dgm:spPr/>
    </dgm:pt>
    <dgm:pt modelId="{FDFC921A-66C7-4B7C-8B76-A33DC816B8F8}" type="pres">
      <dgm:prSet presAssocID="{34C888B3-CA2F-4916-B1F2-7610D960EE9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9F01E89-DF39-4374-8C32-6DEE2AAB0E2D}" type="pres">
      <dgm:prSet presAssocID="{34C888B3-CA2F-4916-B1F2-7610D960EE9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ADBC993-CA15-4B45-B375-5FEC10F0EA88}" srcId="{34C888B3-CA2F-4916-B1F2-7610D960EE96}" destId="{D97758AD-C771-4FA3-9CFA-41DAB020912B}" srcOrd="1" destOrd="0" parTransId="{D9CC4BCE-5654-4ED9-ACBE-9EE2BBCDF1FF}" sibTransId="{39AEA051-86C5-454A-953B-74613F3C1C68}"/>
    <dgm:cxn modelId="{EDAA2BB4-B74B-7B4C-937A-9F9A64468A0E}" type="presOf" srcId="{2C0B1B03-1242-4142-BFF5-690005121A0E}" destId="{18364477-1E28-4548-B23E-52251AC11527}" srcOrd="0" destOrd="0" presId="urn:microsoft.com/office/officeart/2005/8/layout/chevron2"/>
    <dgm:cxn modelId="{653E8EC2-0B08-4506-9A58-188FB571DF75}" srcId="{178D5118-B287-4094-B7F3-1C8478D4E40B}" destId="{F6171F9C-15CC-4654-96A3-E9E6DE832584}" srcOrd="1" destOrd="0" parTransId="{48CC1BDB-C391-48B7-BC0D-6521015DD06D}" sibTransId="{334A98F4-9189-4585-80F7-01B357C57FA3}"/>
    <dgm:cxn modelId="{8037AFB2-A0C1-AB4C-9841-A6F9112DA653}" type="presOf" srcId="{C170FDAC-B122-4162-85D3-4D6E007C3446}" destId="{9860E52D-7BD6-4D08-8936-6C72039C3367}" srcOrd="0" destOrd="0" presId="urn:microsoft.com/office/officeart/2005/8/layout/chevron2"/>
    <dgm:cxn modelId="{4CE72D07-FBC2-406A-99C0-F295BF248B6E}" srcId="{178D5118-B287-4094-B7F3-1C8478D4E40B}" destId="{B1BEE8FE-7649-44E0-9C81-A7834EE09543}" srcOrd="0" destOrd="0" parTransId="{84595F87-F797-4281-A14B-A905C378FBE3}" sibTransId="{1A17819C-95FE-47FA-8028-5169F7EBC414}"/>
    <dgm:cxn modelId="{D431269C-1ABB-2545-BA42-D0FDCF46D852}" type="presOf" srcId="{34C888B3-CA2F-4916-B1F2-7610D960EE96}" destId="{FDFC921A-66C7-4B7C-8B76-A33DC816B8F8}" srcOrd="0" destOrd="0" presId="urn:microsoft.com/office/officeart/2005/8/layout/chevron2"/>
    <dgm:cxn modelId="{FD442B2C-C127-9A42-9DED-9A5929FF2229}" type="presOf" srcId="{F09789F1-E60A-4E2D-8D08-9368C6939D46}" destId="{F9F01E89-DF39-4374-8C32-6DEE2AAB0E2D}" srcOrd="0" destOrd="0" presId="urn:microsoft.com/office/officeart/2005/8/layout/chevron2"/>
    <dgm:cxn modelId="{99C82C2B-034B-4C28-A865-30D5211D32B6}" srcId="{B1BEE8FE-7649-44E0-9C81-A7834EE09543}" destId="{39E0410D-DD38-4EC1-8036-26F595614D79}" srcOrd="1" destOrd="0" parTransId="{C27409CC-67D7-425F-9EE3-E176B29B06AD}" sibTransId="{6E5B228A-FFD7-41B0-A249-9A7C98A7A474}"/>
    <dgm:cxn modelId="{47D84B97-9A92-4566-A469-2E756DCB0E5C}" srcId="{F6171F9C-15CC-4654-96A3-E9E6DE832584}" destId="{3841DE9B-5DBE-4EBE-8B25-C7251E4896E3}" srcOrd="1" destOrd="0" parTransId="{79EF0801-FD25-4028-8F05-A529834A73E9}" sibTransId="{B1B56297-BAE3-411E-886B-393D3F7A6B58}"/>
    <dgm:cxn modelId="{E34B5846-281E-43CC-A2C2-369EB1DF306E}" srcId="{F6171F9C-15CC-4654-96A3-E9E6DE832584}" destId="{C170FDAC-B122-4162-85D3-4D6E007C3446}" srcOrd="0" destOrd="0" parTransId="{8C84B009-C1F1-4F42-A351-95D91C46F502}" sibTransId="{A6FE4CCE-9116-4E07-9DC2-C1140771EBB6}"/>
    <dgm:cxn modelId="{33191E3D-2702-AE4C-AD8F-55F8555091DA}" type="presOf" srcId="{178D5118-B287-4094-B7F3-1C8478D4E40B}" destId="{ACC1FCEF-575E-497A-B83A-C872472510FC}" srcOrd="0" destOrd="0" presId="urn:microsoft.com/office/officeart/2005/8/layout/chevron2"/>
    <dgm:cxn modelId="{D6A20FE2-9752-7648-8AAB-F231C80A4B05}" type="presOf" srcId="{D97758AD-C771-4FA3-9CFA-41DAB020912B}" destId="{F9F01E89-DF39-4374-8C32-6DEE2AAB0E2D}" srcOrd="0" destOrd="1" presId="urn:microsoft.com/office/officeart/2005/8/layout/chevron2"/>
    <dgm:cxn modelId="{B97E7E77-159F-EF4A-B0CE-AAB15D44E178}" type="presOf" srcId="{39E0410D-DD38-4EC1-8036-26F595614D79}" destId="{18364477-1E28-4548-B23E-52251AC11527}" srcOrd="0" destOrd="1" presId="urn:microsoft.com/office/officeart/2005/8/layout/chevron2"/>
    <dgm:cxn modelId="{17E8B052-D117-4A02-8C98-56547957C0DE}" srcId="{178D5118-B287-4094-B7F3-1C8478D4E40B}" destId="{34C888B3-CA2F-4916-B1F2-7610D960EE96}" srcOrd="2" destOrd="0" parTransId="{791F43BB-0F40-4221-AD98-BEFB1F05DFAB}" sibTransId="{409C75D1-8AB2-4CA4-9E73-272D2DBE7943}"/>
    <dgm:cxn modelId="{80DD00FB-9297-5043-930C-CE7F281A748A}" type="presOf" srcId="{3841DE9B-5DBE-4EBE-8B25-C7251E4896E3}" destId="{9860E52D-7BD6-4D08-8936-6C72039C3367}" srcOrd="0" destOrd="1" presId="urn:microsoft.com/office/officeart/2005/8/layout/chevron2"/>
    <dgm:cxn modelId="{C6FC7AD2-DF96-4B8C-9B07-EE645CDB0B58}" srcId="{34C888B3-CA2F-4916-B1F2-7610D960EE96}" destId="{F09789F1-E60A-4E2D-8D08-9368C6939D46}" srcOrd="0" destOrd="0" parTransId="{D9C1258C-CE56-413F-B6AE-800B1F52B9FB}" sibTransId="{4E85CD93-B1C8-4AEB-8A4A-1AB3609ECEB0}"/>
    <dgm:cxn modelId="{2584F704-CA31-0C4D-ADC0-70C7F9B99CA2}" type="presOf" srcId="{F6171F9C-15CC-4654-96A3-E9E6DE832584}" destId="{D55C69B6-B7A5-4A47-9E2D-1946AF31830D}" srcOrd="0" destOrd="0" presId="urn:microsoft.com/office/officeart/2005/8/layout/chevron2"/>
    <dgm:cxn modelId="{F6EEA3F2-B866-42BD-9362-3B0A2FA30032}" srcId="{B1BEE8FE-7649-44E0-9C81-A7834EE09543}" destId="{2C0B1B03-1242-4142-BFF5-690005121A0E}" srcOrd="0" destOrd="0" parTransId="{5D74D85E-DFFA-459E-99A9-E26A0F7A87C5}" sibTransId="{7E45F97D-CF86-4874-85A0-78BE13DBA756}"/>
    <dgm:cxn modelId="{DF7D7B70-2A7E-4246-B450-D26CB4C21ABC}" type="presOf" srcId="{B1BEE8FE-7649-44E0-9C81-A7834EE09543}" destId="{F4E0F7FB-9C4E-482A-9AC8-E208CB8237D8}" srcOrd="0" destOrd="0" presId="urn:microsoft.com/office/officeart/2005/8/layout/chevron2"/>
    <dgm:cxn modelId="{684DAB15-6CC6-CF44-83B0-FF2AE629F12A}" type="presParOf" srcId="{ACC1FCEF-575E-497A-B83A-C872472510FC}" destId="{ED81D844-2F85-4705-81CE-6E265B97B781}" srcOrd="0" destOrd="0" presId="urn:microsoft.com/office/officeart/2005/8/layout/chevron2"/>
    <dgm:cxn modelId="{3ED8CD87-C4F6-0D4F-A85D-7AAAAFDEB1D0}" type="presParOf" srcId="{ED81D844-2F85-4705-81CE-6E265B97B781}" destId="{F4E0F7FB-9C4E-482A-9AC8-E208CB8237D8}" srcOrd="0" destOrd="0" presId="urn:microsoft.com/office/officeart/2005/8/layout/chevron2"/>
    <dgm:cxn modelId="{D07C1249-DCBC-DA48-AA55-F1F01A5499CE}" type="presParOf" srcId="{ED81D844-2F85-4705-81CE-6E265B97B781}" destId="{18364477-1E28-4548-B23E-52251AC11527}" srcOrd="1" destOrd="0" presId="urn:microsoft.com/office/officeart/2005/8/layout/chevron2"/>
    <dgm:cxn modelId="{2596DA7D-4EE6-404F-94F1-159E1B98969C}" type="presParOf" srcId="{ACC1FCEF-575E-497A-B83A-C872472510FC}" destId="{5C55D6A1-7904-4AED-A906-80CDD0DEDB3F}" srcOrd="1" destOrd="0" presId="urn:microsoft.com/office/officeart/2005/8/layout/chevron2"/>
    <dgm:cxn modelId="{A19D7EAC-11D4-D248-B5AC-4083654644DF}" type="presParOf" srcId="{ACC1FCEF-575E-497A-B83A-C872472510FC}" destId="{371645FC-1C87-436C-8EA3-BE5C7454D7FC}" srcOrd="2" destOrd="0" presId="urn:microsoft.com/office/officeart/2005/8/layout/chevron2"/>
    <dgm:cxn modelId="{56897D35-3327-8541-99D1-C947D1D67207}" type="presParOf" srcId="{371645FC-1C87-436C-8EA3-BE5C7454D7FC}" destId="{D55C69B6-B7A5-4A47-9E2D-1946AF31830D}" srcOrd="0" destOrd="0" presId="urn:microsoft.com/office/officeart/2005/8/layout/chevron2"/>
    <dgm:cxn modelId="{210F1B13-C463-C446-9B53-80C546A34793}" type="presParOf" srcId="{371645FC-1C87-436C-8EA3-BE5C7454D7FC}" destId="{9860E52D-7BD6-4D08-8936-6C72039C3367}" srcOrd="1" destOrd="0" presId="urn:microsoft.com/office/officeart/2005/8/layout/chevron2"/>
    <dgm:cxn modelId="{78D0998C-D8BE-E14F-917B-D498940E9DED}" type="presParOf" srcId="{ACC1FCEF-575E-497A-B83A-C872472510FC}" destId="{B7231FE5-606F-43DE-BFDB-D63DB7175D00}" srcOrd="3" destOrd="0" presId="urn:microsoft.com/office/officeart/2005/8/layout/chevron2"/>
    <dgm:cxn modelId="{4E5CFD5A-88B5-E44E-BCB1-6966DDA6063E}" type="presParOf" srcId="{ACC1FCEF-575E-497A-B83A-C872472510FC}" destId="{1F6FDB9E-6604-4F52-87D8-830631CE7D41}" srcOrd="4" destOrd="0" presId="urn:microsoft.com/office/officeart/2005/8/layout/chevron2"/>
    <dgm:cxn modelId="{28D5262A-117D-9F45-8FAD-F3A21CE1C674}" type="presParOf" srcId="{1F6FDB9E-6604-4F52-87D8-830631CE7D41}" destId="{FDFC921A-66C7-4B7C-8B76-A33DC816B8F8}" srcOrd="0" destOrd="0" presId="urn:microsoft.com/office/officeart/2005/8/layout/chevron2"/>
    <dgm:cxn modelId="{C50043F4-B29C-A74D-8B4C-F1C934A1987D}" type="presParOf" srcId="{1F6FDB9E-6604-4F52-87D8-830631CE7D41}" destId="{F9F01E89-DF39-4374-8C32-6DEE2AAB0E2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651BAB2-C616-3141-A296-A2E2231288EA}" type="doc">
      <dgm:prSet loTypeId="urn:microsoft.com/office/officeart/2005/8/layout/matrix2" loCatId="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8F79210-5993-AF4A-A757-0A938A18A0F6}">
      <dgm:prSet phldrT="[Texto]"/>
      <dgm:spPr/>
      <dgm:t>
        <a:bodyPr/>
        <a:lstStyle/>
        <a:p>
          <a:r>
            <a:rPr lang="es-ES" dirty="0" smtClean="0"/>
            <a:t>Mantener sus objetivos</a:t>
          </a:r>
          <a:endParaRPr lang="es-ES" dirty="0"/>
        </a:p>
      </dgm:t>
    </dgm:pt>
    <dgm:pt modelId="{3ABD45B1-CA4A-434E-ABB1-E1146618B82F}" type="parTrans" cxnId="{140F910C-FCEE-E246-BCC3-B785D3145C7F}">
      <dgm:prSet/>
      <dgm:spPr/>
      <dgm:t>
        <a:bodyPr/>
        <a:lstStyle/>
        <a:p>
          <a:endParaRPr lang="es-ES"/>
        </a:p>
      </dgm:t>
    </dgm:pt>
    <dgm:pt modelId="{5AD1BACB-7D1E-B845-BB41-9BAE91878363}" type="sibTrans" cxnId="{140F910C-FCEE-E246-BCC3-B785D3145C7F}">
      <dgm:prSet/>
      <dgm:spPr/>
      <dgm:t>
        <a:bodyPr/>
        <a:lstStyle/>
        <a:p>
          <a:endParaRPr lang="es-ES"/>
        </a:p>
      </dgm:t>
    </dgm:pt>
    <dgm:pt modelId="{23DF00EA-3F02-D945-8545-E00F5CB14D74}">
      <dgm:prSet phldrT="[Texto]"/>
      <dgm:spPr/>
      <dgm:t>
        <a:bodyPr/>
        <a:lstStyle/>
        <a:p>
          <a:r>
            <a:rPr lang="es-ES" dirty="0" smtClean="0"/>
            <a:t>Competir con otros</a:t>
          </a:r>
          <a:endParaRPr lang="es-ES" dirty="0"/>
        </a:p>
      </dgm:t>
    </dgm:pt>
    <dgm:pt modelId="{A766B1A2-E1FA-DD48-91D0-06750FABBAD3}" type="parTrans" cxnId="{F61CE11F-836E-9348-9DE0-481E09D4FBEB}">
      <dgm:prSet/>
      <dgm:spPr/>
      <dgm:t>
        <a:bodyPr/>
        <a:lstStyle/>
        <a:p>
          <a:endParaRPr lang="es-ES"/>
        </a:p>
      </dgm:t>
    </dgm:pt>
    <dgm:pt modelId="{B647D5C5-AF66-5E49-9C16-33528027A09A}" type="sibTrans" cxnId="{F61CE11F-836E-9348-9DE0-481E09D4FBEB}">
      <dgm:prSet/>
      <dgm:spPr/>
      <dgm:t>
        <a:bodyPr/>
        <a:lstStyle/>
        <a:p>
          <a:endParaRPr lang="es-ES"/>
        </a:p>
      </dgm:t>
    </dgm:pt>
    <dgm:pt modelId="{71388558-A61B-5B40-972E-8E4D3C299DBF}">
      <dgm:prSet phldrT="[Texto]"/>
      <dgm:spPr/>
      <dgm:t>
        <a:bodyPr/>
        <a:lstStyle/>
        <a:p>
          <a:r>
            <a:rPr lang="es-ES" dirty="0" smtClean="0"/>
            <a:t>Errores propios o ajenos</a:t>
          </a:r>
          <a:endParaRPr lang="es-ES" dirty="0"/>
        </a:p>
      </dgm:t>
    </dgm:pt>
    <dgm:pt modelId="{2EA72E6A-05DE-2B4D-A25B-31CD0A6CDE22}" type="parTrans" cxnId="{8BE50AB7-07E7-0642-9229-FB2D1792223D}">
      <dgm:prSet/>
      <dgm:spPr/>
      <dgm:t>
        <a:bodyPr/>
        <a:lstStyle/>
        <a:p>
          <a:endParaRPr lang="es-ES"/>
        </a:p>
      </dgm:t>
    </dgm:pt>
    <dgm:pt modelId="{8EA42DEF-F37A-1744-AB59-A0E35AB66AAB}" type="sibTrans" cxnId="{8BE50AB7-07E7-0642-9229-FB2D1792223D}">
      <dgm:prSet/>
      <dgm:spPr/>
      <dgm:t>
        <a:bodyPr/>
        <a:lstStyle/>
        <a:p>
          <a:endParaRPr lang="es-ES"/>
        </a:p>
      </dgm:t>
    </dgm:pt>
    <dgm:pt modelId="{A6E7A95C-A1FA-3144-A6E4-D6F25E615D63}">
      <dgm:prSet phldrT="[Texto]"/>
      <dgm:spPr/>
      <dgm:t>
        <a:bodyPr/>
        <a:lstStyle/>
        <a:p>
          <a:r>
            <a:rPr lang="es-ES" dirty="0" smtClean="0"/>
            <a:t>Afectos y desafectos</a:t>
          </a:r>
          <a:endParaRPr lang="es-ES" dirty="0"/>
        </a:p>
      </dgm:t>
    </dgm:pt>
    <dgm:pt modelId="{B1A498D9-955F-C844-B765-98C484198EF5}" type="parTrans" cxnId="{D1F282AC-8191-5E42-BA99-26DF2C64E4AD}">
      <dgm:prSet/>
      <dgm:spPr/>
      <dgm:t>
        <a:bodyPr/>
        <a:lstStyle/>
        <a:p>
          <a:endParaRPr lang="es-ES"/>
        </a:p>
      </dgm:t>
    </dgm:pt>
    <dgm:pt modelId="{537526DA-79E2-B441-915D-0E2E72F1B040}" type="sibTrans" cxnId="{D1F282AC-8191-5E42-BA99-26DF2C64E4AD}">
      <dgm:prSet/>
      <dgm:spPr/>
      <dgm:t>
        <a:bodyPr/>
        <a:lstStyle/>
        <a:p>
          <a:endParaRPr lang="es-ES"/>
        </a:p>
      </dgm:t>
    </dgm:pt>
    <dgm:pt modelId="{4C1B0E4D-5C35-ED49-BA23-471183DBAC0A}" type="pres">
      <dgm:prSet presAssocID="{6651BAB2-C616-3141-A296-A2E2231288EA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67AE630-7B56-6D49-AE84-74AD81C52B9A}" type="pres">
      <dgm:prSet presAssocID="{6651BAB2-C616-3141-A296-A2E2231288EA}" presName="axisShape" presStyleLbl="bgShp" presStyleIdx="0" presStyleCnt="1"/>
      <dgm:spPr>
        <a:solidFill>
          <a:srgbClr val="800000"/>
        </a:solidFill>
      </dgm:spPr>
    </dgm:pt>
    <dgm:pt modelId="{2155B0D2-CF2B-9743-97E1-390AC60736A6}" type="pres">
      <dgm:prSet presAssocID="{6651BAB2-C616-3141-A296-A2E2231288EA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E9C7F56-F9D6-7242-AF29-5DAEB1C122DB}" type="pres">
      <dgm:prSet presAssocID="{6651BAB2-C616-3141-A296-A2E2231288EA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7BCC35D-FB8F-B64A-A8F3-2C54E683EF49}" type="pres">
      <dgm:prSet presAssocID="{6651BAB2-C616-3141-A296-A2E2231288EA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A092B3C-EFE5-C148-B767-7771AFBC7053}" type="pres">
      <dgm:prSet presAssocID="{6651BAB2-C616-3141-A296-A2E2231288EA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61CE11F-836E-9348-9DE0-481E09D4FBEB}" srcId="{6651BAB2-C616-3141-A296-A2E2231288EA}" destId="{23DF00EA-3F02-D945-8545-E00F5CB14D74}" srcOrd="1" destOrd="0" parTransId="{A766B1A2-E1FA-DD48-91D0-06750FABBAD3}" sibTransId="{B647D5C5-AF66-5E49-9C16-33528027A09A}"/>
    <dgm:cxn modelId="{140F910C-FCEE-E246-BCC3-B785D3145C7F}" srcId="{6651BAB2-C616-3141-A296-A2E2231288EA}" destId="{E8F79210-5993-AF4A-A757-0A938A18A0F6}" srcOrd="0" destOrd="0" parTransId="{3ABD45B1-CA4A-434E-ABB1-E1146618B82F}" sibTransId="{5AD1BACB-7D1E-B845-BB41-9BAE91878363}"/>
    <dgm:cxn modelId="{090A9BCE-E8FE-984D-BF93-DB044204AC52}" type="presOf" srcId="{A6E7A95C-A1FA-3144-A6E4-D6F25E615D63}" destId="{BA092B3C-EFE5-C148-B767-7771AFBC7053}" srcOrd="0" destOrd="0" presId="urn:microsoft.com/office/officeart/2005/8/layout/matrix2"/>
    <dgm:cxn modelId="{E4AFF47A-1B1A-6C48-B9E7-21A1317FB28A}" type="presOf" srcId="{E8F79210-5993-AF4A-A757-0A938A18A0F6}" destId="{2155B0D2-CF2B-9743-97E1-390AC60736A6}" srcOrd="0" destOrd="0" presId="urn:microsoft.com/office/officeart/2005/8/layout/matrix2"/>
    <dgm:cxn modelId="{D1F282AC-8191-5E42-BA99-26DF2C64E4AD}" srcId="{6651BAB2-C616-3141-A296-A2E2231288EA}" destId="{A6E7A95C-A1FA-3144-A6E4-D6F25E615D63}" srcOrd="3" destOrd="0" parTransId="{B1A498D9-955F-C844-B765-98C484198EF5}" sibTransId="{537526DA-79E2-B441-915D-0E2E72F1B040}"/>
    <dgm:cxn modelId="{C098F62A-699A-104F-808D-9BA1BC22F2FF}" type="presOf" srcId="{23DF00EA-3F02-D945-8545-E00F5CB14D74}" destId="{5E9C7F56-F9D6-7242-AF29-5DAEB1C122DB}" srcOrd="0" destOrd="0" presId="urn:microsoft.com/office/officeart/2005/8/layout/matrix2"/>
    <dgm:cxn modelId="{8BE50AB7-07E7-0642-9229-FB2D1792223D}" srcId="{6651BAB2-C616-3141-A296-A2E2231288EA}" destId="{71388558-A61B-5B40-972E-8E4D3C299DBF}" srcOrd="2" destOrd="0" parTransId="{2EA72E6A-05DE-2B4D-A25B-31CD0A6CDE22}" sibTransId="{8EA42DEF-F37A-1744-AB59-A0E35AB66AAB}"/>
    <dgm:cxn modelId="{53F63468-C549-6D4A-949B-35EFD81FDF22}" type="presOf" srcId="{6651BAB2-C616-3141-A296-A2E2231288EA}" destId="{4C1B0E4D-5C35-ED49-BA23-471183DBAC0A}" srcOrd="0" destOrd="0" presId="urn:microsoft.com/office/officeart/2005/8/layout/matrix2"/>
    <dgm:cxn modelId="{E2159296-80D5-E246-A2FF-96DDC9D92FBF}" type="presOf" srcId="{71388558-A61B-5B40-972E-8E4D3C299DBF}" destId="{B7BCC35D-FB8F-B64A-A8F3-2C54E683EF49}" srcOrd="0" destOrd="0" presId="urn:microsoft.com/office/officeart/2005/8/layout/matrix2"/>
    <dgm:cxn modelId="{D0D84973-631D-914B-BB6F-7AC535CE4FDF}" type="presParOf" srcId="{4C1B0E4D-5C35-ED49-BA23-471183DBAC0A}" destId="{067AE630-7B56-6D49-AE84-74AD81C52B9A}" srcOrd="0" destOrd="0" presId="urn:microsoft.com/office/officeart/2005/8/layout/matrix2"/>
    <dgm:cxn modelId="{A9753C8F-5713-1B43-BB50-7D66DE771C9B}" type="presParOf" srcId="{4C1B0E4D-5C35-ED49-BA23-471183DBAC0A}" destId="{2155B0D2-CF2B-9743-97E1-390AC60736A6}" srcOrd="1" destOrd="0" presId="urn:microsoft.com/office/officeart/2005/8/layout/matrix2"/>
    <dgm:cxn modelId="{645E961E-A110-F646-8B8D-5AA55960BA22}" type="presParOf" srcId="{4C1B0E4D-5C35-ED49-BA23-471183DBAC0A}" destId="{5E9C7F56-F9D6-7242-AF29-5DAEB1C122DB}" srcOrd="2" destOrd="0" presId="urn:microsoft.com/office/officeart/2005/8/layout/matrix2"/>
    <dgm:cxn modelId="{5FDA7657-BD50-3B4F-914E-51888B7AD623}" type="presParOf" srcId="{4C1B0E4D-5C35-ED49-BA23-471183DBAC0A}" destId="{B7BCC35D-FB8F-B64A-A8F3-2C54E683EF49}" srcOrd="3" destOrd="0" presId="urn:microsoft.com/office/officeart/2005/8/layout/matrix2"/>
    <dgm:cxn modelId="{F891A980-A58D-6245-BFD9-193505661490}" type="presParOf" srcId="{4C1B0E4D-5C35-ED49-BA23-471183DBAC0A}" destId="{BA092B3C-EFE5-C148-B767-7771AFBC7053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3C6FAAE-2302-1F41-A3B7-AC31B73547F9}" type="doc">
      <dgm:prSet loTypeId="urn:microsoft.com/office/officeart/2008/layout/BubblePicture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C79FA56E-93FC-934C-A608-0FF427E01B49}">
      <dgm:prSet phldrT="[Texto]" custT="1"/>
      <dgm:spPr/>
      <dgm:t>
        <a:bodyPr/>
        <a:lstStyle/>
        <a:p>
          <a:r>
            <a:rPr lang="es-ES" sz="2400" b="0" dirty="0" smtClean="0"/>
            <a:t>Violencia</a:t>
          </a:r>
          <a:endParaRPr lang="es-ES" sz="2400" b="0" dirty="0"/>
        </a:p>
      </dgm:t>
    </dgm:pt>
    <dgm:pt modelId="{44383A62-621E-8849-85A5-F54CDF1DD686}" type="parTrans" cxnId="{41E3B9F6-3FDE-E549-BD9D-EF88AB40F903}">
      <dgm:prSet/>
      <dgm:spPr/>
      <dgm:t>
        <a:bodyPr/>
        <a:lstStyle/>
        <a:p>
          <a:endParaRPr lang="es-ES"/>
        </a:p>
      </dgm:t>
    </dgm:pt>
    <dgm:pt modelId="{46E13A1C-563D-4A46-9B31-F03FB650A599}" type="sibTrans" cxnId="{41E3B9F6-3FDE-E549-BD9D-EF88AB40F903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  <dgm:t>
        <a:bodyPr/>
        <a:lstStyle/>
        <a:p>
          <a:endParaRPr lang="es-ES"/>
        </a:p>
      </dgm:t>
    </dgm:pt>
    <dgm:pt modelId="{4BDAD48A-BCF2-5547-BBAB-CDE807128ABF}">
      <dgm:prSet phldrT="[Texto]" custT="1"/>
      <dgm:spPr/>
      <dgm:t>
        <a:bodyPr/>
        <a:lstStyle/>
        <a:p>
          <a:r>
            <a:rPr lang="es-ES" sz="2400" b="0" dirty="0" smtClean="0"/>
            <a:t>Fobias</a:t>
          </a:r>
          <a:endParaRPr lang="es-ES" sz="2400" b="0" dirty="0"/>
        </a:p>
      </dgm:t>
    </dgm:pt>
    <dgm:pt modelId="{9F559B7B-6343-1747-A0AF-A4B796BD657D}" type="parTrans" cxnId="{7D6E558B-E26D-7145-9EC3-ADF3D1B79AAB}">
      <dgm:prSet/>
      <dgm:spPr/>
      <dgm:t>
        <a:bodyPr/>
        <a:lstStyle/>
        <a:p>
          <a:endParaRPr lang="es-ES"/>
        </a:p>
      </dgm:t>
    </dgm:pt>
    <dgm:pt modelId="{5F9798DE-00FC-8D44-B05E-1E9486C25600}" type="sibTrans" cxnId="{7D6E558B-E26D-7145-9EC3-ADF3D1B79AAB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  <dgm:t>
        <a:bodyPr/>
        <a:lstStyle/>
        <a:p>
          <a:endParaRPr lang="es-ES"/>
        </a:p>
      </dgm:t>
    </dgm:pt>
    <dgm:pt modelId="{7A670769-99A3-634C-8308-995E678792A9}">
      <dgm:prSet phldrT="[Texto]" custT="1"/>
      <dgm:spPr/>
      <dgm:t>
        <a:bodyPr/>
        <a:lstStyle/>
        <a:p>
          <a:r>
            <a:rPr lang="es-ES" sz="2400" b="0" dirty="0" smtClean="0"/>
            <a:t>Desapego</a:t>
          </a:r>
          <a:endParaRPr lang="es-ES" sz="2400" b="0" dirty="0"/>
        </a:p>
      </dgm:t>
    </dgm:pt>
    <dgm:pt modelId="{BE8866F9-5855-8B44-89A8-0A1DBC4441B1}" type="parTrans" cxnId="{FF586788-D641-1746-BFF8-642F0991C641}">
      <dgm:prSet/>
      <dgm:spPr/>
      <dgm:t>
        <a:bodyPr/>
        <a:lstStyle/>
        <a:p>
          <a:endParaRPr lang="es-ES"/>
        </a:p>
      </dgm:t>
    </dgm:pt>
    <dgm:pt modelId="{3F342170-9EB9-3442-8206-3F81F433189C}" type="sibTrans" cxnId="{FF586788-D641-1746-BFF8-642F0991C641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</dgm:spPr>
      <dgm:t>
        <a:bodyPr/>
        <a:lstStyle/>
        <a:p>
          <a:endParaRPr lang="es-ES"/>
        </a:p>
      </dgm:t>
    </dgm:pt>
    <dgm:pt modelId="{95A6BA17-58B2-C64C-BD5C-8AB430424BB2}">
      <dgm:prSet phldrT="[Texto]" custT="1"/>
      <dgm:spPr/>
      <dgm:t>
        <a:bodyPr/>
        <a:lstStyle/>
        <a:p>
          <a:r>
            <a:rPr lang="es-ES" sz="2400" b="0" dirty="0" smtClean="0"/>
            <a:t>Complejos</a:t>
          </a:r>
          <a:endParaRPr lang="es-ES" sz="2400" b="0" dirty="0"/>
        </a:p>
      </dgm:t>
    </dgm:pt>
    <dgm:pt modelId="{14B8220F-742D-2445-A3CF-B0BD88DEBA00}" type="parTrans" cxnId="{C708B4C9-829A-9343-8248-D718F93A6558}">
      <dgm:prSet/>
      <dgm:spPr/>
      <dgm:t>
        <a:bodyPr/>
        <a:lstStyle/>
        <a:p>
          <a:endParaRPr lang="es-ES"/>
        </a:p>
      </dgm:t>
    </dgm:pt>
    <dgm:pt modelId="{252F83F0-C1EC-F244-8230-147AEB544536}" type="sibTrans" cxnId="{C708B4C9-829A-9343-8248-D718F93A6558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</dgm:spPr>
      <dgm:t>
        <a:bodyPr/>
        <a:lstStyle/>
        <a:p>
          <a:endParaRPr lang="es-ES"/>
        </a:p>
      </dgm:t>
    </dgm:pt>
    <dgm:pt modelId="{ACCC3835-D21A-E546-AA17-BF33CF1A33B1}" type="pres">
      <dgm:prSet presAssocID="{93C6FAAE-2302-1F41-A3B7-AC31B73547F9}" presName="Name0" presStyleCnt="0">
        <dgm:presLayoutVars>
          <dgm:chMax val="8"/>
          <dgm:chPref val="8"/>
          <dgm:dir/>
        </dgm:presLayoutVars>
      </dgm:prSet>
      <dgm:spPr/>
      <dgm:t>
        <a:bodyPr/>
        <a:lstStyle/>
        <a:p>
          <a:endParaRPr lang="es-ES"/>
        </a:p>
      </dgm:t>
    </dgm:pt>
    <dgm:pt modelId="{5EC218D7-6E1B-C048-ACA1-302910AED1FE}" type="pres">
      <dgm:prSet presAssocID="{C79FA56E-93FC-934C-A608-0FF427E01B49}" presName="parent_text_1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F5B95B8-546F-1246-91D8-F9DEDC3C9AAD}" type="pres">
      <dgm:prSet presAssocID="{C79FA56E-93FC-934C-A608-0FF427E01B49}" presName="image_accent_1" presStyleCnt="0"/>
      <dgm:spPr/>
    </dgm:pt>
    <dgm:pt modelId="{832ABB3B-360F-7A49-B90C-A305C9C1C9A6}" type="pres">
      <dgm:prSet presAssocID="{C79FA56E-93FC-934C-A608-0FF427E01B49}" presName="imageAccentRepeatNode" presStyleLbl="alignNode1" presStyleIdx="0" presStyleCnt="8"/>
      <dgm:spPr/>
    </dgm:pt>
    <dgm:pt modelId="{23A95655-4D61-3B4D-A787-5809301FFF92}" type="pres">
      <dgm:prSet presAssocID="{C79FA56E-93FC-934C-A608-0FF427E01B49}" presName="accent_1" presStyleLbl="alignNode1" presStyleIdx="1" presStyleCnt="8"/>
      <dgm:spPr/>
    </dgm:pt>
    <dgm:pt modelId="{80332C5A-B191-4142-9519-592415A9BD13}" type="pres">
      <dgm:prSet presAssocID="{46E13A1C-563D-4A46-9B31-F03FB650A599}" presName="image_1" presStyleCnt="0"/>
      <dgm:spPr/>
    </dgm:pt>
    <dgm:pt modelId="{FF7F3C6D-B635-FF4D-A093-82F2D8BC5F1E}" type="pres">
      <dgm:prSet presAssocID="{46E13A1C-563D-4A46-9B31-F03FB650A599}" presName="imageRepeatNode" presStyleLbl="fgImgPlace1" presStyleIdx="0" presStyleCnt="4"/>
      <dgm:spPr/>
      <dgm:t>
        <a:bodyPr/>
        <a:lstStyle/>
        <a:p>
          <a:endParaRPr lang="es-ES"/>
        </a:p>
      </dgm:t>
    </dgm:pt>
    <dgm:pt modelId="{ECEF46AE-A814-5642-A57D-CEE0947C3F74}" type="pres">
      <dgm:prSet presAssocID="{4BDAD48A-BCF2-5547-BBAB-CDE807128ABF}" presName="parent_text_2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FAA2754-93A3-8047-BAAC-46521560A327}" type="pres">
      <dgm:prSet presAssocID="{4BDAD48A-BCF2-5547-BBAB-CDE807128ABF}" presName="image_accent_2" presStyleCnt="0"/>
      <dgm:spPr/>
    </dgm:pt>
    <dgm:pt modelId="{7AF1A0C3-C6B1-4545-931C-E22722E01D7A}" type="pres">
      <dgm:prSet presAssocID="{4BDAD48A-BCF2-5547-BBAB-CDE807128ABF}" presName="imageAccentRepeatNode" presStyleLbl="alignNode1" presStyleIdx="2" presStyleCnt="8"/>
      <dgm:spPr/>
    </dgm:pt>
    <dgm:pt modelId="{A229834C-032B-6E45-B921-2E61FB67720A}" type="pres">
      <dgm:prSet presAssocID="{5F9798DE-00FC-8D44-B05E-1E9486C25600}" presName="image_2" presStyleCnt="0"/>
      <dgm:spPr/>
    </dgm:pt>
    <dgm:pt modelId="{FEF2D4DC-1EFD-DC4D-9D96-12BE22B8AB97}" type="pres">
      <dgm:prSet presAssocID="{5F9798DE-00FC-8D44-B05E-1E9486C25600}" presName="imageRepeatNode" presStyleLbl="fgImgPlace1" presStyleIdx="1" presStyleCnt="4"/>
      <dgm:spPr/>
      <dgm:t>
        <a:bodyPr/>
        <a:lstStyle/>
        <a:p>
          <a:endParaRPr lang="es-ES"/>
        </a:p>
      </dgm:t>
    </dgm:pt>
    <dgm:pt modelId="{4976D437-A3D6-5944-B768-0C72394311A7}" type="pres">
      <dgm:prSet presAssocID="{7A670769-99A3-634C-8308-995E678792A9}" presName="image_accent_3" presStyleCnt="0"/>
      <dgm:spPr/>
    </dgm:pt>
    <dgm:pt modelId="{E3511169-0B44-4F4E-85F0-63146A585352}" type="pres">
      <dgm:prSet presAssocID="{7A670769-99A3-634C-8308-995E678792A9}" presName="imageAccentRepeatNode" presStyleLbl="alignNode1" presStyleIdx="3" presStyleCnt="8"/>
      <dgm:spPr/>
    </dgm:pt>
    <dgm:pt modelId="{3429F618-B958-FA42-9390-0B26F1556090}" type="pres">
      <dgm:prSet presAssocID="{7A670769-99A3-634C-8308-995E678792A9}" presName="parent_text_3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68B7D76-4B86-7743-9305-26E984B8C703}" type="pres">
      <dgm:prSet presAssocID="{7A670769-99A3-634C-8308-995E678792A9}" presName="accent_2" presStyleLbl="alignNode1" presStyleIdx="4" presStyleCnt="8"/>
      <dgm:spPr/>
    </dgm:pt>
    <dgm:pt modelId="{563DCAA7-4EA0-A442-BFB8-F27430468D46}" type="pres">
      <dgm:prSet presAssocID="{7A670769-99A3-634C-8308-995E678792A9}" presName="accent_3" presStyleLbl="alignNode1" presStyleIdx="5" presStyleCnt="8"/>
      <dgm:spPr/>
    </dgm:pt>
    <dgm:pt modelId="{F8DEB0A9-7FAF-1C42-A6EF-DD2A6F930918}" type="pres">
      <dgm:prSet presAssocID="{3F342170-9EB9-3442-8206-3F81F433189C}" presName="image_3" presStyleCnt="0"/>
      <dgm:spPr/>
    </dgm:pt>
    <dgm:pt modelId="{4CEBD489-17C5-274F-AB3E-2CFBD1FED2A2}" type="pres">
      <dgm:prSet presAssocID="{3F342170-9EB9-3442-8206-3F81F433189C}" presName="imageRepeatNode" presStyleLbl="fgImgPlace1" presStyleIdx="2" presStyleCnt="4"/>
      <dgm:spPr/>
      <dgm:t>
        <a:bodyPr/>
        <a:lstStyle/>
        <a:p>
          <a:endParaRPr lang="es-ES"/>
        </a:p>
      </dgm:t>
    </dgm:pt>
    <dgm:pt modelId="{80261D19-4103-174B-8414-F3BF29650490}" type="pres">
      <dgm:prSet presAssocID="{95A6BA17-58B2-C64C-BD5C-8AB430424BB2}" presName="image_accent_4" presStyleCnt="0"/>
      <dgm:spPr/>
    </dgm:pt>
    <dgm:pt modelId="{4DBA093E-0EE7-7C42-AC44-726B92F81F1B}" type="pres">
      <dgm:prSet presAssocID="{95A6BA17-58B2-C64C-BD5C-8AB430424BB2}" presName="imageAccentRepeatNode" presStyleLbl="alignNode1" presStyleIdx="6" presStyleCnt="8"/>
      <dgm:spPr/>
    </dgm:pt>
    <dgm:pt modelId="{5C8F9D7D-5A53-EA44-882C-89F3BCE0E275}" type="pres">
      <dgm:prSet presAssocID="{95A6BA17-58B2-C64C-BD5C-8AB430424BB2}" presName="parent_text_4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2B9F0ED-A637-5B43-9413-D17193A085D4}" type="pres">
      <dgm:prSet presAssocID="{95A6BA17-58B2-C64C-BD5C-8AB430424BB2}" presName="accent_4" presStyleLbl="alignNode1" presStyleIdx="7" presStyleCnt="8"/>
      <dgm:spPr/>
    </dgm:pt>
    <dgm:pt modelId="{5CE16A75-10CB-6140-A680-C868061D5F85}" type="pres">
      <dgm:prSet presAssocID="{252F83F0-C1EC-F244-8230-147AEB544536}" presName="image_4" presStyleCnt="0"/>
      <dgm:spPr/>
    </dgm:pt>
    <dgm:pt modelId="{CD797BE8-2CF1-674F-A6A1-52440BD67FF5}" type="pres">
      <dgm:prSet presAssocID="{252F83F0-C1EC-F244-8230-147AEB544536}" presName="imageRepeatNode" presStyleLbl="fgImgPlace1" presStyleIdx="3" presStyleCnt="4"/>
      <dgm:spPr/>
      <dgm:t>
        <a:bodyPr/>
        <a:lstStyle/>
        <a:p>
          <a:endParaRPr lang="es-ES"/>
        </a:p>
      </dgm:t>
    </dgm:pt>
  </dgm:ptLst>
  <dgm:cxnLst>
    <dgm:cxn modelId="{C708B4C9-829A-9343-8248-D718F93A6558}" srcId="{93C6FAAE-2302-1F41-A3B7-AC31B73547F9}" destId="{95A6BA17-58B2-C64C-BD5C-8AB430424BB2}" srcOrd="3" destOrd="0" parTransId="{14B8220F-742D-2445-A3CF-B0BD88DEBA00}" sibTransId="{252F83F0-C1EC-F244-8230-147AEB544536}"/>
    <dgm:cxn modelId="{FF586788-D641-1746-BFF8-642F0991C641}" srcId="{93C6FAAE-2302-1F41-A3B7-AC31B73547F9}" destId="{7A670769-99A3-634C-8308-995E678792A9}" srcOrd="2" destOrd="0" parTransId="{BE8866F9-5855-8B44-89A8-0A1DBC4441B1}" sibTransId="{3F342170-9EB9-3442-8206-3F81F433189C}"/>
    <dgm:cxn modelId="{41E3B9F6-3FDE-E549-BD9D-EF88AB40F903}" srcId="{93C6FAAE-2302-1F41-A3B7-AC31B73547F9}" destId="{C79FA56E-93FC-934C-A608-0FF427E01B49}" srcOrd="0" destOrd="0" parTransId="{44383A62-621E-8849-85A5-F54CDF1DD686}" sibTransId="{46E13A1C-563D-4A46-9B31-F03FB650A599}"/>
    <dgm:cxn modelId="{7D6E558B-E26D-7145-9EC3-ADF3D1B79AAB}" srcId="{93C6FAAE-2302-1F41-A3B7-AC31B73547F9}" destId="{4BDAD48A-BCF2-5547-BBAB-CDE807128ABF}" srcOrd="1" destOrd="0" parTransId="{9F559B7B-6343-1747-A0AF-A4B796BD657D}" sibTransId="{5F9798DE-00FC-8D44-B05E-1E9486C25600}"/>
    <dgm:cxn modelId="{281B5C9D-C3BB-7C48-893D-0109DABF3F93}" type="presOf" srcId="{5F9798DE-00FC-8D44-B05E-1E9486C25600}" destId="{FEF2D4DC-1EFD-DC4D-9D96-12BE22B8AB97}" srcOrd="0" destOrd="0" presId="urn:microsoft.com/office/officeart/2008/layout/BubblePictureList"/>
    <dgm:cxn modelId="{4E64154A-3D03-2E4C-9910-BF4DB575A3A3}" type="presOf" srcId="{252F83F0-C1EC-F244-8230-147AEB544536}" destId="{CD797BE8-2CF1-674F-A6A1-52440BD67FF5}" srcOrd="0" destOrd="0" presId="urn:microsoft.com/office/officeart/2008/layout/BubblePictureList"/>
    <dgm:cxn modelId="{5438F235-972C-4145-AF5C-654B5B83B74B}" type="presOf" srcId="{3F342170-9EB9-3442-8206-3F81F433189C}" destId="{4CEBD489-17C5-274F-AB3E-2CFBD1FED2A2}" srcOrd="0" destOrd="0" presId="urn:microsoft.com/office/officeart/2008/layout/BubblePictureList"/>
    <dgm:cxn modelId="{16970149-FB78-A346-AC90-376D9EB6F116}" type="presOf" srcId="{95A6BA17-58B2-C64C-BD5C-8AB430424BB2}" destId="{5C8F9D7D-5A53-EA44-882C-89F3BCE0E275}" srcOrd="0" destOrd="0" presId="urn:microsoft.com/office/officeart/2008/layout/BubblePictureList"/>
    <dgm:cxn modelId="{3BBA89CA-E3A2-064E-A5A1-3F596070F665}" type="presOf" srcId="{7A670769-99A3-634C-8308-995E678792A9}" destId="{3429F618-B958-FA42-9390-0B26F1556090}" srcOrd="0" destOrd="0" presId="urn:microsoft.com/office/officeart/2008/layout/BubblePictureList"/>
    <dgm:cxn modelId="{B21F5554-570A-2541-B01F-055D6A62FCDB}" type="presOf" srcId="{46E13A1C-563D-4A46-9B31-F03FB650A599}" destId="{FF7F3C6D-B635-FF4D-A093-82F2D8BC5F1E}" srcOrd="0" destOrd="0" presId="urn:microsoft.com/office/officeart/2008/layout/BubblePictureList"/>
    <dgm:cxn modelId="{C2FC8D82-2481-6F4C-AD87-46840B04AB3F}" type="presOf" srcId="{4BDAD48A-BCF2-5547-BBAB-CDE807128ABF}" destId="{ECEF46AE-A814-5642-A57D-CEE0947C3F74}" srcOrd="0" destOrd="0" presId="urn:microsoft.com/office/officeart/2008/layout/BubblePictureList"/>
    <dgm:cxn modelId="{99223066-A8B1-4E40-9626-A2CBF0586A66}" type="presOf" srcId="{93C6FAAE-2302-1F41-A3B7-AC31B73547F9}" destId="{ACCC3835-D21A-E546-AA17-BF33CF1A33B1}" srcOrd="0" destOrd="0" presId="urn:microsoft.com/office/officeart/2008/layout/BubblePictureList"/>
    <dgm:cxn modelId="{3A6E2AEB-722C-6D4B-85E1-0DB625FD39D0}" type="presOf" srcId="{C79FA56E-93FC-934C-A608-0FF427E01B49}" destId="{5EC218D7-6E1B-C048-ACA1-302910AED1FE}" srcOrd="0" destOrd="0" presId="urn:microsoft.com/office/officeart/2008/layout/BubblePictureList"/>
    <dgm:cxn modelId="{937C8D9A-4E37-A64F-98D9-D6DA156BA1C6}" type="presParOf" srcId="{ACCC3835-D21A-E546-AA17-BF33CF1A33B1}" destId="{5EC218D7-6E1B-C048-ACA1-302910AED1FE}" srcOrd="0" destOrd="0" presId="urn:microsoft.com/office/officeart/2008/layout/BubblePictureList"/>
    <dgm:cxn modelId="{003663C7-8FDD-454F-875E-0D504F0B487F}" type="presParOf" srcId="{ACCC3835-D21A-E546-AA17-BF33CF1A33B1}" destId="{7F5B95B8-546F-1246-91D8-F9DEDC3C9AAD}" srcOrd="1" destOrd="0" presId="urn:microsoft.com/office/officeart/2008/layout/BubblePictureList"/>
    <dgm:cxn modelId="{8AF74A8C-65D5-A348-A886-17AF2BFA9E6B}" type="presParOf" srcId="{7F5B95B8-546F-1246-91D8-F9DEDC3C9AAD}" destId="{832ABB3B-360F-7A49-B90C-A305C9C1C9A6}" srcOrd="0" destOrd="0" presId="urn:microsoft.com/office/officeart/2008/layout/BubblePictureList"/>
    <dgm:cxn modelId="{721DB49D-993F-8C49-8C61-C50F08A523C4}" type="presParOf" srcId="{ACCC3835-D21A-E546-AA17-BF33CF1A33B1}" destId="{23A95655-4D61-3B4D-A787-5809301FFF92}" srcOrd="2" destOrd="0" presId="urn:microsoft.com/office/officeart/2008/layout/BubblePictureList"/>
    <dgm:cxn modelId="{BDC134D1-EDA1-0B41-BC4D-CBCF550C3D0A}" type="presParOf" srcId="{ACCC3835-D21A-E546-AA17-BF33CF1A33B1}" destId="{80332C5A-B191-4142-9519-592415A9BD13}" srcOrd="3" destOrd="0" presId="urn:microsoft.com/office/officeart/2008/layout/BubblePictureList"/>
    <dgm:cxn modelId="{D882D61E-FF84-D54D-B38E-CD1B98FF4595}" type="presParOf" srcId="{80332C5A-B191-4142-9519-592415A9BD13}" destId="{FF7F3C6D-B635-FF4D-A093-82F2D8BC5F1E}" srcOrd="0" destOrd="0" presId="urn:microsoft.com/office/officeart/2008/layout/BubblePictureList"/>
    <dgm:cxn modelId="{ABE2B7D0-B5A5-274C-AEC6-BD5A0CD79BFF}" type="presParOf" srcId="{ACCC3835-D21A-E546-AA17-BF33CF1A33B1}" destId="{ECEF46AE-A814-5642-A57D-CEE0947C3F74}" srcOrd="4" destOrd="0" presId="urn:microsoft.com/office/officeart/2008/layout/BubblePictureList"/>
    <dgm:cxn modelId="{4746732F-D49C-624F-8DDA-29184091213C}" type="presParOf" srcId="{ACCC3835-D21A-E546-AA17-BF33CF1A33B1}" destId="{CFAA2754-93A3-8047-BAAC-46521560A327}" srcOrd="5" destOrd="0" presId="urn:microsoft.com/office/officeart/2008/layout/BubblePictureList"/>
    <dgm:cxn modelId="{6BD0BADE-F656-374E-BF3D-803E03944336}" type="presParOf" srcId="{CFAA2754-93A3-8047-BAAC-46521560A327}" destId="{7AF1A0C3-C6B1-4545-931C-E22722E01D7A}" srcOrd="0" destOrd="0" presId="urn:microsoft.com/office/officeart/2008/layout/BubblePictureList"/>
    <dgm:cxn modelId="{6860D6A4-BB13-C74A-83BD-C6041BAB2DC1}" type="presParOf" srcId="{ACCC3835-D21A-E546-AA17-BF33CF1A33B1}" destId="{A229834C-032B-6E45-B921-2E61FB67720A}" srcOrd="6" destOrd="0" presId="urn:microsoft.com/office/officeart/2008/layout/BubblePictureList"/>
    <dgm:cxn modelId="{D3A90600-D6A0-D746-BAD4-1DFA02176C49}" type="presParOf" srcId="{A229834C-032B-6E45-B921-2E61FB67720A}" destId="{FEF2D4DC-1EFD-DC4D-9D96-12BE22B8AB97}" srcOrd="0" destOrd="0" presId="urn:microsoft.com/office/officeart/2008/layout/BubblePictureList"/>
    <dgm:cxn modelId="{72BF36E0-2B72-274C-9F66-0054E3306A25}" type="presParOf" srcId="{ACCC3835-D21A-E546-AA17-BF33CF1A33B1}" destId="{4976D437-A3D6-5944-B768-0C72394311A7}" srcOrd="7" destOrd="0" presId="urn:microsoft.com/office/officeart/2008/layout/BubblePictureList"/>
    <dgm:cxn modelId="{C72CF1EA-11F3-9B47-A6F8-239779E4EA61}" type="presParOf" srcId="{4976D437-A3D6-5944-B768-0C72394311A7}" destId="{E3511169-0B44-4F4E-85F0-63146A585352}" srcOrd="0" destOrd="0" presId="urn:microsoft.com/office/officeart/2008/layout/BubblePictureList"/>
    <dgm:cxn modelId="{21161552-7E55-054F-8F39-9A37C90FE2CD}" type="presParOf" srcId="{ACCC3835-D21A-E546-AA17-BF33CF1A33B1}" destId="{3429F618-B958-FA42-9390-0B26F1556090}" srcOrd="8" destOrd="0" presId="urn:microsoft.com/office/officeart/2008/layout/BubblePictureList"/>
    <dgm:cxn modelId="{3F162A16-8AA4-1541-8D59-01553B206FEF}" type="presParOf" srcId="{ACCC3835-D21A-E546-AA17-BF33CF1A33B1}" destId="{F68B7D76-4B86-7743-9305-26E984B8C703}" srcOrd="9" destOrd="0" presId="urn:microsoft.com/office/officeart/2008/layout/BubblePictureList"/>
    <dgm:cxn modelId="{0F4F10BE-51DB-354B-9F88-D6F9C2A1579F}" type="presParOf" srcId="{ACCC3835-D21A-E546-AA17-BF33CF1A33B1}" destId="{563DCAA7-4EA0-A442-BFB8-F27430468D46}" srcOrd="10" destOrd="0" presId="urn:microsoft.com/office/officeart/2008/layout/BubblePictureList"/>
    <dgm:cxn modelId="{BA746600-5C25-0D4E-AE6E-3610C61E4E2D}" type="presParOf" srcId="{ACCC3835-D21A-E546-AA17-BF33CF1A33B1}" destId="{F8DEB0A9-7FAF-1C42-A6EF-DD2A6F930918}" srcOrd="11" destOrd="0" presId="urn:microsoft.com/office/officeart/2008/layout/BubblePictureList"/>
    <dgm:cxn modelId="{A0D456DC-9629-ED4B-AFC7-98D79039CD45}" type="presParOf" srcId="{F8DEB0A9-7FAF-1C42-A6EF-DD2A6F930918}" destId="{4CEBD489-17C5-274F-AB3E-2CFBD1FED2A2}" srcOrd="0" destOrd="0" presId="urn:microsoft.com/office/officeart/2008/layout/BubblePictureList"/>
    <dgm:cxn modelId="{63ABE717-3800-DA41-A87C-7278F4D1A3EC}" type="presParOf" srcId="{ACCC3835-D21A-E546-AA17-BF33CF1A33B1}" destId="{80261D19-4103-174B-8414-F3BF29650490}" srcOrd="12" destOrd="0" presId="urn:microsoft.com/office/officeart/2008/layout/BubblePictureList"/>
    <dgm:cxn modelId="{3D91875F-80CD-9947-9D42-01F74AAA818E}" type="presParOf" srcId="{80261D19-4103-174B-8414-F3BF29650490}" destId="{4DBA093E-0EE7-7C42-AC44-726B92F81F1B}" srcOrd="0" destOrd="0" presId="urn:microsoft.com/office/officeart/2008/layout/BubblePictureList"/>
    <dgm:cxn modelId="{0800DD14-3309-7049-8950-49DF08E35282}" type="presParOf" srcId="{ACCC3835-D21A-E546-AA17-BF33CF1A33B1}" destId="{5C8F9D7D-5A53-EA44-882C-89F3BCE0E275}" srcOrd="13" destOrd="0" presId="urn:microsoft.com/office/officeart/2008/layout/BubblePictureList"/>
    <dgm:cxn modelId="{B1269854-36FD-5043-B831-A06126DC9258}" type="presParOf" srcId="{ACCC3835-D21A-E546-AA17-BF33CF1A33B1}" destId="{12B9F0ED-A637-5B43-9413-D17193A085D4}" srcOrd="14" destOrd="0" presId="urn:microsoft.com/office/officeart/2008/layout/BubblePictureList"/>
    <dgm:cxn modelId="{6295DB97-13FE-9F43-9579-A182945EA14D}" type="presParOf" srcId="{ACCC3835-D21A-E546-AA17-BF33CF1A33B1}" destId="{5CE16A75-10CB-6140-A680-C868061D5F85}" srcOrd="15" destOrd="0" presId="urn:microsoft.com/office/officeart/2008/layout/BubblePictureList"/>
    <dgm:cxn modelId="{3A909E44-90A6-EE4F-A07B-5F814511AD9B}" type="presParOf" srcId="{5CE16A75-10CB-6140-A680-C868061D5F85}" destId="{CD797BE8-2CF1-674F-A6A1-52440BD67FF5}" srcOrd="0" destOrd="0" presId="urn:microsoft.com/office/officeart/2008/layout/Bubble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2C90896-CD00-744F-B5C5-094F7C0E473D}" type="doc">
      <dgm:prSet loTypeId="urn:microsoft.com/office/officeart/2005/8/layout/hProcess10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C5F3CA01-0962-7F49-A9A7-25FB96CAE16F}">
      <dgm:prSet phldrT="[Texto]" custT="1"/>
      <dgm:spPr/>
      <dgm:t>
        <a:bodyPr/>
        <a:lstStyle/>
        <a:p>
          <a:pPr algn="ctr"/>
          <a:r>
            <a:rPr lang="es-ES" sz="2000" b="1" dirty="0" smtClean="0"/>
            <a:t>REPLEGARSE</a:t>
          </a:r>
          <a:endParaRPr lang="es-ES" sz="2000" b="1" dirty="0"/>
        </a:p>
      </dgm:t>
    </dgm:pt>
    <dgm:pt modelId="{587A4C62-6F54-7F43-82DB-ED12A89B40BF}" type="parTrans" cxnId="{75EA5CE9-FA04-9B43-85A7-9C69DDC29B74}">
      <dgm:prSet/>
      <dgm:spPr/>
      <dgm:t>
        <a:bodyPr/>
        <a:lstStyle/>
        <a:p>
          <a:endParaRPr lang="es-ES"/>
        </a:p>
      </dgm:t>
    </dgm:pt>
    <dgm:pt modelId="{7EC8625B-E53D-E84B-A804-4F143818F19A}" type="sibTrans" cxnId="{75EA5CE9-FA04-9B43-85A7-9C69DDC29B74}">
      <dgm:prSet/>
      <dgm:spPr/>
      <dgm:t>
        <a:bodyPr/>
        <a:lstStyle/>
        <a:p>
          <a:endParaRPr lang="es-ES"/>
        </a:p>
      </dgm:t>
    </dgm:pt>
    <dgm:pt modelId="{F6428227-2C05-404E-928E-3CD85819EAD0}">
      <dgm:prSet phldrT="[Texto]"/>
      <dgm:spPr/>
      <dgm:t>
        <a:bodyPr/>
        <a:lstStyle/>
        <a:p>
          <a:pPr algn="l"/>
          <a:r>
            <a:rPr lang="es-ES" sz="1400" dirty="0" smtClean="0"/>
            <a:t>Miedo regresivo</a:t>
          </a:r>
          <a:endParaRPr lang="es-ES" sz="1400" dirty="0"/>
        </a:p>
      </dgm:t>
    </dgm:pt>
    <dgm:pt modelId="{50127BA4-B3C1-0C42-892F-353DE358537F}" type="parTrans" cxnId="{1F40A150-8A48-1D47-A25F-3F61C6990569}">
      <dgm:prSet/>
      <dgm:spPr/>
      <dgm:t>
        <a:bodyPr/>
        <a:lstStyle/>
        <a:p>
          <a:endParaRPr lang="es-ES"/>
        </a:p>
      </dgm:t>
    </dgm:pt>
    <dgm:pt modelId="{32DC048C-E62B-864A-B1A8-0BD0ECDEC737}" type="sibTrans" cxnId="{1F40A150-8A48-1D47-A25F-3F61C6990569}">
      <dgm:prSet/>
      <dgm:spPr/>
      <dgm:t>
        <a:bodyPr/>
        <a:lstStyle/>
        <a:p>
          <a:endParaRPr lang="es-ES"/>
        </a:p>
      </dgm:t>
    </dgm:pt>
    <dgm:pt modelId="{E05C842D-8C27-3543-9D24-A73F1B7F8409}">
      <dgm:prSet phldrT="[Texto]"/>
      <dgm:spPr/>
      <dgm:t>
        <a:bodyPr/>
        <a:lstStyle/>
        <a:p>
          <a:pPr algn="l"/>
          <a:r>
            <a:rPr lang="es-ES" sz="1400" dirty="0" smtClean="0"/>
            <a:t>Seguridad cómoda</a:t>
          </a:r>
          <a:endParaRPr lang="es-ES" sz="1400" dirty="0"/>
        </a:p>
      </dgm:t>
    </dgm:pt>
    <dgm:pt modelId="{D05CF414-3ADC-5942-BA78-C1286DB61838}" type="parTrans" cxnId="{7A1ABAB0-A4DA-874A-ADB5-F888060F51E7}">
      <dgm:prSet/>
      <dgm:spPr/>
      <dgm:t>
        <a:bodyPr/>
        <a:lstStyle/>
        <a:p>
          <a:endParaRPr lang="es-ES"/>
        </a:p>
      </dgm:t>
    </dgm:pt>
    <dgm:pt modelId="{881C5A6F-DA4D-1F4E-BC59-678839839598}" type="sibTrans" cxnId="{7A1ABAB0-A4DA-874A-ADB5-F888060F51E7}">
      <dgm:prSet/>
      <dgm:spPr/>
      <dgm:t>
        <a:bodyPr/>
        <a:lstStyle/>
        <a:p>
          <a:endParaRPr lang="es-ES"/>
        </a:p>
      </dgm:t>
    </dgm:pt>
    <dgm:pt modelId="{C4251D27-B276-C048-B910-1EE44646A7F7}">
      <dgm:prSet phldrT="[Texto]" custT="1"/>
      <dgm:spPr/>
      <dgm:t>
        <a:bodyPr/>
        <a:lstStyle/>
        <a:p>
          <a:pPr algn="ctr"/>
          <a:r>
            <a:rPr lang="es-ES" sz="2000" b="1" dirty="0" smtClean="0"/>
            <a:t>CENTRARSE</a:t>
          </a:r>
          <a:endParaRPr lang="es-ES" sz="2000" b="1" dirty="0"/>
        </a:p>
      </dgm:t>
    </dgm:pt>
    <dgm:pt modelId="{2C576373-5A74-D043-A44B-339DE6295003}" type="parTrans" cxnId="{F21D25B1-0247-6D46-A4AD-6DE62A26AEE4}">
      <dgm:prSet/>
      <dgm:spPr/>
      <dgm:t>
        <a:bodyPr/>
        <a:lstStyle/>
        <a:p>
          <a:endParaRPr lang="es-ES"/>
        </a:p>
      </dgm:t>
    </dgm:pt>
    <dgm:pt modelId="{707F74F3-903C-B149-821D-75BD6861BE89}" type="sibTrans" cxnId="{F21D25B1-0247-6D46-A4AD-6DE62A26AEE4}">
      <dgm:prSet/>
      <dgm:spPr/>
      <dgm:t>
        <a:bodyPr/>
        <a:lstStyle/>
        <a:p>
          <a:endParaRPr lang="es-ES"/>
        </a:p>
      </dgm:t>
    </dgm:pt>
    <dgm:pt modelId="{34808355-A443-F948-AC9C-D4D85A20DB26}">
      <dgm:prSet phldrT="[Texto]"/>
      <dgm:spPr/>
      <dgm:t>
        <a:bodyPr/>
        <a:lstStyle/>
        <a:p>
          <a:pPr algn="l"/>
          <a:r>
            <a:rPr lang="es-ES" sz="1500" dirty="0" smtClean="0"/>
            <a:t>Especialidad</a:t>
          </a:r>
          <a:endParaRPr lang="es-ES" sz="1500" dirty="0"/>
        </a:p>
      </dgm:t>
    </dgm:pt>
    <dgm:pt modelId="{183894DD-C4ED-2646-8843-824289D352C3}" type="parTrans" cxnId="{ED678378-BEBF-5545-8F6C-23BE367639C6}">
      <dgm:prSet/>
      <dgm:spPr/>
      <dgm:t>
        <a:bodyPr/>
        <a:lstStyle/>
        <a:p>
          <a:endParaRPr lang="es-ES"/>
        </a:p>
      </dgm:t>
    </dgm:pt>
    <dgm:pt modelId="{81051D6A-65FB-8D46-B122-19B7CE063A08}" type="sibTrans" cxnId="{ED678378-BEBF-5545-8F6C-23BE367639C6}">
      <dgm:prSet/>
      <dgm:spPr/>
      <dgm:t>
        <a:bodyPr/>
        <a:lstStyle/>
        <a:p>
          <a:endParaRPr lang="es-ES"/>
        </a:p>
      </dgm:t>
    </dgm:pt>
    <dgm:pt modelId="{604316E8-65B5-FE44-B534-16F9F097E00A}">
      <dgm:prSet phldrT="[Texto]"/>
      <dgm:spPr/>
      <dgm:t>
        <a:bodyPr/>
        <a:lstStyle/>
        <a:p>
          <a:pPr algn="l"/>
          <a:r>
            <a:rPr lang="es-ES" sz="1500" dirty="0" smtClean="0"/>
            <a:t>Apoyo mutuo</a:t>
          </a:r>
          <a:endParaRPr lang="es-ES" sz="1500" dirty="0"/>
        </a:p>
      </dgm:t>
    </dgm:pt>
    <dgm:pt modelId="{680BD4C2-67D5-4947-92F7-06EA46C84CBF}" type="parTrans" cxnId="{EF033ECC-FF84-384F-8587-239EA7CAF192}">
      <dgm:prSet/>
      <dgm:spPr/>
      <dgm:t>
        <a:bodyPr/>
        <a:lstStyle/>
        <a:p>
          <a:endParaRPr lang="es-ES"/>
        </a:p>
      </dgm:t>
    </dgm:pt>
    <dgm:pt modelId="{0B9C9889-2A6A-9C4F-A6BD-AF7D75EF572F}" type="sibTrans" cxnId="{EF033ECC-FF84-384F-8587-239EA7CAF192}">
      <dgm:prSet/>
      <dgm:spPr/>
      <dgm:t>
        <a:bodyPr/>
        <a:lstStyle/>
        <a:p>
          <a:endParaRPr lang="es-ES"/>
        </a:p>
      </dgm:t>
    </dgm:pt>
    <dgm:pt modelId="{D28D2522-82B3-AD45-940C-416EB8929877}">
      <dgm:prSet phldrT="[Texto]"/>
      <dgm:spPr/>
      <dgm:t>
        <a:bodyPr/>
        <a:lstStyle/>
        <a:p>
          <a:pPr algn="ctr"/>
          <a:r>
            <a:rPr lang="es-ES" b="1" dirty="0" smtClean="0"/>
            <a:t>ABRIRSE</a:t>
          </a:r>
          <a:endParaRPr lang="es-ES" b="1" dirty="0"/>
        </a:p>
      </dgm:t>
    </dgm:pt>
    <dgm:pt modelId="{EB7F905C-B6EB-7A41-9483-E181A7D6AAB4}" type="parTrans" cxnId="{E0A02EC3-8C8F-B649-93FC-E300D9DD1ACC}">
      <dgm:prSet/>
      <dgm:spPr/>
      <dgm:t>
        <a:bodyPr/>
        <a:lstStyle/>
        <a:p>
          <a:endParaRPr lang="es-ES"/>
        </a:p>
      </dgm:t>
    </dgm:pt>
    <dgm:pt modelId="{AD513684-3AE1-2D48-B313-DC7B4C6E58FC}" type="sibTrans" cxnId="{E0A02EC3-8C8F-B649-93FC-E300D9DD1ACC}">
      <dgm:prSet/>
      <dgm:spPr/>
      <dgm:t>
        <a:bodyPr/>
        <a:lstStyle/>
        <a:p>
          <a:endParaRPr lang="es-ES"/>
        </a:p>
      </dgm:t>
    </dgm:pt>
    <dgm:pt modelId="{07723635-3EBE-6748-8851-3D13DBAB0968}">
      <dgm:prSet phldrT="[Texto]"/>
      <dgm:spPr/>
      <dgm:t>
        <a:bodyPr/>
        <a:lstStyle/>
        <a:p>
          <a:pPr algn="l"/>
          <a:r>
            <a:rPr lang="es-ES" dirty="0" smtClean="0"/>
            <a:t>Horizontes nuevos</a:t>
          </a:r>
          <a:endParaRPr lang="es-ES" dirty="0"/>
        </a:p>
      </dgm:t>
    </dgm:pt>
    <dgm:pt modelId="{36B853A0-C63E-AC4D-9852-E3D6948C212A}" type="parTrans" cxnId="{E6D9A7B5-4959-F94E-B10C-6EF1A21D4E78}">
      <dgm:prSet/>
      <dgm:spPr/>
      <dgm:t>
        <a:bodyPr/>
        <a:lstStyle/>
        <a:p>
          <a:endParaRPr lang="es-ES"/>
        </a:p>
      </dgm:t>
    </dgm:pt>
    <dgm:pt modelId="{0D8AB9D9-8865-744B-9763-5E36F13E652B}" type="sibTrans" cxnId="{E6D9A7B5-4959-F94E-B10C-6EF1A21D4E78}">
      <dgm:prSet/>
      <dgm:spPr/>
      <dgm:t>
        <a:bodyPr/>
        <a:lstStyle/>
        <a:p>
          <a:endParaRPr lang="es-ES"/>
        </a:p>
      </dgm:t>
    </dgm:pt>
    <dgm:pt modelId="{0A401F34-14A9-FE43-A2AC-77AFEE979283}">
      <dgm:prSet phldrT="[Texto]"/>
      <dgm:spPr/>
      <dgm:t>
        <a:bodyPr/>
        <a:lstStyle/>
        <a:p>
          <a:pPr algn="l"/>
          <a:r>
            <a:rPr lang="es-ES" dirty="0" smtClean="0"/>
            <a:t>Espíritu itinerante</a:t>
          </a:r>
          <a:endParaRPr lang="es-ES" dirty="0"/>
        </a:p>
      </dgm:t>
    </dgm:pt>
    <dgm:pt modelId="{878DD42F-11F0-6B47-9C56-E9F25C7AA390}" type="parTrans" cxnId="{2A6E61C8-3121-7441-AD3C-387C6C047AE1}">
      <dgm:prSet/>
      <dgm:spPr/>
      <dgm:t>
        <a:bodyPr/>
        <a:lstStyle/>
        <a:p>
          <a:endParaRPr lang="es-ES"/>
        </a:p>
      </dgm:t>
    </dgm:pt>
    <dgm:pt modelId="{F29F63B5-934E-2441-B2CE-472A4729F6C1}" type="sibTrans" cxnId="{2A6E61C8-3121-7441-AD3C-387C6C047AE1}">
      <dgm:prSet/>
      <dgm:spPr/>
      <dgm:t>
        <a:bodyPr/>
        <a:lstStyle/>
        <a:p>
          <a:endParaRPr lang="es-ES"/>
        </a:p>
      </dgm:t>
    </dgm:pt>
    <dgm:pt modelId="{46CB6DD5-D4E3-884A-9797-C9CBDD27CC83}" type="pres">
      <dgm:prSet presAssocID="{82C90896-CD00-744F-B5C5-094F7C0E473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DA9ADDD0-A16B-3F42-AF6E-6D6364E74C7D}" type="pres">
      <dgm:prSet presAssocID="{C5F3CA01-0962-7F49-A9A7-25FB96CAE16F}" presName="composite" presStyleCnt="0"/>
      <dgm:spPr/>
    </dgm:pt>
    <dgm:pt modelId="{677A3667-90FA-7F4A-A9E7-EC75C80D00EC}" type="pres">
      <dgm:prSet presAssocID="{C5F3CA01-0962-7F49-A9A7-25FB96CAE16F}" presName="imagSh" presStyleLbl="b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</dgm:spPr>
      <dgm:t>
        <a:bodyPr/>
        <a:lstStyle/>
        <a:p>
          <a:endParaRPr lang="es-ES"/>
        </a:p>
      </dgm:t>
    </dgm:pt>
    <dgm:pt modelId="{C3D63443-0465-AB48-B444-15A602BA51A8}" type="pres">
      <dgm:prSet presAssocID="{C5F3CA01-0962-7F49-A9A7-25FB96CAE16F}" presName="txNode" presStyleLbl="node1" presStyleIdx="0" presStyleCnt="3" custScaleX="122747" custScaleY="10416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7E20A37-5D64-C946-84FD-B18521075183}" type="pres">
      <dgm:prSet presAssocID="{7EC8625B-E53D-E84B-A804-4F143818F19A}" presName="sibTrans" presStyleLbl="sibTrans2D1" presStyleIdx="0" presStyleCnt="2"/>
      <dgm:spPr/>
      <dgm:t>
        <a:bodyPr/>
        <a:lstStyle/>
        <a:p>
          <a:endParaRPr lang="es-ES"/>
        </a:p>
      </dgm:t>
    </dgm:pt>
    <dgm:pt modelId="{9FD3EBF0-81FF-B943-9347-783F6D76BAED}" type="pres">
      <dgm:prSet presAssocID="{7EC8625B-E53D-E84B-A804-4F143818F19A}" presName="connTx" presStyleLbl="sibTrans2D1" presStyleIdx="0" presStyleCnt="2"/>
      <dgm:spPr/>
      <dgm:t>
        <a:bodyPr/>
        <a:lstStyle/>
        <a:p>
          <a:endParaRPr lang="es-ES"/>
        </a:p>
      </dgm:t>
    </dgm:pt>
    <dgm:pt modelId="{0A1667DB-2393-8848-B9F9-35BA6FAC1AF0}" type="pres">
      <dgm:prSet presAssocID="{C4251D27-B276-C048-B910-1EE44646A7F7}" presName="composite" presStyleCnt="0"/>
      <dgm:spPr/>
    </dgm:pt>
    <dgm:pt modelId="{2518CC05-C5D7-C84F-B45B-4FD8A833CE33}" type="pres">
      <dgm:prSet presAssocID="{C4251D27-B276-C048-B910-1EE44646A7F7}" presName="imagSh" presStyleLbl="b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</dgm:spPr>
      <dgm:t>
        <a:bodyPr/>
        <a:lstStyle/>
        <a:p>
          <a:endParaRPr lang="es-ES"/>
        </a:p>
      </dgm:t>
    </dgm:pt>
    <dgm:pt modelId="{024DCF3F-42A1-4F4D-884D-F4B9094B5600}" type="pres">
      <dgm:prSet presAssocID="{C4251D27-B276-C048-B910-1EE44646A7F7}" presName="txNode" presStyleLbl="node1" presStyleIdx="1" presStyleCnt="3" custScaleX="122747" custScaleY="10416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4623BAE-1FA9-7240-9FAE-0F1E5F25AD5B}" type="pres">
      <dgm:prSet presAssocID="{707F74F3-903C-B149-821D-75BD6861BE89}" presName="sibTrans" presStyleLbl="sibTrans2D1" presStyleIdx="1" presStyleCnt="2"/>
      <dgm:spPr/>
      <dgm:t>
        <a:bodyPr/>
        <a:lstStyle/>
        <a:p>
          <a:endParaRPr lang="es-ES"/>
        </a:p>
      </dgm:t>
    </dgm:pt>
    <dgm:pt modelId="{3DC43E2F-23D9-A348-A457-4BF1C6EA3212}" type="pres">
      <dgm:prSet presAssocID="{707F74F3-903C-B149-821D-75BD6861BE89}" presName="connTx" presStyleLbl="sibTrans2D1" presStyleIdx="1" presStyleCnt="2"/>
      <dgm:spPr/>
      <dgm:t>
        <a:bodyPr/>
        <a:lstStyle/>
        <a:p>
          <a:endParaRPr lang="es-ES"/>
        </a:p>
      </dgm:t>
    </dgm:pt>
    <dgm:pt modelId="{01A97BD9-C678-0D4E-8595-0583F1307DC0}" type="pres">
      <dgm:prSet presAssocID="{D28D2522-82B3-AD45-940C-416EB8929877}" presName="composite" presStyleCnt="0"/>
      <dgm:spPr/>
    </dgm:pt>
    <dgm:pt modelId="{26BF0371-4032-0846-A0E3-04D7B5F6886E}" type="pres">
      <dgm:prSet presAssocID="{D28D2522-82B3-AD45-940C-416EB8929877}" presName="imagSh" presStyleLbl="b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  <dgm:t>
        <a:bodyPr/>
        <a:lstStyle/>
        <a:p>
          <a:endParaRPr lang="es-ES"/>
        </a:p>
      </dgm:t>
    </dgm:pt>
    <dgm:pt modelId="{98354C9B-65A2-294B-87E4-89535B4430D5}" type="pres">
      <dgm:prSet presAssocID="{D28D2522-82B3-AD45-940C-416EB8929877}" presName="txNode" presStyleLbl="node1" presStyleIdx="2" presStyleCnt="3" custScaleX="122747" custScaleY="10416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2CCD5B6-7D0D-7448-9CCA-306EF0FC3296}" type="presOf" srcId="{7EC8625B-E53D-E84B-A804-4F143818F19A}" destId="{9FD3EBF0-81FF-B943-9347-783F6D76BAED}" srcOrd="1" destOrd="0" presId="urn:microsoft.com/office/officeart/2005/8/layout/hProcess10"/>
    <dgm:cxn modelId="{28E1ED9A-04D2-084E-89D4-2BCF57CB864D}" type="presOf" srcId="{F6428227-2C05-404E-928E-3CD85819EAD0}" destId="{C3D63443-0465-AB48-B444-15A602BA51A8}" srcOrd="0" destOrd="1" presId="urn:microsoft.com/office/officeart/2005/8/layout/hProcess10"/>
    <dgm:cxn modelId="{ABEB6AA9-0AED-664E-AA5F-B9CCD60FF0F9}" type="presOf" srcId="{82C90896-CD00-744F-B5C5-094F7C0E473D}" destId="{46CB6DD5-D4E3-884A-9797-C9CBDD27CC83}" srcOrd="0" destOrd="0" presId="urn:microsoft.com/office/officeart/2005/8/layout/hProcess10"/>
    <dgm:cxn modelId="{F21D25B1-0247-6D46-A4AD-6DE62A26AEE4}" srcId="{82C90896-CD00-744F-B5C5-094F7C0E473D}" destId="{C4251D27-B276-C048-B910-1EE44646A7F7}" srcOrd="1" destOrd="0" parTransId="{2C576373-5A74-D043-A44B-339DE6295003}" sibTransId="{707F74F3-903C-B149-821D-75BD6861BE89}"/>
    <dgm:cxn modelId="{75EA5CE9-FA04-9B43-85A7-9C69DDC29B74}" srcId="{82C90896-CD00-744F-B5C5-094F7C0E473D}" destId="{C5F3CA01-0962-7F49-A9A7-25FB96CAE16F}" srcOrd="0" destOrd="0" parTransId="{587A4C62-6F54-7F43-82DB-ED12A89B40BF}" sibTransId="{7EC8625B-E53D-E84B-A804-4F143818F19A}"/>
    <dgm:cxn modelId="{7A1ABAB0-A4DA-874A-ADB5-F888060F51E7}" srcId="{C5F3CA01-0962-7F49-A9A7-25FB96CAE16F}" destId="{E05C842D-8C27-3543-9D24-A73F1B7F8409}" srcOrd="1" destOrd="0" parTransId="{D05CF414-3ADC-5942-BA78-C1286DB61838}" sibTransId="{881C5A6F-DA4D-1F4E-BC59-678839839598}"/>
    <dgm:cxn modelId="{ED678378-BEBF-5545-8F6C-23BE367639C6}" srcId="{C4251D27-B276-C048-B910-1EE44646A7F7}" destId="{34808355-A443-F948-AC9C-D4D85A20DB26}" srcOrd="0" destOrd="0" parTransId="{183894DD-C4ED-2646-8843-824289D352C3}" sibTransId="{81051D6A-65FB-8D46-B122-19B7CE063A08}"/>
    <dgm:cxn modelId="{0F929A72-BF12-2542-A701-D377583DDD92}" type="presOf" srcId="{C4251D27-B276-C048-B910-1EE44646A7F7}" destId="{024DCF3F-42A1-4F4D-884D-F4B9094B5600}" srcOrd="0" destOrd="0" presId="urn:microsoft.com/office/officeart/2005/8/layout/hProcess10"/>
    <dgm:cxn modelId="{C11AC57E-858F-394A-BF8C-1551DCAD984A}" type="presOf" srcId="{7EC8625B-E53D-E84B-A804-4F143818F19A}" destId="{B7E20A37-5D64-C946-84FD-B18521075183}" srcOrd="0" destOrd="0" presId="urn:microsoft.com/office/officeart/2005/8/layout/hProcess10"/>
    <dgm:cxn modelId="{76E3B3C1-8E9C-7844-A3A9-5D732D2BC8F0}" type="presOf" srcId="{707F74F3-903C-B149-821D-75BD6861BE89}" destId="{74623BAE-1FA9-7240-9FAE-0F1E5F25AD5B}" srcOrd="0" destOrd="0" presId="urn:microsoft.com/office/officeart/2005/8/layout/hProcess10"/>
    <dgm:cxn modelId="{CB990A13-1DA5-D74B-A462-808A11132F66}" type="presOf" srcId="{D28D2522-82B3-AD45-940C-416EB8929877}" destId="{98354C9B-65A2-294B-87E4-89535B4430D5}" srcOrd="0" destOrd="0" presId="urn:microsoft.com/office/officeart/2005/8/layout/hProcess10"/>
    <dgm:cxn modelId="{16247D85-F18E-2646-9566-36ED964ACC7B}" type="presOf" srcId="{0A401F34-14A9-FE43-A2AC-77AFEE979283}" destId="{98354C9B-65A2-294B-87E4-89535B4430D5}" srcOrd="0" destOrd="2" presId="urn:microsoft.com/office/officeart/2005/8/layout/hProcess10"/>
    <dgm:cxn modelId="{1F40A150-8A48-1D47-A25F-3F61C6990569}" srcId="{C5F3CA01-0962-7F49-A9A7-25FB96CAE16F}" destId="{F6428227-2C05-404E-928E-3CD85819EAD0}" srcOrd="0" destOrd="0" parTransId="{50127BA4-B3C1-0C42-892F-353DE358537F}" sibTransId="{32DC048C-E62B-864A-B1A8-0BD0ECDEC737}"/>
    <dgm:cxn modelId="{2A6E61C8-3121-7441-AD3C-387C6C047AE1}" srcId="{D28D2522-82B3-AD45-940C-416EB8929877}" destId="{0A401F34-14A9-FE43-A2AC-77AFEE979283}" srcOrd="1" destOrd="0" parTransId="{878DD42F-11F0-6B47-9C56-E9F25C7AA390}" sibTransId="{F29F63B5-934E-2441-B2CE-472A4729F6C1}"/>
    <dgm:cxn modelId="{9DF1A4D7-5E6D-A241-A22B-5998174BE8AE}" type="presOf" srcId="{34808355-A443-F948-AC9C-D4D85A20DB26}" destId="{024DCF3F-42A1-4F4D-884D-F4B9094B5600}" srcOrd="0" destOrd="1" presId="urn:microsoft.com/office/officeart/2005/8/layout/hProcess10"/>
    <dgm:cxn modelId="{E49CA80D-3279-1749-BA54-650863114FA5}" type="presOf" srcId="{E05C842D-8C27-3543-9D24-A73F1B7F8409}" destId="{C3D63443-0465-AB48-B444-15A602BA51A8}" srcOrd="0" destOrd="2" presId="urn:microsoft.com/office/officeart/2005/8/layout/hProcess10"/>
    <dgm:cxn modelId="{E0A02EC3-8C8F-B649-93FC-E300D9DD1ACC}" srcId="{82C90896-CD00-744F-B5C5-094F7C0E473D}" destId="{D28D2522-82B3-AD45-940C-416EB8929877}" srcOrd="2" destOrd="0" parTransId="{EB7F905C-B6EB-7A41-9483-E181A7D6AAB4}" sibTransId="{AD513684-3AE1-2D48-B313-DC7B4C6E58FC}"/>
    <dgm:cxn modelId="{9407225B-D503-D34F-9BA6-219106F44F31}" type="presOf" srcId="{707F74F3-903C-B149-821D-75BD6861BE89}" destId="{3DC43E2F-23D9-A348-A457-4BF1C6EA3212}" srcOrd="1" destOrd="0" presId="urn:microsoft.com/office/officeart/2005/8/layout/hProcess10"/>
    <dgm:cxn modelId="{CE25DEFD-5CF7-3F43-98CF-7B1BA6733FBA}" type="presOf" srcId="{C5F3CA01-0962-7F49-A9A7-25FB96CAE16F}" destId="{C3D63443-0465-AB48-B444-15A602BA51A8}" srcOrd="0" destOrd="0" presId="urn:microsoft.com/office/officeart/2005/8/layout/hProcess10"/>
    <dgm:cxn modelId="{EF033ECC-FF84-384F-8587-239EA7CAF192}" srcId="{C4251D27-B276-C048-B910-1EE44646A7F7}" destId="{604316E8-65B5-FE44-B534-16F9F097E00A}" srcOrd="1" destOrd="0" parTransId="{680BD4C2-67D5-4947-92F7-06EA46C84CBF}" sibTransId="{0B9C9889-2A6A-9C4F-A6BD-AF7D75EF572F}"/>
    <dgm:cxn modelId="{AE7D07D1-3709-5046-AC75-FFF67B5C23E5}" type="presOf" srcId="{604316E8-65B5-FE44-B534-16F9F097E00A}" destId="{024DCF3F-42A1-4F4D-884D-F4B9094B5600}" srcOrd="0" destOrd="2" presId="urn:microsoft.com/office/officeart/2005/8/layout/hProcess10"/>
    <dgm:cxn modelId="{E6D9A7B5-4959-F94E-B10C-6EF1A21D4E78}" srcId="{D28D2522-82B3-AD45-940C-416EB8929877}" destId="{07723635-3EBE-6748-8851-3D13DBAB0968}" srcOrd="0" destOrd="0" parTransId="{36B853A0-C63E-AC4D-9852-E3D6948C212A}" sibTransId="{0D8AB9D9-8865-744B-9763-5E36F13E652B}"/>
    <dgm:cxn modelId="{1B10357F-BC45-504B-9393-7F750FBA5BEC}" type="presOf" srcId="{07723635-3EBE-6748-8851-3D13DBAB0968}" destId="{98354C9B-65A2-294B-87E4-89535B4430D5}" srcOrd="0" destOrd="1" presId="urn:microsoft.com/office/officeart/2005/8/layout/hProcess10"/>
    <dgm:cxn modelId="{45C244F2-5FFF-2941-99C8-7DEFF565BA87}" type="presParOf" srcId="{46CB6DD5-D4E3-884A-9797-C9CBDD27CC83}" destId="{DA9ADDD0-A16B-3F42-AF6E-6D6364E74C7D}" srcOrd="0" destOrd="0" presId="urn:microsoft.com/office/officeart/2005/8/layout/hProcess10"/>
    <dgm:cxn modelId="{760566F5-1ED8-0440-8C45-D57B1F90108B}" type="presParOf" srcId="{DA9ADDD0-A16B-3F42-AF6E-6D6364E74C7D}" destId="{677A3667-90FA-7F4A-A9E7-EC75C80D00EC}" srcOrd="0" destOrd="0" presId="urn:microsoft.com/office/officeart/2005/8/layout/hProcess10"/>
    <dgm:cxn modelId="{30BE0E2B-4D56-CF42-B3A4-495E3247B1C6}" type="presParOf" srcId="{DA9ADDD0-A16B-3F42-AF6E-6D6364E74C7D}" destId="{C3D63443-0465-AB48-B444-15A602BA51A8}" srcOrd="1" destOrd="0" presId="urn:microsoft.com/office/officeart/2005/8/layout/hProcess10"/>
    <dgm:cxn modelId="{1FD0D3BD-4E3C-AF4D-A389-5D78CF098DE4}" type="presParOf" srcId="{46CB6DD5-D4E3-884A-9797-C9CBDD27CC83}" destId="{B7E20A37-5D64-C946-84FD-B18521075183}" srcOrd="1" destOrd="0" presId="urn:microsoft.com/office/officeart/2005/8/layout/hProcess10"/>
    <dgm:cxn modelId="{9878202A-E58E-AA4A-BBA6-748D3A337583}" type="presParOf" srcId="{B7E20A37-5D64-C946-84FD-B18521075183}" destId="{9FD3EBF0-81FF-B943-9347-783F6D76BAED}" srcOrd="0" destOrd="0" presId="urn:microsoft.com/office/officeart/2005/8/layout/hProcess10"/>
    <dgm:cxn modelId="{374E5596-FC73-2147-8951-79FFCD47D96E}" type="presParOf" srcId="{46CB6DD5-D4E3-884A-9797-C9CBDD27CC83}" destId="{0A1667DB-2393-8848-B9F9-35BA6FAC1AF0}" srcOrd="2" destOrd="0" presId="urn:microsoft.com/office/officeart/2005/8/layout/hProcess10"/>
    <dgm:cxn modelId="{7978AF80-78D9-C143-9AAB-DF64AC8414FC}" type="presParOf" srcId="{0A1667DB-2393-8848-B9F9-35BA6FAC1AF0}" destId="{2518CC05-C5D7-C84F-B45B-4FD8A833CE33}" srcOrd="0" destOrd="0" presId="urn:microsoft.com/office/officeart/2005/8/layout/hProcess10"/>
    <dgm:cxn modelId="{298204EC-7F68-6442-91C8-B0A164959823}" type="presParOf" srcId="{0A1667DB-2393-8848-B9F9-35BA6FAC1AF0}" destId="{024DCF3F-42A1-4F4D-884D-F4B9094B5600}" srcOrd="1" destOrd="0" presId="urn:microsoft.com/office/officeart/2005/8/layout/hProcess10"/>
    <dgm:cxn modelId="{ED8E2DA5-61C6-024B-AB18-C2EB8F88B7A4}" type="presParOf" srcId="{46CB6DD5-D4E3-884A-9797-C9CBDD27CC83}" destId="{74623BAE-1FA9-7240-9FAE-0F1E5F25AD5B}" srcOrd="3" destOrd="0" presId="urn:microsoft.com/office/officeart/2005/8/layout/hProcess10"/>
    <dgm:cxn modelId="{C0073C90-7AFB-FD49-AEA7-7EA392D733F8}" type="presParOf" srcId="{74623BAE-1FA9-7240-9FAE-0F1E5F25AD5B}" destId="{3DC43E2F-23D9-A348-A457-4BF1C6EA3212}" srcOrd="0" destOrd="0" presId="urn:microsoft.com/office/officeart/2005/8/layout/hProcess10"/>
    <dgm:cxn modelId="{5DC77668-A2E7-FB4F-BE24-7C2BA64BA2BD}" type="presParOf" srcId="{46CB6DD5-D4E3-884A-9797-C9CBDD27CC83}" destId="{01A97BD9-C678-0D4E-8595-0583F1307DC0}" srcOrd="4" destOrd="0" presId="urn:microsoft.com/office/officeart/2005/8/layout/hProcess10"/>
    <dgm:cxn modelId="{296D7AF3-1FA8-1B48-9243-CE0064341856}" type="presParOf" srcId="{01A97BD9-C678-0D4E-8595-0583F1307DC0}" destId="{26BF0371-4032-0846-A0E3-04D7B5F6886E}" srcOrd="0" destOrd="0" presId="urn:microsoft.com/office/officeart/2005/8/layout/hProcess10"/>
    <dgm:cxn modelId="{9BA2F6E8-3AA3-3646-9E24-1091736B0E6F}" type="presParOf" srcId="{01A97BD9-C678-0D4E-8595-0583F1307DC0}" destId="{98354C9B-65A2-294B-87E4-89535B4430D5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1CF3CB2-9D46-B64A-923D-8C2F2F4DE858}" type="doc">
      <dgm:prSet loTypeId="urn:microsoft.com/office/officeart/2008/layout/AscendingPictureAccentProces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84F8F23-7A5B-FC41-AB77-DB1FA3EBD5CD}">
      <dgm:prSet phldrT="[Texto]"/>
      <dgm:spPr/>
      <dgm:t>
        <a:bodyPr/>
        <a:lstStyle/>
        <a:p>
          <a:r>
            <a:rPr lang="es-ES" b="1" dirty="0" smtClean="0"/>
            <a:t>Enfermedad</a:t>
          </a:r>
          <a:endParaRPr lang="es-ES" b="1" dirty="0"/>
        </a:p>
      </dgm:t>
    </dgm:pt>
    <dgm:pt modelId="{389F5247-E84A-CA40-8622-2E7C17F3EEBF}" type="parTrans" cxnId="{EE055266-E867-B345-A6A0-694E9CE4D13F}">
      <dgm:prSet/>
      <dgm:spPr/>
      <dgm:t>
        <a:bodyPr/>
        <a:lstStyle/>
        <a:p>
          <a:endParaRPr lang="es-ES"/>
        </a:p>
      </dgm:t>
    </dgm:pt>
    <dgm:pt modelId="{52B90C22-1894-3E42-AAD3-97EA7FE182BF}" type="sibTrans" cxnId="{EE055266-E867-B345-A6A0-694E9CE4D13F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  <dgm:t>
        <a:bodyPr/>
        <a:lstStyle/>
        <a:p>
          <a:endParaRPr lang="es-ES"/>
        </a:p>
      </dgm:t>
    </dgm:pt>
    <dgm:pt modelId="{A0AE1BDE-8742-6749-BDA6-FFFE63079614}">
      <dgm:prSet phldrT="[Texto]"/>
      <dgm:spPr/>
      <dgm:t>
        <a:bodyPr/>
        <a:lstStyle/>
        <a:p>
          <a:r>
            <a:rPr lang="es-ES" b="1" dirty="0" smtClean="0"/>
            <a:t>Agresividad</a:t>
          </a:r>
          <a:endParaRPr lang="es-ES" b="1" dirty="0"/>
        </a:p>
      </dgm:t>
    </dgm:pt>
    <dgm:pt modelId="{96678CA0-CECC-D044-99E4-F6EF09499D68}" type="parTrans" cxnId="{B1FCBCA9-18B7-5F42-824F-F870241C9188}">
      <dgm:prSet/>
      <dgm:spPr/>
      <dgm:t>
        <a:bodyPr/>
        <a:lstStyle/>
        <a:p>
          <a:endParaRPr lang="es-ES"/>
        </a:p>
      </dgm:t>
    </dgm:pt>
    <dgm:pt modelId="{BE1462E7-1E11-A840-BDED-84A9E2078127}" type="sibTrans" cxnId="{B1FCBCA9-18B7-5F42-824F-F870241C9188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  <dgm:t>
        <a:bodyPr/>
        <a:lstStyle/>
        <a:p>
          <a:endParaRPr lang="es-ES"/>
        </a:p>
      </dgm:t>
    </dgm:pt>
    <dgm:pt modelId="{816150DD-08A3-614F-93D9-06209CEAD9C1}">
      <dgm:prSet phldrT="[Texto]"/>
      <dgm:spPr/>
      <dgm:t>
        <a:bodyPr/>
        <a:lstStyle/>
        <a:p>
          <a:r>
            <a:rPr lang="es-ES" b="1" dirty="0" smtClean="0"/>
            <a:t>Responsabilidad</a:t>
          </a:r>
          <a:endParaRPr lang="es-ES" b="1" dirty="0"/>
        </a:p>
      </dgm:t>
    </dgm:pt>
    <dgm:pt modelId="{1984CEDC-C97F-874F-A31D-2B98AF1B9907}" type="parTrans" cxnId="{DD853EEE-B402-2B45-AF08-BBD68DB7447D}">
      <dgm:prSet/>
      <dgm:spPr/>
      <dgm:t>
        <a:bodyPr/>
        <a:lstStyle/>
        <a:p>
          <a:endParaRPr lang="es-ES"/>
        </a:p>
      </dgm:t>
    </dgm:pt>
    <dgm:pt modelId="{3A872F60-09C4-6D49-840A-A6F292487694}" type="sibTrans" cxnId="{DD853EEE-B402-2B45-AF08-BBD68DB7447D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  <dgm:t>
        <a:bodyPr/>
        <a:lstStyle/>
        <a:p>
          <a:endParaRPr lang="es-ES"/>
        </a:p>
      </dgm:t>
    </dgm:pt>
    <dgm:pt modelId="{2B593990-ED7F-E34E-8154-66E178851EC3}">
      <dgm:prSet phldrT="[Texto]"/>
      <dgm:spPr/>
      <dgm:t>
        <a:bodyPr/>
        <a:lstStyle/>
        <a:p>
          <a:r>
            <a:rPr lang="es-ES" b="1" dirty="0" smtClean="0"/>
            <a:t>Soledad</a:t>
          </a:r>
          <a:endParaRPr lang="es-ES" b="1" dirty="0"/>
        </a:p>
      </dgm:t>
    </dgm:pt>
    <dgm:pt modelId="{01526E54-F44B-FB45-B718-C163C36C867D}" type="parTrans" cxnId="{011DD293-9ECE-1C46-BE85-23F5DC064C07}">
      <dgm:prSet/>
      <dgm:spPr/>
      <dgm:t>
        <a:bodyPr/>
        <a:lstStyle/>
        <a:p>
          <a:endParaRPr lang="es-ES"/>
        </a:p>
      </dgm:t>
    </dgm:pt>
    <dgm:pt modelId="{34EA8311-0F1A-3147-A46D-D981056A1987}" type="sibTrans" cxnId="{011DD293-9ECE-1C46-BE85-23F5DC064C07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  <dgm:t>
        <a:bodyPr/>
        <a:lstStyle/>
        <a:p>
          <a:endParaRPr lang="es-ES"/>
        </a:p>
      </dgm:t>
    </dgm:pt>
    <dgm:pt modelId="{627B7210-F398-3141-8CD4-BD7C6C8EE37A}">
      <dgm:prSet phldrT="[Texto]"/>
      <dgm:spPr/>
      <dgm:t>
        <a:bodyPr/>
        <a:lstStyle/>
        <a:p>
          <a:r>
            <a:rPr lang="es-ES" b="1" dirty="0" smtClean="0"/>
            <a:t>Afectividad</a:t>
          </a:r>
          <a:endParaRPr lang="es-ES" b="1" dirty="0"/>
        </a:p>
      </dgm:t>
    </dgm:pt>
    <dgm:pt modelId="{4D58DE5C-6E64-0648-B05C-6E7D54EC04ED}" type="parTrans" cxnId="{2F062E7F-FF6B-0448-8128-92A2FBD79405}">
      <dgm:prSet/>
      <dgm:spPr/>
      <dgm:t>
        <a:bodyPr/>
        <a:lstStyle/>
        <a:p>
          <a:endParaRPr lang="es-ES"/>
        </a:p>
      </dgm:t>
    </dgm:pt>
    <dgm:pt modelId="{8B94B293-AC3F-3149-853C-109BCF0BFFAE}" type="sibTrans" cxnId="{2F062E7F-FF6B-0448-8128-92A2FBD79405}">
      <dgm:prSet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  <dgm:t>
        <a:bodyPr/>
        <a:lstStyle/>
        <a:p>
          <a:endParaRPr lang="es-ES"/>
        </a:p>
      </dgm:t>
    </dgm:pt>
    <dgm:pt modelId="{63E6FD0F-5C0B-2947-8BA0-45D7160E5273}" type="pres">
      <dgm:prSet presAssocID="{E1CF3CB2-9D46-B64A-923D-8C2F2F4DE85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5A6A9C10-3DB2-2141-8566-E8FC1D3BD748}" type="pres">
      <dgm:prSet presAssocID="{E1CF3CB2-9D46-B64A-923D-8C2F2F4DE858}" presName="dot1" presStyleLbl="alignNode1" presStyleIdx="0" presStyleCnt="15"/>
      <dgm:spPr/>
    </dgm:pt>
    <dgm:pt modelId="{A7A64740-70F9-F74E-9C04-F948346AC6D7}" type="pres">
      <dgm:prSet presAssocID="{E1CF3CB2-9D46-B64A-923D-8C2F2F4DE858}" presName="dot2" presStyleLbl="alignNode1" presStyleIdx="1" presStyleCnt="15"/>
      <dgm:spPr/>
    </dgm:pt>
    <dgm:pt modelId="{CC7DD923-07CE-4645-998F-102EC8442F2B}" type="pres">
      <dgm:prSet presAssocID="{E1CF3CB2-9D46-B64A-923D-8C2F2F4DE858}" presName="dot3" presStyleLbl="alignNode1" presStyleIdx="2" presStyleCnt="15"/>
      <dgm:spPr/>
    </dgm:pt>
    <dgm:pt modelId="{28679003-86F8-1740-9E99-36FC02BD6FA9}" type="pres">
      <dgm:prSet presAssocID="{E1CF3CB2-9D46-B64A-923D-8C2F2F4DE858}" presName="dot4" presStyleLbl="alignNode1" presStyleIdx="3" presStyleCnt="15"/>
      <dgm:spPr/>
    </dgm:pt>
    <dgm:pt modelId="{2C3E676D-3DF4-094F-A6ED-5D402A83202C}" type="pres">
      <dgm:prSet presAssocID="{E1CF3CB2-9D46-B64A-923D-8C2F2F4DE858}" presName="dot5" presStyleLbl="alignNode1" presStyleIdx="4" presStyleCnt="15"/>
      <dgm:spPr/>
    </dgm:pt>
    <dgm:pt modelId="{7CB853EE-5230-FA49-9BFE-749F91B791C1}" type="pres">
      <dgm:prSet presAssocID="{E1CF3CB2-9D46-B64A-923D-8C2F2F4DE858}" presName="dot6" presStyleLbl="alignNode1" presStyleIdx="5" presStyleCnt="15"/>
      <dgm:spPr/>
    </dgm:pt>
    <dgm:pt modelId="{B0E05183-EA83-E447-B2AD-7F8A983509F9}" type="pres">
      <dgm:prSet presAssocID="{E1CF3CB2-9D46-B64A-923D-8C2F2F4DE858}" presName="dot7" presStyleLbl="alignNode1" presStyleIdx="6" presStyleCnt="15"/>
      <dgm:spPr/>
    </dgm:pt>
    <dgm:pt modelId="{1ED4331E-471C-1D4A-AAE1-AD94911735C4}" type="pres">
      <dgm:prSet presAssocID="{E1CF3CB2-9D46-B64A-923D-8C2F2F4DE858}" presName="dot8" presStyleLbl="alignNode1" presStyleIdx="7" presStyleCnt="15"/>
      <dgm:spPr/>
    </dgm:pt>
    <dgm:pt modelId="{0E54016D-660E-CA46-880E-462C0130DB5C}" type="pres">
      <dgm:prSet presAssocID="{E1CF3CB2-9D46-B64A-923D-8C2F2F4DE858}" presName="dotArrow1" presStyleLbl="alignNode1" presStyleIdx="8" presStyleCnt="15"/>
      <dgm:spPr/>
    </dgm:pt>
    <dgm:pt modelId="{0B0832C6-462D-644A-9938-EC2DA2671EC2}" type="pres">
      <dgm:prSet presAssocID="{E1CF3CB2-9D46-B64A-923D-8C2F2F4DE858}" presName="dotArrow2" presStyleLbl="alignNode1" presStyleIdx="9" presStyleCnt="15"/>
      <dgm:spPr/>
    </dgm:pt>
    <dgm:pt modelId="{89CAD88D-E2DF-0C49-BDDF-B3DB3E5655EE}" type="pres">
      <dgm:prSet presAssocID="{E1CF3CB2-9D46-B64A-923D-8C2F2F4DE858}" presName="dotArrow3" presStyleLbl="alignNode1" presStyleIdx="10" presStyleCnt="15"/>
      <dgm:spPr/>
    </dgm:pt>
    <dgm:pt modelId="{2CF2D377-8320-7945-9FAA-201AB3627953}" type="pres">
      <dgm:prSet presAssocID="{E1CF3CB2-9D46-B64A-923D-8C2F2F4DE858}" presName="dotArrow4" presStyleLbl="alignNode1" presStyleIdx="11" presStyleCnt="15"/>
      <dgm:spPr/>
    </dgm:pt>
    <dgm:pt modelId="{999E7943-6870-A947-8C05-89F53ABF8500}" type="pres">
      <dgm:prSet presAssocID="{E1CF3CB2-9D46-B64A-923D-8C2F2F4DE858}" presName="dotArrow5" presStyleLbl="alignNode1" presStyleIdx="12" presStyleCnt="15"/>
      <dgm:spPr/>
    </dgm:pt>
    <dgm:pt modelId="{D4E1D9F6-966E-9246-BB4C-F54BF4C345B2}" type="pres">
      <dgm:prSet presAssocID="{E1CF3CB2-9D46-B64A-923D-8C2F2F4DE858}" presName="dotArrow6" presStyleLbl="alignNode1" presStyleIdx="13" presStyleCnt="15"/>
      <dgm:spPr/>
    </dgm:pt>
    <dgm:pt modelId="{0676B0BD-CB7E-9748-93F3-6D28D896703A}" type="pres">
      <dgm:prSet presAssocID="{E1CF3CB2-9D46-B64A-923D-8C2F2F4DE858}" presName="dotArrow7" presStyleLbl="alignNode1" presStyleIdx="14" presStyleCnt="15"/>
      <dgm:spPr/>
    </dgm:pt>
    <dgm:pt modelId="{3A58386B-67BE-E349-B164-421AEE8D8695}" type="pres">
      <dgm:prSet presAssocID="{584F8F23-7A5B-FC41-AB77-DB1FA3EBD5CD}" presName="parTx1" presStyleLbl="node1" presStyleIdx="0" presStyleCnt="5"/>
      <dgm:spPr/>
      <dgm:t>
        <a:bodyPr/>
        <a:lstStyle/>
        <a:p>
          <a:endParaRPr lang="es-ES"/>
        </a:p>
      </dgm:t>
    </dgm:pt>
    <dgm:pt modelId="{270A7EA2-DF12-3842-BCE8-84C4FB63E86A}" type="pres">
      <dgm:prSet presAssocID="{52B90C22-1894-3E42-AAD3-97EA7FE182BF}" presName="picture1" presStyleCnt="0"/>
      <dgm:spPr/>
    </dgm:pt>
    <dgm:pt modelId="{C2FBBAFE-86EA-7F4E-A981-506A40EBBD1E}" type="pres">
      <dgm:prSet presAssocID="{52B90C22-1894-3E42-AAD3-97EA7FE182BF}" presName="imageRepeatNode" presStyleLbl="fgImgPlace1" presStyleIdx="0" presStyleCnt="5"/>
      <dgm:spPr/>
      <dgm:t>
        <a:bodyPr/>
        <a:lstStyle/>
        <a:p>
          <a:endParaRPr lang="es-ES"/>
        </a:p>
      </dgm:t>
    </dgm:pt>
    <dgm:pt modelId="{9A6FEEDF-6400-744A-80CB-3A4573AD5ABA}" type="pres">
      <dgm:prSet presAssocID="{A0AE1BDE-8742-6749-BDA6-FFFE63079614}" presName="parTx2" presStyleLbl="node1" presStyleIdx="1" presStyleCnt="5"/>
      <dgm:spPr/>
      <dgm:t>
        <a:bodyPr/>
        <a:lstStyle/>
        <a:p>
          <a:endParaRPr lang="es-ES"/>
        </a:p>
      </dgm:t>
    </dgm:pt>
    <dgm:pt modelId="{B1482E1B-142E-C24E-8C50-A4A107933297}" type="pres">
      <dgm:prSet presAssocID="{BE1462E7-1E11-A840-BDED-84A9E2078127}" presName="picture2" presStyleCnt="0"/>
      <dgm:spPr/>
    </dgm:pt>
    <dgm:pt modelId="{577A3F70-A8F3-154E-9C51-F7766ACE4285}" type="pres">
      <dgm:prSet presAssocID="{BE1462E7-1E11-A840-BDED-84A9E2078127}" presName="imageRepeatNode" presStyleLbl="fgImgPlace1" presStyleIdx="1" presStyleCnt="5"/>
      <dgm:spPr/>
      <dgm:t>
        <a:bodyPr/>
        <a:lstStyle/>
        <a:p>
          <a:endParaRPr lang="es-ES"/>
        </a:p>
      </dgm:t>
    </dgm:pt>
    <dgm:pt modelId="{0CD1C273-D9C6-7940-8B52-8CF927FC7008}" type="pres">
      <dgm:prSet presAssocID="{816150DD-08A3-614F-93D9-06209CEAD9C1}" presName="parTx3" presStyleLbl="node1" presStyleIdx="2" presStyleCnt="5"/>
      <dgm:spPr/>
      <dgm:t>
        <a:bodyPr/>
        <a:lstStyle/>
        <a:p>
          <a:endParaRPr lang="es-ES"/>
        </a:p>
      </dgm:t>
    </dgm:pt>
    <dgm:pt modelId="{F22D6A74-3E39-F04F-AECC-29008A69AA14}" type="pres">
      <dgm:prSet presAssocID="{3A872F60-09C4-6D49-840A-A6F292487694}" presName="picture3" presStyleCnt="0"/>
      <dgm:spPr/>
    </dgm:pt>
    <dgm:pt modelId="{869A5F84-196E-0443-80F1-8B61ED9B7063}" type="pres">
      <dgm:prSet presAssocID="{3A872F60-09C4-6D49-840A-A6F292487694}" presName="imageRepeatNode" presStyleLbl="fgImgPlace1" presStyleIdx="2" presStyleCnt="5"/>
      <dgm:spPr/>
      <dgm:t>
        <a:bodyPr/>
        <a:lstStyle/>
        <a:p>
          <a:endParaRPr lang="es-ES"/>
        </a:p>
      </dgm:t>
    </dgm:pt>
    <dgm:pt modelId="{08BE02AF-D3DF-0148-A70E-8FC7073FD442}" type="pres">
      <dgm:prSet presAssocID="{2B593990-ED7F-E34E-8154-66E178851EC3}" presName="parTx4" presStyleLbl="node1" presStyleIdx="3" presStyleCnt="5"/>
      <dgm:spPr/>
      <dgm:t>
        <a:bodyPr/>
        <a:lstStyle/>
        <a:p>
          <a:endParaRPr lang="es-ES"/>
        </a:p>
      </dgm:t>
    </dgm:pt>
    <dgm:pt modelId="{1A397AF6-A094-7348-8AF0-2D7202506AA3}" type="pres">
      <dgm:prSet presAssocID="{34EA8311-0F1A-3147-A46D-D981056A1987}" presName="picture4" presStyleCnt="0"/>
      <dgm:spPr/>
    </dgm:pt>
    <dgm:pt modelId="{23BE418F-D9B7-4541-AE49-8D33F3E61CC9}" type="pres">
      <dgm:prSet presAssocID="{34EA8311-0F1A-3147-A46D-D981056A1987}" presName="imageRepeatNode" presStyleLbl="fgImgPlace1" presStyleIdx="3" presStyleCnt="5"/>
      <dgm:spPr/>
      <dgm:t>
        <a:bodyPr/>
        <a:lstStyle/>
        <a:p>
          <a:endParaRPr lang="es-ES"/>
        </a:p>
      </dgm:t>
    </dgm:pt>
    <dgm:pt modelId="{D63CBD19-A3C2-C846-A2E0-CC917175AA31}" type="pres">
      <dgm:prSet presAssocID="{627B7210-F398-3141-8CD4-BD7C6C8EE37A}" presName="parTx5" presStyleLbl="node1" presStyleIdx="4" presStyleCnt="5"/>
      <dgm:spPr/>
      <dgm:t>
        <a:bodyPr/>
        <a:lstStyle/>
        <a:p>
          <a:endParaRPr lang="es-ES"/>
        </a:p>
      </dgm:t>
    </dgm:pt>
    <dgm:pt modelId="{A7C00CA0-42DD-2847-9F35-03F3E718ACCF}" type="pres">
      <dgm:prSet presAssocID="{8B94B293-AC3F-3149-853C-109BCF0BFFAE}" presName="picture5" presStyleCnt="0"/>
      <dgm:spPr/>
    </dgm:pt>
    <dgm:pt modelId="{D87C43F2-7F50-424F-8AAD-4F2FB0BC3963}" type="pres">
      <dgm:prSet presAssocID="{8B94B293-AC3F-3149-853C-109BCF0BFFAE}" presName="imageRepeatNode" presStyleLbl="fgImgPlace1" presStyleIdx="4" presStyleCnt="5"/>
      <dgm:spPr/>
      <dgm:t>
        <a:bodyPr/>
        <a:lstStyle/>
        <a:p>
          <a:endParaRPr lang="es-ES"/>
        </a:p>
      </dgm:t>
    </dgm:pt>
  </dgm:ptLst>
  <dgm:cxnLst>
    <dgm:cxn modelId="{81686A8D-864B-954F-A697-A41F1B12751D}" type="presOf" srcId="{627B7210-F398-3141-8CD4-BD7C6C8EE37A}" destId="{D63CBD19-A3C2-C846-A2E0-CC917175AA31}" srcOrd="0" destOrd="0" presId="urn:microsoft.com/office/officeart/2008/layout/AscendingPictureAccentProcess"/>
    <dgm:cxn modelId="{5AF55A5F-E25E-A948-847E-44E3032E8E8A}" type="presOf" srcId="{3A872F60-09C4-6D49-840A-A6F292487694}" destId="{869A5F84-196E-0443-80F1-8B61ED9B7063}" srcOrd="0" destOrd="0" presId="urn:microsoft.com/office/officeart/2008/layout/AscendingPictureAccentProcess"/>
    <dgm:cxn modelId="{82B72EE8-89DC-114D-A6EE-431886991298}" type="presOf" srcId="{52B90C22-1894-3E42-AAD3-97EA7FE182BF}" destId="{C2FBBAFE-86EA-7F4E-A981-506A40EBBD1E}" srcOrd="0" destOrd="0" presId="urn:microsoft.com/office/officeart/2008/layout/AscendingPictureAccentProcess"/>
    <dgm:cxn modelId="{C54D8F0B-4DFD-9746-B2DA-499433750486}" type="presOf" srcId="{A0AE1BDE-8742-6749-BDA6-FFFE63079614}" destId="{9A6FEEDF-6400-744A-80CB-3A4573AD5ABA}" srcOrd="0" destOrd="0" presId="urn:microsoft.com/office/officeart/2008/layout/AscendingPictureAccentProcess"/>
    <dgm:cxn modelId="{011DD293-9ECE-1C46-BE85-23F5DC064C07}" srcId="{E1CF3CB2-9D46-B64A-923D-8C2F2F4DE858}" destId="{2B593990-ED7F-E34E-8154-66E178851EC3}" srcOrd="3" destOrd="0" parTransId="{01526E54-F44B-FB45-B718-C163C36C867D}" sibTransId="{34EA8311-0F1A-3147-A46D-D981056A1987}"/>
    <dgm:cxn modelId="{4753BB10-30A6-E64C-9743-988D48F249D0}" type="presOf" srcId="{34EA8311-0F1A-3147-A46D-D981056A1987}" destId="{23BE418F-D9B7-4541-AE49-8D33F3E61CC9}" srcOrd="0" destOrd="0" presId="urn:microsoft.com/office/officeart/2008/layout/AscendingPictureAccentProcess"/>
    <dgm:cxn modelId="{49445DA7-2A8D-9643-863A-2838F9FA7A7E}" type="presOf" srcId="{8B94B293-AC3F-3149-853C-109BCF0BFFAE}" destId="{D87C43F2-7F50-424F-8AAD-4F2FB0BC3963}" srcOrd="0" destOrd="0" presId="urn:microsoft.com/office/officeart/2008/layout/AscendingPictureAccentProcess"/>
    <dgm:cxn modelId="{DC56FD83-354C-D842-8FCC-8805417B8F5F}" type="presOf" srcId="{816150DD-08A3-614F-93D9-06209CEAD9C1}" destId="{0CD1C273-D9C6-7940-8B52-8CF927FC7008}" srcOrd="0" destOrd="0" presId="urn:microsoft.com/office/officeart/2008/layout/AscendingPictureAccentProcess"/>
    <dgm:cxn modelId="{2F062E7F-FF6B-0448-8128-92A2FBD79405}" srcId="{E1CF3CB2-9D46-B64A-923D-8C2F2F4DE858}" destId="{627B7210-F398-3141-8CD4-BD7C6C8EE37A}" srcOrd="4" destOrd="0" parTransId="{4D58DE5C-6E64-0648-B05C-6E7D54EC04ED}" sibTransId="{8B94B293-AC3F-3149-853C-109BCF0BFFAE}"/>
    <dgm:cxn modelId="{A733AAFF-D152-FD48-B29C-996246D5D6B6}" type="presOf" srcId="{2B593990-ED7F-E34E-8154-66E178851EC3}" destId="{08BE02AF-D3DF-0148-A70E-8FC7073FD442}" srcOrd="0" destOrd="0" presId="urn:microsoft.com/office/officeart/2008/layout/AscendingPictureAccentProcess"/>
    <dgm:cxn modelId="{B1FCBCA9-18B7-5F42-824F-F870241C9188}" srcId="{E1CF3CB2-9D46-B64A-923D-8C2F2F4DE858}" destId="{A0AE1BDE-8742-6749-BDA6-FFFE63079614}" srcOrd="1" destOrd="0" parTransId="{96678CA0-CECC-D044-99E4-F6EF09499D68}" sibTransId="{BE1462E7-1E11-A840-BDED-84A9E2078127}"/>
    <dgm:cxn modelId="{EE055266-E867-B345-A6A0-694E9CE4D13F}" srcId="{E1CF3CB2-9D46-B64A-923D-8C2F2F4DE858}" destId="{584F8F23-7A5B-FC41-AB77-DB1FA3EBD5CD}" srcOrd="0" destOrd="0" parTransId="{389F5247-E84A-CA40-8622-2E7C17F3EEBF}" sibTransId="{52B90C22-1894-3E42-AAD3-97EA7FE182BF}"/>
    <dgm:cxn modelId="{B8DFEC63-597E-E546-A584-CD61A5941C86}" type="presOf" srcId="{BE1462E7-1E11-A840-BDED-84A9E2078127}" destId="{577A3F70-A8F3-154E-9C51-F7766ACE4285}" srcOrd="0" destOrd="0" presId="urn:microsoft.com/office/officeart/2008/layout/AscendingPictureAccentProcess"/>
    <dgm:cxn modelId="{41BB250E-2CEC-1F4A-B27D-AE50B2B6B692}" type="presOf" srcId="{E1CF3CB2-9D46-B64A-923D-8C2F2F4DE858}" destId="{63E6FD0F-5C0B-2947-8BA0-45D7160E5273}" srcOrd="0" destOrd="0" presId="urn:microsoft.com/office/officeart/2008/layout/AscendingPictureAccentProcess"/>
    <dgm:cxn modelId="{DD853EEE-B402-2B45-AF08-BBD68DB7447D}" srcId="{E1CF3CB2-9D46-B64A-923D-8C2F2F4DE858}" destId="{816150DD-08A3-614F-93D9-06209CEAD9C1}" srcOrd="2" destOrd="0" parTransId="{1984CEDC-C97F-874F-A31D-2B98AF1B9907}" sibTransId="{3A872F60-09C4-6D49-840A-A6F292487694}"/>
    <dgm:cxn modelId="{C03F69CB-583C-5145-A578-9AF2F380550A}" type="presOf" srcId="{584F8F23-7A5B-FC41-AB77-DB1FA3EBD5CD}" destId="{3A58386B-67BE-E349-B164-421AEE8D8695}" srcOrd="0" destOrd="0" presId="urn:microsoft.com/office/officeart/2008/layout/AscendingPictureAccentProcess"/>
    <dgm:cxn modelId="{0D4DD919-4027-7B47-BB8F-61D66B603108}" type="presParOf" srcId="{63E6FD0F-5C0B-2947-8BA0-45D7160E5273}" destId="{5A6A9C10-3DB2-2141-8566-E8FC1D3BD748}" srcOrd="0" destOrd="0" presId="urn:microsoft.com/office/officeart/2008/layout/AscendingPictureAccentProcess"/>
    <dgm:cxn modelId="{24D541D6-3B78-4C4F-8D51-01A8B41E7464}" type="presParOf" srcId="{63E6FD0F-5C0B-2947-8BA0-45D7160E5273}" destId="{A7A64740-70F9-F74E-9C04-F948346AC6D7}" srcOrd="1" destOrd="0" presId="urn:microsoft.com/office/officeart/2008/layout/AscendingPictureAccentProcess"/>
    <dgm:cxn modelId="{62A5DBB5-5346-4F45-A03C-0AE0E0442B32}" type="presParOf" srcId="{63E6FD0F-5C0B-2947-8BA0-45D7160E5273}" destId="{CC7DD923-07CE-4645-998F-102EC8442F2B}" srcOrd="2" destOrd="0" presId="urn:microsoft.com/office/officeart/2008/layout/AscendingPictureAccentProcess"/>
    <dgm:cxn modelId="{96E7C886-FFDC-C849-BD5B-BD62A5E7CB47}" type="presParOf" srcId="{63E6FD0F-5C0B-2947-8BA0-45D7160E5273}" destId="{28679003-86F8-1740-9E99-36FC02BD6FA9}" srcOrd="3" destOrd="0" presId="urn:microsoft.com/office/officeart/2008/layout/AscendingPictureAccentProcess"/>
    <dgm:cxn modelId="{2E0A3DD1-E3A1-3544-BFD6-B10FB1A79A2B}" type="presParOf" srcId="{63E6FD0F-5C0B-2947-8BA0-45D7160E5273}" destId="{2C3E676D-3DF4-094F-A6ED-5D402A83202C}" srcOrd="4" destOrd="0" presId="urn:microsoft.com/office/officeart/2008/layout/AscendingPictureAccentProcess"/>
    <dgm:cxn modelId="{CD1E6AD9-2171-1F46-BC59-847C9E8FDB2D}" type="presParOf" srcId="{63E6FD0F-5C0B-2947-8BA0-45D7160E5273}" destId="{7CB853EE-5230-FA49-9BFE-749F91B791C1}" srcOrd="5" destOrd="0" presId="urn:microsoft.com/office/officeart/2008/layout/AscendingPictureAccentProcess"/>
    <dgm:cxn modelId="{C43A4E5A-A9AF-FF46-BB4E-1194387E46B0}" type="presParOf" srcId="{63E6FD0F-5C0B-2947-8BA0-45D7160E5273}" destId="{B0E05183-EA83-E447-B2AD-7F8A983509F9}" srcOrd="6" destOrd="0" presId="urn:microsoft.com/office/officeart/2008/layout/AscendingPictureAccentProcess"/>
    <dgm:cxn modelId="{BC3D1149-4E64-9F4F-B99D-1645427356CD}" type="presParOf" srcId="{63E6FD0F-5C0B-2947-8BA0-45D7160E5273}" destId="{1ED4331E-471C-1D4A-AAE1-AD94911735C4}" srcOrd="7" destOrd="0" presId="urn:microsoft.com/office/officeart/2008/layout/AscendingPictureAccentProcess"/>
    <dgm:cxn modelId="{3C44321E-B1CA-B04C-A43C-79205BA55E5A}" type="presParOf" srcId="{63E6FD0F-5C0B-2947-8BA0-45D7160E5273}" destId="{0E54016D-660E-CA46-880E-462C0130DB5C}" srcOrd="8" destOrd="0" presId="urn:microsoft.com/office/officeart/2008/layout/AscendingPictureAccentProcess"/>
    <dgm:cxn modelId="{9EE2B099-E911-4E43-84BE-3A57C7D39410}" type="presParOf" srcId="{63E6FD0F-5C0B-2947-8BA0-45D7160E5273}" destId="{0B0832C6-462D-644A-9938-EC2DA2671EC2}" srcOrd="9" destOrd="0" presId="urn:microsoft.com/office/officeart/2008/layout/AscendingPictureAccentProcess"/>
    <dgm:cxn modelId="{80618BCB-D99A-8A43-8538-567374B58C72}" type="presParOf" srcId="{63E6FD0F-5C0B-2947-8BA0-45D7160E5273}" destId="{89CAD88D-E2DF-0C49-BDDF-B3DB3E5655EE}" srcOrd="10" destOrd="0" presId="urn:microsoft.com/office/officeart/2008/layout/AscendingPictureAccentProcess"/>
    <dgm:cxn modelId="{07654E0A-4EB3-0747-959D-58CB706F7031}" type="presParOf" srcId="{63E6FD0F-5C0B-2947-8BA0-45D7160E5273}" destId="{2CF2D377-8320-7945-9FAA-201AB3627953}" srcOrd="11" destOrd="0" presId="urn:microsoft.com/office/officeart/2008/layout/AscendingPictureAccentProcess"/>
    <dgm:cxn modelId="{B80C5283-13D2-274F-9F1A-6A2E2C0B1CB9}" type="presParOf" srcId="{63E6FD0F-5C0B-2947-8BA0-45D7160E5273}" destId="{999E7943-6870-A947-8C05-89F53ABF8500}" srcOrd="12" destOrd="0" presId="urn:microsoft.com/office/officeart/2008/layout/AscendingPictureAccentProcess"/>
    <dgm:cxn modelId="{902582BB-3560-224C-9FFD-23159D59AAD7}" type="presParOf" srcId="{63E6FD0F-5C0B-2947-8BA0-45D7160E5273}" destId="{D4E1D9F6-966E-9246-BB4C-F54BF4C345B2}" srcOrd="13" destOrd="0" presId="urn:microsoft.com/office/officeart/2008/layout/AscendingPictureAccentProcess"/>
    <dgm:cxn modelId="{6271B75D-9765-BE4F-8F98-04F4FB3CF7CF}" type="presParOf" srcId="{63E6FD0F-5C0B-2947-8BA0-45D7160E5273}" destId="{0676B0BD-CB7E-9748-93F3-6D28D896703A}" srcOrd="14" destOrd="0" presId="urn:microsoft.com/office/officeart/2008/layout/AscendingPictureAccentProcess"/>
    <dgm:cxn modelId="{93D7A25D-A831-A547-A325-12E5C7C0C7EE}" type="presParOf" srcId="{63E6FD0F-5C0B-2947-8BA0-45D7160E5273}" destId="{3A58386B-67BE-E349-B164-421AEE8D8695}" srcOrd="15" destOrd="0" presId="urn:microsoft.com/office/officeart/2008/layout/AscendingPictureAccentProcess"/>
    <dgm:cxn modelId="{B6D38F99-25EA-6046-8267-5491C53378E6}" type="presParOf" srcId="{63E6FD0F-5C0B-2947-8BA0-45D7160E5273}" destId="{270A7EA2-DF12-3842-BCE8-84C4FB63E86A}" srcOrd="16" destOrd="0" presId="urn:microsoft.com/office/officeart/2008/layout/AscendingPictureAccentProcess"/>
    <dgm:cxn modelId="{E2668E5D-CE56-7845-BE01-2DF090231BCC}" type="presParOf" srcId="{270A7EA2-DF12-3842-BCE8-84C4FB63E86A}" destId="{C2FBBAFE-86EA-7F4E-A981-506A40EBBD1E}" srcOrd="0" destOrd="0" presId="urn:microsoft.com/office/officeart/2008/layout/AscendingPictureAccentProcess"/>
    <dgm:cxn modelId="{3F052F05-8477-4741-B804-84C870957843}" type="presParOf" srcId="{63E6FD0F-5C0B-2947-8BA0-45D7160E5273}" destId="{9A6FEEDF-6400-744A-80CB-3A4573AD5ABA}" srcOrd="17" destOrd="0" presId="urn:microsoft.com/office/officeart/2008/layout/AscendingPictureAccentProcess"/>
    <dgm:cxn modelId="{00BBC45D-BE54-824F-AAD5-47D210DCE295}" type="presParOf" srcId="{63E6FD0F-5C0B-2947-8BA0-45D7160E5273}" destId="{B1482E1B-142E-C24E-8C50-A4A107933297}" srcOrd="18" destOrd="0" presId="urn:microsoft.com/office/officeart/2008/layout/AscendingPictureAccentProcess"/>
    <dgm:cxn modelId="{BF131A4E-97BD-7547-BCD0-32C06888D039}" type="presParOf" srcId="{B1482E1B-142E-C24E-8C50-A4A107933297}" destId="{577A3F70-A8F3-154E-9C51-F7766ACE4285}" srcOrd="0" destOrd="0" presId="urn:microsoft.com/office/officeart/2008/layout/AscendingPictureAccentProcess"/>
    <dgm:cxn modelId="{DD2BD293-664F-314B-9AFA-2DBE09485EAB}" type="presParOf" srcId="{63E6FD0F-5C0B-2947-8BA0-45D7160E5273}" destId="{0CD1C273-D9C6-7940-8B52-8CF927FC7008}" srcOrd="19" destOrd="0" presId="urn:microsoft.com/office/officeart/2008/layout/AscendingPictureAccentProcess"/>
    <dgm:cxn modelId="{E22E1B4E-126E-7847-805D-51445D491F86}" type="presParOf" srcId="{63E6FD0F-5C0B-2947-8BA0-45D7160E5273}" destId="{F22D6A74-3E39-F04F-AECC-29008A69AA14}" srcOrd="20" destOrd="0" presId="urn:microsoft.com/office/officeart/2008/layout/AscendingPictureAccentProcess"/>
    <dgm:cxn modelId="{529D43F6-EB43-BB48-BA9F-240FB5BC4DAF}" type="presParOf" srcId="{F22D6A74-3E39-F04F-AECC-29008A69AA14}" destId="{869A5F84-196E-0443-80F1-8B61ED9B7063}" srcOrd="0" destOrd="0" presId="urn:microsoft.com/office/officeart/2008/layout/AscendingPictureAccentProcess"/>
    <dgm:cxn modelId="{E2B3CB46-8FDB-B146-8FB6-666A2B976DF6}" type="presParOf" srcId="{63E6FD0F-5C0B-2947-8BA0-45D7160E5273}" destId="{08BE02AF-D3DF-0148-A70E-8FC7073FD442}" srcOrd="21" destOrd="0" presId="urn:microsoft.com/office/officeart/2008/layout/AscendingPictureAccentProcess"/>
    <dgm:cxn modelId="{D044CB82-6204-2A42-B9A7-95A06231E060}" type="presParOf" srcId="{63E6FD0F-5C0B-2947-8BA0-45D7160E5273}" destId="{1A397AF6-A094-7348-8AF0-2D7202506AA3}" srcOrd="22" destOrd="0" presId="urn:microsoft.com/office/officeart/2008/layout/AscendingPictureAccentProcess"/>
    <dgm:cxn modelId="{9EEC89DF-39D1-2E47-8A0B-4F261E82CFAF}" type="presParOf" srcId="{1A397AF6-A094-7348-8AF0-2D7202506AA3}" destId="{23BE418F-D9B7-4541-AE49-8D33F3E61CC9}" srcOrd="0" destOrd="0" presId="urn:microsoft.com/office/officeart/2008/layout/AscendingPictureAccentProcess"/>
    <dgm:cxn modelId="{4B5C6C01-C4E5-F84A-87FD-570E504C7078}" type="presParOf" srcId="{63E6FD0F-5C0B-2947-8BA0-45D7160E5273}" destId="{D63CBD19-A3C2-C846-A2E0-CC917175AA31}" srcOrd="23" destOrd="0" presId="urn:microsoft.com/office/officeart/2008/layout/AscendingPictureAccentProcess"/>
    <dgm:cxn modelId="{3C653779-1F57-5444-B140-181852243C2B}" type="presParOf" srcId="{63E6FD0F-5C0B-2947-8BA0-45D7160E5273}" destId="{A7C00CA0-42DD-2847-9F35-03F3E718ACCF}" srcOrd="24" destOrd="0" presId="urn:microsoft.com/office/officeart/2008/layout/AscendingPictureAccentProcess"/>
    <dgm:cxn modelId="{B02CED04-5F31-1A43-B089-B005148D68B7}" type="presParOf" srcId="{A7C00CA0-42DD-2847-9F35-03F3E718ACCF}" destId="{D87C43F2-7F50-424F-8AAD-4F2FB0BC3963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79C1F9A-5EBA-F943-9180-BA3876B5D2B9}" type="doc">
      <dgm:prSet loTypeId="urn:microsoft.com/office/officeart/2008/layout/TitlePictureLineup" loCatId="" qsTypeId="urn:microsoft.com/office/officeart/2005/8/quickstyle/3D1" qsCatId="3D" csTypeId="urn:microsoft.com/office/officeart/2005/8/colors/colorful1" csCatId="colorful" phldr="1"/>
      <dgm:spPr/>
    </dgm:pt>
    <dgm:pt modelId="{9ED536F5-00BD-BC4D-86BE-2B2CFF16A8E3}">
      <dgm:prSet phldrT="[Texto]" custT="1"/>
      <dgm:spPr>
        <a:solidFill>
          <a:srgbClr val="FF0000"/>
        </a:solidFill>
      </dgm:spPr>
      <dgm:t>
        <a:bodyPr/>
        <a:lstStyle/>
        <a:p>
          <a:r>
            <a:rPr lang="es-ES" sz="1600" dirty="0" smtClean="0"/>
            <a:t>Cambiar el </a:t>
          </a:r>
          <a:r>
            <a:rPr lang="es-ES" sz="1600" b="1" dirty="0" smtClean="0"/>
            <a:t>PASADO</a:t>
          </a:r>
          <a:endParaRPr lang="es-ES" sz="1600" b="1" dirty="0"/>
        </a:p>
      </dgm:t>
    </dgm:pt>
    <dgm:pt modelId="{8BD5581E-53D4-8342-A725-A9D9CCB32B94}" type="parTrans" cxnId="{528DFA91-3D21-464E-A8E2-BDFA3B3376FA}">
      <dgm:prSet/>
      <dgm:spPr/>
      <dgm:t>
        <a:bodyPr/>
        <a:lstStyle/>
        <a:p>
          <a:endParaRPr lang="es-ES"/>
        </a:p>
      </dgm:t>
    </dgm:pt>
    <dgm:pt modelId="{1D3F4254-2046-644C-A277-370F92E3DACE}" type="sibTrans" cxnId="{528DFA91-3D21-464E-A8E2-BDFA3B3376FA}">
      <dgm:prSet/>
      <dgm:spPr>
        <a:solidFill>
          <a:srgbClr val="FF0000"/>
        </a:solidFill>
      </dgm:spPr>
      <dgm:t>
        <a:bodyPr/>
        <a:lstStyle/>
        <a:p>
          <a:endParaRPr lang="es-ES"/>
        </a:p>
      </dgm:t>
    </dgm:pt>
    <dgm:pt modelId="{D4C78223-4E82-4849-8A47-DB4A4CD97334}">
      <dgm:prSet phldrT="[Texto]" custT="1"/>
      <dgm:spPr>
        <a:solidFill>
          <a:srgbClr val="660066"/>
        </a:solidFill>
      </dgm:spPr>
      <dgm:t>
        <a:bodyPr/>
        <a:lstStyle/>
        <a:p>
          <a:r>
            <a:rPr lang="es-ES" sz="1600" dirty="0" smtClean="0"/>
            <a:t>Inconsciencia del </a:t>
          </a:r>
          <a:r>
            <a:rPr lang="es-ES" sz="1600" b="1" dirty="0" smtClean="0"/>
            <a:t>PRESENTE</a:t>
          </a:r>
          <a:endParaRPr lang="es-ES" sz="1600" b="1" dirty="0"/>
        </a:p>
      </dgm:t>
    </dgm:pt>
    <dgm:pt modelId="{08351E39-3685-9C4C-AAFE-EF7E9EBA5EBF}" type="parTrans" cxnId="{F0DB1AAE-8592-3F43-84C6-9221B27653A1}">
      <dgm:prSet/>
      <dgm:spPr/>
      <dgm:t>
        <a:bodyPr/>
        <a:lstStyle/>
        <a:p>
          <a:endParaRPr lang="es-ES"/>
        </a:p>
      </dgm:t>
    </dgm:pt>
    <dgm:pt modelId="{EF6E8AAE-5B66-7B48-A06F-5D9DE2C4F2A8}" type="sibTrans" cxnId="{F0DB1AAE-8592-3F43-84C6-9221B27653A1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B91810D4-2FE2-5240-84E1-7075EBED764D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Construir el </a:t>
          </a:r>
          <a:r>
            <a:rPr lang="es-ES" b="1" dirty="0" smtClean="0"/>
            <a:t>FUTURO</a:t>
          </a:r>
          <a:endParaRPr lang="es-ES" b="1" dirty="0"/>
        </a:p>
      </dgm:t>
    </dgm:pt>
    <dgm:pt modelId="{8147ED26-207A-B44F-8275-1916061E9E3F}" type="parTrans" cxnId="{AEE4DAC5-9165-2C41-AF4D-3D2E63F4F6BA}">
      <dgm:prSet/>
      <dgm:spPr/>
      <dgm:t>
        <a:bodyPr/>
        <a:lstStyle/>
        <a:p>
          <a:endParaRPr lang="es-ES"/>
        </a:p>
      </dgm:t>
    </dgm:pt>
    <dgm:pt modelId="{5D218EA7-7D36-A740-9E30-D40BBC6240CF}" type="sibTrans" cxnId="{AEE4DAC5-9165-2C41-AF4D-3D2E63F4F6BA}">
      <dgm:prSet/>
      <dgm:spPr/>
      <dgm:t>
        <a:bodyPr/>
        <a:lstStyle/>
        <a:p>
          <a:endParaRPr lang="es-ES"/>
        </a:p>
      </dgm:t>
    </dgm:pt>
    <dgm:pt modelId="{114B40FF-39DB-2240-A7D2-4390E62ECA85}">
      <dgm:prSet phldrT="[Texto]"/>
      <dgm:spPr>
        <a:solidFill>
          <a:schemeClr val="accent2">
            <a:lumMod val="25000"/>
            <a:lumOff val="75000"/>
          </a:schemeClr>
        </a:solidFill>
      </dgm:spPr>
      <dgm:t>
        <a:bodyPr/>
        <a:lstStyle/>
        <a:p>
          <a:r>
            <a:rPr lang="es-ES" dirty="0" smtClean="0"/>
            <a:t>Recuperar  o perdido</a:t>
          </a:r>
          <a:endParaRPr lang="es-ES" dirty="0"/>
        </a:p>
      </dgm:t>
    </dgm:pt>
    <dgm:pt modelId="{07E959C9-A12C-4C42-A14A-E5D4EE94A7D9}" type="parTrans" cxnId="{0459648C-F492-9A4F-B546-BB03BE1FA8E7}">
      <dgm:prSet/>
      <dgm:spPr/>
      <dgm:t>
        <a:bodyPr/>
        <a:lstStyle/>
        <a:p>
          <a:endParaRPr lang="es-ES"/>
        </a:p>
      </dgm:t>
    </dgm:pt>
    <dgm:pt modelId="{58D44D0A-715E-2A42-8BEC-5945B7749BF7}" type="sibTrans" cxnId="{0459648C-F492-9A4F-B546-BB03BE1FA8E7}">
      <dgm:prSet/>
      <dgm:spPr/>
      <dgm:t>
        <a:bodyPr/>
        <a:lstStyle/>
        <a:p>
          <a:endParaRPr lang="es-ES"/>
        </a:p>
      </dgm:t>
    </dgm:pt>
    <dgm:pt modelId="{1939B86E-EFEE-354C-89A7-684E0B43782D}">
      <dgm:prSet phldrT="[Texto]"/>
      <dgm:spPr>
        <a:solidFill>
          <a:schemeClr val="accent2">
            <a:lumMod val="25000"/>
            <a:lumOff val="75000"/>
          </a:schemeClr>
        </a:solidFill>
      </dgm:spPr>
      <dgm:t>
        <a:bodyPr/>
        <a:lstStyle/>
        <a:p>
          <a:r>
            <a:rPr lang="es-ES" dirty="0" smtClean="0"/>
            <a:t>Pagar culpabilidad</a:t>
          </a:r>
          <a:endParaRPr lang="es-ES" dirty="0"/>
        </a:p>
      </dgm:t>
    </dgm:pt>
    <dgm:pt modelId="{A2EED8E2-2B90-CB43-853E-B9D1E595A6B4}" type="parTrans" cxnId="{7B9B689E-1F7B-C449-8B74-680909AB61B0}">
      <dgm:prSet/>
      <dgm:spPr/>
      <dgm:t>
        <a:bodyPr/>
        <a:lstStyle/>
        <a:p>
          <a:endParaRPr lang="es-ES"/>
        </a:p>
      </dgm:t>
    </dgm:pt>
    <dgm:pt modelId="{3BC5AB5E-6DBC-BE4C-BBED-A6EE7C1B17AE}" type="sibTrans" cxnId="{7B9B689E-1F7B-C449-8B74-680909AB61B0}">
      <dgm:prSet/>
      <dgm:spPr/>
      <dgm:t>
        <a:bodyPr/>
        <a:lstStyle/>
        <a:p>
          <a:endParaRPr lang="es-ES"/>
        </a:p>
      </dgm:t>
    </dgm:pt>
    <dgm:pt modelId="{54C925BE-BFDF-0B45-9EB6-1E461FCC6B0C}">
      <dgm:prSet phldrT="[Texto]"/>
      <dgm:spPr>
        <a:solidFill>
          <a:schemeClr val="accent2">
            <a:lumMod val="25000"/>
            <a:lumOff val="75000"/>
          </a:schemeClr>
        </a:solidFill>
      </dgm:spPr>
      <dgm:t>
        <a:bodyPr/>
        <a:lstStyle/>
        <a:p>
          <a:r>
            <a:rPr lang="es-ES" dirty="0" smtClean="0"/>
            <a:t>Repetir experiencias</a:t>
          </a:r>
          <a:endParaRPr lang="es-ES" dirty="0"/>
        </a:p>
      </dgm:t>
    </dgm:pt>
    <dgm:pt modelId="{7BC25B98-D1FA-BE4B-AC9E-1D897A9B2D80}" type="parTrans" cxnId="{34BE88C3-54FF-0F45-9E02-17F37CF6047A}">
      <dgm:prSet/>
      <dgm:spPr/>
      <dgm:t>
        <a:bodyPr/>
        <a:lstStyle/>
        <a:p>
          <a:endParaRPr lang="es-ES"/>
        </a:p>
      </dgm:t>
    </dgm:pt>
    <dgm:pt modelId="{6EEAE281-C1AE-EB42-9236-A8865FEDB480}" type="sibTrans" cxnId="{34BE88C3-54FF-0F45-9E02-17F37CF6047A}">
      <dgm:prSet/>
      <dgm:spPr/>
      <dgm:t>
        <a:bodyPr/>
        <a:lstStyle/>
        <a:p>
          <a:endParaRPr lang="es-ES"/>
        </a:p>
      </dgm:t>
    </dgm:pt>
    <dgm:pt modelId="{585F7FEE-4FAF-B145-A8EB-E309278E0D4E}">
      <dgm:prSet phldrT="[Texto]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es-ES" dirty="0" smtClean="0"/>
            <a:t>Negando el pasado</a:t>
          </a:r>
          <a:endParaRPr lang="es-ES" dirty="0"/>
        </a:p>
      </dgm:t>
    </dgm:pt>
    <dgm:pt modelId="{4D1B1C28-D399-E946-8189-D381E3E8249D}" type="parTrans" cxnId="{59A49800-67E9-A44A-A80A-E937AABEDDFA}">
      <dgm:prSet/>
      <dgm:spPr/>
      <dgm:t>
        <a:bodyPr/>
        <a:lstStyle/>
        <a:p>
          <a:endParaRPr lang="es-ES"/>
        </a:p>
      </dgm:t>
    </dgm:pt>
    <dgm:pt modelId="{0F532857-A276-B24C-BA27-4A4852DF4651}" type="sibTrans" cxnId="{59A49800-67E9-A44A-A80A-E937AABEDDFA}">
      <dgm:prSet/>
      <dgm:spPr/>
      <dgm:t>
        <a:bodyPr/>
        <a:lstStyle/>
        <a:p>
          <a:endParaRPr lang="es-ES"/>
        </a:p>
      </dgm:t>
    </dgm:pt>
    <dgm:pt modelId="{1840FCB3-4DA3-EC4D-B28C-4D7248AAFD46}">
      <dgm:prSet phldrT="[Texto]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es-ES" dirty="0" smtClean="0"/>
            <a:t>Buscando compensaciones</a:t>
          </a:r>
          <a:endParaRPr lang="es-ES" dirty="0"/>
        </a:p>
      </dgm:t>
    </dgm:pt>
    <dgm:pt modelId="{6F429DBE-6649-E746-9C48-AAD9B7E650D9}" type="parTrans" cxnId="{6533C1CE-E160-4048-9D28-FB6C4D576A68}">
      <dgm:prSet/>
      <dgm:spPr/>
      <dgm:t>
        <a:bodyPr/>
        <a:lstStyle/>
        <a:p>
          <a:endParaRPr lang="es-ES"/>
        </a:p>
      </dgm:t>
    </dgm:pt>
    <dgm:pt modelId="{14854990-77EA-3046-98E7-209AE7B2FB39}" type="sibTrans" cxnId="{6533C1CE-E160-4048-9D28-FB6C4D576A68}">
      <dgm:prSet/>
      <dgm:spPr/>
      <dgm:t>
        <a:bodyPr/>
        <a:lstStyle/>
        <a:p>
          <a:endParaRPr lang="es-ES"/>
        </a:p>
      </dgm:t>
    </dgm:pt>
    <dgm:pt modelId="{4579AE77-2E8F-1F40-9FBB-EA150C3DC8FC}">
      <dgm:prSet phldrT="[Texto]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es-ES" dirty="0" smtClean="0"/>
            <a:t>Dependencias</a:t>
          </a:r>
          <a:endParaRPr lang="es-ES" dirty="0"/>
        </a:p>
      </dgm:t>
    </dgm:pt>
    <dgm:pt modelId="{D80BBE8A-0044-CD4C-A7F8-8DBE73D23168}" type="parTrans" cxnId="{DB9AE9D5-0838-EB44-9544-C95339FC8644}">
      <dgm:prSet/>
      <dgm:spPr/>
      <dgm:t>
        <a:bodyPr/>
        <a:lstStyle/>
        <a:p>
          <a:endParaRPr lang="es-ES"/>
        </a:p>
      </dgm:t>
    </dgm:pt>
    <dgm:pt modelId="{486A2D33-7DDC-6946-B32F-B60231A9980F}" type="sibTrans" cxnId="{DB9AE9D5-0838-EB44-9544-C95339FC8644}">
      <dgm:prSet/>
      <dgm:spPr/>
      <dgm:t>
        <a:bodyPr/>
        <a:lstStyle/>
        <a:p>
          <a:endParaRPr lang="es-ES"/>
        </a:p>
      </dgm:t>
    </dgm:pt>
    <dgm:pt modelId="{D232031C-7225-834A-BCFB-7272B9041B84}">
      <dgm:prSet phldrT="[Texto]"/>
      <dgm:spPr>
        <a:solidFill>
          <a:srgbClr val="CCFFCC"/>
        </a:solidFill>
      </dgm:spPr>
      <dgm:t>
        <a:bodyPr/>
        <a:lstStyle/>
        <a:p>
          <a:r>
            <a:rPr lang="es-ES" dirty="0" smtClean="0"/>
            <a:t>Definir un sueño</a:t>
          </a:r>
          <a:endParaRPr lang="es-ES" dirty="0"/>
        </a:p>
      </dgm:t>
    </dgm:pt>
    <dgm:pt modelId="{5F66AFF5-9A3F-664A-8BDD-B6E6ABF6C316}" type="parTrans" cxnId="{AFFDF084-A35D-9247-A7A8-83499A8D144D}">
      <dgm:prSet/>
      <dgm:spPr/>
      <dgm:t>
        <a:bodyPr/>
        <a:lstStyle/>
        <a:p>
          <a:endParaRPr lang="es-ES"/>
        </a:p>
      </dgm:t>
    </dgm:pt>
    <dgm:pt modelId="{D12A16FA-2100-1E4F-8259-BDAAC3F33D33}" type="sibTrans" cxnId="{AFFDF084-A35D-9247-A7A8-83499A8D144D}">
      <dgm:prSet/>
      <dgm:spPr/>
      <dgm:t>
        <a:bodyPr/>
        <a:lstStyle/>
        <a:p>
          <a:endParaRPr lang="es-ES"/>
        </a:p>
      </dgm:t>
    </dgm:pt>
    <dgm:pt modelId="{E162ADAA-C1BC-1440-964D-36BA512336CD}">
      <dgm:prSet phldrT="[Texto]"/>
      <dgm:spPr>
        <a:solidFill>
          <a:srgbClr val="CCFFCC"/>
        </a:solidFill>
      </dgm:spPr>
      <dgm:t>
        <a:bodyPr/>
        <a:lstStyle/>
        <a:p>
          <a:r>
            <a:rPr lang="es-ES" dirty="0" smtClean="0"/>
            <a:t>Compartirlo y contagiarlo</a:t>
          </a:r>
          <a:endParaRPr lang="es-ES" dirty="0"/>
        </a:p>
      </dgm:t>
    </dgm:pt>
    <dgm:pt modelId="{8FB9E0DE-A3DD-AA49-8B5A-5D66259F5E98}" type="parTrans" cxnId="{66541F71-B749-234D-8EB2-8C968129517A}">
      <dgm:prSet/>
      <dgm:spPr/>
      <dgm:t>
        <a:bodyPr/>
        <a:lstStyle/>
        <a:p>
          <a:endParaRPr lang="es-ES"/>
        </a:p>
      </dgm:t>
    </dgm:pt>
    <dgm:pt modelId="{1CA76BCF-DE5F-2747-B5D7-E8F4AA328672}" type="sibTrans" cxnId="{66541F71-B749-234D-8EB2-8C968129517A}">
      <dgm:prSet/>
      <dgm:spPr/>
      <dgm:t>
        <a:bodyPr/>
        <a:lstStyle/>
        <a:p>
          <a:endParaRPr lang="es-ES"/>
        </a:p>
      </dgm:t>
    </dgm:pt>
    <dgm:pt modelId="{5642C091-F3FD-2C48-AE88-FAFF0D9894C3}">
      <dgm:prSet phldrT="[Texto]"/>
      <dgm:spPr>
        <a:solidFill>
          <a:srgbClr val="CCFFCC"/>
        </a:solidFill>
      </dgm:spPr>
      <dgm:t>
        <a:bodyPr/>
        <a:lstStyle/>
        <a:p>
          <a:r>
            <a:rPr lang="es-ES" dirty="0" smtClean="0"/>
            <a:t>Entrega con sentido</a:t>
          </a:r>
          <a:endParaRPr lang="es-ES" dirty="0"/>
        </a:p>
      </dgm:t>
    </dgm:pt>
    <dgm:pt modelId="{34E583AC-C900-254C-B24B-0A83A1D4E063}" type="parTrans" cxnId="{75DF0C8F-3CED-F64B-8855-35664804F0BB}">
      <dgm:prSet/>
      <dgm:spPr/>
      <dgm:t>
        <a:bodyPr/>
        <a:lstStyle/>
        <a:p>
          <a:endParaRPr lang="es-ES"/>
        </a:p>
      </dgm:t>
    </dgm:pt>
    <dgm:pt modelId="{E90AA91C-FAA8-C642-9BBB-716E45161822}" type="sibTrans" cxnId="{75DF0C8F-3CED-F64B-8855-35664804F0BB}">
      <dgm:prSet/>
      <dgm:spPr/>
      <dgm:t>
        <a:bodyPr/>
        <a:lstStyle/>
        <a:p>
          <a:endParaRPr lang="es-ES"/>
        </a:p>
      </dgm:t>
    </dgm:pt>
    <dgm:pt modelId="{1B0C55AA-6C59-B14C-848B-1128521741A5}" type="pres">
      <dgm:prSet presAssocID="{C79C1F9A-5EBA-F943-9180-BA3876B5D2B9}" presName="Name0" presStyleCnt="0">
        <dgm:presLayoutVars>
          <dgm:dir/>
        </dgm:presLayoutVars>
      </dgm:prSet>
      <dgm:spPr/>
    </dgm:pt>
    <dgm:pt modelId="{A980BF96-3EB9-6849-87A3-59587F51BBA8}" type="pres">
      <dgm:prSet presAssocID="{9ED536F5-00BD-BC4D-86BE-2B2CFF16A8E3}" presName="composite" presStyleCnt="0"/>
      <dgm:spPr/>
    </dgm:pt>
    <dgm:pt modelId="{6B927212-F065-904D-8D64-C940414F1D6E}" type="pres">
      <dgm:prSet presAssocID="{9ED536F5-00BD-BC4D-86BE-2B2CFF16A8E3}" presName="Accent" presStyleLbl="alignAcc1" presStyleIdx="0" presStyleCnt="3"/>
      <dgm:spPr/>
    </dgm:pt>
    <dgm:pt modelId="{79518946-F849-AE42-88D4-EC94E4B2F212}" type="pres">
      <dgm:prSet presAssocID="{9ED536F5-00BD-BC4D-86BE-2B2CFF16A8E3}" presName="Image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66A77023-F98D-5344-9128-E92B5E25E8E1}" type="pres">
      <dgm:prSet presAssocID="{9ED536F5-00BD-BC4D-86BE-2B2CFF16A8E3}" presName="Child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1D41762-1475-7E4D-96CE-2FE3B0D3C5EB}" type="pres">
      <dgm:prSet presAssocID="{9ED536F5-00BD-BC4D-86BE-2B2CFF16A8E3}" presName="Parent" presStyleLbl="alignNode1" presStyleIdx="0" presStyleCnt="3" custScaleY="14788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A02CD6D-77E6-104E-8576-8F0AA5C35137}" type="pres">
      <dgm:prSet presAssocID="{1D3F4254-2046-644C-A277-370F92E3DACE}" presName="sibTrans" presStyleCnt="0"/>
      <dgm:spPr/>
    </dgm:pt>
    <dgm:pt modelId="{31E3597A-1867-2740-8BC0-82440912EB5B}" type="pres">
      <dgm:prSet presAssocID="{D4C78223-4E82-4849-8A47-DB4A4CD97334}" presName="composite" presStyleCnt="0"/>
      <dgm:spPr/>
    </dgm:pt>
    <dgm:pt modelId="{B402CE0F-5B2E-4941-AA61-B36DEE91FAC2}" type="pres">
      <dgm:prSet presAssocID="{D4C78223-4E82-4849-8A47-DB4A4CD97334}" presName="Accent" presStyleLbl="alignAcc1" presStyleIdx="1" presStyleCnt="3"/>
      <dgm:spPr/>
    </dgm:pt>
    <dgm:pt modelId="{6D9E751A-F42D-AB4B-AA8F-8A5F35D19152}" type="pres">
      <dgm:prSet presAssocID="{D4C78223-4E82-4849-8A47-DB4A4CD97334}" presName="Image" presStyleLbl="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E01159B6-DB21-D242-975F-46B10855A5FC}" type="pres">
      <dgm:prSet presAssocID="{D4C78223-4E82-4849-8A47-DB4A4CD97334}" presName="Child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7C7AC8E-994A-1F4F-A8CC-E52C2012B344}" type="pres">
      <dgm:prSet presAssocID="{D4C78223-4E82-4849-8A47-DB4A4CD97334}" presName="Parent" presStyleLbl="alignNode1" presStyleIdx="1" presStyleCnt="3" custScaleY="15372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C36F867-B206-EC4F-AC25-D231F7F1F09A}" type="pres">
      <dgm:prSet presAssocID="{EF6E8AAE-5B66-7B48-A06F-5D9DE2C4F2A8}" presName="sibTrans" presStyleCnt="0"/>
      <dgm:spPr/>
    </dgm:pt>
    <dgm:pt modelId="{297119D3-4B9F-9340-9C7C-108D1840BC86}" type="pres">
      <dgm:prSet presAssocID="{B91810D4-2FE2-5240-84E1-7075EBED764D}" presName="composite" presStyleCnt="0"/>
      <dgm:spPr/>
    </dgm:pt>
    <dgm:pt modelId="{21A0BB36-65FF-AB4E-830E-B708BBC80447}" type="pres">
      <dgm:prSet presAssocID="{B91810D4-2FE2-5240-84E1-7075EBED764D}" presName="Accent" presStyleLbl="alignAcc1" presStyleIdx="2" presStyleCnt="3"/>
      <dgm:spPr/>
    </dgm:pt>
    <dgm:pt modelId="{D0261E60-FB6A-7A48-980B-93BC3EEA6239}" type="pres">
      <dgm:prSet presAssocID="{B91810D4-2FE2-5240-84E1-7075EBED764D}" presName="Image" presStyleLbl="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18FF9D4E-6D00-4D4A-B234-979666F6C9F0}" type="pres">
      <dgm:prSet presAssocID="{B91810D4-2FE2-5240-84E1-7075EBED764D}" presName="Child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1A5A9C2-026D-4F49-9F56-05036B19D0FD}" type="pres">
      <dgm:prSet presAssocID="{B91810D4-2FE2-5240-84E1-7075EBED764D}" presName="Parent" presStyleLbl="alignNode1" presStyleIdx="2" presStyleCnt="3" custScaleY="16269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A7A6B34-16F5-F04F-AEF4-4FCA4DD70DAF}" type="presOf" srcId="{1840FCB3-4DA3-EC4D-B28C-4D7248AAFD46}" destId="{E01159B6-DB21-D242-975F-46B10855A5FC}" srcOrd="0" destOrd="1" presId="urn:microsoft.com/office/officeart/2008/layout/TitlePictureLineup"/>
    <dgm:cxn modelId="{66541F71-B749-234D-8EB2-8C968129517A}" srcId="{B91810D4-2FE2-5240-84E1-7075EBED764D}" destId="{E162ADAA-C1BC-1440-964D-36BA512336CD}" srcOrd="1" destOrd="0" parTransId="{8FB9E0DE-A3DD-AA49-8B5A-5D66259F5E98}" sibTransId="{1CA76BCF-DE5F-2747-B5D7-E8F4AA328672}"/>
    <dgm:cxn modelId="{FD0662B2-7095-1442-BF65-8ACFD846FC16}" type="presOf" srcId="{B91810D4-2FE2-5240-84E1-7075EBED764D}" destId="{B1A5A9C2-026D-4F49-9F56-05036B19D0FD}" srcOrd="0" destOrd="0" presId="urn:microsoft.com/office/officeart/2008/layout/TitlePictureLineup"/>
    <dgm:cxn modelId="{0459648C-F492-9A4F-B546-BB03BE1FA8E7}" srcId="{9ED536F5-00BD-BC4D-86BE-2B2CFF16A8E3}" destId="{114B40FF-39DB-2240-A7D2-4390E62ECA85}" srcOrd="0" destOrd="0" parTransId="{07E959C9-A12C-4C42-A14A-E5D4EE94A7D9}" sibTransId="{58D44D0A-715E-2A42-8BEC-5945B7749BF7}"/>
    <dgm:cxn modelId="{A618312F-2837-1C45-A6A9-D23F462C44B2}" type="presOf" srcId="{114B40FF-39DB-2240-A7D2-4390E62ECA85}" destId="{66A77023-F98D-5344-9128-E92B5E25E8E1}" srcOrd="0" destOrd="0" presId="urn:microsoft.com/office/officeart/2008/layout/TitlePictureLineup"/>
    <dgm:cxn modelId="{34BE88C3-54FF-0F45-9E02-17F37CF6047A}" srcId="{9ED536F5-00BD-BC4D-86BE-2B2CFF16A8E3}" destId="{54C925BE-BFDF-0B45-9EB6-1E461FCC6B0C}" srcOrd="2" destOrd="0" parTransId="{7BC25B98-D1FA-BE4B-AC9E-1D897A9B2D80}" sibTransId="{6EEAE281-C1AE-EB42-9236-A8865FEDB480}"/>
    <dgm:cxn modelId="{AEE4DAC5-9165-2C41-AF4D-3D2E63F4F6BA}" srcId="{C79C1F9A-5EBA-F943-9180-BA3876B5D2B9}" destId="{B91810D4-2FE2-5240-84E1-7075EBED764D}" srcOrd="2" destOrd="0" parTransId="{8147ED26-207A-B44F-8275-1916061E9E3F}" sibTransId="{5D218EA7-7D36-A740-9E30-D40BBC6240CF}"/>
    <dgm:cxn modelId="{9622CBC2-CBD4-7448-BA33-6604E211A2E0}" type="presOf" srcId="{E162ADAA-C1BC-1440-964D-36BA512336CD}" destId="{18FF9D4E-6D00-4D4A-B234-979666F6C9F0}" srcOrd="0" destOrd="1" presId="urn:microsoft.com/office/officeart/2008/layout/TitlePictureLineup"/>
    <dgm:cxn modelId="{45CBED0E-6653-2044-8586-C96BCECED420}" type="presOf" srcId="{D4C78223-4E82-4849-8A47-DB4A4CD97334}" destId="{F7C7AC8E-994A-1F4F-A8CC-E52C2012B344}" srcOrd="0" destOrd="0" presId="urn:microsoft.com/office/officeart/2008/layout/TitlePictureLineup"/>
    <dgm:cxn modelId="{53A64167-6426-9146-A3CF-98A71E24BEEC}" type="presOf" srcId="{4579AE77-2E8F-1F40-9FBB-EA150C3DC8FC}" destId="{E01159B6-DB21-D242-975F-46B10855A5FC}" srcOrd="0" destOrd="2" presId="urn:microsoft.com/office/officeart/2008/layout/TitlePictureLineup"/>
    <dgm:cxn modelId="{7B9B689E-1F7B-C449-8B74-680909AB61B0}" srcId="{9ED536F5-00BD-BC4D-86BE-2B2CFF16A8E3}" destId="{1939B86E-EFEE-354C-89A7-684E0B43782D}" srcOrd="1" destOrd="0" parTransId="{A2EED8E2-2B90-CB43-853E-B9D1E595A6B4}" sibTransId="{3BC5AB5E-6DBC-BE4C-BBED-A6EE7C1B17AE}"/>
    <dgm:cxn modelId="{E0085F79-AB7E-4544-AAC7-BA2AFD891870}" type="presOf" srcId="{5642C091-F3FD-2C48-AE88-FAFF0D9894C3}" destId="{18FF9D4E-6D00-4D4A-B234-979666F6C9F0}" srcOrd="0" destOrd="2" presId="urn:microsoft.com/office/officeart/2008/layout/TitlePictureLineup"/>
    <dgm:cxn modelId="{ABA512A4-94A9-2A40-9011-112EF02E5648}" type="presOf" srcId="{9ED536F5-00BD-BC4D-86BE-2B2CFF16A8E3}" destId="{D1D41762-1475-7E4D-96CE-2FE3B0D3C5EB}" srcOrd="0" destOrd="0" presId="urn:microsoft.com/office/officeart/2008/layout/TitlePictureLineup"/>
    <dgm:cxn modelId="{F0DB1AAE-8592-3F43-84C6-9221B27653A1}" srcId="{C79C1F9A-5EBA-F943-9180-BA3876B5D2B9}" destId="{D4C78223-4E82-4849-8A47-DB4A4CD97334}" srcOrd="1" destOrd="0" parTransId="{08351E39-3685-9C4C-AAFE-EF7E9EBA5EBF}" sibTransId="{EF6E8AAE-5B66-7B48-A06F-5D9DE2C4F2A8}"/>
    <dgm:cxn modelId="{528DFA91-3D21-464E-A8E2-BDFA3B3376FA}" srcId="{C79C1F9A-5EBA-F943-9180-BA3876B5D2B9}" destId="{9ED536F5-00BD-BC4D-86BE-2B2CFF16A8E3}" srcOrd="0" destOrd="0" parTransId="{8BD5581E-53D4-8342-A725-A9D9CCB32B94}" sibTransId="{1D3F4254-2046-644C-A277-370F92E3DACE}"/>
    <dgm:cxn modelId="{D3081C93-A422-7945-93E1-3E9BD04DDAFE}" type="presOf" srcId="{1939B86E-EFEE-354C-89A7-684E0B43782D}" destId="{66A77023-F98D-5344-9128-E92B5E25E8E1}" srcOrd="0" destOrd="1" presId="urn:microsoft.com/office/officeart/2008/layout/TitlePictureLineup"/>
    <dgm:cxn modelId="{59A49800-67E9-A44A-A80A-E937AABEDDFA}" srcId="{D4C78223-4E82-4849-8A47-DB4A4CD97334}" destId="{585F7FEE-4FAF-B145-A8EB-E309278E0D4E}" srcOrd="0" destOrd="0" parTransId="{4D1B1C28-D399-E946-8189-D381E3E8249D}" sibTransId="{0F532857-A276-B24C-BA27-4A4852DF4651}"/>
    <dgm:cxn modelId="{DB9AE9D5-0838-EB44-9544-C95339FC8644}" srcId="{D4C78223-4E82-4849-8A47-DB4A4CD97334}" destId="{4579AE77-2E8F-1F40-9FBB-EA150C3DC8FC}" srcOrd="2" destOrd="0" parTransId="{D80BBE8A-0044-CD4C-A7F8-8DBE73D23168}" sibTransId="{486A2D33-7DDC-6946-B32F-B60231A9980F}"/>
    <dgm:cxn modelId="{75DF0C8F-3CED-F64B-8855-35664804F0BB}" srcId="{B91810D4-2FE2-5240-84E1-7075EBED764D}" destId="{5642C091-F3FD-2C48-AE88-FAFF0D9894C3}" srcOrd="2" destOrd="0" parTransId="{34E583AC-C900-254C-B24B-0A83A1D4E063}" sibTransId="{E90AA91C-FAA8-C642-9BBB-716E45161822}"/>
    <dgm:cxn modelId="{6533C1CE-E160-4048-9D28-FB6C4D576A68}" srcId="{D4C78223-4E82-4849-8A47-DB4A4CD97334}" destId="{1840FCB3-4DA3-EC4D-B28C-4D7248AAFD46}" srcOrd="1" destOrd="0" parTransId="{6F429DBE-6649-E746-9C48-AAD9B7E650D9}" sibTransId="{14854990-77EA-3046-98E7-209AE7B2FB39}"/>
    <dgm:cxn modelId="{F7A47830-DE4C-4D42-8FEA-3D4BCBB8809E}" type="presOf" srcId="{D232031C-7225-834A-BCFB-7272B9041B84}" destId="{18FF9D4E-6D00-4D4A-B234-979666F6C9F0}" srcOrd="0" destOrd="0" presId="urn:microsoft.com/office/officeart/2008/layout/TitlePictureLineup"/>
    <dgm:cxn modelId="{AFFDF084-A35D-9247-A7A8-83499A8D144D}" srcId="{B91810D4-2FE2-5240-84E1-7075EBED764D}" destId="{D232031C-7225-834A-BCFB-7272B9041B84}" srcOrd="0" destOrd="0" parTransId="{5F66AFF5-9A3F-664A-8BDD-B6E6ABF6C316}" sibTransId="{D12A16FA-2100-1E4F-8259-BDAAC3F33D33}"/>
    <dgm:cxn modelId="{E125AEBD-86EB-074F-8849-35E392FE317A}" type="presOf" srcId="{C79C1F9A-5EBA-F943-9180-BA3876B5D2B9}" destId="{1B0C55AA-6C59-B14C-848B-1128521741A5}" srcOrd="0" destOrd="0" presId="urn:microsoft.com/office/officeart/2008/layout/TitlePictureLineup"/>
    <dgm:cxn modelId="{126F94FC-942D-024D-BC74-1633D67444A2}" type="presOf" srcId="{54C925BE-BFDF-0B45-9EB6-1E461FCC6B0C}" destId="{66A77023-F98D-5344-9128-E92B5E25E8E1}" srcOrd="0" destOrd="2" presId="urn:microsoft.com/office/officeart/2008/layout/TitlePictureLineup"/>
    <dgm:cxn modelId="{FD43B5E0-F28C-AD4C-AD6A-13DC13D7A8F0}" type="presOf" srcId="{585F7FEE-4FAF-B145-A8EB-E309278E0D4E}" destId="{E01159B6-DB21-D242-975F-46B10855A5FC}" srcOrd="0" destOrd="0" presId="urn:microsoft.com/office/officeart/2008/layout/TitlePictureLineup"/>
    <dgm:cxn modelId="{FD41A23B-EE43-FB44-9B8D-8B477468B298}" type="presParOf" srcId="{1B0C55AA-6C59-B14C-848B-1128521741A5}" destId="{A980BF96-3EB9-6849-87A3-59587F51BBA8}" srcOrd="0" destOrd="0" presId="urn:microsoft.com/office/officeart/2008/layout/TitlePictureLineup"/>
    <dgm:cxn modelId="{E699CF75-77A2-9943-B0BA-927700F909E3}" type="presParOf" srcId="{A980BF96-3EB9-6849-87A3-59587F51BBA8}" destId="{6B927212-F065-904D-8D64-C940414F1D6E}" srcOrd="0" destOrd="0" presId="urn:microsoft.com/office/officeart/2008/layout/TitlePictureLineup"/>
    <dgm:cxn modelId="{3E531F1E-9A9F-4047-A158-6DE32148A31C}" type="presParOf" srcId="{A980BF96-3EB9-6849-87A3-59587F51BBA8}" destId="{79518946-F849-AE42-88D4-EC94E4B2F212}" srcOrd="1" destOrd="0" presId="urn:microsoft.com/office/officeart/2008/layout/TitlePictureLineup"/>
    <dgm:cxn modelId="{B77E8B70-E4EB-5645-B4A7-769DE46528E2}" type="presParOf" srcId="{A980BF96-3EB9-6849-87A3-59587F51BBA8}" destId="{66A77023-F98D-5344-9128-E92B5E25E8E1}" srcOrd="2" destOrd="0" presId="urn:microsoft.com/office/officeart/2008/layout/TitlePictureLineup"/>
    <dgm:cxn modelId="{621E9E2E-5C16-814E-990E-DA150800BC37}" type="presParOf" srcId="{A980BF96-3EB9-6849-87A3-59587F51BBA8}" destId="{D1D41762-1475-7E4D-96CE-2FE3B0D3C5EB}" srcOrd="3" destOrd="0" presId="urn:microsoft.com/office/officeart/2008/layout/TitlePictureLineup"/>
    <dgm:cxn modelId="{36FDF44F-65CF-644E-95C8-9AD6F90D9F8B}" type="presParOf" srcId="{1B0C55AA-6C59-B14C-848B-1128521741A5}" destId="{AA02CD6D-77E6-104E-8576-8F0AA5C35137}" srcOrd="1" destOrd="0" presId="urn:microsoft.com/office/officeart/2008/layout/TitlePictureLineup"/>
    <dgm:cxn modelId="{1D748CCE-16AD-2942-9239-FD278022CE4D}" type="presParOf" srcId="{1B0C55AA-6C59-B14C-848B-1128521741A5}" destId="{31E3597A-1867-2740-8BC0-82440912EB5B}" srcOrd="2" destOrd="0" presId="urn:microsoft.com/office/officeart/2008/layout/TitlePictureLineup"/>
    <dgm:cxn modelId="{015D052C-4064-554A-BB14-080DC40C6A5F}" type="presParOf" srcId="{31E3597A-1867-2740-8BC0-82440912EB5B}" destId="{B402CE0F-5B2E-4941-AA61-B36DEE91FAC2}" srcOrd="0" destOrd="0" presId="urn:microsoft.com/office/officeart/2008/layout/TitlePictureLineup"/>
    <dgm:cxn modelId="{DBFA7E06-A766-5941-BA0F-9EA67B20C5E1}" type="presParOf" srcId="{31E3597A-1867-2740-8BC0-82440912EB5B}" destId="{6D9E751A-F42D-AB4B-AA8F-8A5F35D19152}" srcOrd="1" destOrd="0" presId="urn:microsoft.com/office/officeart/2008/layout/TitlePictureLineup"/>
    <dgm:cxn modelId="{A6B7A14B-0CF4-AE4F-8FD5-656389C485A9}" type="presParOf" srcId="{31E3597A-1867-2740-8BC0-82440912EB5B}" destId="{E01159B6-DB21-D242-975F-46B10855A5FC}" srcOrd="2" destOrd="0" presId="urn:microsoft.com/office/officeart/2008/layout/TitlePictureLineup"/>
    <dgm:cxn modelId="{454AC9B5-8001-FD43-9E11-80A117A69644}" type="presParOf" srcId="{31E3597A-1867-2740-8BC0-82440912EB5B}" destId="{F7C7AC8E-994A-1F4F-A8CC-E52C2012B344}" srcOrd="3" destOrd="0" presId="urn:microsoft.com/office/officeart/2008/layout/TitlePictureLineup"/>
    <dgm:cxn modelId="{9116D596-6DEE-D14B-984A-8E60B2059B0A}" type="presParOf" srcId="{1B0C55AA-6C59-B14C-848B-1128521741A5}" destId="{6C36F867-B206-EC4F-AC25-D231F7F1F09A}" srcOrd="3" destOrd="0" presId="urn:microsoft.com/office/officeart/2008/layout/TitlePictureLineup"/>
    <dgm:cxn modelId="{58C80324-1063-7343-BC82-9AEFD01C3EDA}" type="presParOf" srcId="{1B0C55AA-6C59-B14C-848B-1128521741A5}" destId="{297119D3-4B9F-9340-9C7C-108D1840BC86}" srcOrd="4" destOrd="0" presId="urn:microsoft.com/office/officeart/2008/layout/TitlePictureLineup"/>
    <dgm:cxn modelId="{DABB202B-C83E-A544-9C2A-60C8AA32A935}" type="presParOf" srcId="{297119D3-4B9F-9340-9C7C-108D1840BC86}" destId="{21A0BB36-65FF-AB4E-830E-B708BBC80447}" srcOrd="0" destOrd="0" presId="urn:microsoft.com/office/officeart/2008/layout/TitlePictureLineup"/>
    <dgm:cxn modelId="{E4B13791-CD95-AB4A-B610-68329BC196D4}" type="presParOf" srcId="{297119D3-4B9F-9340-9C7C-108D1840BC86}" destId="{D0261E60-FB6A-7A48-980B-93BC3EEA6239}" srcOrd="1" destOrd="0" presId="urn:microsoft.com/office/officeart/2008/layout/TitlePictureLineup"/>
    <dgm:cxn modelId="{BD193BE1-6DD4-B24D-9A3E-69C46AD4C9BD}" type="presParOf" srcId="{297119D3-4B9F-9340-9C7C-108D1840BC86}" destId="{18FF9D4E-6D00-4D4A-B234-979666F6C9F0}" srcOrd="2" destOrd="0" presId="urn:microsoft.com/office/officeart/2008/layout/TitlePictureLineup"/>
    <dgm:cxn modelId="{8EB15993-73DB-A042-825C-3BFF2ACE177F}" type="presParOf" srcId="{297119D3-4B9F-9340-9C7C-108D1840BC86}" destId="{B1A5A9C2-026D-4F49-9F56-05036B19D0FD}" srcOrd="3" destOrd="0" presId="urn:microsoft.com/office/officeart/2008/layout/TitlePictureLineu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2A6DF56-0456-914B-8341-7D5B5D6816F1}" type="doc">
      <dgm:prSet loTypeId="urn:microsoft.com/office/officeart/2008/layout/CircularPictureCallout" loCatId="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B370558E-240F-834B-A9DE-E8598D266097}">
      <dgm:prSet/>
      <dgm:spPr/>
      <dgm:t>
        <a:bodyPr/>
        <a:lstStyle/>
        <a:p>
          <a:r>
            <a:rPr lang="es-ES" b="1" dirty="0" smtClean="0">
              <a:solidFill>
                <a:schemeClr val="tx1"/>
              </a:solidFill>
            </a:rPr>
            <a:t>REACCIONES</a:t>
          </a:r>
          <a:endParaRPr lang="es-ES" b="1" dirty="0">
            <a:solidFill>
              <a:schemeClr val="tx1"/>
            </a:solidFill>
          </a:endParaRPr>
        </a:p>
      </dgm:t>
    </dgm:pt>
    <dgm:pt modelId="{534112BE-1FED-FC40-9F06-C437E8DC3C1E}" type="parTrans" cxnId="{8F133E05-A6EC-9748-8DCD-9AD0BADC9383}">
      <dgm:prSet/>
      <dgm:spPr/>
      <dgm:t>
        <a:bodyPr/>
        <a:lstStyle/>
        <a:p>
          <a:endParaRPr lang="es-ES"/>
        </a:p>
      </dgm:t>
    </dgm:pt>
    <dgm:pt modelId="{3B8499D0-6EF0-534F-B277-26D90EC6ADF9}" type="sibTrans" cxnId="{8F133E05-A6EC-9748-8DCD-9AD0BADC9383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  <dgm:t>
        <a:bodyPr/>
        <a:lstStyle/>
        <a:p>
          <a:endParaRPr lang="es-ES"/>
        </a:p>
      </dgm:t>
    </dgm:pt>
    <dgm:pt modelId="{E0CBF346-5DC1-834E-8F7B-E3CBAFAED95E}">
      <dgm:prSet phldrT="[Texto]"/>
      <dgm:spPr/>
      <dgm:t>
        <a:bodyPr/>
        <a:lstStyle/>
        <a:p>
          <a:pPr>
            <a:spcAft>
              <a:spcPct val="35000"/>
            </a:spcAft>
          </a:pPr>
          <a:r>
            <a:rPr lang="es-ES" sz="2000" b="1" dirty="0" smtClean="0">
              <a:solidFill>
                <a:srgbClr val="800000"/>
              </a:solidFill>
            </a:rPr>
            <a:t>NEGAR</a:t>
          </a:r>
          <a:endParaRPr lang="es-ES" sz="2000" b="1" dirty="0">
            <a:solidFill>
              <a:srgbClr val="800000"/>
            </a:solidFill>
          </a:endParaRPr>
        </a:p>
      </dgm:t>
    </dgm:pt>
    <dgm:pt modelId="{AF374949-D9C3-AA40-86AE-3A78CA417C2D}" type="parTrans" cxnId="{CEBE0306-3F1E-FA45-BE2D-D0E647B79C10}">
      <dgm:prSet/>
      <dgm:spPr/>
      <dgm:t>
        <a:bodyPr/>
        <a:lstStyle/>
        <a:p>
          <a:endParaRPr lang="es-ES"/>
        </a:p>
      </dgm:t>
    </dgm:pt>
    <dgm:pt modelId="{530CEDBC-8CF3-2844-863D-DBE056851115}" type="sibTrans" cxnId="{CEBE0306-3F1E-FA45-BE2D-D0E647B79C10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t>
        <a:bodyPr/>
        <a:lstStyle/>
        <a:p>
          <a:endParaRPr lang="es-ES"/>
        </a:p>
      </dgm:t>
    </dgm:pt>
    <dgm:pt modelId="{B1C03F4B-9889-3745-9345-EA7DF0D26F20}">
      <dgm:prSet phldrT="[Texto]"/>
      <dgm:spPr/>
      <dgm:t>
        <a:bodyPr/>
        <a:lstStyle/>
        <a:p>
          <a:r>
            <a:rPr lang="es-ES" sz="2000" b="1" dirty="0" smtClean="0">
              <a:solidFill>
                <a:srgbClr val="800000"/>
              </a:solidFill>
            </a:rPr>
            <a:t>REPETIR</a:t>
          </a:r>
          <a:endParaRPr lang="es-ES" sz="2000" b="1" dirty="0">
            <a:solidFill>
              <a:srgbClr val="800000"/>
            </a:solidFill>
          </a:endParaRPr>
        </a:p>
      </dgm:t>
    </dgm:pt>
    <dgm:pt modelId="{6E5937A6-0863-EB49-ADF3-7482B14938DA}" type="parTrans" cxnId="{D67FD3C8-9BF5-7946-900B-0AF716BE724D}">
      <dgm:prSet/>
      <dgm:spPr/>
      <dgm:t>
        <a:bodyPr/>
        <a:lstStyle/>
        <a:p>
          <a:endParaRPr lang="es-ES"/>
        </a:p>
      </dgm:t>
    </dgm:pt>
    <dgm:pt modelId="{EDBA3F98-A602-544B-8567-0C675C299C56}" type="sibTrans" cxnId="{D67FD3C8-9BF5-7946-900B-0AF716BE724D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  <dgm:t>
        <a:bodyPr/>
        <a:lstStyle/>
        <a:p>
          <a:endParaRPr lang="es-ES"/>
        </a:p>
      </dgm:t>
    </dgm:pt>
    <dgm:pt modelId="{E6301F47-F093-D24C-A5B2-93837F83C2E9}">
      <dgm:prSet phldrT="[Texto]"/>
      <dgm:spPr/>
      <dgm:t>
        <a:bodyPr/>
        <a:lstStyle/>
        <a:p>
          <a:r>
            <a:rPr lang="es-ES" sz="2000" b="1" dirty="0" smtClean="0">
              <a:solidFill>
                <a:srgbClr val="800000"/>
              </a:solidFill>
            </a:rPr>
            <a:t>DEFENDER</a:t>
          </a:r>
          <a:endParaRPr lang="es-ES" sz="2000" b="1" dirty="0">
            <a:solidFill>
              <a:srgbClr val="800000"/>
            </a:solidFill>
          </a:endParaRPr>
        </a:p>
      </dgm:t>
    </dgm:pt>
    <dgm:pt modelId="{7D6210D5-266E-D140-9E50-A5487E3D1BD7}" type="parTrans" cxnId="{6AECB6F2-A567-AB48-8F44-0456691E85EC}">
      <dgm:prSet/>
      <dgm:spPr/>
      <dgm:t>
        <a:bodyPr/>
        <a:lstStyle/>
        <a:p>
          <a:endParaRPr lang="es-ES"/>
        </a:p>
      </dgm:t>
    </dgm:pt>
    <dgm:pt modelId="{09A2C4FD-6BC9-0B47-8BD6-E1C46A062D54}" type="sibTrans" cxnId="{6AECB6F2-A567-AB48-8F44-0456691E85EC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</dgm:spPr>
      <dgm:t>
        <a:bodyPr/>
        <a:lstStyle/>
        <a:p>
          <a:endParaRPr lang="es-ES"/>
        </a:p>
      </dgm:t>
    </dgm:pt>
    <dgm:pt modelId="{F9F39874-4F54-CE46-9ECA-72F52275FC3A}">
      <dgm:prSet phldrT="[Texto]"/>
      <dgm:spPr/>
      <dgm:t>
        <a:bodyPr/>
        <a:lstStyle/>
        <a:p>
          <a:r>
            <a:rPr lang="es-ES" sz="2000" b="1" dirty="0" smtClean="0">
              <a:solidFill>
                <a:srgbClr val="800000"/>
              </a:solidFill>
            </a:rPr>
            <a:t>VENGAR</a:t>
          </a:r>
          <a:endParaRPr lang="es-ES" sz="2000" b="1" dirty="0">
            <a:solidFill>
              <a:srgbClr val="800000"/>
            </a:solidFill>
          </a:endParaRPr>
        </a:p>
      </dgm:t>
    </dgm:pt>
    <dgm:pt modelId="{828EABF5-E2AE-FC44-A5F0-4010255C75AD}" type="parTrans" cxnId="{65AFC064-1C4F-0D4E-A5C0-1F173D48743D}">
      <dgm:prSet/>
      <dgm:spPr/>
      <dgm:t>
        <a:bodyPr/>
        <a:lstStyle/>
        <a:p>
          <a:endParaRPr lang="es-ES"/>
        </a:p>
      </dgm:t>
    </dgm:pt>
    <dgm:pt modelId="{72B8389B-0D46-764B-8BAA-E6F2DE6B69B6}" type="sibTrans" cxnId="{65AFC064-1C4F-0D4E-A5C0-1F173D48743D}">
      <dgm:prSet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  <dgm:t>
        <a:bodyPr/>
        <a:lstStyle/>
        <a:p>
          <a:endParaRPr lang="es-ES"/>
        </a:p>
      </dgm:t>
    </dgm:pt>
    <dgm:pt modelId="{B50203A5-B7F0-AD47-AA0F-2CE5DFE6D901}">
      <dgm:prSet phldrT="[Texto]"/>
      <dgm:spPr/>
      <dgm:t>
        <a:bodyPr/>
        <a:lstStyle/>
        <a:p>
          <a:r>
            <a:rPr lang="es-ES" sz="2000" b="1" dirty="0" smtClean="0">
              <a:solidFill>
                <a:srgbClr val="800000"/>
              </a:solidFill>
            </a:rPr>
            <a:t>HUIR</a:t>
          </a:r>
          <a:endParaRPr lang="es-ES" sz="2000" b="1" dirty="0">
            <a:solidFill>
              <a:srgbClr val="800000"/>
            </a:solidFill>
          </a:endParaRPr>
        </a:p>
      </dgm:t>
    </dgm:pt>
    <dgm:pt modelId="{85A32DB7-89CB-8949-9FEC-33CF4958A205}" type="parTrans" cxnId="{FD37D006-5230-DC42-B7B3-8B0D84C705AD}">
      <dgm:prSet/>
      <dgm:spPr/>
      <dgm:t>
        <a:bodyPr/>
        <a:lstStyle/>
        <a:p>
          <a:endParaRPr lang="es-ES"/>
        </a:p>
      </dgm:t>
    </dgm:pt>
    <dgm:pt modelId="{330E299B-438F-DE4D-B275-D691EC50D3E8}" type="sibTrans" cxnId="{FD37D006-5230-DC42-B7B3-8B0D84C705AD}">
      <dgm:prSet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  <dgm:t>
        <a:bodyPr/>
        <a:lstStyle/>
        <a:p>
          <a:endParaRPr lang="es-ES"/>
        </a:p>
      </dgm:t>
    </dgm:pt>
    <dgm:pt modelId="{64ABC457-6B1D-5341-919D-95B9192F0E35}">
      <dgm:prSet phldrT="[Texto]" custT="1"/>
      <dgm:spPr/>
      <dgm:t>
        <a:bodyPr/>
        <a:lstStyle/>
        <a:p>
          <a:pPr>
            <a:spcAft>
              <a:spcPts val="0"/>
            </a:spcAft>
          </a:pPr>
          <a:r>
            <a:rPr lang="es-ES" sz="1600" b="0" dirty="0" smtClean="0">
              <a:solidFill>
                <a:schemeClr val="tx1"/>
              </a:solidFill>
            </a:rPr>
            <a:t>Pedro</a:t>
          </a:r>
          <a:endParaRPr lang="es-ES" sz="1600" b="0" dirty="0">
            <a:solidFill>
              <a:schemeClr val="tx1"/>
            </a:solidFill>
          </a:endParaRPr>
        </a:p>
      </dgm:t>
    </dgm:pt>
    <dgm:pt modelId="{8D0EC18C-FBAE-9441-B168-C40F7CDA0BE9}" type="parTrans" cxnId="{26B10571-59AF-0E49-BB41-F3EC76E54877}">
      <dgm:prSet/>
      <dgm:spPr/>
      <dgm:t>
        <a:bodyPr/>
        <a:lstStyle/>
        <a:p>
          <a:endParaRPr lang="es-ES"/>
        </a:p>
      </dgm:t>
    </dgm:pt>
    <dgm:pt modelId="{F2E32327-9545-1348-8686-BE5C507A1C7C}" type="sibTrans" cxnId="{26B10571-59AF-0E49-BB41-F3EC76E54877}">
      <dgm:prSet/>
      <dgm:spPr/>
      <dgm:t>
        <a:bodyPr/>
        <a:lstStyle/>
        <a:p>
          <a:endParaRPr lang="es-ES"/>
        </a:p>
      </dgm:t>
    </dgm:pt>
    <dgm:pt modelId="{105E97B1-CAD7-3F4C-AFDB-793637DB31F9}">
      <dgm:prSet phldrT="[Texto]" custT="1"/>
      <dgm:spPr/>
      <dgm:t>
        <a:bodyPr/>
        <a:lstStyle/>
        <a:p>
          <a:r>
            <a:rPr lang="es-ES" sz="1600" b="0" dirty="0" smtClean="0">
              <a:solidFill>
                <a:srgbClr val="000000"/>
              </a:solidFill>
            </a:rPr>
            <a:t>Judas</a:t>
          </a:r>
          <a:endParaRPr lang="es-ES" sz="1600" b="0" dirty="0">
            <a:solidFill>
              <a:srgbClr val="000000"/>
            </a:solidFill>
          </a:endParaRPr>
        </a:p>
      </dgm:t>
    </dgm:pt>
    <dgm:pt modelId="{A08F8629-71E6-6A40-9F4E-87D804D443C1}" type="parTrans" cxnId="{67D9D9AC-3DF6-5846-ADAD-39BACD5E2C25}">
      <dgm:prSet/>
      <dgm:spPr/>
      <dgm:t>
        <a:bodyPr/>
        <a:lstStyle/>
        <a:p>
          <a:endParaRPr lang="es-ES"/>
        </a:p>
      </dgm:t>
    </dgm:pt>
    <dgm:pt modelId="{54282775-BAD6-D44B-B71B-8988D4F02F20}" type="sibTrans" cxnId="{67D9D9AC-3DF6-5846-ADAD-39BACD5E2C25}">
      <dgm:prSet/>
      <dgm:spPr/>
      <dgm:t>
        <a:bodyPr/>
        <a:lstStyle/>
        <a:p>
          <a:endParaRPr lang="es-ES"/>
        </a:p>
      </dgm:t>
    </dgm:pt>
    <dgm:pt modelId="{4593FF19-3002-5046-BEF0-2E34103FA068}">
      <dgm:prSet phldrT="[Texto]" custT="1"/>
      <dgm:spPr/>
      <dgm:t>
        <a:bodyPr/>
        <a:lstStyle/>
        <a:p>
          <a:r>
            <a:rPr lang="es-ES" sz="1600" b="0" dirty="0" err="1" smtClean="0">
              <a:solidFill>
                <a:srgbClr val="000000"/>
              </a:solidFill>
            </a:rPr>
            <a:t>Zebedeos</a:t>
          </a:r>
          <a:endParaRPr lang="es-ES" sz="1600" b="0" dirty="0">
            <a:solidFill>
              <a:srgbClr val="000000"/>
            </a:solidFill>
          </a:endParaRPr>
        </a:p>
      </dgm:t>
    </dgm:pt>
    <dgm:pt modelId="{EDF4035F-E9E3-1E46-9A91-A8197EEC2C8A}" type="parTrans" cxnId="{9E848323-711F-7E4D-8CF3-622106B1711D}">
      <dgm:prSet/>
      <dgm:spPr/>
      <dgm:t>
        <a:bodyPr/>
        <a:lstStyle/>
        <a:p>
          <a:endParaRPr lang="es-ES"/>
        </a:p>
      </dgm:t>
    </dgm:pt>
    <dgm:pt modelId="{3B0F6ABC-E30F-D74E-83CC-4435CADBC6B1}" type="sibTrans" cxnId="{9E848323-711F-7E4D-8CF3-622106B1711D}">
      <dgm:prSet/>
      <dgm:spPr/>
      <dgm:t>
        <a:bodyPr/>
        <a:lstStyle/>
        <a:p>
          <a:endParaRPr lang="es-ES"/>
        </a:p>
      </dgm:t>
    </dgm:pt>
    <dgm:pt modelId="{FC9D7FAB-B57F-1946-828F-E2DBBD18A815}">
      <dgm:prSet phldrT="[Texto]" custT="1"/>
      <dgm:spPr/>
      <dgm:t>
        <a:bodyPr/>
        <a:lstStyle/>
        <a:p>
          <a:r>
            <a:rPr lang="es-ES" sz="1600" b="0" dirty="0" smtClean="0">
              <a:solidFill>
                <a:srgbClr val="000000"/>
              </a:solidFill>
            </a:rPr>
            <a:t>Joven rico</a:t>
          </a:r>
          <a:endParaRPr lang="es-ES" sz="1600" b="0" dirty="0">
            <a:solidFill>
              <a:srgbClr val="000000"/>
            </a:solidFill>
          </a:endParaRPr>
        </a:p>
      </dgm:t>
    </dgm:pt>
    <dgm:pt modelId="{99E97D7A-5D61-1346-B8DC-6928BD8320B7}" type="parTrans" cxnId="{698CEBED-361E-7548-8CA0-B48E8B000E8A}">
      <dgm:prSet/>
      <dgm:spPr/>
      <dgm:t>
        <a:bodyPr/>
        <a:lstStyle/>
        <a:p>
          <a:endParaRPr lang="es-ES"/>
        </a:p>
      </dgm:t>
    </dgm:pt>
    <dgm:pt modelId="{E89024FB-E0E9-9A48-B0C1-EAB7A7E3FB98}" type="sibTrans" cxnId="{698CEBED-361E-7548-8CA0-B48E8B000E8A}">
      <dgm:prSet/>
      <dgm:spPr/>
      <dgm:t>
        <a:bodyPr/>
        <a:lstStyle/>
        <a:p>
          <a:endParaRPr lang="es-ES"/>
        </a:p>
      </dgm:t>
    </dgm:pt>
    <dgm:pt modelId="{7D371BDE-50C5-8F42-A3C8-36AA4EF9437A}">
      <dgm:prSet phldrT="[Texto]" custT="1"/>
      <dgm:spPr/>
      <dgm:t>
        <a:bodyPr/>
        <a:lstStyle/>
        <a:p>
          <a:r>
            <a:rPr lang="es-ES" sz="1600" b="0" dirty="0" smtClean="0">
              <a:solidFill>
                <a:srgbClr val="000000"/>
              </a:solidFill>
            </a:rPr>
            <a:t>Pablo</a:t>
          </a:r>
          <a:endParaRPr lang="es-ES" sz="1600" b="0" dirty="0">
            <a:solidFill>
              <a:srgbClr val="000000"/>
            </a:solidFill>
          </a:endParaRPr>
        </a:p>
      </dgm:t>
    </dgm:pt>
    <dgm:pt modelId="{60BF6530-E708-384D-8E19-B535CBEC4DB1}" type="parTrans" cxnId="{D59E349B-E4F5-2B44-BFF3-CA51780AD879}">
      <dgm:prSet/>
      <dgm:spPr/>
      <dgm:t>
        <a:bodyPr/>
        <a:lstStyle/>
        <a:p>
          <a:endParaRPr lang="es-ES"/>
        </a:p>
      </dgm:t>
    </dgm:pt>
    <dgm:pt modelId="{1250E8A7-9645-2D4D-A597-325ABC908DF3}" type="sibTrans" cxnId="{D59E349B-E4F5-2B44-BFF3-CA51780AD879}">
      <dgm:prSet/>
      <dgm:spPr/>
      <dgm:t>
        <a:bodyPr/>
        <a:lstStyle/>
        <a:p>
          <a:endParaRPr lang="es-ES"/>
        </a:p>
      </dgm:t>
    </dgm:pt>
    <dgm:pt modelId="{CBB5AE5D-8C91-F641-91EB-775173CF20E8}" type="pres">
      <dgm:prSet presAssocID="{C2A6DF56-0456-914B-8341-7D5B5D6816F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91F2A8CF-B804-D94C-A520-72B1F1B380DB}" type="pres">
      <dgm:prSet presAssocID="{C2A6DF56-0456-914B-8341-7D5B5D6816F1}" presName="Name1" presStyleCnt="0"/>
      <dgm:spPr/>
    </dgm:pt>
    <dgm:pt modelId="{B532C493-3579-234B-9666-F5A5C9A7BCC4}" type="pres">
      <dgm:prSet presAssocID="{3B8499D0-6EF0-534F-B277-26D90EC6ADF9}" presName="picture_1" presStyleCnt="0"/>
      <dgm:spPr/>
    </dgm:pt>
    <dgm:pt modelId="{DD840494-53D7-9643-B9C8-0D10DD472E23}" type="pres">
      <dgm:prSet presAssocID="{3B8499D0-6EF0-534F-B277-26D90EC6ADF9}" presName="pictureRepeatNode" presStyleLbl="alignImgPlace1" presStyleIdx="0" presStyleCnt="6"/>
      <dgm:spPr/>
      <dgm:t>
        <a:bodyPr/>
        <a:lstStyle/>
        <a:p>
          <a:endParaRPr lang="es-ES"/>
        </a:p>
      </dgm:t>
    </dgm:pt>
    <dgm:pt modelId="{20BB181C-D420-6A49-9B4E-7BF34E163C7A}" type="pres">
      <dgm:prSet presAssocID="{B370558E-240F-834B-A9DE-E8598D266097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C54FDE5-DE6E-3844-83E1-42D57AF7C5A6}" type="pres">
      <dgm:prSet presAssocID="{530CEDBC-8CF3-2844-863D-DBE056851115}" presName="picture_2" presStyleCnt="0"/>
      <dgm:spPr/>
    </dgm:pt>
    <dgm:pt modelId="{9AA541DD-5246-F749-B5A9-6EBB100453A6}" type="pres">
      <dgm:prSet presAssocID="{530CEDBC-8CF3-2844-863D-DBE056851115}" presName="pictureRepeatNode" presStyleLbl="alignImgPlace1" presStyleIdx="1" presStyleCnt="6"/>
      <dgm:spPr/>
      <dgm:t>
        <a:bodyPr/>
        <a:lstStyle/>
        <a:p>
          <a:endParaRPr lang="es-ES"/>
        </a:p>
      </dgm:t>
    </dgm:pt>
    <dgm:pt modelId="{12A6792E-A38F-6449-BF79-83BE8BBBF3C2}" type="pres">
      <dgm:prSet presAssocID="{E0CBF346-5DC1-834E-8F7B-E3CBAFAED95E}" presName="line_2" presStyleLbl="parChTrans1D1" presStyleIdx="0" presStyleCnt="5"/>
      <dgm:spPr>
        <a:ln w="19050" cmpd="sng">
          <a:solidFill>
            <a:srgbClr val="800000"/>
          </a:solidFill>
        </a:ln>
      </dgm:spPr>
      <dgm:t>
        <a:bodyPr/>
        <a:lstStyle/>
        <a:p>
          <a:endParaRPr lang="es-ES"/>
        </a:p>
      </dgm:t>
    </dgm:pt>
    <dgm:pt modelId="{2C660CBA-1E80-1145-8D51-2BCA98FF3C2B}" type="pres">
      <dgm:prSet presAssocID="{E0CBF346-5DC1-834E-8F7B-E3CBAFAED95E}" presName="textparent_2" presStyleLbl="node1" presStyleIdx="0" presStyleCnt="0"/>
      <dgm:spPr/>
    </dgm:pt>
    <dgm:pt modelId="{6D23E4FB-95BA-364B-925E-D6A9645BFA65}" type="pres">
      <dgm:prSet presAssocID="{E0CBF346-5DC1-834E-8F7B-E3CBAFAED95E}" presName="text_2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4C6FEF0-AE22-B94A-9B8B-A183932D4CB1}" type="pres">
      <dgm:prSet presAssocID="{330E299B-438F-DE4D-B275-D691EC50D3E8}" presName="picture_3" presStyleCnt="0"/>
      <dgm:spPr/>
    </dgm:pt>
    <dgm:pt modelId="{878C84F7-5927-EF4F-87C7-AF84BF49BC7A}" type="pres">
      <dgm:prSet presAssocID="{330E299B-438F-DE4D-B275-D691EC50D3E8}" presName="pictureRepeatNode" presStyleLbl="alignImgPlace1" presStyleIdx="2" presStyleCnt="6"/>
      <dgm:spPr/>
      <dgm:t>
        <a:bodyPr/>
        <a:lstStyle/>
        <a:p>
          <a:endParaRPr lang="es-ES"/>
        </a:p>
      </dgm:t>
    </dgm:pt>
    <dgm:pt modelId="{9DA72C48-AE1B-CC4D-91E2-7FFBC6D0BD44}" type="pres">
      <dgm:prSet presAssocID="{B50203A5-B7F0-AD47-AA0F-2CE5DFE6D901}" presName="line_3" presStyleLbl="parChTrans1D1" presStyleIdx="1" presStyleCnt="5"/>
      <dgm:spPr>
        <a:ln w="19050" cmpd="sng">
          <a:solidFill>
            <a:srgbClr val="800000"/>
          </a:solidFill>
        </a:ln>
      </dgm:spPr>
      <dgm:t>
        <a:bodyPr/>
        <a:lstStyle/>
        <a:p>
          <a:endParaRPr lang="es-ES"/>
        </a:p>
      </dgm:t>
    </dgm:pt>
    <dgm:pt modelId="{9C374247-F0AA-C64B-AEC4-496895C0B31B}" type="pres">
      <dgm:prSet presAssocID="{B50203A5-B7F0-AD47-AA0F-2CE5DFE6D901}" presName="textparent_3" presStyleLbl="node1" presStyleIdx="0" presStyleCnt="0"/>
      <dgm:spPr/>
    </dgm:pt>
    <dgm:pt modelId="{29094952-A1FC-1F4D-96A2-C83D72221BD6}" type="pres">
      <dgm:prSet presAssocID="{B50203A5-B7F0-AD47-AA0F-2CE5DFE6D901}" presName="text_3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3AAF447-3319-6E47-81FE-48F4408514E4}" type="pres">
      <dgm:prSet presAssocID="{EDBA3F98-A602-544B-8567-0C675C299C56}" presName="picture_4" presStyleCnt="0"/>
      <dgm:spPr/>
    </dgm:pt>
    <dgm:pt modelId="{498254B7-8498-5548-B02E-6FD9B9C428E7}" type="pres">
      <dgm:prSet presAssocID="{EDBA3F98-A602-544B-8567-0C675C299C56}" presName="pictureRepeatNode" presStyleLbl="alignImgPlace1" presStyleIdx="3" presStyleCnt="6"/>
      <dgm:spPr/>
      <dgm:t>
        <a:bodyPr/>
        <a:lstStyle/>
        <a:p>
          <a:endParaRPr lang="es-ES"/>
        </a:p>
      </dgm:t>
    </dgm:pt>
    <dgm:pt modelId="{466B3FC4-B7F0-5044-A844-D8E58B1C938E}" type="pres">
      <dgm:prSet presAssocID="{B1C03F4B-9889-3745-9345-EA7DF0D26F20}" presName="line_4" presStyleLbl="parChTrans1D1" presStyleIdx="2" presStyleCnt="5"/>
      <dgm:spPr>
        <a:ln w="19050" cmpd="sng">
          <a:solidFill>
            <a:srgbClr val="800000"/>
          </a:solidFill>
        </a:ln>
      </dgm:spPr>
      <dgm:t>
        <a:bodyPr/>
        <a:lstStyle/>
        <a:p>
          <a:endParaRPr lang="es-ES"/>
        </a:p>
      </dgm:t>
    </dgm:pt>
    <dgm:pt modelId="{871EF343-E134-C445-9EB9-8C7751BAAA92}" type="pres">
      <dgm:prSet presAssocID="{B1C03F4B-9889-3745-9345-EA7DF0D26F20}" presName="textparent_4" presStyleLbl="node1" presStyleIdx="0" presStyleCnt="0"/>
      <dgm:spPr/>
    </dgm:pt>
    <dgm:pt modelId="{C0C860D8-6617-DB42-9CF2-A036992661F5}" type="pres">
      <dgm:prSet presAssocID="{B1C03F4B-9889-3745-9345-EA7DF0D26F20}" presName="text_4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4ED6C01-EA85-A544-A4A6-74AB8B1D9388}" type="pres">
      <dgm:prSet presAssocID="{09A2C4FD-6BC9-0B47-8BD6-E1C46A062D54}" presName="picture_5" presStyleCnt="0"/>
      <dgm:spPr/>
    </dgm:pt>
    <dgm:pt modelId="{E33BE74A-9201-3844-8285-DC02BF84109F}" type="pres">
      <dgm:prSet presAssocID="{09A2C4FD-6BC9-0B47-8BD6-E1C46A062D54}" presName="pictureRepeatNode" presStyleLbl="alignImgPlace1" presStyleIdx="4" presStyleCnt="6"/>
      <dgm:spPr/>
      <dgm:t>
        <a:bodyPr/>
        <a:lstStyle/>
        <a:p>
          <a:endParaRPr lang="es-ES"/>
        </a:p>
      </dgm:t>
    </dgm:pt>
    <dgm:pt modelId="{69B00DCD-6050-E14C-96A6-A6AF65C12F82}" type="pres">
      <dgm:prSet presAssocID="{E6301F47-F093-D24C-A5B2-93837F83C2E9}" presName="line_5" presStyleLbl="parChTrans1D1" presStyleIdx="3" presStyleCnt="5"/>
      <dgm:spPr>
        <a:ln w="19050" cmpd="sng">
          <a:solidFill>
            <a:srgbClr val="800000"/>
          </a:solidFill>
        </a:ln>
      </dgm:spPr>
      <dgm:t>
        <a:bodyPr/>
        <a:lstStyle/>
        <a:p>
          <a:endParaRPr lang="es-ES"/>
        </a:p>
      </dgm:t>
    </dgm:pt>
    <dgm:pt modelId="{793E7FD7-30CB-F14B-B4F7-341CCB74AEA9}" type="pres">
      <dgm:prSet presAssocID="{E6301F47-F093-D24C-A5B2-93837F83C2E9}" presName="textparent_5" presStyleLbl="node1" presStyleIdx="0" presStyleCnt="0"/>
      <dgm:spPr/>
    </dgm:pt>
    <dgm:pt modelId="{4D66997D-41C0-1E4C-8B95-E8461B3A6631}" type="pres">
      <dgm:prSet presAssocID="{E6301F47-F093-D24C-A5B2-93837F83C2E9}" presName="text_5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14F3314-25E2-EC45-BFB1-0217E92D0B8C}" type="pres">
      <dgm:prSet presAssocID="{72B8389B-0D46-764B-8BAA-E6F2DE6B69B6}" presName="picture_6" presStyleCnt="0"/>
      <dgm:spPr/>
    </dgm:pt>
    <dgm:pt modelId="{CEFF6DC6-24EC-7246-BB3A-B262CB9FFED5}" type="pres">
      <dgm:prSet presAssocID="{72B8389B-0D46-764B-8BAA-E6F2DE6B69B6}" presName="pictureRepeatNode" presStyleLbl="alignImgPlace1" presStyleIdx="5" presStyleCnt="6"/>
      <dgm:spPr/>
      <dgm:t>
        <a:bodyPr/>
        <a:lstStyle/>
        <a:p>
          <a:endParaRPr lang="es-ES"/>
        </a:p>
      </dgm:t>
    </dgm:pt>
    <dgm:pt modelId="{BA7A4356-3C75-EA4B-BC2A-AA2B1D4B78A5}" type="pres">
      <dgm:prSet presAssocID="{F9F39874-4F54-CE46-9ECA-72F52275FC3A}" presName="line_6" presStyleLbl="parChTrans1D1" presStyleIdx="4" presStyleCnt="5"/>
      <dgm:spPr>
        <a:ln w="19050" cmpd="sng">
          <a:solidFill>
            <a:srgbClr val="800000"/>
          </a:solidFill>
        </a:ln>
      </dgm:spPr>
      <dgm:t>
        <a:bodyPr/>
        <a:lstStyle/>
        <a:p>
          <a:endParaRPr lang="es-ES"/>
        </a:p>
      </dgm:t>
    </dgm:pt>
    <dgm:pt modelId="{CAD5F7BC-8BEA-524D-86C9-AF60D6FB3AA4}" type="pres">
      <dgm:prSet presAssocID="{F9F39874-4F54-CE46-9ECA-72F52275FC3A}" presName="textparent_6" presStyleLbl="node1" presStyleIdx="0" presStyleCnt="0"/>
      <dgm:spPr/>
    </dgm:pt>
    <dgm:pt modelId="{3BA3464D-0908-D142-833D-72AC78109F0D}" type="pres">
      <dgm:prSet presAssocID="{F9F39874-4F54-CE46-9ECA-72F52275FC3A}" presName="text_6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A31AF70-1894-3A49-BD0E-9386D954632B}" type="presOf" srcId="{B1C03F4B-9889-3745-9345-EA7DF0D26F20}" destId="{C0C860D8-6617-DB42-9CF2-A036992661F5}" srcOrd="0" destOrd="0" presId="urn:microsoft.com/office/officeart/2008/layout/CircularPictureCallout"/>
    <dgm:cxn modelId="{FD37D006-5230-DC42-B7B3-8B0D84C705AD}" srcId="{C2A6DF56-0456-914B-8341-7D5B5D6816F1}" destId="{B50203A5-B7F0-AD47-AA0F-2CE5DFE6D901}" srcOrd="2" destOrd="0" parTransId="{85A32DB7-89CB-8949-9FEC-33CF4958A205}" sibTransId="{330E299B-438F-DE4D-B275-D691EC50D3E8}"/>
    <dgm:cxn modelId="{70034030-25F7-B64A-B43B-98DA2AB37689}" type="presOf" srcId="{C2A6DF56-0456-914B-8341-7D5B5D6816F1}" destId="{CBB5AE5D-8C91-F641-91EB-775173CF20E8}" srcOrd="0" destOrd="0" presId="urn:microsoft.com/office/officeart/2008/layout/CircularPictureCallout"/>
    <dgm:cxn modelId="{3D4F94EB-EDAA-0741-AD7A-29C6B9A20F59}" type="presOf" srcId="{72B8389B-0D46-764B-8BAA-E6F2DE6B69B6}" destId="{CEFF6DC6-24EC-7246-BB3A-B262CB9FFED5}" srcOrd="0" destOrd="0" presId="urn:microsoft.com/office/officeart/2008/layout/CircularPictureCallout"/>
    <dgm:cxn modelId="{26B10571-59AF-0E49-BB41-F3EC76E54877}" srcId="{E0CBF346-5DC1-834E-8F7B-E3CBAFAED95E}" destId="{64ABC457-6B1D-5341-919D-95B9192F0E35}" srcOrd="0" destOrd="0" parTransId="{8D0EC18C-FBAE-9441-B168-C40F7CDA0BE9}" sibTransId="{F2E32327-9545-1348-8686-BE5C507A1C7C}"/>
    <dgm:cxn modelId="{67D9D9AC-3DF6-5846-ADAD-39BACD5E2C25}" srcId="{B50203A5-B7F0-AD47-AA0F-2CE5DFE6D901}" destId="{105E97B1-CAD7-3F4C-AFDB-793637DB31F9}" srcOrd="0" destOrd="0" parTransId="{A08F8629-71E6-6A40-9F4E-87D804D443C1}" sibTransId="{54282775-BAD6-D44B-B71B-8988D4F02F20}"/>
    <dgm:cxn modelId="{6AECB6F2-A567-AB48-8F44-0456691E85EC}" srcId="{C2A6DF56-0456-914B-8341-7D5B5D6816F1}" destId="{E6301F47-F093-D24C-A5B2-93837F83C2E9}" srcOrd="4" destOrd="0" parTransId="{7D6210D5-266E-D140-9E50-A5487E3D1BD7}" sibTransId="{09A2C4FD-6BC9-0B47-8BD6-E1C46A062D54}"/>
    <dgm:cxn modelId="{CEBE0306-3F1E-FA45-BE2D-D0E647B79C10}" srcId="{C2A6DF56-0456-914B-8341-7D5B5D6816F1}" destId="{E0CBF346-5DC1-834E-8F7B-E3CBAFAED95E}" srcOrd="1" destOrd="0" parTransId="{AF374949-D9C3-AA40-86AE-3A78CA417C2D}" sibTransId="{530CEDBC-8CF3-2844-863D-DBE056851115}"/>
    <dgm:cxn modelId="{8F133E05-A6EC-9748-8DCD-9AD0BADC9383}" srcId="{C2A6DF56-0456-914B-8341-7D5B5D6816F1}" destId="{B370558E-240F-834B-A9DE-E8598D266097}" srcOrd="0" destOrd="0" parTransId="{534112BE-1FED-FC40-9F06-C437E8DC3C1E}" sibTransId="{3B8499D0-6EF0-534F-B277-26D90EC6ADF9}"/>
    <dgm:cxn modelId="{46CEABC6-833C-604B-AD3A-A5D34A245335}" type="presOf" srcId="{E0CBF346-5DC1-834E-8F7B-E3CBAFAED95E}" destId="{6D23E4FB-95BA-364B-925E-D6A9645BFA65}" srcOrd="0" destOrd="0" presId="urn:microsoft.com/office/officeart/2008/layout/CircularPictureCallout"/>
    <dgm:cxn modelId="{919ED31A-F0BD-5B44-B50E-C5EC2FADEE53}" type="presOf" srcId="{3B8499D0-6EF0-534F-B277-26D90EC6ADF9}" destId="{DD840494-53D7-9643-B9C8-0D10DD472E23}" srcOrd="0" destOrd="0" presId="urn:microsoft.com/office/officeart/2008/layout/CircularPictureCallout"/>
    <dgm:cxn modelId="{698CEBED-361E-7548-8CA0-B48E8B000E8A}" srcId="{E6301F47-F093-D24C-A5B2-93837F83C2E9}" destId="{FC9D7FAB-B57F-1946-828F-E2DBBD18A815}" srcOrd="0" destOrd="0" parTransId="{99E97D7A-5D61-1346-B8DC-6928BD8320B7}" sibTransId="{E89024FB-E0E9-9A48-B0C1-EAB7A7E3FB98}"/>
    <dgm:cxn modelId="{E2FA8075-AF9E-6B4D-A7EE-CD6269EB0E73}" type="presOf" srcId="{105E97B1-CAD7-3F4C-AFDB-793637DB31F9}" destId="{29094952-A1FC-1F4D-96A2-C83D72221BD6}" srcOrd="0" destOrd="1" presId="urn:microsoft.com/office/officeart/2008/layout/CircularPictureCallout"/>
    <dgm:cxn modelId="{C69933E7-445A-254F-8B2A-7B5F29718B2B}" type="presOf" srcId="{7D371BDE-50C5-8F42-A3C8-36AA4EF9437A}" destId="{3BA3464D-0908-D142-833D-72AC78109F0D}" srcOrd="0" destOrd="1" presId="urn:microsoft.com/office/officeart/2008/layout/CircularPictureCallout"/>
    <dgm:cxn modelId="{D59E349B-E4F5-2B44-BFF3-CA51780AD879}" srcId="{F9F39874-4F54-CE46-9ECA-72F52275FC3A}" destId="{7D371BDE-50C5-8F42-A3C8-36AA4EF9437A}" srcOrd="0" destOrd="0" parTransId="{60BF6530-E708-384D-8E19-B535CBEC4DB1}" sibTransId="{1250E8A7-9645-2D4D-A597-325ABC908DF3}"/>
    <dgm:cxn modelId="{B247D2CB-7F90-7E4D-AAE9-6EA9CAE678FD}" type="presOf" srcId="{F9F39874-4F54-CE46-9ECA-72F52275FC3A}" destId="{3BA3464D-0908-D142-833D-72AC78109F0D}" srcOrd="0" destOrd="0" presId="urn:microsoft.com/office/officeart/2008/layout/CircularPictureCallout"/>
    <dgm:cxn modelId="{9E848323-711F-7E4D-8CF3-622106B1711D}" srcId="{B1C03F4B-9889-3745-9345-EA7DF0D26F20}" destId="{4593FF19-3002-5046-BEF0-2E34103FA068}" srcOrd="0" destOrd="0" parTransId="{EDF4035F-E9E3-1E46-9A91-A8197EEC2C8A}" sibTransId="{3B0F6ABC-E30F-D74E-83CC-4435CADBC6B1}"/>
    <dgm:cxn modelId="{77D75CAF-278F-2944-B629-748B35D45D1B}" type="presOf" srcId="{330E299B-438F-DE4D-B275-D691EC50D3E8}" destId="{878C84F7-5927-EF4F-87C7-AF84BF49BC7A}" srcOrd="0" destOrd="0" presId="urn:microsoft.com/office/officeart/2008/layout/CircularPictureCallout"/>
    <dgm:cxn modelId="{52089235-D86F-2741-A275-5913B01E438F}" type="presOf" srcId="{4593FF19-3002-5046-BEF0-2E34103FA068}" destId="{C0C860D8-6617-DB42-9CF2-A036992661F5}" srcOrd="0" destOrd="1" presId="urn:microsoft.com/office/officeart/2008/layout/CircularPictureCallout"/>
    <dgm:cxn modelId="{9FCE51CC-1053-D048-957D-FCAE9F22C539}" type="presOf" srcId="{E6301F47-F093-D24C-A5B2-93837F83C2E9}" destId="{4D66997D-41C0-1E4C-8B95-E8461B3A6631}" srcOrd="0" destOrd="0" presId="urn:microsoft.com/office/officeart/2008/layout/CircularPictureCallout"/>
    <dgm:cxn modelId="{26BF3C06-0DCC-F04C-AC0B-11F9381BD359}" type="presOf" srcId="{64ABC457-6B1D-5341-919D-95B9192F0E35}" destId="{6D23E4FB-95BA-364B-925E-D6A9645BFA65}" srcOrd="0" destOrd="1" presId="urn:microsoft.com/office/officeart/2008/layout/CircularPictureCallout"/>
    <dgm:cxn modelId="{49A8A615-AF85-C749-88ED-307FB8830532}" type="presOf" srcId="{09A2C4FD-6BC9-0B47-8BD6-E1C46A062D54}" destId="{E33BE74A-9201-3844-8285-DC02BF84109F}" srcOrd="0" destOrd="0" presId="urn:microsoft.com/office/officeart/2008/layout/CircularPictureCallout"/>
    <dgm:cxn modelId="{65AFC064-1C4F-0D4E-A5C0-1F173D48743D}" srcId="{C2A6DF56-0456-914B-8341-7D5B5D6816F1}" destId="{F9F39874-4F54-CE46-9ECA-72F52275FC3A}" srcOrd="5" destOrd="0" parTransId="{828EABF5-E2AE-FC44-A5F0-4010255C75AD}" sibTransId="{72B8389B-0D46-764B-8BAA-E6F2DE6B69B6}"/>
    <dgm:cxn modelId="{CC11D062-8580-6143-8D6C-13196516754E}" type="presOf" srcId="{530CEDBC-8CF3-2844-863D-DBE056851115}" destId="{9AA541DD-5246-F749-B5A9-6EBB100453A6}" srcOrd="0" destOrd="0" presId="urn:microsoft.com/office/officeart/2008/layout/CircularPictureCallout"/>
    <dgm:cxn modelId="{70E07D92-8AEC-DB45-B63F-0780F4FAB729}" type="presOf" srcId="{B50203A5-B7F0-AD47-AA0F-2CE5DFE6D901}" destId="{29094952-A1FC-1F4D-96A2-C83D72221BD6}" srcOrd="0" destOrd="0" presId="urn:microsoft.com/office/officeart/2008/layout/CircularPictureCallout"/>
    <dgm:cxn modelId="{D67FD3C8-9BF5-7946-900B-0AF716BE724D}" srcId="{C2A6DF56-0456-914B-8341-7D5B5D6816F1}" destId="{B1C03F4B-9889-3745-9345-EA7DF0D26F20}" srcOrd="3" destOrd="0" parTransId="{6E5937A6-0863-EB49-ADF3-7482B14938DA}" sibTransId="{EDBA3F98-A602-544B-8567-0C675C299C56}"/>
    <dgm:cxn modelId="{9B89C09D-C9C4-304F-AA4C-09E2A62813C9}" type="presOf" srcId="{EDBA3F98-A602-544B-8567-0C675C299C56}" destId="{498254B7-8498-5548-B02E-6FD9B9C428E7}" srcOrd="0" destOrd="0" presId="urn:microsoft.com/office/officeart/2008/layout/CircularPictureCallout"/>
    <dgm:cxn modelId="{E458A166-C58B-F44B-8645-CB2CD27C3B52}" type="presOf" srcId="{FC9D7FAB-B57F-1946-828F-E2DBBD18A815}" destId="{4D66997D-41C0-1E4C-8B95-E8461B3A6631}" srcOrd="0" destOrd="1" presId="urn:microsoft.com/office/officeart/2008/layout/CircularPictureCallout"/>
    <dgm:cxn modelId="{64253267-2EE2-154A-A7DB-91096BFE3DEC}" type="presOf" srcId="{B370558E-240F-834B-A9DE-E8598D266097}" destId="{20BB181C-D420-6A49-9B4E-7BF34E163C7A}" srcOrd="0" destOrd="0" presId="urn:microsoft.com/office/officeart/2008/layout/CircularPictureCallout"/>
    <dgm:cxn modelId="{719703B9-5B6C-7845-BB0C-501F853BAE5F}" type="presParOf" srcId="{CBB5AE5D-8C91-F641-91EB-775173CF20E8}" destId="{91F2A8CF-B804-D94C-A520-72B1F1B380DB}" srcOrd="0" destOrd="0" presId="urn:microsoft.com/office/officeart/2008/layout/CircularPictureCallout"/>
    <dgm:cxn modelId="{81461B62-E38C-6449-9C5F-A3FF33B86F27}" type="presParOf" srcId="{91F2A8CF-B804-D94C-A520-72B1F1B380DB}" destId="{B532C493-3579-234B-9666-F5A5C9A7BCC4}" srcOrd="0" destOrd="0" presId="urn:microsoft.com/office/officeart/2008/layout/CircularPictureCallout"/>
    <dgm:cxn modelId="{35B56E02-F24D-F545-B63E-3D1FE77F3BED}" type="presParOf" srcId="{B532C493-3579-234B-9666-F5A5C9A7BCC4}" destId="{DD840494-53D7-9643-B9C8-0D10DD472E23}" srcOrd="0" destOrd="0" presId="urn:microsoft.com/office/officeart/2008/layout/CircularPictureCallout"/>
    <dgm:cxn modelId="{DFFC7FD4-8428-5147-8396-900959A5FA38}" type="presParOf" srcId="{91F2A8CF-B804-D94C-A520-72B1F1B380DB}" destId="{20BB181C-D420-6A49-9B4E-7BF34E163C7A}" srcOrd="1" destOrd="0" presId="urn:microsoft.com/office/officeart/2008/layout/CircularPictureCallout"/>
    <dgm:cxn modelId="{49331101-28BE-6842-8AD1-5910E436E69C}" type="presParOf" srcId="{91F2A8CF-B804-D94C-A520-72B1F1B380DB}" destId="{1C54FDE5-DE6E-3844-83E1-42D57AF7C5A6}" srcOrd="2" destOrd="0" presId="urn:microsoft.com/office/officeart/2008/layout/CircularPictureCallout"/>
    <dgm:cxn modelId="{37DCC12B-490C-7841-97F2-CAE99F0AF85E}" type="presParOf" srcId="{1C54FDE5-DE6E-3844-83E1-42D57AF7C5A6}" destId="{9AA541DD-5246-F749-B5A9-6EBB100453A6}" srcOrd="0" destOrd="0" presId="urn:microsoft.com/office/officeart/2008/layout/CircularPictureCallout"/>
    <dgm:cxn modelId="{FE3CD4A9-AEB7-D747-B5F6-1D053656FDBD}" type="presParOf" srcId="{91F2A8CF-B804-D94C-A520-72B1F1B380DB}" destId="{12A6792E-A38F-6449-BF79-83BE8BBBF3C2}" srcOrd="3" destOrd="0" presId="urn:microsoft.com/office/officeart/2008/layout/CircularPictureCallout"/>
    <dgm:cxn modelId="{7626F66C-43D9-DA49-8CF2-A53A8CCD3277}" type="presParOf" srcId="{91F2A8CF-B804-D94C-A520-72B1F1B380DB}" destId="{2C660CBA-1E80-1145-8D51-2BCA98FF3C2B}" srcOrd="4" destOrd="0" presId="urn:microsoft.com/office/officeart/2008/layout/CircularPictureCallout"/>
    <dgm:cxn modelId="{383F82E5-70AB-6B41-B524-A25555702329}" type="presParOf" srcId="{2C660CBA-1E80-1145-8D51-2BCA98FF3C2B}" destId="{6D23E4FB-95BA-364B-925E-D6A9645BFA65}" srcOrd="0" destOrd="0" presId="urn:microsoft.com/office/officeart/2008/layout/CircularPictureCallout"/>
    <dgm:cxn modelId="{16A0FEBC-348F-FB49-8CD8-B747FA90F53E}" type="presParOf" srcId="{91F2A8CF-B804-D94C-A520-72B1F1B380DB}" destId="{A4C6FEF0-AE22-B94A-9B8B-A183932D4CB1}" srcOrd="5" destOrd="0" presId="urn:microsoft.com/office/officeart/2008/layout/CircularPictureCallout"/>
    <dgm:cxn modelId="{11152616-8BE5-E94A-95A7-489E549933CC}" type="presParOf" srcId="{A4C6FEF0-AE22-B94A-9B8B-A183932D4CB1}" destId="{878C84F7-5927-EF4F-87C7-AF84BF49BC7A}" srcOrd="0" destOrd="0" presId="urn:microsoft.com/office/officeart/2008/layout/CircularPictureCallout"/>
    <dgm:cxn modelId="{9EFE844D-C077-0042-A364-1A630FBC913B}" type="presParOf" srcId="{91F2A8CF-B804-D94C-A520-72B1F1B380DB}" destId="{9DA72C48-AE1B-CC4D-91E2-7FFBC6D0BD44}" srcOrd="6" destOrd="0" presId="urn:microsoft.com/office/officeart/2008/layout/CircularPictureCallout"/>
    <dgm:cxn modelId="{62818129-6DB8-F64B-9C7C-63B57001DA9A}" type="presParOf" srcId="{91F2A8CF-B804-D94C-A520-72B1F1B380DB}" destId="{9C374247-F0AA-C64B-AEC4-496895C0B31B}" srcOrd="7" destOrd="0" presId="urn:microsoft.com/office/officeart/2008/layout/CircularPictureCallout"/>
    <dgm:cxn modelId="{E0DB08E1-6714-A241-836F-1597A466E553}" type="presParOf" srcId="{9C374247-F0AA-C64B-AEC4-496895C0B31B}" destId="{29094952-A1FC-1F4D-96A2-C83D72221BD6}" srcOrd="0" destOrd="0" presId="urn:microsoft.com/office/officeart/2008/layout/CircularPictureCallout"/>
    <dgm:cxn modelId="{E6F65746-6150-3F47-86D2-E1BE3E1CE013}" type="presParOf" srcId="{91F2A8CF-B804-D94C-A520-72B1F1B380DB}" destId="{13AAF447-3319-6E47-81FE-48F4408514E4}" srcOrd="8" destOrd="0" presId="urn:microsoft.com/office/officeart/2008/layout/CircularPictureCallout"/>
    <dgm:cxn modelId="{B93E6C00-BEE5-DC4B-AFE1-12B8254678A1}" type="presParOf" srcId="{13AAF447-3319-6E47-81FE-48F4408514E4}" destId="{498254B7-8498-5548-B02E-6FD9B9C428E7}" srcOrd="0" destOrd="0" presId="urn:microsoft.com/office/officeart/2008/layout/CircularPictureCallout"/>
    <dgm:cxn modelId="{B3AB639F-9D55-804D-8965-0D2B34128D74}" type="presParOf" srcId="{91F2A8CF-B804-D94C-A520-72B1F1B380DB}" destId="{466B3FC4-B7F0-5044-A844-D8E58B1C938E}" srcOrd="9" destOrd="0" presId="urn:microsoft.com/office/officeart/2008/layout/CircularPictureCallout"/>
    <dgm:cxn modelId="{24622E72-0464-F34D-ACA6-A663CA774F4C}" type="presParOf" srcId="{91F2A8CF-B804-D94C-A520-72B1F1B380DB}" destId="{871EF343-E134-C445-9EB9-8C7751BAAA92}" srcOrd="10" destOrd="0" presId="urn:microsoft.com/office/officeart/2008/layout/CircularPictureCallout"/>
    <dgm:cxn modelId="{3849E7F0-A2F3-8C46-9C99-00BC881B9DF9}" type="presParOf" srcId="{871EF343-E134-C445-9EB9-8C7751BAAA92}" destId="{C0C860D8-6617-DB42-9CF2-A036992661F5}" srcOrd="0" destOrd="0" presId="urn:microsoft.com/office/officeart/2008/layout/CircularPictureCallout"/>
    <dgm:cxn modelId="{42AE0C36-94B6-8B48-BAC8-1AAFC92A3DD7}" type="presParOf" srcId="{91F2A8CF-B804-D94C-A520-72B1F1B380DB}" destId="{E4ED6C01-EA85-A544-A4A6-74AB8B1D9388}" srcOrd="11" destOrd="0" presId="urn:microsoft.com/office/officeart/2008/layout/CircularPictureCallout"/>
    <dgm:cxn modelId="{592AA6AB-88F4-0F44-9A96-06CBF2735683}" type="presParOf" srcId="{E4ED6C01-EA85-A544-A4A6-74AB8B1D9388}" destId="{E33BE74A-9201-3844-8285-DC02BF84109F}" srcOrd="0" destOrd="0" presId="urn:microsoft.com/office/officeart/2008/layout/CircularPictureCallout"/>
    <dgm:cxn modelId="{F703524C-2EF6-004D-B068-BAF77576D816}" type="presParOf" srcId="{91F2A8CF-B804-D94C-A520-72B1F1B380DB}" destId="{69B00DCD-6050-E14C-96A6-A6AF65C12F82}" srcOrd="12" destOrd="0" presId="urn:microsoft.com/office/officeart/2008/layout/CircularPictureCallout"/>
    <dgm:cxn modelId="{68F88586-CB94-D548-8102-92F1227CE489}" type="presParOf" srcId="{91F2A8CF-B804-D94C-A520-72B1F1B380DB}" destId="{793E7FD7-30CB-F14B-B4F7-341CCB74AEA9}" srcOrd="13" destOrd="0" presId="urn:microsoft.com/office/officeart/2008/layout/CircularPictureCallout"/>
    <dgm:cxn modelId="{69080019-4B02-A146-B7D7-D0E61E3CEE75}" type="presParOf" srcId="{793E7FD7-30CB-F14B-B4F7-341CCB74AEA9}" destId="{4D66997D-41C0-1E4C-8B95-E8461B3A6631}" srcOrd="0" destOrd="0" presId="urn:microsoft.com/office/officeart/2008/layout/CircularPictureCallout"/>
    <dgm:cxn modelId="{CBFE5DE4-F0C2-5D41-AE3B-CB576C5A4DB7}" type="presParOf" srcId="{91F2A8CF-B804-D94C-A520-72B1F1B380DB}" destId="{814F3314-25E2-EC45-BFB1-0217E92D0B8C}" srcOrd="14" destOrd="0" presId="urn:microsoft.com/office/officeart/2008/layout/CircularPictureCallout"/>
    <dgm:cxn modelId="{8FDC4545-C095-C949-9060-7A90F152DC79}" type="presParOf" srcId="{814F3314-25E2-EC45-BFB1-0217E92D0B8C}" destId="{CEFF6DC6-24EC-7246-BB3A-B262CB9FFED5}" srcOrd="0" destOrd="0" presId="urn:microsoft.com/office/officeart/2008/layout/CircularPictureCallout"/>
    <dgm:cxn modelId="{C076BFF6-A796-7544-92C6-77C21819EE82}" type="presParOf" srcId="{91F2A8CF-B804-D94C-A520-72B1F1B380DB}" destId="{BA7A4356-3C75-EA4B-BC2A-AA2B1D4B78A5}" srcOrd="15" destOrd="0" presId="urn:microsoft.com/office/officeart/2008/layout/CircularPictureCallout"/>
    <dgm:cxn modelId="{79354B5B-F279-6843-98A5-7C6DA0C862B5}" type="presParOf" srcId="{91F2A8CF-B804-D94C-A520-72B1F1B380DB}" destId="{CAD5F7BC-8BEA-524D-86C9-AF60D6FB3AA4}" srcOrd="16" destOrd="0" presId="urn:microsoft.com/office/officeart/2008/layout/CircularPictureCallout"/>
    <dgm:cxn modelId="{C04CA3B4-3918-8644-B63F-3005A1CB42A5}" type="presParOf" srcId="{CAD5F7BC-8BEA-524D-86C9-AF60D6FB3AA4}" destId="{3BA3464D-0908-D142-833D-72AC78109F0D}" srcOrd="0" destOrd="0" presId="urn:microsoft.com/office/officeart/2008/layout/CircularPictureCallou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F5CC722-C917-A64F-8F51-208D40EDD658}" type="doc">
      <dgm:prSet loTypeId="urn:microsoft.com/office/officeart/2005/8/layout/gear1" loCatId="" qsTypeId="urn:microsoft.com/office/officeart/2005/8/quickstyle/simple5" qsCatId="simple" csTypeId="urn:microsoft.com/office/officeart/2005/8/colors/accent1_3" csCatId="accent1" phldr="1"/>
      <dgm:spPr/>
    </dgm:pt>
    <dgm:pt modelId="{C3E7F333-A418-0849-8043-B3223FB3BCB2}">
      <dgm:prSet phldrT="[Texto]"/>
      <dgm:spPr>
        <a:solidFill>
          <a:srgbClr val="800000"/>
        </a:solidFill>
      </dgm:spPr>
      <dgm:t>
        <a:bodyPr/>
        <a:lstStyle/>
        <a:p>
          <a:r>
            <a:rPr lang="es-ES" b="1" dirty="0" smtClean="0"/>
            <a:t>DOLOR</a:t>
          </a:r>
          <a:endParaRPr lang="es-ES" b="1" dirty="0"/>
        </a:p>
      </dgm:t>
    </dgm:pt>
    <dgm:pt modelId="{B821441B-77A2-DD44-9E98-D40471C04F3E}" type="parTrans" cxnId="{A3557128-3D55-3543-942C-88864B3530FC}">
      <dgm:prSet/>
      <dgm:spPr/>
      <dgm:t>
        <a:bodyPr/>
        <a:lstStyle/>
        <a:p>
          <a:endParaRPr lang="es-ES"/>
        </a:p>
      </dgm:t>
    </dgm:pt>
    <dgm:pt modelId="{764BCD9A-F257-9248-9EC2-6B5BE645333A}" type="sibTrans" cxnId="{A3557128-3D55-3543-942C-88864B3530FC}">
      <dgm:prSet/>
      <dgm:spPr>
        <a:solidFill>
          <a:srgbClr val="800000"/>
        </a:solidFill>
      </dgm:spPr>
      <dgm:t>
        <a:bodyPr/>
        <a:lstStyle/>
        <a:p>
          <a:endParaRPr lang="es-ES"/>
        </a:p>
      </dgm:t>
    </dgm:pt>
    <dgm:pt modelId="{364485FA-18DA-4544-BA5F-FDA430E83FB7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MIEDO</a:t>
          </a:r>
          <a:endParaRPr lang="es-ES" b="1" dirty="0"/>
        </a:p>
      </dgm:t>
    </dgm:pt>
    <dgm:pt modelId="{22E9D3B2-350C-D84E-B6B2-C93825B734B8}" type="parTrans" cxnId="{25EC67F2-922C-B74C-A5FD-6098F8AAA4E9}">
      <dgm:prSet/>
      <dgm:spPr/>
      <dgm:t>
        <a:bodyPr/>
        <a:lstStyle/>
        <a:p>
          <a:endParaRPr lang="es-ES"/>
        </a:p>
      </dgm:t>
    </dgm:pt>
    <dgm:pt modelId="{57A37D6C-C2BB-3146-99C1-E47488D006BD}" type="sibTrans" cxnId="{25EC67F2-922C-B74C-A5FD-6098F8AAA4E9}">
      <dgm:prSet/>
      <dgm:spPr>
        <a:solidFill>
          <a:srgbClr val="000090"/>
        </a:solidFill>
      </dgm:spPr>
      <dgm:t>
        <a:bodyPr/>
        <a:lstStyle/>
        <a:p>
          <a:endParaRPr lang="es-ES"/>
        </a:p>
      </dgm:t>
    </dgm:pt>
    <dgm:pt modelId="{B2B7C320-C747-CD42-BC3B-2D7A5AA89551}">
      <dgm:prSet phldrT="[Texto]"/>
      <dgm:spPr>
        <a:solidFill>
          <a:srgbClr val="660066"/>
        </a:solidFill>
        <a:ln>
          <a:solidFill>
            <a:srgbClr val="800000"/>
          </a:solidFill>
        </a:ln>
      </dgm:spPr>
      <dgm:t>
        <a:bodyPr/>
        <a:lstStyle/>
        <a:p>
          <a:r>
            <a:rPr lang="es-ES" b="1" dirty="0" smtClean="0"/>
            <a:t>TRISTEZA</a:t>
          </a:r>
          <a:endParaRPr lang="es-ES" b="1" dirty="0"/>
        </a:p>
      </dgm:t>
    </dgm:pt>
    <dgm:pt modelId="{A21C18D3-B5D4-0944-8583-BAEF0C2BD726}" type="parTrans" cxnId="{929A76F3-6AD8-CC49-B5E1-EF4F84E640E7}">
      <dgm:prSet/>
      <dgm:spPr/>
      <dgm:t>
        <a:bodyPr/>
        <a:lstStyle/>
        <a:p>
          <a:endParaRPr lang="es-ES"/>
        </a:p>
      </dgm:t>
    </dgm:pt>
    <dgm:pt modelId="{2691B6D4-84E7-DC4F-AB6A-7DF87AFB1A3B}" type="sibTrans" cxnId="{929A76F3-6AD8-CC49-B5E1-EF4F84E640E7}">
      <dgm:prSet/>
      <dgm:spPr>
        <a:solidFill>
          <a:srgbClr val="660066"/>
        </a:solidFill>
        <a:ln>
          <a:solidFill>
            <a:srgbClr val="800000"/>
          </a:solidFill>
        </a:ln>
      </dgm:spPr>
      <dgm:t>
        <a:bodyPr/>
        <a:lstStyle/>
        <a:p>
          <a:endParaRPr lang="es-ES"/>
        </a:p>
      </dgm:t>
    </dgm:pt>
    <dgm:pt modelId="{C0EA1DAD-C669-3B48-AFCC-D35CE7D7AC02}" type="pres">
      <dgm:prSet presAssocID="{6F5CC722-C917-A64F-8F51-208D40EDD658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D1F3AA6-0DF6-974F-9794-E044E025F671}" type="pres">
      <dgm:prSet presAssocID="{C3E7F333-A418-0849-8043-B3223FB3BCB2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4F030E-A8FF-154D-B3CA-1DB702D95773}" type="pres">
      <dgm:prSet presAssocID="{C3E7F333-A418-0849-8043-B3223FB3BCB2}" presName="gear1srcNode" presStyleLbl="node1" presStyleIdx="0" presStyleCnt="3"/>
      <dgm:spPr/>
      <dgm:t>
        <a:bodyPr/>
        <a:lstStyle/>
        <a:p>
          <a:endParaRPr lang="es-ES"/>
        </a:p>
      </dgm:t>
    </dgm:pt>
    <dgm:pt modelId="{96D32F91-D676-CC42-9EF0-B443C2F92E0A}" type="pres">
      <dgm:prSet presAssocID="{C3E7F333-A418-0849-8043-B3223FB3BCB2}" presName="gear1dstNode" presStyleLbl="node1" presStyleIdx="0" presStyleCnt="3"/>
      <dgm:spPr/>
      <dgm:t>
        <a:bodyPr/>
        <a:lstStyle/>
        <a:p>
          <a:endParaRPr lang="es-ES"/>
        </a:p>
      </dgm:t>
    </dgm:pt>
    <dgm:pt modelId="{05189461-E284-3746-A232-A63D8DB2F9D4}" type="pres">
      <dgm:prSet presAssocID="{364485FA-18DA-4544-BA5F-FDA430E83FB7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33ABC91-B09C-9A44-9093-EFB44983C1E5}" type="pres">
      <dgm:prSet presAssocID="{364485FA-18DA-4544-BA5F-FDA430E83FB7}" presName="gear2srcNode" presStyleLbl="node1" presStyleIdx="1" presStyleCnt="3"/>
      <dgm:spPr/>
      <dgm:t>
        <a:bodyPr/>
        <a:lstStyle/>
        <a:p>
          <a:endParaRPr lang="es-ES"/>
        </a:p>
      </dgm:t>
    </dgm:pt>
    <dgm:pt modelId="{3250C5E2-C941-F642-928F-7B1514003E4C}" type="pres">
      <dgm:prSet presAssocID="{364485FA-18DA-4544-BA5F-FDA430E83FB7}" presName="gear2dstNode" presStyleLbl="node1" presStyleIdx="1" presStyleCnt="3"/>
      <dgm:spPr/>
      <dgm:t>
        <a:bodyPr/>
        <a:lstStyle/>
        <a:p>
          <a:endParaRPr lang="es-ES"/>
        </a:p>
      </dgm:t>
    </dgm:pt>
    <dgm:pt modelId="{7BF13476-4123-7C41-8357-8DD8FA204B25}" type="pres">
      <dgm:prSet presAssocID="{B2B7C320-C747-CD42-BC3B-2D7A5AA89551}" presName="gear3" presStyleLbl="node1" presStyleIdx="2" presStyleCnt="3"/>
      <dgm:spPr/>
      <dgm:t>
        <a:bodyPr/>
        <a:lstStyle/>
        <a:p>
          <a:endParaRPr lang="es-ES"/>
        </a:p>
      </dgm:t>
    </dgm:pt>
    <dgm:pt modelId="{D42C3B6F-05E2-5F4A-8D88-15D6CE891DD4}" type="pres">
      <dgm:prSet presAssocID="{B2B7C320-C747-CD42-BC3B-2D7A5AA89551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5C628C0-CF30-A24D-8B09-520CB1CAADD3}" type="pres">
      <dgm:prSet presAssocID="{B2B7C320-C747-CD42-BC3B-2D7A5AA89551}" presName="gear3srcNode" presStyleLbl="node1" presStyleIdx="2" presStyleCnt="3"/>
      <dgm:spPr/>
      <dgm:t>
        <a:bodyPr/>
        <a:lstStyle/>
        <a:p>
          <a:endParaRPr lang="es-ES"/>
        </a:p>
      </dgm:t>
    </dgm:pt>
    <dgm:pt modelId="{C79B2387-1E9C-E649-A226-DEF110065375}" type="pres">
      <dgm:prSet presAssocID="{B2B7C320-C747-CD42-BC3B-2D7A5AA89551}" presName="gear3dstNode" presStyleLbl="node1" presStyleIdx="2" presStyleCnt="3"/>
      <dgm:spPr/>
      <dgm:t>
        <a:bodyPr/>
        <a:lstStyle/>
        <a:p>
          <a:endParaRPr lang="es-ES"/>
        </a:p>
      </dgm:t>
    </dgm:pt>
    <dgm:pt modelId="{B9E3D936-0623-FD41-B13E-3C7682186E36}" type="pres">
      <dgm:prSet presAssocID="{764BCD9A-F257-9248-9EC2-6B5BE645333A}" presName="connector1" presStyleLbl="sibTrans2D1" presStyleIdx="0" presStyleCnt="3"/>
      <dgm:spPr/>
      <dgm:t>
        <a:bodyPr/>
        <a:lstStyle/>
        <a:p>
          <a:endParaRPr lang="es-ES"/>
        </a:p>
      </dgm:t>
    </dgm:pt>
    <dgm:pt modelId="{957FDCDF-B614-C44C-A93B-0A140C23F562}" type="pres">
      <dgm:prSet presAssocID="{57A37D6C-C2BB-3146-99C1-E47488D006BD}" presName="connector2" presStyleLbl="sibTrans2D1" presStyleIdx="1" presStyleCnt="3"/>
      <dgm:spPr/>
      <dgm:t>
        <a:bodyPr/>
        <a:lstStyle/>
        <a:p>
          <a:endParaRPr lang="es-ES"/>
        </a:p>
      </dgm:t>
    </dgm:pt>
    <dgm:pt modelId="{92FFB91B-4FB9-6642-86A8-392F11CE443B}" type="pres">
      <dgm:prSet presAssocID="{2691B6D4-84E7-DC4F-AB6A-7DF87AFB1A3B}" presName="connector3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3B7F95FD-2A02-4348-A225-3FE1F4BFF14C}" type="presOf" srcId="{B2B7C320-C747-CD42-BC3B-2D7A5AA89551}" destId="{C79B2387-1E9C-E649-A226-DEF110065375}" srcOrd="3" destOrd="0" presId="urn:microsoft.com/office/officeart/2005/8/layout/gear1"/>
    <dgm:cxn modelId="{AD2B5F6E-9650-C34B-8D07-856DB29D26DE}" type="presOf" srcId="{57A37D6C-C2BB-3146-99C1-E47488D006BD}" destId="{957FDCDF-B614-C44C-A93B-0A140C23F562}" srcOrd="0" destOrd="0" presId="urn:microsoft.com/office/officeart/2005/8/layout/gear1"/>
    <dgm:cxn modelId="{07EBA5EF-1E32-B540-AFF6-FDD6DA7A9BC0}" type="presOf" srcId="{6F5CC722-C917-A64F-8F51-208D40EDD658}" destId="{C0EA1DAD-C669-3B48-AFCC-D35CE7D7AC02}" srcOrd="0" destOrd="0" presId="urn:microsoft.com/office/officeart/2005/8/layout/gear1"/>
    <dgm:cxn modelId="{75A4C764-7DD3-874B-B918-AC23440BDFB4}" type="presOf" srcId="{B2B7C320-C747-CD42-BC3B-2D7A5AA89551}" destId="{7BF13476-4123-7C41-8357-8DD8FA204B25}" srcOrd="0" destOrd="0" presId="urn:microsoft.com/office/officeart/2005/8/layout/gear1"/>
    <dgm:cxn modelId="{A3557128-3D55-3543-942C-88864B3530FC}" srcId="{6F5CC722-C917-A64F-8F51-208D40EDD658}" destId="{C3E7F333-A418-0849-8043-B3223FB3BCB2}" srcOrd="0" destOrd="0" parTransId="{B821441B-77A2-DD44-9E98-D40471C04F3E}" sibTransId="{764BCD9A-F257-9248-9EC2-6B5BE645333A}"/>
    <dgm:cxn modelId="{CEECB324-3ABD-B44D-B78C-B783E7E28F8D}" type="presOf" srcId="{364485FA-18DA-4544-BA5F-FDA430E83FB7}" destId="{B33ABC91-B09C-9A44-9093-EFB44983C1E5}" srcOrd="1" destOrd="0" presId="urn:microsoft.com/office/officeart/2005/8/layout/gear1"/>
    <dgm:cxn modelId="{6FC50BDA-0705-9D4B-AF88-B221024CACF7}" type="presOf" srcId="{364485FA-18DA-4544-BA5F-FDA430E83FB7}" destId="{05189461-E284-3746-A232-A63D8DB2F9D4}" srcOrd="0" destOrd="0" presId="urn:microsoft.com/office/officeart/2005/8/layout/gear1"/>
    <dgm:cxn modelId="{89710855-07E0-6E45-A445-327E005D5298}" type="presOf" srcId="{C3E7F333-A418-0849-8043-B3223FB3BCB2}" destId="{084F030E-A8FF-154D-B3CA-1DB702D95773}" srcOrd="1" destOrd="0" presId="urn:microsoft.com/office/officeart/2005/8/layout/gear1"/>
    <dgm:cxn modelId="{D5CA33AD-4CE3-D646-81C0-49D7BBC4EB23}" type="presOf" srcId="{C3E7F333-A418-0849-8043-B3223FB3BCB2}" destId="{96D32F91-D676-CC42-9EF0-B443C2F92E0A}" srcOrd="2" destOrd="0" presId="urn:microsoft.com/office/officeart/2005/8/layout/gear1"/>
    <dgm:cxn modelId="{18B92892-FC48-434A-8CF8-1F2D6AF5C3FD}" type="presOf" srcId="{B2B7C320-C747-CD42-BC3B-2D7A5AA89551}" destId="{D42C3B6F-05E2-5F4A-8D88-15D6CE891DD4}" srcOrd="1" destOrd="0" presId="urn:microsoft.com/office/officeart/2005/8/layout/gear1"/>
    <dgm:cxn modelId="{97A9CE0D-829A-AF47-A392-5878DC637799}" type="presOf" srcId="{C3E7F333-A418-0849-8043-B3223FB3BCB2}" destId="{DD1F3AA6-0DF6-974F-9794-E044E025F671}" srcOrd="0" destOrd="0" presId="urn:microsoft.com/office/officeart/2005/8/layout/gear1"/>
    <dgm:cxn modelId="{4FA77AFF-9697-A143-9D9B-826169685061}" type="presOf" srcId="{B2B7C320-C747-CD42-BC3B-2D7A5AA89551}" destId="{35C628C0-CF30-A24D-8B09-520CB1CAADD3}" srcOrd="2" destOrd="0" presId="urn:microsoft.com/office/officeart/2005/8/layout/gear1"/>
    <dgm:cxn modelId="{929A76F3-6AD8-CC49-B5E1-EF4F84E640E7}" srcId="{6F5CC722-C917-A64F-8F51-208D40EDD658}" destId="{B2B7C320-C747-CD42-BC3B-2D7A5AA89551}" srcOrd="2" destOrd="0" parTransId="{A21C18D3-B5D4-0944-8583-BAEF0C2BD726}" sibTransId="{2691B6D4-84E7-DC4F-AB6A-7DF87AFB1A3B}"/>
    <dgm:cxn modelId="{13A4F181-B2DB-C84B-A6BC-466F614FCF16}" type="presOf" srcId="{764BCD9A-F257-9248-9EC2-6B5BE645333A}" destId="{B9E3D936-0623-FD41-B13E-3C7682186E36}" srcOrd="0" destOrd="0" presId="urn:microsoft.com/office/officeart/2005/8/layout/gear1"/>
    <dgm:cxn modelId="{25EC67F2-922C-B74C-A5FD-6098F8AAA4E9}" srcId="{6F5CC722-C917-A64F-8F51-208D40EDD658}" destId="{364485FA-18DA-4544-BA5F-FDA430E83FB7}" srcOrd="1" destOrd="0" parTransId="{22E9D3B2-350C-D84E-B6B2-C93825B734B8}" sibTransId="{57A37D6C-C2BB-3146-99C1-E47488D006BD}"/>
    <dgm:cxn modelId="{7CE7DB57-00FA-E645-90F3-01137DA7B497}" type="presOf" srcId="{2691B6D4-84E7-DC4F-AB6A-7DF87AFB1A3B}" destId="{92FFB91B-4FB9-6642-86A8-392F11CE443B}" srcOrd="0" destOrd="0" presId="urn:microsoft.com/office/officeart/2005/8/layout/gear1"/>
    <dgm:cxn modelId="{FBBB9563-B6AA-8048-8821-AA99E80D6612}" type="presOf" srcId="{364485FA-18DA-4544-BA5F-FDA430E83FB7}" destId="{3250C5E2-C941-F642-928F-7B1514003E4C}" srcOrd="2" destOrd="0" presId="urn:microsoft.com/office/officeart/2005/8/layout/gear1"/>
    <dgm:cxn modelId="{B8139DDA-CE51-5546-91B2-2EF015318A46}" type="presParOf" srcId="{C0EA1DAD-C669-3B48-AFCC-D35CE7D7AC02}" destId="{DD1F3AA6-0DF6-974F-9794-E044E025F671}" srcOrd="0" destOrd="0" presId="urn:microsoft.com/office/officeart/2005/8/layout/gear1"/>
    <dgm:cxn modelId="{7E958B92-A8ED-9541-9888-2833883268FF}" type="presParOf" srcId="{C0EA1DAD-C669-3B48-AFCC-D35CE7D7AC02}" destId="{084F030E-A8FF-154D-B3CA-1DB702D95773}" srcOrd="1" destOrd="0" presId="urn:microsoft.com/office/officeart/2005/8/layout/gear1"/>
    <dgm:cxn modelId="{259F5E5D-134C-6546-87F2-AF5115DCDB91}" type="presParOf" srcId="{C0EA1DAD-C669-3B48-AFCC-D35CE7D7AC02}" destId="{96D32F91-D676-CC42-9EF0-B443C2F92E0A}" srcOrd="2" destOrd="0" presId="urn:microsoft.com/office/officeart/2005/8/layout/gear1"/>
    <dgm:cxn modelId="{DE0902CC-1E09-5A4C-B916-71D4913A1B44}" type="presParOf" srcId="{C0EA1DAD-C669-3B48-AFCC-D35CE7D7AC02}" destId="{05189461-E284-3746-A232-A63D8DB2F9D4}" srcOrd="3" destOrd="0" presId="urn:microsoft.com/office/officeart/2005/8/layout/gear1"/>
    <dgm:cxn modelId="{4B7456BC-3009-2248-9B28-C18221180F68}" type="presParOf" srcId="{C0EA1DAD-C669-3B48-AFCC-D35CE7D7AC02}" destId="{B33ABC91-B09C-9A44-9093-EFB44983C1E5}" srcOrd="4" destOrd="0" presId="urn:microsoft.com/office/officeart/2005/8/layout/gear1"/>
    <dgm:cxn modelId="{6BED9A93-D866-E441-9987-1AF2DF070E88}" type="presParOf" srcId="{C0EA1DAD-C669-3B48-AFCC-D35CE7D7AC02}" destId="{3250C5E2-C941-F642-928F-7B1514003E4C}" srcOrd="5" destOrd="0" presId="urn:microsoft.com/office/officeart/2005/8/layout/gear1"/>
    <dgm:cxn modelId="{DF309177-4F48-1644-93A2-2747E0727EC4}" type="presParOf" srcId="{C0EA1DAD-C669-3B48-AFCC-D35CE7D7AC02}" destId="{7BF13476-4123-7C41-8357-8DD8FA204B25}" srcOrd="6" destOrd="0" presId="urn:microsoft.com/office/officeart/2005/8/layout/gear1"/>
    <dgm:cxn modelId="{0A148F93-8B92-254F-AA83-F44EB736EA65}" type="presParOf" srcId="{C0EA1DAD-C669-3B48-AFCC-D35CE7D7AC02}" destId="{D42C3B6F-05E2-5F4A-8D88-15D6CE891DD4}" srcOrd="7" destOrd="0" presId="urn:microsoft.com/office/officeart/2005/8/layout/gear1"/>
    <dgm:cxn modelId="{6B4CFA10-AD17-9344-8ABE-E1309ADE8128}" type="presParOf" srcId="{C0EA1DAD-C669-3B48-AFCC-D35CE7D7AC02}" destId="{35C628C0-CF30-A24D-8B09-520CB1CAADD3}" srcOrd="8" destOrd="0" presId="urn:microsoft.com/office/officeart/2005/8/layout/gear1"/>
    <dgm:cxn modelId="{DD85BDE5-E32D-2A40-B856-F8ACF5340B8A}" type="presParOf" srcId="{C0EA1DAD-C669-3B48-AFCC-D35CE7D7AC02}" destId="{C79B2387-1E9C-E649-A226-DEF110065375}" srcOrd="9" destOrd="0" presId="urn:microsoft.com/office/officeart/2005/8/layout/gear1"/>
    <dgm:cxn modelId="{972F1393-4C4E-874F-9005-19E391711DDE}" type="presParOf" srcId="{C0EA1DAD-C669-3B48-AFCC-D35CE7D7AC02}" destId="{B9E3D936-0623-FD41-B13E-3C7682186E36}" srcOrd="10" destOrd="0" presId="urn:microsoft.com/office/officeart/2005/8/layout/gear1"/>
    <dgm:cxn modelId="{8E64E091-6C6C-344D-99DE-6D11DCDCF2CD}" type="presParOf" srcId="{C0EA1DAD-C669-3B48-AFCC-D35CE7D7AC02}" destId="{957FDCDF-B614-C44C-A93B-0A140C23F562}" srcOrd="11" destOrd="0" presId="urn:microsoft.com/office/officeart/2005/8/layout/gear1"/>
    <dgm:cxn modelId="{7F471C03-2765-DD4E-8EC1-3CE824A429CA}" type="presParOf" srcId="{C0EA1DAD-C669-3B48-AFCC-D35CE7D7AC02}" destId="{92FFB91B-4FB9-6642-86A8-392F11CE443B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921F6E-CA74-184D-8005-953DEC8CF1F8}">
      <dsp:nvSpPr>
        <dsp:cNvPr id="0" name=""/>
        <dsp:cNvSpPr/>
      </dsp:nvSpPr>
      <dsp:spPr>
        <a:xfrm rot="2607932">
          <a:off x="2019718" y="2996665"/>
          <a:ext cx="437558" cy="58974"/>
        </a:xfrm>
        <a:custGeom>
          <a:avLst/>
          <a:gdLst/>
          <a:ahLst/>
          <a:cxnLst/>
          <a:rect l="0" t="0" r="0" b="0"/>
          <a:pathLst>
            <a:path>
              <a:moveTo>
                <a:pt x="0" y="29487"/>
              </a:moveTo>
              <a:lnTo>
                <a:pt x="437558" y="29487"/>
              </a:lnTo>
            </a:path>
          </a:pathLst>
        </a:custGeom>
        <a:noFill/>
        <a:ln w="38100" cap="flat" cmpd="sng" algn="ctr">
          <a:solidFill>
            <a:srgbClr val="80000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DCF1BD-D069-504D-8C55-1E72863CA89B}">
      <dsp:nvSpPr>
        <dsp:cNvPr id="0" name=""/>
        <dsp:cNvSpPr/>
      </dsp:nvSpPr>
      <dsp:spPr>
        <a:xfrm>
          <a:off x="2079710" y="2138771"/>
          <a:ext cx="650991" cy="58974"/>
        </a:xfrm>
        <a:custGeom>
          <a:avLst/>
          <a:gdLst/>
          <a:ahLst/>
          <a:cxnLst/>
          <a:rect l="0" t="0" r="0" b="0"/>
          <a:pathLst>
            <a:path>
              <a:moveTo>
                <a:pt x="0" y="29487"/>
              </a:moveTo>
              <a:lnTo>
                <a:pt x="650991" y="29487"/>
              </a:lnTo>
            </a:path>
          </a:pathLst>
        </a:custGeom>
        <a:noFill/>
        <a:ln w="38100" cap="flat" cmpd="sng" algn="ctr">
          <a:solidFill>
            <a:srgbClr val="660066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8B3373-8093-AA4E-9311-6B1B3DC458BD}">
      <dsp:nvSpPr>
        <dsp:cNvPr id="0" name=""/>
        <dsp:cNvSpPr/>
      </dsp:nvSpPr>
      <dsp:spPr>
        <a:xfrm rot="19064203">
          <a:off x="2006204" y="1270349"/>
          <a:ext cx="565569" cy="58974"/>
        </a:xfrm>
        <a:custGeom>
          <a:avLst/>
          <a:gdLst/>
          <a:ahLst/>
          <a:cxnLst/>
          <a:rect l="0" t="0" r="0" b="0"/>
          <a:pathLst>
            <a:path>
              <a:moveTo>
                <a:pt x="0" y="29487"/>
              </a:moveTo>
              <a:lnTo>
                <a:pt x="565569" y="29487"/>
              </a:lnTo>
            </a:path>
          </a:pathLst>
        </a:custGeom>
        <a:noFill/>
        <a:ln w="38100" cap="flat" cmpd="sng" algn="ctr">
          <a:solidFill>
            <a:srgbClr val="00009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5A62AD-017B-D34D-971C-51589CA65D8F}">
      <dsp:nvSpPr>
        <dsp:cNvPr id="0" name=""/>
        <dsp:cNvSpPr/>
      </dsp:nvSpPr>
      <dsp:spPr>
        <a:xfrm>
          <a:off x="267184" y="1102067"/>
          <a:ext cx="2132383" cy="213238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EA06044-2CC0-5344-9283-8F711E3F948A}">
      <dsp:nvSpPr>
        <dsp:cNvPr id="0" name=""/>
        <dsp:cNvSpPr/>
      </dsp:nvSpPr>
      <dsp:spPr>
        <a:xfrm>
          <a:off x="2308338" y="-190626"/>
          <a:ext cx="1519169" cy="1565199"/>
        </a:xfrm>
        <a:prstGeom prst="ellipse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REUNIONES</a:t>
          </a:r>
          <a:endParaRPr lang="es-ES" sz="1200" b="1" kern="1200" dirty="0"/>
        </a:p>
      </dsp:txBody>
      <dsp:txXfrm>
        <a:off x="2530815" y="38592"/>
        <a:ext cx="1074215" cy="1106763"/>
      </dsp:txXfrm>
    </dsp:sp>
    <dsp:sp modelId="{E18E91BA-8A62-7145-9292-E55B50E4075D}">
      <dsp:nvSpPr>
        <dsp:cNvPr id="0" name=""/>
        <dsp:cNvSpPr/>
      </dsp:nvSpPr>
      <dsp:spPr>
        <a:xfrm>
          <a:off x="3540073" y="-190626"/>
          <a:ext cx="2278754" cy="1565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Divisiones</a:t>
          </a:r>
          <a:endParaRPr lang="es-ES" sz="2000" kern="1200" dirty="0"/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Bandos</a:t>
          </a:r>
          <a:endParaRPr lang="es-ES" sz="2000" kern="1200" dirty="0"/>
        </a:p>
      </dsp:txBody>
      <dsp:txXfrm>
        <a:off x="3540073" y="-190626"/>
        <a:ext cx="2278754" cy="1565199"/>
      </dsp:txXfrm>
    </dsp:sp>
    <dsp:sp modelId="{831FA445-9FEB-A741-B4FC-3C707D398604}">
      <dsp:nvSpPr>
        <dsp:cNvPr id="0" name=""/>
        <dsp:cNvSpPr/>
      </dsp:nvSpPr>
      <dsp:spPr>
        <a:xfrm>
          <a:off x="2730702" y="1385659"/>
          <a:ext cx="1519169" cy="1565199"/>
        </a:xfrm>
        <a:prstGeom prst="ellipse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COMER</a:t>
          </a:r>
          <a:endParaRPr lang="es-ES" sz="1200" b="1" kern="1200" dirty="0"/>
        </a:p>
      </dsp:txBody>
      <dsp:txXfrm>
        <a:off x="2953179" y="1614877"/>
        <a:ext cx="1074215" cy="1106763"/>
      </dsp:txXfrm>
    </dsp:sp>
    <dsp:sp modelId="{D22EE405-E208-C84B-89C4-3202250B0BE4}">
      <dsp:nvSpPr>
        <dsp:cNvPr id="0" name=""/>
        <dsp:cNvSpPr/>
      </dsp:nvSpPr>
      <dsp:spPr>
        <a:xfrm>
          <a:off x="3962438" y="1385659"/>
          <a:ext cx="2278754" cy="1565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Egoísmo</a:t>
          </a:r>
          <a:endParaRPr lang="es-ES" sz="2000" kern="1200" dirty="0"/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Inequidad</a:t>
          </a:r>
          <a:endParaRPr lang="es-ES" sz="2000" kern="1200" dirty="0"/>
        </a:p>
      </dsp:txBody>
      <dsp:txXfrm>
        <a:off x="3962438" y="1385659"/>
        <a:ext cx="2278754" cy="1565199"/>
      </dsp:txXfrm>
    </dsp:sp>
    <dsp:sp modelId="{E3BDFDE9-00F8-8742-B22F-5D9DCA3A9CF5}">
      <dsp:nvSpPr>
        <dsp:cNvPr id="0" name=""/>
        <dsp:cNvSpPr/>
      </dsp:nvSpPr>
      <dsp:spPr>
        <a:xfrm>
          <a:off x="2182317" y="2905756"/>
          <a:ext cx="1628240" cy="1677575"/>
        </a:xfrm>
        <a:prstGeom prst="ellipse">
          <a:avLst/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EXAMINARNOS</a:t>
          </a:r>
          <a:endParaRPr lang="es-ES" sz="1200" b="1" kern="1200" dirty="0"/>
        </a:p>
      </dsp:txBody>
      <dsp:txXfrm>
        <a:off x="2420767" y="3151431"/>
        <a:ext cx="1151340" cy="1186225"/>
      </dsp:txXfrm>
    </dsp:sp>
    <dsp:sp modelId="{95BFE00C-189C-3849-86C9-62877E18037B}">
      <dsp:nvSpPr>
        <dsp:cNvPr id="0" name=""/>
        <dsp:cNvSpPr/>
      </dsp:nvSpPr>
      <dsp:spPr>
        <a:xfrm>
          <a:off x="3502487" y="2905756"/>
          <a:ext cx="2442361" cy="1677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Discernir</a:t>
          </a:r>
          <a:endParaRPr lang="es-ES" sz="2000" kern="1200" dirty="0"/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Pobreza</a:t>
          </a:r>
          <a:endParaRPr lang="es-ES" sz="2000" kern="1200" dirty="0"/>
        </a:p>
      </dsp:txBody>
      <dsp:txXfrm>
        <a:off x="3502487" y="2905756"/>
        <a:ext cx="2442361" cy="167757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79EA8D-8FC0-4C47-A8F2-3B98A45EB8FE}">
      <dsp:nvSpPr>
        <dsp:cNvPr id="0" name=""/>
        <dsp:cNvSpPr/>
      </dsp:nvSpPr>
      <dsp:spPr>
        <a:xfrm>
          <a:off x="1366" y="0"/>
          <a:ext cx="2126027" cy="46257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t" anchorCtr="1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100" b="1" kern="1200" dirty="0" smtClean="0"/>
            <a:t>INDIFERENCIA</a:t>
          </a:r>
          <a:endParaRPr lang="es-ES_tradnl" sz="21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600" kern="1200" dirty="0" smtClean="0"/>
            <a:t>lavarse las manos</a:t>
          </a:r>
          <a:endParaRPr lang="es-ES_tradnl" sz="1600" kern="1200" dirty="0"/>
        </a:p>
      </dsp:txBody>
      <dsp:txXfrm>
        <a:off x="1366" y="1850315"/>
        <a:ext cx="2126027" cy="1850315"/>
      </dsp:txXfrm>
    </dsp:sp>
    <dsp:sp modelId="{DEF4F8C5-CFE2-E846-A677-8D58C3AC0003}">
      <dsp:nvSpPr>
        <dsp:cNvPr id="0" name=""/>
        <dsp:cNvSpPr/>
      </dsp:nvSpPr>
      <dsp:spPr>
        <a:xfrm>
          <a:off x="294186" y="277547"/>
          <a:ext cx="1540387" cy="154038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C89DB4A-2029-4340-8D5A-C7E28A833528}">
      <dsp:nvSpPr>
        <dsp:cNvPr id="0" name=""/>
        <dsp:cNvSpPr/>
      </dsp:nvSpPr>
      <dsp:spPr>
        <a:xfrm>
          <a:off x="2191174" y="0"/>
          <a:ext cx="2126027" cy="4625788"/>
        </a:xfrm>
        <a:prstGeom prst="roundRect">
          <a:avLst>
            <a:gd name="adj" fmla="val 10000"/>
          </a:avLst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t" anchorCtr="1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100" b="1" kern="1200" dirty="0" smtClean="0"/>
            <a:t>PRISIONEROS</a:t>
          </a:r>
          <a:endParaRPr lang="es-ES_tradnl" sz="21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600" kern="1200" dirty="0" smtClean="0"/>
            <a:t>sin horizontes, fragmentados, proyectando confusiones e insatisfacciones</a:t>
          </a:r>
          <a:endParaRPr lang="es-ES_tradnl" sz="1600" kern="1200" dirty="0"/>
        </a:p>
      </dsp:txBody>
      <dsp:txXfrm>
        <a:off x="2191174" y="1850315"/>
        <a:ext cx="2126027" cy="1850315"/>
      </dsp:txXfrm>
    </dsp:sp>
    <dsp:sp modelId="{E558EB65-ADED-7941-8BA0-640CDB2B4483}">
      <dsp:nvSpPr>
        <dsp:cNvPr id="0" name=""/>
        <dsp:cNvSpPr/>
      </dsp:nvSpPr>
      <dsp:spPr>
        <a:xfrm>
          <a:off x="2483994" y="277547"/>
          <a:ext cx="1540387" cy="1540387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1000" b="-31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FE4A9BC-C874-0C43-8546-85D706054745}">
      <dsp:nvSpPr>
        <dsp:cNvPr id="0" name=""/>
        <dsp:cNvSpPr/>
      </dsp:nvSpPr>
      <dsp:spPr>
        <a:xfrm>
          <a:off x="4380983" y="0"/>
          <a:ext cx="2126027" cy="4625788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t" anchorCtr="1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100" b="1" kern="1200" dirty="0" smtClean="0"/>
            <a:t>ACEPTAR</a:t>
          </a:r>
          <a:endParaRPr lang="es-ES_tradnl" sz="21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600" kern="1200" dirty="0" smtClean="0"/>
            <a:t>asumir el conflicto, resolverlo y transformarlo </a:t>
          </a:r>
          <a:endParaRPr lang="es-ES_tradnl" sz="1600" kern="1200" dirty="0"/>
        </a:p>
      </dsp:txBody>
      <dsp:txXfrm>
        <a:off x="4380983" y="1850315"/>
        <a:ext cx="2126027" cy="1850315"/>
      </dsp:txXfrm>
    </dsp:sp>
    <dsp:sp modelId="{C230D4A9-26FB-9246-8F6B-49F7B40FD8BD}">
      <dsp:nvSpPr>
        <dsp:cNvPr id="0" name=""/>
        <dsp:cNvSpPr/>
      </dsp:nvSpPr>
      <dsp:spPr>
        <a:xfrm>
          <a:off x="4673803" y="277547"/>
          <a:ext cx="1540387" cy="1540387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4BA55CB-14BF-C841-A2EF-05777F898384}">
      <dsp:nvSpPr>
        <dsp:cNvPr id="0" name=""/>
        <dsp:cNvSpPr/>
      </dsp:nvSpPr>
      <dsp:spPr>
        <a:xfrm>
          <a:off x="260335" y="3700630"/>
          <a:ext cx="5987706" cy="693868"/>
        </a:xfrm>
        <a:prstGeom prst="leftRight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6A5B10-1007-1448-91BF-8A93D87C476A}">
      <dsp:nvSpPr>
        <dsp:cNvPr id="0" name=""/>
        <dsp:cNvSpPr/>
      </dsp:nvSpPr>
      <dsp:spPr>
        <a:xfrm>
          <a:off x="3013061" y="2170139"/>
          <a:ext cx="2652392" cy="2652392"/>
        </a:xfrm>
        <a:prstGeom prst="gear9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500" b="1" kern="1200" dirty="0" smtClean="0"/>
            <a:t>PODER</a:t>
          </a:r>
          <a:endParaRPr lang="es-ES_tradnl" sz="1500" b="1" kern="1200" dirty="0"/>
        </a:p>
      </dsp:txBody>
      <dsp:txXfrm>
        <a:off x="3546310" y="2791449"/>
        <a:ext cx="1585894" cy="1363384"/>
      </dsp:txXfrm>
    </dsp:sp>
    <dsp:sp modelId="{CBAA1CA0-15E1-3443-B5B7-C10E779D165B}">
      <dsp:nvSpPr>
        <dsp:cNvPr id="0" name=""/>
        <dsp:cNvSpPr/>
      </dsp:nvSpPr>
      <dsp:spPr>
        <a:xfrm>
          <a:off x="2675484" y="3809800"/>
          <a:ext cx="1687886" cy="1012731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ctr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600" kern="1200" dirty="0" smtClean="0"/>
            <a:t>La capacidad de decidir</a:t>
          </a:r>
          <a:endParaRPr lang="es-ES_tradnl" sz="1600" kern="1200" dirty="0"/>
        </a:p>
      </dsp:txBody>
      <dsp:txXfrm>
        <a:off x="2705146" y="3839462"/>
        <a:ext cx="1628562" cy="953407"/>
      </dsp:txXfrm>
    </dsp:sp>
    <dsp:sp modelId="{313DD0AE-E011-814D-86B4-57B00EF894D6}">
      <dsp:nvSpPr>
        <dsp:cNvPr id="0" name=""/>
        <dsp:cNvSpPr/>
      </dsp:nvSpPr>
      <dsp:spPr>
        <a:xfrm>
          <a:off x="1469851" y="1543210"/>
          <a:ext cx="1929012" cy="1929012"/>
        </a:xfrm>
        <a:prstGeom prst="gear6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500" b="1" kern="1200" dirty="0" smtClean="0"/>
            <a:t>PRESTIGIO</a:t>
          </a:r>
          <a:endParaRPr lang="es-ES_tradnl" sz="1500" b="1" kern="1200" dirty="0"/>
        </a:p>
      </dsp:txBody>
      <dsp:txXfrm>
        <a:off x="1955486" y="2031780"/>
        <a:ext cx="957742" cy="951872"/>
      </dsp:txXfrm>
    </dsp:sp>
    <dsp:sp modelId="{72E983FE-DF41-AD46-A7ED-63A5E999B453}">
      <dsp:nvSpPr>
        <dsp:cNvPr id="0" name=""/>
        <dsp:cNvSpPr/>
      </dsp:nvSpPr>
      <dsp:spPr>
        <a:xfrm>
          <a:off x="842922" y="2797068"/>
          <a:ext cx="1687886" cy="1012731"/>
        </a:xfrm>
        <a:prstGeom prst="roundRect">
          <a:avLst>
            <a:gd name="adj" fmla="val 10000"/>
          </a:avLst>
        </a:prstGeom>
        <a:solidFill>
          <a:srgbClr val="CCFFCC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ctr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600" kern="1200" dirty="0" smtClean="0"/>
            <a:t>La capacidad de valer</a:t>
          </a:r>
          <a:endParaRPr lang="es-ES_tradnl" sz="1600" kern="1200" dirty="0"/>
        </a:p>
      </dsp:txBody>
      <dsp:txXfrm>
        <a:off x="872584" y="2826730"/>
        <a:ext cx="1628562" cy="953407"/>
      </dsp:txXfrm>
    </dsp:sp>
    <dsp:sp modelId="{642A5019-40EE-A446-9775-11CA7F87FF76}">
      <dsp:nvSpPr>
        <dsp:cNvPr id="0" name=""/>
        <dsp:cNvSpPr/>
      </dsp:nvSpPr>
      <dsp:spPr>
        <a:xfrm rot="20700000">
          <a:off x="2550295" y="212388"/>
          <a:ext cx="1890038" cy="1890038"/>
        </a:xfrm>
        <a:prstGeom prst="gear6">
          <a:avLst/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500" b="1" kern="1200" dirty="0" smtClean="0"/>
            <a:t>TENER</a:t>
          </a:r>
          <a:endParaRPr lang="es-ES_tradnl" sz="1500" b="1" kern="1200" dirty="0"/>
        </a:p>
      </dsp:txBody>
      <dsp:txXfrm rot="-20700000">
        <a:off x="2964836" y="626929"/>
        <a:ext cx="1060957" cy="1060957"/>
      </dsp:txXfrm>
    </dsp:sp>
    <dsp:sp modelId="{07D94549-27EF-014C-AE44-873FA4553DEC}">
      <dsp:nvSpPr>
        <dsp:cNvPr id="0" name=""/>
        <dsp:cNvSpPr/>
      </dsp:nvSpPr>
      <dsp:spPr>
        <a:xfrm>
          <a:off x="3977568" y="626929"/>
          <a:ext cx="1687886" cy="1012731"/>
        </a:xfrm>
        <a:prstGeom prst="roundRect">
          <a:avLst>
            <a:gd name="adj" fmla="val 10000"/>
          </a:avLst>
        </a:prstGeom>
        <a:solidFill>
          <a:schemeClr val="accent2">
            <a:lumMod val="25000"/>
            <a:lumOff val="75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ctr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600" kern="1200" dirty="0" smtClean="0"/>
            <a:t>La capacidad de administrar</a:t>
          </a:r>
          <a:endParaRPr lang="es-ES_tradnl" sz="1600" kern="1200" dirty="0"/>
        </a:p>
      </dsp:txBody>
      <dsp:txXfrm>
        <a:off x="4007230" y="656591"/>
        <a:ext cx="1628562" cy="953407"/>
      </dsp:txXfrm>
    </dsp:sp>
    <dsp:sp modelId="{20FAC104-7E86-544B-814B-A58778EE2F97}">
      <dsp:nvSpPr>
        <dsp:cNvPr id="0" name=""/>
        <dsp:cNvSpPr/>
      </dsp:nvSpPr>
      <dsp:spPr>
        <a:xfrm>
          <a:off x="2816066" y="1765930"/>
          <a:ext cx="3395062" cy="3395062"/>
        </a:xfrm>
        <a:prstGeom prst="circularArrow">
          <a:avLst>
            <a:gd name="adj1" fmla="val 4687"/>
            <a:gd name="adj2" fmla="val 299029"/>
            <a:gd name="adj3" fmla="val 2529368"/>
            <a:gd name="adj4" fmla="val 15833124"/>
            <a:gd name="adj5" fmla="val 5469"/>
          </a:avLst>
        </a:prstGeom>
        <a:solidFill>
          <a:srgbClr val="FF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72818B6-27E3-5E48-BD30-9ED4438EE327}">
      <dsp:nvSpPr>
        <dsp:cNvPr id="0" name=""/>
        <dsp:cNvSpPr/>
      </dsp:nvSpPr>
      <dsp:spPr>
        <a:xfrm>
          <a:off x="1128227" y="1113696"/>
          <a:ext cx="2466725" cy="2466725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96CD089-A5DB-8641-A393-F9FD6F26222A}">
      <dsp:nvSpPr>
        <dsp:cNvPr id="0" name=""/>
        <dsp:cNvSpPr/>
      </dsp:nvSpPr>
      <dsp:spPr>
        <a:xfrm>
          <a:off x="2113110" y="-204297"/>
          <a:ext cx="2659626" cy="265962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AB7589-FE79-534A-AA65-40C3460F494C}">
      <dsp:nvSpPr>
        <dsp:cNvPr id="0" name=""/>
        <dsp:cNvSpPr/>
      </dsp:nvSpPr>
      <dsp:spPr>
        <a:xfrm>
          <a:off x="1866229" y="3813076"/>
          <a:ext cx="3516263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E8AF1F-C3EA-2347-876C-007DE4F56C3B}">
      <dsp:nvSpPr>
        <dsp:cNvPr id="0" name=""/>
        <dsp:cNvSpPr/>
      </dsp:nvSpPr>
      <dsp:spPr>
        <a:xfrm>
          <a:off x="1866229" y="2945612"/>
          <a:ext cx="2927244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1D7E34-D92E-1C46-8BD9-F6B0F067A7F3}">
      <dsp:nvSpPr>
        <dsp:cNvPr id="0" name=""/>
        <dsp:cNvSpPr/>
      </dsp:nvSpPr>
      <dsp:spPr>
        <a:xfrm>
          <a:off x="1866229" y="1896087"/>
          <a:ext cx="2927244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0A1409-8641-9C42-9D5B-986BED6233F8}">
      <dsp:nvSpPr>
        <dsp:cNvPr id="0" name=""/>
        <dsp:cNvSpPr/>
      </dsp:nvSpPr>
      <dsp:spPr>
        <a:xfrm>
          <a:off x="1866229" y="1028623"/>
          <a:ext cx="3516263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21A288-9E27-894D-BE07-C0CBF415A31D}">
      <dsp:nvSpPr>
        <dsp:cNvPr id="0" name=""/>
        <dsp:cNvSpPr/>
      </dsp:nvSpPr>
      <dsp:spPr>
        <a:xfrm>
          <a:off x="81324" y="635944"/>
          <a:ext cx="3569810" cy="356981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0768482-9899-CA4D-A9A3-2885F2E0323E}">
      <dsp:nvSpPr>
        <dsp:cNvPr id="0" name=""/>
        <dsp:cNvSpPr/>
      </dsp:nvSpPr>
      <dsp:spPr>
        <a:xfrm>
          <a:off x="723890" y="2531514"/>
          <a:ext cx="2284678" cy="1178037"/>
        </a:xfrm>
        <a:prstGeom prst="rect">
          <a:avLst/>
        </a:prstGeom>
        <a:noFill/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700" b="1" kern="1200" dirty="0" smtClean="0"/>
            <a:t>Conflictos</a:t>
          </a:r>
          <a:endParaRPr lang="es-ES" sz="3700" b="1" kern="1200" dirty="0"/>
        </a:p>
      </dsp:txBody>
      <dsp:txXfrm>
        <a:off x="723890" y="2531514"/>
        <a:ext cx="2284678" cy="1178037"/>
      </dsp:txXfrm>
    </dsp:sp>
    <dsp:sp modelId="{D88C23CD-126A-8D4D-A901-D59921F8387F}">
      <dsp:nvSpPr>
        <dsp:cNvPr id="0" name=""/>
        <dsp:cNvSpPr/>
      </dsp:nvSpPr>
      <dsp:spPr>
        <a:xfrm>
          <a:off x="4989814" y="635944"/>
          <a:ext cx="785358" cy="785358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29BB04B-C765-934A-A25A-3C8F99F5FE71}">
      <dsp:nvSpPr>
        <dsp:cNvPr id="0" name=""/>
        <dsp:cNvSpPr/>
      </dsp:nvSpPr>
      <dsp:spPr>
        <a:xfrm>
          <a:off x="5775172" y="635944"/>
          <a:ext cx="1079811" cy="785358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0" rIns="30480" bIns="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Poder</a:t>
          </a:r>
          <a:endParaRPr lang="es-ES" sz="1200" b="1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800" b="1" kern="1200" dirty="0" smtClean="0"/>
            <a:t>Responsabilidades</a:t>
          </a:r>
          <a:endParaRPr lang="es-ES" sz="800" b="1" kern="1200" dirty="0"/>
        </a:p>
      </dsp:txBody>
      <dsp:txXfrm>
        <a:off x="5775172" y="635944"/>
        <a:ext cx="1079811" cy="785358"/>
      </dsp:txXfrm>
    </dsp:sp>
    <dsp:sp modelId="{A93C4CD6-A2C0-384D-AD9B-D9E7DA4B8C03}">
      <dsp:nvSpPr>
        <dsp:cNvPr id="0" name=""/>
        <dsp:cNvSpPr/>
      </dsp:nvSpPr>
      <dsp:spPr>
        <a:xfrm>
          <a:off x="4400795" y="1503408"/>
          <a:ext cx="785358" cy="785358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14D92A4-CF2E-3E4D-9C43-96C90F3D3258}">
      <dsp:nvSpPr>
        <dsp:cNvPr id="0" name=""/>
        <dsp:cNvSpPr/>
      </dsp:nvSpPr>
      <dsp:spPr>
        <a:xfrm>
          <a:off x="5186153" y="1503408"/>
          <a:ext cx="832992" cy="785358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0" rIns="30480" bIns="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Intimidad</a:t>
          </a:r>
          <a:endParaRPr lang="es-ES" sz="1300" b="1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800" b="1" kern="1200" dirty="0" smtClean="0"/>
            <a:t>Fondo del corazón</a:t>
          </a:r>
          <a:endParaRPr lang="es-ES" sz="800" b="1" kern="1200" dirty="0"/>
        </a:p>
      </dsp:txBody>
      <dsp:txXfrm>
        <a:off x="5186153" y="1503408"/>
        <a:ext cx="832992" cy="785358"/>
      </dsp:txXfrm>
    </dsp:sp>
    <dsp:sp modelId="{F1CD682D-C604-C24F-95B4-21A5F82D0E58}">
      <dsp:nvSpPr>
        <dsp:cNvPr id="0" name=""/>
        <dsp:cNvSpPr/>
      </dsp:nvSpPr>
      <dsp:spPr>
        <a:xfrm>
          <a:off x="4400795" y="2552932"/>
          <a:ext cx="785358" cy="785358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02A0E9F-C7B3-634D-A668-847755AADB0B}">
      <dsp:nvSpPr>
        <dsp:cNvPr id="0" name=""/>
        <dsp:cNvSpPr/>
      </dsp:nvSpPr>
      <dsp:spPr>
        <a:xfrm>
          <a:off x="5186153" y="2552932"/>
          <a:ext cx="718535" cy="785358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0" rIns="30480" bIns="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Afectos</a:t>
          </a:r>
          <a:endParaRPr lang="es-ES" sz="1300" b="1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800" b="1" kern="1200" dirty="0" smtClean="0"/>
            <a:t>Amado/a amando</a:t>
          </a:r>
          <a:endParaRPr lang="es-ES" sz="800" b="1" kern="1200" dirty="0"/>
        </a:p>
      </dsp:txBody>
      <dsp:txXfrm>
        <a:off x="5186153" y="2552932"/>
        <a:ext cx="718535" cy="785358"/>
      </dsp:txXfrm>
    </dsp:sp>
    <dsp:sp modelId="{5A8E510C-DEA6-524D-90DB-F35203F2901A}">
      <dsp:nvSpPr>
        <dsp:cNvPr id="0" name=""/>
        <dsp:cNvSpPr/>
      </dsp:nvSpPr>
      <dsp:spPr>
        <a:xfrm>
          <a:off x="4989814" y="3420396"/>
          <a:ext cx="785358" cy="785358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A6B3E0C-C0E1-B346-BC6B-7194DA0E920C}">
      <dsp:nvSpPr>
        <dsp:cNvPr id="0" name=""/>
        <dsp:cNvSpPr/>
      </dsp:nvSpPr>
      <dsp:spPr>
        <a:xfrm>
          <a:off x="5775172" y="3420396"/>
          <a:ext cx="1283123" cy="785358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0" rIns="30480" bIns="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Comunicación</a:t>
          </a:r>
          <a:endParaRPr lang="es-ES" sz="1300" b="1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800" b="1" kern="1200" dirty="0" smtClean="0"/>
            <a:t>Escuchar para hablar</a:t>
          </a:r>
          <a:endParaRPr lang="es-ES" sz="800" b="1" kern="1200" dirty="0"/>
        </a:p>
      </dsp:txBody>
      <dsp:txXfrm>
        <a:off x="5775172" y="3420396"/>
        <a:ext cx="1283123" cy="78535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99534B-3337-DF44-90C2-FC80AC018076}">
      <dsp:nvSpPr>
        <dsp:cNvPr id="0" name=""/>
        <dsp:cNvSpPr/>
      </dsp:nvSpPr>
      <dsp:spPr>
        <a:xfrm>
          <a:off x="2477513" y="2632037"/>
          <a:ext cx="1832681" cy="183268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UNIDOS/AS</a:t>
          </a:r>
          <a:endParaRPr lang="es-ES" sz="1600" kern="1200" dirty="0"/>
        </a:p>
      </dsp:txBody>
      <dsp:txXfrm>
        <a:off x="2745903" y="2900427"/>
        <a:ext cx="1295901" cy="1295901"/>
      </dsp:txXfrm>
    </dsp:sp>
    <dsp:sp modelId="{B8C7B391-9A67-CC45-87F1-70E5755EE326}">
      <dsp:nvSpPr>
        <dsp:cNvPr id="0" name=""/>
        <dsp:cNvSpPr/>
      </dsp:nvSpPr>
      <dsp:spPr>
        <a:xfrm rot="11700000">
          <a:off x="844376" y="2818665"/>
          <a:ext cx="1601607" cy="522314"/>
        </a:xfrm>
        <a:prstGeom prst="leftArrow">
          <a:avLst>
            <a:gd name="adj1" fmla="val 60000"/>
            <a:gd name="adj2" fmla="val 50000"/>
          </a:avLst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6C0B55A-3C76-B14F-9D1B-1B01F5BB37AF}">
      <dsp:nvSpPr>
        <dsp:cNvPr id="0" name=""/>
        <dsp:cNvSpPr/>
      </dsp:nvSpPr>
      <dsp:spPr>
        <a:xfrm>
          <a:off x="1140" y="2176140"/>
          <a:ext cx="1741047" cy="1392837"/>
        </a:xfrm>
        <a:prstGeom prst="roundRect">
          <a:avLst>
            <a:gd name="adj" fmla="val 10000"/>
          </a:avLst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ORIGEN</a:t>
          </a:r>
          <a:endParaRPr lang="es-ES" sz="20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Cultural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Biológico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Creyente</a:t>
          </a:r>
          <a:endParaRPr lang="es-ES" sz="1600" kern="1200" dirty="0"/>
        </a:p>
      </dsp:txBody>
      <dsp:txXfrm>
        <a:off x="41935" y="2216935"/>
        <a:ext cx="1659457" cy="1311247"/>
      </dsp:txXfrm>
    </dsp:sp>
    <dsp:sp modelId="{BEF1380D-496D-2C48-9FCF-13E579DDBAEA}">
      <dsp:nvSpPr>
        <dsp:cNvPr id="0" name=""/>
        <dsp:cNvSpPr/>
      </dsp:nvSpPr>
      <dsp:spPr>
        <a:xfrm rot="14700000">
          <a:off x="1827959" y="1646477"/>
          <a:ext cx="1601607" cy="522314"/>
        </a:xfrm>
        <a:prstGeom prst="leftArrow">
          <a:avLst>
            <a:gd name="adj1" fmla="val 60000"/>
            <a:gd name="adj2" fmla="val 50000"/>
          </a:avLst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CC19FF9-9334-B743-9A08-D50F37A27950}">
      <dsp:nvSpPr>
        <dsp:cNvPr id="0" name=""/>
        <dsp:cNvSpPr/>
      </dsp:nvSpPr>
      <dsp:spPr>
        <a:xfrm>
          <a:off x="1419805" y="485441"/>
          <a:ext cx="1741047" cy="1392837"/>
        </a:xfrm>
        <a:prstGeom prst="roundRect">
          <a:avLst>
            <a:gd name="adj" fmla="val 10000"/>
          </a:avLst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TRABAJOS</a:t>
          </a:r>
          <a:endParaRPr lang="es-ES" sz="20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Compañeros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Intereses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Presiones</a:t>
          </a:r>
          <a:endParaRPr lang="es-ES" sz="1600" kern="1200" dirty="0"/>
        </a:p>
      </dsp:txBody>
      <dsp:txXfrm>
        <a:off x="1460600" y="526236"/>
        <a:ext cx="1659457" cy="1311247"/>
      </dsp:txXfrm>
    </dsp:sp>
    <dsp:sp modelId="{9742961F-6059-3A46-9CD7-FC5E58B2A929}">
      <dsp:nvSpPr>
        <dsp:cNvPr id="0" name=""/>
        <dsp:cNvSpPr/>
      </dsp:nvSpPr>
      <dsp:spPr>
        <a:xfrm rot="17700000">
          <a:off x="3358141" y="1646477"/>
          <a:ext cx="1601607" cy="522314"/>
        </a:xfrm>
        <a:prstGeom prst="leftArrow">
          <a:avLst>
            <a:gd name="adj1" fmla="val 60000"/>
            <a:gd name="adj2" fmla="val 50000"/>
          </a:avLst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C65BC04-B928-9A48-B815-3854B0861503}">
      <dsp:nvSpPr>
        <dsp:cNvPr id="0" name=""/>
        <dsp:cNvSpPr/>
      </dsp:nvSpPr>
      <dsp:spPr>
        <a:xfrm>
          <a:off x="3626855" y="485441"/>
          <a:ext cx="1741047" cy="1392837"/>
        </a:xfrm>
        <a:prstGeom prst="roundRect">
          <a:avLst>
            <a:gd name="adj" fmla="val 10000"/>
          </a:avLst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OBJETIVOS</a:t>
          </a:r>
          <a:endParaRPr lang="es-ES" sz="20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Sueños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Metas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Reino</a:t>
          </a:r>
          <a:endParaRPr lang="es-ES" sz="1600" kern="1200" dirty="0"/>
        </a:p>
      </dsp:txBody>
      <dsp:txXfrm>
        <a:off x="3667650" y="526236"/>
        <a:ext cx="1659457" cy="1311247"/>
      </dsp:txXfrm>
    </dsp:sp>
    <dsp:sp modelId="{54F1B6A0-F711-B048-B317-85A5417FDB9D}">
      <dsp:nvSpPr>
        <dsp:cNvPr id="0" name=""/>
        <dsp:cNvSpPr/>
      </dsp:nvSpPr>
      <dsp:spPr>
        <a:xfrm rot="20700000">
          <a:off x="4341723" y="2818665"/>
          <a:ext cx="1601607" cy="522314"/>
        </a:xfrm>
        <a:prstGeom prst="leftArrow">
          <a:avLst>
            <a:gd name="adj1" fmla="val 60000"/>
            <a:gd name="adj2" fmla="val 50000"/>
          </a:avLst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41C696E-7B99-2C4D-991D-CFBFB8666912}">
      <dsp:nvSpPr>
        <dsp:cNvPr id="0" name=""/>
        <dsp:cNvSpPr/>
      </dsp:nvSpPr>
      <dsp:spPr>
        <a:xfrm>
          <a:off x="5045520" y="2176140"/>
          <a:ext cx="1741047" cy="1392837"/>
        </a:xfrm>
        <a:prstGeom prst="roundRect">
          <a:avLst>
            <a:gd name="adj" fmla="val 10000"/>
          </a:avLst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RELACIONES</a:t>
          </a:r>
          <a:endParaRPr lang="es-ES" sz="20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Común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Afectos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Desafectos</a:t>
          </a:r>
          <a:endParaRPr lang="es-ES" sz="1600" kern="1200" dirty="0"/>
        </a:p>
      </dsp:txBody>
      <dsp:txXfrm>
        <a:off x="5086315" y="2216935"/>
        <a:ext cx="1659457" cy="131124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A457CA-D2D1-8444-B9F4-0A37E42C80A4}">
      <dsp:nvSpPr>
        <dsp:cNvPr id="0" name=""/>
        <dsp:cNvSpPr/>
      </dsp:nvSpPr>
      <dsp:spPr>
        <a:xfrm>
          <a:off x="3732" y="891377"/>
          <a:ext cx="0" cy="2838113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66006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D5C743-D79C-6845-B251-0DA6F366BB8B}">
      <dsp:nvSpPr>
        <dsp:cNvPr id="0" name=""/>
        <dsp:cNvSpPr/>
      </dsp:nvSpPr>
      <dsp:spPr>
        <a:xfrm>
          <a:off x="82569" y="985981"/>
          <a:ext cx="1492689" cy="12771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CCB27F-D015-8E4D-9A4C-F5C2B6F8E7F8}">
      <dsp:nvSpPr>
        <dsp:cNvPr id="0" name=""/>
        <dsp:cNvSpPr/>
      </dsp:nvSpPr>
      <dsp:spPr>
        <a:xfrm>
          <a:off x="82569" y="2263132"/>
          <a:ext cx="1492689" cy="14663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Soy lo que soy</a:t>
          </a:r>
          <a:endParaRPr lang="es-E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3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/>
            <a:t>Transparencia</a:t>
          </a:r>
          <a:endParaRPr lang="es-ES" sz="1400" b="1" kern="1200" dirty="0"/>
        </a:p>
      </dsp:txBody>
      <dsp:txXfrm>
        <a:off x="82569" y="2263132"/>
        <a:ext cx="1492689" cy="1466358"/>
      </dsp:txXfrm>
    </dsp:sp>
    <dsp:sp modelId="{25B292A6-EF7E-EC41-AAA3-C1A6A3BCDF3A}">
      <dsp:nvSpPr>
        <dsp:cNvPr id="0" name=""/>
        <dsp:cNvSpPr/>
      </dsp:nvSpPr>
      <dsp:spPr>
        <a:xfrm>
          <a:off x="3732" y="576031"/>
          <a:ext cx="1576729" cy="315345"/>
        </a:xfrm>
        <a:prstGeom prst="rect">
          <a:avLst/>
        </a:prstGeom>
        <a:solidFill>
          <a:srgbClr val="660066"/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HUMILDAD</a:t>
          </a:r>
          <a:endParaRPr lang="es-ES" sz="1300" b="1" kern="1200" dirty="0"/>
        </a:p>
      </dsp:txBody>
      <dsp:txXfrm>
        <a:off x="3732" y="576031"/>
        <a:ext cx="1576729" cy="315345"/>
      </dsp:txXfrm>
    </dsp:sp>
    <dsp:sp modelId="{B792C950-9AD4-C84B-96E7-1996A91E6FB5}">
      <dsp:nvSpPr>
        <dsp:cNvPr id="0" name=""/>
        <dsp:cNvSpPr/>
      </dsp:nvSpPr>
      <dsp:spPr>
        <a:xfrm>
          <a:off x="1840242" y="891377"/>
          <a:ext cx="0" cy="2838113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3366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BA8119-44B6-434E-9D1F-768FE5694B11}">
      <dsp:nvSpPr>
        <dsp:cNvPr id="0" name=""/>
        <dsp:cNvSpPr/>
      </dsp:nvSpPr>
      <dsp:spPr>
        <a:xfrm>
          <a:off x="1919078" y="985981"/>
          <a:ext cx="1492689" cy="1277150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65988D-92D4-7C41-9C4A-3191B6D45F08}">
      <dsp:nvSpPr>
        <dsp:cNvPr id="0" name=""/>
        <dsp:cNvSpPr/>
      </dsp:nvSpPr>
      <dsp:spPr>
        <a:xfrm>
          <a:off x="1919078" y="2263132"/>
          <a:ext cx="1492689" cy="14663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Juntos lo mismo</a:t>
          </a:r>
          <a:endParaRPr lang="es-E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3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/>
            <a:t>Comunicación</a:t>
          </a:r>
          <a:endParaRPr lang="es-ES" sz="1400" b="1" kern="1200" dirty="0"/>
        </a:p>
      </dsp:txBody>
      <dsp:txXfrm>
        <a:off x="1919078" y="2263132"/>
        <a:ext cx="1492689" cy="1466358"/>
      </dsp:txXfrm>
    </dsp:sp>
    <dsp:sp modelId="{8EA14EC7-6C6C-2844-AE4F-21A6DB97BB19}">
      <dsp:nvSpPr>
        <dsp:cNvPr id="0" name=""/>
        <dsp:cNvSpPr/>
      </dsp:nvSpPr>
      <dsp:spPr>
        <a:xfrm>
          <a:off x="1840242" y="576031"/>
          <a:ext cx="1576729" cy="315345"/>
        </a:xfrm>
        <a:prstGeom prst="rect">
          <a:avLst/>
        </a:prstGeom>
        <a:solidFill>
          <a:srgbClr val="0000FF"/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AMISTAD</a:t>
          </a:r>
          <a:endParaRPr lang="es-ES" sz="1300" b="1" kern="1200" dirty="0"/>
        </a:p>
      </dsp:txBody>
      <dsp:txXfrm>
        <a:off x="1840242" y="576031"/>
        <a:ext cx="1576729" cy="315345"/>
      </dsp:txXfrm>
    </dsp:sp>
    <dsp:sp modelId="{C0D5CFAB-E4F2-994F-9460-DB144220FAB4}">
      <dsp:nvSpPr>
        <dsp:cNvPr id="0" name=""/>
        <dsp:cNvSpPr/>
      </dsp:nvSpPr>
      <dsp:spPr>
        <a:xfrm>
          <a:off x="3676751" y="891377"/>
          <a:ext cx="0" cy="2838113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8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5BE08A-66F0-C64B-9B79-B48A4DB3F2B2}">
      <dsp:nvSpPr>
        <dsp:cNvPr id="0" name=""/>
        <dsp:cNvSpPr/>
      </dsp:nvSpPr>
      <dsp:spPr>
        <a:xfrm>
          <a:off x="3755588" y="985981"/>
          <a:ext cx="1492689" cy="12771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403D08-9201-194D-B334-0DABB30A5239}">
      <dsp:nvSpPr>
        <dsp:cNvPr id="0" name=""/>
        <dsp:cNvSpPr/>
      </dsp:nvSpPr>
      <dsp:spPr>
        <a:xfrm>
          <a:off x="3755588" y="2263132"/>
          <a:ext cx="1492689" cy="14663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Cabal y fiel</a:t>
          </a:r>
          <a:endParaRPr lang="es-E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3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/>
            <a:t>Entrega</a:t>
          </a:r>
          <a:endParaRPr lang="es-ES" sz="1400" b="1" kern="1200" dirty="0"/>
        </a:p>
      </dsp:txBody>
      <dsp:txXfrm>
        <a:off x="3755588" y="2263132"/>
        <a:ext cx="1492689" cy="1466358"/>
      </dsp:txXfrm>
    </dsp:sp>
    <dsp:sp modelId="{168BC2CD-5AFF-544A-8691-B80E630E0A42}">
      <dsp:nvSpPr>
        <dsp:cNvPr id="0" name=""/>
        <dsp:cNvSpPr/>
      </dsp:nvSpPr>
      <dsp:spPr>
        <a:xfrm>
          <a:off x="3676751" y="576031"/>
          <a:ext cx="1576729" cy="315345"/>
        </a:xfrm>
        <a:prstGeom prst="rect">
          <a:avLst/>
        </a:prstGeom>
        <a:solidFill>
          <a:srgbClr val="008000"/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RESPONSABILIDAD</a:t>
          </a:r>
          <a:endParaRPr lang="es-ES" sz="1300" b="1" kern="1200" dirty="0"/>
        </a:p>
      </dsp:txBody>
      <dsp:txXfrm>
        <a:off x="3676751" y="576031"/>
        <a:ext cx="1576729" cy="315345"/>
      </dsp:txXfrm>
    </dsp:sp>
    <dsp:sp modelId="{F72A6DF2-7DBB-474B-B261-70772E5AC3E5}">
      <dsp:nvSpPr>
        <dsp:cNvPr id="0" name=""/>
        <dsp:cNvSpPr/>
      </dsp:nvSpPr>
      <dsp:spPr>
        <a:xfrm>
          <a:off x="5513261" y="891377"/>
          <a:ext cx="0" cy="2838113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0EAF94-6CEB-D946-8D24-FFE8FF65DBB0}">
      <dsp:nvSpPr>
        <dsp:cNvPr id="0" name=""/>
        <dsp:cNvSpPr/>
      </dsp:nvSpPr>
      <dsp:spPr>
        <a:xfrm>
          <a:off x="5592097" y="985981"/>
          <a:ext cx="1492689" cy="1277150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0C2A5F-43FE-164F-AA6D-049C2016627F}">
      <dsp:nvSpPr>
        <dsp:cNvPr id="0" name=""/>
        <dsp:cNvSpPr/>
      </dsp:nvSpPr>
      <dsp:spPr>
        <a:xfrm>
          <a:off x="5592097" y="2263132"/>
          <a:ext cx="1492689" cy="14663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Un objetivo</a:t>
          </a:r>
          <a:endParaRPr lang="es-E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3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/>
            <a:t>Opción</a:t>
          </a:r>
          <a:endParaRPr lang="es-ES" sz="1400" b="1" kern="1200" dirty="0"/>
        </a:p>
      </dsp:txBody>
      <dsp:txXfrm>
        <a:off x="5592097" y="2263132"/>
        <a:ext cx="1492689" cy="1466358"/>
      </dsp:txXfrm>
    </dsp:sp>
    <dsp:sp modelId="{08DA90BF-942F-364D-9712-4B9C27D6163F}">
      <dsp:nvSpPr>
        <dsp:cNvPr id="0" name=""/>
        <dsp:cNvSpPr/>
      </dsp:nvSpPr>
      <dsp:spPr>
        <a:xfrm>
          <a:off x="5513261" y="576031"/>
          <a:ext cx="1576729" cy="315345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FIDELIDAD</a:t>
          </a:r>
          <a:endParaRPr lang="es-ES" sz="1300" b="1" kern="1200" dirty="0"/>
        </a:p>
      </dsp:txBody>
      <dsp:txXfrm>
        <a:off x="5513261" y="576031"/>
        <a:ext cx="1576729" cy="31534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CACF81-06D7-A54A-A0AE-BB50E0ED9CF0}">
      <dsp:nvSpPr>
        <dsp:cNvPr id="0" name=""/>
        <dsp:cNvSpPr/>
      </dsp:nvSpPr>
      <dsp:spPr>
        <a:xfrm rot="16200000">
          <a:off x="-1607918" y="2363207"/>
          <a:ext cx="3608114" cy="3144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77337" bIns="0" numCol="1" spcCol="1270" anchor="t" anchorCtr="0">
          <a:noAutofit/>
        </a:bodyPr>
        <a:lstStyle/>
        <a:p>
          <a:pPr lvl="0" algn="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200" b="1" kern="1200" dirty="0" smtClean="0"/>
            <a:t>PLURIFORME</a:t>
          </a:r>
          <a:endParaRPr lang="es-ES_tradnl" sz="2200" b="1" kern="1200" dirty="0"/>
        </a:p>
      </dsp:txBody>
      <dsp:txXfrm>
        <a:off x="-1607918" y="2363207"/>
        <a:ext cx="3608114" cy="314461"/>
      </dsp:txXfrm>
    </dsp:sp>
    <dsp:sp modelId="{19FEEFFB-821B-E44B-AB1D-43257A6BAD8E}">
      <dsp:nvSpPr>
        <dsp:cNvPr id="0" name=""/>
        <dsp:cNvSpPr/>
      </dsp:nvSpPr>
      <dsp:spPr>
        <a:xfrm>
          <a:off x="353369" y="716381"/>
          <a:ext cx="1566351" cy="3608114"/>
        </a:xfrm>
        <a:prstGeom prst="rect">
          <a:avLst/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277337" rIns="149352" bIns="14935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600" kern="1200" dirty="0" smtClean="0"/>
            <a:t>Los conflictos, las tensiones y los opuestos pueden alcanzar una unidad </a:t>
          </a:r>
          <a:r>
            <a:rPr lang="es-ES_tradnl" sz="1600" kern="1200" dirty="0" err="1" smtClean="0"/>
            <a:t>pluriforme</a:t>
          </a:r>
          <a:r>
            <a:rPr lang="es-ES_tradnl" sz="1600" kern="1200" dirty="0" smtClean="0"/>
            <a:t> que engendra</a:t>
          </a:r>
          <a:endParaRPr lang="es-ES_tradnl" sz="1600" kern="1200" dirty="0"/>
        </a:p>
      </dsp:txBody>
      <dsp:txXfrm>
        <a:off x="353369" y="716381"/>
        <a:ext cx="1566351" cy="3608114"/>
      </dsp:txXfrm>
    </dsp:sp>
    <dsp:sp modelId="{1A40303C-08F5-124E-8A69-70057C4E5556}">
      <dsp:nvSpPr>
        <dsp:cNvPr id="0" name=""/>
        <dsp:cNvSpPr/>
      </dsp:nvSpPr>
      <dsp:spPr>
        <a:xfrm>
          <a:off x="38907" y="301292"/>
          <a:ext cx="628922" cy="62892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51AED85-3897-F84C-B9FF-99FA6DCDB205}">
      <dsp:nvSpPr>
        <dsp:cNvPr id="0" name=""/>
        <dsp:cNvSpPr/>
      </dsp:nvSpPr>
      <dsp:spPr>
        <a:xfrm rot="16200000">
          <a:off x="666955" y="2363207"/>
          <a:ext cx="3608114" cy="3144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77337" bIns="0" numCol="1" spcCol="1270" anchor="t" anchorCtr="0">
          <a:noAutofit/>
        </a:bodyPr>
        <a:lstStyle/>
        <a:p>
          <a:pPr lvl="0" algn="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200" kern="1200" dirty="0" smtClean="0"/>
            <a:t>RESOLUCIÓN</a:t>
          </a:r>
          <a:endParaRPr lang="es-ES_tradnl" sz="2200" kern="1200" dirty="0"/>
        </a:p>
      </dsp:txBody>
      <dsp:txXfrm>
        <a:off x="666955" y="2363207"/>
        <a:ext cx="3608114" cy="314461"/>
      </dsp:txXfrm>
    </dsp:sp>
    <dsp:sp modelId="{869B413A-A596-4843-A7F2-CCCA50F7839D}">
      <dsp:nvSpPr>
        <dsp:cNvPr id="0" name=""/>
        <dsp:cNvSpPr/>
      </dsp:nvSpPr>
      <dsp:spPr>
        <a:xfrm>
          <a:off x="2628243" y="716381"/>
          <a:ext cx="1566351" cy="3608114"/>
        </a:xfrm>
        <a:prstGeom prst="rect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277337" rIns="149352" bIns="14935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600" kern="1200" dirty="0" smtClean="0"/>
            <a:t>Ni por sincretismo ni por la absorción de uno en el otro, sino por la resolución de nueva vida </a:t>
          </a:r>
          <a:endParaRPr lang="es-ES_tradnl" sz="1600" kern="1200" dirty="0"/>
        </a:p>
      </dsp:txBody>
      <dsp:txXfrm>
        <a:off x="2628243" y="716381"/>
        <a:ext cx="1566351" cy="3608114"/>
      </dsp:txXfrm>
    </dsp:sp>
    <dsp:sp modelId="{E0E286E4-9F37-5F43-8427-1B9763245244}">
      <dsp:nvSpPr>
        <dsp:cNvPr id="0" name=""/>
        <dsp:cNvSpPr/>
      </dsp:nvSpPr>
      <dsp:spPr>
        <a:xfrm>
          <a:off x="2313782" y="301292"/>
          <a:ext cx="628922" cy="628922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582032A-A181-1946-9449-671F336A35A9}">
      <dsp:nvSpPr>
        <dsp:cNvPr id="0" name=""/>
        <dsp:cNvSpPr/>
      </dsp:nvSpPr>
      <dsp:spPr>
        <a:xfrm rot="16200000">
          <a:off x="2941830" y="2363207"/>
          <a:ext cx="3608114" cy="3144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77337" bIns="0" numCol="1" spcCol="1270" anchor="t" anchorCtr="0">
          <a:noAutofit/>
        </a:bodyPr>
        <a:lstStyle/>
        <a:p>
          <a:pPr lvl="0" algn="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200" kern="1200" dirty="0" smtClean="0"/>
            <a:t>DISCIPULAR</a:t>
          </a:r>
          <a:endParaRPr lang="es-ES_tradnl" sz="2200" kern="1200" dirty="0"/>
        </a:p>
      </dsp:txBody>
      <dsp:txXfrm>
        <a:off x="2941830" y="2363207"/>
        <a:ext cx="3608114" cy="314461"/>
      </dsp:txXfrm>
    </dsp:sp>
    <dsp:sp modelId="{59426FF7-C3E4-0A49-9FC3-EDA3A8C1067B}">
      <dsp:nvSpPr>
        <dsp:cNvPr id="0" name=""/>
        <dsp:cNvSpPr/>
      </dsp:nvSpPr>
      <dsp:spPr>
        <a:xfrm>
          <a:off x="4903118" y="716381"/>
          <a:ext cx="1566351" cy="3608114"/>
        </a:xfrm>
        <a:prstGeom prst="rect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277337" rIns="149352" bIns="14935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600" kern="1200" dirty="0" smtClean="0"/>
            <a:t>La paz corona y cohesiona en cada momento las relaciones entre los discípulos </a:t>
          </a:r>
          <a:endParaRPr lang="es-ES_tradnl" sz="1600" kern="1200" dirty="0"/>
        </a:p>
      </dsp:txBody>
      <dsp:txXfrm>
        <a:off x="4903118" y="716381"/>
        <a:ext cx="1566351" cy="3608114"/>
      </dsp:txXfrm>
    </dsp:sp>
    <dsp:sp modelId="{258257A9-22B9-E64D-849C-0E431D4709EE}">
      <dsp:nvSpPr>
        <dsp:cNvPr id="0" name=""/>
        <dsp:cNvSpPr/>
      </dsp:nvSpPr>
      <dsp:spPr>
        <a:xfrm>
          <a:off x="4588656" y="301292"/>
          <a:ext cx="628922" cy="62892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99A6F3-D36A-9741-819D-C3F9BD2F0252}">
      <dsp:nvSpPr>
        <dsp:cNvPr id="0" name=""/>
        <dsp:cNvSpPr/>
      </dsp:nvSpPr>
      <dsp:spPr>
        <a:xfrm>
          <a:off x="1464815" y="530693"/>
          <a:ext cx="3578746" cy="3578746"/>
        </a:xfrm>
        <a:prstGeom prst="blockArc">
          <a:avLst>
            <a:gd name="adj1" fmla="val 12600000"/>
            <a:gd name="adj2" fmla="val 16200000"/>
            <a:gd name="adj3" fmla="val 4520"/>
          </a:avLst>
        </a:prstGeom>
        <a:solidFill>
          <a:srgbClr val="FF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E21B402-C3DD-144D-8912-17BEB8FD0BE1}">
      <dsp:nvSpPr>
        <dsp:cNvPr id="0" name=""/>
        <dsp:cNvSpPr/>
      </dsp:nvSpPr>
      <dsp:spPr>
        <a:xfrm>
          <a:off x="1464815" y="530693"/>
          <a:ext cx="3578746" cy="3578746"/>
        </a:xfrm>
        <a:prstGeom prst="blockArc">
          <a:avLst>
            <a:gd name="adj1" fmla="val 9000000"/>
            <a:gd name="adj2" fmla="val 12600000"/>
            <a:gd name="adj3" fmla="val 4520"/>
          </a:avLst>
        </a:prstGeom>
        <a:solidFill>
          <a:srgbClr val="FF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4B1C409-3F3B-614E-A967-F889C7AFB766}">
      <dsp:nvSpPr>
        <dsp:cNvPr id="0" name=""/>
        <dsp:cNvSpPr/>
      </dsp:nvSpPr>
      <dsp:spPr>
        <a:xfrm>
          <a:off x="1464815" y="530693"/>
          <a:ext cx="3578746" cy="3578746"/>
        </a:xfrm>
        <a:prstGeom prst="blockArc">
          <a:avLst>
            <a:gd name="adj1" fmla="val 5400000"/>
            <a:gd name="adj2" fmla="val 9000000"/>
            <a:gd name="adj3" fmla="val 4520"/>
          </a:avLst>
        </a:prstGeom>
        <a:solidFill>
          <a:srgbClr val="FF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AACF92D-A927-7346-B03A-17522FBE7EBE}">
      <dsp:nvSpPr>
        <dsp:cNvPr id="0" name=""/>
        <dsp:cNvSpPr/>
      </dsp:nvSpPr>
      <dsp:spPr>
        <a:xfrm>
          <a:off x="1464815" y="530693"/>
          <a:ext cx="3578746" cy="3578746"/>
        </a:xfrm>
        <a:prstGeom prst="blockArc">
          <a:avLst>
            <a:gd name="adj1" fmla="val 1800000"/>
            <a:gd name="adj2" fmla="val 5400000"/>
            <a:gd name="adj3" fmla="val 4520"/>
          </a:avLst>
        </a:prstGeom>
        <a:solidFill>
          <a:srgbClr val="FF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89F2B2-C2B1-0D45-8CC0-AC72641816E7}">
      <dsp:nvSpPr>
        <dsp:cNvPr id="0" name=""/>
        <dsp:cNvSpPr/>
      </dsp:nvSpPr>
      <dsp:spPr>
        <a:xfrm>
          <a:off x="1464815" y="530693"/>
          <a:ext cx="3578746" cy="3578746"/>
        </a:xfrm>
        <a:prstGeom prst="blockArc">
          <a:avLst>
            <a:gd name="adj1" fmla="val 19800000"/>
            <a:gd name="adj2" fmla="val 1800000"/>
            <a:gd name="adj3" fmla="val 4520"/>
          </a:avLst>
        </a:prstGeom>
        <a:solidFill>
          <a:srgbClr val="FF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20F95C-4B9E-9840-BEF7-1987C718B973}">
      <dsp:nvSpPr>
        <dsp:cNvPr id="0" name=""/>
        <dsp:cNvSpPr/>
      </dsp:nvSpPr>
      <dsp:spPr>
        <a:xfrm>
          <a:off x="1464815" y="530693"/>
          <a:ext cx="3578746" cy="3578746"/>
        </a:xfrm>
        <a:prstGeom prst="blockArc">
          <a:avLst>
            <a:gd name="adj1" fmla="val 16200000"/>
            <a:gd name="adj2" fmla="val 19800000"/>
            <a:gd name="adj3" fmla="val 4520"/>
          </a:avLst>
        </a:prstGeom>
        <a:solidFill>
          <a:srgbClr val="FF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8C29B3F-502C-454E-B3EF-5450C10A887D}">
      <dsp:nvSpPr>
        <dsp:cNvPr id="0" name=""/>
        <dsp:cNvSpPr/>
      </dsp:nvSpPr>
      <dsp:spPr>
        <a:xfrm>
          <a:off x="2187894" y="1247385"/>
          <a:ext cx="2132587" cy="214536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COMUNIÓN</a:t>
          </a:r>
          <a:endParaRPr lang="es-ES" sz="1400" b="0" i="1" kern="1200" dirty="0"/>
        </a:p>
      </dsp:txBody>
      <dsp:txXfrm>
        <a:off x="2500204" y="1561566"/>
        <a:ext cx="1507967" cy="1516999"/>
      </dsp:txXfrm>
    </dsp:sp>
    <dsp:sp modelId="{9B744851-B2A1-A648-9F81-8A696DAC98EC}">
      <dsp:nvSpPr>
        <dsp:cNvPr id="0" name=""/>
        <dsp:cNvSpPr/>
      </dsp:nvSpPr>
      <dsp:spPr>
        <a:xfrm>
          <a:off x="2463846" y="-221441"/>
          <a:ext cx="1580683" cy="1585154"/>
        </a:xfrm>
        <a:prstGeom prst="ellipse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DIFERENCIAS</a:t>
          </a:r>
          <a:endParaRPr lang="es-ES" sz="1200" b="0" i="1" kern="1200" dirty="0"/>
        </a:p>
      </dsp:txBody>
      <dsp:txXfrm>
        <a:off x="2695332" y="10699"/>
        <a:ext cx="1117711" cy="1120874"/>
      </dsp:txXfrm>
    </dsp:sp>
    <dsp:sp modelId="{2A91ED1B-DFBA-AA45-9FB3-D2EBD074F099}">
      <dsp:nvSpPr>
        <dsp:cNvPr id="0" name=""/>
        <dsp:cNvSpPr/>
      </dsp:nvSpPr>
      <dsp:spPr>
        <a:xfrm>
          <a:off x="3981043" y="667370"/>
          <a:ext cx="1575526" cy="1556462"/>
        </a:xfrm>
        <a:prstGeom prst="ellipse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DIGNIDAD</a:t>
          </a:r>
          <a:endParaRPr lang="es-ES" sz="1200" b="1" kern="1200" dirty="0"/>
        </a:p>
      </dsp:txBody>
      <dsp:txXfrm>
        <a:off x="4211773" y="895309"/>
        <a:ext cx="1114066" cy="1100584"/>
      </dsp:txXfrm>
    </dsp:sp>
    <dsp:sp modelId="{66C93442-787A-2F4B-96FF-25DF83D69A7A}">
      <dsp:nvSpPr>
        <dsp:cNvPr id="0" name=""/>
        <dsp:cNvSpPr/>
      </dsp:nvSpPr>
      <dsp:spPr>
        <a:xfrm>
          <a:off x="3981043" y="2416301"/>
          <a:ext cx="1575526" cy="1556462"/>
        </a:xfrm>
        <a:prstGeom prst="ellipse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UNIDAD</a:t>
          </a:r>
          <a:endParaRPr lang="es-ES" sz="1200" b="1" kern="1200" dirty="0"/>
        </a:p>
      </dsp:txBody>
      <dsp:txXfrm>
        <a:off x="4211773" y="2644240"/>
        <a:ext cx="1114066" cy="1100584"/>
      </dsp:txXfrm>
    </dsp:sp>
    <dsp:sp modelId="{C95AE41A-F339-3C45-A7A0-D4203493DF02}">
      <dsp:nvSpPr>
        <dsp:cNvPr id="0" name=""/>
        <dsp:cNvSpPr/>
      </dsp:nvSpPr>
      <dsp:spPr>
        <a:xfrm>
          <a:off x="2466425" y="3290766"/>
          <a:ext cx="1575526" cy="1556462"/>
        </a:xfrm>
        <a:prstGeom prst="ellipse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SOLIDARIDAD</a:t>
          </a:r>
          <a:endParaRPr lang="es-ES" sz="1200" b="1" kern="1200" dirty="0"/>
        </a:p>
      </dsp:txBody>
      <dsp:txXfrm>
        <a:off x="2697155" y="3518705"/>
        <a:ext cx="1114066" cy="1100584"/>
      </dsp:txXfrm>
    </dsp:sp>
    <dsp:sp modelId="{8705CDDB-9693-F140-A275-3608227F0A00}">
      <dsp:nvSpPr>
        <dsp:cNvPr id="0" name=""/>
        <dsp:cNvSpPr/>
      </dsp:nvSpPr>
      <dsp:spPr>
        <a:xfrm>
          <a:off x="951806" y="2416301"/>
          <a:ext cx="1575526" cy="1556462"/>
        </a:xfrm>
        <a:prstGeom prst="ellipse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RESOLUCIÓN</a:t>
          </a:r>
          <a:endParaRPr lang="es-ES" sz="1200" b="1" kern="1200" dirty="0"/>
        </a:p>
      </dsp:txBody>
      <dsp:txXfrm>
        <a:off x="1182536" y="2644240"/>
        <a:ext cx="1114066" cy="1100584"/>
      </dsp:txXfrm>
    </dsp:sp>
    <dsp:sp modelId="{4CAA8D34-7F89-EE43-BCEA-58AA91A75ACB}">
      <dsp:nvSpPr>
        <dsp:cNvPr id="0" name=""/>
        <dsp:cNvSpPr/>
      </dsp:nvSpPr>
      <dsp:spPr>
        <a:xfrm>
          <a:off x="951806" y="667370"/>
          <a:ext cx="1575526" cy="1556462"/>
        </a:xfrm>
        <a:prstGeom prst="ellipse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PAZ</a:t>
          </a:r>
          <a:endParaRPr lang="es-ES" sz="1200" b="1" kern="1200" dirty="0"/>
        </a:p>
      </dsp:txBody>
      <dsp:txXfrm>
        <a:off x="1182536" y="895309"/>
        <a:ext cx="1114066" cy="110058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AC749A-6174-7C42-B1AC-B6B07A9CF08D}">
      <dsp:nvSpPr>
        <dsp:cNvPr id="0" name=""/>
        <dsp:cNvSpPr/>
      </dsp:nvSpPr>
      <dsp:spPr>
        <a:xfrm>
          <a:off x="2402" y="2530"/>
          <a:ext cx="6503571" cy="15456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s-ES" sz="3900" b="1" kern="1200" dirty="0" smtClean="0"/>
            <a:t>DIVERSIDAD RECONCILIADA </a:t>
          </a:r>
        </a:p>
        <a:p>
          <a:pPr lvl="0" algn="ctr" defTabSz="17335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ES" sz="1600" b="0" i="1" kern="1200" dirty="0" smtClean="0"/>
            <a:t>EG 230</a:t>
          </a:r>
          <a:endParaRPr lang="es-ES" sz="1600" b="0" i="1" kern="1200" dirty="0"/>
        </a:p>
      </dsp:txBody>
      <dsp:txXfrm>
        <a:off x="47673" y="47801"/>
        <a:ext cx="6413029" cy="1455134"/>
      </dsp:txXfrm>
    </dsp:sp>
    <dsp:sp modelId="{21ED15F9-DFDF-7349-8BA5-50CA27292408}">
      <dsp:nvSpPr>
        <dsp:cNvPr id="0" name=""/>
        <dsp:cNvSpPr/>
      </dsp:nvSpPr>
      <dsp:spPr>
        <a:xfrm>
          <a:off x="2402" y="1660501"/>
          <a:ext cx="3186250" cy="1425230"/>
        </a:xfrm>
        <a:prstGeom prst="roundRect">
          <a:avLst>
            <a:gd name="adj" fmla="val 10000"/>
          </a:avLst>
        </a:prstGeom>
        <a:solidFill>
          <a:srgbClr val="00009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/>
            <a:t>NO PAZ NEGOCIADA</a:t>
          </a:r>
          <a:endParaRPr lang="es-ES" sz="3200" kern="1200" dirty="0"/>
        </a:p>
      </dsp:txBody>
      <dsp:txXfrm>
        <a:off x="44146" y="1702245"/>
        <a:ext cx="3102762" cy="1341742"/>
      </dsp:txXfrm>
    </dsp:sp>
    <dsp:sp modelId="{5E161061-C6D7-7349-84CC-06787AE91DA7}">
      <dsp:nvSpPr>
        <dsp:cNvPr id="0" name=""/>
        <dsp:cNvSpPr/>
      </dsp:nvSpPr>
      <dsp:spPr>
        <a:xfrm>
          <a:off x="2402" y="3198027"/>
          <a:ext cx="1560357" cy="1425230"/>
        </a:xfrm>
        <a:prstGeom prst="roundRect">
          <a:avLst>
            <a:gd name="adj" fmla="val 10000"/>
          </a:avLst>
        </a:prstGeom>
        <a:solidFill>
          <a:srgbClr val="00009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MISMO ESPÍRITU</a:t>
          </a:r>
          <a:endParaRPr lang="es-ES" sz="2000" kern="1200" dirty="0"/>
        </a:p>
      </dsp:txBody>
      <dsp:txXfrm>
        <a:off x="44146" y="3239771"/>
        <a:ext cx="1476869" cy="1341742"/>
      </dsp:txXfrm>
    </dsp:sp>
    <dsp:sp modelId="{5D44AA03-1B98-6140-9AF4-73877F0BC1A5}">
      <dsp:nvSpPr>
        <dsp:cNvPr id="0" name=""/>
        <dsp:cNvSpPr/>
      </dsp:nvSpPr>
      <dsp:spPr>
        <a:xfrm>
          <a:off x="1628295" y="3198027"/>
          <a:ext cx="1560357" cy="1425230"/>
        </a:xfrm>
        <a:prstGeom prst="roundRect">
          <a:avLst>
            <a:gd name="adj" fmla="val 10000"/>
          </a:avLst>
        </a:prstGeom>
        <a:solidFill>
          <a:srgbClr val="00009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PACTO CULTURAL</a:t>
          </a:r>
          <a:endParaRPr lang="es-ES" sz="2000" kern="1200" dirty="0"/>
        </a:p>
      </dsp:txBody>
      <dsp:txXfrm>
        <a:off x="1670039" y="3239771"/>
        <a:ext cx="1476869" cy="1341742"/>
      </dsp:txXfrm>
    </dsp:sp>
    <dsp:sp modelId="{EA445F9D-A933-4C40-AA83-163FBBBEC873}">
      <dsp:nvSpPr>
        <dsp:cNvPr id="0" name=""/>
        <dsp:cNvSpPr/>
      </dsp:nvSpPr>
      <dsp:spPr>
        <a:xfrm>
          <a:off x="3319723" y="1660501"/>
          <a:ext cx="3186250" cy="1425230"/>
        </a:xfrm>
        <a:prstGeom prst="roundRect">
          <a:avLst>
            <a:gd name="adj" fmla="val 1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/>
            <a:t>CONVERSIÓN</a:t>
          </a:r>
          <a:endParaRPr lang="es-ES" sz="3200" kern="1200" dirty="0"/>
        </a:p>
      </dsp:txBody>
      <dsp:txXfrm>
        <a:off x="3361467" y="1702245"/>
        <a:ext cx="3102762" cy="1341742"/>
      </dsp:txXfrm>
    </dsp:sp>
    <dsp:sp modelId="{8E6BB707-AA36-1542-9ECE-34084482CDAA}">
      <dsp:nvSpPr>
        <dsp:cNvPr id="0" name=""/>
        <dsp:cNvSpPr/>
      </dsp:nvSpPr>
      <dsp:spPr>
        <a:xfrm>
          <a:off x="3319723" y="3198027"/>
          <a:ext cx="1560357" cy="1425230"/>
        </a:xfrm>
        <a:prstGeom prst="roundRect">
          <a:avLst>
            <a:gd name="adj" fmla="val 1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UNIDAD</a:t>
          </a:r>
          <a:endParaRPr lang="es-ES" sz="2000" kern="1200" dirty="0"/>
        </a:p>
      </dsp:txBody>
      <dsp:txXfrm>
        <a:off x="3361467" y="3239771"/>
        <a:ext cx="1476869" cy="1341742"/>
      </dsp:txXfrm>
    </dsp:sp>
    <dsp:sp modelId="{8547C21C-F9D5-B64F-B591-DCE6049C64D0}">
      <dsp:nvSpPr>
        <dsp:cNvPr id="0" name=""/>
        <dsp:cNvSpPr/>
      </dsp:nvSpPr>
      <dsp:spPr>
        <a:xfrm>
          <a:off x="4945616" y="3198027"/>
          <a:ext cx="1560357" cy="1425230"/>
        </a:xfrm>
        <a:prstGeom prst="roundRect">
          <a:avLst>
            <a:gd name="adj" fmla="val 1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CORAZÓN</a:t>
          </a:r>
          <a:endParaRPr lang="es-ES" sz="2000" kern="1200" dirty="0"/>
        </a:p>
      </dsp:txBody>
      <dsp:txXfrm>
        <a:off x="4987360" y="3239771"/>
        <a:ext cx="1476869" cy="134174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A8483F-F0AE-BD45-BC51-BB9AF44DD742}">
      <dsp:nvSpPr>
        <dsp:cNvPr id="0" name=""/>
        <dsp:cNvSpPr/>
      </dsp:nvSpPr>
      <dsp:spPr>
        <a:xfrm rot="5400000">
          <a:off x="3733879" y="-1053588"/>
          <a:ext cx="1805141" cy="436371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Diversidad de carismas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Implicación en la sociedad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Salir del egoísmo propio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Acrecentar la pasión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Coordinación y corresponsabilidad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El espíritu de Jesús</a:t>
          </a:r>
          <a:endParaRPr lang="es-ES" sz="1500" kern="1200" dirty="0"/>
        </a:p>
      </dsp:txBody>
      <dsp:txXfrm rot="-5400000">
        <a:off x="2454591" y="313820"/>
        <a:ext cx="4275597" cy="1628901"/>
      </dsp:txXfrm>
    </dsp:sp>
    <dsp:sp modelId="{6FE4A828-3170-F54C-9CBA-993A57AB4183}">
      <dsp:nvSpPr>
        <dsp:cNvPr id="0" name=""/>
        <dsp:cNvSpPr/>
      </dsp:nvSpPr>
      <dsp:spPr>
        <a:xfrm>
          <a:off x="0" y="56"/>
          <a:ext cx="2454591" cy="225642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PASTORAL DE CONJUNTO</a:t>
          </a:r>
          <a:endParaRPr lang="es-ES" sz="2800" kern="1200" dirty="0"/>
        </a:p>
      </dsp:txBody>
      <dsp:txXfrm>
        <a:off x="110150" y="110206"/>
        <a:ext cx="2234291" cy="2036126"/>
      </dsp:txXfrm>
    </dsp:sp>
    <dsp:sp modelId="{8854190C-9980-D141-8F76-FB30297A11E7}">
      <dsp:nvSpPr>
        <dsp:cNvPr id="0" name=""/>
        <dsp:cNvSpPr/>
      </dsp:nvSpPr>
      <dsp:spPr>
        <a:xfrm rot="5400000">
          <a:off x="3733879" y="1315659"/>
          <a:ext cx="1805141" cy="436371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Comunión desde conversión pastoral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Comunión desde la formación de laicos/as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Comunión desde respuesta a gritos del mundo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Comunión desde l debilidad a discernir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Comunión desde salir a los caminos</a:t>
          </a:r>
          <a:endParaRPr lang="es-ES" sz="1500" kern="1200" dirty="0"/>
        </a:p>
      </dsp:txBody>
      <dsp:txXfrm rot="-5400000">
        <a:off x="2454591" y="2683067"/>
        <a:ext cx="4275597" cy="1628901"/>
      </dsp:txXfrm>
    </dsp:sp>
    <dsp:sp modelId="{98BAD737-F9A1-0D4E-96CF-B4EF66BB0A1E}">
      <dsp:nvSpPr>
        <dsp:cNvPr id="0" name=""/>
        <dsp:cNvSpPr/>
      </dsp:nvSpPr>
      <dsp:spPr>
        <a:xfrm>
          <a:off x="0" y="2369304"/>
          <a:ext cx="2454591" cy="225642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ATENDER NUDOS CRÍTICOS</a:t>
          </a:r>
          <a:endParaRPr lang="es-ES" sz="2800" kern="1200" dirty="0"/>
        </a:p>
      </dsp:txBody>
      <dsp:txXfrm>
        <a:off x="110150" y="2479454"/>
        <a:ext cx="2234291" cy="2036126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59EFA8-08CE-7640-BEBF-0FEBEE0991C2}">
      <dsp:nvSpPr>
        <dsp:cNvPr id="0" name=""/>
        <dsp:cNvSpPr/>
      </dsp:nvSpPr>
      <dsp:spPr>
        <a:xfrm>
          <a:off x="0" y="262766"/>
          <a:ext cx="6741806" cy="1110375"/>
        </a:xfrm>
        <a:prstGeom prst="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3239" tIns="312420" rIns="523239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Actitudes y palabras que dañan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Salir de dicotomías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err="1" smtClean="0"/>
            <a:t>Operativizar</a:t>
          </a:r>
          <a:r>
            <a:rPr lang="es-ES" sz="1500" kern="1200" dirty="0" smtClean="0"/>
            <a:t> el amor de Dios</a:t>
          </a:r>
          <a:endParaRPr lang="es-ES" sz="1500" kern="1200" dirty="0"/>
        </a:p>
      </dsp:txBody>
      <dsp:txXfrm>
        <a:off x="0" y="262766"/>
        <a:ext cx="6741806" cy="1110375"/>
      </dsp:txXfrm>
    </dsp:sp>
    <dsp:sp modelId="{D50F0F92-8A63-5F45-80E5-5A2D5E8222BF}">
      <dsp:nvSpPr>
        <dsp:cNvPr id="0" name=""/>
        <dsp:cNvSpPr/>
      </dsp:nvSpPr>
      <dsp:spPr>
        <a:xfrm>
          <a:off x="337090" y="41366"/>
          <a:ext cx="4719264" cy="442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8377" tIns="0" rIns="178377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PARA CRECER</a:t>
          </a:r>
          <a:endParaRPr lang="es-ES" sz="2000" b="1" kern="1200" dirty="0"/>
        </a:p>
      </dsp:txBody>
      <dsp:txXfrm>
        <a:off x="358706" y="62982"/>
        <a:ext cx="4676032" cy="399568"/>
      </dsp:txXfrm>
    </dsp:sp>
    <dsp:sp modelId="{E3B35F65-B0FC-0A4A-9130-944EE7CF6C96}">
      <dsp:nvSpPr>
        <dsp:cNvPr id="0" name=""/>
        <dsp:cNvSpPr/>
      </dsp:nvSpPr>
      <dsp:spPr>
        <a:xfrm>
          <a:off x="0" y="1675541"/>
          <a:ext cx="6741806" cy="1606500"/>
        </a:xfrm>
        <a:prstGeom prst="rect">
          <a:avLst/>
        </a:prstGeom>
        <a:solidFill>
          <a:schemeClr val="tx2">
            <a:lumMod val="50000"/>
            <a:lumOff val="5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3239" tIns="312420" rIns="523239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Espiritualidad cósmica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Espiritualidad comunitaria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Espiritualidad histórica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Espiritualidad cuestionadora de la praxis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Espiritualidad crítica frete a la acción pastoral</a:t>
          </a:r>
          <a:endParaRPr lang="es-ES" sz="1500" kern="1200" dirty="0"/>
        </a:p>
      </dsp:txBody>
      <dsp:txXfrm>
        <a:off x="0" y="1675541"/>
        <a:ext cx="6741806" cy="1606500"/>
      </dsp:txXfrm>
    </dsp:sp>
    <dsp:sp modelId="{E773D18E-DCD1-4F43-9841-20551F3AD764}">
      <dsp:nvSpPr>
        <dsp:cNvPr id="0" name=""/>
        <dsp:cNvSpPr/>
      </dsp:nvSpPr>
      <dsp:spPr>
        <a:xfrm>
          <a:off x="337090" y="1454141"/>
          <a:ext cx="4719264" cy="442800"/>
        </a:xfrm>
        <a:prstGeom prst="roundRect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8377" tIns="0" rIns="178377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ESPIRITUALIDAD ECLESIAL</a:t>
          </a:r>
          <a:endParaRPr lang="es-ES" sz="2000" b="1" kern="1200" dirty="0"/>
        </a:p>
      </dsp:txBody>
      <dsp:txXfrm>
        <a:off x="358706" y="1475757"/>
        <a:ext cx="4676032" cy="399568"/>
      </dsp:txXfrm>
    </dsp:sp>
    <dsp:sp modelId="{BC435121-5C41-5147-8FEF-8B00CF7F606F}">
      <dsp:nvSpPr>
        <dsp:cNvPr id="0" name=""/>
        <dsp:cNvSpPr/>
      </dsp:nvSpPr>
      <dsp:spPr>
        <a:xfrm>
          <a:off x="0" y="3584442"/>
          <a:ext cx="6741806" cy="1370250"/>
        </a:xfrm>
        <a:prstGeom prst="rect">
          <a:avLst/>
        </a:prstGeom>
        <a:solidFill>
          <a:srgbClr val="CCFFCC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3239" tIns="312420" rIns="523239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Inspiración profética: pobres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Recuperar la alegría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Terminar con las cuentas pendientes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En discernimiento</a:t>
          </a:r>
          <a:endParaRPr lang="es-ES" sz="1500" kern="1200" dirty="0"/>
        </a:p>
      </dsp:txBody>
      <dsp:txXfrm>
        <a:off x="0" y="3584442"/>
        <a:ext cx="6741806" cy="1370250"/>
      </dsp:txXfrm>
    </dsp:sp>
    <dsp:sp modelId="{7B634032-3AEA-8042-B196-74D189717CA8}">
      <dsp:nvSpPr>
        <dsp:cNvPr id="0" name=""/>
        <dsp:cNvSpPr/>
      </dsp:nvSpPr>
      <dsp:spPr>
        <a:xfrm>
          <a:off x="337090" y="3363042"/>
          <a:ext cx="4719264" cy="442800"/>
        </a:xfrm>
        <a:prstGeom prst="roundRect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8377" tIns="0" rIns="178377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COMUNIÓN DESDE LA UTOPÍA</a:t>
          </a:r>
          <a:endParaRPr lang="es-ES" sz="2000" b="1" kern="1200" dirty="0"/>
        </a:p>
      </dsp:txBody>
      <dsp:txXfrm>
        <a:off x="358706" y="3384658"/>
        <a:ext cx="4676032" cy="3995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0ED3C5-68D4-B744-AC37-0728F11D67D1}">
      <dsp:nvSpPr>
        <dsp:cNvPr id="0" name=""/>
        <dsp:cNvSpPr/>
      </dsp:nvSpPr>
      <dsp:spPr>
        <a:xfrm>
          <a:off x="226329" y="325008"/>
          <a:ext cx="2990079" cy="934399"/>
        </a:xfrm>
        <a:prstGeom prst="rect">
          <a:avLst/>
        </a:prstGeom>
        <a:solidFill>
          <a:schemeClr val="accent2">
            <a:lumMod val="25000"/>
            <a:lumOff val="75000"/>
            <a:alpha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3290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i="1" kern="1200" dirty="0" smtClean="0"/>
            <a:t>E</a:t>
          </a:r>
          <a:r>
            <a:rPr lang="es-ES_tradnl" sz="1600" b="1" i="1" kern="1200" dirty="0" smtClean="0"/>
            <a:t>l entusiasmo misionero</a:t>
          </a:r>
          <a:endParaRPr lang="es-ES_tradnl" sz="1600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100" kern="1200" dirty="0" smtClean="0"/>
            <a:t>Individualismo, poder y gloria</a:t>
          </a:r>
          <a:endParaRPr lang="es-ES_tradnl" sz="1100" kern="1200" dirty="0"/>
        </a:p>
      </dsp:txBody>
      <dsp:txXfrm>
        <a:off x="226329" y="325008"/>
        <a:ext cx="2990079" cy="934399"/>
      </dsp:txXfrm>
    </dsp:sp>
    <dsp:sp modelId="{A31E5760-8842-0449-8EAD-407CCCD2E8EA}">
      <dsp:nvSpPr>
        <dsp:cNvPr id="0" name=""/>
        <dsp:cNvSpPr/>
      </dsp:nvSpPr>
      <dsp:spPr>
        <a:xfrm>
          <a:off x="101743" y="190039"/>
          <a:ext cx="654079" cy="98111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8757AFE-2C46-874F-A6B7-FDDE935B4B73}">
      <dsp:nvSpPr>
        <dsp:cNvPr id="0" name=""/>
        <dsp:cNvSpPr/>
      </dsp:nvSpPr>
      <dsp:spPr>
        <a:xfrm>
          <a:off x="3573627" y="325008"/>
          <a:ext cx="2990079" cy="934399"/>
        </a:xfrm>
        <a:prstGeom prst="rect">
          <a:avLst/>
        </a:prstGeom>
        <a:solidFill>
          <a:schemeClr val="accent4">
            <a:lumMod val="40000"/>
            <a:lumOff val="60000"/>
            <a:alpha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3290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i="1" kern="1200" dirty="0" smtClean="0"/>
            <a:t>L</a:t>
          </a:r>
          <a:r>
            <a:rPr lang="es-ES_tradnl" sz="1600" b="1" i="1" kern="1200" dirty="0" smtClean="0"/>
            <a:t>a alegría evangelizadora</a:t>
          </a:r>
          <a:endParaRPr lang="es-ES_tradnl" sz="1600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100" kern="1200" dirty="0" smtClean="0"/>
            <a:t>Melancolía y gris pragmatismo</a:t>
          </a:r>
          <a:endParaRPr lang="es-ES_tradnl" sz="1100" kern="1200" dirty="0"/>
        </a:p>
      </dsp:txBody>
      <dsp:txXfrm>
        <a:off x="3573627" y="325008"/>
        <a:ext cx="2990079" cy="934399"/>
      </dsp:txXfrm>
    </dsp:sp>
    <dsp:sp modelId="{08C4F479-408C-DD46-800E-8342623F5102}">
      <dsp:nvSpPr>
        <dsp:cNvPr id="0" name=""/>
        <dsp:cNvSpPr/>
      </dsp:nvSpPr>
      <dsp:spPr>
        <a:xfrm>
          <a:off x="3449040" y="190039"/>
          <a:ext cx="654079" cy="981119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7000" r="-57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EF39331-7080-9546-B87A-061EE66D53C2}">
      <dsp:nvSpPr>
        <dsp:cNvPr id="0" name=""/>
        <dsp:cNvSpPr/>
      </dsp:nvSpPr>
      <dsp:spPr>
        <a:xfrm>
          <a:off x="226329" y="1501314"/>
          <a:ext cx="2990079" cy="934399"/>
        </a:xfrm>
        <a:prstGeom prst="rect">
          <a:avLst/>
        </a:prstGeom>
        <a:solidFill>
          <a:srgbClr val="CCFFCC">
            <a:alpha val="4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3290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i="1" kern="1200" dirty="0" smtClean="0"/>
            <a:t>L</a:t>
          </a:r>
          <a:r>
            <a:rPr lang="it-IT" sz="1600" b="1" i="1" kern="1200" dirty="0" smtClean="0"/>
            <a:t>a </a:t>
          </a:r>
          <a:r>
            <a:rPr lang="it-IT" sz="1600" b="1" i="1" kern="1200" dirty="0" err="1" smtClean="0"/>
            <a:t>esperanza</a:t>
          </a:r>
          <a:endParaRPr lang="it-IT" sz="1600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100" b="0" i="0" kern="1200" dirty="0" smtClean="0"/>
            <a:t>Vinagre y pesimismo quejoso</a:t>
          </a:r>
          <a:endParaRPr lang="es-ES_tradnl" sz="1100" b="0" i="0" kern="1200" dirty="0"/>
        </a:p>
      </dsp:txBody>
      <dsp:txXfrm>
        <a:off x="226329" y="1501314"/>
        <a:ext cx="2990079" cy="934399"/>
      </dsp:txXfrm>
    </dsp:sp>
    <dsp:sp modelId="{F242D762-4CF1-E74F-B8AA-EEFB357DF3AC}">
      <dsp:nvSpPr>
        <dsp:cNvPr id="0" name=""/>
        <dsp:cNvSpPr/>
      </dsp:nvSpPr>
      <dsp:spPr>
        <a:xfrm>
          <a:off x="101743" y="1366345"/>
          <a:ext cx="654079" cy="98111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8000" r="-68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2EAD5CC-18BD-964F-A663-7C5E1200A2EF}">
      <dsp:nvSpPr>
        <dsp:cNvPr id="0" name=""/>
        <dsp:cNvSpPr/>
      </dsp:nvSpPr>
      <dsp:spPr>
        <a:xfrm>
          <a:off x="3573627" y="1501314"/>
          <a:ext cx="2990079" cy="934399"/>
        </a:xfrm>
        <a:prstGeom prst="rect">
          <a:avLst/>
        </a:prstGeom>
        <a:solidFill>
          <a:srgbClr val="FFFF00">
            <a:alpha val="4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3290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b="1" i="1" kern="1200" dirty="0" smtClean="0"/>
            <a:t>La comunidad</a:t>
          </a:r>
          <a:endParaRPr lang="es-ES_tradnl" sz="1600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100" kern="1200" dirty="0" smtClean="0"/>
            <a:t>sospecha, desconfianza y defensiva</a:t>
          </a:r>
          <a:endParaRPr lang="es-ES_tradnl" sz="1100" kern="1200" dirty="0"/>
        </a:p>
      </dsp:txBody>
      <dsp:txXfrm>
        <a:off x="3573627" y="1501314"/>
        <a:ext cx="2990079" cy="934399"/>
      </dsp:txXfrm>
    </dsp:sp>
    <dsp:sp modelId="{93538F0D-D433-DD4F-B931-6A1DE81CAE17}">
      <dsp:nvSpPr>
        <dsp:cNvPr id="0" name=""/>
        <dsp:cNvSpPr/>
      </dsp:nvSpPr>
      <dsp:spPr>
        <a:xfrm>
          <a:off x="3449040" y="1366345"/>
          <a:ext cx="654079" cy="981119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1DEDDC8-5539-BB45-9278-65C2EBF7056B}">
      <dsp:nvSpPr>
        <dsp:cNvPr id="0" name=""/>
        <dsp:cNvSpPr/>
      </dsp:nvSpPr>
      <dsp:spPr>
        <a:xfrm>
          <a:off x="226329" y="2677619"/>
          <a:ext cx="2990079" cy="934399"/>
        </a:xfrm>
        <a:prstGeom prst="rect">
          <a:avLst/>
        </a:prstGeom>
        <a:solidFill>
          <a:schemeClr val="accent4">
            <a:alpha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3290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b="1" i="1" kern="1200" dirty="0" smtClean="0"/>
            <a:t>El Evangelio</a:t>
          </a:r>
          <a:endParaRPr lang="es-ES_tradnl" sz="1600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100" kern="1200" dirty="0" err="1" smtClean="0"/>
            <a:t>Autorreferencia</a:t>
          </a:r>
          <a:r>
            <a:rPr lang="es-ES_tradnl" sz="1100" kern="1200" dirty="0" smtClean="0"/>
            <a:t> y </a:t>
          </a:r>
          <a:r>
            <a:rPr lang="es-ES_tradnl" sz="1100" kern="1200" dirty="0" err="1" smtClean="0"/>
            <a:t>obstentación</a:t>
          </a:r>
          <a:endParaRPr lang="es-ES_tradnl" sz="1100" kern="1200" dirty="0"/>
        </a:p>
      </dsp:txBody>
      <dsp:txXfrm>
        <a:off x="226329" y="2677619"/>
        <a:ext cx="2990079" cy="934399"/>
      </dsp:txXfrm>
    </dsp:sp>
    <dsp:sp modelId="{03F04522-5320-A84F-AE93-2A914F840102}">
      <dsp:nvSpPr>
        <dsp:cNvPr id="0" name=""/>
        <dsp:cNvSpPr/>
      </dsp:nvSpPr>
      <dsp:spPr>
        <a:xfrm>
          <a:off x="101743" y="2542650"/>
          <a:ext cx="654079" cy="98111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000" r="-32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B3615E5-445F-0F49-920A-B2553C987B9B}">
      <dsp:nvSpPr>
        <dsp:cNvPr id="0" name=""/>
        <dsp:cNvSpPr/>
      </dsp:nvSpPr>
      <dsp:spPr>
        <a:xfrm>
          <a:off x="3573627" y="2677619"/>
          <a:ext cx="2990079" cy="934399"/>
        </a:xfrm>
        <a:prstGeom prst="rect">
          <a:avLst/>
        </a:prstGeom>
        <a:solidFill>
          <a:schemeClr val="tx2">
            <a:lumMod val="50000"/>
            <a:lumOff val="50000"/>
            <a:alpha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3290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b="1" i="1" kern="1200" dirty="0" smtClean="0"/>
            <a:t>El ideal del amor fraterno</a:t>
          </a:r>
          <a:endParaRPr lang="es-ES_tradnl" sz="1600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100" kern="1200" dirty="0" smtClean="0"/>
            <a:t>odio, divisiones, difamaciones, celos</a:t>
          </a:r>
          <a:endParaRPr lang="es-ES_tradnl" sz="1100" kern="1200" dirty="0"/>
        </a:p>
      </dsp:txBody>
      <dsp:txXfrm>
        <a:off x="3573627" y="2677619"/>
        <a:ext cx="2990079" cy="934399"/>
      </dsp:txXfrm>
    </dsp:sp>
    <dsp:sp modelId="{B6D38AC6-B268-6041-97F3-24EA7DADBB4B}">
      <dsp:nvSpPr>
        <dsp:cNvPr id="0" name=""/>
        <dsp:cNvSpPr/>
      </dsp:nvSpPr>
      <dsp:spPr>
        <a:xfrm>
          <a:off x="3449040" y="2542650"/>
          <a:ext cx="654079" cy="981119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77C5DB1-618E-114B-A1E7-E6E051180A63}">
      <dsp:nvSpPr>
        <dsp:cNvPr id="0" name=""/>
        <dsp:cNvSpPr/>
      </dsp:nvSpPr>
      <dsp:spPr>
        <a:xfrm>
          <a:off x="1899978" y="3853925"/>
          <a:ext cx="2990079" cy="934399"/>
        </a:xfrm>
        <a:prstGeom prst="rect">
          <a:avLst/>
        </a:prstGeom>
        <a:solidFill>
          <a:srgbClr val="660066">
            <a:alpha val="4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3290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b="1" i="1" kern="1200" dirty="0" smtClean="0"/>
            <a:t>La fuerza misionera</a:t>
          </a:r>
          <a:endParaRPr lang="es-ES_tradnl" sz="1600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100" b="0" i="0" kern="1200" dirty="0" smtClean="0"/>
            <a:t>Balconear o </a:t>
          </a:r>
          <a:r>
            <a:rPr lang="es-ES_tradnl" sz="1100" kern="1200" dirty="0" smtClean="0"/>
            <a:t>callejeros de la fe</a:t>
          </a:r>
          <a:endParaRPr lang="es-ES_tradnl" sz="1100" kern="1200" dirty="0"/>
        </a:p>
      </dsp:txBody>
      <dsp:txXfrm>
        <a:off x="1899978" y="3853925"/>
        <a:ext cx="2990079" cy="934399"/>
      </dsp:txXfrm>
    </dsp:sp>
    <dsp:sp modelId="{28D1A4C7-77D0-6C48-A14F-FA88B64F0091}">
      <dsp:nvSpPr>
        <dsp:cNvPr id="0" name=""/>
        <dsp:cNvSpPr/>
      </dsp:nvSpPr>
      <dsp:spPr>
        <a:xfrm>
          <a:off x="1775392" y="3718956"/>
          <a:ext cx="654079" cy="98111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3000" r="-33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0A9948-045A-4741-BE4C-ACE770697993}">
      <dsp:nvSpPr>
        <dsp:cNvPr id="0" name=""/>
        <dsp:cNvSpPr/>
      </dsp:nvSpPr>
      <dsp:spPr>
        <a:xfrm>
          <a:off x="3976027" y="3145663"/>
          <a:ext cx="2285231" cy="1480312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  <a:alpha val="9000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b="0" kern="1200" dirty="0" smtClean="0"/>
            <a:t>Algo que me </a:t>
          </a:r>
          <a:r>
            <a:rPr lang="es-ES" sz="1500" b="1" kern="1200" dirty="0" smtClean="0"/>
            <a:t>mueve</a:t>
          </a:r>
          <a:endParaRPr lang="es-ES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b="0" kern="1200" dirty="0" smtClean="0"/>
            <a:t>Alguien con </a:t>
          </a:r>
          <a:r>
            <a:rPr lang="es-ES" sz="1500" b="1" kern="1200" dirty="0" smtClean="0"/>
            <a:t>quien </a:t>
          </a:r>
          <a:r>
            <a:rPr lang="es-ES" sz="1500" b="0" kern="1200" dirty="0" smtClean="0"/>
            <a:t>ir</a:t>
          </a:r>
          <a:endParaRPr lang="es-ES" sz="1500" b="0" kern="1200" dirty="0"/>
        </a:p>
      </dsp:txBody>
      <dsp:txXfrm>
        <a:off x="4694114" y="3548259"/>
        <a:ext cx="1534626" cy="1045198"/>
      </dsp:txXfrm>
    </dsp:sp>
    <dsp:sp modelId="{975519F2-D2B3-3C4A-B445-FE825B911FC9}">
      <dsp:nvSpPr>
        <dsp:cNvPr id="0" name=""/>
        <dsp:cNvSpPr/>
      </dsp:nvSpPr>
      <dsp:spPr>
        <a:xfrm>
          <a:off x="247491" y="3145663"/>
          <a:ext cx="2285231" cy="1480312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b="0" kern="1200" dirty="0" smtClean="0"/>
            <a:t>Algo que </a:t>
          </a:r>
          <a:r>
            <a:rPr lang="es-ES" sz="1500" b="1" kern="1200" dirty="0" smtClean="0"/>
            <a:t>no</a:t>
          </a:r>
          <a:r>
            <a:rPr lang="es-ES" sz="1500" b="0" kern="1200" dirty="0" smtClean="0"/>
            <a:t> </a:t>
          </a:r>
          <a:r>
            <a:rPr lang="es-ES" sz="1500" b="1" kern="1200" dirty="0" smtClean="0"/>
            <a:t>llevar</a:t>
          </a:r>
          <a:endParaRPr lang="es-ES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b="0" kern="1200" dirty="0" smtClean="0"/>
            <a:t>Algo que </a:t>
          </a:r>
          <a:r>
            <a:rPr lang="es-ES" sz="1500" b="1" kern="1200" dirty="0" smtClean="0"/>
            <a:t>sí llevar</a:t>
          </a:r>
          <a:endParaRPr lang="es-ES" sz="1500" b="1" kern="1200" dirty="0"/>
        </a:p>
      </dsp:txBody>
      <dsp:txXfrm>
        <a:off x="280009" y="3548259"/>
        <a:ext cx="1534626" cy="1045198"/>
      </dsp:txXfrm>
    </dsp:sp>
    <dsp:sp modelId="{DF8B6A7C-4754-D740-92B3-24BEAB4A1FAF}">
      <dsp:nvSpPr>
        <dsp:cNvPr id="0" name=""/>
        <dsp:cNvSpPr/>
      </dsp:nvSpPr>
      <dsp:spPr>
        <a:xfrm>
          <a:off x="3976027" y="0"/>
          <a:ext cx="2285231" cy="1480312"/>
        </a:xfrm>
        <a:prstGeom prst="roundRect">
          <a:avLst>
            <a:gd name="adj" fmla="val 10000"/>
          </a:avLst>
        </a:prstGeom>
        <a:solidFill>
          <a:srgbClr val="CCFFCC">
            <a:alpha val="90000"/>
          </a:srgb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b="0" kern="1200" dirty="0" smtClean="0"/>
            <a:t>Algo que </a:t>
          </a:r>
          <a:r>
            <a:rPr lang="es-ES" sz="1500" b="1" kern="1200" dirty="0" smtClean="0"/>
            <a:t>aportar</a:t>
          </a:r>
          <a:endParaRPr lang="es-ES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b="0" kern="1200" dirty="0" smtClean="0"/>
            <a:t>Algo que </a:t>
          </a:r>
          <a:r>
            <a:rPr lang="es-ES" sz="1500" b="1" kern="1200" dirty="0" smtClean="0"/>
            <a:t>hacer</a:t>
          </a:r>
          <a:endParaRPr lang="es-ES" sz="1500" b="1" kern="1200" dirty="0"/>
        </a:p>
      </dsp:txBody>
      <dsp:txXfrm>
        <a:off x="4694114" y="32518"/>
        <a:ext cx="1534626" cy="1045198"/>
      </dsp:txXfrm>
    </dsp:sp>
    <dsp:sp modelId="{52325AB7-E190-E143-A0FA-B4738761A9BA}">
      <dsp:nvSpPr>
        <dsp:cNvPr id="0" name=""/>
        <dsp:cNvSpPr/>
      </dsp:nvSpPr>
      <dsp:spPr>
        <a:xfrm>
          <a:off x="247491" y="0"/>
          <a:ext cx="2285231" cy="1480312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rgbClr val="80000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b="0" kern="1200" dirty="0" smtClean="0"/>
            <a:t>Algo que que </a:t>
          </a:r>
          <a:r>
            <a:rPr lang="es-ES" sz="1500" b="1" kern="1200" dirty="0" smtClean="0"/>
            <a:t>cambiar</a:t>
          </a:r>
          <a:endParaRPr lang="es-ES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b="0" kern="1200" dirty="0" smtClean="0"/>
            <a:t>Algo que </a:t>
          </a:r>
          <a:r>
            <a:rPr lang="es-ES" sz="1500" b="1" kern="1200" dirty="0" smtClean="0"/>
            <a:t>buscar</a:t>
          </a:r>
          <a:endParaRPr lang="es-ES" sz="1500" b="1" kern="1200" dirty="0"/>
        </a:p>
      </dsp:txBody>
      <dsp:txXfrm>
        <a:off x="280009" y="32518"/>
        <a:ext cx="1534626" cy="1045198"/>
      </dsp:txXfrm>
    </dsp:sp>
    <dsp:sp modelId="{9FE003C6-5663-4940-BD89-CC1ADABD6ECF}">
      <dsp:nvSpPr>
        <dsp:cNvPr id="0" name=""/>
        <dsp:cNvSpPr/>
      </dsp:nvSpPr>
      <dsp:spPr>
        <a:xfrm>
          <a:off x="1205068" y="263680"/>
          <a:ext cx="2003047" cy="2003047"/>
        </a:xfrm>
        <a:prstGeom prst="pieWedg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b="1" kern="1200" dirty="0" smtClean="0"/>
            <a:t>SALIR</a:t>
          </a:r>
          <a:endParaRPr lang="es-ES" sz="2500" b="1" kern="1200" dirty="0"/>
        </a:p>
      </dsp:txBody>
      <dsp:txXfrm>
        <a:off x="1791747" y="850359"/>
        <a:ext cx="1416368" cy="1416368"/>
      </dsp:txXfrm>
    </dsp:sp>
    <dsp:sp modelId="{9C3CD137-521F-714E-B7AD-13CDDFAF2375}">
      <dsp:nvSpPr>
        <dsp:cNvPr id="0" name=""/>
        <dsp:cNvSpPr/>
      </dsp:nvSpPr>
      <dsp:spPr>
        <a:xfrm rot="5400000">
          <a:off x="3300634" y="263680"/>
          <a:ext cx="2003047" cy="2003047"/>
        </a:xfrm>
        <a:prstGeom prst="pieWedge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b="1" kern="1200" dirty="0" smtClean="0"/>
            <a:t>IR</a:t>
          </a:r>
          <a:endParaRPr lang="es-ES" sz="2500" b="1" kern="1200" dirty="0"/>
        </a:p>
      </dsp:txBody>
      <dsp:txXfrm rot="-5400000">
        <a:off x="3300634" y="850359"/>
        <a:ext cx="1416368" cy="1416368"/>
      </dsp:txXfrm>
    </dsp:sp>
    <dsp:sp modelId="{52F09CE0-FFDA-DE47-A3F7-7EC6792955F3}">
      <dsp:nvSpPr>
        <dsp:cNvPr id="0" name=""/>
        <dsp:cNvSpPr/>
      </dsp:nvSpPr>
      <dsp:spPr>
        <a:xfrm rot="10800000">
          <a:off x="3300634" y="2359247"/>
          <a:ext cx="2003047" cy="2003047"/>
        </a:xfrm>
        <a:prstGeom prst="pieWedg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b="1" kern="1200" dirty="0" smtClean="0"/>
            <a:t>CON</a:t>
          </a:r>
          <a:endParaRPr lang="es-ES" sz="2500" b="1" kern="1200" dirty="0"/>
        </a:p>
      </dsp:txBody>
      <dsp:txXfrm rot="10800000">
        <a:off x="3300634" y="2359247"/>
        <a:ext cx="1416368" cy="1416368"/>
      </dsp:txXfrm>
    </dsp:sp>
    <dsp:sp modelId="{C4D2DC98-C0A8-3C4F-9779-DDE158AC2E20}">
      <dsp:nvSpPr>
        <dsp:cNvPr id="0" name=""/>
        <dsp:cNvSpPr/>
      </dsp:nvSpPr>
      <dsp:spPr>
        <a:xfrm rot="16200000">
          <a:off x="1205068" y="2359247"/>
          <a:ext cx="2003047" cy="2003047"/>
        </a:xfrm>
        <a:prstGeom prst="pieWedge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b="1" kern="1200" dirty="0" smtClean="0"/>
            <a:t>CÓMO</a:t>
          </a:r>
          <a:endParaRPr lang="es-ES" sz="2500" b="1" kern="1200" dirty="0"/>
        </a:p>
      </dsp:txBody>
      <dsp:txXfrm rot="5400000">
        <a:off x="1791747" y="2359247"/>
        <a:ext cx="1416368" cy="1416368"/>
      </dsp:txXfrm>
    </dsp:sp>
    <dsp:sp modelId="{B5EC21FC-E5F4-3E4C-9349-619347010D53}">
      <dsp:nvSpPr>
        <dsp:cNvPr id="0" name=""/>
        <dsp:cNvSpPr/>
      </dsp:nvSpPr>
      <dsp:spPr>
        <a:xfrm>
          <a:off x="2908583" y="1896649"/>
          <a:ext cx="691583" cy="601376"/>
        </a:xfrm>
        <a:prstGeom prst="circularArrow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9DCF3D85-F11A-0941-99CD-094ED412A2BB}">
      <dsp:nvSpPr>
        <dsp:cNvPr id="0" name=""/>
        <dsp:cNvSpPr/>
      </dsp:nvSpPr>
      <dsp:spPr>
        <a:xfrm rot="10800000">
          <a:off x="2908583" y="2127948"/>
          <a:ext cx="691583" cy="601376"/>
        </a:xfrm>
        <a:prstGeom prst="circularArrow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F6B8DE-AD8F-2642-A08A-59E65A6623DC}">
      <dsp:nvSpPr>
        <dsp:cNvPr id="0" name=""/>
        <dsp:cNvSpPr/>
      </dsp:nvSpPr>
      <dsp:spPr>
        <a:xfrm>
          <a:off x="0" y="0"/>
          <a:ext cx="5344483" cy="966395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 smtClean="0"/>
            <a:t>Todos demostrarán apertura y honestidad</a:t>
          </a:r>
          <a:endParaRPr lang="es-ES" sz="1800" kern="1200" dirty="0"/>
        </a:p>
      </dsp:txBody>
      <dsp:txXfrm>
        <a:off x="28305" y="28305"/>
        <a:ext cx="4220006" cy="909785"/>
      </dsp:txXfrm>
    </dsp:sp>
    <dsp:sp modelId="{3B2498E5-5808-B647-8B32-66B7DEEFA733}">
      <dsp:nvSpPr>
        <dsp:cNvPr id="0" name=""/>
        <dsp:cNvSpPr/>
      </dsp:nvSpPr>
      <dsp:spPr>
        <a:xfrm>
          <a:off x="447600" y="1142103"/>
          <a:ext cx="5344483" cy="966395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-25000"/>
            <a:lumOff val="13205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 smtClean="0"/>
            <a:t>Todos tendrán la posibilidad de hablar y ser escuchados</a:t>
          </a:r>
          <a:endParaRPr lang="es-ES_tradnl" sz="1800" kern="1200" dirty="0"/>
        </a:p>
      </dsp:txBody>
      <dsp:txXfrm>
        <a:off x="475905" y="1170408"/>
        <a:ext cx="4212115" cy="909785"/>
      </dsp:txXfrm>
    </dsp:sp>
    <dsp:sp modelId="{B64A7BE7-33CC-904A-A834-75F0240603FE}">
      <dsp:nvSpPr>
        <dsp:cNvPr id="0" name=""/>
        <dsp:cNvSpPr/>
      </dsp:nvSpPr>
      <dsp:spPr>
        <a:xfrm>
          <a:off x="888520" y="2284207"/>
          <a:ext cx="5344483" cy="966395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-50001"/>
            <a:lumOff val="26409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 smtClean="0"/>
            <a:t>Todos escucharán sin interrumpir ni reaccionar negativamente</a:t>
          </a:r>
          <a:endParaRPr lang="es-ES_tradnl" sz="1800" kern="1200" dirty="0"/>
        </a:p>
      </dsp:txBody>
      <dsp:txXfrm>
        <a:off x="916825" y="2312512"/>
        <a:ext cx="4218796" cy="909785"/>
      </dsp:txXfrm>
    </dsp:sp>
    <dsp:sp modelId="{1EE66512-A203-D14D-B7E9-5E6DA4D39AC4}">
      <dsp:nvSpPr>
        <dsp:cNvPr id="0" name=""/>
        <dsp:cNvSpPr/>
      </dsp:nvSpPr>
      <dsp:spPr>
        <a:xfrm>
          <a:off x="1336120" y="3426310"/>
          <a:ext cx="5344483" cy="966395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 smtClean="0"/>
            <a:t>Toda opinión o sentimiento deberá estar sustentado en hechos o conductas específicas</a:t>
          </a:r>
          <a:endParaRPr lang="es-ES" sz="1800" kern="1200" dirty="0"/>
        </a:p>
      </dsp:txBody>
      <dsp:txXfrm>
        <a:off x="1364425" y="3454615"/>
        <a:ext cx="4212115" cy="909785"/>
      </dsp:txXfrm>
    </dsp:sp>
    <dsp:sp modelId="{D27BF471-7888-5D4C-A105-DE1C1F83E977}">
      <dsp:nvSpPr>
        <dsp:cNvPr id="0" name=""/>
        <dsp:cNvSpPr/>
      </dsp:nvSpPr>
      <dsp:spPr>
        <a:xfrm>
          <a:off x="4716326" y="740170"/>
          <a:ext cx="628156" cy="62815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kern="1200"/>
        </a:p>
      </dsp:txBody>
      <dsp:txXfrm>
        <a:off x="4857661" y="740170"/>
        <a:ext cx="345486" cy="472687"/>
      </dsp:txXfrm>
    </dsp:sp>
    <dsp:sp modelId="{844D7C51-8A7C-C748-906D-D8461A49670D}">
      <dsp:nvSpPr>
        <dsp:cNvPr id="0" name=""/>
        <dsp:cNvSpPr/>
      </dsp:nvSpPr>
      <dsp:spPr>
        <a:xfrm>
          <a:off x="5163926" y="1882274"/>
          <a:ext cx="628156" cy="62815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kern="1200"/>
        </a:p>
      </dsp:txBody>
      <dsp:txXfrm>
        <a:off x="5305261" y="1882274"/>
        <a:ext cx="345486" cy="472687"/>
      </dsp:txXfrm>
    </dsp:sp>
    <dsp:sp modelId="{93288F88-A6C8-134D-A4B7-42FDD43E44EB}">
      <dsp:nvSpPr>
        <dsp:cNvPr id="0" name=""/>
        <dsp:cNvSpPr/>
      </dsp:nvSpPr>
      <dsp:spPr>
        <a:xfrm>
          <a:off x="5604846" y="3024378"/>
          <a:ext cx="628156" cy="62815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kern="1200"/>
        </a:p>
      </dsp:txBody>
      <dsp:txXfrm>
        <a:off x="5746181" y="3024378"/>
        <a:ext cx="345486" cy="472687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E0F7FB-9C4E-482A-9AC8-E208CB8237D8}">
      <dsp:nvSpPr>
        <dsp:cNvPr id="0" name=""/>
        <dsp:cNvSpPr/>
      </dsp:nvSpPr>
      <dsp:spPr>
        <a:xfrm rot="5400000">
          <a:off x="-196821" y="197402"/>
          <a:ext cx="1312146" cy="918502"/>
        </a:xfrm>
        <a:prstGeom prst="chevron">
          <a:avLst/>
        </a:prstGeom>
        <a:solidFill>
          <a:srgbClr val="C0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1</a:t>
          </a:r>
          <a:endParaRPr lang="es-ES" sz="2500" kern="1200" dirty="0"/>
        </a:p>
      </dsp:txBody>
      <dsp:txXfrm rot="-5400000">
        <a:off x="1" y="459831"/>
        <a:ext cx="918502" cy="393644"/>
      </dsp:txXfrm>
    </dsp:sp>
    <dsp:sp modelId="{18364477-1E28-4548-B23E-52251AC11527}">
      <dsp:nvSpPr>
        <dsp:cNvPr id="0" name=""/>
        <dsp:cNvSpPr/>
      </dsp:nvSpPr>
      <dsp:spPr>
        <a:xfrm rot="5400000">
          <a:off x="3287178" y="-2368095"/>
          <a:ext cx="852895" cy="5590247"/>
        </a:xfrm>
        <a:prstGeom prst="round2SameRect">
          <a:avLst/>
        </a:prstGeom>
        <a:solidFill>
          <a:srgbClr val="FF9966">
            <a:alpha val="89804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000" b="1" kern="1200" dirty="0" smtClean="0"/>
            <a:t>No dejar situaciones sin aclarar</a:t>
          </a:r>
          <a:endParaRPr lang="es-ES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i="1" kern="1200" dirty="0" smtClean="0"/>
            <a:t>“Mirarnos a los ojos”</a:t>
          </a:r>
          <a:endParaRPr lang="es-ES" sz="2000" i="1" kern="1200" dirty="0"/>
        </a:p>
      </dsp:txBody>
      <dsp:txXfrm rot="-5400000">
        <a:off x="918503" y="42215"/>
        <a:ext cx="5548612" cy="769625"/>
      </dsp:txXfrm>
    </dsp:sp>
    <dsp:sp modelId="{D55C69B6-B7A5-4A47-9E2D-1946AF31830D}">
      <dsp:nvSpPr>
        <dsp:cNvPr id="0" name=""/>
        <dsp:cNvSpPr/>
      </dsp:nvSpPr>
      <dsp:spPr>
        <a:xfrm rot="5400000">
          <a:off x="-196821" y="1311022"/>
          <a:ext cx="1312146" cy="918502"/>
        </a:xfrm>
        <a:prstGeom prst="chevron">
          <a:avLst/>
        </a:prstGeom>
        <a:solidFill>
          <a:srgbClr val="00B0F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2</a:t>
          </a:r>
          <a:endParaRPr lang="es-ES" sz="2500" kern="1200" dirty="0"/>
        </a:p>
      </dsp:txBody>
      <dsp:txXfrm rot="-5400000">
        <a:off x="1" y="1573451"/>
        <a:ext cx="918502" cy="393644"/>
      </dsp:txXfrm>
    </dsp:sp>
    <dsp:sp modelId="{9860E52D-7BD6-4D08-8936-6C72039C3367}">
      <dsp:nvSpPr>
        <dsp:cNvPr id="0" name=""/>
        <dsp:cNvSpPr/>
      </dsp:nvSpPr>
      <dsp:spPr>
        <a:xfrm rot="5400000">
          <a:off x="3287178" y="-1254475"/>
          <a:ext cx="852895" cy="5590247"/>
        </a:xfrm>
        <a:prstGeom prst="round2SameRect">
          <a:avLst/>
        </a:prstGeom>
        <a:solidFill>
          <a:schemeClr val="accent1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000" b="1" kern="1200" dirty="0" smtClean="0"/>
            <a:t>No hablar del hermano, sino al hermano</a:t>
          </a:r>
          <a:endParaRPr lang="es-ES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i="1" kern="1200" dirty="0" smtClean="0"/>
            <a:t>“Decir  lo que ayuda, no lo que agrada”</a:t>
          </a:r>
          <a:endParaRPr lang="es-ES" sz="2000" i="1" kern="1200" dirty="0"/>
        </a:p>
      </dsp:txBody>
      <dsp:txXfrm rot="-5400000">
        <a:off x="918503" y="1155835"/>
        <a:ext cx="5548612" cy="769625"/>
      </dsp:txXfrm>
    </dsp:sp>
    <dsp:sp modelId="{FDFC921A-66C7-4B7C-8B76-A33DC816B8F8}">
      <dsp:nvSpPr>
        <dsp:cNvPr id="0" name=""/>
        <dsp:cNvSpPr/>
      </dsp:nvSpPr>
      <dsp:spPr>
        <a:xfrm rot="5400000">
          <a:off x="-196821" y="2424643"/>
          <a:ext cx="1312146" cy="918502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3</a:t>
          </a:r>
          <a:endParaRPr lang="es-ES" sz="2500" kern="1200" dirty="0"/>
        </a:p>
      </dsp:txBody>
      <dsp:txXfrm rot="-5400000">
        <a:off x="1" y="2687072"/>
        <a:ext cx="918502" cy="393644"/>
      </dsp:txXfrm>
    </dsp:sp>
    <dsp:sp modelId="{F9F01E89-DF39-4374-8C32-6DEE2AAB0E2D}">
      <dsp:nvSpPr>
        <dsp:cNvPr id="0" name=""/>
        <dsp:cNvSpPr/>
      </dsp:nvSpPr>
      <dsp:spPr>
        <a:xfrm rot="5400000">
          <a:off x="3287178" y="-140854"/>
          <a:ext cx="852895" cy="5590247"/>
        </a:xfrm>
        <a:prstGeom prst="round2SameRect">
          <a:avLst/>
        </a:prstGeom>
        <a:solidFill>
          <a:srgbClr val="66FF66">
            <a:alpha val="89804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b="1" kern="1200" dirty="0" smtClean="0"/>
            <a:t>No solo hablar: escuchar y observar</a:t>
          </a:r>
          <a:endParaRPr lang="es-ES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i="1" kern="1200" dirty="0" smtClean="0"/>
            <a:t>“Sinceridad no es autenticidad”</a:t>
          </a:r>
          <a:endParaRPr lang="es-ES" sz="2000" i="1" kern="1200" dirty="0"/>
        </a:p>
      </dsp:txBody>
      <dsp:txXfrm rot="-5400000">
        <a:off x="918503" y="2269456"/>
        <a:ext cx="5548612" cy="7696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7AE630-7B56-6D49-AE84-74AD81C52B9A}">
      <dsp:nvSpPr>
        <dsp:cNvPr id="0" name=""/>
        <dsp:cNvSpPr/>
      </dsp:nvSpPr>
      <dsp:spPr>
        <a:xfrm>
          <a:off x="1158688" y="0"/>
          <a:ext cx="4648200" cy="4648200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rgbClr val="8000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2155B0D2-CF2B-9743-97E1-390AC60736A6}">
      <dsp:nvSpPr>
        <dsp:cNvPr id="0" name=""/>
        <dsp:cNvSpPr/>
      </dsp:nvSpPr>
      <dsp:spPr>
        <a:xfrm>
          <a:off x="1460821" y="302133"/>
          <a:ext cx="1859280" cy="18592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Mantener sus objetivos</a:t>
          </a:r>
          <a:endParaRPr lang="es-ES" sz="2200" kern="1200" dirty="0"/>
        </a:p>
      </dsp:txBody>
      <dsp:txXfrm>
        <a:off x="1551584" y="392896"/>
        <a:ext cx="1677754" cy="1677754"/>
      </dsp:txXfrm>
    </dsp:sp>
    <dsp:sp modelId="{5E9C7F56-F9D6-7242-AF29-5DAEB1C122DB}">
      <dsp:nvSpPr>
        <dsp:cNvPr id="0" name=""/>
        <dsp:cNvSpPr/>
      </dsp:nvSpPr>
      <dsp:spPr>
        <a:xfrm>
          <a:off x="3645475" y="302133"/>
          <a:ext cx="1859280" cy="18592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Competir con otros</a:t>
          </a:r>
          <a:endParaRPr lang="es-ES" sz="2200" kern="1200" dirty="0"/>
        </a:p>
      </dsp:txBody>
      <dsp:txXfrm>
        <a:off x="3736238" y="392896"/>
        <a:ext cx="1677754" cy="1677754"/>
      </dsp:txXfrm>
    </dsp:sp>
    <dsp:sp modelId="{B7BCC35D-FB8F-B64A-A8F3-2C54E683EF49}">
      <dsp:nvSpPr>
        <dsp:cNvPr id="0" name=""/>
        <dsp:cNvSpPr/>
      </dsp:nvSpPr>
      <dsp:spPr>
        <a:xfrm>
          <a:off x="1460821" y="2486787"/>
          <a:ext cx="1859280" cy="18592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Errores propios o ajenos</a:t>
          </a:r>
          <a:endParaRPr lang="es-ES" sz="2200" kern="1200" dirty="0"/>
        </a:p>
      </dsp:txBody>
      <dsp:txXfrm>
        <a:off x="1551584" y="2577550"/>
        <a:ext cx="1677754" cy="1677754"/>
      </dsp:txXfrm>
    </dsp:sp>
    <dsp:sp modelId="{BA092B3C-EFE5-C148-B767-7771AFBC7053}">
      <dsp:nvSpPr>
        <dsp:cNvPr id="0" name=""/>
        <dsp:cNvSpPr/>
      </dsp:nvSpPr>
      <dsp:spPr>
        <a:xfrm>
          <a:off x="3645475" y="2486787"/>
          <a:ext cx="1859280" cy="18592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Afectos y desafectos</a:t>
          </a:r>
          <a:endParaRPr lang="es-ES" sz="2200" kern="1200" dirty="0"/>
        </a:p>
      </dsp:txBody>
      <dsp:txXfrm>
        <a:off x="3736238" y="2577550"/>
        <a:ext cx="1677754" cy="16777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2ABB3B-360F-7A49-B90C-A305C9C1C9A6}">
      <dsp:nvSpPr>
        <dsp:cNvPr id="0" name=""/>
        <dsp:cNvSpPr/>
      </dsp:nvSpPr>
      <dsp:spPr>
        <a:xfrm>
          <a:off x="1592836" y="3357403"/>
          <a:ext cx="1610325" cy="161075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3A95655-4D61-3B4D-A787-5809301FFF92}">
      <dsp:nvSpPr>
        <dsp:cNvPr id="0" name=""/>
        <dsp:cNvSpPr/>
      </dsp:nvSpPr>
      <dsp:spPr>
        <a:xfrm>
          <a:off x="2619974" y="2171486"/>
          <a:ext cx="478254" cy="477991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7F3C6D-B635-FF4D-A093-82F2D8BC5F1E}">
      <dsp:nvSpPr>
        <dsp:cNvPr id="0" name=""/>
        <dsp:cNvSpPr/>
      </dsp:nvSpPr>
      <dsp:spPr>
        <a:xfrm>
          <a:off x="1654720" y="3419417"/>
          <a:ext cx="1487230" cy="148672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AF1A0C3-C6B1-4545-931C-E22722E01D7A}">
      <dsp:nvSpPr>
        <dsp:cNvPr id="0" name=""/>
        <dsp:cNvSpPr/>
      </dsp:nvSpPr>
      <dsp:spPr>
        <a:xfrm>
          <a:off x="3320203" y="3661836"/>
          <a:ext cx="842831" cy="84242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EF2D4DC-1EFD-DC4D-9D96-12BE22B8AB97}">
      <dsp:nvSpPr>
        <dsp:cNvPr id="0" name=""/>
        <dsp:cNvSpPr/>
      </dsp:nvSpPr>
      <dsp:spPr>
        <a:xfrm>
          <a:off x="3369979" y="3711366"/>
          <a:ext cx="743278" cy="743362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511169-0B44-4F4E-85F0-63146A585352}">
      <dsp:nvSpPr>
        <dsp:cNvPr id="0" name=""/>
        <dsp:cNvSpPr/>
      </dsp:nvSpPr>
      <dsp:spPr>
        <a:xfrm>
          <a:off x="2990604" y="2472294"/>
          <a:ext cx="1080276" cy="108041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68B7D76-4B86-7743-9305-26E984B8C703}">
      <dsp:nvSpPr>
        <dsp:cNvPr id="0" name=""/>
        <dsp:cNvSpPr/>
      </dsp:nvSpPr>
      <dsp:spPr>
        <a:xfrm>
          <a:off x="3596662" y="1118456"/>
          <a:ext cx="353814" cy="353963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63DCAA7-4EA0-A442-BFB8-F27430468D46}">
      <dsp:nvSpPr>
        <dsp:cNvPr id="0" name=""/>
        <dsp:cNvSpPr/>
      </dsp:nvSpPr>
      <dsp:spPr>
        <a:xfrm>
          <a:off x="4039266" y="941273"/>
          <a:ext cx="176907" cy="177182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CEBD489-17C5-274F-AB3E-2CFBD1FED2A2}">
      <dsp:nvSpPr>
        <dsp:cNvPr id="0" name=""/>
        <dsp:cNvSpPr/>
      </dsp:nvSpPr>
      <dsp:spPr>
        <a:xfrm>
          <a:off x="3047779" y="2529476"/>
          <a:ext cx="966598" cy="966452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DBA093E-0EE7-7C42-AC44-726B92F81F1B}">
      <dsp:nvSpPr>
        <dsp:cNvPr id="0" name=""/>
        <dsp:cNvSpPr/>
      </dsp:nvSpPr>
      <dsp:spPr>
        <a:xfrm>
          <a:off x="3111681" y="1511077"/>
          <a:ext cx="757404" cy="75745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2B9F0ED-A637-5B43-9413-D17193A085D4}">
      <dsp:nvSpPr>
        <dsp:cNvPr id="0" name=""/>
        <dsp:cNvSpPr/>
      </dsp:nvSpPr>
      <dsp:spPr>
        <a:xfrm>
          <a:off x="4216173" y="4481306"/>
          <a:ext cx="265696" cy="265371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797BE8-2CF1-674F-A6A1-52440BD67FF5}">
      <dsp:nvSpPr>
        <dsp:cNvPr id="0" name=""/>
        <dsp:cNvSpPr/>
      </dsp:nvSpPr>
      <dsp:spPr>
        <a:xfrm>
          <a:off x="3156076" y="1555776"/>
          <a:ext cx="668614" cy="668462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EC218D7-6E1B-C048-ACA1-302910AED1FE}">
      <dsp:nvSpPr>
        <dsp:cNvPr id="0" name=""/>
        <dsp:cNvSpPr/>
      </dsp:nvSpPr>
      <dsp:spPr>
        <a:xfrm>
          <a:off x="0" y="2529476"/>
          <a:ext cx="2389927" cy="7775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" numCol="1" spcCol="1270" anchor="b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0" kern="1200" dirty="0" smtClean="0"/>
            <a:t>Violencia</a:t>
          </a:r>
          <a:endParaRPr lang="es-ES" sz="2400" b="0" kern="1200" dirty="0"/>
        </a:p>
      </dsp:txBody>
      <dsp:txXfrm>
        <a:off x="0" y="2529476"/>
        <a:ext cx="2389927" cy="777591"/>
      </dsp:txXfrm>
    </dsp:sp>
    <dsp:sp modelId="{ECEF46AE-A814-5642-A57D-CEE0947C3F74}">
      <dsp:nvSpPr>
        <dsp:cNvPr id="0" name=""/>
        <dsp:cNvSpPr/>
      </dsp:nvSpPr>
      <dsp:spPr>
        <a:xfrm>
          <a:off x="4336578" y="3711366"/>
          <a:ext cx="2389927" cy="7433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0" kern="1200" dirty="0" smtClean="0"/>
            <a:t>Fobias</a:t>
          </a:r>
          <a:endParaRPr lang="es-ES" sz="2400" b="0" kern="1200" dirty="0"/>
        </a:p>
      </dsp:txBody>
      <dsp:txXfrm>
        <a:off x="4336578" y="3711366"/>
        <a:ext cx="2389927" cy="743362"/>
      </dsp:txXfrm>
    </dsp:sp>
    <dsp:sp modelId="{3429F618-B958-FA42-9390-0B26F1556090}">
      <dsp:nvSpPr>
        <dsp:cNvPr id="0" name=""/>
        <dsp:cNvSpPr/>
      </dsp:nvSpPr>
      <dsp:spPr>
        <a:xfrm>
          <a:off x="4248461" y="2529476"/>
          <a:ext cx="2389927" cy="9664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0" kern="1200" dirty="0" smtClean="0"/>
            <a:t>Desapego</a:t>
          </a:r>
          <a:endParaRPr lang="es-ES" sz="2400" b="0" kern="1200" dirty="0"/>
        </a:p>
      </dsp:txBody>
      <dsp:txXfrm>
        <a:off x="4248461" y="2529476"/>
        <a:ext cx="2389927" cy="966452"/>
      </dsp:txXfrm>
    </dsp:sp>
    <dsp:sp modelId="{5C8F9D7D-5A53-EA44-882C-89F3BCE0E275}">
      <dsp:nvSpPr>
        <dsp:cNvPr id="0" name=""/>
        <dsp:cNvSpPr/>
      </dsp:nvSpPr>
      <dsp:spPr>
        <a:xfrm>
          <a:off x="4039266" y="1555776"/>
          <a:ext cx="2389927" cy="668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0" kern="1200" dirty="0" smtClean="0"/>
            <a:t>Complejos</a:t>
          </a:r>
          <a:endParaRPr lang="es-ES" sz="2400" b="0" kern="1200" dirty="0"/>
        </a:p>
      </dsp:txBody>
      <dsp:txXfrm>
        <a:off x="4039266" y="1555776"/>
        <a:ext cx="2389927" cy="66846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7A3667-90FA-7F4A-A9E7-EC75C80D00EC}">
      <dsp:nvSpPr>
        <dsp:cNvPr id="0" name=""/>
        <dsp:cNvSpPr/>
      </dsp:nvSpPr>
      <dsp:spPr>
        <a:xfrm>
          <a:off x="1105" y="993664"/>
          <a:ext cx="1486895" cy="148689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3D63443-0465-AB48-B444-15A602BA51A8}">
      <dsp:nvSpPr>
        <dsp:cNvPr id="0" name=""/>
        <dsp:cNvSpPr/>
      </dsp:nvSpPr>
      <dsp:spPr>
        <a:xfrm>
          <a:off x="74046" y="1854845"/>
          <a:ext cx="1825119" cy="15488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REPLEGARSE</a:t>
          </a:r>
          <a:endParaRPr lang="es-ES" sz="20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Miedo regresivo</a:t>
          </a:r>
          <a:endParaRPr lang="es-E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Seguridad cómoda</a:t>
          </a:r>
          <a:endParaRPr lang="es-ES" sz="1400" kern="1200" dirty="0"/>
        </a:p>
      </dsp:txBody>
      <dsp:txXfrm>
        <a:off x="119409" y="1900208"/>
        <a:ext cx="1734393" cy="1458084"/>
      </dsp:txXfrm>
    </dsp:sp>
    <dsp:sp modelId="{B7E20A37-5D64-C946-84FD-B18521075183}">
      <dsp:nvSpPr>
        <dsp:cNvPr id="0" name=""/>
        <dsp:cNvSpPr/>
      </dsp:nvSpPr>
      <dsp:spPr>
        <a:xfrm>
          <a:off x="1833599" y="1558472"/>
          <a:ext cx="345598" cy="35728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500" kern="1200"/>
        </a:p>
      </dsp:txBody>
      <dsp:txXfrm>
        <a:off x="1833599" y="1629928"/>
        <a:ext cx="241919" cy="214368"/>
      </dsp:txXfrm>
    </dsp:sp>
    <dsp:sp modelId="{2518CC05-C5D7-C84F-B45B-4FD8A833CE33}">
      <dsp:nvSpPr>
        <dsp:cNvPr id="0" name=""/>
        <dsp:cNvSpPr/>
      </dsp:nvSpPr>
      <dsp:spPr>
        <a:xfrm>
          <a:off x="2475424" y="993664"/>
          <a:ext cx="1486895" cy="148689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24DCF3F-42A1-4F4D-884D-F4B9094B5600}">
      <dsp:nvSpPr>
        <dsp:cNvPr id="0" name=""/>
        <dsp:cNvSpPr/>
      </dsp:nvSpPr>
      <dsp:spPr>
        <a:xfrm>
          <a:off x="2548365" y="1854845"/>
          <a:ext cx="1825119" cy="15488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CENTRARSE</a:t>
          </a:r>
          <a:endParaRPr lang="es-ES" sz="20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Especialidad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Apoyo mutuo</a:t>
          </a:r>
          <a:endParaRPr lang="es-ES" sz="1500" kern="1200" dirty="0"/>
        </a:p>
      </dsp:txBody>
      <dsp:txXfrm>
        <a:off x="2593728" y="1900208"/>
        <a:ext cx="1734393" cy="1458084"/>
      </dsp:txXfrm>
    </dsp:sp>
    <dsp:sp modelId="{74623BAE-1FA9-7240-9FAE-0F1E5F25AD5B}">
      <dsp:nvSpPr>
        <dsp:cNvPr id="0" name=""/>
        <dsp:cNvSpPr/>
      </dsp:nvSpPr>
      <dsp:spPr>
        <a:xfrm>
          <a:off x="4307918" y="1558472"/>
          <a:ext cx="345598" cy="35728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500" kern="1200"/>
        </a:p>
      </dsp:txBody>
      <dsp:txXfrm>
        <a:off x="4307918" y="1629928"/>
        <a:ext cx="241919" cy="214368"/>
      </dsp:txXfrm>
    </dsp:sp>
    <dsp:sp modelId="{26BF0371-4032-0846-A0E3-04D7B5F6886E}">
      <dsp:nvSpPr>
        <dsp:cNvPr id="0" name=""/>
        <dsp:cNvSpPr/>
      </dsp:nvSpPr>
      <dsp:spPr>
        <a:xfrm>
          <a:off x="4949743" y="993664"/>
          <a:ext cx="1486895" cy="148689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8354C9B-65A2-294B-87E4-89535B4430D5}">
      <dsp:nvSpPr>
        <dsp:cNvPr id="0" name=""/>
        <dsp:cNvSpPr/>
      </dsp:nvSpPr>
      <dsp:spPr>
        <a:xfrm>
          <a:off x="5022684" y="1854845"/>
          <a:ext cx="1825119" cy="15488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ABRIRSE</a:t>
          </a:r>
          <a:endParaRPr lang="es-ES" sz="20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Horizontes nuevos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Espíritu itinerante</a:t>
          </a:r>
          <a:endParaRPr lang="es-ES" sz="1600" kern="1200" dirty="0"/>
        </a:p>
      </dsp:txBody>
      <dsp:txXfrm>
        <a:off x="5068047" y="1900208"/>
        <a:ext cx="1734393" cy="145808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6A9C10-3DB2-2141-8566-E8FC1D3BD748}">
      <dsp:nvSpPr>
        <dsp:cNvPr id="0" name=""/>
        <dsp:cNvSpPr/>
      </dsp:nvSpPr>
      <dsp:spPr>
        <a:xfrm>
          <a:off x="2061984" y="4359288"/>
          <a:ext cx="83848" cy="838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7A64740-70F9-F74E-9C04-F948346AC6D7}">
      <dsp:nvSpPr>
        <dsp:cNvPr id="0" name=""/>
        <dsp:cNvSpPr/>
      </dsp:nvSpPr>
      <dsp:spPr>
        <a:xfrm>
          <a:off x="1876110" y="4434829"/>
          <a:ext cx="83848" cy="838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C7DD923-07CE-4645-998F-102EC8442F2B}">
      <dsp:nvSpPr>
        <dsp:cNvPr id="0" name=""/>
        <dsp:cNvSpPr/>
      </dsp:nvSpPr>
      <dsp:spPr>
        <a:xfrm>
          <a:off x="1686131" y="4497277"/>
          <a:ext cx="83848" cy="838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8679003-86F8-1740-9E99-36FC02BD6FA9}">
      <dsp:nvSpPr>
        <dsp:cNvPr id="0" name=""/>
        <dsp:cNvSpPr/>
      </dsp:nvSpPr>
      <dsp:spPr>
        <a:xfrm>
          <a:off x="1493221" y="4545624"/>
          <a:ext cx="83848" cy="838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C3E676D-3DF4-094F-A6ED-5D402A83202C}">
      <dsp:nvSpPr>
        <dsp:cNvPr id="0" name=""/>
        <dsp:cNvSpPr/>
      </dsp:nvSpPr>
      <dsp:spPr>
        <a:xfrm>
          <a:off x="3076376" y="3628045"/>
          <a:ext cx="83848" cy="838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CB853EE-5230-FA49-9BFE-749F91B791C1}">
      <dsp:nvSpPr>
        <dsp:cNvPr id="0" name=""/>
        <dsp:cNvSpPr/>
      </dsp:nvSpPr>
      <dsp:spPr>
        <a:xfrm>
          <a:off x="2929201" y="3777114"/>
          <a:ext cx="83848" cy="838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0E05183-EA83-E447-B2AD-7F8A983509F9}">
      <dsp:nvSpPr>
        <dsp:cNvPr id="0" name=""/>
        <dsp:cNvSpPr/>
      </dsp:nvSpPr>
      <dsp:spPr>
        <a:xfrm>
          <a:off x="3685598" y="2721546"/>
          <a:ext cx="83848" cy="838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ED4331E-471C-1D4A-AAE1-AD94911735C4}">
      <dsp:nvSpPr>
        <dsp:cNvPr id="0" name=""/>
        <dsp:cNvSpPr/>
      </dsp:nvSpPr>
      <dsp:spPr>
        <a:xfrm>
          <a:off x="4012783" y="1617128"/>
          <a:ext cx="83848" cy="838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54016D-660E-CA46-880E-462C0130DB5C}">
      <dsp:nvSpPr>
        <dsp:cNvPr id="0" name=""/>
        <dsp:cNvSpPr/>
      </dsp:nvSpPr>
      <dsp:spPr>
        <a:xfrm>
          <a:off x="3849191" y="310761"/>
          <a:ext cx="83848" cy="838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0832C6-462D-644A-9938-EC2DA2671EC2}">
      <dsp:nvSpPr>
        <dsp:cNvPr id="0" name=""/>
        <dsp:cNvSpPr/>
      </dsp:nvSpPr>
      <dsp:spPr>
        <a:xfrm>
          <a:off x="3971152" y="216586"/>
          <a:ext cx="83848" cy="838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9CAD88D-E2DF-0C49-BDDF-B3DB3E5655EE}">
      <dsp:nvSpPr>
        <dsp:cNvPr id="0" name=""/>
        <dsp:cNvSpPr/>
      </dsp:nvSpPr>
      <dsp:spPr>
        <a:xfrm>
          <a:off x="4093114" y="121907"/>
          <a:ext cx="83848" cy="838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CF2D377-8320-7945-9FAA-201AB3627953}">
      <dsp:nvSpPr>
        <dsp:cNvPr id="0" name=""/>
        <dsp:cNvSpPr/>
      </dsp:nvSpPr>
      <dsp:spPr>
        <a:xfrm>
          <a:off x="4215662" y="216586"/>
          <a:ext cx="83848" cy="838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99E7943-6870-A947-8C05-89F53ABF8500}">
      <dsp:nvSpPr>
        <dsp:cNvPr id="0" name=""/>
        <dsp:cNvSpPr/>
      </dsp:nvSpPr>
      <dsp:spPr>
        <a:xfrm>
          <a:off x="4337623" y="310761"/>
          <a:ext cx="83848" cy="838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E1D9F6-966E-9246-BB4C-F54BF4C345B2}">
      <dsp:nvSpPr>
        <dsp:cNvPr id="0" name=""/>
        <dsp:cNvSpPr/>
      </dsp:nvSpPr>
      <dsp:spPr>
        <a:xfrm>
          <a:off x="4093114" y="321337"/>
          <a:ext cx="83848" cy="838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676B0BD-CB7E-9748-93F3-6D28D896703A}">
      <dsp:nvSpPr>
        <dsp:cNvPr id="0" name=""/>
        <dsp:cNvSpPr/>
      </dsp:nvSpPr>
      <dsp:spPr>
        <a:xfrm>
          <a:off x="4093114" y="520767"/>
          <a:ext cx="83848" cy="838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A58386B-67BE-E349-B164-421AEE8D8695}">
      <dsp:nvSpPr>
        <dsp:cNvPr id="0" name=""/>
        <dsp:cNvSpPr/>
      </dsp:nvSpPr>
      <dsp:spPr>
        <a:xfrm>
          <a:off x="1027362" y="4706400"/>
          <a:ext cx="1806556" cy="48447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2388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Enfermedad</a:t>
          </a:r>
          <a:endParaRPr lang="es-ES" sz="1300" b="1" kern="1200" dirty="0"/>
        </a:p>
      </dsp:txBody>
      <dsp:txXfrm>
        <a:off x="1051012" y="4730050"/>
        <a:ext cx="1759256" cy="437173"/>
      </dsp:txXfrm>
    </dsp:sp>
    <dsp:sp modelId="{C2FBBAFE-86EA-7F4E-A981-506A40EBBD1E}">
      <dsp:nvSpPr>
        <dsp:cNvPr id="0" name=""/>
        <dsp:cNvSpPr/>
      </dsp:nvSpPr>
      <dsp:spPr>
        <a:xfrm>
          <a:off x="526323" y="4231747"/>
          <a:ext cx="837899" cy="83750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A6FEEDF-6400-744A-80CB-3A4573AD5ABA}">
      <dsp:nvSpPr>
        <dsp:cNvPr id="0" name=""/>
        <dsp:cNvSpPr/>
      </dsp:nvSpPr>
      <dsp:spPr>
        <a:xfrm>
          <a:off x="2614622" y="4133795"/>
          <a:ext cx="1806556" cy="48447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2388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Agresividad</a:t>
          </a:r>
          <a:endParaRPr lang="es-ES" sz="1300" b="1" kern="1200" dirty="0"/>
        </a:p>
      </dsp:txBody>
      <dsp:txXfrm>
        <a:off x="2638272" y="4157445"/>
        <a:ext cx="1759256" cy="437173"/>
      </dsp:txXfrm>
    </dsp:sp>
    <dsp:sp modelId="{577A3F70-A8F3-154E-9C51-F7766ACE4285}">
      <dsp:nvSpPr>
        <dsp:cNvPr id="0" name=""/>
        <dsp:cNvSpPr/>
      </dsp:nvSpPr>
      <dsp:spPr>
        <a:xfrm>
          <a:off x="2113583" y="3659142"/>
          <a:ext cx="837899" cy="837504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CD1C273-D9C6-7940-8B52-8CF927FC7008}">
      <dsp:nvSpPr>
        <dsp:cNvPr id="0" name=""/>
        <dsp:cNvSpPr/>
      </dsp:nvSpPr>
      <dsp:spPr>
        <a:xfrm>
          <a:off x="3475390" y="3306362"/>
          <a:ext cx="1806556" cy="48447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2388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Responsabilidad</a:t>
          </a:r>
          <a:endParaRPr lang="es-ES" sz="1300" b="1" kern="1200" dirty="0"/>
        </a:p>
      </dsp:txBody>
      <dsp:txXfrm>
        <a:off x="3499040" y="3330012"/>
        <a:ext cx="1759256" cy="437173"/>
      </dsp:txXfrm>
    </dsp:sp>
    <dsp:sp modelId="{869A5F84-196E-0443-80F1-8B61ED9B7063}">
      <dsp:nvSpPr>
        <dsp:cNvPr id="0" name=""/>
        <dsp:cNvSpPr/>
      </dsp:nvSpPr>
      <dsp:spPr>
        <a:xfrm>
          <a:off x="2974351" y="2831709"/>
          <a:ext cx="837899" cy="837504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BE02AF-D3DF-0148-A70E-8FC7073FD442}">
      <dsp:nvSpPr>
        <dsp:cNvPr id="0" name=""/>
        <dsp:cNvSpPr/>
      </dsp:nvSpPr>
      <dsp:spPr>
        <a:xfrm>
          <a:off x="3925123" y="2242737"/>
          <a:ext cx="1806556" cy="48447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2388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Soledad</a:t>
          </a:r>
          <a:endParaRPr lang="es-ES" sz="1300" b="1" kern="1200" dirty="0"/>
        </a:p>
      </dsp:txBody>
      <dsp:txXfrm>
        <a:off x="3948773" y="2266387"/>
        <a:ext cx="1759256" cy="437173"/>
      </dsp:txXfrm>
    </dsp:sp>
    <dsp:sp modelId="{23BE418F-D9B7-4541-AE49-8D33F3E61CC9}">
      <dsp:nvSpPr>
        <dsp:cNvPr id="0" name=""/>
        <dsp:cNvSpPr/>
      </dsp:nvSpPr>
      <dsp:spPr>
        <a:xfrm>
          <a:off x="3424084" y="1768084"/>
          <a:ext cx="837899" cy="837504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63CBD19-A3C2-C846-A2E0-CC917175AA31}">
      <dsp:nvSpPr>
        <dsp:cNvPr id="0" name=""/>
        <dsp:cNvSpPr/>
      </dsp:nvSpPr>
      <dsp:spPr>
        <a:xfrm>
          <a:off x="4175497" y="1159974"/>
          <a:ext cx="1806556" cy="48447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2388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Afectividad</a:t>
          </a:r>
          <a:endParaRPr lang="es-ES" sz="1300" b="1" kern="1200" dirty="0"/>
        </a:p>
      </dsp:txBody>
      <dsp:txXfrm>
        <a:off x="4199147" y="1183624"/>
        <a:ext cx="1759256" cy="437173"/>
      </dsp:txXfrm>
    </dsp:sp>
    <dsp:sp modelId="{D87C43F2-7F50-424F-8AAD-4F2FB0BC3963}">
      <dsp:nvSpPr>
        <dsp:cNvPr id="0" name=""/>
        <dsp:cNvSpPr/>
      </dsp:nvSpPr>
      <dsp:spPr>
        <a:xfrm>
          <a:off x="3674457" y="685321"/>
          <a:ext cx="837899" cy="837504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927212-F065-904D-8D64-C940414F1D6E}">
      <dsp:nvSpPr>
        <dsp:cNvPr id="0" name=""/>
        <dsp:cNvSpPr/>
      </dsp:nvSpPr>
      <dsp:spPr>
        <a:xfrm>
          <a:off x="3099" y="468292"/>
          <a:ext cx="0" cy="3690736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9518946-F849-AE42-88D4-EC94E4B2F212}">
      <dsp:nvSpPr>
        <dsp:cNvPr id="0" name=""/>
        <dsp:cNvSpPr/>
      </dsp:nvSpPr>
      <dsp:spPr>
        <a:xfrm>
          <a:off x="105620" y="591316"/>
          <a:ext cx="1941122" cy="166083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A77023-F98D-5344-9128-E92B5E25E8E1}">
      <dsp:nvSpPr>
        <dsp:cNvPr id="0" name=""/>
        <dsp:cNvSpPr/>
      </dsp:nvSpPr>
      <dsp:spPr>
        <a:xfrm>
          <a:off x="105620" y="2252148"/>
          <a:ext cx="1941122" cy="1906880"/>
        </a:xfrm>
        <a:prstGeom prst="rect">
          <a:avLst/>
        </a:prstGeom>
        <a:solidFill>
          <a:schemeClr val="accent2">
            <a:lumMod val="25000"/>
            <a:lumOff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Recuperar  o perdido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Pagar culpabilidad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Repetir experiencias</a:t>
          </a:r>
          <a:endParaRPr lang="es-ES" sz="1500" kern="1200" dirty="0"/>
        </a:p>
      </dsp:txBody>
      <dsp:txXfrm>
        <a:off x="105620" y="2252148"/>
        <a:ext cx="1941122" cy="1906880"/>
      </dsp:txXfrm>
    </dsp:sp>
    <dsp:sp modelId="{D1D41762-1475-7E4D-96CE-2FE3B0D3C5EB}">
      <dsp:nvSpPr>
        <dsp:cNvPr id="0" name=""/>
        <dsp:cNvSpPr/>
      </dsp:nvSpPr>
      <dsp:spPr>
        <a:xfrm>
          <a:off x="3099" y="-39965"/>
          <a:ext cx="2050409" cy="606433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Cambiar el </a:t>
          </a:r>
          <a:r>
            <a:rPr lang="es-ES" sz="1600" b="1" kern="1200" dirty="0" smtClean="0"/>
            <a:t>PASADO</a:t>
          </a:r>
          <a:endParaRPr lang="es-ES" sz="1600" b="1" kern="1200" dirty="0"/>
        </a:p>
      </dsp:txBody>
      <dsp:txXfrm>
        <a:off x="3099" y="-39965"/>
        <a:ext cx="2050409" cy="606433"/>
      </dsp:txXfrm>
    </dsp:sp>
    <dsp:sp modelId="{B402CE0F-5B2E-4941-AA61-B36DEE91FAC2}">
      <dsp:nvSpPr>
        <dsp:cNvPr id="0" name=""/>
        <dsp:cNvSpPr/>
      </dsp:nvSpPr>
      <dsp:spPr>
        <a:xfrm>
          <a:off x="2391139" y="480279"/>
          <a:ext cx="0" cy="3690736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D9E751A-F42D-AB4B-AA8F-8A5F35D19152}">
      <dsp:nvSpPr>
        <dsp:cNvPr id="0" name=""/>
        <dsp:cNvSpPr/>
      </dsp:nvSpPr>
      <dsp:spPr>
        <a:xfrm>
          <a:off x="2493660" y="603303"/>
          <a:ext cx="1941122" cy="1660831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01159B6-DB21-D242-975F-46B10855A5FC}">
      <dsp:nvSpPr>
        <dsp:cNvPr id="0" name=""/>
        <dsp:cNvSpPr/>
      </dsp:nvSpPr>
      <dsp:spPr>
        <a:xfrm>
          <a:off x="2493660" y="2264135"/>
          <a:ext cx="1941122" cy="1906880"/>
        </a:xfrm>
        <a:prstGeom prst="rect">
          <a:avLst/>
        </a:prstGeom>
        <a:solidFill>
          <a:schemeClr val="tx2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Negando el pasado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Buscando compensaciones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Dependencias</a:t>
          </a:r>
          <a:endParaRPr lang="es-ES" sz="1500" kern="1200" dirty="0"/>
        </a:p>
      </dsp:txBody>
      <dsp:txXfrm>
        <a:off x="2493660" y="2264135"/>
        <a:ext cx="1941122" cy="1906880"/>
      </dsp:txXfrm>
    </dsp:sp>
    <dsp:sp modelId="{F7C7AC8E-994A-1F4F-A8CC-E52C2012B344}">
      <dsp:nvSpPr>
        <dsp:cNvPr id="0" name=""/>
        <dsp:cNvSpPr/>
      </dsp:nvSpPr>
      <dsp:spPr>
        <a:xfrm>
          <a:off x="2391139" y="-39965"/>
          <a:ext cx="2050409" cy="630406"/>
        </a:xfrm>
        <a:prstGeom prst="rect">
          <a:avLst/>
        </a:prstGeom>
        <a:solidFill>
          <a:srgbClr val="660066"/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Inconsciencia del </a:t>
          </a:r>
          <a:r>
            <a:rPr lang="es-ES" sz="1600" b="1" kern="1200" dirty="0" smtClean="0"/>
            <a:t>PRESENTE</a:t>
          </a:r>
          <a:endParaRPr lang="es-ES" sz="1600" b="1" kern="1200" dirty="0"/>
        </a:p>
      </dsp:txBody>
      <dsp:txXfrm>
        <a:off x="2391139" y="-39965"/>
        <a:ext cx="2050409" cy="630406"/>
      </dsp:txXfrm>
    </dsp:sp>
    <dsp:sp modelId="{21A0BB36-65FF-AB4E-830E-B708BBC80447}">
      <dsp:nvSpPr>
        <dsp:cNvPr id="0" name=""/>
        <dsp:cNvSpPr/>
      </dsp:nvSpPr>
      <dsp:spPr>
        <a:xfrm>
          <a:off x="4779180" y="498673"/>
          <a:ext cx="0" cy="3690736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0261E60-FB6A-7A48-980B-93BC3EEA6239}">
      <dsp:nvSpPr>
        <dsp:cNvPr id="0" name=""/>
        <dsp:cNvSpPr/>
      </dsp:nvSpPr>
      <dsp:spPr>
        <a:xfrm>
          <a:off x="4881700" y="621697"/>
          <a:ext cx="1941122" cy="166083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8FF9D4E-6D00-4D4A-B234-979666F6C9F0}">
      <dsp:nvSpPr>
        <dsp:cNvPr id="0" name=""/>
        <dsp:cNvSpPr/>
      </dsp:nvSpPr>
      <dsp:spPr>
        <a:xfrm>
          <a:off x="4881700" y="2282529"/>
          <a:ext cx="1941122" cy="1906880"/>
        </a:xfrm>
        <a:prstGeom prst="rect">
          <a:avLst/>
        </a:prstGeom>
        <a:solidFill>
          <a:srgbClr val="CCFFCC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Definir un sueño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Compartirlo y contagiarlo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Entrega con sentido</a:t>
          </a:r>
          <a:endParaRPr lang="es-ES" sz="1500" kern="1200" dirty="0"/>
        </a:p>
      </dsp:txBody>
      <dsp:txXfrm>
        <a:off x="4881700" y="2282529"/>
        <a:ext cx="1941122" cy="1906880"/>
      </dsp:txXfrm>
    </dsp:sp>
    <dsp:sp modelId="{B1A5A9C2-026D-4F49-9F56-05036B19D0FD}">
      <dsp:nvSpPr>
        <dsp:cNvPr id="0" name=""/>
        <dsp:cNvSpPr/>
      </dsp:nvSpPr>
      <dsp:spPr>
        <a:xfrm>
          <a:off x="4779180" y="-39965"/>
          <a:ext cx="2050409" cy="667194"/>
        </a:xfrm>
        <a:prstGeom prst="rect">
          <a:avLst/>
        </a:prstGeom>
        <a:solidFill>
          <a:srgbClr val="008000"/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Construir el </a:t>
          </a:r>
          <a:r>
            <a:rPr lang="es-ES" sz="1900" b="1" kern="1200" dirty="0" smtClean="0"/>
            <a:t>FUTURO</a:t>
          </a:r>
          <a:endParaRPr lang="es-ES" sz="1900" b="1" kern="1200" dirty="0"/>
        </a:p>
      </dsp:txBody>
      <dsp:txXfrm>
        <a:off x="4779180" y="-39965"/>
        <a:ext cx="2050409" cy="66719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7A4356-3C75-EA4B-BC2A-AA2B1D4B78A5}">
      <dsp:nvSpPr>
        <dsp:cNvPr id="0" name=""/>
        <dsp:cNvSpPr/>
      </dsp:nvSpPr>
      <dsp:spPr>
        <a:xfrm>
          <a:off x="1912403" y="4151519"/>
          <a:ext cx="3634585" cy="0"/>
        </a:xfrm>
        <a:prstGeom prst="line">
          <a:avLst/>
        </a:prstGeom>
        <a:noFill/>
        <a:ln w="19050" cap="flat" cmpd="sng" algn="ctr">
          <a:solidFill>
            <a:srgbClr val="80000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B00DCD-6050-E14C-96A6-A6AF65C12F82}">
      <dsp:nvSpPr>
        <dsp:cNvPr id="0" name=""/>
        <dsp:cNvSpPr/>
      </dsp:nvSpPr>
      <dsp:spPr>
        <a:xfrm>
          <a:off x="1912403" y="3538465"/>
          <a:ext cx="3071364" cy="0"/>
        </a:xfrm>
        <a:prstGeom prst="line">
          <a:avLst/>
        </a:prstGeom>
        <a:noFill/>
        <a:ln w="19050" cap="flat" cmpd="sng" algn="ctr">
          <a:solidFill>
            <a:srgbClr val="80000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6B3FC4-B7F0-5044-A844-D8E58B1C938E}">
      <dsp:nvSpPr>
        <dsp:cNvPr id="0" name=""/>
        <dsp:cNvSpPr/>
      </dsp:nvSpPr>
      <dsp:spPr>
        <a:xfrm>
          <a:off x="1912403" y="2681623"/>
          <a:ext cx="2868088" cy="0"/>
        </a:xfrm>
        <a:prstGeom prst="line">
          <a:avLst/>
        </a:prstGeom>
        <a:noFill/>
        <a:ln w="19050" cap="flat" cmpd="sng" algn="ctr">
          <a:solidFill>
            <a:srgbClr val="80000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A72C48-AE1B-CC4D-91E2-7FFBC6D0BD44}">
      <dsp:nvSpPr>
        <dsp:cNvPr id="0" name=""/>
        <dsp:cNvSpPr/>
      </dsp:nvSpPr>
      <dsp:spPr>
        <a:xfrm>
          <a:off x="1912403" y="1824781"/>
          <a:ext cx="3071364" cy="0"/>
        </a:xfrm>
        <a:prstGeom prst="line">
          <a:avLst/>
        </a:prstGeom>
        <a:noFill/>
        <a:ln w="19050" cap="flat" cmpd="sng" algn="ctr">
          <a:solidFill>
            <a:srgbClr val="80000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A6792E-A38F-6449-BF79-83BE8BBBF3C2}">
      <dsp:nvSpPr>
        <dsp:cNvPr id="0" name=""/>
        <dsp:cNvSpPr/>
      </dsp:nvSpPr>
      <dsp:spPr>
        <a:xfrm>
          <a:off x="1912403" y="1211727"/>
          <a:ext cx="3634585" cy="0"/>
        </a:xfrm>
        <a:prstGeom prst="line">
          <a:avLst/>
        </a:prstGeom>
        <a:noFill/>
        <a:ln w="19050" cap="flat" cmpd="sng" algn="ctr">
          <a:solidFill>
            <a:srgbClr val="80000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840494-53D7-9643-B9C8-0D10DD472E23}">
      <dsp:nvSpPr>
        <dsp:cNvPr id="0" name=""/>
        <dsp:cNvSpPr/>
      </dsp:nvSpPr>
      <dsp:spPr>
        <a:xfrm>
          <a:off x="119848" y="889068"/>
          <a:ext cx="3585111" cy="358511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0BB181C-D420-6A49-9B4E-7BF34E163C7A}">
      <dsp:nvSpPr>
        <dsp:cNvPr id="0" name=""/>
        <dsp:cNvSpPr/>
      </dsp:nvSpPr>
      <dsp:spPr>
        <a:xfrm>
          <a:off x="765168" y="2792761"/>
          <a:ext cx="2294471" cy="1183086"/>
        </a:xfrm>
        <a:prstGeom prst="rect">
          <a:avLst/>
        </a:prstGeom>
        <a:noFill/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kern="1200" dirty="0" smtClean="0">
              <a:solidFill>
                <a:schemeClr val="tx1"/>
              </a:solidFill>
            </a:rPr>
            <a:t>REACCIONES</a:t>
          </a:r>
          <a:endParaRPr lang="es-ES" sz="2800" b="1" kern="1200" dirty="0">
            <a:solidFill>
              <a:schemeClr val="tx1"/>
            </a:solidFill>
          </a:endParaRPr>
        </a:p>
      </dsp:txBody>
      <dsp:txXfrm>
        <a:off x="765168" y="2792761"/>
        <a:ext cx="2294471" cy="1183086"/>
      </dsp:txXfrm>
    </dsp:sp>
    <dsp:sp modelId="{9AA541DD-5246-F749-B5A9-6EBB100453A6}">
      <dsp:nvSpPr>
        <dsp:cNvPr id="0" name=""/>
        <dsp:cNvSpPr/>
      </dsp:nvSpPr>
      <dsp:spPr>
        <a:xfrm>
          <a:off x="5224329" y="889068"/>
          <a:ext cx="645319" cy="645319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D23E4FB-95BA-364B-925E-D6A9645BFA65}">
      <dsp:nvSpPr>
        <dsp:cNvPr id="0" name=""/>
        <dsp:cNvSpPr/>
      </dsp:nvSpPr>
      <dsp:spPr>
        <a:xfrm>
          <a:off x="5869649" y="889068"/>
          <a:ext cx="1020927" cy="6453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0" rIns="6096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solidFill>
                <a:srgbClr val="800000"/>
              </a:solidFill>
            </a:rPr>
            <a:t>NEGAR</a:t>
          </a:r>
          <a:endParaRPr lang="es-ES" sz="2000" b="1" kern="1200" dirty="0">
            <a:solidFill>
              <a:srgbClr val="80000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s-ES" sz="1600" b="0" kern="1200" dirty="0" smtClean="0">
              <a:solidFill>
                <a:schemeClr val="tx1"/>
              </a:solidFill>
            </a:rPr>
            <a:t>Pedro</a:t>
          </a:r>
          <a:endParaRPr lang="es-ES" sz="1600" b="0" kern="1200" dirty="0">
            <a:solidFill>
              <a:schemeClr val="tx1"/>
            </a:solidFill>
          </a:endParaRPr>
        </a:p>
      </dsp:txBody>
      <dsp:txXfrm>
        <a:off x="5869649" y="889068"/>
        <a:ext cx="1020927" cy="645319"/>
      </dsp:txXfrm>
    </dsp:sp>
    <dsp:sp modelId="{878C84F7-5927-EF4F-87C7-AF84BF49BC7A}">
      <dsp:nvSpPr>
        <dsp:cNvPr id="0" name=""/>
        <dsp:cNvSpPr/>
      </dsp:nvSpPr>
      <dsp:spPr>
        <a:xfrm>
          <a:off x="4661108" y="1502121"/>
          <a:ext cx="645319" cy="645319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9094952-A1FC-1F4D-96A2-C83D72221BD6}">
      <dsp:nvSpPr>
        <dsp:cNvPr id="0" name=""/>
        <dsp:cNvSpPr/>
      </dsp:nvSpPr>
      <dsp:spPr>
        <a:xfrm>
          <a:off x="5306428" y="1502121"/>
          <a:ext cx="867843" cy="6453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0" rIns="6096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solidFill>
                <a:srgbClr val="800000"/>
              </a:solidFill>
            </a:rPr>
            <a:t>HUIR</a:t>
          </a:r>
          <a:endParaRPr lang="es-ES" sz="2000" b="1" kern="1200" dirty="0">
            <a:solidFill>
              <a:srgbClr val="80000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0" kern="1200" dirty="0" smtClean="0">
              <a:solidFill>
                <a:srgbClr val="000000"/>
              </a:solidFill>
            </a:rPr>
            <a:t>Judas</a:t>
          </a:r>
          <a:endParaRPr lang="es-ES" sz="1600" b="0" kern="1200" dirty="0">
            <a:solidFill>
              <a:srgbClr val="000000"/>
            </a:solidFill>
          </a:endParaRPr>
        </a:p>
      </dsp:txBody>
      <dsp:txXfrm>
        <a:off x="5306428" y="1502121"/>
        <a:ext cx="867843" cy="645319"/>
      </dsp:txXfrm>
    </dsp:sp>
    <dsp:sp modelId="{498254B7-8498-5548-B02E-6FD9B9C428E7}">
      <dsp:nvSpPr>
        <dsp:cNvPr id="0" name=""/>
        <dsp:cNvSpPr/>
      </dsp:nvSpPr>
      <dsp:spPr>
        <a:xfrm>
          <a:off x="4457832" y="2358963"/>
          <a:ext cx="645319" cy="645319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0C860D8-6617-DB42-9CF2-A036992661F5}">
      <dsp:nvSpPr>
        <dsp:cNvPr id="0" name=""/>
        <dsp:cNvSpPr/>
      </dsp:nvSpPr>
      <dsp:spPr>
        <a:xfrm>
          <a:off x="5103152" y="2358963"/>
          <a:ext cx="1325818" cy="6453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0" rIns="6096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solidFill>
                <a:srgbClr val="800000"/>
              </a:solidFill>
            </a:rPr>
            <a:t>REPETIR</a:t>
          </a:r>
          <a:endParaRPr lang="es-ES" sz="2000" b="1" kern="1200" dirty="0">
            <a:solidFill>
              <a:srgbClr val="80000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0" kern="1200" dirty="0" err="1" smtClean="0">
              <a:solidFill>
                <a:srgbClr val="000000"/>
              </a:solidFill>
            </a:rPr>
            <a:t>Zebedeos</a:t>
          </a:r>
          <a:endParaRPr lang="es-ES" sz="1600" b="0" kern="1200" dirty="0">
            <a:solidFill>
              <a:srgbClr val="000000"/>
            </a:solidFill>
          </a:endParaRPr>
        </a:p>
      </dsp:txBody>
      <dsp:txXfrm>
        <a:off x="5103152" y="2358963"/>
        <a:ext cx="1325818" cy="645319"/>
      </dsp:txXfrm>
    </dsp:sp>
    <dsp:sp modelId="{E33BE74A-9201-3844-8285-DC02BF84109F}">
      <dsp:nvSpPr>
        <dsp:cNvPr id="0" name=""/>
        <dsp:cNvSpPr/>
      </dsp:nvSpPr>
      <dsp:spPr>
        <a:xfrm>
          <a:off x="4661108" y="3215805"/>
          <a:ext cx="645319" cy="645319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D66997D-41C0-1E4C-8B95-E8461B3A6631}">
      <dsp:nvSpPr>
        <dsp:cNvPr id="0" name=""/>
        <dsp:cNvSpPr/>
      </dsp:nvSpPr>
      <dsp:spPr>
        <a:xfrm>
          <a:off x="5306428" y="3215805"/>
          <a:ext cx="1369952" cy="6453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0" rIns="6096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solidFill>
                <a:srgbClr val="800000"/>
              </a:solidFill>
            </a:rPr>
            <a:t>DEFENDER</a:t>
          </a:r>
          <a:endParaRPr lang="es-ES" sz="2000" b="1" kern="1200" dirty="0">
            <a:solidFill>
              <a:srgbClr val="80000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0" kern="1200" dirty="0" smtClean="0">
              <a:solidFill>
                <a:srgbClr val="000000"/>
              </a:solidFill>
            </a:rPr>
            <a:t>Joven rico</a:t>
          </a:r>
          <a:endParaRPr lang="es-ES" sz="1600" b="0" kern="1200" dirty="0">
            <a:solidFill>
              <a:srgbClr val="000000"/>
            </a:solidFill>
          </a:endParaRPr>
        </a:p>
      </dsp:txBody>
      <dsp:txXfrm>
        <a:off x="5306428" y="3215805"/>
        <a:ext cx="1369952" cy="645319"/>
      </dsp:txXfrm>
    </dsp:sp>
    <dsp:sp modelId="{CEFF6DC6-24EC-7246-BB3A-B262CB9FFED5}">
      <dsp:nvSpPr>
        <dsp:cNvPr id="0" name=""/>
        <dsp:cNvSpPr/>
      </dsp:nvSpPr>
      <dsp:spPr>
        <a:xfrm>
          <a:off x="5224329" y="3828859"/>
          <a:ext cx="645319" cy="645319"/>
        </a:xfrm>
        <a:prstGeom prst="ellipse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BA3464D-0908-D142-833D-72AC78109F0D}">
      <dsp:nvSpPr>
        <dsp:cNvPr id="0" name=""/>
        <dsp:cNvSpPr/>
      </dsp:nvSpPr>
      <dsp:spPr>
        <a:xfrm>
          <a:off x="5869649" y="3828859"/>
          <a:ext cx="1180724" cy="6453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0" rIns="6096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solidFill>
                <a:srgbClr val="800000"/>
              </a:solidFill>
            </a:rPr>
            <a:t>VENGAR</a:t>
          </a:r>
          <a:endParaRPr lang="es-ES" sz="2000" b="1" kern="1200" dirty="0">
            <a:solidFill>
              <a:srgbClr val="80000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0" kern="1200" dirty="0" smtClean="0">
              <a:solidFill>
                <a:srgbClr val="000000"/>
              </a:solidFill>
            </a:rPr>
            <a:t>Pablo</a:t>
          </a:r>
          <a:endParaRPr lang="es-ES" sz="1600" b="0" kern="1200" dirty="0">
            <a:solidFill>
              <a:srgbClr val="000000"/>
            </a:solidFill>
          </a:endParaRPr>
        </a:p>
      </dsp:txBody>
      <dsp:txXfrm>
        <a:off x="5869649" y="3828859"/>
        <a:ext cx="1180724" cy="64531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1F3AA6-0DF6-974F-9794-E044E025F671}">
      <dsp:nvSpPr>
        <dsp:cNvPr id="0" name=""/>
        <dsp:cNvSpPr/>
      </dsp:nvSpPr>
      <dsp:spPr>
        <a:xfrm>
          <a:off x="3023076" y="2081688"/>
          <a:ext cx="2544286" cy="2544286"/>
        </a:xfrm>
        <a:prstGeom prst="gear9">
          <a:avLst/>
        </a:prstGeom>
        <a:solidFill>
          <a:srgbClr val="800000"/>
        </a:soli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1">
              <a:shade val="80000"/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DOLOR</a:t>
          </a:r>
          <a:endParaRPr lang="es-ES" sz="1900" b="1" kern="1200" dirty="0"/>
        </a:p>
      </dsp:txBody>
      <dsp:txXfrm>
        <a:off x="3534591" y="2677675"/>
        <a:ext cx="1521256" cy="1307815"/>
      </dsp:txXfrm>
    </dsp:sp>
    <dsp:sp modelId="{05189461-E284-3746-A232-A63D8DB2F9D4}">
      <dsp:nvSpPr>
        <dsp:cNvPr id="0" name=""/>
        <dsp:cNvSpPr/>
      </dsp:nvSpPr>
      <dsp:spPr>
        <a:xfrm>
          <a:off x="1542764" y="1480312"/>
          <a:ext cx="1850390" cy="1850390"/>
        </a:xfrm>
        <a:prstGeom prst="gear6">
          <a:avLst/>
        </a:prstGeom>
        <a:solidFill>
          <a:srgbClr val="000090"/>
        </a:soli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1">
              <a:shade val="80000"/>
              <a:hueOff val="0"/>
              <a:satOff val="-37501"/>
              <a:lumOff val="19807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MIEDO</a:t>
          </a:r>
          <a:endParaRPr lang="es-ES" sz="1900" b="1" kern="1200" dirty="0"/>
        </a:p>
      </dsp:txBody>
      <dsp:txXfrm>
        <a:off x="2008605" y="1948969"/>
        <a:ext cx="918708" cy="913076"/>
      </dsp:txXfrm>
    </dsp:sp>
    <dsp:sp modelId="{7BF13476-4123-7C41-8357-8DD8FA204B25}">
      <dsp:nvSpPr>
        <dsp:cNvPr id="0" name=""/>
        <dsp:cNvSpPr/>
      </dsp:nvSpPr>
      <dsp:spPr>
        <a:xfrm rot="20700000">
          <a:off x="2579171" y="203731"/>
          <a:ext cx="1813004" cy="1813004"/>
        </a:xfrm>
        <a:prstGeom prst="gear6">
          <a:avLst/>
        </a:prstGeom>
        <a:solidFill>
          <a:srgbClr val="660066"/>
        </a:solidFill>
        <a:ln>
          <a:solidFill>
            <a:srgbClr val="800000"/>
          </a:solidFill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1">
              <a:shade val="80000"/>
              <a:hueOff val="0"/>
              <a:satOff val="-75001"/>
              <a:lumOff val="39614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TRISTEZA</a:t>
          </a:r>
          <a:endParaRPr lang="es-ES" sz="1900" b="1" kern="1200" dirty="0"/>
        </a:p>
      </dsp:txBody>
      <dsp:txXfrm rot="-20700000">
        <a:off x="2976816" y="601376"/>
        <a:ext cx="1017714" cy="1017714"/>
      </dsp:txXfrm>
    </dsp:sp>
    <dsp:sp modelId="{B9E3D936-0623-FD41-B13E-3C7682186E36}">
      <dsp:nvSpPr>
        <dsp:cNvPr id="0" name=""/>
        <dsp:cNvSpPr/>
      </dsp:nvSpPr>
      <dsp:spPr>
        <a:xfrm>
          <a:off x="2832201" y="1695046"/>
          <a:ext cx="3256686" cy="3256686"/>
        </a:xfrm>
        <a:prstGeom prst="circularArrow">
          <a:avLst>
            <a:gd name="adj1" fmla="val 4688"/>
            <a:gd name="adj2" fmla="val 299029"/>
            <a:gd name="adj3" fmla="val 2525600"/>
            <a:gd name="adj4" fmla="val 15841101"/>
            <a:gd name="adj5" fmla="val 5469"/>
          </a:avLst>
        </a:prstGeom>
        <a:solidFill>
          <a:srgbClr val="800000"/>
        </a:soli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1">
              <a:shade val="90000"/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57FDCDF-B614-C44C-A93B-0A140C23F562}">
      <dsp:nvSpPr>
        <dsp:cNvPr id="0" name=""/>
        <dsp:cNvSpPr/>
      </dsp:nvSpPr>
      <dsp:spPr>
        <a:xfrm>
          <a:off x="1215063" y="1069038"/>
          <a:ext cx="2366186" cy="236618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000090"/>
        </a:soli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1">
              <a:shade val="90000"/>
              <a:hueOff val="0"/>
              <a:satOff val="-37501"/>
              <a:lumOff val="19057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2FFB91B-4FB9-6642-86A8-392F11CE443B}">
      <dsp:nvSpPr>
        <dsp:cNvPr id="0" name=""/>
        <dsp:cNvSpPr/>
      </dsp:nvSpPr>
      <dsp:spPr>
        <a:xfrm>
          <a:off x="2159804" y="-195236"/>
          <a:ext cx="2551225" cy="2551225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660066"/>
        </a:solidFill>
        <a:ln>
          <a:solidFill>
            <a:srgbClr val="800000"/>
          </a:solidFill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1">
              <a:shade val="90000"/>
              <a:hueOff val="0"/>
              <a:satOff val="-75001"/>
              <a:lumOff val="38113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TitlePictureLineup">
  <dgm:title val=""/>
  <dgm:desc val=""/>
  <dgm:catLst>
    <dgm:cat type="picture" pri="18000"/>
    <dgm:cat type="pictureconvert" pri="18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linDir" val="fromL"/>
          <dgm:param type="fallback" val="1D"/>
          <dgm:param type="horzAlign" val="ctr"/>
          <dgm:param type="vertAlign" val="mid"/>
          <dgm:param type="nodeVertAlign" val="t"/>
        </dgm:alg>
      </dgm:if>
      <dgm:else name="Name3">
        <dgm:alg type="lin">
          <dgm:param type="linDir" val="fromR"/>
          <dgm:param type="fallback" val="1D"/>
          <dgm:param type="horzAlign" val="ctr"/>
          <dgm:param type="vertAlign" val="mid"/>
          <dgm:param type="nodeVertAlign" val="t"/>
        </dgm:alg>
      </dgm:else>
    </dgm:choose>
    <dgm:shape xmlns:r="http://schemas.openxmlformats.org/officeDocument/2006/relationships" r:blip="">
      <dgm:adjLst/>
    </dgm:shape>
    <dgm:constrLst>
      <dgm:constr type="h" for="des" forName="Child" op="equ"/>
      <dgm:constr type="w" for="des" forName="Child" op="equ"/>
      <dgm:constr type="h" for="des" forName="Accent" op="equ"/>
      <dgm:constr type="w" for="des" forName="Accent" op="equ"/>
      <dgm:constr type="primFontSz" for="des" forName="Parent" op="equ"/>
      <dgm:constr type="primFontSz" for="des" forName="Child" op="equ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05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 fact="0"/>
              <dgm:constr type="b" for="ch" forName="Accent" refType="h"/>
              <dgm:constr type="w" for="ch" forName="Accent" refType="w" fact="0"/>
              <dgm:constr type="h" for="ch" forName="Accent" refType="h" fact="0.9"/>
              <dgm:constr type="l" for="ch" forName="Image" refType="w" fact="0.05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.05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if>
          <dgm:else name="Name6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/>
              <dgm:constr type="b" for="ch" forName="Accent" refType="h"/>
              <dgm:constr type="h" for="ch" forName="Accent" refType="h" fact="0.9"/>
              <dgm:constr type="l" for="ch" forName="Image" refType="w" fact="0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else>
        </dgm:choose>
        <dgm:forEach name="Name7" axis="self" ptType="node">
          <dgm:layoutNode name="Accent" styleLbl="alignAcc1">
            <dgm:alg type="sp"/>
            <dgm:shape xmlns:r="http://schemas.openxmlformats.org/officeDocument/2006/relationships" type="line" r:blip="">
              <dgm:adjLst/>
            </dgm:shape>
            <dgm:presOf/>
          </dgm:layoutNode>
          <dgm:layoutNode name="Image">
            <dgm:alg type="sp"/>
            <dgm:shape xmlns:r="http://schemas.openxmlformats.org/officeDocument/2006/relationships" type="rect" r:blip="" blipPhldr="1">
              <dgm:adjLst/>
            </dgm:shape>
            <dgm:presOf/>
          </dgm:layoutNode>
          <dgm:layoutNode name="Child" styleLbl="revTx">
            <dgm:varLst>
              <dgm:bulletEnabled val="1"/>
            </dgm:varLst>
            <dgm:choose name="Name8">
              <dgm:if name="Name9" axis="ch" ptType="node" func="cnt" op="gt" val="1">
                <dgm:choose name="Name10">
                  <dgm:if name="Name11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if>
                  <dgm:else name="Name12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else>
                </dgm:choose>
              </dgm:if>
              <dgm:else name="Name13">
                <dgm:choose name="Name14">
                  <dgm:if name="Name15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if>
                  <dgm:else name="Name16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  <dgm:layoutNode name="Parent" styleLbl="alignNode1">
            <dgm:varLst>
              <dgm:bulletEnabled val="1"/>
            </dgm:varLst>
            <dgm:alg type="tx">
              <dgm:param type="shpTxLTRAlignCh" val="ctr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self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forEach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BubblePictureList">
  <dgm:title val=""/>
  <dgm:desc val=""/>
  <dgm:catLst>
    <dgm:cat type="picture" pri="22000"/>
    <dgm:cat type="pictureconvert" pri="2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8"/>
      <dgm:chPref val="8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7423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parent_text_1" refType="w" fact="0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4305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.8709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4457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if>
          <dgm:else name="Name5">
            <dgm:constrLst>
              <dgm:constr type="primFontSz" for="des" ptType="node" op="equ" val="65"/>
              <dgm:constr type="l" for="ch" forName="parent_text_1" refType="w" fact="0.3543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1344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1525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else>
        </dgm:choose>
      </dgm:if>
      <dgm:if name="Name6" axis="ch" ptType="node" func="cnt" op="equ" val="2">
        <dgm:alg type="composite">
          <dgm:param type="ar" val="3.193"/>
        </dgm:alg>
        <dgm:choose name="Name7">
          <dgm:if name="Name8" func="var" arg="dir" op="equ" val="norm">
            <dgm:constrLst>
              <dgm:constr type="primFontSz" for="des" ptType="node" op="equ" val="65"/>
              <dgm:constr type="l" for="ch" forName="image_accent_1" refType="w" fact="0.2342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2434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parent_text_1" refType="w" fact="0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image_accent_2" refType="w" fact="0.5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5074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2" refType="w" fact="0.6447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accent_1" refType="w" fact="0.6316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if>
          <dgm:else name="Name9">
            <dgm:constrLst>
              <dgm:constr type="primFontSz" for="des" ptType="node" op="equ" val="65"/>
              <dgm:constr type="l" for="ch" forName="image_accent_2" refType="w" fact="0.3747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3821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1" refType="w" fact="0.6447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parent_text_2" refType="w" fact="0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image_accent_1" refType="w" fact="0.5263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5355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accent_1" refType="w" fact="0.3289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else>
        </dgm:choose>
      </dgm:if>
      <dgm:if name="Name10" axis="ch" ptType="node" func="cnt" op="equ" val="3">
        <dgm:alg type="composite">
          <dgm:param type="ar" val="2.4052"/>
        </dgm:alg>
        <dgm:choose name="Name11">
          <dgm:if name="Name12" func="var" arg="dir" op="equ" val="norm">
            <dgm:constrLst>
              <dgm:constr type="primFontSz" for="des" ptType="node" op="equ" val="65"/>
              <dgm:constr type="l" for="ch" forName="accent_3" refType="w" fact="0.6316"/>
              <dgm:constr type="t" for="ch" forName="accent_3" refType="h" fact="0.8355"/>
              <dgm:constr type="w" for="ch" forName="accent_3" refType="w" fact="0.0395"/>
              <dgm:constr type="h" for="ch" forName="accent_3" refType="h" fact="0.0949"/>
              <dgm:constr type="l" for="ch" forName="image_accent_2" refType="w" fact="0.4936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501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4446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531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2368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246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1" refType="w" fact="0.3895"/>
              <dgm:constr type="t" for="ch" forName="accent_1" refType="h" fact="0"/>
              <dgm:constr type="w" for="ch" forName="accent_1" refType="w" fact="0.0711"/>
              <dgm:constr type="h" for="ch" forName="accent_1" refType="h" fact="0.1709"/>
              <dgm:constr type="l" for="ch" forName="parent_text_2" refType="w" fact="0.6447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parent_text_3" refType="w" fact="0.6316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accent_2" refType="w" fact="0.5789"/>
              <dgm:constr type="t" for="ch" forName="accent_2" refType="h" fact="0.0127"/>
              <dgm:constr type="w" for="ch" forName="accent_2" refType="w" fact="0.0526"/>
              <dgm:constr type="h" for="ch" forName="accent_2" refType="h" fact="0.1266"/>
            </dgm:constrLst>
          </dgm:if>
          <dgm:else name="Name13">
            <dgm:constrLst>
              <dgm:constr type="primFontSz" for="des" ptType="node" op="equ" val="65"/>
              <dgm:constr type="l" for="ch" forName="accent_1" refType="w" fact="0.3289"/>
              <dgm:constr type="t" for="ch" forName="accent_1" refType="h" fact="0.8355"/>
              <dgm:constr type="w" for="ch" forName="accent_1" refType="w" fact="0.0395"/>
              <dgm:constr type="h" for="ch" forName="accent_1" refType="h" fact="0.0949"/>
              <dgm:constr type="l" for="ch" forName="image_accent_2" refType="w" fact="0.3811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3885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3947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032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5237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5329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.6447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2" refType="w" fact="0.5395"/>
              <dgm:constr type="t" for="ch" forName="accent_2" refType="h" fact="0"/>
              <dgm:constr type="w" for="ch" forName="accent_2" refType="w" fact="0.0711"/>
              <dgm:constr type="h" for="ch" forName="accent_2" refType="h" fact="0.1709"/>
              <dgm:constr type="l" for="ch" forName="parent_text_3" refType="w" fact="0.0132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parent_text_2" refType="w" fact="0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accent_3" refType="w" fact="0.3684"/>
              <dgm:constr type="t" for="ch" forName="accent_3" refType="h" fact="0.0127"/>
              <dgm:constr type="w" for="ch" forName="accent_3" refType="w" fact="0.0526"/>
              <dgm:constr type="h" for="ch" forName="accent_3" refType="h" fact="0.1266"/>
            </dgm:constrLst>
          </dgm:else>
        </dgm:choose>
      </dgm:if>
      <dgm:if name="Name14" axis="ch" ptType="node" func="cnt" op="equ" val="4">
        <dgm:alg type="composite">
          <dgm:param type="ar" val="1.6704"/>
        </dgm:alg>
        <dgm:choose name="Name15">
          <dgm:if name="Name16" func="var" arg="dir" op="equ" val="norm">
            <dgm:constrLst>
              <dgm:constr type="primFontSz" for="des" ptType="node" op="equ" val="65"/>
              <dgm:constr type="l" for="ch" forName="image_accent_4" refType="w" fact="0.4626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692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4936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501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4446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531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2368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246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38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6316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.6447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5347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6005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6005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6268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if>
          <dgm:else name="Name17">
            <dgm:constrLst>
              <dgm:constr type="primFontSz" for="des" ptType="node" op="equ" val="65"/>
              <dgm:constr type="l" for="ch" forName="image_accent_4" refType="w" fact="0.4248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314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3811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3885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3947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032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5237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5329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.6447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53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0132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4126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3732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0442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3337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else>
        </dgm:choose>
      </dgm:if>
      <dgm:if name="Name18" axis="ch" ptType="node" func="cnt" op="equ" val="5">
        <dgm:alg type="composite">
          <dgm:param type="ar" val="1.5076"/>
        </dgm:alg>
        <dgm:choose name="Name19">
          <dgm:if name="Name20" func="var" arg="dir" op="equ" val="norm">
            <dgm:constrLst>
              <dgm:constr type="primFontSz" for="des" ptType="node" op="equ" val="65"/>
              <dgm:constr type="l" for="ch" forName="image_accent_5" refType="w" fact="0.5301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5361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528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593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483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90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352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435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231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240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3813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6182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63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5878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6265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.6522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6136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if>
          <dgm:else name="Name21">
            <dgm:constrLst>
              <dgm:constr type="primFontSz" for="des" ptType="node" op="equ" val="65"/>
              <dgm:constr type="l" for="ch" forName="image_accent_5" refType="w" fact="0.3677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3738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37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434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394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01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075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158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533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542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.6522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5492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034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02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0644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322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3478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else>
        </dgm:choose>
      </dgm:if>
      <dgm:if name="Name22" axis="ch" ptType="node" func="cnt" op="equ" val="6">
        <dgm:alg type="composite">
          <dgm:param type="ar" val="1.1351"/>
        </dgm:alg>
        <dgm:choose name="Name23">
          <dgm:if name="Name24" func="var" arg="dir" op="equ" val="norm">
            <dgm:constrLst>
              <dgm:constr type="primFontSz" for="des" ptType="node" op="equ" val="65"/>
              <dgm:constr type="l" for="ch" forName="image_accent_6" refType="w" fact="0.3864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3957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5301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5361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528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593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483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90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352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435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231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2401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3813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63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5878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6265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.6522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6182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5538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0195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6182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if>
          <dgm:else name="Name25">
            <dgm:constrLst>
              <dgm:constr type="primFontSz" for="des" ptType="node" op="equ" val="65"/>
              <dgm:constr type="l" for="ch" forName="image_accent_6" refType="w" fact="0.4379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4471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3677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3738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37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434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394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01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075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158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533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5435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.6522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5492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02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0644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322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034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3766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6328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3431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else>
        </dgm:choose>
      </dgm:if>
      <dgm:if name="Name26" axis="ch" ptType="node" func="cnt" op="equ" val="7">
        <dgm:alg type="composite">
          <dgm:param type="ar" val="1.0352"/>
        </dgm:alg>
        <dgm:choose name="Name27">
          <dgm:if name="Name28" func="var" arg="dir" op="equ" val="norm">
            <dgm:constrLst>
              <dgm:constr type="primFontSz" for="des" ptType="node" op="equ" val="65"/>
              <dgm:constr type="l" for="ch" forName="accent_1" refType="w" fact="0.7553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2" refType="w" fact="0.483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90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352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435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4" refType="w" fact="0.4528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593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5" refType="w" fact="0.5301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5361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6" refType="w" fact="0.3864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3957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7" refType="w" fact="0.5291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5356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1" refType="w" fact="0.231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240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3813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63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5878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.6522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6182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02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6265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652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105"/>
              <dgm:constr type="t" for="ch" forName="parent_text_7" refType="h" fact="0.87"/>
              <dgm:constr type="w" for="ch" forName="parent_text_7" refType="w" fact="0.407"/>
              <dgm:constr type="h" for="ch" forName="parent_text_7" refType="h" fact="0.13"/>
              <dgm:constr type="l" for="ch" forName="accent_6" refType="w" fact="0.6136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if>
          <dgm:else name="Name29">
            <dgm:constrLst>
              <dgm:constr type="primFontSz" for="des" ptType="node" op="equ" val="65"/>
              <dgm:constr type="l" for="ch" forName="accent_1" refType="w" fact="0.2061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7" refType="w" fact="0.3606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3671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6" refType="w" fact="0.4379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4471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5" refType="w" fact="0.3677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3738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4" refType="w" fact="0.437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434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2" refType="w" fact="0.394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01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075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158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1" refType="w" fact="0.533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542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.6522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5492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02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0644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034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63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322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278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485"/>
              <dgm:constr type="t" for="ch" forName="parent_text_7" refType="h" fact="0.87"/>
              <dgm:constr type="w" for="ch" forName="parent_text_7" refType="w" fact="0.347"/>
              <dgm:constr type="h" for="ch" forName="parent_text_7" refType="h" fact="0.13"/>
              <dgm:constr type="l" for="ch" forName="accent_6" refType="w" fact="0.3478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else>
        </dgm:choose>
        <dgm:layoutNode name="accent_6" styleLbl="alignNode1">
          <dgm:alg type="sp"/>
          <dgm:shape xmlns:r="http://schemas.openxmlformats.org/officeDocument/2006/relationships" type="donut" r:blip="">
            <dgm:adjLst>
              <dgm:adj idx="1" val="0.0746"/>
            </dgm:adjLst>
          </dgm:shape>
          <dgm:presOf/>
        </dgm:layoutNode>
      </dgm:if>
      <dgm:else name="Name30">
        <dgm:alg type="composite">
          <dgm:param type="ar" val="0.9705"/>
        </dgm:alg>
        <dgm:choose name="Name31">
          <dgm:if name="Name32" func="var" arg="dir" op="equ" val="norm">
            <dgm:constrLst>
              <dgm:constr type="primFontSz" for="des" ptType="node" op="equ" val="65"/>
              <dgm:constr type="l" for="ch" forName="accent_1" refType="w" fact="0.7599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6182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6449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6538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5291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5356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3864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3957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5301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5361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528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593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483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90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352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435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231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240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3813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63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5878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7038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.6522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6182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02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6265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165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2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if>
          <dgm:else name="Name33">
            <dgm:constrLst>
              <dgm:constr type="primFontSz" for="des" ptType="node" op="equ" val="65"/>
              <dgm:constr type="l" for="ch" forName="accent_1" refType="w" fact="0.2014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3431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253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2619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3606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3671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4379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4471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3677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3738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37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434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394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01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075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158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533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542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.6522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5492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02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0635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2705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034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635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322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49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3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else>
        </dgm:choose>
      </dgm:else>
    </dgm:choose>
    <dgm:forEach name="wrapper" axis="self" ptType="parTrans">
      <dgm:forEach name="wrapper2" axis="self" ptType="sibTrans" st="2">
        <dgm:forEach name="imageAccentRepeat" axis="self">
          <dgm:layoutNode name="imageAccentRepeatNode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</dgm:forEach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forEach name="Name34" axis="ch" ptType="node" cnt="1">
      <dgm:layoutNode name="parent_text_1" styleLbl="revTx">
        <dgm:varLst>
          <dgm:chMax val="0"/>
          <dgm:chPref val="0"/>
          <dgm:bulletEnabled val="1"/>
        </dgm:varLst>
        <dgm:choose name="Name35">
          <dgm:if name="Name36" func="var" arg="dir" op="equ" val="norm">
            <dgm:alg type="tx">
              <dgm:param type="parTxLTRAlign" val="r"/>
              <dgm:param type="shpTxLTRAlignCh" val="r"/>
              <dgm:param type="txAnchorVert" val="b"/>
              <dgm:param type="lnSpCh" val="15"/>
            </dgm:alg>
          </dgm:if>
          <dgm:else name="Name37">
            <dgm:alg type="tx">
              <dgm:param type="parTxLTRAlign" val="l"/>
              <dgm:param type="shpTxLTRAlignCh" val="l"/>
              <dgm:param type="txAnchorVert" val="b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01"/>
        </dgm:constrLst>
        <dgm:ruleLst>
          <dgm:rule type="primFontSz" val="5" fact="NaN" max="NaN"/>
        </dgm:ruleLst>
      </dgm:layoutNode>
      <dgm:layoutNode name="image_accent_1">
        <dgm:alg type="sp"/>
        <dgm:shape xmlns:r="http://schemas.openxmlformats.org/officeDocument/2006/relationships" r:blip="">
          <dgm:adjLst/>
        </dgm:shape>
        <dgm:presOf/>
        <dgm:constrLst/>
        <dgm:forEach name="Name38" ref="imageAccentRepeat"/>
      </dgm:layoutNode>
      <dgm:layoutNode name="accent_1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39" axis="ch" ptType="sibTrans" hideLastTrans="0" cnt="1">
      <dgm:layoutNode name="image_1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</dgm:forEach>
    <dgm:forEach name="Name41" axis="ch" ptType="node" st="2" cnt="1">
      <dgm:layoutNode name="parent_text_2" styleLbl="revTx">
        <dgm:varLst>
          <dgm:chMax val="0"/>
          <dgm:chPref val="0"/>
          <dgm:bulletEnabled val="1"/>
        </dgm:varLst>
        <dgm:choose name="Name42">
          <dgm:if name="Name43" func="var" arg="dir" op="equ" val="norm">
            <dgm:alg type="tx">
              <dgm:param type="parTxLTRAlign" val="l"/>
              <dgm:param type="lnSpCh" val="15"/>
            </dgm:alg>
          </dgm:if>
          <dgm:else name="Name44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2">
        <dgm:alg type="sp"/>
        <dgm:shape xmlns:r="http://schemas.openxmlformats.org/officeDocument/2006/relationships" r:blip="">
          <dgm:adjLst/>
        </dgm:shape>
        <dgm:presOf/>
        <dgm:constrLst/>
        <dgm:forEach name="Name45" ref="imageAccentRepeat"/>
      </dgm:layoutNode>
    </dgm:forEach>
    <dgm:forEach name="Name46" axis="ch" ptType="sibTrans" hideLastTrans="0" st="2" cnt="1">
      <dgm:layoutNode name="image_2">
        <dgm:alg type="sp"/>
        <dgm:shape xmlns:r="http://schemas.openxmlformats.org/officeDocument/2006/relationships" r:blip="">
          <dgm:adjLst/>
        </dgm:shape>
        <dgm:presOf/>
        <dgm:constrLst/>
        <dgm:forEach name="Name47" ref="imageRepeat"/>
      </dgm:layoutNode>
    </dgm:forEach>
    <dgm:forEach name="Name48" axis="ch" ptType="node" st="3" cnt="1">
      <dgm:layoutNode name="image_accent_3">
        <dgm:alg type="sp"/>
        <dgm:shape xmlns:r="http://schemas.openxmlformats.org/officeDocument/2006/relationships" r:blip="">
          <dgm:adjLst/>
        </dgm:shape>
        <dgm:presOf/>
        <dgm:constrLst/>
        <dgm:forEach name="Name49" ref="imageAccentRepeat"/>
      </dgm:layoutNode>
      <dgm:layoutNode name="parent_text_3" styleLbl="revTx">
        <dgm:varLst>
          <dgm:chMax val="0"/>
          <dgm:chPref val="0"/>
          <dgm:bulletEnabled val="1"/>
        </dgm:varLst>
        <dgm:choose name="Name50">
          <dgm:if name="Name51" func="var" arg="dir" op="equ" val="norm">
            <dgm:alg type="tx">
              <dgm:param type="parTxLTRAlign" val="l"/>
              <dgm:param type="lnSpCh" val="15"/>
            </dgm:alg>
          </dgm:if>
          <dgm:else name="Name52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2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  <dgm:layoutNode name="accent_3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53" axis="ch" ptType="sibTrans" hideLastTrans="0" st="3" cnt="1">
      <dgm:layoutNode name="image_3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</dgm:forEach>
    <dgm:forEach name="Name55" axis="ch" ptType="node" st="4" cnt="1">
      <dgm:layoutNode name="image_accent_4">
        <dgm:alg type="sp"/>
        <dgm:shape xmlns:r="http://schemas.openxmlformats.org/officeDocument/2006/relationships" r:blip="">
          <dgm:adjLst/>
        </dgm:shape>
        <dgm:presOf/>
        <dgm:constrLst/>
        <dgm:forEach name="Name56" ref="imageAccentRepeat"/>
      </dgm:layoutNode>
      <dgm:layoutNode name="parent_text_4" styleLbl="revTx">
        <dgm:varLst>
          <dgm:chMax val="0"/>
          <dgm:chPref val="0"/>
          <dgm:bulletEnabled val="1"/>
        </dgm:varLst>
        <dgm:choose name="Name57">
          <dgm:if name="Name58" func="var" arg="dir" op="equ" val="norm">
            <dgm:alg type="tx">
              <dgm:param type="parTxLTRAlign" val="l"/>
              <dgm:param type="lnSpCh" val="15"/>
            </dgm:alg>
          </dgm:if>
          <dgm:else name="Name59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4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60" axis="ch" ptType="sibTrans" hideLastTrans="0" st="4" cnt="1">
      <dgm:layoutNode name="image_4">
        <dgm:alg type="sp"/>
        <dgm:shape xmlns:r="http://schemas.openxmlformats.org/officeDocument/2006/relationships" r:blip="">
          <dgm:adjLst/>
        </dgm:shape>
        <dgm:presOf/>
        <dgm:constrLst/>
        <dgm:forEach name="Name61" ref="imageRepeat"/>
      </dgm:layoutNode>
    </dgm:forEach>
    <dgm:forEach name="Name62" axis="ch" ptType="node" st="5" cnt="1">
      <dgm:layoutNode name="image_accent_5">
        <dgm:alg type="sp"/>
        <dgm:shape xmlns:r="http://schemas.openxmlformats.org/officeDocument/2006/relationships" r:blip="">
          <dgm:adjLst/>
        </dgm:shape>
        <dgm:presOf/>
        <dgm:constrLst/>
        <dgm:forEach name="Name63" ref="imageAccentRepeat"/>
      </dgm:layoutNode>
      <dgm:layoutNode name="parent_text_5" styleLbl="revTx">
        <dgm:varLst>
          <dgm:chMax val="0"/>
          <dgm:chPref val="0"/>
          <dgm:bulletEnabled val="1"/>
        </dgm:varLst>
        <dgm:choose name="Name64">
          <dgm:if name="Name65" func="var" arg="dir" op="equ" val="norm">
            <dgm:alg type="tx">
              <dgm:param type="parTxLTRAlign" val="l"/>
              <dgm:param type="lnSpCh" val="15"/>
            </dgm:alg>
          </dgm:if>
          <dgm:else name="Name66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sibTrans" hideLastTrans="0" st="5" cnt="1">
      <dgm:layoutNode name="image_5">
        <dgm:alg type="sp"/>
        <dgm:shape xmlns:r="http://schemas.openxmlformats.org/officeDocument/2006/relationships" r:blip="">
          <dgm:adjLst/>
        </dgm:shape>
        <dgm:presOf/>
        <dgm:constrLst/>
        <dgm:forEach name="Name68" ref="imageRepeat"/>
      </dgm:layoutNode>
    </dgm:forEach>
    <dgm:forEach name="Name69" axis="ch" ptType="node" st="6" cnt="1">
      <dgm:layoutNode name="parent_text_6" styleLbl="revTx">
        <dgm:varLst>
          <dgm:chMax val="0"/>
          <dgm:chPref val="0"/>
          <dgm:bulletEnabled val="1"/>
        </dgm:varLst>
        <dgm:choose name="Name70">
          <dgm:if name="Name71" func="var" arg="dir" op="equ" val="norm">
            <dgm:alg type="tx">
              <dgm:param type="parTxLTRAlign" val="r"/>
              <dgm:param type="shpTxLTRAlignCh" val="r"/>
              <dgm:param type="lnSpCh" val="15"/>
            </dgm:alg>
          </dgm:if>
          <dgm:else name="Name72">
            <dgm:alg type="tx">
              <dgm:param type="parTxLTRAlign" val="l"/>
              <dgm:param type="shpTxLTRAlignCh" val="l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6">
        <dgm:alg type="sp"/>
        <dgm:shape xmlns:r="http://schemas.openxmlformats.org/officeDocument/2006/relationships" r:blip="">
          <dgm:adjLst/>
        </dgm:shape>
        <dgm:presOf/>
        <dgm:constrLst/>
        <dgm:forEach name="Name73" ref="imageAccentRepeat"/>
      </dgm:layoutNode>
      <dgm:layoutNode name="accent_5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74" axis="ch" ptType="sibTrans" hideLastTrans="0" st="6" cnt="1">
      <dgm:layoutNode name="image_6">
        <dgm:alg type="sp"/>
        <dgm:shape xmlns:r="http://schemas.openxmlformats.org/officeDocument/2006/relationships" r:blip="">
          <dgm:adjLst/>
        </dgm:shape>
        <dgm:presOf/>
        <dgm:constrLst/>
        <dgm:forEach name="Name75" ref="imageRepeat"/>
      </dgm:layoutNode>
    </dgm:forEach>
    <dgm:forEach name="Name76" axis="ch" ptType="node" st="7" cnt="1">
      <dgm:layoutNode name="parent_text_7" styleLbl="revTx">
        <dgm:varLst>
          <dgm:chMax val="0"/>
          <dgm:chPref val="0"/>
          <dgm:bulletEnabled val="1"/>
        </dgm:varLst>
        <dgm:choose name="Name77">
          <dgm:if name="Name78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79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7">
        <dgm:alg type="sp"/>
        <dgm:shape xmlns:r="http://schemas.openxmlformats.org/officeDocument/2006/relationships" r:blip="">
          <dgm:adjLst/>
        </dgm:shape>
        <dgm:presOf/>
        <dgm:constrLst/>
        <dgm:forEach name="Name80" ref="imageAccentRepeat"/>
      </dgm:layoutNode>
    </dgm:forEach>
    <dgm:forEach name="Name81" axis="ch" ptType="sibTrans" hideLastTrans="0" st="7" cnt="1">
      <dgm:layoutNode name="image_7">
        <dgm:alg type="sp"/>
        <dgm:shape xmlns:r="http://schemas.openxmlformats.org/officeDocument/2006/relationships" r:blip="">
          <dgm:adjLst/>
        </dgm:shape>
        <dgm:presOf/>
        <dgm:constrLst/>
        <dgm:forEach name="Name82" ref="imageRepeat"/>
      </dgm:layoutNode>
    </dgm:forEach>
    <dgm:forEach name="Name83" axis="ch" ptType="node" st="8" cnt="1">
      <dgm:layoutNode name="parent_text_8" styleLbl="revTx">
        <dgm:varLst>
          <dgm:chMax val="0"/>
          <dgm:chPref val="0"/>
          <dgm:bulletEnabled val="1"/>
        </dgm:varLst>
        <dgm:choose name="Name84">
          <dgm:if name="Name85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86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8">
        <dgm:alg type="sp"/>
        <dgm:shape xmlns:r="http://schemas.openxmlformats.org/officeDocument/2006/relationships" r:blip="">
          <dgm:adjLst/>
        </dgm:shape>
        <dgm:presOf/>
        <dgm:constrLst/>
        <dgm:forEach name="Name87" ref="imageAccentRepeat"/>
      </dgm:layoutNode>
    </dgm:forEach>
    <dgm:forEach name="Name88" axis="ch" ptType="sibTrans" hideLastTrans="0" st="8" cnt="1">
      <dgm:layoutNode name="image_8">
        <dgm:alg type="sp"/>
        <dgm:shape xmlns:r="http://schemas.openxmlformats.org/officeDocument/2006/relationships" r:blip="">
          <dgm:adjLst/>
        </dgm:shape>
        <dgm:presOf/>
        <dgm:constrLst/>
        <dgm:forEach name="Name89" ref="imageRepeat"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TitlePictureLineup">
  <dgm:title val=""/>
  <dgm:desc val=""/>
  <dgm:catLst>
    <dgm:cat type="picture" pri="18000"/>
    <dgm:cat type="pictureconvert" pri="18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linDir" val="fromL"/>
          <dgm:param type="fallback" val="1D"/>
          <dgm:param type="horzAlign" val="ctr"/>
          <dgm:param type="vertAlign" val="mid"/>
          <dgm:param type="nodeVertAlign" val="t"/>
        </dgm:alg>
      </dgm:if>
      <dgm:else name="Name3">
        <dgm:alg type="lin">
          <dgm:param type="linDir" val="fromR"/>
          <dgm:param type="fallback" val="1D"/>
          <dgm:param type="horzAlign" val="ctr"/>
          <dgm:param type="vertAlign" val="mid"/>
          <dgm:param type="nodeVertAlign" val="t"/>
        </dgm:alg>
      </dgm:else>
    </dgm:choose>
    <dgm:shape xmlns:r="http://schemas.openxmlformats.org/officeDocument/2006/relationships" r:blip="">
      <dgm:adjLst/>
    </dgm:shape>
    <dgm:constrLst>
      <dgm:constr type="h" for="des" forName="Child" op="equ"/>
      <dgm:constr type="w" for="des" forName="Child" op="equ"/>
      <dgm:constr type="h" for="des" forName="Accent" op="equ"/>
      <dgm:constr type="w" for="des" forName="Accent" op="equ"/>
      <dgm:constr type="primFontSz" for="des" forName="Parent" op="equ"/>
      <dgm:constr type="primFontSz" for="des" forName="Child" op="equ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05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 fact="0"/>
              <dgm:constr type="b" for="ch" forName="Accent" refType="h"/>
              <dgm:constr type="w" for="ch" forName="Accent" refType="w" fact="0"/>
              <dgm:constr type="h" for="ch" forName="Accent" refType="h" fact="0.9"/>
              <dgm:constr type="l" for="ch" forName="Image" refType="w" fact="0.05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.05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if>
          <dgm:else name="Name6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/>
              <dgm:constr type="b" for="ch" forName="Accent" refType="h"/>
              <dgm:constr type="h" for="ch" forName="Accent" refType="h" fact="0.9"/>
              <dgm:constr type="l" for="ch" forName="Image" refType="w" fact="0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else>
        </dgm:choose>
        <dgm:forEach name="Name7" axis="self" ptType="node">
          <dgm:layoutNode name="Accent" styleLbl="alignAcc1">
            <dgm:alg type="sp"/>
            <dgm:shape xmlns:r="http://schemas.openxmlformats.org/officeDocument/2006/relationships" type="line" r:blip="">
              <dgm:adjLst/>
            </dgm:shape>
            <dgm:presOf/>
          </dgm:layoutNode>
          <dgm:layoutNode name="Image">
            <dgm:alg type="sp"/>
            <dgm:shape xmlns:r="http://schemas.openxmlformats.org/officeDocument/2006/relationships" type="rect" r:blip="" blipPhldr="1">
              <dgm:adjLst/>
            </dgm:shape>
            <dgm:presOf/>
          </dgm:layoutNode>
          <dgm:layoutNode name="Child" styleLbl="revTx">
            <dgm:varLst>
              <dgm:bulletEnabled val="1"/>
            </dgm:varLst>
            <dgm:choose name="Name8">
              <dgm:if name="Name9" axis="ch" ptType="node" func="cnt" op="gt" val="1">
                <dgm:choose name="Name10">
                  <dgm:if name="Name11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if>
                  <dgm:else name="Name12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else>
                </dgm:choose>
              </dgm:if>
              <dgm:else name="Name13">
                <dgm:choose name="Name14">
                  <dgm:if name="Name15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if>
                  <dgm:else name="Name16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  <dgm:layoutNode name="Parent" styleLbl="alignNode1">
            <dgm:varLst>
              <dgm:bulletEnabled val="1"/>
            </dgm:varLst>
            <dgm:alg type="tx">
              <dgm:param type="shpTxLTRAlignCh" val="ctr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self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forEach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08B65A-EC10-A94F-9BDE-14A21EC9CD9F}" type="datetimeFigureOut">
              <a:rPr lang="es-ES" smtClean="0"/>
              <a:t>26/09/14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36AA75-0F49-2946-88A0-6A06014A8A3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475796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CBF9F-F551-F54A-9307-989AD4A5FA86}" type="datetimeFigureOut">
              <a:rPr lang="es-ES" smtClean="0"/>
              <a:t>26/09/14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A1F82C-2B33-0F45-8BA8-F66B3B0D2240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87598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s-ES" smtClean="0">
                <a:solidFill>
                  <a:prstClr val="black"/>
                </a:solidFill>
                <a:latin typeface="Calibri"/>
              </a:rPr>
              <a:pPr/>
              <a:t>3</a:t>
            </a:fld>
            <a:endParaRPr lang="es-ES" dirty="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77489" y="254841"/>
            <a:ext cx="2622912" cy="3900300"/>
          </a:xfrm>
          <a:prstGeom prst="rect">
            <a:avLst/>
          </a:prstGeom>
          <a:solidFill>
            <a:srgbClr val="0000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solidFill>
            <a:srgbClr val="0000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8940" y="4208929"/>
            <a:ext cx="8390428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rgbClr val="00009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mtClean="0"/>
              <a:t>Clic para editar título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5257800"/>
            <a:ext cx="5458968" cy="62179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8688" y="6356350"/>
            <a:ext cx="4736592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6494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2B531522-F4D5-934A-A5DB-48C2DD55F46D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1A59-8A9F-B14C-8EF4-513C8E9B5710}" type="datetime1">
              <a:rPr lang="es-EC" smtClean="0"/>
              <a:t>26/09/14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31522-F4D5-934A-A5DB-48C2DD55F46D}" type="slidenum">
              <a:rPr lang="es-ES" smtClean="0"/>
              <a:t>‹Nr.›</a:t>
            </a:fld>
            <a:endParaRPr lang="es-E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8416-FF10-9E42-84BA-BB6AF834DF19}" type="datetime1">
              <a:rPr lang="es-EC" smtClean="0"/>
              <a:t>26/09/14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31522-F4D5-934A-A5DB-48C2DD55F46D}" type="slidenum">
              <a:rPr lang="es-ES" smtClean="0"/>
              <a:t>‹Nr.›</a:t>
            </a:fld>
            <a:endParaRPr lang="es-E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B4EFA-18E0-BC4B-9E6A-3972916EF7DC}" type="datetime1">
              <a:rPr lang="es-EC" smtClean="0"/>
              <a:t>26/09/14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31522-F4D5-934A-A5DB-48C2DD55F46D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D7B5F-AFC2-114C-BF19-E30DE39014D1}" type="datetime1">
              <a:rPr lang="es-EC" smtClean="0"/>
              <a:t>26/09/14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31522-F4D5-934A-A5DB-48C2DD55F46D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63DDC-ADA9-2544-BBE0-8F01038A8597}" type="datetime1">
              <a:rPr lang="es-EC" smtClean="0"/>
              <a:t>26/09/14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31522-F4D5-934A-A5DB-48C2DD55F46D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AFF4A397-6EA0-B449-9C2C-89F021114428}" type="datetime1">
              <a:rPr lang="es-EC" smtClean="0"/>
              <a:t>26/09/14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31522-F4D5-934A-A5DB-48C2DD55F46D}" type="slidenum">
              <a:rPr lang="es-ES" smtClean="0"/>
              <a:t>‹Nr.›</a:t>
            </a:fld>
            <a:endParaRPr lang="es-E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encima d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0D5FF-F620-FB4C-B503-7D21BFB1B478}" type="datetime1">
              <a:rPr lang="es-EC" smtClean="0"/>
              <a:t>26/09/14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31522-F4D5-934A-A5DB-48C2DD55F46D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imágenes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966F3-5BC0-6F40-BDF3-56CE199E8DB0}" type="datetime1">
              <a:rPr lang="es-EC" smtClean="0"/>
              <a:t>26/09/14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31522-F4D5-934A-A5DB-48C2DD55F46D}" type="slidenum">
              <a:rPr lang="es-ES" smtClean="0"/>
              <a:t>‹Nr.›</a:t>
            </a:fld>
            <a:endParaRPr lang="es-E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4F676-CE2B-1340-91FD-A65DCF8CE3FB}" type="datetime1">
              <a:rPr lang="es-EC" smtClean="0"/>
              <a:t>26/09/14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31522-F4D5-934A-A5DB-48C2DD55F46D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B8DF8-5289-D440-AB86-768522ADA3C6}" type="datetime1">
              <a:rPr lang="es-EC" smtClean="0"/>
              <a:t>26/09/14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31522-F4D5-934A-A5DB-48C2DD55F46D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2588A507-85A8-D74B-9541-995FA91BB324}" type="datetime1">
              <a:rPr lang="es-EC" smtClean="0"/>
              <a:t>26/09/14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31522-F4D5-934A-A5DB-48C2DD55F46D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928FD162-AA23-7141-8A63-1094A220E2B0}" type="datetime1">
              <a:rPr lang="es-EC" smtClean="0"/>
              <a:t>26/09/14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2B531522-F4D5-934A-A5DB-48C2DD55F46D}" type="slidenum">
              <a:rPr lang="es-ES" smtClean="0"/>
              <a:t>‹Nr.›</a:t>
            </a:fld>
            <a:endParaRPr lang="es-E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268288"/>
            <a:ext cx="1645920" cy="1645920"/>
          </a:xfrm>
          <a:prstGeom prst="rect">
            <a:avLst/>
          </a:prstGeom>
          <a:solidFill>
            <a:srgbClr val="0000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423" y="669223"/>
            <a:ext cx="6508377" cy="712295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8423" y="1976718"/>
            <a:ext cx="6508377" cy="4625788"/>
          </a:xfrm>
        </p:spPr>
        <p:txBody>
          <a:bodyPr/>
          <a:lstStyle>
            <a:lvl1pPr>
              <a:spcBef>
                <a:spcPts val="1200"/>
              </a:spcBef>
              <a:buClr>
                <a:srgbClr val="000090"/>
              </a:buClr>
              <a:defRPr/>
            </a:lvl1pPr>
            <a:lvl2pPr>
              <a:spcBef>
                <a:spcPts val="1200"/>
              </a:spcBef>
              <a:buClr>
                <a:srgbClr val="000090"/>
              </a:buClr>
              <a:defRPr/>
            </a:lvl2pPr>
            <a:lvl3pPr>
              <a:spcBef>
                <a:spcPts val="1200"/>
              </a:spcBef>
              <a:buClr>
                <a:srgbClr val="000090"/>
              </a:buClr>
              <a:defRPr/>
            </a:lvl3pPr>
            <a:lvl4pPr>
              <a:spcBef>
                <a:spcPts val="1200"/>
              </a:spcBef>
              <a:buClr>
                <a:srgbClr val="000090"/>
              </a:buClr>
              <a:defRPr/>
            </a:lvl4pPr>
            <a:lvl5pPr>
              <a:spcBef>
                <a:spcPts val="1200"/>
              </a:spcBef>
              <a:buClr>
                <a:srgbClr val="000090"/>
              </a:buCl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34200" y="268288"/>
            <a:ext cx="1752600" cy="365125"/>
          </a:xfrm>
        </p:spPr>
        <p:txBody>
          <a:bodyPr/>
          <a:lstStyle/>
          <a:p>
            <a:fld id="{3CD21F48-903D-F74A-8050-91585905F092}" type="datetime1">
              <a:rPr lang="es-EC" smtClean="0"/>
              <a:t>26/09/14</a:t>
            </a:fld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1694" y="361016"/>
            <a:ext cx="1521026" cy="365125"/>
          </a:xfrm>
        </p:spPr>
        <p:txBody>
          <a:bodyPr/>
          <a:lstStyle>
            <a:lvl1pPr algn="ctr">
              <a:defRPr/>
            </a:lvl1pPr>
          </a:lstStyle>
          <a:p>
            <a:fld id="{2B531522-F4D5-934A-A5DB-48C2DD55F46D}" type="slidenum">
              <a:rPr lang="es-ES" smtClean="0"/>
              <a:pPr/>
              <a:t>‹Nr.›</a:t>
            </a:fld>
            <a:endParaRPr lang="es-E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5" y="1976718"/>
            <a:ext cx="1645920" cy="46257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pic>
        <p:nvPicPr>
          <p:cNvPr id="5" name="Imagen 4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96" y="1618574"/>
            <a:ext cx="553123" cy="2956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0A028605-662F-E349-A2C9-88E48A4D7B64}" type="datetime1">
              <a:rPr lang="es-EC" smtClean="0"/>
              <a:t>26/09/14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31522-F4D5-934A-A5DB-48C2DD55F46D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ción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4773706"/>
            <a:ext cx="2971800" cy="184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354" y="3429001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354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212" y="6104965"/>
            <a:ext cx="506506" cy="365125"/>
          </a:xfrm>
        </p:spPr>
        <p:txBody>
          <a:bodyPr/>
          <a:lstStyle/>
          <a:p>
            <a:fld id="{2B531522-F4D5-934A-A5DB-48C2DD55F46D}" type="slidenum">
              <a:rPr lang="es-ES" smtClean="0"/>
              <a:t>‹Nr.›</a:t>
            </a:fld>
            <a:endParaRPr lang="es-E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4" y="268288"/>
            <a:ext cx="2971800" cy="4438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72572-7D96-CE45-A36F-C68541B248E3}" type="datetime1">
              <a:rPr lang="es-EC" smtClean="0"/>
              <a:t>26/09/14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31522-F4D5-934A-A5DB-48C2DD55F46D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90C60-A482-344B-9296-DB0D29825F68}" type="datetime1">
              <a:rPr lang="es-EC" smtClean="0"/>
              <a:t>26/09/14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31522-F4D5-934A-A5DB-48C2DD55F46D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objetos, superior e inf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7C9ED-C084-AB45-A451-47C2AEFEAB33}" type="datetime1">
              <a:rPr lang="es-EC" smtClean="0"/>
              <a:t>26/09/14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31522-F4D5-934A-A5DB-48C2DD55F46D}" type="slidenum">
              <a:rPr lang="es-ES" smtClean="0"/>
              <a:t>‹Nr.›</a:t>
            </a:fld>
            <a:endParaRPr lang="es-E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175DAAC-DBA5-DB4C-87CC-CA8B57B02B5C}" type="datetime1">
              <a:rPr lang="es-EC" smtClean="0"/>
              <a:t>26/09/14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2B531522-F4D5-934A-A5DB-48C2DD55F46D}" type="slidenum">
              <a:rPr lang="es-ES" smtClean="0"/>
              <a:t>‹Nr.›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hf hdr="0" ftr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Relationship Id="rId3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png"/><Relationship Id="rId3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2.png"/><Relationship Id="rId3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4" Type="http://schemas.openxmlformats.org/officeDocument/2006/relationships/diagramQuickStyle" Target="../diagrams/quickStyle7.xml"/><Relationship Id="rId5" Type="http://schemas.openxmlformats.org/officeDocument/2006/relationships/diagramColors" Target="../diagrams/colors7.xml"/><Relationship Id="rId6" Type="http://schemas.microsoft.com/office/2007/relationships/diagramDrawing" Target="../diagrams/drawing7.xml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4" Type="http://schemas.openxmlformats.org/officeDocument/2006/relationships/diagramQuickStyle" Target="../diagrams/quickStyle8.xml"/><Relationship Id="rId5" Type="http://schemas.openxmlformats.org/officeDocument/2006/relationships/diagramColors" Target="../diagrams/colors8.xml"/><Relationship Id="rId6" Type="http://schemas.microsoft.com/office/2007/relationships/diagramDrawing" Target="../diagrams/drawing8.xml"/><Relationship Id="rId7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4" Type="http://schemas.openxmlformats.org/officeDocument/2006/relationships/diagramQuickStyle" Target="../diagrams/quickStyle9.xml"/><Relationship Id="rId5" Type="http://schemas.openxmlformats.org/officeDocument/2006/relationships/diagramColors" Target="../diagrams/colors9.xml"/><Relationship Id="rId6" Type="http://schemas.microsoft.com/office/2007/relationships/diagramDrawing" Target="../diagrams/drawing9.xml"/><Relationship Id="rId7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4" Type="http://schemas.openxmlformats.org/officeDocument/2006/relationships/diagramQuickStyle" Target="../diagrams/quickStyle10.xml"/><Relationship Id="rId5" Type="http://schemas.openxmlformats.org/officeDocument/2006/relationships/diagramColors" Target="../diagrams/colors10.xml"/><Relationship Id="rId6" Type="http://schemas.microsoft.com/office/2007/relationships/diagramDrawing" Target="../diagrams/drawing10.xml"/><Relationship Id="rId7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0.png"/><Relationship Id="rId3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4" Type="http://schemas.openxmlformats.org/officeDocument/2006/relationships/diagramQuickStyle" Target="../diagrams/quickStyle11.xml"/><Relationship Id="rId5" Type="http://schemas.openxmlformats.org/officeDocument/2006/relationships/diagramColors" Target="../diagrams/colors11.xml"/><Relationship Id="rId6" Type="http://schemas.microsoft.com/office/2007/relationships/diagramDrawing" Target="../diagrams/drawing11.xml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4" Type="http://schemas.openxmlformats.org/officeDocument/2006/relationships/diagramQuickStyle" Target="../diagrams/quickStyle12.xml"/><Relationship Id="rId5" Type="http://schemas.openxmlformats.org/officeDocument/2006/relationships/diagramColors" Target="../diagrams/colors12.xml"/><Relationship Id="rId6" Type="http://schemas.microsoft.com/office/2007/relationships/diagramDrawing" Target="../diagrams/drawing12.xml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4" Type="http://schemas.openxmlformats.org/officeDocument/2006/relationships/diagramQuickStyle" Target="../diagrams/quickStyle13.xml"/><Relationship Id="rId5" Type="http://schemas.openxmlformats.org/officeDocument/2006/relationships/diagramColors" Target="../diagrams/colors13.xml"/><Relationship Id="rId6" Type="http://schemas.microsoft.com/office/2007/relationships/diagramDrawing" Target="../diagrams/drawing13.xml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4" Type="http://schemas.openxmlformats.org/officeDocument/2006/relationships/diagramQuickStyle" Target="../diagrams/quickStyle14.xml"/><Relationship Id="rId5" Type="http://schemas.openxmlformats.org/officeDocument/2006/relationships/diagramColors" Target="../diagrams/colors14.xml"/><Relationship Id="rId6" Type="http://schemas.microsoft.com/office/2007/relationships/diagramDrawing" Target="../diagrams/drawing14.xml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4" Type="http://schemas.openxmlformats.org/officeDocument/2006/relationships/diagramQuickStyle" Target="../diagrams/quickStyle15.xml"/><Relationship Id="rId5" Type="http://schemas.openxmlformats.org/officeDocument/2006/relationships/diagramColors" Target="../diagrams/colors15.xml"/><Relationship Id="rId6" Type="http://schemas.microsoft.com/office/2007/relationships/diagramDrawing" Target="../diagrams/drawing15.xml"/><Relationship Id="rId7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4" Type="http://schemas.openxmlformats.org/officeDocument/2006/relationships/diagramQuickStyle" Target="../diagrams/quickStyle16.xml"/><Relationship Id="rId5" Type="http://schemas.openxmlformats.org/officeDocument/2006/relationships/diagramColors" Target="../diagrams/colors16.xml"/><Relationship Id="rId6" Type="http://schemas.microsoft.com/office/2007/relationships/diagramDrawing" Target="../diagrams/drawing16.xml"/><Relationship Id="rId7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4" Type="http://schemas.openxmlformats.org/officeDocument/2006/relationships/diagramQuickStyle" Target="../diagrams/quickStyle17.xml"/><Relationship Id="rId5" Type="http://schemas.openxmlformats.org/officeDocument/2006/relationships/diagramColors" Target="../diagrams/colors17.xml"/><Relationship Id="rId6" Type="http://schemas.microsoft.com/office/2007/relationships/diagramDrawing" Target="../diagrams/drawing17.xml"/><Relationship Id="rId7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4" Type="http://schemas.openxmlformats.org/officeDocument/2006/relationships/diagramQuickStyle" Target="../diagrams/quickStyle18.xml"/><Relationship Id="rId5" Type="http://schemas.openxmlformats.org/officeDocument/2006/relationships/diagramColors" Target="../diagrams/colors18.xml"/><Relationship Id="rId6" Type="http://schemas.microsoft.com/office/2007/relationships/diagramDrawing" Target="../diagrams/drawing18.xml"/><Relationship Id="rId7" Type="http://schemas.openxmlformats.org/officeDocument/2006/relationships/image" Target="../media/image36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4" Type="http://schemas.openxmlformats.org/officeDocument/2006/relationships/diagramQuickStyle" Target="../diagrams/quickStyle19.xml"/><Relationship Id="rId5" Type="http://schemas.openxmlformats.org/officeDocument/2006/relationships/diagramColors" Target="../diagrams/colors19.xml"/><Relationship Id="rId6" Type="http://schemas.microsoft.com/office/2007/relationships/diagramDrawing" Target="../diagrams/drawing19.xml"/><Relationship Id="rId7" Type="http://schemas.openxmlformats.org/officeDocument/2006/relationships/image" Target="../media/image36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2" Type="http://schemas.openxmlformats.org/officeDocument/2006/relationships/hyperlink" Target="http://www.proyectopv.org/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4" Type="http://schemas.openxmlformats.org/officeDocument/2006/relationships/diagramQuickStyle" Target="../diagrams/quickStyle20.xml"/><Relationship Id="rId5" Type="http://schemas.openxmlformats.org/officeDocument/2006/relationships/diagramColors" Target="../diagrams/colors20.xml"/><Relationship Id="rId6" Type="http://schemas.microsoft.com/office/2007/relationships/diagramDrawing" Target="../diagrams/drawing20.xml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4" Type="http://schemas.openxmlformats.org/officeDocument/2006/relationships/diagramQuickStyle" Target="../diagrams/quickStyle21.xml"/><Relationship Id="rId5" Type="http://schemas.openxmlformats.org/officeDocument/2006/relationships/diagramColors" Target="../diagrams/colors21.xml"/><Relationship Id="rId6" Type="http://schemas.microsoft.com/office/2007/relationships/diagramDrawing" Target="../diagrams/drawing21.xml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4" Type="http://schemas.openxmlformats.org/officeDocument/2006/relationships/diagramQuickStyle" Target="../diagrams/quickStyle22.xml"/><Relationship Id="rId5" Type="http://schemas.openxmlformats.org/officeDocument/2006/relationships/diagramColors" Target="../diagrams/colors22.xml"/><Relationship Id="rId6" Type="http://schemas.microsoft.com/office/2007/relationships/diagramDrawing" Target="../diagrams/drawing22.xml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0.png"/><Relationship Id="rId3" Type="http://schemas.openxmlformats.org/officeDocument/2006/relationships/image" Target="../media/image3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png"/><Relationship Id="rId3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png"/><Relationship Id="rId3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png"/><Relationship Id="rId3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120024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04" y="259584"/>
            <a:ext cx="5166864" cy="3875148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454244" y="4208929"/>
            <a:ext cx="8205123" cy="1048684"/>
          </a:xfrm>
        </p:spPr>
        <p:txBody>
          <a:bodyPr/>
          <a:lstStyle/>
          <a:p>
            <a:pPr algn="ctr"/>
            <a:r>
              <a:rPr lang="es-ES" dirty="0" smtClean="0"/>
              <a:t>Alegría de ser hermanos/as</a:t>
            </a:r>
            <a:endParaRPr lang="es-ES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454244" y="5257800"/>
            <a:ext cx="8205124" cy="621792"/>
          </a:xfrm>
        </p:spPr>
        <p:txBody>
          <a:bodyPr>
            <a:normAutofit/>
          </a:bodyPr>
          <a:lstStyle/>
          <a:p>
            <a:pPr algn="ctr"/>
            <a:r>
              <a:rPr lang="es-ES" sz="2800" dirty="0" smtClean="0"/>
              <a:t>LA UNIDAD PREVALECE SOBRE EL CONFLICTO</a:t>
            </a:r>
            <a:endParaRPr lang="es-ES" sz="2800" dirty="0"/>
          </a:p>
        </p:txBody>
      </p:sp>
      <p:sp>
        <p:nvSpPr>
          <p:cNvPr id="2" name="Rectángulo 1"/>
          <p:cNvSpPr/>
          <p:nvPr/>
        </p:nvSpPr>
        <p:spPr>
          <a:xfrm>
            <a:off x="454244" y="6108568"/>
            <a:ext cx="82051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dirty="0" err="1" smtClean="0">
                <a:solidFill>
                  <a:srgbClr val="0000FF"/>
                </a:solidFill>
              </a:rPr>
              <a:t>Evangelii</a:t>
            </a:r>
            <a:r>
              <a:rPr lang="es-ES" sz="2000" dirty="0" smtClean="0">
                <a:solidFill>
                  <a:srgbClr val="0000FF"/>
                </a:solidFill>
              </a:rPr>
              <a:t> </a:t>
            </a:r>
            <a:r>
              <a:rPr lang="es-ES" sz="2000" dirty="0" err="1" smtClean="0">
                <a:solidFill>
                  <a:srgbClr val="0000FF"/>
                </a:solidFill>
              </a:rPr>
              <a:t>Gaudium</a:t>
            </a:r>
            <a:r>
              <a:rPr lang="es-ES" sz="2000" dirty="0" smtClean="0">
                <a:solidFill>
                  <a:srgbClr val="0000FF"/>
                </a:solidFill>
              </a:rPr>
              <a:t> 226</a:t>
            </a:r>
            <a:r>
              <a:rPr lang="es-ES" sz="2000" dirty="0">
                <a:solidFill>
                  <a:srgbClr val="0000FF"/>
                </a:solidFill>
              </a:rPr>
              <a:t>-230</a:t>
            </a:r>
          </a:p>
        </p:txBody>
      </p:sp>
      <p:pic>
        <p:nvPicPr>
          <p:cNvPr id="3" name="Imagen 2" descr="fva2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12" y="476165"/>
            <a:ext cx="1687699" cy="357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83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Objetivo o relación</a:t>
            </a:r>
            <a:endParaRPr lang="es-ES" sz="4400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553" r="-135"/>
          <a:stretch/>
        </p:blipFill>
        <p:spPr>
          <a:xfrm>
            <a:off x="2178423" y="1851239"/>
            <a:ext cx="6528389" cy="4592159"/>
          </a:xfrm>
        </p:spPr>
      </p:pic>
      <p:sp>
        <p:nvSpPr>
          <p:cNvPr id="6" name="Marcador de fech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D39F5-938B-5049-B44A-013C75619DE0}" type="datetime1">
              <a:rPr lang="es-EC" smtClean="0"/>
              <a:t>26/09/14</a:t>
            </a:fld>
            <a:endParaRPr lang="es-ES"/>
          </a:p>
        </p:txBody>
      </p:sp>
      <p:sp>
        <p:nvSpPr>
          <p:cNvPr id="8" name="Marcador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t>10</a:t>
            </a:fld>
            <a:endParaRPr lang="es-ES"/>
          </a:p>
        </p:txBody>
      </p:sp>
      <p:pic>
        <p:nvPicPr>
          <p:cNvPr id="9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2707" r="32707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1426967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Conflictos por…</a:t>
            </a:r>
            <a:endParaRPr lang="es-ES" sz="4400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9423425"/>
              </p:ext>
            </p:extLst>
          </p:nvPr>
        </p:nvGraphicFramePr>
        <p:xfrm>
          <a:off x="2178423" y="1980315"/>
          <a:ext cx="6965577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82CC-E8ED-AB47-ADB9-68D9A860D450}" type="datetime1">
              <a:rPr lang="es-EC" smtClean="0"/>
              <a:t>26/09/14</a:t>
            </a:fld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t>11</a:t>
            </a:fld>
            <a:endParaRPr lang="es-ES"/>
          </a:p>
        </p:txBody>
      </p:sp>
      <p:pic>
        <p:nvPicPr>
          <p:cNvPr id="9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707" r="32707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116138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2948738"/>
              </p:ext>
            </p:extLst>
          </p:nvPr>
        </p:nvGraphicFramePr>
        <p:xfrm>
          <a:off x="2178423" y="948569"/>
          <a:ext cx="6726506" cy="5909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468E8-F5E5-5042-9544-6BFBC1A4AF44}" type="datetime1">
              <a:rPr lang="es-EC" smtClean="0"/>
              <a:t>26/09/14</a:t>
            </a:fld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12</a:t>
            </a:fld>
            <a:endParaRPr lang="es-ES"/>
          </a:p>
        </p:txBody>
      </p:sp>
      <p:pic>
        <p:nvPicPr>
          <p:cNvPr id="9" name="Marcador de posición de imagen 8"/>
          <p:cNvPicPr>
            <a:picLocks noChangeAspect="1"/>
          </p:cNvPicPr>
          <p:nvPr/>
        </p:nvPicPr>
        <p:blipFill>
          <a:blip r:embed="rId7"/>
          <a:srcRect l="32707" r="32707"/>
          <a:stretch>
            <a:fillRect/>
          </a:stretch>
        </p:blipFill>
        <p:spPr>
          <a:xfrm>
            <a:off x="269875" y="1976718"/>
            <a:ext cx="1645920" cy="4625788"/>
          </a:xfrm>
          <a:prstGeom prst="rect">
            <a:avLst/>
          </a:prstGeom>
        </p:spPr>
      </p:pic>
      <p:sp>
        <p:nvSpPr>
          <p:cNvPr id="10" name="Títul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Mis conflictos</a:t>
            </a:r>
            <a:endParaRPr lang="es-ES" sz="4400" dirty="0"/>
          </a:p>
        </p:txBody>
      </p:sp>
    </p:spTree>
    <p:extLst>
      <p:ext uri="{BB962C8B-B14F-4D97-AF65-F5344CB8AC3E}">
        <p14:creationId xmlns:p14="http://schemas.microsoft.com/office/powerpoint/2010/main" val="223502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Frente al conflicto</a:t>
            </a:r>
            <a:endParaRPr lang="es-ES" dirty="0"/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239609"/>
              </p:ext>
            </p:extLst>
          </p:nvPr>
        </p:nvGraphicFramePr>
        <p:xfrm>
          <a:off x="2040714" y="1728844"/>
          <a:ext cx="6848910" cy="4397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Marcador de fech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2AA9-8FBA-A94C-ADC4-057D4B149198}" type="datetime1">
              <a:rPr lang="es-EC" smtClean="0"/>
              <a:t>26/09/14</a:t>
            </a:fld>
            <a:endParaRPr lang="en-US"/>
          </a:p>
        </p:txBody>
      </p:sp>
      <p:sp>
        <p:nvSpPr>
          <p:cNvPr id="8" name="Marcador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13</a:t>
            </a:fld>
            <a:endParaRPr lang="en-US"/>
          </a:p>
        </p:txBody>
      </p:sp>
      <p:pic>
        <p:nvPicPr>
          <p:cNvPr id="11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707" r="32707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2272910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07BDC-B48E-E24C-BD08-EC5D0A6B190E}" type="datetime1">
              <a:rPr lang="es-EC" smtClean="0"/>
              <a:t>26/09/14</a:t>
            </a:fld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14</a:t>
            </a:fld>
            <a:endParaRPr lang="es-ES"/>
          </a:p>
        </p:txBody>
      </p:sp>
      <p:sp>
        <p:nvSpPr>
          <p:cNvPr id="7" name="Oval 2"/>
          <p:cNvSpPr>
            <a:spLocks noChangeArrowheads="1"/>
          </p:cNvSpPr>
          <p:nvPr/>
        </p:nvSpPr>
        <p:spPr bwMode="auto">
          <a:xfrm>
            <a:off x="2139029" y="463536"/>
            <a:ext cx="6840760" cy="6258832"/>
          </a:xfrm>
          <a:prstGeom prst="ellipse">
            <a:avLst/>
          </a:prstGeom>
          <a:solidFill>
            <a:srgbClr val="0000FF"/>
          </a:solidFill>
          <a:ln w="38100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 wrap="none" lIns="0" tIns="0" rIns="0" bIns="0"/>
          <a:lstStyle/>
          <a:p>
            <a:pPr algn="ctr"/>
            <a:r>
              <a:rPr lang="es-ES" sz="1400" dirty="0" smtClean="0">
                <a:solidFill>
                  <a:schemeClr val="bg1"/>
                </a:solidFill>
                <a:latin typeface="Arial Black" charset="0"/>
              </a:rPr>
              <a:t>EXPERIENCIAS</a:t>
            </a:r>
            <a:endParaRPr lang="es-ES" sz="1400" dirty="0">
              <a:solidFill>
                <a:schemeClr val="bg1"/>
              </a:solidFill>
              <a:latin typeface="Arial Black" charset="0"/>
            </a:endParaRPr>
          </a:p>
        </p:txBody>
      </p:sp>
      <p:sp>
        <p:nvSpPr>
          <p:cNvPr id="8" name="Oval 2"/>
          <p:cNvSpPr>
            <a:spLocks noChangeArrowheads="1"/>
          </p:cNvSpPr>
          <p:nvPr/>
        </p:nvSpPr>
        <p:spPr bwMode="auto">
          <a:xfrm>
            <a:off x="2586415" y="1613102"/>
            <a:ext cx="5817309" cy="5128266"/>
          </a:xfrm>
          <a:prstGeom prst="ellipse">
            <a:avLst/>
          </a:prstGeom>
          <a:solidFill>
            <a:srgbClr val="881A87"/>
          </a:solidFill>
          <a:ln w="38100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 wrap="none" lIns="0" tIns="0" rIns="0" bIns="0"/>
          <a:lstStyle/>
          <a:p>
            <a:pPr algn="ctr"/>
            <a:r>
              <a:rPr lang="es-ES" sz="1400" dirty="0" smtClean="0">
                <a:solidFill>
                  <a:schemeClr val="bg1"/>
                </a:solidFill>
                <a:latin typeface="Arial Black" charset="0"/>
              </a:rPr>
              <a:t>EDUCACIÓN</a:t>
            </a:r>
            <a:endParaRPr lang="es-ES" sz="1400" dirty="0">
              <a:solidFill>
                <a:schemeClr val="bg1"/>
              </a:solidFill>
              <a:latin typeface="Arial Black" charset="0"/>
            </a:endParaRPr>
          </a:p>
        </p:txBody>
      </p:sp>
      <p:sp>
        <p:nvSpPr>
          <p:cNvPr id="11" name="Oval 2"/>
          <p:cNvSpPr>
            <a:spLocks noChangeArrowheads="1"/>
          </p:cNvSpPr>
          <p:nvPr/>
        </p:nvSpPr>
        <p:spPr bwMode="auto">
          <a:xfrm>
            <a:off x="3365121" y="3022248"/>
            <a:ext cx="4390531" cy="3710736"/>
          </a:xfrm>
          <a:prstGeom prst="ellipse">
            <a:avLst/>
          </a:prstGeom>
          <a:solidFill>
            <a:srgbClr val="800000"/>
          </a:solidFill>
          <a:ln w="38100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 wrap="none" lIns="0" tIns="0" rIns="0" bIns="0"/>
          <a:lstStyle/>
          <a:p>
            <a:pPr algn="ctr"/>
            <a:r>
              <a:rPr lang="es-ES" sz="1400" dirty="0" smtClean="0">
                <a:solidFill>
                  <a:schemeClr val="bg1"/>
                </a:solidFill>
                <a:latin typeface="Arial Black" charset="0"/>
              </a:rPr>
              <a:t>CULTURA</a:t>
            </a:r>
            <a:endParaRPr lang="es-ES" sz="1400" dirty="0">
              <a:solidFill>
                <a:schemeClr val="bg1"/>
              </a:solidFill>
              <a:latin typeface="Arial Black" charset="0"/>
            </a:endParaRPr>
          </a:p>
        </p:txBody>
      </p:sp>
      <p:sp>
        <p:nvSpPr>
          <p:cNvPr id="12" name="Oval 3"/>
          <p:cNvSpPr>
            <a:spLocks noChangeArrowheads="1"/>
          </p:cNvSpPr>
          <p:nvPr/>
        </p:nvSpPr>
        <p:spPr bwMode="auto">
          <a:xfrm>
            <a:off x="3939881" y="4116190"/>
            <a:ext cx="3112063" cy="2551209"/>
          </a:xfrm>
          <a:prstGeom prst="ellipse">
            <a:avLst/>
          </a:prstGeom>
          <a:solidFill>
            <a:srgbClr val="FF6600"/>
          </a:solidFill>
          <a:ln w="381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lIns="0" tIns="0" rIns="0" bIns="0"/>
          <a:lstStyle/>
          <a:p>
            <a:pPr algn="ctr"/>
            <a:r>
              <a:rPr lang="es-ES" sz="1400" dirty="0" smtClean="0">
                <a:solidFill>
                  <a:schemeClr val="bg1"/>
                </a:solidFill>
                <a:latin typeface="Arial Black" charset="0"/>
              </a:rPr>
              <a:t>HERMANOS</a:t>
            </a:r>
            <a:endParaRPr lang="es-ES" sz="1400" dirty="0">
              <a:solidFill>
                <a:schemeClr val="bg1"/>
              </a:solidFill>
              <a:latin typeface="Arial Black" charset="0"/>
            </a:endParaRPr>
          </a:p>
        </p:txBody>
      </p:sp>
      <p:sp>
        <p:nvSpPr>
          <p:cNvPr id="13" name="Oval 4"/>
          <p:cNvSpPr>
            <a:spLocks noChangeArrowheads="1"/>
          </p:cNvSpPr>
          <p:nvPr/>
        </p:nvSpPr>
        <p:spPr bwMode="auto">
          <a:xfrm>
            <a:off x="4542451" y="5108154"/>
            <a:ext cx="1917058" cy="155924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0FF00"/>
            </a:solidFill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pPr algn="ctr">
              <a:defRPr/>
            </a:pPr>
            <a:r>
              <a:rPr lang="es-ES" sz="1400" dirty="0" smtClean="0">
                <a:solidFill>
                  <a:srgbClr val="9A3D01"/>
                </a:solidFill>
                <a:latin typeface="Arial Black" charset="0"/>
              </a:rPr>
              <a:t>PADRES</a:t>
            </a:r>
            <a:endParaRPr lang="es-ES" sz="1400" dirty="0">
              <a:solidFill>
                <a:srgbClr val="9A3D01"/>
              </a:solidFill>
              <a:latin typeface="Arial Black" charset="0"/>
            </a:endParaRPr>
          </a:p>
        </p:txBody>
      </p:sp>
      <p:sp>
        <p:nvSpPr>
          <p:cNvPr id="14" name="Oval 5"/>
          <p:cNvSpPr>
            <a:spLocks noChangeArrowheads="1"/>
          </p:cNvSpPr>
          <p:nvPr/>
        </p:nvSpPr>
        <p:spPr bwMode="auto">
          <a:xfrm>
            <a:off x="4978155" y="5840540"/>
            <a:ext cx="1049306" cy="826859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FFFF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" sz="1200" dirty="0" smtClean="0">
                <a:solidFill>
                  <a:schemeClr val="bg1"/>
                </a:solidFill>
                <a:latin typeface="Arial Black" charset="0"/>
              </a:rPr>
              <a:t>YO</a:t>
            </a:r>
            <a:endParaRPr lang="es-ES" sz="1200" dirty="0">
              <a:solidFill>
                <a:schemeClr val="bg1"/>
              </a:solidFill>
              <a:latin typeface="Arial Black" charset="0"/>
            </a:endParaRPr>
          </a:p>
        </p:txBody>
      </p:sp>
      <p:sp>
        <p:nvSpPr>
          <p:cNvPr id="15" name="AutoShape 10"/>
          <p:cNvSpPr>
            <a:spLocks noChangeArrowheads="1"/>
          </p:cNvSpPr>
          <p:nvPr/>
        </p:nvSpPr>
        <p:spPr bwMode="auto">
          <a:xfrm>
            <a:off x="7360117" y="6170596"/>
            <a:ext cx="1619672" cy="496803"/>
          </a:xfrm>
          <a:prstGeom prst="wedgeEllipseCallout">
            <a:avLst>
              <a:gd name="adj1" fmla="val -149259"/>
              <a:gd name="adj2" fmla="val -37904"/>
            </a:avLst>
          </a:prstGeom>
          <a:solidFill>
            <a:srgbClr val="0000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/>
          <a:lstStyle/>
          <a:p>
            <a:pPr algn="ctr">
              <a:defRPr/>
            </a:pPr>
            <a:r>
              <a:rPr lang="es-ES" sz="1400" b="1" dirty="0" smtClean="0">
                <a:solidFill>
                  <a:srgbClr val="FFFFFF"/>
                </a:solidFill>
                <a:latin typeface="Arial Rounded MT Bold" charset="0"/>
              </a:rPr>
              <a:t>decisiones</a:t>
            </a:r>
            <a:endParaRPr lang="es-ES" sz="1400" b="1" dirty="0">
              <a:solidFill>
                <a:srgbClr val="FFFFFF"/>
              </a:solidFill>
              <a:latin typeface="Arial Rounded MT Bold" charset="0"/>
            </a:endParaRPr>
          </a:p>
        </p:txBody>
      </p:sp>
      <p:sp>
        <p:nvSpPr>
          <p:cNvPr id="16" name="AutoShape 10"/>
          <p:cNvSpPr>
            <a:spLocks noChangeArrowheads="1"/>
          </p:cNvSpPr>
          <p:nvPr/>
        </p:nvSpPr>
        <p:spPr bwMode="auto">
          <a:xfrm>
            <a:off x="1959881" y="6105703"/>
            <a:ext cx="1619672" cy="496803"/>
          </a:xfrm>
          <a:prstGeom prst="wedgeEllipseCallout">
            <a:avLst>
              <a:gd name="adj1" fmla="val 154659"/>
              <a:gd name="adj2" fmla="val -28073"/>
            </a:avLst>
          </a:prstGeom>
          <a:solidFill>
            <a:srgbClr val="008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/>
          <a:lstStyle/>
          <a:p>
            <a:pPr algn="ctr">
              <a:defRPr/>
            </a:pPr>
            <a:r>
              <a:rPr lang="es-ES" sz="1400" b="1" dirty="0" smtClean="0">
                <a:solidFill>
                  <a:schemeClr val="bg1"/>
                </a:solidFill>
                <a:latin typeface="Arial Rounded MT Bold" charset="0"/>
              </a:rPr>
              <a:t>reacciones</a:t>
            </a:r>
            <a:endParaRPr lang="es-ES" sz="1400" b="1" dirty="0">
              <a:solidFill>
                <a:schemeClr val="bg1"/>
              </a:solidFill>
              <a:latin typeface="Arial Rounded MT Bold" charset="0"/>
            </a:endParaRPr>
          </a:p>
        </p:txBody>
      </p:sp>
      <p:pic>
        <p:nvPicPr>
          <p:cNvPr id="18" name="Marcador de posición de imagen 8"/>
          <p:cNvPicPr>
            <a:picLocks noChangeAspect="1"/>
          </p:cNvPicPr>
          <p:nvPr/>
        </p:nvPicPr>
        <p:blipFill>
          <a:blip r:embed="rId2"/>
          <a:srcRect l="32707" r="32707"/>
          <a:stretch>
            <a:fillRect/>
          </a:stretch>
        </p:blipFill>
        <p:spPr>
          <a:xfrm>
            <a:off x="269875" y="1976718"/>
            <a:ext cx="1645920" cy="462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26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Reaccionar y afrontar </a:t>
            </a:r>
            <a:endParaRPr lang="es-ES" sz="4400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3008394"/>
              </p:ext>
            </p:extLst>
          </p:nvPr>
        </p:nvGraphicFramePr>
        <p:xfrm>
          <a:off x="2178423" y="1381518"/>
          <a:ext cx="6508377" cy="53127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091B9-326C-CE4F-AC90-E8866E0C7865}" type="datetime1">
              <a:rPr lang="es-EC" smtClean="0"/>
              <a:t>26/09/14</a:t>
            </a:fld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15</a:t>
            </a:fld>
            <a:endParaRPr lang="es-ES"/>
          </a:p>
        </p:txBody>
      </p:sp>
      <p:sp>
        <p:nvSpPr>
          <p:cNvPr id="9" name="CuadroTexto 8"/>
          <p:cNvSpPr txBox="1"/>
          <p:nvPr/>
        </p:nvSpPr>
        <p:spPr>
          <a:xfrm>
            <a:off x="1345830" y="5844393"/>
            <a:ext cx="14229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 smtClean="0"/>
              <a:t>Mt 7,12</a:t>
            </a:r>
            <a:endParaRPr lang="es-ES" sz="16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2845288" y="5185925"/>
            <a:ext cx="14229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 smtClean="0"/>
              <a:t>2 </a:t>
            </a:r>
            <a:r>
              <a:rPr lang="es-ES" sz="1600" dirty="0" err="1" smtClean="0"/>
              <a:t>Cor</a:t>
            </a:r>
            <a:r>
              <a:rPr lang="es-ES" sz="1600" dirty="0" smtClean="0"/>
              <a:t> 12,9</a:t>
            </a:r>
            <a:endParaRPr lang="es-ES" sz="16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3412027" y="4404669"/>
            <a:ext cx="18048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 smtClean="0"/>
              <a:t>Mc 10,35-45</a:t>
            </a:r>
            <a:endParaRPr lang="es-ES" sz="1600" dirty="0"/>
          </a:p>
        </p:txBody>
      </p:sp>
      <p:sp>
        <p:nvSpPr>
          <p:cNvPr id="12" name="CuadroTexto 11"/>
          <p:cNvSpPr txBox="1"/>
          <p:nvPr/>
        </p:nvSpPr>
        <p:spPr>
          <a:xfrm>
            <a:off x="4145838" y="3425504"/>
            <a:ext cx="14229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 err="1" smtClean="0"/>
              <a:t>Jn</a:t>
            </a:r>
            <a:r>
              <a:rPr lang="es-ES" sz="1600" dirty="0" smtClean="0"/>
              <a:t> 8,1-8</a:t>
            </a:r>
            <a:endParaRPr lang="es-ES" sz="1600" dirty="0"/>
          </a:p>
        </p:txBody>
      </p:sp>
      <p:sp>
        <p:nvSpPr>
          <p:cNvPr id="13" name="CuadroTexto 12"/>
          <p:cNvSpPr txBox="1"/>
          <p:nvPr/>
        </p:nvSpPr>
        <p:spPr>
          <a:xfrm>
            <a:off x="4390646" y="2308253"/>
            <a:ext cx="14229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 smtClean="0"/>
              <a:t>Ga 2,20</a:t>
            </a:r>
            <a:endParaRPr lang="es-ES" sz="1600" dirty="0"/>
          </a:p>
        </p:txBody>
      </p:sp>
      <p:pic>
        <p:nvPicPr>
          <p:cNvPr id="14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707" r="32707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355866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Conmigo mismo</a:t>
            </a:r>
            <a:endParaRPr lang="es-ES" sz="4400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6" r="1878"/>
          <a:stretch/>
        </p:blipFill>
        <p:spPr>
          <a:xfrm>
            <a:off x="2700995" y="2209800"/>
            <a:ext cx="5379054" cy="4146550"/>
          </a:xfrm>
        </p:spPr>
      </p:pic>
      <p:sp>
        <p:nvSpPr>
          <p:cNvPr id="6" name="Marcador de fech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A33AF-9C4A-4940-98D5-C394E71E5EEE}" type="datetime1">
              <a:rPr lang="es-EC" smtClean="0"/>
              <a:t>26/09/14</a:t>
            </a:fld>
            <a:endParaRPr lang="es-ES"/>
          </a:p>
        </p:txBody>
      </p:sp>
      <p:sp>
        <p:nvSpPr>
          <p:cNvPr id="8" name="Marcador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t>16</a:t>
            </a:fld>
            <a:endParaRPr lang="es-ES"/>
          </a:p>
        </p:txBody>
      </p:sp>
      <p:sp>
        <p:nvSpPr>
          <p:cNvPr id="3" name="CuadroTexto 2"/>
          <p:cNvSpPr txBox="1"/>
          <p:nvPr/>
        </p:nvSpPr>
        <p:spPr>
          <a:xfrm>
            <a:off x="5932547" y="2209800"/>
            <a:ext cx="2147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Lo que busco</a:t>
            </a:r>
            <a:endParaRPr lang="es-ES" dirty="0"/>
          </a:p>
        </p:txBody>
      </p:sp>
      <p:sp>
        <p:nvSpPr>
          <p:cNvPr id="9" name="CuadroTexto 8"/>
          <p:cNvSpPr txBox="1"/>
          <p:nvPr/>
        </p:nvSpPr>
        <p:spPr>
          <a:xfrm>
            <a:off x="6817204" y="4853826"/>
            <a:ext cx="2147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Lo que deseo</a:t>
            </a:r>
            <a:endParaRPr lang="es-ES" dirty="0"/>
          </a:p>
        </p:txBody>
      </p:sp>
      <p:sp>
        <p:nvSpPr>
          <p:cNvPr id="10" name="CuadroTexto 9"/>
          <p:cNvSpPr txBox="1"/>
          <p:nvPr/>
        </p:nvSpPr>
        <p:spPr>
          <a:xfrm>
            <a:off x="2853397" y="5850477"/>
            <a:ext cx="2147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dirty="0" smtClean="0"/>
              <a:t>Lo que necesito</a:t>
            </a:r>
            <a:endParaRPr lang="es-ES" dirty="0"/>
          </a:p>
        </p:txBody>
      </p:sp>
      <p:sp>
        <p:nvSpPr>
          <p:cNvPr id="11" name="CuadroTexto 10"/>
          <p:cNvSpPr txBox="1"/>
          <p:nvPr/>
        </p:nvSpPr>
        <p:spPr>
          <a:xfrm>
            <a:off x="2178423" y="2682088"/>
            <a:ext cx="2147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Lo que creo</a:t>
            </a:r>
            <a:endParaRPr lang="es-ES" dirty="0"/>
          </a:p>
        </p:txBody>
      </p:sp>
      <p:pic>
        <p:nvPicPr>
          <p:cNvPr id="12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2707" r="32707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298894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94453"/>
              </p:ext>
            </p:extLst>
          </p:nvPr>
        </p:nvGraphicFramePr>
        <p:xfrm>
          <a:off x="2178049" y="1976718"/>
          <a:ext cx="6832689" cy="41494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F38BA-6CE9-1246-9F92-A7BC82F39D53}" type="datetime1">
              <a:rPr lang="es-EC" smtClean="0"/>
              <a:t>26/09/14</a:t>
            </a:fld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17</a:t>
            </a:fld>
            <a:endParaRPr lang="es-ES"/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Objetivos existenciales</a:t>
            </a:r>
            <a:endParaRPr lang="es-ES" sz="4400" dirty="0"/>
          </a:p>
        </p:txBody>
      </p:sp>
      <p:pic>
        <p:nvPicPr>
          <p:cNvPr id="10" name="Marcador de posición de imagen 8"/>
          <p:cNvPicPr>
            <a:picLocks noChangeAspect="1"/>
          </p:cNvPicPr>
          <p:nvPr/>
        </p:nvPicPr>
        <p:blipFill>
          <a:blip r:embed="rId7"/>
          <a:srcRect l="32707" r="32707"/>
          <a:stretch>
            <a:fillRect/>
          </a:stretch>
        </p:blipFill>
        <p:spPr>
          <a:xfrm>
            <a:off x="269875" y="1976718"/>
            <a:ext cx="1645920" cy="4625788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2295085" y="6126163"/>
            <a:ext cx="1927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rgbClr val="FF0000"/>
                </a:solidFill>
              </a:rPr>
              <a:t>APRENDER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681368" y="6126163"/>
            <a:ext cx="1927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rgbClr val="660066"/>
                </a:solidFill>
              </a:rPr>
              <a:t>PASI</a:t>
            </a:r>
            <a:r>
              <a:rPr lang="es-ES" b="1" dirty="0" smtClean="0">
                <a:solidFill>
                  <a:srgbClr val="660066"/>
                </a:solidFill>
              </a:rPr>
              <a:t>ÓN</a:t>
            </a:r>
            <a:endParaRPr lang="es-ES" b="1" dirty="0">
              <a:solidFill>
                <a:srgbClr val="660066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7082261" y="6126163"/>
            <a:ext cx="1927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rgbClr val="008000"/>
                </a:solidFill>
              </a:rPr>
              <a:t>VISIONARIO</a:t>
            </a:r>
            <a:endParaRPr lang="es-ES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68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Reacciones</a:t>
            </a:r>
            <a:endParaRPr lang="es-ES" sz="4400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3555200"/>
              </p:ext>
            </p:extLst>
          </p:nvPr>
        </p:nvGraphicFramePr>
        <p:xfrm>
          <a:off x="1973778" y="1239259"/>
          <a:ext cx="7170222" cy="53632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B26C6-B34B-7442-9520-4A888835F8B2}" type="datetime1">
              <a:rPr lang="es-EC" smtClean="0"/>
              <a:t>26/09/14</a:t>
            </a:fld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t>18</a:t>
            </a:fld>
            <a:endParaRPr lang="es-ES"/>
          </a:p>
        </p:txBody>
      </p:sp>
      <p:pic>
        <p:nvPicPr>
          <p:cNvPr id="9" name="Marcador de posición de imagen 2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7285" r="37285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156680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78423" y="669223"/>
            <a:ext cx="6767424" cy="712295"/>
          </a:xfrm>
        </p:spPr>
        <p:txBody>
          <a:bodyPr/>
          <a:lstStyle/>
          <a:p>
            <a:r>
              <a:rPr lang="es-ES" sz="4400" dirty="0" smtClean="0"/>
              <a:t>Reacciones al conflicto</a:t>
            </a:r>
            <a:endParaRPr lang="es-ES" sz="4400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3658013"/>
              </p:ext>
            </p:extLst>
          </p:nvPr>
        </p:nvGraphicFramePr>
        <p:xfrm>
          <a:off x="2178050" y="1976438"/>
          <a:ext cx="650875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5DEAD-A269-B542-A53F-C8ACBCF6272C}" type="datetime1">
              <a:rPr lang="es-EC" smtClean="0"/>
              <a:t>26/09/14</a:t>
            </a:fld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t>19</a:t>
            </a:fld>
            <a:endParaRPr lang="es-ES"/>
          </a:p>
        </p:txBody>
      </p:sp>
      <p:sp>
        <p:nvSpPr>
          <p:cNvPr id="10" name="CuadroTexto 9"/>
          <p:cNvSpPr txBox="1"/>
          <p:nvPr/>
        </p:nvSpPr>
        <p:spPr>
          <a:xfrm>
            <a:off x="3503829" y="5584323"/>
            <a:ext cx="1912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“aguijón”</a:t>
            </a:r>
          </a:p>
          <a:p>
            <a:pPr algn="r"/>
            <a:r>
              <a:rPr lang="es-ES" dirty="0" smtClean="0"/>
              <a:t>2 </a:t>
            </a:r>
            <a:r>
              <a:rPr lang="es-ES" dirty="0" err="1" smtClean="0"/>
              <a:t>Cor</a:t>
            </a:r>
            <a:r>
              <a:rPr lang="es-ES" dirty="0" smtClean="0"/>
              <a:t> 12,9</a:t>
            </a:r>
            <a:endParaRPr lang="es-ES" dirty="0"/>
          </a:p>
        </p:txBody>
      </p:sp>
      <p:sp>
        <p:nvSpPr>
          <p:cNvPr id="11" name="CuadroTexto 10"/>
          <p:cNvSpPr txBox="1"/>
          <p:nvPr/>
        </p:nvSpPr>
        <p:spPr>
          <a:xfrm>
            <a:off x="2034369" y="4328575"/>
            <a:ext cx="1912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“rechazo”</a:t>
            </a:r>
          </a:p>
          <a:p>
            <a:pPr algn="r"/>
            <a:r>
              <a:rPr lang="es-ES" dirty="0" smtClean="0"/>
              <a:t>Jonás 1,3.10;4,2</a:t>
            </a:r>
            <a:endParaRPr lang="es-ES" dirty="0"/>
          </a:p>
        </p:txBody>
      </p:sp>
      <p:sp>
        <p:nvSpPr>
          <p:cNvPr id="12" name="CuadroTexto 11"/>
          <p:cNvSpPr txBox="1"/>
          <p:nvPr/>
        </p:nvSpPr>
        <p:spPr>
          <a:xfrm>
            <a:off x="2661703" y="2370827"/>
            <a:ext cx="1912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“frustración”</a:t>
            </a:r>
          </a:p>
          <a:p>
            <a:pPr algn="r"/>
            <a:r>
              <a:rPr lang="es-ES" dirty="0" err="1" smtClean="0"/>
              <a:t>Jn</a:t>
            </a:r>
            <a:r>
              <a:rPr lang="es-ES" dirty="0" smtClean="0"/>
              <a:t> 21,17</a:t>
            </a:r>
            <a:endParaRPr lang="es-ES" dirty="0"/>
          </a:p>
        </p:txBody>
      </p:sp>
      <p:pic>
        <p:nvPicPr>
          <p:cNvPr id="13" name="Marcador de posición de imagen 2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7285" r="37285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332326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Palabra de Dios</a:t>
            </a:r>
            <a:endParaRPr lang="es-ES" dirty="0"/>
          </a:p>
        </p:txBody>
      </p:sp>
      <p:sp>
        <p:nvSpPr>
          <p:cNvPr id="9" name="Marcador de fecha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2F12-E19F-7E47-95CB-4E1EFC5256B5}" type="datetime1">
              <a:rPr lang="es-EC" smtClean="0"/>
              <a:t>26/09/14</a:t>
            </a:fld>
            <a:endParaRPr lang="es-ES"/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31522-F4D5-934A-A5DB-48C2DD55F46D}" type="slidenum">
              <a:rPr lang="es-ES" smtClean="0"/>
              <a:pPr/>
              <a:t>2</a:t>
            </a:fld>
            <a:endParaRPr lang="es-ES" dirty="0"/>
          </a:p>
        </p:txBody>
      </p:sp>
      <p:pic>
        <p:nvPicPr>
          <p:cNvPr id="3" name="Marcador de posición de imagen 2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37285" r="37285"/>
          <a:stretch>
            <a:fillRect/>
          </a:stretch>
        </p:blipFill>
        <p:spPr/>
      </p:pic>
      <p:sp>
        <p:nvSpPr>
          <p:cNvPr id="5" name="CuadroTexto 4"/>
          <p:cNvSpPr txBox="1"/>
          <p:nvPr/>
        </p:nvSpPr>
        <p:spPr>
          <a:xfrm>
            <a:off x="2280496" y="1770413"/>
            <a:ext cx="6702432" cy="4832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2800" b="1" dirty="0" err="1">
                <a:solidFill>
                  <a:srgbClr val="0000FF"/>
                </a:solidFill>
              </a:rPr>
              <a:t>Jn</a:t>
            </a:r>
            <a:r>
              <a:rPr lang="es-ES" sz="2800" b="1" dirty="0">
                <a:solidFill>
                  <a:srgbClr val="0000FF"/>
                </a:solidFill>
              </a:rPr>
              <a:t> 1,13 </a:t>
            </a:r>
            <a:r>
              <a:rPr lang="es-ES" sz="2800" b="1" dirty="0" smtClean="0">
                <a:solidFill>
                  <a:srgbClr val="0000FF"/>
                </a:solidFill>
              </a:rPr>
              <a:t> </a:t>
            </a:r>
            <a:r>
              <a:rPr lang="es-ES" sz="2800" i="1" dirty="0" smtClean="0"/>
              <a:t>nacen </a:t>
            </a:r>
            <a:r>
              <a:rPr lang="es-ES" sz="2800" i="1" dirty="0"/>
              <a:t>de Dios</a:t>
            </a:r>
            <a:endParaRPr lang="es-ES_tradnl" sz="2800" i="1" dirty="0"/>
          </a:p>
          <a:p>
            <a:pPr lvl="0"/>
            <a:r>
              <a:rPr lang="es-ES" sz="2800" b="1" dirty="0" err="1">
                <a:solidFill>
                  <a:srgbClr val="0000FF"/>
                </a:solidFill>
              </a:rPr>
              <a:t>Jn</a:t>
            </a:r>
            <a:r>
              <a:rPr lang="es-ES" sz="2800" b="1" dirty="0">
                <a:solidFill>
                  <a:srgbClr val="0000FF"/>
                </a:solidFill>
              </a:rPr>
              <a:t> 17,21  </a:t>
            </a:r>
            <a:r>
              <a:rPr lang="es-ES" sz="2800" i="1" dirty="0" smtClean="0"/>
              <a:t>todos </a:t>
            </a:r>
            <a:r>
              <a:rPr lang="es-ES" sz="2800" i="1" dirty="0"/>
              <a:t>sean uno</a:t>
            </a:r>
            <a:endParaRPr lang="es-ES_tradnl" sz="2800" i="1" dirty="0"/>
          </a:p>
          <a:p>
            <a:pPr lvl="0"/>
            <a:r>
              <a:rPr lang="es-ES" sz="2800" b="1" dirty="0">
                <a:solidFill>
                  <a:srgbClr val="0000FF"/>
                </a:solidFill>
              </a:rPr>
              <a:t>1 </a:t>
            </a:r>
            <a:r>
              <a:rPr lang="es-ES" sz="2800" b="1" dirty="0" err="1">
                <a:solidFill>
                  <a:srgbClr val="0000FF"/>
                </a:solidFill>
              </a:rPr>
              <a:t>Cor</a:t>
            </a:r>
            <a:r>
              <a:rPr lang="es-ES" sz="2800" b="1" dirty="0">
                <a:solidFill>
                  <a:srgbClr val="0000FF"/>
                </a:solidFill>
              </a:rPr>
              <a:t> 3,18-23  </a:t>
            </a:r>
            <a:r>
              <a:rPr lang="es-ES" sz="2800" i="1" dirty="0" smtClean="0"/>
              <a:t>son </a:t>
            </a:r>
            <a:r>
              <a:rPr lang="es-ES" sz="2800" i="1" dirty="0"/>
              <a:t>de Cristo</a:t>
            </a:r>
            <a:endParaRPr lang="es-ES_tradnl" sz="2800" i="1" dirty="0"/>
          </a:p>
          <a:p>
            <a:pPr lvl="0"/>
            <a:r>
              <a:rPr lang="es-ES" sz="2800" b="1" dirty="0" err="1">
                <a:solidFill>
                  <a:srgbClr val="0000FF"/>
                </a:solidFill>
              </a:rPr>
              <a:t>Rm</a:t>
            </a:r>
            <a:r>
              <a:rPr lang="es-ES" sz="2800" b="1" dirty="0">
                <a:solidFill>
                  <a:srgbClr val="0000FF"/>
                </a:solidFill>
              </a:rPr>
              <a:t> 8,35-3  </a:t>
            </a:r>
            <a:r>
              <a:rPr lang="es-ES" sz="2800" i="1" dirty="0" smtClean="0"/>
              <a:t>vivir </a:t>
            </a:r>
            <a:r>
              <a:rPr lang="es-ES" sz="2800" i="1" dirty="0"/>
              <a:t>del amor de Cristo</a:t>
            </a:r>
            <a:endParaRPr lang="es-ES_tradnl" sz="2800" i="1" dirty="0"/>
          </a:p>
          <a:p>
            <a:pPr lvl="0"/>
            <a:r>
              <a:rPr lang="es-ES" sz="2800" b="1" dirty="0" err="1">
                <a:solidFill>
                  <a:srgbClr val="0000FF"/>
                </a:solidFill>
              </a:rPr>
              <a:t>Flp</a:t>
            </a:r>
            <a:r>
              <a:rPr lang="es-ES" sz="2800" b="1" dirty="0">
                <a:solidFill>
                  <a:srgbClr val="0000FF"/>
                </a:solidFill>
              </a:rPr>
              <a:t> 2, 1-5 </a:t>
            </a:r>
            <a:r>
              <a:rPr lang="es-ES" sz="2800" i="1" dirty="0" smtClean="0"/>
              <a:t>sentimientos </a:t>
            </a:r>
            <a:r>
              <a:rPr lang="es-ES" sz="2800" i="1" dirty="0"/>
              <a:t>de Jesús</a:t>
            </a:r>
            <a:endParaRPr lang="es-ES_tradnl" sz="2800" i="1" dirty="0"/>
          </a:p>
          <a:p>
            <a:pPr lvl="0"/>
            <a:r>
              <a:rPr lang="es-ES" sz="2800" b="1" dirty="0" err="1">
                <a:solidFill>
                  <a:srgbClr val="0000FF"/>
                </a:solidFill>
              </a:rPr>
              <a:t>Snt</a:t>
            </a:r>
            <a:r>
              <a:rPr lang="es-ES" sz="2800" b="1" dirty="0">
                <a:solidFill>
                  <a:srgbClr val="0000FF"/>
                </a:solidFill>
              </a:rPr>
              <a:t> 3,1-10  </a:t>
            </a:r>
            <a:r>
              <a:rPr lang="es-ES" sz="2800" i="1" dirty="0" smtClean="0"/>
              <a:t>bendecir </a:t>
            </a:r>
            <a:r>
              <a:rPr lang="es-ES" sz="2800" i="1" dirty="0"/>
              <a:t>o maldecir</a:t>
            </a:r>
            <a:endParaRPr lang="es-ES_tradnl" sz="2800" i="1" dirty="0"/>
          </a:p>
          <a:p>
            <a:pPr lvl="0"/>
            <a:r>
              <a:rPr lang="es-ES" sz="2800" b="1" dirty="0">
                <a:solidFill>
                  <a:srgbClr val="0000FF"/>
                </a:solidFill>
              </a:rPr>
              <a:t>1 </a:t>
            </a:r>
            <a:r>
              <a:rPr lang="es-ES" sz="2800" b="1" dirty="0" err="1">
                <a:solidFill>
                  <a:srgbClr val="0000FF"/>
                </a:solidFill>
              </a:rPr>
              <a:t>Cor</a:t>
            </a:r>
            <a:r>
              <a:rPr lang="es-ES" sz="2800" b="1" dirty="0">
                <a:solidFill>
                  <a:srgbClr val="0000FF"/>
                </a:solidFill>
              </a:rPr>
              <a:t> 11, 17-20  </a:t>
            </a:r>
            <a:r>
              <a:rPr lang="es-ES" sz="2800" i="1" dirty="0" smtClean="0"/>
              <a:t>la </a:t>
            </a:r>
            <a:r>
              <a:rPr lang="es-ES" sz="2800" i="1" dirty="0"/>
              <a:t>cena del Señor</a:t>
            </a:r>
            <a:endParaRPr lang="es-ES_tradnl" sz="2800" i="1" dirty="0"/>
          </a:p>
          <a:p>
            <a:pPr lvl="0"/>
            <a:r>
              <a:rPr lang="es-ES" sz="2800" b="1" dirty="0">
                <a:solidFill>
                  <a:srgbClr val="0000FF"/>
                </a:solidFill>
              </a:rPr>
              <a:t>Mc 7, 14-15.20-23  </a:t>
            </a:r>
            <a:r>
              <a:rPr lang="es-ES" sz="2800" i="1" dirty="0" smtClean="0"/>
              <a:t>la </a:t>
            </a:r>
            <a:r>
              <a:rPr lang="es-ES" sz="2800" i="1" dirty="0"/>
              <a:t>contamin</a:t>
            </a:r>
            <a:r>
              <a:rPr lang="es-ES" sz="2800" dirty="0"/>
              <a:t>ación</a:t>
            </a:r>
            <a:endParaRPr lang="es-ES_tradnl" sz="2800" dirty="0"/>
          </a:p>
          <a:p>
            <a:pPr lvl="0"/>
            <a:r>
              <a:rPr lang="es-ES_tradnl" sz="2800" b="1" dirty="0">
                <a:solidFill>
                  <a:srgbClr val="0000FF"/>
                </a:solidFill>
              </a:rPr>
              <a:t>Mt 5,9  </a:t>
            </a:r>
            <a:r>
              <a:rPr lang="es-ES_tradnl" sz="2800" i="1" dirty="0" smtClean="0"/>
              <a:t>Bienaventurados </a:t>
            </a:r>
            <a:r>
              <a:rPr lang="es-ES_tradnl" sz="2800" i="1" dirty="0"/>
              <a:t>por la paz</a:t>
            </a:r>
          </a:p>
          <a:p>
            <a:pPr lvl="0"/>
            <a:r>
              <a:rPr lang="es-ES_tradnl" sz="2800" b="1" dirty="0" err="1">
                <a:solidFill>
                  <a:srgbClr val="0000FF"/>
                </a:solidFill>
              </a:rPr>
              <a:t>Ef</a:t>
            </a:r>
            <a:r>
              <a:rPr lang="es-ES_tradnl" sz="2800" b="1" dirty="0">
                <a:solidFill>
                  <a:srgbClr val="0000FF"/>
                </a:solidFill>
              </a:rPr>
              <a:t> 2,14-16  </a:t>
            </a:r>
            <a:r>
              <a:rPr lang="es-ES_tradnl" sz="2800" i="1" dirty="0" smtClean="0"/>
              <a:t>El </a:t>
            </a:r>
            <a:r>
              <a:rPr lang="es-ES_tradnl" sz="2800" i="1" dirty="0"/>
              <a:t>es nuestra paz</a:t>
            </a:r>
          </a:p>
          <a:p>
            <a:pPr lvl="0"/>
            <a:r>
              <a:rPr lang="es-ES_tradnl" sz="2800" b="1" dirty="0">
                <a:solidFill>
                  <a:srgbClr val="0000FF"/>
                </a:solidFill>
              </a:rPr>
              <a:t>Col 1,20-23  </a:t>
            </a:r>
            <a:r>
              <a:rPr lang="es-ES_tradnl" sz="2800" i="1" dirty="0" smtClean="0"/>
              <a:t>reconciliados </a:t>
            </a:r>
            <a:r>
              <a:rPr lang="es-ES_tradnl" sz="2800" i="1" dirty="0"/>
              <a:t>en Cristo</a:t>
            </a:r>
          </a:p>
        </p:txBody>
      </p:sp>
    </p:spTree>
    <p:extLst>
      <p:ext uri="{BB962C8B-B14F-4D97-AF65-F5344CB8AC3E}">
        <p14:creationId xmlns:p14="http://schemas.microsoft.com/office/powerpoint/2010/main" val="420268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Actitudes </a:t>
            </a:r>
            <a:r>
              <a:rPr lang="es-ES" sz="1800" i="1" dirty="0" smtClean="0"/>
              <a:t>EG 226-227</a:t>
            </a:r>
            <a:endParaRPr lang="es-ES" sz="1800" i="1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1131898"/>
              </p:ext>
            </p:extLst>
          </p:nvPr>
        </p:nvGraphicFramePr>
        <p:xfrm>
          <a:off x="2178423" y="1976718"/>
          <a:ext cx="6508377" cy="4625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1F48-903D-F74A-8050-91585905F092}" type="datetime1">
              <a:rPr lang="es-EC" smtClean="0"/>
              <a:t>26/09/14</a:t>
            </a:fld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31522-F4D5-934A-A5DB-48C2DD55F46D}" type="slidenum">
              <a:rPr lang="es-ES" smtClean="0"/>
              <a:pPr/>
              <a:t>20</a:t>
            </a:fld>
            <a:endParaRPr lang="es-ES" dirty="0"/>
          </a:p>
        </p:txBody>
      </p:sp>
      <p:pic>
        <p:nvPicPr>
          <p:cNvPr id="8" name="Marcador de posición de imagen 7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290" r="322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40711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Manera de ver</a:t>
            </a:r>
            <a:endParaRPr lang="es-ES" sz="4400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992" t="8897" r="5709" b="5809"/>
          <a:stretch/>
        </p:blipFill>
        <p:spPr>
          <a:xfrm>
            <a:off x="2947556" y="2314801"/>
            <a:ext cx="4930351" cy="4152302"/>
          </a:xfrm>
        </p:spPr>
      </p:pic>
      <p:sp>
        <p:nvSpPr>
          <p:cNvPr id="6" name="Marcador de fech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7F97-B94B-7749-8AF8-BBD3BBF47DEF}" type="datetime1">
              <a:rPr lang="es-EC" smtClean="0"/>
              <a:t>26/09/14</a:t>
            </a:fld>
            <a:endParaRPr lang="es-ES"/>
          </a:p>
        </p:txBody>
      </p:sp>
      <p:sp>
        <p:nvSpPr>
          <p:cNvPr id="8" name="Marcador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t>21</a:t>
            </a:fld>
            <a:endParaRPr lang="es-ES"/>
          </a:p>
        </p:txBody>
      </p:sp>
      <p:pic>
        <p:nvPicPr>
          <p:cNvPr id="9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2707" r="32707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8828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78423" y="669223"/>
            <a:ext cx="6965577" cy="712295"/>
          </a:xfrm>
        </p:spPr>
        <p:txBody>
          <a:bodyPr/>
          <a:lstStyle/>
          <a:p>
            <a:r>
              <a:rPr lang="es-ES" dirty="0" smtClean="0"/>
              <a:t>Somos conflictivos por…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6770354"/>
              </p:ext>
            </p:extLst>
          </p:nvPr>
        </p:nvGraphicFramePr>
        <p:xfrm>
          <a:off x="2178423" y="1779974"/>
          <a:ext cx="6508377" cy="4822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1F48-903D-F74A-8050-91585905F092}" type="datetime1">
              <a:rPr lang="es-EC" smtClean="0"/>
              <a:t>26/09/14</a:t>
            </a:fld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31522-F4D5-934A-A5DB-48C2DD55F46D}" type="slidenum">
              <a:rPr lang="es-ES" smtClean="0"/>
              <a:pPr/>
              <a:t>22</a:t>
            </a:fld>
            <a:endParaRPr lang="es-ES" dirty="0"/>
          </a:p>
        </p:txBody>
      </p:sp>
      <p:pic>
        <p:nvPicPr>
          <p:cNvPr id="8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707" r="32707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50859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Áreas de conflicto</a:t>
            </a:r>
            <a:endParaRPr lang="es-ES" sz="4400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2688203"/>
              </p:ext>
            </p:extLst>
          </p:nvPr>
        </p:nvGraphicFramePr>
        <p:xfrm>
          <a:off x="1903004" y="1514651"/>
          <a:ext cx="7139621" cy="4841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40F33-98C2-1044-8654-35774660DA30}" type="datetime1">
              <a:rPr lang="es-EC" smtClean="0"/>
              <a:t>26/09/14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4294967295"/>
          </p:nvPr>
        </p:nvSpPr>
        <p:spPr>
          <a:xfrm>
            <a:off x="2178423" y="6356350"/>
            <a:ext cx="4926852" cy="36512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t>23</a:t>
            </a:fld>
            <a:endParaRPr lang="es-ES"/>
          </a:p>
        </p:txBody>
      </p:sp>
      <p:pic>
        <p:nvPicPr>
          <p:cNvPr id="9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707" r="32707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  <p:sp>
        <p:nvSpPr>
          <p:cNvPr id="3" name="CuadroTexto 2"/>
          <p:cNvSpPr txBox="1"/>
          <p:nvPr/>
        </p:nvSpPr>
        <p:spPr>
          <a:xfrm>
            <a:off x="5350600" y="2226895"/>
            <a:ext cx="1349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 smtClean="0"/>
              <a:t>Mc 10,35-45</a:t>
            </a:r>
            <a:endParaRPr lang="es-ES" sz="14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5050706" y="3090503"/>
            <a:ext cx="1349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 err="1" smtClean="0"/>
              <a:t>Jn</a:t>
            </a:r>
            <a:r>
              <a:rPr lang="es-ES" sz="1400" dirty="0" smtClean="0"/>
              <a:t> 12,1-10</a:t>
            </a:r>
            <a:endParaRPr lang="es-ES" sz="14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5004803" y="4659079"/>
            <a:ext cx="1349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 smtClean="0"/>
              <a:t>Ga 2,20</a:t>
            </a:r>
            <a:endParaRPr lang="es-ES" sz="1400" dirty="0"/>
          </a:p>
        </p:txBody>
      </p:sp>
      <p:sp>
        <p:nvSpPr>
          <p:cNvPr id="12" name="CuadroTexto 11"/>
          <p:cNvSpPr txBox="1"/>
          <p:nvPr/>
        </p:nvSpPr>
        <p:spPr>
          <a:xfrm>
            <a:off x="5350600" y="5396665"/>
            <a:ext cx="1349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 smtClean="0"/>
              <a:t>Mc 10,35-45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77903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Unidos por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9839507"/>
              </p:ext>
            </p:extLst>
          </p:nvPr>
        </p:nvGraphicFramePr>
        <p:xfrm>
          <a:off x="2178423" y="1973625"/>
          <a:ext cx="6787708" cy="495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1F48-903D-F74A-8050-91585905F092}" type="datetime1">
              <a:rPr lang="es-EC" smtClean="0"/>
              <a:t>26/09/14</a:t>
            </a:fld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31522-F4D5-934A-A5DB-48C2DD55F46D}" type="slidenum">
              <a:rPr lang="es-ES" smtClean="0"/>
              <a:pPr/>
              <a:t>24</a:t>
            </a:fld>
            <a:endParaRPr lang="es-ES" dirty="0"/>
          </a:p>
        </p:txBody>
      </p:sp>
      <p:pic>
        <p:nvPicPr>
          <p:cNvPr id="8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707" r="32707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  <p:sp>
        <p:nvSpPr>
          <p:cNvPr id="3" name="CuadroTexto 2"/>
          <p:cNvSpPr txBox="1"/>
          <p:nvPr/>
        </p:nvSpPr>
        <p:spPr>
          <a:xfrm>
            <a:off x="2417492" y="5582164"/>
            <a:ext cx="1239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>
                <a:solidFill>
                  <a:srgbClr val="FF0000"/>
                </a:solidFill>
              </a:rPr>
              <a:t>Jn</a:t>
            </a:r>
            <a:r>
              <a:rPr lang="es-ES" dirty="0" smtClean="0">
                <a:solidFill>
                  <a:srgbClr val="FF0000"/>
                </a:solidFill>
              </a:rPr>
              <a:t> 1,13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3519135" y="2053213"/>
            <a:ext cx="1836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rgbClr val="FF0000"/>
                </a:solidFill>
              </a:rPr>
              <a:t>Mt 11,25-30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5874817" y="2067916"/>
            <a:ext cx="1622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>
                <a:solidFill>
                  <a:srgbClr val="FF0000"/>
                </a:solidFill>
              </a:rPr>
              <a:t>Flp</a:t>
            </a:r>
            <a:r>
              <a:rPr lang="es-ES" dirty="0" smtClean="0">
                <a:solidFill>
                  <a:srgbClr val="FF0000"/>
                </a:solidFill>
              </a:rPr>
              <a:t> 3,8-10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7267767" y="5582164"/>
            <a:ext cx="1677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>
                <a:solidFill>
                  <a:srgbClr val="FF0000"/>
                </a:solidFill>
              </a:rPr>
              <a:t>Lc</a:t>
            </a:r>
            <a:r>
              <a:rPr lang="es-ES" dirty="0" smtClean="0">
                <a:solidFill>
                  <a:srgbClr val="FF0000"/>
                </a:solidFill>
              </a:rPr>
              <a:t> 24, 31-35</a:t>
            </a:r>
            <a:endParaRPr lang="es-E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19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8689298"/>
              </p:ext>
            </p:extLst>
          </p:nvPr>
        </p:nvGraphicFramePr>
        <p:xfrm>
          <a:off x="1973771" y="1820640"/>
          <a:ext cx="7093724" cy="4305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C04CF-E6EC-EC45-A68A-6C43D344AEBC}" type="datetime1">
              <a:rPr lang="es-EC" smtClean="0"/>
              <a:t>26/09/14</a:t>
            </a:fld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25</a:t>
            </a:fld>
            <a:endParaRPr lang="es-ES"/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Actitudes positivas</a:t>
            </a:r>
            <a:endParaRPr lang="es-ES" sz="4400" dirty="0"/>
          </a:p>
        </p:txBody>
      </p:sp>
      <p:pic>
        <p:nvPicPr>
          <p:cNvPr id="10" name="Marcador de posición de imagen 8"/>
          <p:cNvPicPr>
            <a:picLocks noChangeAspect="1"/>
          </p:cNvPicPr>
          <p:nvPr/>
        </p:nvPicPr>
        <p:blipFill>
          <a:blip r:embed="rId7"/>
          <a:srcRect l="32707" r="32707"/>
          <a:stretch>
            <a:fillRect/>
          </a:stretch>
        </p:blipFill>
        <p:spPr>
          <a:xfrm>
            <a:off x="269875" y="1976718"/>
            <a:ext cx="1645920" cy="462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231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Buscar la comunión </a:t>
            </a:r>
            <a:r>
              <a:rPr lang="es-ES" sz="1800" i="1" dirty="0" smtClean="0"/>
              <a:t>EG 228</a:t>
            </a:r>
            <a:endParaRPr lang="es-ES" sz="1800" i="1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2793273"/>
              </p:ext>
            </p:extLst>
          </p:nvPr>
        </p:nvGraphicFramePr>
        <p:xfrm>
          <a:off x="2178423" y="1976718"/>
          <a:ext cx="6508377" cy="4625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1F48-903D-F74A-8050-91585905F092}" type="datetime1">
              <a:rPr lang="es-EC" smtClean="0"/>
              <a:t>26/09/14</a:t>
            </a:fld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31522-F4D5-934A-A5DB-48C2DD55F46D}" type="slidenum">
              <a:rPr lang="es-ES" smtClean="0"/>
              <a:pPr/>
              <a:t>26</a:t>
            </a:fld>
            <a:endParaRPr lang="es-ES" dirty="0"/>
          </a:p>
        </p:txBody>
      </p:sp>
      <p:pic>
        <p:nvPicPr>
          <p:cNvPr id="7" name="Marcador de posición de imagen 6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290" r="322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0790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Buscar la comunión </a:t>
            </a:r>
            <a:r>
              <a:rPr lang="es-ES" sz="1800" i="1" dirty="0" smtClean="0"/>
              <a:t>EG 228</a:t>
            </a:r>
            <a:endParaRPr lang="es-ES" sz="1800" i="1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4369186"/>
              </p:ext>
            </p:extLst>
          </p:nvPr>
        </p:nvGraphicFramePr>
        <p:xfrm>
          <a:off x="2178423" y="1976718"/>
          <a:ext cx="6508377" cy="4625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1F48-903D-F74A-8050-91585905F092}" type="datetime1">
              <a:rPr lang="es-EC" smtClean="0"/>
              <a:t>26/09/14</a:t>
            </a:fld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31522-F4D5-934A-A5DB-48C2DD55F46D}" type="slidenum">
              <a:rPr lang="es-ES" smtClean="0"/>
              <a:pPr/>
              <a:t>27</a:t>
            </a:fld>
            <a:endParaRPr lang="es-ES" dirty="0"/>
          </a:p>
        </p:txBody>
      </p:sp>
      <p:pic>
        <p:nvPicPr>
          <p:cNvPr id="8" name="Marcador de posición de imagen 7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290" r="322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45480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unidad prevalece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7346714"/>
              </p:ext>
            </p:extLst>
          </p:nvPr>
        </p:nvGraphicFramePr>
        <p:xfrm>
          <a:off x="2178423" y="1976718"/>
          <a:ext cx="6508377" cy="4625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1F48-903D-F74A-8050-91585905F092}" type="datetime1">
              <a:rPr lang="es-EC" smtClean="0"/>
              <a:t>26/09/14</a:t>
            </a:fld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31522-F4D5-934A-A5DB-48C2DD55F46D}" type="slidenum">
              <a:rPr lang="es-ES" smtClean="0"/>
              <a:pPr/>
              <a:t>28</a:t>
            </a:fld>
            <a:endParaRPr lang="es-ES" dirty="0"/>
          </a:p>
        </p:txBody>
      </p:sp>
      <p:pic>
        <p:nvPicPr>
          <p:cNvPr id="3" name="Marcador de posición de imagen 2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290" r="322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89375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Iglesia en salida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9855113"/>
              </p:ext>
            </p:extLst>
          </p:nvPr>
        </p:nvGraphicFramePr>
        <p:xfrm>
          <a:off x="2178423" y="1976718"/>
          <a:ext cx="6818309" cy="4625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1F48-903D-F74A-8050-91585905F092}" type="datetime1">
              <a:rPr lang="es-EC" smtClean="0"/>
              <a:t>26/09/14</a:t>
            </a:fld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31522-F4D5-934A-A5DB-48C2DD55F46D}" type="slidenum">
              <a:rPr lang="es-ES" smtClean="0"/>
              <a:pPr/>
              <a:t>29</a:t>
            </a:fld>
            <a:endParaRPr lang="es-ES" dirty="0"/>
          </a:p>
        </p:txBody>
      </p:sp>
      <p:pic>
        <p:nvPicPr>
          <p:cNvPr id="8" name="Marcador de posición de imagen 7" descr="131014-fano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86" r="3398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30831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Comunidad huele a…</a:t>
            </a:r>
            <a:endParaRPr lang="es-ES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927BA-7D6D-D044-9AB4-FA59E4D4BA54}" type="datetime1">
              <a:rPr lang="es-EC" smtClean="0">
                <a:solidFill>
                  <a:srgbClr val="1782BF">
                    <a:lumMod val="60000"/>
                    <a:lumOff val="40000"/>
                  </a:srgbClr>
                </a:solidFill>
                <a:latin typeface="Century Gothic"/>
              </a:rPr>
              <a:pPr/>
              <a:t>26/09/14</a:t>
            </a:fld>
            <a:endParaRPr lang="es-ES">
              <a:solidFill>
                <a:srgbClr val="1782BF">
                  <a:lumMod val="60000"/>
                  <a:lumOff val="40000"/>
                </a:srgbClr>
              </a:solidFill>
              <a:latin typeface="Century Gothic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20FCD-5F4C-4989-BE05-0A8208BCBC21}" type="slidenum">
              <a:rPr lang="es-ES" smtClean="0">
                <a:solidFill>
                  <a:prstClr val="white"/>
                </a:solidFill>
                <a:latin typeface="Century Gothic"/>
              </a:rPr>
              <a:pPr/>
              <a:t>3</a:t>
            </a:fld>
            <a:endParaRPr lang="es-ES">
              <a:solidFill>
                <a:prstClr val="white"/>
              </a:solidFill>
              <a:latin typeface="Century Gothic"/>
            </a:endParaRPr>
          </a:p>
        </p:txBody>
      </p:sp>
      <p:pic>
        <p:nvPicPr>
          <p:cNvPr id="14" name="Picture 2" descr="C:\Users\Lucia Weiler\AppData\Local\Temp\IMG_65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8" r="2020"/>
          <a:stretch>
            <a:fillRect/>
          </a:stretch>
        </p:blipFill>
        <p:spPr bwMode="auto">
          <a:xfrm>
            <a:off x="2178424" y="1640342"/>
            <a:ext cx="6675290" cy="5026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2178424" y="1640342"/>
            <a:ext cx="667529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solidFill>
                  <a:prstClr val="white"/>
                </a:solidFill>
                <a:latin typeface="Century Gothic"/>
              </a:rPr>
              <a:t>a muerte o frustración </a:t>
            </a:r>
            <a:r>
              <a:rPr lang="es-ES" sz="3200" dirty="0" smtClean="0">
                <a:solidFill>
                  <a:prstClr val="white"/>
                </a:solidFill>
                <a:latin typeface="Century Gothic"/>
              </a:rPr>
              <a:t>(</a:t>
            </a:r>
            <a:r>
              <a:rPr lang="es-ES" sz="3200" dirty="0" err="1" smtClean="0">
                <a:solidFill>
                  <a:prstClr val="white"/>
                </a:solidFill>
                <a:latin typeface="Century Gothic"/>
              </a:rPr>
              <a:t>Jn</a:t>
            </a:r>
            <a:r>
              <a:rPr lang="es-ES" sz="3200" dirty="0" smtClean="0">
                <a:solidFill>
                  <a:prstClr val="white"/>
                </a:solidFill>
                <a:latin typeface="Century Gothic"/>
              </a:rPr>
              <a:t> 11,39) 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2178425" y="6038787"/>
            <a:ext cx="667529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000" b="1" dirty="0">
                <a:solidFill>
                  <a:srgbClr val="800000"/>
                </a:solidFill>
              </a:rPr>
              <a:t>y a perfume o gratuidad </a:t>
            </a:r>
            <a:r>
              <a:rPr lang="es-ES" sz="3000" dirty="0">
                <a:solidFill>
                  <a:srgbClr val="800000"/>
                </a:solidFill>
              </a:rPr>
              <a:t>(</a:t>
            </a:r>
            <a:r>
              <a:rPr lang="es-ES" sz="3000" dirty="0" err="1">
                <a:solidFill>
                  <a:srgbClr val="800000"/>
                </a:solidFill>
              </a:rPr>
              <a:t>Jn</a:t>
            </a:r>
            <a:r>
              <a:rPr lang="es-ES" sz="3000" dirty="0">
                <a:solidFill>
                  <a:srgbClr val="800000"/>
                </a:solidFill>
              </a:rPr>
              <a:t> 12,3)</a:t>
            </a:r>
          </a:p>
        </p:txBody>
      </p:sp>
      <p:pic>
        <p:nvPicPr>
          <p:cNvPr id="9" name="Marcador de posición de imagen 2"/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37285" r="37285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686594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78423" y="669223"/>
            <a:ext cx="6741806" cy="712295"/>
          </a:xfrm>
        </p:spPr>
        <p:txBody>
          <a:bodyPr/>
          <a:lstStyle/>
          <a:p>
            <a:r>
              <a:rPr lang="es-ES" dirty="0" smtClean="0"/>
              <a:t>Con </a:t>
            </a:r>
            <a:r>
              <a:rPr lang="es-ES" dirty="0"/>
              <a:t>espíritu</a:t>
            </a:r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3864481"/>
              </p:ext>
            </p:extLst>
          </p:nvPr>
        </p:nvGraphicFramePr>
        <p:xfrm>
          <a:off x="2178423" y="1606447"/>
          <a:ext cx="6741806" cy="49960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1F48-903D-F74A-8050-91585905F092}" type="datetime1">
              <a:rPr lang="es-EC" smtClean="0"/>
              <a:t>26/09/14</a:t>
            </a:fld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31522-F4D5-934A-A5DB-48C2DD55F46D}" type="slidenum">
              <a:rPr lang="es-ES" smtClean="0"/>
              <a:pPr/>
              <a:t>30</a:t>
            </a:fld>
            <a:endParaRPr lang="es-ES" dirty="0"/>
          </a:p>
        </p:txBody>
      </p:sp>
      <p:pic>
        <p:nvPicPr>
          <p:cNvPr id="8" name="Marcador de posición de imagen 7" descr="131014-fano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86" r="33986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267426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hlinkClick r:id="rId2"/>
          </p:cNvPr>
          <p:cNvSpPr>
            <a:spLocks noChangeArrowheads="1"/>
          </p:cNvSpPr>
          <p:nvPr/>
        </p:nvSpPr>
        <p:spPr bwMode="auto">
          <a:xfrm>
            <a:off x="1116013" y="1268413"/>
            <a:ext cx="7162800" cy="115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 eaLnBrk="0" hangingPunct="0"/>
            <a:endParaRPr lang="es-ES" sz="1600">
              <a:solidFill>
                <a:srgbClr val="010000"/>
              </a:solidFill>
              <a:cs typeface="Times New Roman" charset="0"/>
            </a:endParaRPr>
          </a:p>
          <a:p>
            <a:pPr algn="ctr" eaLnBrk="0" hangingPunct="0"/>
            <a:endParaRPr lang="es-ES_tradnl" sz="1600">
              <a:solidFill>
                <a:srgbClr val="FFFF00"/>
              </a:solidFill>
            </a:endParaRP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685800" y="1143000"/>
            <a:ext cx="7920038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s-MX" sz="1600">
                <a:solidFill>
                  <a:schemeClr val="bg1"/>
                </a:solidFill>
              </a:rPr>
              <a:t>Si recibiste este mensaje, da gracias a Dios</a:t>
            </a:r>
          </a:p>
          <a:p>
            <a:pPr algn="ctr"/>
            <a:r>
              <a:rPr lang="es-MX" sz="1600">
                <a:solidFill>
                  <a:schemeClr val="bg1"/>
                </a:solidFill>
              </a:rPr>
              <a:t>de tener a alguien que piensa en ti. </a:t>
            </a:r>
          </a:p>
          <a:p>
            <a:pPr algn="ctr"/>
            <a:r>
              <a:rPr lang="es-MX" sz="1600">
                <a:solidFill>
                  <a:schemeClr val="bg1"/>
                </a:solidFill>
              </a:rPr>
              <a:t>No todos tenemos ese privilegio.</a:t>
            </a:r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20272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s-PE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971550" y="3962400"/>
            <a:ext cx="7416800" cy="155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s-ES" sz="1600">
                <a:solidFill>
                  <a:schemeClr val="bg1"/>
                </a:solidFill>
              </a:rPr>
              <a:t>Enviemos esta presentación a todas las direcciones que podamos. Gracias a ti muchas personas se sentirán “tocadas” en su interior</a:t>
            </a:r>
          </a:p>
          <a:p>
            <a:pPr algn="ctr"/>
            <a:endParaRPr lang="es-ES" sz="1600">
              <a:solidFill>
                <a:schemeClr val="bg1"/>
              </a:solidFill>
            </a:endParaRPr>
          </a:p>
          <a:p>
            <a:pPr algn="ctr"/>
            <a:r>
              <a:rPr lang="es-ES" sz="1600">
                <a:solidFill>
                  <a:schemeClr val="bg1"/>
                </a:solidFill>
              </a:rPr>
              <a:t>No te la quedes para ti solo/a. Haz, al menos, un envío</a:t>
            </a:r>
          </a:p>
          <a:p>
            <a:pPr algn="ctr"/>
            <a:endParaRPr lang="es-ES" sz="1600">
              <a:solidFill>
                <a:schemeClr val="bg1"/>
              </a:solidFill>
            </a:endParaRPr>
          </a:p>
          <a:p>
            <a:pPr algn="ctr"/>
            <a:r>
              <a:rPr lang="es-ES" sz="1600">
                <a:solidFill>
                  <a:schemeClr val="bg1"/>
                </a:solidFill>
              </a:rPr>
              <a:t>No será en vano</a:t>
            </a:r>
          </a:p>
        </p:txBody>
      </p:sp>
      <p:pic>
        <p:nvPicPr>
          <p:cNvPr id="31750" name="Picture 2" descr="http://2.bp.blogspot.com/_dxqIQx_jTi8/S8ND87ZpiqI/AAAAAAAAASw/VvcY7_gqqNk/s1600/UNASOLALENGU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5" t="2745" r="3872" b="6018"/>
          <a:stretch/>
        </p:blipFill>
        <p:spPr bwMode="auto">
          <a:xfrm>
            <a:off x="2178423" y="2131802"/>
            <a:ext cx="6458650" cy="4254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2A052-C866-EE48-B74A-CF339B06B17A}" type="datetime1">
              <a:rPr lang="es-EC" smtClean="0"/>
              <a:t>26/09/14</a:t>
            </a:fld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31</a:t>
            </a:fld>
            <a:endParaRPr lang="es-ES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Saber escuchar</a:t>
            </a:r>
            <a:endParaRPr lang="es-ES" sz="4400" dirty="0"/>
          </a:p>
        </p:txBody>
      </p:sp>
      <p:pic>
        <p:nvPicPr>
          <p:cNvPr id="12" name="Marcador de posición de imagen 8"/>
          <p:cNvPicPr>
            <a:picLocks noChangeAspect="1"/>
          </p:cNvPicPr>
          <p:nvPr/>
        </p:nvPicPr>
        <p:blipFill>
          <a:blip r:embed="rId4"/>
          <a:srcRect l="32707" r="32707"/>
          <a:stretch>
            <a:fillRect/>
          </a:stretch>
        </p:blipFill>
        <p:spPr>
          <a:xfrm>
            <a:off x="269875" y="1976718"/>
            <a:ext cx="1645920" cy="462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472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utoUpdateAnimBg="0"/>
      <p:bldP spid="25603" grpId="0" autoUpdateAnimBg="0"/>
      <p:bldP spid="25606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Misioneros/as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1792190"/>
              </p:ext>
            </p:extLst>
          </p:nvPr>
        </p:nvGraphicFramePr>
        <p:xfrm>
          <a:off x="2178050" y="1976438"/>
          <a:ext cx="650875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7A424-615B-2449-9B43-B3D4BC15786F}" type="datetime1">
              <a:rPr lang="es-EC" smtClean="0"/>
              <a:t>26/09/14</a:t>
            </a:fld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t>32</a:t>
            </a:fld>
            <a:endParaRPr lang="es-ES"/>
          </a:p>
        </p:txBody>
      </p:sp>
      <p:pic>
        <p:nvPicPr>
          <p:cNvPr id="8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707" r="32707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93796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5EC21FC-E5F4-3E4C-9349-619347010D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7">
                                            <p:graphicEl>
                                              <a:dgm id="{B5EC21FC-E5F4-3E4C-9349-619347010D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DCF3D85-F11A-0941-99CD-094ED412A2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7">
                                            <p:graphicEl>
                                              <a:dgm id="{9DCF3D85-F11A-0941-99CD-094ED412A2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FE003C6-5663-4940-BD89-CC1ADABD6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7">
                                            <p:graphicEl>
                                              <a:dgm id="{9FE003C6-5663-4940-BD89-CC1ADABD6E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2325AB7-E190-E143-A0FA-B4738761A9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000"/>
                                        <p:tgtEl>
                                          <p:spTgt spid="7">
                                            <p:graphicEl>
                                              <a:dgm id="{52325AB7-E190-E143-A0FA-B4738761A9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C3CD137-521F-714E-B7AD-13CDDFAF23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7">
                                            <p:graphicEl>
                                              <a:dgm id="{9C3CD137-521F-714E-B7AD-13CDDFAF23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F8B6A7C-4754-D740-92B3-24BEAB4A1F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0"/>
                                        <p:tgtEl>
                                          <p:spTgt spid="7">
                                            <p:graphicEl>
                                              <a:dgm id="{DF8B6A7C-4754-D740-92B3-24BEAB4A1F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2F09CE0-FFDA-DE47-A3F7-7EC6792955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7">
                                            <p:graphicEl>
                                              <a:dgm id="{52F09CE0-FFDA-DE47-A3F7-7EC6792955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00A9948-045A-4741-BE4C-ACE7706979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7">
                                            <p:graphicEl>
                                              <a:dgm id="{D00A9948-045A-4741-BE4C-ACE7706979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4D2DC98-C0A8-3C4F-9779-DDE158AC2E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000"/>
                                        <p:tgtEl>
                                          <p:spTgt spid="7">
                                            <p:graphicEl>
                                              <a:dgm id="{C4D2DC98-C0A8-3C4F-9779-DDE158AC2E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75519F2-D2B3-3C4A-B445-FE825B911F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000"/>
                                        <p:tgtEl>
                                          <p:spTgt spid="7">
                                            <p:graphicEl>
                                              <a:dgm id="{975519F2-D2B3-3C4A-B445-FE825B911F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Para dialogar</a:t>
            </a:r>
            <a:endParaRPr lang="es-ES" sz="4400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1230085"/>
              </p:ext>
            </p:extLst>
          </p:nvPr>
        </p:nvGraphicFramePr>
        <p:xfrm>
          <a:off x="2178423" y="2209800"/>
          <a:ext cx="6680604" cy="4392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260ED-66DE-4743-80A9-ECB651C36760}" type="datetime1">
              <a:rPr lang="es-EC" smtClean="0"/>
              <a:t>26/09/14</a:t>
            </a:fld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t>33</a:t>
            </a:fld>
            <a:endParaRPr lang="es-ES"/>
          </a:p>
        </p:txBody>
      </p:sp>
      <p:pic>
        <p:nvPicPr>
          <p:cNvPr id="9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707" r="32707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595806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3689652"/>
              </p:ext>
            </p:extLst>
          </p:nvPr>
        </p:nvGraphicFramePr>
        <p:xfrm>
          <a:off x="2178050" y="2585615"/>
          <a:ext cx="6508750" cy="35405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5778" name="3 Marcador de fecha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C278293-0AEE-8A47-A4E6-BB7C1EC7FB09}" type="datetime1">
              <a:rPr lang="es-EC" sz="1400" smtClean="0">
                <a:solidFill>
                  <a:srgbClr val="FFFFFF"/>
                </a:solidFill>
                <a:latin typeface="Georgia" charset="0"/>
              </a:rPr>
              <a:t>26/09/14</a:t>
            </a:fld>
            <a:endParaRPr lang="es-MX" sz="1400">
              <a:solidFill>
                <a:srgbClr val="FFFFFF"/>
              </a:solidFill>
              <a:latin typeface="Georgia" charset="0"/>
            </a:endParaRPr>
          </a:p>
        </p:txBody>
      </p:sp>
      <p:sp>
        <p:nvSpPr>
          <p:cNvPr id="75780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885B4BD-1F49-7243-917A-FB29E1253033}" type="slidenum">
              <a:rPr lang="es-MX">
                <a:solidFill>
                  <a:schemeClr val="bg1"/>
                </a:solidFill>
              </a:rPr>
              <a:pPr eaLnBrk="1" hangingPunct="1"/>
              <a:t>34</a:t>
            </a:fld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Dialogando</a:t>
            </a:r>
            <a:endParaRPr lang="es-ES" sz="4400" dirty="0"/>
          </a:p>
        </p:txBody>
      </p:sp>
      <p:pic>
        <p:nvPicPr>
          <p:cNvPr id="9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707" r="32707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2918734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06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128" y="2530901"/>
            <a:ext cx="6842155" cy="330809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Caminar y construir</a:t>
            </a:r>
            <a:endParaRPr lang="es-ES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A1CC2-DBE6-0147-BEE0-EFE47B616B91}" type="datetime1">
              <a:rPr lang="es-EC" smtClean="0"/>
              <a:t>26/09/14</a:t>
            </a:fld>
            <a:endParaRPr lang="es-ES" dirty="0"/>
          </a:p>
        </p:txBody>
      </p:sp>
      <p:sp>
        <p:nvSpPr>
          <p:cNvPr id="8" name="Marcador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35</a:t>
            </a:fld>
            <a:endParaRPr lang="es-ES" dirty="0"/>
          </a:p>
        </p:txBody>
      </p:sp>
      <p:pic>
        <p:nvPicPr>
          <p:cNvPr id="10" name="Marcador de posición de imagen 7" descr="131014-fano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86" r="33986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3258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Conflicto comunitario</a:t>
            </a:r>
            <a:endParaRPr lang="es-ES" sz="4400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547434"/>
              </p:ext>
            </p:extLst>
          </p:nvPr>
        </p:nvGraphicFramePr>
        <p:xfrm>
          <a:off x="2178423" y="2209800"/>
          <a:ext cx="6508377" cy="4392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215C0-0B2E-6D45-B157-711B75CC64C5}" type="datetime1">
              <a:rPr lang="es-EC" smtClean="0"/>
              <a:t>26/09/14</a:t>
            </a:fld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t>4</a:t>
            </a:fld>
            <a:endParaRPr lang="es-ES"/>
          </a:p>
        </p:txBody>
      </p:sp>
      <p:sp>
        <p:nvSpPr>
          <p:cNvPr id="10" name="Rectángulo 9"/>
          <p:cNvSpPr/>
          <p:nvPr/>
        </p:nvSpPr>
        <p:spPr>
          <a:xfrm>
            <a:off x="2741030" y="5122221"/>
            <a:ext cx="14891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b="1" dirty="0"/>
              <a:t>1 </a:t>
            </a:r>
            <a:r>
              <a:rPr lang="es-ES" b="1" dirty="0" err="1"/>
              <a:t>Cor</a:t>
            </a:r>
            <a:r>
              <a:rPr lang="es-ES" b="1" dirty="0"/>
              <a:t> 11</a:t>
            </a:r>
            <a:r>
              <a:rPr lang="es-ES" b="1" dirty="0" smtClean="0"/>
              <a:t>,</a:t>
            </a:r>
          </a:p>
          <a:p>
            <a:pPr algn="ctr"/>
            <a:r>
              <a:rPr lang="es-ES" dirty="0" smtClean="0"/>
              <a:t>17</a:t>
            </a:r>
            <a:r>
              <a:rPr lang="es-ES" dirty="0"/>
              <a:t>-22. 27-34</a:t>
            </a:r>
          </a:p>
        </p:txBody>
      </p:sp>
      <p:pic>
        <p:nvPicPr>
          <p:cNvPr id="11" name="Marcador de posición de imagen 2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7285" r="37285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170358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78423" y="669223"/>
            <a:ext cx="6965577" cy="712295"/>
          </a:xfrm>
        </p:spPr>
        <p:txBody>
          <a:bodyPr/>
          <a:lstStyle/>
          <a:p>
            <a:r>
              <a:rPr lang="es-ES" sz="4200" dirty="0" smtClean="0"/>
              <a:t>No nos dejemos robar </a:t>
            </a:r>
            <a:r>
              <a:rPr lang="es-ES" sz="1400" i="1" dirty="0" smtClean="0"/>
              <a:t>EG 76-109</a:t>
            </a:r>
            <a:endParaRPr lang="es-ES" sz="1400" i="1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350015"/>
              </p:ext>
            </p:extLst>
          </p:nvPr>
        </p:nvGraphicFramePr>
        <p:xfrm>
          <a:off x="2178424" y="1733621"/>
          <a:ext cx="6665450" cy="49783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1F48-903D-F74A-8050-91585905F092}" type="datetime1">
              <a:rPr lang="es-EC" smtClean="0"/>
              <a:t>26/09/14</a:t>
            </a:fld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31522-F4D5-934A-A5DB-48C2DD55F46D}" type="slidenum">
              <a:rPr lang="es-ES" smtClean="0"/>
              <a:pPr/>
              <a:t>5</a:t>
            </a:fld>
            <a:endParaRPr lang="es-ES" dirty="0"/>
          </a:p>
        </p:txBody>
      </p:sp>
      <p:pic>
        <p:nvPicPr>
          <p:cNvPr id="8" name="Marcador de posición de imagen 2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290" r="32290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157362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78423" y="1835940"/>
            <a:ext cx="6786283" cy="4766566"/>
          </a:xfrm>
        </p:spPr>
        <p:txBody>
          <a:bodyPr>
            <a:noAutofit/>
          </a:bodyPr>
          <a:lstStyle/>
          <a:p>
            <a:r>
              <a:rPr lang="es-ES" sz="2400" dirty="0" smtClean="0">
                <a:solidFill>
                  <a:schemeClr val="tx1"/>
                </a:solidFill>
              </a:rPr>
              <a:t>El problema no es el problema, sino las </a:t>
            </a:r>
            <a:r>
              <a:rPr lang="es-ES" sz="2400" b="1" dirty="0" smtClean="0">
                <a:solidFill>
                  <a:schemeClr val="tx1"/>
                </a:solidFill>
              </a:rPr>
              <a:t>reacciones</a:t>
            </a:r>
            <a:r>
              <a:rPr lang="es-ES" sz="2400" dirty="0" smtClean="0">
                <a:solidFill>
                  <a:schemeClr val="tx1"/>
                </a:solidFill>
              </a:rPr>
              <a:t> frente al problema.</a:t>
            </a:r>
          </a:p>
          <a:p>
            <a:r>
              <a:rPr lang="es-ES" sz="2400" dirty="0" smtClean="0">
                <a:solidFill>
                  <a:schemeClr val="tx1"/>
                </a:solidFill>
              </a:rPr>
              <a:t>Hay pocos problemas </a:t>
            </a:r>
            <a:r>
              <a:rPr lang="es-ES" sz="2400" b="1" dirty="0" smtClean="0">
                <a:solidFill>
                  <a:schemeClr val="tx1"/>
                </a:solidFill>
              </a:rPr>
              <a:t>de</a:t>
            </a:r>
            <a:r>
              <a:rPr lang="es-ES" sz="2400" dirty="0" smtClean="0">
                <a:solidFill>
                  <a:schemeClr val="tx1"/>
                </a:solidFill>
              </a:rPr>
              <a:t> la comunidad, pero hay muchos problemas </a:t>
            </a:r>
            <a:r>
              <a:rPr lang="es-ES" sz="2400" b="1" dirty="0" smtClean="0">
                <a:solidFill>
                  <a:schemeClr val="tx1"/>
                </a:solidFill>
              </a:rPr>
              <a:t>en</a:t>
            </a:r>
            <a:r>
              <a:rPr lang="es-ES" sz="2400" dirty="0" smtClean="0">
                <a:solidFill>
                  <a:schemeClr val="tx1"/>
                </a:solidFill>
              </a:rPr>
              <a:t> la comunidad</a:t>
            </a:r>
          </a:p>
          <a:p>
            <a:r>
              <a:rPr lang="es-ES" sz="2400" dirty="0" smtClean="0">
                <a:solidFill>
                  <a:schemeClr val="tx1"/>
                </a:solidFill>
              </a:rPr>
              <a:t>Para no dar los desperdicios de mí mismo debo estar bien </a:t>
            </a:r>
            <a:r>
              <a:rPr lang="es-ES" sz="2400" b="1" dirty="0" smtClean="0">
                <a:solidFill>
                  <a:schemeClr val="tx1"/>
                </a:solidFill>
              </a:rPr>
              <a:t>con mí </a:t>
            </a:r>
            <a:r>
              <a:rPr lang="es-ES" sz="2400" dirty="0" smtClean="0">
                <a:solidFill>
                  <a:schemeClr val="tx1"/>
                </a:solidFill>
              </a:rPr>
              <a:t>mismo</a:t>
            </a:r>
          </a:p>
          <a:p>
            <a:r>
              <a:rPr lang="es-ES" sz="2400" dirty="0" smtClean="0">
                <a:solidFill>
                  <a:schemeClr val="tx1"/>
                </a:solidFill>
              </a:rPr>
              <a:t>Nos damos tanto de nosotros mismos, que ya </a:t>
            </a:r>
            <a:r>
              <a:rPr lang="es-ES" sz="2400" b="1" dirty="0" smtClean="0">
                <a:solidFill>
                  <a:schemeClr val="tx1"/>
                </a:solidFill>
              </a:rPr>
              <a:t>no queda </a:t>
            </a:r>
            <a:r>
              <a:rPr lang="es-ES" sz="2400" dirty="0" smtClean="0">
                <a:solidFill>
                  <a:schemeClr val="tx1"/>
                </a:solidFill>
              </a:rPr>
              <a:t>nada de nosotros mismos.</a:t>
            </a:r>
          </a:p>
          <a:p>
            <a:r>
              <a:rPr lang="es-ES" sz="2400" dirty="0" smtClean="0">
                <a:solidFill>
                  <a:schemeClr val="tx1"/>
                </a:solidFill>
              </a:rPr>
              <a:t>Los problemas de comunidad son problemas de </a:t>
            </a:r>
            <a:r>
              <a:rPr lang="es-ES" sz="2400" b="1" dirty="0" smtClean="0">
                <a:solidFill>
                  <a:schemeClr val="tx1"/>
                </a:solidFill>
              </a:rPr>
              <a:t>fe</a:t>
            </a:r>
            <a:endParaRPr lang="es-ES" sz="2400" b="1" dirty="0">
              <a:solidFill>
                <a:schemeClr val="tx1"/>
              </a:solidFill>
            </a:endParaRP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216D9-B364-0C46-BBAF-F063DFADA329}" type="datetime1">
              <a:rPr lang="es-EC" smtClean="0"/>
              <a:t>26/09/14</a:t>
            </a:fld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6</a:t>
            </a:fld>
            <a:endParaRPr lang="en-US"/>
          </a:p>
        </p:txBody>
      </p:sp>
      <p:pic>
        <p:nvPicPr>
          <p:cNvPr id="9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32707" r="32707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  <p:sp>
        <p:nvSpPr>
          <p:cNvPr id="10" name="Títul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Para pensar</a:t>
            </a:r>
            <a:endParaRPr lang="es-ES" sz="4400" dirty="0"/>
          </a:p>
        </p:txBody>
      </p:sp>
    </p:spTree>
    <p:extLst>
      <p:ext uri="{BB962C8B-B14F-4D97-AF65-F5344CB8AC3E}">
        <p14:creationId xmlns:p14="http://schemas.microsoft.com/office/powerpoint/2010/main" val="1825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Ni demasiado</a:t>
            </a:r>
            <a:endParaRPr lang="es-ES" sz="4400" dirty="0"/>
          </a:p>
        </p:txBody>
      </p:sp>
      <p:pic>
        <p:nvPicPr>
          <p:cNvPr id="9" name="Marcador de contenido 8"/>
          <p:cNvPicPr>
            <a:picLocks noGrp="1" noChangeAspect="1"/>
          </p:cNvPicPr>
          <p:nvPr>
            <p:ph idx="1"/>
          </p:nvPr>
        </p:nvPicPr>
        <p:blipFill>
          <a:blip r:embed="rId2"/>
          <a:srcRect t="16572" b="16572"/>
          <a:stretch>
            <a:fillRect/>
          </a:stretch>
        </p:blipFill>
        <p:spPr/>
      </p:pic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t>7</a:t>
            </a:fld>
            <a:endParaRPr lang="es-ES"/>
          </a:p>
        </p:txBody>
      </p:sp>
      <p:pic>
        <p:nvPicPr>
          <p:cNvPr id="10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2707" r="32707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  <p:sp>
        <p:nvSpPr>
          <p:cNvPr id="11" name="Marcador de fecha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FCA83-9F4A-5649-99F6-034E6975E147}" type="datetime1">
              <a:rPr lang="es-EC" smtClean="0"/>
              <a:t>26/09/14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757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Ni muy poco</a:t>
            </a:r>
            <a:endParaRPr lang="es-ES" sz="4400" dirty="0"/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idx="1"/>
          </p:nvPr>
        </p:nvPicPr>
        <p:blipFill>
          <a:blip r:embed="rId2"/>
          <a:srcRect t="-6410" b="-6410"/>
          <a:stretch>
            <a:fillRect/>
          </a:stretch>
        </p:blipFill>
        <p:spPr>
          <a:xfrm>
            <a:off x="2178050" y="2209800"/>
            <a:ext cx="6508750" cy="3916363"/>
          </a:xfrm>
        </p:spPr>
      </p:pic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28DBA-F6E2-EB4E-B93C-71F31AA1CB2E}" type="datetime1">
              <a:rPr lang="es-EC" smtClean="0"/>
              <a:t>26/09/14</a:t>
            </a:fld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t>8</a:t>
            </a:fld>
            <a:endParaRPr lang="es-ES"/>
          </a:p>
        </p:txBody>
      </p:sp>
      <p:pic>
        <p:nvPicPr>
          <p:cNvPr id="9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2707" r="32707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384812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Termómetro</a:t>
            </a:r>
            <a:endParaRPr lang="es-ES" sz="4400" dirty="0"/>
          </a:p>
        </p:txBody>
      </p:sp>
      <p:pic>
        <p:nvPicPr>
          <p:cNvPr id="13" name="Marcador de contenido 12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6" r="958"/>
          <a:stretch/>
        </p:blipFill>
        <p:spPr>
          <a:xfrm>
            <a:off x="5000059" y="1820640"/>
            <a:ext cx="4053083" cy="4305523"/>
          </a:xfrm>
        </p:spPr>
      </p:pic>
      <p:pic>
        <p:nvPicPr>
          <p:cNvPr id="9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2707" r="32707"/>
          <a:stretch>
            <a:fillRect/>
          </a:stretch>
        </p:blipFill>
        <p:spPr/>
      </p:pic>
      <p:sp>
        <p:nvSpPr>
          <p:cNvPr id="10" name="Marcador de fech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628FD-F3AA-6D47-B142-2B645FFB7BDA}" type="datetime1">
              <a:rPr lang="es-EC" smtClean="0"/>
              <a:t>26/09/14</a:t>
            </a:fld>
            <a:endParaRPr lang="es-ES"/>
          </a:p>
        </p:txBody>
      </p:sp>
      <p:sp>
        <p:nvSpPr>
          <p:cNvPr id="12" name="Marcador de número de diapositiva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t>9</a:t>
            </a:fld>
            <a:endParaRPr lang="es-ES"/>
          </a:p>
        </p:txBody>
      </p:sp>
      <p:sp>
        <p:nvSpPr>
          <p:cNvPr id="14" name="Rectángulo 13"/>
          <p:cNvSpPr/>
          <p:nvPr/>
        </p:nvSpPr>
        <p:spPr>
          <a:xfrm>
            <a:off x="2286000" y="2109946"/>
            <a:ext cx="271405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dirty="0" smtClean="0"/>
              <a:t>El termómetro (significa "caliente" y metro, "medir") es un instrumento de medición de temperatura.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46317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-POWER JG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</a:majorFont>
      <a:minorFont>
        <a:latin typeface="Century Gothic"/>
        <a:ea typeface=""/>
        <a:cs typeface=""/>
        <a:font script="Jpan" typeface="メイリオ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1-POWER JG.pptx</Template>
  <TotalTime>3861</TotalTime>
  <Words>1067</Words>
  <Application>Microsoft Macintosh PowerPoint</Application>
  <PresentationFormat>Presentación en pantalla (4:3)</PresentationFormat>
  <Paragraphs>364</Paragraphs>
  <Slides>35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36" baseType="lpstr">
      <vt:lpstr>1-POWER JG</vt:lpstr>
      <vt:lpstr>Alegría de ser hermanos/as</vt:lpstr>
      <vt:lpstr>Palabra de Dios</vt:lpstr>
      <vt:lpstr>Comunidad huele a…</vt:lpstr>
      <vt:lpstr>Conflicto comunitario</vt:lpstr>
      <vt:lpstr>No nos dejemos robar EG 76-109</vt:lpstr>
      <vt:lpstr>Para pensar</vt:lpstr>
      <vt:lpstr>Ni demasiado</vt:lpstr>
      <vt:lpstr>Ni muy poco</vt:lpstr>
      <vt:lpstr>Termómetro</vt:lpstr>
      <vt:lpstr>Objetivo o relación</vt:lpstr>
      <vt:lpstr>Conflictos por…</vt:lpstr>
      <vt:lpstr>Mis conflictos</vt:lpstr>
      <vt:lpstr>Frente al conflicto</vt:lpstr>
      <vt:lpstr>Presentación de PowerPoint</vt:lpstr>
      <vt:lpstr>Reaccionar y afrontar </vt:lpstr>
      <vt:lpstr>Conmigo mismo</vt:lpstr>
      <vt:lpstr>Objetivos existenciales</vt:lpstr>
      <vt:lpstr>Reacciones</vt:lpstr>
      <vt:lpstr>Reacciones al conflicto</vt:lpstr>
      <vt:lpstr>Actitudes EG 226-227</vt:lpstr>
      <vt:lpstr>Manera de ver</vt:lpstr>
      <vt:lpstr>Somos conflictivos por…</vt:lpstr>
      <vt:lpstr>Áreas de conflicto</vt:lpstr>
      <vt:lpstr>Unidos por</vt:lpstr>
      <vt:lpstr>Actitudes positivas</vt:lpstr>
      <vt:lpstr>Buscar la comunión EG 228</vt:lpstr>
      <vt:lpstr>Buscar la comunión EG 228</vt:lpstr>
      <vt:lpstr>La unidad prevalece</vt:lpstr>
      <vt:lpstr>Iglesia en salida</vt:lpstr>
      <vt:lpstr>Con espíritu</vt:lpstr>
      <vt:lpstr>Saber escuchar</vt:lpstr>
      <vt:lpstr>Misioneros/as</vt:lpstr>
      <vt:lpstr>Para dialogar</vt:lpstr>
      <vt:lpstr>Dialogando</vt:lpstr>
      <vt:lpstr>Caminar y construir</vt:lpstr>
    </vt:vector>
  </TitlesOfParts>
  <Company>VAA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ASAMBLEA MISIONERA </dc:title>
  <dc:creator>Jesús García</dc:creator>
  <cp:lastModifiedBy>Jesus Garcia</cp:lastModifiedBy>
  <cp:revision>123</cp:revision>
  <dcterms:created xsi:type="dcterms:W3CDTF">2014-09-22T13:28:49Z</dcterms:created>
  <dcterms:modified xsi:type="dcterms:W3CDTF">2014-09-27T04:35:01Z</dcterms:modified>
</cp:coreProperties>
</file>