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notesSlides/notesSlide1.xml" ContentType="application/vnd.openxmlformats-officedocument.presentationml.notesSlide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9"/>
  </p:notesMasterIdLst>
  <p:handoutMasterIdLst>
    <p:handoutMasterId r:id="rId90"/>
  </p:handoutMasterIdLst>
  <p:sldIdLst>
    <p:sldId id="256" r:id="rId2"/>
    <p:sldId id="1007" r:id="rId3"/>
    <p:sldId id="1008" r:id="rId4"/>
    <p:sldId id="980" r:id="rId5"/>
    <p:sldId id="970" r:id="rId6"/>
    <p:sldId id="971" r:id="rId7"/>
    <p:sldId id="1009" r:id="rId8"/>
    <p:sldId id="1010" r:id="rId9"/>
    <p:sldId id="1011" r:id="rId10"/>
    <p:sldId id="1012" r:id="rId11"/>
    <p:sldId id="1018" r:id="rId12"/>
    <p:sldId id="996" r:id="rId13"/>
    <p:sldId id="1015" r:id="rId14"/>
    <p:sldId id="1016" r:id="rId15"/>
    <p:sldId id="1020" r:id="rId16"/>
    <p:sldId id="1023" r:id="rId17"/>
    <p:sldId id="1026" r:id="rId18"/>
    <p:sldId id="1027" r:id="rId19"/>
    <p:sldId id="1028" r:id="rId20"/>
    <p:sldId id="1025" r:id="rId21"/>
    <p:sldId id="1024" r:id="rId22"/>
    <p:sldId id="1022" r:id="rId23"/>
    <p:sldId id="1021" r:id="rId24"/>
    <p:sldId id="1017" r:id="rId25"/>
    <p:sldId id="998" r:id="rId26"/>
    <p:sldId id="999" r:id="rId27"/>
    <p:sldId id="1000" r:id="rId28"/>
    <p:sldId id="1001" r:id="rId29"/>
    <p:sldId id="1002" r:id="rId30"/>
    <p:sldId id="1013" r:id="rId31"/>
    <p:sldId id="1006" r:id="rId32"/>
    <p:sldId id="1005" r:id="rId33"/>
    <p:sldId id="1003" r:id="rId34"/>
    <p:sldId id="976" r:id="rId35"/>
    <p:sldId id="977" r:id="rId36"/>
    <p:sldId id="978" r:id="rId37"/>
    <p:sldId id="979" r:id="rId38"/>
    <p:sldId id="975" r:id="rId39"/>
    <p:sldId id="972" r:id="rId40"/>
    <p:sldId id="974" r:id="rId41"/>
    <p:sldId id="905" r:id="rId42"/>
    <p:sldId id="994" r:id="rId43"/>
    <p:sldId id="945" r:id="rId44"/>
    <p:sldId id="947" r:id="rId45"/>
    <p:sldId id="987" r:id="rId46"/>
    <p:sldId id="988" r:id="rId47"/>
    <p:sldId id="989" r:id="rId48"/>
    <p:sldId id="953" r:id="rId49"/>
    <p:sldId id="954" r:id="rId50"/>
    <p:sldId id="990" r:id="rId51"/>
    <p:sldId id="991" r:id="rId52"/>
    <p:sldId id="992" r:id="rId53"/>
    <p:sldId id="955" r:id="rId54"/>
    <p:sldId id="957" r:id="rId55"/>
    <p:sldId id="956" r:id="rId56"/>
    <p:sldId id="958" r:id="rId57"/>
    <p:sldId id="964" r:id="rId58"/>
    <p:sldId id="965" r:id="rId59"/>
    <p:sldId id="966" r:id="rId60"/>
    <p:sldId id="967" r:id="rId61"/>
    <p:sldId id="968" r:id="rId62"/>
    <p:sldId id="969" r:id="rId63"/>
    <p:sldId id="908" r:id="rId64"/>
    <p:sldId id="924" r:id="rId65"/>
    <p:sldId id="923" r:id="rId66"/>
    <p:sldId id="1014" r:id="rId67"/>
    <p:sldId id="925" r:id="rId68"/>
    <p:sldId id="926" r:id="rId69"/>
    <p:sldId id="927" r:id="rId70"/>
    <p:sldId id="928" r:id="rId71"/>
    <p:sldId id="929" r:id="rId72"/>
    <p:sldId id="930" r:id="rId73"/>
    <p:sldId id="931" r:id="rId74"/>
    <p:sldId id="932" r:id="rId75"/>
    <p:sldId id="933" r:id="rId76"/>
    <p:sldId id="1004" r:id="rId77"/>
    <p:sldId id="935" r:id="rId78"/>
    <p:sldId id="934" r:id="rId79"/>
    <p:sldId id="936" r:id="rId80"/>
    <p:sldId id="937" r:id="rId81"/>
    <p:sldId id="938" r:id="rId82"/>
    <p:sldId id="939" r:id="rId83"/>
    <p:sldId id="940" r:id="rId84"/>
    <p:sldId id="941" r:id="rId85"/>
    <p:sldId id="942" r:id="rId86"/>
    <p:sldId id="943" r:id="rId87"/>
    <p:sldId id="944" r:id="rId8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42" autoAdjust="0"/>
    <p:restoredTop sz="99767" autoAdjust="0"/>
  </p:normalViewPr>
  <p:slideViewPr>
    <p:cSldViewPr snapToGrid="0" snapToObjects="1">
      <p:cViewPr varScale="1">
        <p:scale>
          <a:sx n="90" d="100"/>
          <a:sy n="90" d="100"/>
        </p:scale>
        <p:origin x="-1432" y="-96"/>
      </p:cViewPr>
      <p:guideLst>
        <p:guide orient="horz" pos="2637"/>
        <p:guide pos="2952"/>
      </p:guideLst>
    </p:cSldViewPr>
  </p:slideViewPr>
  <p:outlineViewPr>
    <p:cViewPr>
      <p:scale>
        <a:sx n="33" d="100"/>
        <a:sy n="33" d="100"/>
      </p:scale>
      <p:origin x="0" y="38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90" Type="http://schemas.openxmlformats.org/officeDocument/2006/relationships/handoutMaster" Target="handoutMasters/handoutMaster1.xml"/><Relationship Id="rId91" Type="http://schemas.openxmlformats.org/officeDocument/2006/relationships/printerSettings" Target="printerSettings/printerSettings1.bin"/><Relationship Id="rId92" Type="http://schemas.openxmlformats.org/officeDocument/2006/relationships/presProps" Target="presProps.xml"/><Relationship Id="rId93" Type="http://schemas.openxmlformats.org/officeDocument/2006/relationships/viewProps" Target="viewProps.xml"/><Relationship Id="rId94" Type="http://schemas.openxmlformats.org/officeDocument/2006/relationships/theme" Target="theme/theme1.xml"/><Relationship Id="rId95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notesMaster" Target="notesMasters/notesMaster1.xml"/></Relationships>
</file>

<file path=ppt/diagrams/_rels/data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9.jpg"/><Relationship Id="rId2" Type="http://schemas.openxmlformats.org/officeDocument/2006/relationships/image" Target="../media/image30.jpg"/></Relationships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4" Type="http://schemas.openxmlformats.org/officeDocument/2006/relationships/image" Target="../media/image39.jpg"/><Relationship Id="rId5" Type="http://schemas.openxmlformats.org/officeDocument/2006/relationships/image" Target="../media/image40.jpg"/><Relationship Id="rId6" Type="http://schemas.openxmlformats.org/officeDocument/2006/relationships/image" Target="../media/image41.jpg"/><Relationship Id="rId7" Type="http://schemas.openxmlformats.org/officeDocument/2006/relationships/image" Target="../media/image42.jpg"/><Relationship Id="rId8" Type="http://schemas.openxmlformats.org/officeDocument/2006/relationships/image" Target="../media/image43.jpg"/><Relationship Id="rId1" Type="http://schemas.openxmlformats.org/officeDocument/2006/relationships/image" Target="../media/image36.jpg"/><Relationship Id="rId2" Type="http://schemas.openxmlformats.org/officeDocument/2006/relationships/image" Target="../media/image37.jpg"/></Relationships>
</file>

<file path=ppt/diagrams/_rels/data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jpg"/><Relationship Id="rId2" Type="http://schemas.openxmlformats.org/officeDocument/2006/relationships/image" Target="../media/image49.jpeg"/><Relationship Id="rId3" Type="http://schemas.openxmlformats.org/officeDocument/2006/relationships/image" Target="../media/image50.jpeg"/></Relationships>
</file>

<file path=ppt/diagrams/_rels/data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1.jpeg"/><Relationship Id="rId2" Type="http://schemas.openxmlformats.org/officeDocument/2006/relationships/image" Target="../media/image52.jpeg"/><Relationship Id="rId3" Type="http://schemas.openxmlformats.org/officeDocument/2006/relationships/image" Target="../media/image53.jpeg"/></Relationships>
</file>

<file path=ppt/diagrams/_rels/data3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jpg"/><Relationship Id="rId2" Type="http://schemas.openxmlformats.org/officeDocument/2006/relationships/image" Target="../media/image55.jpg"/><Relationship Id="rId3" Type="http://schemas.openxmlformats.org/officeDocument/2006/relationships/image" Target="../media/image56.jp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10.jpg"/><Relationship Id="rId6" Type="http://schemas.openxmlformats.org/officeDocument/2006/relationships/image" Target="../media/image11.jpg"/><Relationship Id="rId7" Type="http://schemas.openxmlformats.org/officeDocument/2006/relationships/image" Target="../media/image12.jpg"/><Relationship Id="rId8" Type="http://schemas.openxmlformats.org/officeDocument/2006/relationships/image" Target="../media/image13.jpg"/><Relationship Id="rId1" Type="http://schemas.openxmlformats.org/officeDocument/2006/relationships/image" Target="../media/image6.jpg"/><Relationship Id="rId2" Type="http://schemas.openxmlformats.org/officeDocument/2006/relationships/image" Target="../media/image7.jpg"/></Relationships>
</file>

<file path=ppt/diagrams/_rels/data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4" Type="http://schemas.openxmlformats.org/officeDocument/2006/relationships/image" Target="../media/image5.jpg"/><Relationship Id="rId5" Type="http://schemas.openxmlformats.org/officeDocument/2006/relationships/image" Target="../media/image62.jpg"/><Relationship Id="rId6" Type="http://schemas.openxmlformats.org/officeDocument/2006/relationships/image" Target="../media/image40.jpg"/><Relationship Id="rId7" Type="http://schemas.openxmlformats.org/officeDocument/2006/relationships/image" Target="../media/image37.jpg"/><Relationship Id="rId1" Type="http://schemas.openxmlformats.org/officeDocument/2006/relationships/image" Target="../media/image24.jpg"/><Relationship Id="rId2" Type="http://schemas.openxmlformats.org/officeDocument/2006/relationships/image" Target="../media/image16.jp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4" Type="http://schemas.openxmlformats.org/officeDocument/2006/relationships/image" Target="../media/image17.jpg"/><Relationship Id="rId5" Type="http://schemas.openxmlformats.org/officeDocument/2006/relationships/image" Target="../media/image18.jpg"/><Relationship Id="rId6" Type="http://schemas.openxmlformats.org/officeDocument/2006/relationships/image" Target="../media/image19.jpg"/><Relationship Id="rId7" Type="http://schemas.openxmlformats.org/officeDocument/2006/relationships/image" Target="../media/image20.jpg"/><Relationship Id="rId8" Type="http://schemas.openxmlformats.org/officeDocument/2006/relationships/image" Target="../media/image21.jpg"/><Relationship Id="rId9" Type="http://schemas.openxmlformats.org/officeDocument/2006/relationships/image" Target="../media/image22.JPG"/><Relationship Id="rId1" Type="http://schemas.openxmlformats.org/officeDocument/2006/relationships/image" Target="../media/image14.jpg"/><Relationship Id="rId2" Type="http://schemas.openxmlformats.org/officeDocument/2006/relationships/image" Target="../media/image15.jp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4" Type="http://schemas.openxmlformats.org/officeDocument/2006/relationships/image" Target="../media/image26.jpg"/><Relationship Id="rId1" Type="http://schemas.openxmlformats.org/officeDocument/2006/relationships/image" Target="../media/image23.jpg"/><Relationship Id="rId2" Type="http://schemas.openxmlformats.org/officeDocument/2006/relationships/image" Target="../media/image24.jpg"/></Relationships>
</file>

<file path=ppt/diagrams/_rels/drawing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9.jpg"/><Relationship Id="rId2" Type="http://schemas.openxmlformats.org/officeDocument/2006/relationships/image" Target="../media/image30.jpg"/></Relationships>
</file>

<file path=ppt/diagrams/_rels/drawing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4" Type="http://schemas.openxmlformats.org/officeDocument/2006/relationships/image" Target="../media/image38.jpg"/><Relationship Id="rId5" Type="http://schemas.openxmlformats.org/officeDocument/2006/relationships/image" Target="../media/image39.jpg"/><Relationship Id="rId6" Type="http://schemas.openxmlformats.org/officeDocument/2006/relationships/image" Target="../media/image40.jpg"/><Relationship Id="rId7" Type="http://schemas.openxmlformats.org/officeDocument/2006/relationships/image" Target="../media/image42.jpg"/><Relationship Id="rId8" Type="http://schemas.openxmlformats.org/officeDocument/2006/relationships/image" Target="../media/image43.jpg"/><Relationship Id="rId1" Type="http://schemas.openxmlformats.org/officeDocument/2006/relationships/image" Target="../media/image41.jpg"/><Relationship Id="rId2" Type="http://schemas.openxmlformats.org/officeDocument/2006/relationships/image" Target="../media/image36.jpg"/></Relationships>
</file>

<file path=ppt/diagrams/_rels/drawing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jpg"/><Relationship Id="rId2" Type="http://schemas.openxmlformats.org/officeDocument/2006/relationships/image" Target="../media/image49.jpeg"/><Relationship Id="rId3" Type="http://schemas.openxmlformats.org/officeDocument/2006/relationships/image" Target="../media/image50.jpeg"/></Relationships>
</file>

<file path=ppt/diagrams/_rels/drawing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1.jpeg"/><Relationship Id="rId2" Type="http://schemas.openxmlformats.org/officeDocument/2006/relationships/image" Target="../media/image52.jpeg"/><Relationship Id="rId3" Type="http://schemas.openxmlformats.org/officeDocument/2006/relationships/image" Target="../media/image53.jpeg"/></Relationships>
</file>

<file path=ppt/diagrams/_rels/drawing3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jpg"/><Relationship Id="rId2" Type="http://schemas.openxmlformats.org/officeDocument/2006/relationships/image" Target="../media/image55.jpg"/><Relationship Id="rId3" Type="http://schemas.openxmlformats.org/officeDocument/2006/relationships/image" Target="../media/image56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10.jpg"/><Relationship Id="rId6" Type="http://schemas.openxmlformats.org/officeDocument/2006/relationships/image" Target="../media/image11.jpg"/><Relationship Id="rId7" Type="http://schemas.openxmlformats.org/officeDocument/2006/relationships/image" Target="../media/image12.jpg"/><Relationship Id="rId8" Type="http://schemas.openxmlformats.org/officeDocument/2006/relationships/image" Target="../media/image13.jpg"/><Relationship Id="rId1" Type="http://schemas.openxmlformats.org/officeDocument/2006/relationships/image" Target="../media/image6.jpg"/><Relationship Id="rId2" Type="http://schemas.openxmlformats.org/officeDocument/2006/relationships/image" Target="../media/image7.jpg"/></Relationships>
</file>

<file path=ppt/diagrams/_rels/drawing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4" Type="http://schemas.openxmlformats.org/officeDocument/2006/relationships/image" Target="../media/image5.jpg"/><Relationship Id="rId5" Type="http://schemas.openxmlformats.org/officeDocument/2006/relationships/image" Target="../media/image62.jpg"/><Relationship Id="rId6" Type="http://schemas.openxmlformats.org/officeDocument/2006/relationships/image" Target="../media/image40.jpg"/><Relationship Id="rId7" Type="http://schemas.openxmlformats.org/officeDocument/2006/relationships/image" Target="../media/image37.jpg"/><Relationship Id="rId1" Type="http://schemas.openxmlformats.org/officeDocument/2006/relationships/image" Target="../media/image24.jpg"/><Relationship Id="rId2" Type="http://schemas.openxmlformats.org/officeDocument/2006/relationships/image" Target="../media/image16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4" Type="http://schemas.openxmlformats.org/officeDocument/2006/relationships/image" Target="../media/image17.jpg"/><Relationship Id="rId5" Type="http://schemas.openxmlformats.org/officeDocument/2006/relationships/image" Target="../media/image18.jpg"/><Relationship Id="rId6" Type="http://schemas.openxmlformats.org/officeDocument/2006/relationships/image" Target="../media/image19.jpg"/><Relationship Id="rId7" Type="http://schemas.openxmlformats.org/officeDocument/2006/relationships/image" Target="../media/image20.jpg"/><Relationship Id="rId8" Type="http://schemas.openxmlformats.org/officeDocument/2006/relationships/image" Target="../media/image21.jpg"/><Relationship Id="rId9" Type="http://schemas.openxmlformats.org/officeDocument/2006/relationships/image" Target="../media/image22.JPG"/><Relationship Id="rId1" Type="http://schemas.openxmlformats.org/officeDocument/2006/relationships/image" Target="../media/image14.jpg"/><Relationship Id="rId2" Type="http://schemas.openxmlformats.org/officeDocument/2006/relationships/image" Target="../media/image15.jp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4" Type="http://schemas.openxmlformats.org/officeDocument/2006/relationships/image" Target="../media/image26.jpg"/><Relationship Id="rId1" Type="http://schemas.openxmlformats.org/officeDocument/2006/relationships/image" Target="../media/image23.jpg"/><Relationship Id="rId2" Type="http://schemas.openxmlformats.org/officeDocument/2006/relationships/image" Target="../media/image24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1#1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1#1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C2ADE4-8CCF-5A41-9B52-3A0091EA14A7}" type="doc">
      <dgm:prSet loTypeId="urn:microsoft.com/office/officeart/2005/8/layout/radial4" loCatId="" qsTypeId="urn:microsoft.com/office/officeart/2005/8/quickstyle/simple4" qsCatId="simple" csTypeId="urn:microsoft.com/office/officeart/2005/8/colors/colorful1#8" csCatId="colorful" phldr="1"/>
      <dgm:spPr/>
      <dgm:t>
        <a:bodyPr/>
        <a:lstStyle/>
        <a:p>
          <a:endParaRPr lang="es-ES"/>
        </a:p>
      </dgm:t>
    </dgm:pt>
    <dgm:pt modelId="{D0BB290E-15E3-3443-8718-99157E348935}">
      <dgm:prSet phldrT="[Texto]" custT="1"/>
      <dgm:spPr/>
      <dgm:t>
        <a:bodyPr/>
        <a:lstStyle/>
        <a:p>
          <a:r>
            <a:rPr lang="es-ES" sz="1600" dirty="0" smtClean="0"/>
            <a:t>UNIDOS/AS</a:t>
          </a:r>
          <a:endParaRPr lang="es-ES" sz="1600" dirty="0"/>
        </a:p>
      </dgm:t>
    </dgm:pt>
    <dgm:pt modelId="{318A717F-7ABF-6D43-A49B-ACF0B8610C8B}" type="parTrans" cxnId="{81935E2E-E793-3749-A1D1-FDD8DFCF8CA0}">
      <dgm:prSet/>
      <dgm:spPr/>
      <dgm:t>
        <a:bodyPr/>
        <a:lstStyle/>
        <a:p>
          <a:endParaRPr lang="es-ES"/>
        </a:p>
      </dgm:t>
    </dgm:pt>
    <dgm:pt modelId="{C9B5225D-D4F2-1C44-BA13-22DB0A90E4BE}" type="sibTrans" cxnId="{81935E2E-E793-3749-A1D1-FDD8DFCF8CA0}">
      <dgm:prSet/>
      <dgm:spPr/>
      <dgm:t>
        <a:bodyPr/>
        <a:lstStyle/>
        <a:p>
          <a:endParaRPr lang="es-ES"/>
        </a:p>
      </dgm:t>
    </dgm:pt>
    <dgm:pt modelId="{F36E818B-204A-ED45-95B6-C0C31F1666F9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NECESIDAD</a:t>
          </a:r>
          <a:endParaRPr lang="es-ES" b="1" dirty="0"/>
        </a:p>
      </dgm:t>
    </dgm:pt>
    <dgm:pt modelId="{4789612C-978E-074C-9EF4-4AD52B4D0F91}" type="parTrans" cxnId="{CBD671B0-1827-3944-94B1-7F1B4B3700E1}">
      <dgm:prSet/>
      <dgm:spPr>
        <a:solidFill>
          <a:srgbClr val="008000"/>
        </a:solidFill>
      </dgm:spPr>
      <dgm:t>
        <a:bodyPr/>
        <a:lstStyle/>
        <a:p>
          <a:endParaRPr lang="es-ES"/>
        </a:p>
      </dgm:t>
    </dgm:pt>
    <dgm:pt modelId="{A81B3D79-A75D-A941-923D-CD391F809EEC}" type="sibTrans" cxnId="{CBD671B0-1827-3944-94B1-7F1B4B3700E1}">
      <dgm:prSet/>
      <dgm:spPr/>
      <dgm:t>
        <a:bodyPr/>
        <a:lstStyle/>
        <a:p>
          <a:endParaRPr lang="es-ES"/>
        </a:p>
      </dgm:t>
    </dgm:pt>
    <dgm:pt modelId="{59BA7258-A1AF-CC4A-A55A-AFCBFF8A6AF7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b="1" dirty="0" smtClean="0"/>
            <a:t>OBLIGACIÓN</a:t>
          </a:r>
          <a:endParaRPr lang="es-ES" b="1" dirty="0"/>
        </a:p>
      </dgm:t>
    </dgm:pt>
    <dgm:pt modelId="{0FFE80FF-AC42-934F-B94C-BBA99B0E70DC}" type="parTrans" cxnId="{A88E7175-D202-AF49-9568-F7023133BE2B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s-ES"/>
        </a:p>
      </dgm:t>
    </dgm:pt>
    <dgm:pt modelId="{4CAD2377-E755-F640-B3E5-D89E97BE0CE2}" type="sibTrans" cxnId="{A88E7175-D202-AF49-9568-F7023133BE2B}">
      <dgm:prSet/>
      <dgm:spPr/>
      <dgm:t>
        <a:bodyPr/>
        <a:lstStyle/>
        <a:p>
          <a:endParaRPr lang="es-ES"/>
        </a:p>
      </dgm:t>
    </dgm:pt>
    <dgm:pt modelId="{D491987F-433B-2942-BCC4-E447AE9E9EA5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CARIÑO</a:t>
          </a:r>
          <a:endParaRPr lang="es-ES" b="1" dirty="0"/>
        </a:p>
      </dgm:t>
    </dgm:pt>
    <dgm:pt modelId="{AD09CE57-187E-8247-9F24-EF35EC71AA4C}" type="parTrans" cxnId="{B5F0C4C0-162B-614A-B8BD-D15C92E3FAC0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716CB8FE-2741-4546-AB2B-06B8FB36654C}" type="sibTrans" cxnId="{B5F0C4C0-162B-614A-B8BD-D15C92E3FAC0}">
      <dgm:prSet/>
      <dgm:spPr/>
      <dgm:t>
        <a:bodyPr/>
        <a:lstStyle/>
        <a:p>
          <a:endParaRPr lang="es-ES"/>
        </a:p>
      </dgm:t>
    </dgm:pt>
    <dgm:pt modelId="{6F1B1F58-D299-5D43-B263-88620E234F41}">
      <dgm:prSet phldrT="[Texto]"/>
      <dgm:spPr>
        <a:solidFill>
          <a:srgbClr val="800000"/>
        </a:solidFill>
      </dgm:spPr>
      <dgm:t>
        <a:bodyPr/>
        <a:lstStyle/>
        <a:p>
          <a:r>
            <a:rPr lang="es-ES" b="1" dirty="0" smtClean="0"/>
            <a:t>DECISIÓN</a:t>
          </a:r>
          <a:endParaRPr lang="es-ES" b="1" dirty="0"/>
        </a:p>
      </dgm:t>
    </dgm:pt>
    <dgm:pt modelId="{ABA9EB39-B9A9-F04C-8709-85F6B9DE0F1E}" type="parTrans" cxnId="{CF9CC534-CDA3-8C4E-A27F-6C6B8B1410A0}">
      <dgm:prSet/>
      <dgm:spPr>
        <a:solidFill>
          <a:srgbClr val="800000"/>
        </a:solidFill>
      </dgm:spPr>
      <dgm:t>
        <a:bodyPr/>
        <a:lstStyle/>
        <a:p>
          <a:endParaRPr lang="es-ES"/>
        </a:p>
      </dgm:t>
    </dgm:pt>
    <dgm:pt modelId="{40F37937-0B05-0C47-BAA5-4F580DA894EF}" type="sibTrans" cxnId="{CF9CC534-CDA3-8C4E-A27F-6C6B8B1410A0}">
      <dgm:prSet/>
      <dgm:spPr/>
      <dgm:t>
        <a:bodyPr/>
        <a:lstStyle/>
        <a:p>
          <a:endParaRPr lang="es-ES"/>
        </a:p>
      </dgm:t>
    </dgm:pt>
    <dgm:pt modelId="{D68DF570-432E-F44A-8DBE-B71E40F0E0C2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EMOCIÓN</a:t>
          </a:r>
          <a:endParaRPr lang="es-ES" b="1" dirty="0"/>
        </a:p>
      </dgm:t>
    </dgm:pt>
    <dgm:pt modelId="{C4D163CD-EC93-C140-8E8C-8FCE29BC99BF}" type="parTrans" cxnId="{F1428561-A576-734E-BE14-7518EE02BAFE}">
      <dgm:prSet/>
      <dgm:spPr>
        <a:solidFill>
          <a:srgbClr val="000090"/>
        </a:solidFill>
      </dgm:spPr>
      <dgm:t>
        <a:bodyPr/>
        <a:lstStyle/>
        <a:p>
          <a:endParaRPr lang="es-ES"/>
        </a:p>
      </dgm:t>
    </dgm:pt>
    <dgm:pt modelId="{297C96E4-A67A-634E-BE27-55C0990075F3}" type="sibTrans" cxnId="{F1428561-A576-734E-BE14-7518EE02BAFE}">
      <dgm:prSet/>
      <dgm:spPr/>
      <dgm:t>
        <a:bodyPr/>
        <a:lstStyle/>
        <a:p>
          <a:endParaRPr lang="es-ES"/>
        </a:p>
      </dgm:t>
    </dgm:pt>
    <dgm:pt modelId="{03071754-3C0B-7149-B056-CB4B74BB9FF5}" type="pres">
      <dgm:prSet presAssocID="{E2C2ADE4-8CCF-5A41-9B52-3A0091EA14A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E99534B-3337-DF44-90C2-FC80AC018076}" type="pres">
      <dgm:prSet presAssocID="{D0BB290E-15E3-3443-8718-99157E348935}" presName="centerShape" presStyleLbl="node0" presStyleIdx="0" presStyleCnt="1"/>
      <dgm:spPr/>
      <dgm:t>
        <a:bodyPr/>
        <a:lstStyle/>
        <a:p>
          <a:endParaRPr lang="es-ES"/>
        </a:p>
      </dgm:t>
    </dgm:pt>
    <dgm:pt modelId="{B8C7B391-9A67-CC45-87F1-70E5755EE326}" type="pres">
      <dgm:prSet presAssocID="{4789612C-978E-074C-9EF4-4AD52B4D0F91}" presName="parTrans" presStyleLbl="bgSibTrans2D1" presStyleIdx="0" presStyleCnt="5"/>
      <dgm:spPr/>
      <dgm:t>
        <a:bodyPr/>
        <a:lstStyle/>
        <a:p>
          <a:endParaRPr lang="es-ES"/>
        </a:p>
      </dgm:t>
    </dgm:pt>
    <dgm:pt modelId="{76C0B55A-3C76-B14F-9D1B-1B01F5BB37AF}" type="pres">
      <dgm:prSet presAssocID="{F36E818B-204A-ED45-95B6-C0C31F1666F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C0E90BF-9FDD-084B-ADAC-D466B7253CFF}" type="pres">
      <dgm:prSet presAssocID="{C4D163CD-EC93-C140-8E8C-8FCE29BC99BF}" presName="parTrans" presStyleLbl="bgSibTrans2D1" presStyleIdx="1" presStyleCnt="5"/>
      <dgm:spPr/>
      <dgm:t>
        <a:bodyPr/>
        <a:lstStyle/>
        <a:p>
          <a:endParaRPr lang="es-ES"/>
        </a:p>
      </dgm:t>
    </dgm:pt>
    <dgm:pt modelId="{F2B653C4-958A-E641-93BB-C2062B0DF180}" type="pres">
      <dgm:prSet presAssocID="{D68DF570-432E-F44A-8DBE-B71E40F0E0C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EF1380D-496D-2C48-9FCF-13E579DDBAEA}" type="pres">
      <dgm:prSet presAssocID="{0FFE80FF-AC42-934F-B94C-BBA99B0E70DC}" presName="parTrans" presStyleLbl="bgSibTrans2D1" presStyleIdx="2" presStyleCnt="5"/>
      <dgm:spPr/>
      <dgm:t>
        <a:bodyPr/>
        <a:lstStyle/>
        <a:p>
          <a:endParaRPr lang="es-ES"/>
        </a:p>
      </dgm:t>
    </dgm:pt>
    <dgm:pt modelId="{DCC19FF9-9334-B743-9A08-D50F37A27950}" type="pres">
      <dgm:prSet presAssocID="{59BA7258-A1AF-CC4A-A55A-AFCBFF8A6AF7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742961F-6059-3A46-9CD7-FC5E58B2A929}" type="pres">
      <dgm:prSet presAssocID="{AD09CE57-187E-8247-9F24-EF35EC71AA4C}" presName="parTrans" presStyleLbl="bgSibTrans2D1" presStyleIdx="3" presStyleCnt="5"/>
      <dgm:spPr/>
      <dgm:t>
        <a:bodyPr/>
        <a:lstStyle/>
        <a:p>
          <a:endParaRPr lang="es-ES"/>
        </a:p>
      </dgm:t>
    </dgm:pt>
    <dgm:pt modelId="{1C65BC04-B928-9A48-B815-3854B0861503}" type="pres">
      <dgm:prSet presAssocID="{D491987F-433B-2942-BCC4-E447AE9E9EA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4F1B6A0-F711-B048-B317-85A5417FDB9D}" type="pres">
      <dgm:prSet presAssocID="{ABA9EB39-B9A9-F04C-8709-85F6B9DE0F1E}" presName="parTrans" presStyleLbl="bgSibTrans2D1" presStyleIdx="4" presStyleCnt="5"/>
      <dgm:spPr/>
      <dgm:t>
        <a:bodyPr/>
        <a:lstStyle/>
        <a:p>
          <a:endParaRPr lang="es-ES"/>
        </a:p>
      </dgm:t>
    </dgm:pt>
    <dgm:pt modelId="{E41C696E-7B99-2C4D-991D-CFBFB8666912}" type="pres">
      <dgm:prSet presAssocID="{6F1B1F58-D299-5D43-B263-88620E234F4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5F0C4C0-162B-614A-B8BD-D15C92E3FAC0}" srcId="{D0BB290E-15E3-3443-8718-99157E348935}" destId="{D491987F-433B-2942-BCC4-E447AE9E9EA5}" srcOrd="3" destOrd="0" parTransId="{AD09CE57-187E-8247-9F24-EF35EC71AA4C}" sibTransId="{716CB8FE-2741-4546-AB2B-06B8FB36654C}"/>
    <dgm:cxn modelId="{CF9CC534-CDA3-8C4E-A27F-6C6B8B1410A0}" srcId="{D0BB290E-15E3-3443-8718-99157E348935}" destId="{6F1B1F58-D299-5D43-B263-88620E234F41}" srcOrd="4" destOrd="0" parTransId="{ABA9EB39-B9A9-F04C-8709-85F6B9DE0F1E}" sibTransId="{40F37937-0B05-0C47-BAA5-4F580DA894EF}"/>
    <dgm:cxn modelId="{72206A0A-96C8-FE4A-BF34-6FB46D58BD51}" type="presOf" srcId="{0FFE80FF-AC42-934F-B94C-BBA99B0E70DC}" destId="{BEF1380D-496D-2C48-9FCF-13E579DDBAEA}" srcOrd="0" destOrd="0" presId="urn:microsoft.com/office/officeart/2005/8/layout/radial4"/>
    <dgm:cxn modelId="{66A3C3AC-E1FF-8E4A-8824-C7555CAC5329}" type="presOf" srcId="{ABA9EB39-B9A9-F04C-8709-85F6B9DE0F1E}" destId="{54F1B6A0-F711-B048-B317-85A5417FDB9D}" srcOrd="0" destOrd="0" presId="urn:microsoft.com/office/officeart/2005/8/layout/radial4"/>
    <dgm:cxn modelId="{9ECE79AC-FE1F-A344-91C4-2E97D0A9AA9B}" type="presOf" srcId="{F36E818B-204A-ED45-95B6-C0C31F1666F9}" destId="{76C0B55A-3C76-B14F-9D1B-1B01F5BB37AF}" srcOrd="0" destOrd="0" presId="urn:microsoft.com/office/officeart/2005/8/layout/radial4"/>
    <dgm:cxn modelId="{8F100848-AF87-4347-B885-F6FA01CEB060}" type="presOf" srcId="{AD09CE57-187E-8247-9F24-EF35EC71AA4C}" destId="{9742961F-6059-3A46-9CD7-FC5E58B2A929}" srcOrd="0" destOrd="0" presId="urn:microsoft.com/office/officeart/2005/8/layout/radial4"/>
    <dgm:cxn modelId="{90743EB6-EA0E-5744-A8CC-3DDBA06332E2}" type="presOf" srcId="{D491987F-433B-2942-BCC4-E447AE9E9EA5}" destId="{1C65BC04-B928-9A48-B815-3854B0861503}" srcOrd="0" destOrd="0" presId="urn:microsoft.com/office/officeart/2005/8/layout/radial4"/>
    <dgm:cxn modelId="{81935E2E-E793-3749-A1D1-FDD8DFCF8CA0}" srcId="{E2C2ADE4-8CCF-5A41-9B52-3A0091EA14A7}" destId="{D0BB290E-15E3-3443-8718-99157E348935}" srcOrd="0" destOrd="0" parTransId="{318A717F-7ABF-6D43-A49B-ACF0B8610C8B}" sibTransId="{C9B5225D-D4F2-1C44-BA13-22DB0A90E4BE}"/>
    <dgm:cxn modelId="{F1428561-A576-734E-BE14-7518EE02BAFE}" srcId="{D0BB290E-15E3-3443-8718-99157E348935}" destId="{D68DF570-432E-F44A-8DBE-B71E40F0E0C2}" srcOrd="1" destOrd="0" parTransId="{C4D163CD-EC93-C140-8E8C-8FCE29BC99BF}" sibTransId="{297C96E4-A67A-634E-BE27-55C0990075F3}"/>
    <dgm:cxn modelId="{B10CB444-50C6-AB4C-8F7E-B2811E9B71A4}" type="presOf" srcId="{E2C2ADE4-8CCF-5A41-9B52-3A0091EA14A7}" destId="{03071754-3C0B-7149-B056-CB4B74BB9FF5}" srcOrd="0" destOrd="0" presId="urn:microsoft.com/office/officeart/2005/8/layout/radial4"/>
    <dgm:cxn modelId="{A88E7175-D202-AF49-9568-F7023133BE2B}" srcId="{D0BB290E-15E3-3443-8718-99157E348935}" destId="{59BA7258-A1AF-CC4A-A55A-AFCBFF8A6AF7}" srcOrd="2" destOrd="0" parTransId="{0FFE80FF-AC42-934F-B94C-BBA99B0E70DC}" sibTransId="{4CAD2377-E755-F640-B3E5-D89E97BE0CE2}"/>
    <dgm:cxn modelId="{E0C911B9-0703-2647-945F-4730DECAA3C8}" type="presOf" srcId="{C4D163CD-EC93-C140-8E8C-8FCE29BC99BF}" destId="{7C0E90BF-9FDD-084B-ADAC-D466B7253CFF}" srcOrd="0" destOrd="0" presId="urn:microsoft.com/office/officeart/2005/8/layout/radial4"/>
    <dgm:cxn modelId="{A9747D2C-BBA8-984E-A6CC-9DB0F62EFC4B}" type="presOf" srcId="{D0BB290E-15E3-3443-8718-99157E348935}" destId="{FE99534B-3337-DF44-90C2-FC80AC018076}" srcOrd="0" destOrd="0" presId="urn:microsoft.com/office/officeart/2005/8/layout/radial4"/>
    <dgm:cxn modelId="{A9A55549-40A3-2B47-BF74-9D63F549408F}" type="presOf" srcId="{D68DF570-432E-F44A-8DBE-B71E40F0E0C2}" destId="{F2B653C4-958A-E641-93BB-C2062B0DF180}" srcOrd="0" destOrd="0" presId="urn:microsoft.com/office/officeart/2005/8/layout/radial4"/>
    <dgm:cxn modelId="{C957C7B9-49DD-124F-A9CF-6DAE89378A9A}" type="presOf" srcId="{4789612C-978E-074C-9EF4-4AD52B4D0F91}" destId="{B8C7B391-9A67-CC45-87F1-70E5755EE326}" srcOrd="0" destOrd="0" presId="urn:microsoft.com/office/officeart/2005/8/layout/radial4"/>
    <dgm:cxn modelId="{17510B09-2060-454F-90F9-0F990BE98CA6}" type="presOf" srcId="{6F1B1F58-D299-5D43-B263-88620E234F41}" destId="{E41C696E-7B99-2C4D-991D-CFBFB8666912}" srcOrd="0" destOrd="0" presId="urn:microsoft.com/office/officeart/2005/8/layout/radial4"/>
    <dgm:cxn modelId="{CBD671B0-1827-3944-94B1-7F1B4B3700E1}" srcId="{D0BB290E-15E3-3443-8718-99157E348935}" destId="{F36E818B-204A-ED45-95B6-C0C31F1666F9}" srcOrd="0" destOrd="0" parTransId="{4789612C-978E-074C-9EF4-4AD52B4D0F91}" sibTransId="{A81B3D79-A75D-A941-923D-CD391F809EEC}"/>
    <dgm:cxn modelId="{4602EC4D-A758-804B-8790-147011D2855F}" type="presOf" srcId="{59BA7258-A1AF-CC4A-A55A-AFCBFF8A6AF7}" destId="{DCC19FF9-9334-B743-9A08-D50F37A27950}" srcOrd="0" destOrd="0" presId="urn:microsoft.com/office/officeart/2005/8/layout/radial4"/>
    <dgm:cxn modelId="{8A3B699A-BEAF-314E-9D37-191A4F286463}" type="presParOf" srcId="{03071754-3C0B-7149-B056-CB4B74BB9FF5}" destId="{FE99534B-3337-DF44-90C2-FC80AC018076}" srcOrd="0" destOrd="0" presId="urn:microsoft.com/office/officeart/2005/8/layout/radial4"/>
    <dgm:cxn modelId="{B4847BE9-546C-D94D-9742-51C158C59D4A}" type="presParOf" srcId="{03071754-3C0B-7149-B056-CB4B74BB9FF5}" destId="{B8C7B391-9A67-CC45-87F1-70E5755EE326}" srcOrd="1" destOrd="0" presId="urn:microsoft.com/office/officeart/2005/8/layout/radial4"/>
    <dgm:cxn modelId="{91956BE8-2B92-1E4F-B722-E2B4E75D5B62}" type="presParOf" srcId="{03071754-3C0B-7149-B056-CB4B74BB9FF5}" destId="{76C0B55A-3C76-B14F-9D1B-1B01F5BB37AF}" srcOrd="2" destOrd="0" presId="urn:microsoft.com/office/officeart/2005/8/layout/radial4"/>
    <dgm:cxn modelId="{BBFEBFA0-A255-6747-953A-83DD7CF1FA51}" type="presParOf" srcId="{03071754-3C0B-7149-B056-CB4B74BB9FF5}" destId="{7C0E90BF-9FDD-084B-ADAC-D466B7253CFF}" srcOrd="3" destOrd="0" presId="urn:microsoft.com/office/officeart/2005/8/layout/radial4"/>
    <dgm:cxn modelId="{673548FA-943E-2241-9CC3-B7482A141486}" type="presParOf" srcId="{03071754-3C0B-7149-B056-CB4B74BB9FF5}" destId="{F2B653C4-958A-E641-93BB-C2062B0DF180}" srcOrd="4" destOrd="0" presId="urn:microsoft.com/office/officeart/2005/8/layout/radial4"/>
    <dgm:cxn modelId="{C4F76B4B-7800-404E-9D88-7A7B6AAF1F4F}" type="presParOf" srcId="{03071754-3C0B-7149-B056-CB4B74BB9FF5}" destId="{BEF1380D-496D-2C48-9FCF-13E579DDBAEA}" srcOrd="5" destOrd="0" presId="urn:microsoft.com/office/officeart/2005/8/layout/radial4"/>
    <dgm:cxn modelId="{F26B8171-EC7E-804D-BA6D-C5CD87223B8B}" type="presParOf" srcId="{03071754-3C0B-7149-B056-CB4B74BB9FF5}" destId="{DCC19FF9-9334-B743-9A08-D50F37A27950}" srcOrd="6" destOrd="0" presId="urn:microsoft.com/office/officeart/2005/8/layout/radial4"/>
    <dgm:cxn modelId="{0AFD2032-B479-CC41-8706-0CC82F1C15B6}" type="presParOf" srcId="{03071754-3C0B-7149-B056-CB4B74BB9FF5}" destId="{9742961F-6059-3A46-9CD7-FC5E58B2A929}" srcOrd="7" destOrd="0" presId="urn:microsoft.com/office/officeart/2005/8/layout/radial4"/>
    <dgm:cxn modelId="{1333291E-397B-414E-962B-6CEE74E08290}" type="presParOf" srcId="{03071754-3C0B-7149-B056-CB4B74BB9FF5}" destId="{1C65BC04-B928-9A48-B815-3854B0861503}" srcOrd="8" destOrd="0" presId="urn:microsoft.com/office/officeart/2005/8/layout/radial4"/>
    <dgm:cxn modelId="{211D2D81-D860-2141-B86E-B97BB6F2BE67}" type="presParOf" srcId="{03071754-3C0B-7149-B056-CB4B74BB9FF5}" destId="{54F1B6A0-F711-B048-B317-85A5417FDB9D}" srcOrd="9" destOrd="0" presId="urn:microsoft.com/office/officeart/2005/8/layout/radial4"/>
    <dgm:cxn modelId="{25413AC1-3978-7A4C-98FF-79C085007028}" type="presParOf" srcId="{03071754-3C0B-7149-B056-CB4B74BB9FF5}" destId="{E41C696E-7B99-2C4D-991D-CFBFB8666912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0CD49A4-3C2A-9343-85DB-F421316BBE7D}" type="doc">
      <dgm:prSet loTypeId="urn:microsoft.com/office/officeart/2005/8/layout/radial6" loCatId="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E568E5AF-589B-004E-B46C-708F91BC733D}">
      <dgm:prSet phldrT="[Texto]" custT="1"/>
      <dgm:spPr/>
      <dgm:t>
        <a:bodyPr/>
        <a:lstStyle/>
        <a:p>
          <a:r>
            <a:rPr lang="es-ES" sz="1200" b="1" dirty="0" smtClean="0"/>
            <a:t>Violencia</a:t>
          </a:r>
          <a:endParaRPr lang="es-ES" sz="1200" b="1" dirty="0"/>
        </a:p>
      </dgm:t>
    </dgm:pt>
    <dgm:pt modelId="{9A052247-603D-8E4B-8D65-6A3784A6682B}" type="parTrans" cxnId="{C4AD9619-4FB6-6D4D-B4BC-B5E681D727EE}">
      <dgm:prSet/>
      <dgm:spPr/>
      <dgm:t>
        <a:bodyPr/>
        <a:lstStyle/>
        <a:p>
          <a:endParaRPr lang="es-ES"/>
        </a:p>
      </dgm:t>
    </dgm:pt>
    <dgm:pt modelId="{A438169C-5A18-2D4B-8BB3-C93D39A813DD}" type="sibTrans" cxnId="{C4AD9619-4FB6-6D4D-B4BC-B5E681D727EE}">
      <dgm:prSet/>
      <dgm:spPr/>
      <dgm:t>
        <a:bodyPr/>
        <a:lstStyle/>
        <a:p>
          <a:endParaRPr lang="es-ES"/>
        </a:p>
      </dgm:t>
    </dgm:pt>
    <dgm:pt modelId="{F6E01ECF-D403-E146-92C3-351E185C153E}">
      <dgm:prSet phldrT="[Texto]" custT="1"/>
      <dgm:spPr/>
      <dgm:t>
        <a:bodyPr/>
        <a:lstStyle/>
        <a:p>
          <a:r>
            <a:rPr lang="es-ES" sz="1200" b="1" dirty="0" smtClean="0"/>
            <a:t>Infidelidad</a:t>
          </a:r>
          <a:endParaRPr lang="es-ES" sz="1200" b="1" dirty="0"/>
        </a:p>
      </dgm:t>
    </dgm:pt>
    <dgm:pt modelId="{C0A8EB36-DD34-694E-8996-C819E9104F61}" type="parTrans" cxnId="{46AACB78-5F2D-1241-AA94-BB414AADDE49}">
      <dgm:prSet/>
      <dgm:spPr/>
      <dgm:t>
        <a:bodyPr/>
        <a:lstStyle/>
        <a:p>
          <a:endParaRPr lang="es-ES"/>
        </a:p>
      </dgm:t>
    </dgm:pt>
    <dgm:pt modelId="{8649B208-9D36-974E-987A-747498555830}" type="sibTrans" cxnId="{46AACB78-5F2D-1241-AA94-BB414AADDE49}">
      <dgm:prSet/>
      <dgm:spPr/>
      <dgm:t>
        <a:bodyPr/>
        <a:lstStyle/>
        <a:p>
          <a:endParaRPr lang="es-ES"/>
        </a:p>
      </dgm:t>
    </dgm:pt>
    <dgm:pt modelId="{30397193-2F2B-024D-94B2-2AE6BF704210}">
      <dgm:prSet phldrT="[Texto]" custT="1"/>
      <dgm:spPr/>
      <dgm:t>
        <a:bodyPr/>
        <a:lstStyle/>
        <a:p>
          <a:r>
            <a:rPr lang="es-ES" sz="1200" b="1" dirty="0" smtClean="0"/>
            <a:t>Alcohol</a:t>
          </a:r>
          <a:endParaRPr lang="es-ES" sz="1200" b="1" dirty="0"/>
        </a:p>
      </dgm:t>
    </dgm:pt>
    <dgm:pt modelId="{F6DD0A61-5BCC-A041-AC21-03CC89A6ACED}" type="parTrans" cxnId="{2FB7AE73-21F6-014E-A602-D407E0C5953F}">
      <dgm:prSet/>
      <dgm:spPr/>
      <dgm:t>
        <a:bodyPr/>
        <a:lstStyle/>
        <a:p>
          <a:endParaRPr lang="es-ES"/>
        </a:p>
      </dgm:t>
    </dgm:pt>
    <dgm:pt modelId="{8EB9F01E-FA50-8347-B46B-151588B5CDE6}" type="sibTrans" cxnId="{2FB7AE73-21F6-014E-A602-D407E0C5953F}">
      <dgm:prSet/>
      <dgm:spPr/>
      <dgm:t>
        <a:bodyPr/>
        <a:lstStyle/>
        <a:p>
          <a:endParaRPr lang="es-ES"/>
        </a:p>
      </dgm:t>
    </dgm:pt>
    <dgm:pt modelId="{06EE387E-95CC-B347-8A3E-6F8FC9262FB1}">
      <dgm:prSet phldrT="[Texto]" custT="1"/>
      <dgm:spPr/>
      <dgm:t>
        <a:bodyPr/>
        <a:lstStyle/>
        <a:p>
          <a:r>
            <a:rPr lang="es-ES" sz="1200" b="1" dirty="0" smtClean="0"/>
            <a:t>Drogas</a:t>
          </a:r>
          <a:endParaRPr lang="es-ES" sz="1200" b="1" dirty="0"/>
        </a:p>
      </dgm:t>
    </dgm:pt>
    <dgm:pt modelId="{5897F7AD-99AE-A142-BB7F-D6EFBAEC6DD6}" type="parTrans" cxnId="{32800E78-A90D-834A-8013-9D399BCC614A}">
      <dgm:prSet/>
      <dgm:spPr/>
      <dgm:t>
        <a:bodyPr/>
        <a:lstStyle/>
        <a:p>
          <a:endParaRPr lang="es-ES"/>
        </a:p>
      </dgm:t>
    </dgm:pt>
    <dgm:pt modelId="{45E451B6-0C48-0149-8590-5E7DDB23ED92}" type="sibTrans" cxnId="{32800E78-A90D-834A-8013-9D399BCC614A}">
      <dgm:prSet/>
      <dgm:spPr/>
      <dgm:t>
        <a:bodyPr/>
        <a:lstStyle/>
        <a:p>
          <a:endParaRPr lang="es-ES"/>
        </a:p>
      </dgm:t>
    </dgm:pt>
    <dgm:pt modelId="{FD574B8C-5017-0143-A74E-2A2D14AB108F}">
      <dgm:prSet phldrT="[Texto]" custT="1"/>
      <dgm:spPr/>
      <dgm:t>
        <a:bodyPr/>
        <a:lstStyle/>
        <a:p>
          <a:r>
            <a:rPr lang="es-ES" sz="1200" b="1" dirty="0" smtClean="0"/>
            <a:t>Econom</a:t>
          </a:r>
          <a:r>
            <a:rPr lang="es-ES" sz="1200" b="1" dirty="0" smtClean="0"/>
            <a:t>ía</a:t>
          </a:r>
          <a:endParaRPr lang="es-ES" sz="1200" b="1" dirty="0"/>
        </a:p>
      </dgm:t>
    </dgm:pt>
    <dgm:pt modelId="{956467C3-76E3-9E44-9B53-7D4A255C1FD6}" type="parTrans" cxnId="{25A2730F-0BCC-AC45-852D-D0C0EB57A2A1}">
      <dgm:prSet/>
      <dgm:spPr/>
      <dgm:t>
        <a:bodyPr/>
        <a:lstStyle/>
        <a:p>
          <a:endParaRPr lang="es-ES"/>
        </a:p>
      </dgm:t>
    </dgm:pt>
    <dgm:pt modelId="{7437128E-6F2A-4D41-AC69-567261326649}" type="sibTrans" cxnId="{25A2730F-0BCC-AC45-852D-D0C0EB57A2A1}">
      <dgm:prSet/>
      <dgm:spPr/>
      <dgm:t>
        <a:bodyPr/>
        <a:lstStyle/>
        <a:p>
          <a:endParaRPr lang="es-ES"/>
        </a:p>
      </dgm:t>
    </dgm:pt>
    <dgm:pt modelId="{46C2BDB6-17B6-8043-A350-789E45C46CC9}">
      <dgm:prSet phldrT="[Texto]" custT="1"/>
      <dgm:spPr/>
      <dgm:t>
        <a:bodyPr/>
        <a:lstStyle/>
        <a:p>
          <a:r>
            <a:rPr lang="es-ES" sz="1200" b="1" dirty="0" smtClean="0"/>
            <a:t>Discusiones</a:t>
          </a:r>
          <a:endParaRPr lang="es-ES" sz="1200" b="1" dirty="0"/>
        </a:p>
      </dgm:t>
    </dgm:pt>
    <dgm:pt modelId="{10372A58-9128-4948-BC0E-467E9422B7D4}" type="parTrans" cxnId="{E48F3D7B-02A0-6D44-973E-93F5BA74866D}">
      <dgm:prSet/>
      <dgm:spPr/>
      <dgm:t>
        <a:bodyPr/>
        <a:lstStyle/>
        <a:p>
          <a:endParaRPr lang="es-ES"/>
        </a:p>
      </dgm:t>
    </dgm:pt>
    <dgm:pt modelId="{D08AA0F2-2135-324C-8592-E95022782BBE}" type="sibTrans" cxnId="{E48F3D7B-02A0-6D44-973E-93F5BA74866D}">
      <dgm:prSet/>
      <dgm:spPr/>
      <dgm:t>
        <a:bodyPr/>
        <a:lstStyle/>
        <a:p>
          <a:endParaRPr lang="es-ES"/>
        </a:p>
      </dgm:t>
    </dgm:pt>
    <dgm:pt modelId="{386EB800-D4C3-CA47-8C31-ABD2BC4262AE}">
      <dgm:prSet phldrT="[Texto]" custT="1"/>
      <dgm:spPr/>
      <dgm:t>
        <a:bodyPr/>
        <a:lstStyle/>
        <a:p>
          <a:r>
            <a:rPr lang="es-ES" sz="1200" b="1" dirty="0" smtClean="0"/>
            <a:t>Ausencia</a:t>
          </a:r>
          <a:endParaRPr lang="es-ES" sz="1200" b="1" dirty="0"/>
        </a:p>
      </dgm:t>
    </dgm:pt>
    <dgm:pt modelId="{936B7E83-E5F7-8449-8B9B-9C09C2E93C4F}" type="parTrans" cxnId="{F25B4802-6F4D-004A-847D-666018C96CBF}">
      <dgm:prSet/>
      <dgm:spPr/>
      <dgm:t>
        <a:bodyPr/>
        <a:lstStyle/>
        <a:p>
          <a:endParaRPr lang="es-ES"/>
        </a:p>
      </dgm:t>
    </dgm:pt>
    <dgm:pt modelId="{9534DFB7-FF0F-144A-8BC1-D317635F52A8}" type="sibTrans" cxnId="{F25B4802-6F4D-004A-847D-666018C96CBF}">
      <dgm:prSet/>
      <dgm:spPr/>
      <dgm:t>
        <a:bodyPr/>
        <a:lstStyle/>
        <a:p>
          <a:endParaRPr lang="es-ES"/>
        </a:p>
      </dgm:t>
    </dgm:pt>
    <dgm:pt modelId="{23DDD6B0-8A58-444A-BDE5-4B5EFA809538}">
      <dgm:prSet phldrT="[Texto]"/>
      <dgm:spPr>
        <a:solidFill>
          <a:schemeClr val="bg1"/>
        </a:solidFill>
        <a:ln w="3175" cmpd="sng">
          <a:solidFill>
            <a:schemeClr val="bg1"/>
          </a:solidFill>
        </a:ln>
      </dgm:spPr>
      <dgm:t>
        <a:bodyPr/>
        <a:lstStyle/>
        <a:p>
          <a:r>
            <a:rPr lang="es-ES" dirty="0" smtClean="0"/>
            <a:t>Conflicto</a:t>
          </a:r>
          <a:endParaRPr lang="es-ES" dirty="0"/>
        </a:p>
      </dgm:t>
    </dgm:pt>
    <dgm:pt modelId="{E84E11BD-7343-884E-A62C-1467ACEC8090}" type="sibTrans" cxnId="{561B7186-64E9-004E-B133-27AF7242BDF3}">
      <dgm:prSet/>
      <dgm:spPr/>
      <dgm:t>
        <a:bodyPr/>
        <a:lstStyle/>
        <a:p>
          <a:endParaRPr lang="es-ES"/>
        </a:p>
      </dgm:t>
    </dgm:pt>
    <dgm:pt modelId="{78E732DC-A664-5A44-ADA6-1B7FBC7888D8}" type="parTrans" cxnId="{561B7186-64E9-004E-B133-27AF7242BDF3}">
      <dgm:prSet/>
      <dgm:spPr/>
      <dgm:t>
        <a:bodyPr/>
        <a:lstStyle/>
        <a:p>
          <a:endParaRPr lang="es-ES"/>
        </a:p>
      </dgm:t>
    </dgm:pt>
    <dgm:pt modelId="{40C6BAA5-9498-C44E-80C0-B3DAA9FEC69E}" type="pres">
      <dgm:prSet presAssocID="{90CD49A4-3C2A-9343-85DB-F421316BBE7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FA00840-12D2-C94B-BBFB-064983443018}" type="pres">
      <dgm:prSet presAssocID="{23DDD6B0-8A58-444A-BDE5-4B5EFA809538}" presName="centerShape" presStyleLbl="node0" presStyleIdx="0" presStyleCnt="1" custScaleX="129014" custScaleY="133968"/>
      <dgm:spPr/>
      <dgm:t>
        <a:bodyPr/>
        <a:lstStyle/>
        <a:p>
          <a:endParaRPr lang="es-ES"/>
        </a:p>
      </dgm:t>
    </dgm:pt>
    <dgm:pt modelId="{C35D00FC-B6FE-5849-8735-23A6888EC75C}" type="pres">
      <dgm:prSet presAssocID="{E568E5AF-589B-004E-B46C-708F91BC733D}" presName="node" presStyleLbl="node1" presStyleIdx="0" presStyleCnt="7" custScaleX="125772" custScaleY="134578">
        <dgm:presLayoutVars>
          <dgm:bulletEnabled val="1"/>
        </dgm:presLayoutVars>
      </dgm:prSet>
      <dgm:spPr/>
    </dgm:pt>
    <dgm:pt modelId="{607AB125-0F62-F74F-8416-1FB4E26B6482}" type="pres">
      <dgm:prSet presAssocID="{E568E5AF-589B-004E-B46C-708F91BC733D}" presName="dummy" presStyleCnt="0"/>
      <dgm:spPr/>
    </dgm:pt>
    <dgm:pt modelId="{563F1395-B7BD-5841-93B6-F518689BB905}" type="pres">
      <dgm:prSet presAssocID="{A438169C-5A18-2D4B-8BB3-C93D39A813DD}" presName="sibTrans" presStyleLbl="sibTrans2D1" presStyleIdx="0" presStyleCnt="7"/>
      <dgm:spPr/>
    </dgm:pt>
    <dgm:pt modelId="{040EB72D-86DF-D045-8949-43D6DBB27120}" type="pres">
      <dgm:prSet presAssocID="{F6E01ECF-D403-E146-92C3-351E185C153E}" presName="node" presStyleLbl="node1" presStyleIdx="1" presStyleCnt="7" custScaleX="125772" custScaleY="134578">
        <dgm:presLayoutVars>
          <dgm:bulletEnabled val="1"/>
        </dgm:presLayoutVars>
      </dgm:prSet>
      <dgm:spPr/>
    </dgm:pt>
    <dgm:pt modelId="{885CA884-1F11-8C41-97AA-9DA2597AE790}" type="pres">
      <dgm:prSet presAssocID="{F6E01ECF-D403-E146-92C3-351E185C153E}" presName="dummy" presStyleCnt="0"/>
      <dgm:spPr/>
    </dgm:pt>
    <dgm:pt modelId="{881B6351-9816-6C4F-816E-BA8EB7D3B350}" type="pres">
      <dgm:prSet presAssocID="{8649B208-9D36-974E-987A-747498555830}" presName="sibTrans" presStyleLbl="sibTrans2D1" presStyleIdx="1" presStyleCnt="7"/>
      <dgm:spPr/>
    </dgm:pt>
    <dgm:pt modelId="{6DFE350B-0B49-0E43-B0B1-2752DAA81DC4}" type="pres">
      <dgm:prSet presAssocID="{30397193-2F2B-024D-94B2-2AE6BF704210}" presName="node" presStyleLbl="node1" presStyleIdx="2" presStyleCnt="7" custScaleX="125772" custScaleY="134578">
        <dgm:presLayoutVars>
          <dgm:bulletEnabled val="1"/>
        </dgm:presLayoutVars>
      </dgm:prSet>
      <dgm:spPr/>
    </dgm:pt>
    <dgm:pt modelId="{4DDDAE0B-F331-7342-960F-4B5430FB280F}" type="pres">
      <dgm:prSet presAssocID="{30397193-2F2B-024D-94B2-2AE6BF704210}" presName="dummy" presStyleCnt="0"/>
      <dgm:spPr/>
    </dgm:pt>
    <dgm:pt modelId="{A1B7B53D-6480-0348-A0A0-A539E89EA82C}" type="pres">
      <dgm:prSet presAssocID="{8EB9F01E-FA50-8347-B46B-151588B5CDE6}" presName="sibTrans" presStyleLbl="sibTrans2D1" presStyleIdx="2" presStyleCnt="7"/>
      <dgm:spPr/>
    </dgm:pt>
    <dgm:pt modelId="{A486D989-8B22-024E-BD25-4C94E301B68B}" type="pres">
      <dgm:prSet presAssocID="{06EE387E-95CC-B347-8A3E-6F8FC9262FB1}" presName="node" presStyleLbl="node1" presStyleIdx="3" presStyleCnt="7" custScaleX="125772" custScaleY="134578">
        <dgm:presLayoutVars>
          <dgm:bulletEnabled val="1"/>
        </dgm:presLayoutVars>
      </dgm:prSet>
      <dgm:spPr/>
    </dgm:pt>
    <dgm:pt modelId="{88EDD321-70A9-5442-8619-90CB85378518}" type="pres">
      <dgm:prSet presAssocID="{06EE387E-95CC-B347-8A3E-6F8FC9262FB1}" presName="dummy" presStyleCnt="0"/>
      <dgm:spPr/>
    </dgm:pt>
    <dgm:pt modelId="{897CB0D3-C79F-5340-84D3-9EC9CCD903A3}" type="pres">
      <dgm:prSet presAssocID="{45E451B6-0C48-0149-8590-5E7DDB23ED92}" presName="sibTrans" presStyleLbl="sibTrans2D1" presStyleIdx="3" presStyleCnt="7"/>
      <dgm:spPr/>
    </dgm:pt>
    <dgm:pt modelId="{47B4CBB6-91E9-544A-B5A9-C5E12CE10E4E}" type="pres">
      <dgm:prSet presAssocID="{FD574B8C-5017-0143-A74E-2A2D14AB108F}" presName="node" presStyleLbl="node1" presStyleIdx="4" presStyleCnt="7" custScaleX="125772" custScaleY="134578">
        <dgm:presLayoutVars>
          <dgm:bulletEnabled val="1"/>
        </dgm:presLayoutVars>
      </dgm:prSet>
      <dgm:spPr/>
    </dgm:pt>
    <dgm:pt modelId="{DA46385F-F9BD-1747-AA2C-E1E9F9F5C068}" type="pres">
      <dgm:prSet presAssocID="{FD574B8C-5017-0143-A74E-2A2D14AB108F}" presName="dummy" presStyleCnt="0"/>
      <dgm:spPr/>
    </dgm:pt>
    <dgm:pt modelId="{72F71289-A738-7347-8327-33F0B1718C40}" type="pres">
      <dgm:prSet presAssocID="{7437128E-6F2A-4D41-AC69-567261326649}" presName="sibTrans" presStyleLbl="sibTrans2D1" presStyleIdx="4" presStyleCnt="7"/>
      <dgm:spPr/>
    </dgm:pt>
    <dgm:pt modelId="{9DBBF9E4-4599-AF45-B8B9-CD97A562A7CC}" type="pres">
      <dgm:prSet presAssocID="{46C2BDB6-17B6-8043-A350-789E45C46CC9}" presName="node" presStyleLbl="node1" presStyleIdx="5" presStyleCnt="7" custScaleX="125772" custScaleY="134578">
        <dgm:presLayoutVars>
          <dgm:bulletEnabled val="1"/>
        </dgm:presLayoutVars>
      </dgm:prSet>
      <dgm:spPr/>
    </dgm:pt>
    <dgm:pt modelId="{C4B05A34-2B32-7F45-BB6E-352B49864D32}" type="pres">
      <dgm:prSet presAssocID="{46C2BDB6-17B6-8043-A350-789E45C46CC9}" presName="dummy" presStyleCnt="0"/>
      <dgm:spPr/>
    </dgm:pt>
    <dgm:pt modelId="{5DAFD3D1-04C1-8D41-9EE8-7ED6F93DB494}" type="pres">
      <dgm:prSet presAssocID="{D08AA0F2-2135-324C-8592-E95022782BBE}" presName="sibTrans" presStyleLbl="sibTrans2D1" presStyleIdx="5" presStyleCnt="7"/>
      <dgm:spPr/>
    </dgm:pt>
    <dgm:pt modelId="{3E37406A-BDC3-804A-9882-E1877CE4011E}" type="pres">
      <dgm:prSet presAssocID="{386EB800-D4C3-CA47-8C31-ABD2BC4262AE}" presName="node" presStyleLbl="node1" presStyleIdx="6" presStyleCnt="7" custScaleX="125772" custScaleY="134578">
        <dgm:presLayoutVars>
          <dgm:bulletEnabled val="1"/>
        </dgm:presLayoutVars>
      </dgm:prSet>
      <dgm:spPr/>
    </dgm:pt>
    <dgm:pt modelId="{2D789191-39B2-0446-9F3C-73D66E13FF6D}" type="pres">
      <dgm:prSet presAssocID="{386EB800-D4C3-CA47-8C31-ABD2BC4262AE}" presName="dummy" presStyleCnt="0"/>
      <dgm:spPr/>
    </dgm:pt>
    <dgm:pt modelId="{2690D3E3-2C5B-584C-B09B-6E7CB00212C4}" type="pres">
      <dgm:prSet presAssocID="{9534DFB7-FF0F-144A-8BC1-D317635F52A8}" presName="sibTrans" presStyleLbl="sibTrans2D1" presStyleIdx="6" presStyleCnt="7"/>
      <dgm:spPr/>
    </dgm:pt>
  </dgm:ptLst>
  <dgm:cxnLst>
    <dgm:cxn modelId="{46AACB78-5F2D-1241-AA94-BB414AADDE49}" srcId="{23DDD6B0-8A58-444A-BDE5-4B5EFA809538}" destId="{F6E01ECF-D403-E146-92C3-351E185C153E}" srcOrd="1" destOrd="0" parTransId="{C0A8EB36-DD34-694E-8996-C819E9104F61}" sibTransId="{8649B208-9D36-974E-987A-747498555830}"/>
    <dgm:cxn modelId="{503B22FE-33D7-5C46-9B6F-AE30F3B77C07}" type="presOf" srcId="{06EE387E-95CC-B347-8A3E-6F8FC9262FB1}" destId="{A486D989-8B22-024E-BD25-4C94E301B68B}" srcOrd="0" destOrd="0" presId="urn:microsoft.com/office/officeart/2005/8/layout/radial6"/>
    <dgm:cxn modelId="{9FF8B168-3258-F74A-9027-9DF6482C41E8}" type="presOf" srcId="{D08AA0F2-2135-324C-8592-E95022782BBE}" destId="{5DAFD3D1-04C1-8D41-9EE8-7ED6F93DB494}" srcOrd="0" destOrd="0" presId="urn:microsoft.com/office/officeart/2005/8/layout/radial6"/>
    <dgm:cxn modelId="{EE5F196A-B976-854A-AE18-75DDDE926313}" type="presOf" srcId="{30397193-2F2B-024D-94B2-2AE6BF704210}" destId="{6DFE350B-0B49-0E43-B0B1-2752DAA81DC4}" srcOrd="0" destOrd="0" presId="urn:microsoft.com/office/officeart/2005/8/layout/radial6"/>
    <dgm:cxn modelId="{D4C6E0CE-7B03-3F4D-BF58-B5D5D85F60E2}" type="presOf" srcId="{46C2BDB6-17B6-8043-A350-789E45C46CC9}" destId="{9DBBF9E4-4599-AF45-B8B9-CD97A562A7CC}" srcOrd="0" destOrd="0" presId="urn:microsoft.com/office/officeart/2005/8/layout/radial6"/>
    <dgm:cxn modelId="{2FB7AE73-21F6-014E-A602-D407E0C5953F}" srcId="{23DDD6B0-8A58-444A-BDE5-4B5EFA809538}" destId="{30397193-2F2B-024D-94B2-2AE6BF704210}" srcOrd="2" destOrd="0" parTransId="{F6DD0A61-5BCC-A041-AC21-03CC89A6ACED}" sibTransId="{8EB9F01E-FA50-8347-B46B-151588B5CDE6}"/>
    <dgm:cxn modelId="{F25B4802-6F4D-004A-847D-666018C96CBF}" srcId="{23DDD6B0-8A58-444A-BDE5-4B5EFA809538}" destId="{386EB800-D4C3-CA47-8C31-ABD2BC4262AE}" srcOrd="6" destOrd="0" parTransId="{936B7E83-E5F7-8449-8B9B-9C09C2E93C4F}" sibTransId="{9534DFB7-FF0F-144A-8BC1-D317635F52A8}"/>
    <dgm:cxn modelId="{ED72E00F-07C3-7C46-A702-6A866E953175}" type="presOf" srcId="{8649B208-9D36-974E-987A-747498555830}" destId="{881B6351-9816-6C4F-816E-BA8EB7D3B350}" srcOrd="0" destOrd="0" presId="urn:microsoft.com/office/officeart/2005/8/layout/radial6"/>
    <dgm:cxn modelId="{9F281BA8-1D20-0841-9FCD-DF1841F1BF7E}" type="presOf" srcId="{E568E5AF-589B-004E-B46C-708F91BC733D}" destId="{C35D00FC-B6FE-5849-8735-23A6888EC75C}" srcOrd="0" destOrd="0" presId="urn:microsoft.com/office/officeart/2005/8/layout/radial6"/>
    <dgm:cxn modelId="{FD9965D4-CEE9-CD41-84D6-6292CA1EE661}" type="presOf" srcId="{A438169C-5A18-2D4B-8BB3-C93D39A813DD}" destId="{563F1395-B7BD-5841-93B6-F518689BB905}" srcOrd="0" destOrd="0" presId="urn:microsoft.com/office/officeart/2005/8/layout/radial6"/>
    <dgm:cxn modelId="{9C4F670C-542D-3049-9B19-685CB760108B}" type="presOf" srcId="{F6E01ECF-D403-E146-92C3-351E185C153E}" destId="{040EB72D-86DF-D045-8949-43D6DBB27120}" srcOrd="0" destOrd="0" presId="urn:microsoft.com/office/officeart/2005/8/layout/radial6"/>
    <dgm:cxn modelId="{32800E78-A90D-834A-8013-9D399BCC614A}" srcId="{23DDD6B0-8A58-444A-BDE5-4B5EFA809538}" destId="{06EE387E-95CC-B347-8A3E-6F8FC9262FB1}" srcOrd="3" destOrd="0" parTransId="{5897F7AD-99AE-A142-BB7F-D6EFBAEC6DD6}" sibTransId="{45E451B6-0C48-0149-8590-5E7DDB23ED92}"/>
    <dgm:cxn modelId="{BE772396-5203-C747-AEC1-B5978D5718D5}" type="presOf" srcId="{9534DFB7-FF0F-144A-8BC1-D317635F52A8}" destId="{2690D3E3-2C5B-584C-B09B-6E7CB00212C4}" srcOrd="0" destOrd="0" presId="urn:microsoft.com/office/officeart/2005/8/layout/radial6"/>
    <dgm:cxn modelId="{1484DD3C-FCCD-834F-AFAF-298BFAB0C64C}" type="presOf" srcId="{90CD49A4-3C2A-9343-85DB-F421316BBE7D}" destId="{40C6BAA5-9498-C44E-80C0-B3DAA9FEC69E}" srcOrd="0" destOrd="0" presId="urn:microsoft.com/office/officeart/2005/8/layout/radial6"/>
    <dgm:cxn modelId="{C4AD9619-4FB6-6D4D-B4BC-B5E681D727EE}" srcId="{23DDD6B0-8A58-444A-BDE5-4B5EFA809538}" destId="{E568E5AF-589B-004E-B46C-708F91BC733D}" srcOrd="0" destOrd="0" parTransId="{9A052247-603D-8E4B-8D65-6A3784A6682B}" sibTransId="{A438169C-5A18-2D4B-8BB3-C93D39A813DD}"/>
    <dgm:cxn modelId="{561B7186-64E9-004E-B133-27AF7242BDF3}" srcId="{90CD49A4-3C2A-9343-85DB-F421316BBE7D}" destId="{23DDD6B0-8A58-444A-BDE5-4B5EFA809538}" srcOrd="0" destOrd="0" parTransId="{78E732DC-A664-5A44-ADA6-1B7FBC7888D8}" sibTransId="{E84E11BD-7343-884E-A62C-1467ACEC8090}"/>
    <dgm:cxn modelId="{B76B9E90-7D5E-424B-85A1-3447DB123D49}" type="presOf" srcId="{23DDD6B0-8A58-444A-BDE5-4B5EFA809538}" destId="{7FA00840-12D2-C94B-BBFB-064983443018}" srcOrd="0" destOrd="0" presId="urn:microsoft.com/office/officeart/2005/8/layout/radial6"/>
    <dgm:cxn modelId="{FE32D246-BCE8-E941-A176-3A2A5BDFB2F8}" type="presOf" srcId="{386EB800-D4C3-CA47-8C31-ABD2BC4262AE}" destId="{3E37406A-BDC3-804A-9882-E1877CE4011E}" srcOrd="0" destOrd="0" presId="urn:microsoft.com/office/officeart/2005/8/layout/radial6"/>
    <dgm:cxn modelId="{27B1CA4F-1CB5-144D-8F19-61815922B07B}" type="presOf" srcId="{7437128E-6F2A-4D41-AC69-567261326649}" destId="{72F71289-A738-7347-8327-33F0B1718C40}" srcOrd="0" destOrd="0" presId="urn:microsoft.com/office/officeart/2005/8/layout/radial6"/>
    <dgm:cxn modelId="{BB722610-BC0D-164A-AFA5-CB393BF37768}" type="presOf" srcId="{FD574B8C-5017-0143-A74E-2A2D14AB108F}" destId="{47B4CBB6-91E9-544A-B5A9-C5E12CE10E4E}" srcOrd="0" destOrd="0" presId="urn:microsoft.com/office/officeart/2005/8/layout/radial6"/>
    <dgm:cxn modelId="{D4403D8D-79E8-CC44-9227-F3000DDA1F96}" type="presOf" srcId="{8EB9F01E-FA50-8347-B46B-151588B5CDE6}" destId="{A1B7B53D-6480-0348-A0A0-A539E89EA82C}" srcOrd="0" destOrd="0" presId="urn:microsoft.com/office/officeart/2005/8/layout/radial6"/>
    <dgm:cxn modelId="{25A2730F-0BCC-AC45-852D-D0C0EB57A2A1}" srcId="{23DDD6B0-8A58-444A-BDE5-4B5EFA809538}" destId="{FD574B8C-5017-0143-A74E-2A2D14AB108F}" srcOrd="4" destOrd="0" parTransId="{956467C3-76E3-9E44-9B53-7D4A255C1FD6}" sibTransId="{7437128E-6F2A-4D41-AC69-567261326649}"/>
    <dgm:cxn modelId="{4E99DA33-8160-244E-BAF2-5B51D900C572}" type="presOf" srcId="{45E451B6-0C48-0149-8590-5E7DDB23ED92}" destId="{897CB0D3-C79F-5340-84D3-9EC9CCD903A3}" srcOrd="0" destOrd="0" presId="urn:microsoft.com/office/officeart/2005/8/layout/radial6"/>
    <dgm:cxn modelId="{E48F3D7B-02A0-6D44-973E-93F5BA74866D}" srcId="{23DDD6B0-8A58-444A-BDE5-4B5EFA809538}" destId="{46C2BDB6-17B6-8043-A350-789E45C46CC9}" srcOrd="5" destOrd="0" parTransId="{10372A58-9128-4948-BC0E-467E9422B7D4}" sibTransId="{D08AA0F2-2135-324C-8592-E95022782BBE}"/>
    <dgm:cxn modelId="{2E4E36CF-7FA1-FA4C-AC89-10439C9CA441}" type="presParOf" srcId="{40C6BAA5-9498-C44E-80C0-B3DAA9FEC69E}" destId="{7FA00840-12D2-C94B-BBFB-064983443018}" srcOrd="0" destOrd="0" presId="urn:microsoft.com/office/officeart/2005/8/layout/radial6"/>
    <dgm:cxn modelId="{92841C41-FFE6-4742-A60A-6063F24875B0}" type="presParOf" srcId="{40C6BAA5-9498-C44E-80C0-B3DAA9FEC69E}" destId="{C35D00FC-B6FE-5849-8735-23A6888EC75C}" srcOrd="1" destOrd="0" presId="urn:microsoft.com/office/officeart/2005/8/layout/radial6"/>
    <dgm:cxn modelId="{B39419AA-C80A-9446-AD62-6B2232CF43FF}" type="presParOf" srcId="{40C6BAA5-9498-C44E-80C0-B3DAA9FEC69E}" destId="{607AB125-0F62-F74F-8416-1FB4E26B6482}" srcOrd="2" destOrd="0" presId="urn:microsoft.com/office/officeart/2005/8/layout/radial6"/>
    <dgm:cxn modelId="{FB95D606-49B3-4B4F-8784-5C128A2B64BB}" type="presParOf" srcId="{40C6BAA5-9498-C44E-80C0-B3DAA9FEC69E}" destId="{563F1395-B7BD-5841-93B6-F518689BB905}" srcOrd="3" destOrd="0" presId="urn:microsoft.com/office/officeart/2005/8/layout/radial6"/>
    <dgm:cxn modelId="{C91CAF66-EE2A-F74A-AB16-957DBEB99DE1}" type="presParOf" srcId="{40C6BAA5-9498-C44E-80C0-B3DAA9FEC69E}" destId="{040EB72D-86DF-D045-8949-43D6DBB27120}" srcOrd="4" destOrd="0" presId="urn:microsoft.com/office/officeart/2005/8/layout/radial6"/>
    <dgm:cxn modelId="{6A291492-B466-3E46-8963-1C86EFC6B0C4}" type="presParOf" srcId="{40C6BAA5-9498-C44E-80C0-B3DAA9FEC69E}" destId="{885CA884-1F11-8C41-97AA-9DA2597AE790}" srcOrd="5" destOrd="0" presId="urn:microsoft.com/office/officeart/2005/8/layout/radial6"/>
    <dgm:cxn modelId="{20C8BD45-D088-AB4A-A14E-651E88C575D4}" type="presParOf" srcId="{40C6BAA5-9498-C44E-80C0-B3DAA9FEC69E}" destId="{881B6351-9816-6C4F-816E-BA8EB7D3B350}" srcOrd="6" destOrd="0" presId="urn:microsoft.com/office/officeart/2005/8/layout/radial6"/>
    <dgm:cxn modelId="{88527E36-3D31-AC41-A559-35E2056D55A5}" type="presParOf" srcId="{40C6BAA5-9498-C44E-80C0-B3DAA9FEC69E}" destId="{6DFE350B-0B49-0E43-B0B1-2752DAA81DC4}" srcOrd="7" destOrd="0" presId="urn:microsoft.com/office/officeart/2005/8/layout/radial6"/>
    <dgm:cxn modelId="{431F8379-5F88-DD4B-81AA-0DD97B5479A6}" type="presParOf" srcId="{40C6BAA5-9498-C44E-80C0-B3DAA9FEC69E}" destId="{4DDDAE0B-F331-7342-960F-4B5430FB280F}" srcOrd="8" destOrd="0" presId="urn:microsoft.com/office/officeart/2005/8/layout/radial6"/>
    <dgm:cxn modelId="{A3F351B5-18E1-BF4D-B834-61D8B23099C1}" type="presParOf" srcId="{40C6BAA5-9498-C44E-80C0-B3DAA9FEC69E}" destId="{A1B7B53D-6480-0348-A0A0-A539E89EA82C}" srcOrd="9" destOrd="0" presId="urn:microsoft.com/office/officeart/2005/8/layout/radial6"/>
    <dgm:cxn modelId="{34EE5745-E583-B647-B512-2647A756BE59}" type="presParOf" srcId="{40C6BAA5-9498-C44E-80C0-B3DAA9FEC69E}" destId="{A486D989-8B22-024E-BD25-4C94E301B68B}" srcOrd="10" destOrd="0" presId="urn:microsoft.com/office/officeart/2005/8/layout/radial6"/>
    <dgm:cxn modelId="{4999F556-3F01-AE44-8E34-57AEA0187851}" type="presParOf" srcId="{40C6BAA5-9498-C44E-80C0-B3DAA9FEC69E}" destId="{88EDD321-70A9-5442-8619-90CB85378518}" srcOrd="11" destOrd="0" presId="urn:microsoft.com/office/officeart/2005/8/layout/radial6"/>
    <dgm:cxn modelId="{A5970E12-0990-A543-85AF-40ADA68DCF37}" type="presParOf" srcId="{40C6BAA5-9498-C44E-80C0-B3DAA9FEC69E}" destId="{897CB0D3-C79F-5340-84D3-9EC9CCD903A3}" srcOrd="12" destOrd="0" presId="urn:microsoft.com/office/officeart/2005/8/layout/radial6"/>
    <dgm:cxn modelId="{D71355BE-013E-3A42-A965-BBD9F88ABA20}" type="presParOf" srcId="{40C6BAA5-9498-C44E-80C0-B3DAA9FEC69E}" destId="{47B4CBB6-91E9-544A-B5A9-C5E12CE10E4E}" srcOrd="13" destOrd="0" presId="urn:microsoft.com/office/officeart/2005/8/layout/radial6"/>
    <dgm:cxn modelId="{3C43B196-5FC4-E94B-9D3A-6F2E4ED80DB0}" type="presParOf" srcId="{40C6BAA5-9498-C44E-80C0-B3DAA9FEC69E}" destId="{DA46385F-F9BD-1747-AA2C-E1E9F9F5C068}" srcOrd="14" destOrd="0" presId="urn:microsoft.com/office/officeart/2005/8/layout/radial6"/>
    <dgm:cxn modelId="{B8477D3C-E1F5-6B44-8A10-3674CCAF6ED2}" type="presParOf" srcId="{40C6BAA5-9498-C44E-80C0-B3DAA9FEC69E}" destId="{72F71289-A738-7347-8327-33F0B1718C40}" srcOrd="15" destOrd="0" presId="urn:microsoft.com/office/officeart/2005/8/layout/radial6"/>
    <dgm:cxn modelId="{BC6AD235-98A4-C64C-AFD4-651644C5ACF5}" type="presParOf" srcId="{40C6BAA5-9498-C44E-80C0-B3DAA9FEC69E}" destId="{9DBBF9E4-4599-AF45-B8B9-CD97A562A7CC}" srcOrd="16" destOrd="0" presId="urn:microsoft.com/office/officeart/2005/8/layout/radial6"/>
    <dgm:cxn modelId="{8165D6FA-9C71-6744-ABB2-9C15ABF22B93}" type="presParOf" srcId="{40C6BAA5-9498-C44E-80C0-B3DAA9FEC69E}" destId="{C4B05A34-2B32-7F45-BB6E-352B49864D32}" srcOrd="17" destOrd="0" presId="urn:microsoft.com/office/officeart/2005/8/layout/radial6"/>
    <dgm:cxn modelId="{3A511F1B-57CA-9949-8682-C7BF78BFF2AF}" type="presParOf" srcId="{40C6BAA5-9498-C44E-80C0-B3DAA9FEC69E}" destId="{5DAFD3D1-04C1-8D41-9EE8-7ED6F93DB494}" srcOrd="18" destOrd="0" presId="urn:microsoft.com/office/officeart/2005/8/layout/radial6"/>
    <dgm:cxn modelId="{659E8796-0514-3941-BD4A-3FC91ED6FE82}" type="presParOf" srcId="{40C6BAA5-9498-C44E-80C0-B3DAA9FEC69E}" destId="{3E37406A-BDC3-804A-9882-E1877CE4011E}" srcOrd="19" destOrd="0" presId="urn:microsoft.com/office/officeart/2005/8/layout/radial6"/>
    <dgm:cxn modelId="{5E42354A-4FB5-1840-A7E5-BA12ABF4D7C9}" type="presParOf" srcId="{40C6BAA5-9498-C44E-80C0-B3DAA9FEC69E}" destId="{2D789191-39B2-0446-9F3C-73D66E13FF6D}" srcOrd="20" destOrd="0" presId="urn:microsoft.com/office/officeart/2005/8/layout/radial6"/>
    <dgm:cxn modelId="{0EEA7EB0-9A10-F54C-8D94-C68E0037F5CB}" type="presParOf" srcId="{40C6BAA5-9498-C44E-80C0-B3DAA9FEC69E}" destId="{2690D3E3-2C5B-584C-B09B-6E7CB00212C4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5E63D65-3FCB-B249-B22B-BAB79C33C44D}" type="doc">
      <dgm:prSet loTypeId="urn:microsoft.com/office/officeart/2005/8/layout/gear1" loCatId="" qsTypeId="urn:microsoft.com/office/officeart/2005/8/quickstyle/3D1" qsCatId="3D" csTypeId="urn:microsoft.com/office/officeart/2005/8/colors/accent1_2" csCatId="accent1" phldr="1"/>
      <dgm:spPr/>
    </dgm:pt>
    <dgm:pt modelId="{76E58A24-44AD-814B-90D0-B17843D75A0F}">
      <dgm:prSet phldrT="[Texto]"/>
      <dgm:spPr/>
      <dgm:t>
        <a:bodyPr/>
        <a:lstStyle/>
        <a:p>
          <a:r>
            <a:rPr lang="es-ES" b="1" dirty="0" smtClean="0"/>
            <a:t>Buscar ayuda</a:t>
          </a:r>
          <a:endParaRPr lang="es-ES" b="1" dirty="0"/>
        </a:p>
      </dgm:t>
    </dgm:pt>
    <dgm:pt modelId="{51563DB0-36C7-7142-AA3A-01AA69C212D5}" type="parTrans" cxnId="{778E3DF4-487E-4146-8673-0BDDD95B2F8C}">
      <dgm:prSet/>
      <dgm:spPr/>
      <dgm:t>
        <a:bodyPr/>
        <a:lstStyle/>
        <a:p>
          <a:endParaRPr lang="es-ES"/>
        </a:p>
      </dgm:t>
    </dgm:pt>
    <dgm:pt modelId="{877746A4-7E0C-9C42-A6AF-1388AE7D1D8D}" type="sibTrans" cxnId="{778E3DF4-487E-4146-8673-0BDDD95B2F8C}">
      <dgm:prSet/>
      <dgm:spPr/>
      <dgm:t>
        <a:bodyPr/>
        <a:lstStyle/>
        <a:p>
          <a:endParaRPr lang="es-ES"/>
        </a:p>
      </dgm:t>
    </dgm:pt>
    <dgm:pt modelId="{A267A705-2A47-8B45-9963-450137C0A051}">
      <dgm:prSet phldrT="[Texto]"/>
      <dgm:spPr/>
      <dgm:t>
        <a:bodyPr/>
        <a:lstStyle/>
        <a:p>
          <a:r>
            <a:rPr lang="es-ES" b="1" dirty="0" smtClean="0"/>
            <a:t>Ruptura</a:t>
          </a:r>
          <a:endParaRPr lang="es-ES" b="1" dirty="0"/>
        </a:p>
      </dgm:t>
    </dgm:pt>
    <dgm:pt modelId="{E66CEB9D-1615-F64F-8212-53DF33259E5C}" type="parTrans" cxnId="{32B87A32-4B3A-9045-9278-F5E4FEF85CC4}">
      <dgm:prSet/>
      <dgm:spPr/>
      <dgm:t>
        <a:bodyPr/>
        <a:lstStyle/>
        <a:p>
          <a:endParaRPr lang="es-ES"/>
        </a:p>
      </dgm:t>
    </dgm:pt>
    <dgm:pt modelId="{6EB42883-57C3-B64E-BA0E-14B2BD3757A5}" type="sibTrans" cxnId="{32B87A32-4B3A-9045-9278-F5E4FEF85CC4}">
      <dgm:prSet/>
      <dgm:spPr/>
      <dgm:t>
        <a:bodyPr/>
        <a:lstStyle/>
        <a:p>
          <a:endParaRPr lang="es-ES"/>
        </a:p>
      </dgm:t>
    </dgm:pt>
    <dgm:pt modelId="{1D91E90F-46D1-A044-8344-9FEC7E20C487}">
      <dgm:prSet phldrT="[Texto]"/>
      <dgm:spPr/>
      <dgm:t>
        <a:bodyPr/>
        <a:lstStyle/>
        <a:p>
          <a:r>
            <a:rPr lang="es-ES" b="1" dirty="0" smtClean="0"/>
            <a:t>Aguantar</a:t>
          </a:r>
          <a:endParaRPr lang="es-ES" b="1" dirty="0"/>
        </a:p>
      </dgm:t>
    </dgm:pt>
    <dgm:pt modelId="{0CBD5AAC-820D-7F49-9FD7-59BE24DA60D5}" type="parTrans" cxnId="{BBC7C884-9EF4-5A47-974A-02B3134DEC1A}">
      <dgm:prSet/>
      <dgm:spPr/>
      <dgm:t>
        <a:bodyPr/>
        <a:lstStyle/>
        <a:p>
          <a:endParaRPr lang="es-ES"/>
        </a:p>
      </dgm:t>
    </dgm:pt>
    <dgm:pt modelId="{8D32F4E8-C2C9-A341-A8F7-D25A3451FECA}" type="sibTrans" cxnId="{BBC7C884-9EF4-5A47-974A-02B3134DEC1A}">
      <dgm:prSet/>
      <dgm:spPr/>
      <dgm:t>
        <a:bodyPr/>
        <a:lstStyle/>
        <a:p>
          <a:endParaRPr lang="es-ES"/>
        </a:p>
      </dgm:t>
    </dgm:pt>
    <dgm:pt modelId="{A70AEE17-788D-854E-939B-9EE63CA542F6}">
      <dgm:prSet phldrT="[Texto]" custT="1"/>
      <dgm:spPr/>
      <dgm:t>
        <a:bodyPr/>
        <a:lstStyle/>
        <a:p>
          <a:r>
            <a:rPr lang="es-ES" sz="1400" b="1" dirty="0" smtClean="0"/>
            <a:t>Alejarse huyendo</a:t>
          </a:r>
          <a:endParaRPr lang="es-ES" sz="1400" b="1" dirty="0"/>
        </a:p>
      </dgm:t>
    </dgm:pt>
    <dgm:pt modelId="{038F87EE-806F-674A-81A7-C7F901218E6C}" type="parTrans" cxnId="{362625DB-8B67-A343-9522-E82E3D62BEB3}">
      <dgm:prSet/>
      <dgm:spPr/>
      <dgm:t>
        <a:bodyPr/>
        <a:lstStyle/>
        <a:p>
          <a:endParaRPr lang="es-ES"/>
        </a:p>
      </dgm:t>
    </dgm:pt>
    <dgm:pt modelId="{369126CA-B3D3-8C4C-BFE3-A93EFD4E3257}" type="sibTrans" cxnId="{362625DB-8B67-A343-9522-E82E3D62BEB3}">
      <dgm:prSet/>
      <dgm:spPr/>
      <dgm:t>
        <a:bodyPr/>
        <a:lstStyle/>
        <a:p>
          <a:endParaRPr lang="es-ES"/>
        </a:p>
      </dgm:t>
    </dgm:pt>
    <dgm:pt modelId="{262E0C1D-ED5E-A542-891B-4811B193F0C9}">
      <dgm:prSet phldrT="[Texto]" custT="1"/>
      <dgm:spPr/>
      <dgm:t>
        <a:bodyPr/>
        <a:lstStyle/>
        <a:p>
          <a:r>
            <a:rPr lang="es-ES" sz="1400" b="1" dirty="0" smtClean="0"/>
            <a:t>Trasladar a otro/a</a:t>
          </a:r>
          <a:endParaRPr lang="es-ES" sz="1400" b="1" dirty="0"/>
        </a:p>
      </dgm:t>
    </dgm:pt>
    <dgm:pt modelId="{2BCC0B42-5CE8-F244-B12C-5AF203432489}" type="parTrans" cxnId="{0288EFE6-FCC7-B34C-B967-B917250DD5C4}">
      <dgm:prSet/>
      <dgm:spPr/>
      <dgm:t>
        <a:bodyPr/>
        <a:lstStyle/>
        <a:p>
          <a:endParaRPr lang="es-ES"/>
        </a:p>
      </dgm:t>
    </dgm:pt>
    <dgm:pt modelId="{45846D31-9A05-5142-9076-E7EA2C6C8C2B}" type="sibTrans" cxnId="{0288EFE6-FCC7-B34C-B967-B917250DD5C4}">
      <dgm:prSet/>
      <dgm:spPr/>
      <dgm:t>
        <a:bodyPr/>
        <a:lstStyle/>
        <a:p>
          <a:endParaRPr lang="es-ES"/>
        </a:p>
      </dgm:t>
    </dgm:pt>
    <dgm:pt modelId="{63B8B92D-807B-B145-98ED-8E631D9FEC87}">
      <dgm:prSet phldrT="[Texto]" custT="1"/>
      <dgm:spPr/>
      <dgm:t>
        <a:bodyPr/>
        <a:lstStyle/>
        <a:p>
          <a:r>
            <a:rPr lang="es-ES" sz="1400" b="1" dirty="0" smtClean="0"/>
            <a:t>Sufrir: indignidad</a:t>
          </a:r>
          <a:endParaRPr lang="es-ES" sz="1400" b="1" dirty="0"/>
        </a:p>
      </dgm:t>
    </dgm:pt>
    <dgm:pt modelId="{066CA4F7-3A1F-6646-A713-2D279B685BFE}" type="parTrans" cxnId="{6575CDAA-1441-9040-AAE8-4D7012345BBE}">
      <dgm:prSet/>
      <dgm:spPr/>
      <dgm:t>
        <a:bodyPr/>
        <a:lstStyle/>
        <a:p>
          <a:endParaRPr lang="es-ES"/>
        </a:p>
      </dgm:t>
    </dgm:pt>
    <dgm:pt modelId="{468F5D57-33D1-1345-B270-2B23ADBEE3D2}" type="sibTrans" cxnId="{6575CDAA-1441-9040-AAE8-4D7012345BBE}">
      <dgm:prSet/>
      <dgm:spPr/>
      <dgm:t>
        <a:bodyPr/>
        <a:lstStyle/>
        <a:p>
          <a:endParaRPr lang="es-ES"/>
        </a:p>
      </dgm:t>
    </dgm:pt>
    <dgm:pt modelId="{3686C80C-E619-F040-8C79-C167E7778D4E}">
      <dgm:prSet phldrT="[Texto]" custT="1"/>
      <dgm:spPr/>
      <dgm:t>
        <a:bodyPr/>
        <a:lstStyle/>
        <a:p>
          <a:r>
            <a:rPr lang="es-ES" sz="1400" b="1" dirty="0" smtClean="0"/>
            <a:t>Sublimar: hijos</a:t>
          </a:r>
          <a:endParaRPr lang="es-ES" sz="1400" b="1" dirty="0"/>
        </a:p>
      </dgm:t>
    </dgm:pt>
    <dgm:pt modelId="{587F1186-6E06-8945-93CB-93EECBC6B94E}" type="parTrans" cxnId="{0242F56B-DDA8-A44C-933B-C670E9769C9A}">
      <dgm:prSet/>
      <dgm:spPr/>
      <dgm:t>
        <a:bodyPr/>
        <a:lstStyle/>
        <a:p>
          <a:endParaRPr lang="es-ES"/>
        </a:p>
      </dgm:t>
    </dgm:pt>
    <dgm:pt modelId="{9C99F6B1-EB62-174E-B26B-B425B48690A6}" type="sibTrans" cxnId="{0242F56B-DDA8-A44C-933B-C670E9769C9A}">
      <dgm:prSet/>
      <dgm:spPr/>
      <dgm:t>
        <a:bodyPr/>
        <a:lstStyle/>
        <a:p>
          <a:endParaRPr lang="es-ES"/>
        </a:p>
      </dgm:t>
    </dgm:pt>
    <dgm:pt modelId="{B32F8DA9-72ED-7E42-8334-939326E779F0}">
      <dgm:prSet phldrT="[Texto]" custT="1"/>
      <dgm:spPr/>
      <dgm:t>
        <a:bodyPr/>
        <a:lstStyle/>
        <a:p>
          <a:r>
            <a:rPr lang="es-ES" sz="1400" b="1" dirty="0" smtClean="0"/>
            <a:t>Neutral, sin implicación</a:t>
          </a:r>
          <a:endParaRPr lang="es-ES" sz="1400" b="1" dirty="0"/>
        </a:p>
      </dgm:t>
    </dgm:pt>
    <dgm:pt modelId="{4503E922-6253-F54F-B47C-CF1EEA15305D}" type="parTrans" cxnId="{13B7D0F7-F1DB-3B43-B4A8-A730C7A7649C}">
      <dgm:prSet/>
      <dgm:spPr/>
      <dgm:t>
        <a:bodyPr/>
        <a:lstStyle/>
        <a:p>
          <a:endParaRPr lang="es-ES"/>
        </a:p>
      </dgm:t>
    </dgm:pt>
    <dgm:pt modelId="{1D854D4A-525D-ED41-8965-496346EF14CC}" type="sibTrans" cxnId="{13B7D0F7-F1DB-3B43-B4A8-A730C7A7649C}">
      <dgm:prSet/>
      <dgm:spPr/>
      <dgm:t>
        <a:bodyPr/>
        <a:lstStyle/>
        <a:p>
          <a:endParaRPr lang="es-ES"/>
        </a:p>
      </dgm:t>
    </dgm:pt>
    <dgm:pt modelId="{885C5F0C-839C-DA44-8E61-241D171BC508}">
      <dgm:prSet phldrT="[Texto]" custT="1"/>
      <dgm:spPr/>
      <dgm:t>
        <a:bodyPr/>
        <a:lstStyle/>
        <a:p>
          <a:r>
            <a:rPr lang="es-ES" sz="1400" b="1" dirty="0" smtClean="0"/>
            <a:t>Reinterpretarse</a:t>
          </a:r>
          <a:endParaRPr lang="es-ES" sz="1400" b="1" dirty="0"/>
        </a:p>
      </dgm:t>
    </dgm:pt>
    <dgm:pt modelId="{E86B09C7-BFD8-5A44-ABCD-9AC0FBE21D40}" type="parTrans" cxnId="{19B763A0-1067-7A41-B2E6-D7B8A40ACA89}">
      <dgm:prSet/>
      <dgm:spPr/>
      <dgm:t>
        <a:bodyPr/>
        <a:lstStyle/>
        <a:p>
          <a:endParaRPr lang="es-ES"/>
        </a:p>
      </dgm:t>
    </dgm:pt>
    <dgm:pt modelId="{3E7EC464-CF6D-D041-A6CE-5965B27DB180}" type="sibTrans" cxnId="{19B763A0-1067-7A41-B2E6-D7B8A40ACA89}">
      <dgm:prSet/>
      <dgm:spPr/>
      <dgm:t>
        <a:bodyPr/>
        <a:lstStyle/>
        <a:p>
          <a:endParaRPr lang="es-ES"/>
        </a:p>
      </dgm:t>
    </dgm:pt>
    <dgm:pt modelId="{2A9F3D0E-EFAA-264C-9C9B-4665A1CF5A29}" type="pres">
      <dgm:prSet presAssocID="{75E63D65-3FCB-B249-B22B-BAB79C33C44D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133D0CB0-816C-A44B-9FDD-388A8BFDE275}" type="pres">
      <dgm:prSet presAssocID="{76E58A24-44AD-814B-90D0-B17843D75A0F}" presName="gear1" presStyleLbl="node1" presStyleIdx="0" presStyleCnt="3">
        <dgm:presLayoutVars>
          <dgm:chMax val="1"/>
          <dgm:bulletEnabled val="1"/>
        </dgm:presLayoutVars>
      </dgm:prSet>
      <dgm:spPr/>
    </dgm:pt>
    <dgm:pt modelId="{89EB033B-F809-5B4C-A456-3A353322A2F1}" type="pres">
      <dgm:prSet presAssocID="{76E58A24-44AD-814B-90D0-B17843D75A0F}" presName="gear1srcNode" presStyleLbl="node1" presStyleIdx="0" presStyleCnt="3"/>
      <dgm:spPr/>
    </dgm:pt>
    <dgm:pt modelId="{1E1D0A76-289A-E44D-993B-79B9D980A937}" type="pres">
      <dgm:prSet presAssocID="{76E58A24-44AD-814B-90D0-B17843D75A0F}" presName="gear1dstNode" presStyleLbl="node1" presStyleIdx="0" presStyleCnt="3"/>
      <dgm:spPr/>
    </dgm:pt>
    <dgm:pt modelId="{1B411973-60EA-BC4A-A83B-EBCD5FECB613}" type="pres">
      <dgm:prSet presAssocID="{76E58A24-44AD-814B-90D0-B17843D75A0F}" presName="gear1ch" presStyleLbl="fgAcc1" presStyleIdx="0" presStyleCnt="3" custScaleY="59536" custLinFactNeighborX="-30455" custLinFactNeighborY="20232">
        <dgm:presLayoutVars>
          <dgm:chMax val="0"/>
          <dgm:bulletEnabled val="1"/>
        </dgm:presLayoutVars>
      </dgm:prSet>
      <dgm:spPr/>
    </dgm:pt>
    <dgm:pt modelId="{C4D913E6-E5FD-B746-AAB5-47B8E671FC16}" type="pres">
      <dgm:prSet presAssocID="{A267A705-2A47-8B45-9963-450137C0A051}" presName="gear2" presStyleLbl="node1" presStyleIdx="1" presStyleCnt="3">
        <dgm:presLayoutVars>
          <dgm:chMax val="1"/>
          <dgm:bulletEnabled val="1"/>
        </dgm:presLayoutVars>
      </dgm:prSet>
      <dgm:spPr/>
    </dgm:pt>
    <dgm:pt modelId="{F5782FF1-E5C3-A44C-B35F-CE0231E0A9AC}" type="pres">
      <dgm:prSet presAssocID="{A267A705-2A47-8B45-9963-450137C0A051}" presName="gear2srcNode" presStyleLbl="node1" presStyleIdx="1" presStyleCnt="3"/>
      <dgm:spPr/>
    </dgm:pt>
    <dgm:pt modelId="{B232BAAE-583C-3941-8B3A-191A991145DB}" type="pres">
      <dgm:prSet presAssocID="{A267A705-2A47-8B45-9963-450137C0A051}" presName="gear2dstNode" presStyleLbl="node1" presStyleIdx="1" presStyleCnt="3"/>
      <dgm:spPr/>
    </dgm:pt>
    <dgm:pt modelId="{789E052D-29A7-2E4C-BE4D-C753E6526D8C}" type="pres">
      <dgm:prSet presAssocID="{A267A705-2A47-8B45-9963-450137C0A051}" presName="gear2ch" presStyleLbl="fgAcc1" presStyleIdx="1" presStyleCnt="3" custScaleY="60696" custLinFactNeighborX="-18850">
        <dgm:presLayoutVars>
          <dgm:chMax val="0"/>
          <dgm:bulletEnabled val="1"/>
        </dgm:presLayoutVars>
      </dgm:prSet>
      <dgm:spPr/>
    </dgm:pt>
    <dgm:pt modelId="{41C169C2-2153-3A4A-9D77-E06BE21D3F2C}" type="pres">
      <dgm:prSet presAssocID="{1D91E90F-46D1-A044-8344-9FEC7E20C487}" presName="gear3" presStyleLbl="node1" presStyleIdx="2" presStyleCnt="3"/>
      <dgm:spPr/>
    </dgm:pt>
    <dgm:pt modelId="{E83C4F2F-4D22-6248-AD8E-6369DE01F5B6}" type="pres">
      <dgm:prSet presAssocID="{1D91E90F-46D1-A044-8344-9FEC7E20C487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255DC1A8-DC0F-6044-81B6-BE3ED4900CCA}" type="pres">
      <dgm:prSet presAssocID="{1D91E90F-46D1-A044-8344-9FEC7E20C487}" presName="gear3srcNode" presStyleLbl="node1" presStyleIdx="2" presStyleCnt="3"/>
      <dgm:spPr/>
    </dgm:pt>
    <dgm:pt modelId="{73058132-28F4-C64E-ADBD-B00258E02158}" type="pres">
      <dgm:prSet presAssocID="{1D91E90F-46D1-A044-8344-9FEC7E20C487}" presName="gear3dstNode" presStyleLbl="node1" presStyleIdx="2" presStyleCnt="3"/>
      <dgm:spPr/>
    </dgm:pt>
    <dgm:pt modelId="{0312587F-28EE-7C44-87E6-18EB5057F142}" type="pres">
      <dgm:prSet presAssocID="{1D91E90F-46D1-A044-8344-9FEC7E20C487}" presName="gear3ch" presStyleLbl="fgAcc1" presStyleIdx="2" presStyleCnt="3" custScaleY="59004" custLinFactNeighborX="10150" custLinFactNeighborY="-1341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5C19F82-AAC0-2F44-955A-3806EFFDE950}" type="pres">
      <dgm:prSet presAssocID="{877746A4-7E0C-9C42-A6AF-1388AE7D1D8D}" presName="connector1" presStyleLbl="sibTrans2D1" presStyleIdx="0" presStyleCnt="3"/>
      <dgm:spPr/>
    </dgm:pt>
    <dgm:pt modelId="{B9277FF9-B5F7-6948-A904-DD1AA29A3ADB}" type="pres">
      <dgm:prSet presAssocID="{6EB42883-57C3-B64E-BA0E-14B2BD3757A5}" presName="connector2" presStyleLbl="sibTrans2D1" presStyleIdx="1" presStyleCnt="3"/>
      <dgm:spPr/>
    </dgm:pt>
    <dgm:pt modelId="{96BE8705-975F-0740-B184-371F3A87C734}" type="pres">
      <dgm:prSet presAssocID="{8D32F4E8-C2C9-A341-A8F7-D25A3451FECA}" presName="connector3" presStyleLbl="sibTrans2D1" presStyleIdx="2" presStyleCnt="3"/>
      <dgm:spPr/>
    </dgm:pt>
  </dgm:ptLst>
  <dgm:cxnLst>
    <dgm:cxn modelId="{6575CDAA-1441-9040-AAE8-4D7012345BBE}" srcId="{1D91E90F-46D1-A044-8344-9FEC7E20C487}" destId="{63B8B92D-807B-B145-98ED-8E631D9FEC87}" srcOrd="0" destOrd="0" parTransId="{066CA4F7-3A1F-6646-A713-2D279B685BFE}" sibTransId="{468F5D57-33D1-1345-B270-2B23ADBEE3D2}"/>
    <dgm:cxn modelId="{6A36996C-2416-EC48-A20B-AA528B0966A6}" type="presOf" srcId="{6EB42883-57C3-B64E-BA0E-14B2BD3757A5}" destId="{B9277FF9-B5F7-6948-A904-DD1AA29A3ADB}" srcOrd="0" destOrd="0" presId="urn:microsoft.com/office/officeart/2005/8/layout/gear1"/>
    <dgm:cxn modelId="{1874B80A-775C-0845-907F-DE1E682CD926}" type="presOf" srcId="{1D91E90F-46D1-A044-8344-9FEC7E20C487}" destId="{73058132-28F4-C64E-ADBD-B00258E02158}" srcOrd="3" destOrd="0" presId="urn:microsoft.com/office/officeart/2005/8/layout/gear1"/>
    <dgm:cxn modelId="{BE2D4A53-1958-4647-99F2-157E44FE49B6}" type="presOf" srcId="{76E58A24-44AD-814B-90D0-B17843D75A0F}" destId="{89EB033B-F809-5B4C-A456-3A353322A2F1}" srcOrd="1" destOrd="0" presId="urn:microsoft.com/office/officeart/2005/8/layout/gear1"/>
    <dgm:cxn modelId="{29C2E727-193D-D545-BBC0-7DC51CF0E0D0}" type="presOf" srcId="{B32F8DA9-72ED-7E42-8334-939326E779F0}" destId="{1B411973-60EA-BC4A-A83B-EBCD5FECB613}" srcOrd="0" destOrd="0" presId="urn:microsoft.com/office/officeart/2005/8/layout/gear1"/>
    <dgm:cxn modelId="{BBC7C884-9EF4-5A47-974A-02B3134DEC1A}" srcId="{75E63D65-3FCB-B249-B22B-BAB79C33C44D}" destId="{1D91E90F-46D1-A044-8344-9FEC7E20C487}" srcOrd="2" destOrd="0" parTransId="{0CBD5AAC-820D-7F49-9FD7-59BE24DA60D5}" sibTransId="{8D32F4E8-C2C9-A341-A8F7-D25A3451FECA}"/>
    <dgm:cxn modelId="{18D7DED7-FEF6-C249-981D-E2788C59F875}" type="presOf" srcId="{A267A705-2A47-8B45-9963-450137C0A051}" destId="{C4D913E6-E5FD-B746-AAB5-47B8E671FC16}" srcOrd="0" destOrd="0" presId="urn:microsoft.com/office/officeart/2005/8/layout/gear1"/>
    <dgm:cxn modelId="{32B87A32-4B3A-9045-9278-F5E4FEF85CC4}" srcId="{75E63D65-3FCB-B249-B22B-BAB79C33C44D}" destId="{A267A705-2A47-8B45-9963-450137C0A051}" srcOrd="1" destOrd="0" parTransId="{E66CEB9D-1615-F64F-8212-53DF33259E5C}" sibTransId="{6EB42883-57C3-B64E-BA0E-14B2BD3757A5}"/>
    <dgm:cxn modelId="{362625DB-8B67-A343-9522-E82E3D62BEB3}" srcId="{A267A705-2A47-8B45-9963-450137C0A051}" destId="{A70AEE17-788D-854E-939B-9EE63CA542F6}" srcOrd="0" destOrd="0" parTransId="{038F87EE-806F-674A-81A7-C7F901218E6C}" sibTransId="{369126CA-B3D3-8C4C-BFE3-A93EFD4E3257}"/>
    <dgm:cxn modelId="{6AAC43CA-9D79-5643-B1CF-1CD519973207}" type="presOf" srcId="{1D91E90F-46D1-A044-8344-9FEC7E20C487}" destId="{41C169C2-2153-3A4A-9D77-E06BE21D3F2C}" srcOrd="0" destOrd="0" presId="urn:microsoft.com/office/officeart/2005/8/layout/gear1"/>
    <dgm:cxn modelId="{0242F56B-DDA8-A44C-933B-C670E9769C9A}" srcId="{1D91E90F-46D1-A044-8344-9FEC7E20C487}" destId="{3686C80C-E619-F040-8C79-C167E7778D4E}" srcOrd="1" destOrd="0" parTransId="{587F1186-6E06-8945-93CB-93EECBC6B94E}" sibTransId="{9C99F6B1-EB62-174E-B26B-B425B48690A6}"/>
    <dgm:cxn modelId="{0288EFE6-FCC7-B34C-B967-B917250DD5C4}" srcId="{A267A705-2A47-8B45-9963-450137C0A051}" destId="{262E0C1D-ED5E-A542-891B-4811B193F0C9}" srcOrd="1" destOrd="0" parTransId="{2BCC0B42-5CE8-F244-B12C-5AF203432489}" sibTransId="{45846D31-9A05-5142-9076-E7EA2C6C8C2B}"/>
    <dgm:cxn modelId="{19B763A0-1067-7A41-B2E6-D7B8A40ACA89}" srcId="{76E58A24-44AD-814B-90D0-B17843D75A0F}" destId="{885C5F0C-839C-DA44-8E61-241D171BC508}" srcOrd="1" destOrd="0" parTransId="{E86B09C7-BFD8-5A44-ABCD-9AC0FBE21D40}" sibTransId="{3E7EC464-CF6D-D041-A6CE-5965B27DB180}"/>
    <dgm:cxn modelId="{7D31B56F-0243-A04B-8A6C-34F4716C7F21}" type="presOf" srcId="{A267A705-2A47-8B45-9963-450137C0A051}" destId="{F5782FF1-E5C3-A44C-B35F-CE0231E0A9AC}" srcOrd="1" destOrd="0" presId="urn:microsoft.com/office/officeart/2005/8/layout/gear1"/>
    <dgm:cxn modelId="{E2510517-F6E6-D244-A6C7-4C59ED6EB755}" type="presOf" srcId="{76E58A24-44AD-814B-90D0-B17843D75A0F}" destId="{1E1D0A76-289A-E44D-993B-79B9D980A937}" srcOrd="2" destOrd="0" presId="urn:microsoft.com/office/officeart/2005/8/layout/gear1"/>
    <dgm:cxn modelId="{5178D6FD-5768-F049-AF88-E0D7200B958F}" type="presOf" srcId="{A70AEE17-788D-854E-939B-9EE63CA542F6}" destId="{789E052D-29A7-2E4C-BE4D-C753E6526D8C}" srcOrd="0" destOrd="0" presId="urn:microsoft.com/office/officeart/2005/8/layout/gear1"/>
    <dgm:cxn modelId="{932E61C1-B664-3042-A89E-A272C433D4E9}" type="presOf" srcId="{1D91E90F-46D1-A044-8344-9FEC7E20C487}" destId="{255DC1A8-DC0F-6044-81B6-BE3ED4900CCA}" srcOrd="2" destOrd="0" presId="urn:microsoft.com/office/officeart/2005/8/layout/gear1"/>
    <dgm:cxn modelId="{213C1FE7-A10F-7849-B46A-5F42A91442BF}" type="presOf" srcId="{76E58A24-44AD-814B-90D0-B17843D75A0F}" destId="{133D0CB0-816C-A44B-9FDD-388A8BFDE275}" srcOrd="0" destOrd="0" presId="urn:microsoft.com/office/officeart/2005/8/layout/gear1"/>
    <dgm:cxn modelId="{ABE4A05C-3AD8-8446-BF01-4E8BF775EA08}" type="presOf" srcId="{63B8B92D-807B-B145-98ED-8E631D9FEC87}" destId="{0312587F-28EE-7C44-87E6-18EB5057F142}" srcOrd="0" destOrd="0" presId="urn:microsoft.com/office/officeart/2005/8/layout/gear1"/>
    <dgm:cxn modelId="{778E3DF4-487E-4146-8673-0BDDD95B2F8C}" srcId="{75E63D65-3FCB-B249-B22B-BAB79C33C44D}" destId="{76E58A24-44AD-814B-90D0-B17843D75A0F}" srcOrd="0" destOrd="0" parTransId="{51563DB0-36C7-7142-AA3A-01AA69C212D5}" sibTransId="{877746A4-7E0C-9C42-A6AF-1388AE7D1D8D}"/>
    <dgm:cxn modelId="{764102E8-0580-DC44-93B0-04D2F0E4C7CA}" type="presOf" srcId="{A267A705-2A47-8B45-9963-450137C0A051}" destId="{B232BAAE-583C-3941-8B3A-191A991145DB}" srcOrd="2" destOrd="0" presId="urn:microsoft.com/office/officeart/2005/8/layout/gear1"/>
    <dgm:cxn modelId="{33BB1A5E-9B3B-0143-87AF-5B1BE40935BD}" type="presOf" srcId="{1D91E90F-46D1-A044-8344-9FEC7E20C487}" destId="{E83C4F2F-4D22-6248-AD8E-6369DE01F5B6}" srcOrd="1" destOrd="0" presId="urn:microsoft.com/office/officeart/2005/8/layout/gear1"/>
    <dgm:cxn modelId="{EA4954FC-7266-8845-A368-9D3729758997}" type="presOf" srcId="{877746A4-7E0C-9C42-A6AF-1388AE7D1D8D}" destId="{35C19F82-AAC0-2F44-955A-3806EFFDE950}" srcOrd="0" destOrd="0" presId="urn:microsoft.com/office/officeart/2005/8/layout/gear1"/>
    <dgm:cxn modelId="{474880DD-BA69-3C48-9626-DD99E462C624}" type="presOf" srcId="{3686C80C-E619-F040-8C79-C167E7778D4E}" destId="{0312587F-28EE-7C44-87E6-18EB5057F142}" srcOrd="0" destOrd="1" presId="urn:microsoft.com/office/officeart/2005/8/layout/gear1"/>
    <dgm:cxn modelId="{13B7D0F7-F1DB-3B43-B4A8-A730C7A7649C}" srcId="{76E58A24-44AD-814B-90D0-B17843D75A0F}" destId="{B32F8DA9-72ED-7E42-8334-939326E779F0}" srcOrd="0" destOrd="0" parTransId="{4503E922-6253-F54F-B47C-CF1EEA15305D}" sibTransId="{1D854D4A-525D-ED41-8965-496346EF14CC}"/>
    <dgm:cxn modelId="{E96A7EFE-4D8D-D548-9F4C-58E00A07CAF0}" type="presOf" srcId="{885C5F0C-839C-DA44-8E61-241D171BC508}" destId="{1B411973-60EA-BC4A-A83B-EBCD5FECB613}" srcOrd="0" destOrd="1" presId="urn:microsoft.com/office/officeart/2005/8/layout/gear1"/>
    <dgm:cxn modelId="{931820E8-2560-A244-BDE7-C8822B5388AE}" type="presOf" srcId="{8D32F4E8-C2C9-A341-A8F7-D25A3451FECA}" destId="{96BE8705-975F-0740-B184-371F3A87C734}" srcOrd="0" destOrd="0" presId="urn:microsoft.com/office/officeart/2005/8/layout/gear1"/>
    <dgm:cxn modelId="{1E9301B2-633A-094C-8594-22CD0ED874F9}" type="presOf" srcId="{262E0C1D-ED5E-A542-891B-4811B193F0C9}" destId="{789E052D-29A7-2E4C-BE4D-C753E6526D8C}" srcOrd="0" destOrd="1" presId="urn:microsoft.com/office/officeart/2005/8/layout/gear1"/>
    <dgm:cxn modelId="{83B08923-6EE8-BC45-9038-6DD4460F0906}" type="presOf" srcId="{75E63D65-3FCB-B249-B22B-BAB79C33C44D}" destId="{2A9F3D0E-EFAA-264C-9C9B-4665A1CF5A29}" srcOrd="0" destOrd="0" presId="urn:microsoft.com/office/officeart/2005/8/layout/gear1"/>
    <dgm:cxn modelId="{D4302440-E45B-EC49-9CC8-30AD62B254D3}" type="presParOf" srcId="{2A9F3D0E-EFAA-264C-9C9B-4665A1CF5A29}" destId="{133D0CB0-816C-A44B-9FDD-388A8BFDE275}" srcOrd="0" destOrd="0" presId="urn:microsoft.com/office/officeart/2005/8/layout/gear1"/>
    <dgm:cxn modelId="{07213192-9255-E74E-8A12-655E94C9BAD4}" type="presParOf" srcId="{2A9F3D0E-EFAA-264C-9C9B-4665A1CF5A29}" destId="{89EB033B-F809-5B4C-A456-3A353322A2F1}" srcOrd="1" destOrd="0" presId="urn:microsoft.com/office/officeart/2005/8/layout/gear1"/>
    <dgm:cxn modelId="{5D1C4E9C-350A-F646-BF75-316263B847A8}" type="presParOf" srcId="{2A9F3D0E-EFAA-264C-9C9B-4665A1CF5A29}" destId="{1E1D0A76-289A-E44D-993B-79B9D980A937}" srcOrd="2" destOrd="0" presId="urn:microsoft.com/office/officeart/2005/8/layout/gear1"/>
    <dgm:cxn modelId="{835B5253-EC7F-9D43-8A85-BE1A27AC256E}" type="presParOf" srcId="{2A9F3D0E-EFAA-264C-9C9B-4665A1CF5A29}" destId="{1B411973-60EA-BC4A-A83B-EBCD5FECB613}" srcOrd="3" destOrd="0" presId="urn:microsoft.com/office/officeart/2005/8/layout/gear1"/>
    <dgm:cxn modelId="{62CCF11A-600C-5E4A-9CE2-0FCC0BEFA092}" type="presParOf" srcId="{2A9F3D0E-EFAA-264C-9C9B-4665A1CF5A29}" destId="{C4D913E6-E5FD-B746-AAB5-47B8E671FC16}" srcOrd="4" destOrd="0" presId="urn:microsoft.com/office/officeart/2005/8/layout/gear1"/>
    <dgm:cxn modelId="{4D7BA104-F517-074A-9C2C-4AC109991E43}" type="presParOf" srcId="{2A9F3D0E-EFAA-264C-9C9B-4665A1CF5A29}" destId="{F5782FF1-E5C3-A44C-B35F-CE0231E0A9AC}" srcOrd="5" destOrd="0" presId="urn:microsoft.com/office/officeart/2005/8/layout/gear1"/>
    <dgm:cxn modelId="{7ABD6CA2-652C-CA49-9B91-6DAAD8048CFA}" type="presParOf" srcId="{2A9F3D0E-EFAA-264C-9C9B-4665A1CF5A29}" destId="{B232BAAE-583C-3941-8B3A-191A991145DB}" srcOrd="6" destOrd="0" presId="urn:microsoft.com/office/officeart/2005/8/layout/gear1"/>
    <dgm:cxn modelId="{AB673B33-185A-B040-B7C7-84F5E09E86A7}" type="presParOf" srcId="{2A9F3D0E-EFAA-264C-9C9B-4665A1CF5A29}" destId="{789E052D-29A7-2E4C-BE4D-C753E6526D8C}" srcOrd="7" destOrd="0" presId="urn:microsoft.com/office/officeart/2005/8/layout/gear1"/>
    <dgm:cxn modelId="{CD0F5488-32F8-1A42-8E6E-BBBD74326AC4}" type="presParOf" srcId="{2A9F3D0E-EFAA-264C-9C9B-4665A1CF5A29}" destId="{41C169C2-2153-3A4A-9D77-E06BE21D3F2C}" srcOrd="8" destOrd="0" presId="urn:microsoft.com/office/officeart/2005/8/layout/gear1"/>
    <dgm:cxn modelId="{9CD4613B-C715-694C-A1E1-C42F27586D5D}" type="presParOf" srcId="{2A9F3D0E-EFAA-264C-9C9B-4665A1CF5A29}" destId="{E83C4F2F-4D22-6248-AD8E-6369DE01F5B6}" srcOrd="9" destOrd="0" presId="urn:microsoft.com/office/officeart/2005/8/layout/gear1"/>
    <dgm:cxn modelId="{AD0512F3-D218-EA4F-BA56-8B71D6BBD714}" type="presParOf" srcId="{2A9F3D0E-EFAA-264C-9C9B-4665A1CF5A29}" destId="{255DC1A8-DC0F-6044-81B6-BE3ED4900CCA}" srcOrd="10" destOrd="0" presId="urn:microsoft.com/office/officeart/2005/8/layout/gear1"/>
    <dgm:cxn modelId="{9E7CAD28-A607-A343-9431-931428613655}" type="presParOf" srcId="{2A9F3D0E-EFAA-264C-9C9B-4665A1CF5A29}" destId="{73058132-28F4-C64E-ADBD-B00258E02158}" srcOrd="11" destOrd="0" presId="urn:microsoft.com/office/officeart/2005/8/layout/gear1"/>
    <dgm:cxn modelId="{0F2F3657-4DFE-B047-B4AC-99FDE9D484DE}" type="presParOf" srcId="{2A9F3D0E-EFAA-264C-9C9B-4665A1CF5A29}" destId="{0312587F-28EE-7C44-87E6-18EB5057F142}" srcOrd="12" destOrd="0" presId="urn:microsoft.com/office/officeart/2005/8/layout/gear1"/>
    <dgm:cxn modelId="{34806443-1B4A-4341-BF6E-3E4F9A5E7E23}" type="presParOf" srcId="{2A9F3D0E-EFAA-264C-9C9B-4665A1CF5A29}" destId="{35C19F82-AAC0-2F44-955A-3806EFFDE950}" srcOrd="13" destOrd="0" presId="urn:microsoft.com/office/officeart/2005/8/layout/gear1"/>
    <dgm:cxn modelId="{C16D9D83-AF6A-9D4F-90CD-59213795DAA1}" type="presParOf" srcId="{2A9F3D0E-EFAA-264C-9C9B-4665A1CF5A29}" destId="{B9277FF9-B5F7-6948-A904-DD1AA29A3ADB}" srcOrd="14" destOrd="0" presId="urn:microsoft.com/office/officeart/2005/8/layout/gear1"/>
    <dgm:cxn modelId="{FA298A16-3F0B-8E4F-925B-E4F2D06FB5E7}" type="presParOf" srcId="{2A9F3D0E-EFAA-264C-9C9B-4665A1CF5A29}" destId="{96BE8705-975F-0740-B184-371F3A87C734}" srcOrd="15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34817A7-AEC5-794F-90E0-245ED6B551AE}" type="doc">
      <dgm:prSet loTypeId="urn:microsoft.com/office/officeart/2008/layout/HexagonCluster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DA0BDD6-6396-9E44-8B7B-637A1024415B}">
      <dgm:prSet phldrT="[Texto]"/>
      <dgm:spPr/>
      <dgm:t>
        <a:bodyPr/>
        <a:lstStyle/>
        <a:p>
          <a:r>
            <a:rPr lang="es-ES" b="1" dirty="0" smtClean="0"/>
            <a:t>MADRES SOLTERAS</a:t>
          </a:r>
          <a:endParaRPr lang="es-ES" b="1" dirty="0"/>
        </a:p>
      </dgm:t>
    </dgm:pt>
    <dgm:pt modelId="{CD734F5D-7CB4-904B-B605-6D2AB6172A71}" type="parTrans" cxnId="{DAA0188A-DFFD-4747-9A00-BCFF5F1CCCD8}">
      <dgm:prSet/>
      <dgm:spPr/>
      <dgm:t>
        <a:bodyPr/>
        <a:lstStyle/>
        <a:p>
          <a:endParaRPr lang="es-ES"/>
        </a:p>
      </dgm:t>
    </dgm:pt>
    <dgm:pt modelId="{D80314FE-5198-004F-8BDA-561DB7784145}" type="sibTrans" cxnId="{DAA0188A-DFFD-4747-9A00-BCFF5F1CCCD8}">
      <dgm:prSet/>
      <dgm:spPr/>
      <dgm:t>
        <a:bodyPr/>
        <a:lstStyle/>
        <a:p>
          <a:endParaRPr lang="es-ES"/>
        </a:p>
      </dgm:t>
    </dgm:pt>
    <dgm:pt modelId="{0B129BAF-9737-6A45-839E-8E1E33CA428E}">
      <dgm:prSet phldrT="[Texto]"/>
      <dgm:spPr/>
      <dgm:t>
        <a:bodyPr/>
        <a:lstStyle/>
        <a:p>
          <a:r>
            <a:rPr lang="es-ES" b="1" dirty="0" smtClean="0"/>
            <a:t>VARIOS COMPROMISOS</a:t>
          </a:r>
          <a:endParaRPr lang="es-ES" b="1" dirty="0"/>
        </a:p>
      </dgm:t>
    </dgm:pt>
    <dgm:pt modelId="{20E3AE3A-EF5D-8D42-926D-30A0E564FA0E}" type="parTrans" cxnId="{BBEE648F-2877-6640-88AB-B2012BCCE517}">
      <dgm:prSet/>
      <dgm:spPr/>
      <dgm:t>
        <a:bodyPr/>
        <a:lstStyle/>
        <a:p>
          <a:endParaRPr lang="es-ES"/>
        </a:p>
      </dgm:t>
    </dgm:pt>
    <dgm:pt modelId="{3CDCB1F4-B5DA-9446-867E-320105C788A9}" type="sibTrans" cxnId="{BBEE648F-2877-6640-88AB-B2012BCCE517}">
      <dgm:prSet/>
      <dgm:spPr/>
      <dgm:t>
        <a:bodyPr/>
        <a:lstStyle/>
        <a:p>
          <a:endParaRPr lang="es-ES"/>
        </a:p>
      </dgm:t>
    </dgm:pt>
    <dgm:pt modelId="{DD1DFD35-B448-7244-B9C8-C15199438B99}">
      <dgm:prSet phldrT="[Texto]"/>
      <dgm:spPr/>
      <dgm:t>
        <a:bodyPr/>
        <a:lstStyle/>
        <a:p>
          <a:r>
            <a:rPr lang="es-ES" b="1" dirty="0" smtClean="0"/>
            <a:t>HIJOS NO DESEADOS</a:t>
          </a:r>
          <a:endParaRPr lang="es-ES" b="1" dirty="0"/>
        </a:p>
      </dgm:t>
    </dgm:pt>
    <dgm:pt modelId="{DEB9D8AA-B2CA-044A-88B2-B691321B264F}" type="parTrans" cxnId="{107A33A8-87F7-1D44-998A-9D81DAD8728E}">
      <dgm:prSet/>
      <dgm:spPr/>
      <dgm:t>
        <a:bodyPr/>
        <a:lstStyle/>
        <a:p>
          <a:endParaRPr lang="es-ES"/>
        </a:p>
      </dgm:t>
    </dgm:pt>
    <dgm:pt modelId="{0ACC29A1-0AE8-DF4F-B040-C79E28497A72}" type="sibTrans" cxnId="{107A33A8-87F7-1D44-998A-9D81DAD8728E}">
      <dgm:prSet/>
      <dgm:spPr/>
      <dgm:t>
        <a:bodyPr/>
        <a:lstStyle/>
        <a:p>
          <a:endParaRPr lang="es-ES"/>
        </a:p>
      </dgm:t>
    </dgm:pt>
    <dgm:pt modelId="{7B3E9D84-8AE7-5345-8D3B-6F9DE0B54402}">
      <dgm:prSet phldrT="[Texto]"/>
      <dgm:spPr/>
      <dgm:t>
        <a:bodyPr/>
        <a:lstStyle/>
        <a:p>
          <a:r>
            <a:rPr lang="es-ES" b="1" dirty="0" smtClean="0"/>
            <a:t>DESORDEN RELIGIOSO</a:t>
          </a:r>
          <a:endParaRPr lang="es-ES" b="1" dirty="0"/>
        </a:p>
      </dgm:t>
    </dgm:pt>
    <dgm:pt modelId="{00B9BB16-0B01-EB4F-A1E1-7D098BD8CE57}" type="parTrans" cxnId="{5C52F061-AF51-2F49-AB3D-B9EFF140BBFA}">
      <dgm:prSet/>
      <dgm:spPr/>
      <dgm:t>
        <a:bodyPr/>
        <a:lstStyle/>
        <a:p>
          <a:endParaRPr lang="es-ES"/>
        </a:p>
      </dgm:t>
    </dgm:pt>
    <dgm:pt modelId="{8ECD0105-C9E1-F642-99B4-3DEFF86CFE5C}" type="sibTrans" cxnId="{5C52F061-AF51-2F49-AB3D-B9EFF140BBFA}">
      <dgm:prSet/>
      <dgm:spPr/>
      <dgm:t>
        <a:bodyPr/>
        <a:lstStyle/>
        <a:p>
          <a:endParaRPr lang="es-ES"/>
        </a:p>
      </dgm:t>
    </dgm:pt>
    <dgm:pt modelId="{1C96E0C4-797D-5A44-917C-415940F5E824}">
      <dgm:prSet phldrT="[Texto]"/>
      <dgm:spPr/>
      <dgm:t>
        <a:bodyPr/>
        <a:lstStyle/>
        <a:p>
          <a:r>
            <a:rPr lang="es-ES" b="1" dirty="0" smtClean="0"/>
            <a:t>HIJOS SIN PADRES</a:t>
          </a:r>
          <a:endParaRPr lang="es-ES" b="1" dirty="0"/>
        </a:p>
      </dgm:t>
    </dgm:pt>
    <dgm:pt modelId="{431D3049-2C67-1242-BB9A-BB2F1D29BC56}" type="parTrans" cxnId="{70079CE9-78E6-7949-9EDA-B49266AE6136}">
      <dgm:prSet/>
      <dgm:spPr/>
      <dgm:t>
        <a:bodyPr/>
        <a:lstStyle/>
        <a:p>
          <a:endParaRPr lang="es-ES"/>
        </a:p>
      </dgm:t>
    </dgm:pt>
    <dgm:pt modelId="{BDFD9B50-A8A2-CD4A-B59E-CDB7F1E4E9FA}" type="sibTrans" cxnId="{70079CE9-78E6-7949-9EDA-B49266AE6136}">
      <dgm:prSet/>
      <dgm:spPr/>
      <dgm:t>
        <a:bodyPr/>
        <a:lstStyle/>
        <a:p>
          <a:endParaRPr lang="es-ES"/>
        </a:p>
      </dgm:t>
    </dgm:pt>
    <dgm:pt modelId="{943E68E7-5A7E-644E-B345-ADE9530AF602}" type="pres">
      <dgm:prSet presAssocID="{534817A7-AEC5-794F-90E0-245ED6B551AE}" presName="Name0" presStyleCnt="0">
        <dgm:presLayoutVars>
          <dgm:chMax val="21"/>
          <dgm:chPref val="21"/>
        </dgm:presLayoutVars>
      </dgm:prSet>
      <dgm:spPr/>
    </dgm:pt>
    <dgm:pt modelId="{460A5E90-9EA0-994F-9111-3EF4A3E7FCDB}" type="pres">
      <dgm:prSet presAssocID="{BDA0BDD6-6396-9E44-8B7B-637A1024415B}" presName="text1" presStyleCnt="0"/>
      <dgm:spPr/>
    </dgm:pt>
    <dgm:pt modelId="{3685D89E-690F-024B-9620-2BD95E82BF6F}" type="pres">
      <dgm:prSet presAssocID="{BDA0BDD6-6396-9E44-8B7B-637A1024415B}" presName="textRepeatNode" presStyleLbl="alignNode1" presStyleIdx="0" presStyleCnt="5">
        <dgm:presLayoutVars>
          <dgm:chMax val="0"/>
          <dgm:chPref val="0"/>
          <dgm:bulletEnabled val="1"/>
        </dgm:presLayoutVars>
      </dgm:prSet>
      <dgm:spPr/>
    </dgm:pt>
    <dgm:pt modelId="{5D531EA8-8C3A-4043-BC4D-35D0FBA3619F}" type="pres">
      <dgm:prSet presAssocID="{BDA0BDD6-6396-9E44-8B7B-637A1024415B}" presName="textaccent1" presStyleCnt="0"/>
      <dgm:spPr/>
    </dgm:pt>
    <dgm:pt modelId="{D00A6090-B6BB-2D46-87AB-24D6CB4730F9}" type="pres">
      <dgm:prSet presAssocID="{BDA0BDD6-6396-9E44-8B7B-637A1024415B}" presName="accentRepeatNode" presStyleLbl="solidAlignAcc1" presStyleIdx="0" presStyleCnt="10"/>
      <dgm:spPr/>
    </dgm:pt>
    <dgm:pt modelId="{DBBD5188-0655-D24F-BB30-2EDE0374DA18}" type="pres">
      <dgm:prSet presAssocID="{D80314FE-5198-004F-8BDA-561DB7784145}" presName="image1" presStyleCnt="0"/>
      <dgm:spPr/>
    </dgm:pt>
    <dgm:pt modelId="{69B46D4A-0B88-4D45-B84F-6340183A3C06}" type="pres">
      <dgm:prSet presAssocID="{D80314FE-5198-004F-8BDA-561DB7784145}" presName="imageRepeatNode" presStyleLbl="alignAcc1" presStyleIdx="0" presStyleCnt="5"/>
      <dgm:spPr/>
    </dgm:pt>
    <dgm:pt modelId="{A7826D36-F58A-2546-AEC2-6391F3CEC715}" type="pres">
      <dgm:prSet presAssocID="{D80314FE-5198-004F-8BDA-561DB7784145}" presName="imageaccent1" presStyleCnt="0"/>
      <dgm:spPr/>
    </dgm:pt>
    <dgm:pt modelId="{F585C7A1-43B6-474C-9D83-19D58BD507F0}" type="pres">
      <dgm:prSet presAssocID="{D80314FE-5198-004F-8BDA-561DB7784145}" presName="accentRepeatNode" presStyleLbl="solidAlignAcc1" presStyleIdx="1" presStyleCnt="10"/>
      <dgm:spPr/>
    </dgm:pt>
    <dgm:pt modelId="{AB51E184-9976-6843-A78D-7FF5C0C3F8F1}" type="pres">
      <dgm:prSet presAssocID="{0B129BAF-9737-6A45-839E-8E1E33CA428E}" presName="text2" presStyleCnt="0"/>
      <dgm:spPr/>
    </dgm:pt>
    <dgm:pt modelId="{FF613E9B-0F51-3D42-98C9-424B29EA8EAC}" type="pres">
      <dgm:prSet presAssocID="{0B129BAF-9737-6A45-839E-8E1E33CA428E}" presName="textRepeatNode" presStyleLbl="align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29D16C9-F745-CE46-8645-DB6E484828C2}" type="pres">
      <dgm:prSet presAssocID="{0B129BAF-9737-6A45-839E-8E1E33CA428E}" presName="textaccent2" presStyleCnt="0"/>
      <dgm:spPr/>
    </dgm:pt>
    <dgm:pt modelId="{6C572359-E2D9-8746-9B42-8A49C3A87F3F}" type="pres">
      <dgm:prSet presAssocID="{0B129BAF-9737-6A45-839E-8E1E33CA428E}" presName="accentRepeatNode" presStyleLbl="solidAlignAcc1" presStyleIdx="2" presStyleCnt="10"/>
      <dgm:spPr/>
    </dgm:pt>
    <dgm:pt modelId="{34C6178F-2B5D-0249-BE38-5D5A8C0A092D}" type="pres">
      <dgm:prSet presAssocID="{3CDCB1F4-B5DA-9446-867E-320105C788A9}" presName="image2" presStyleCnt="0"/>
      <dgm:spPr/>
    </dgm:pt>
    <dgm:pt modelId="{CE988AF2-FAC3-864C-89AB-F0E114C4C897}" type="pres">
      <dgm:prSet presAssocID="{3CDCB1F4-B5DA-9446-867E-320105C788A9}" presName="imageRepeatNode" presStyleLbl="alignAcc1" presStyleIdx="1" presStyleCnt="5"/>
      <dgm:spPr/>
    </dgm:pt>
    <dgm:pt modelId="{D7DFAB06-B322-A743-9C15-8BD653327196}" type="pres">
      <dgm:prSet presAssocID="{3CDCB1F4-B5DA-9446-867E-320105C788A9}" presName="imageaccent2" presStyleCnt="0"/>
      <dgm:spPr/>
    </dgm:pt>
    <dgm:pt modelId="{6BC9FE8A-A121-E84A-AB12-FF41E447B194}" type="pres">
      <dgm:prSet presAssocID="{3CDCB1F4-B5DA-9446-867E-320105C788A9}" presName="accentRepeatNode" presStyleLbl="solidAlignAcc1" presStyleIdx="3" presStyleCnt="10"/>
      <dgm:spPr/>
    </dgm:pt>
    <dgm:pt modelId="{6793E2CE-BFFE-3546-8168-26D148BC5E35}" type="pres">
      <dgm:prSet presAssocID="{DD1DFD35-B448-7244-B9C8-C15199438B99}" presName="text3" presStyleCnt="0"/>
      <dgm:spPr/>
    </dgm:pt>
    <dgm:pt modelId="{391DD9DE-C5D4-D04C-999E-DF42A53633E2}" type="pres">
      <dgm:prSet presAssocID="{DD1DFD35-B448-7244-B9C8-C15199438B99}" presName="textRepeatNode" presStyleLbl="alignNode1" presStyleIdx="2" presStyleCnt="5">
        <dgm:presLayoutVars>
          <dgm:chMax val="0"/>
          <dgm:chPref val="0"/>
          <dgm:bulletEnabled val="1"/>
        </dgm:presLayoutVars>
      </dgm:prSet>
      <dgm:spPr/>
    </dgm:pt>
    <dgm:pt modelId="{7B24950A-7BAD-F247-9AC8-8ABCE00BD665}" type="pres">
      <dgm:prSet presAssocID="{DD1DFD35-B448-7244-B9C8-C15199438B99}" presName="textaccent3" presStyleCnt="0"/>
      <dgm:spPr/>
    </dgm:pt>
    <dgm:pt modelId="{A92FC327-E37B-464D-B65D-738D6FC4D062}" type="pres">
      <dgm:prSet presAssocID="{DD1DFD35-B448-7244-B9C8-C15199438B99}" presName="accentRepeatNode" presStyleLbl="solidAlignAcc1" presStyleIdx="4" presStyleCnt="10"/>
      <dgm:spPr/>
    </dgm:pt>
    <dgm:pt modelId="{83229B0F-801E-104C-B59F-BECC70F9FD28}" type="pres">
      <dgm:prSet presAssocID="{0ACC29A1-0AE8-DF4F-B040-C79E28497A72}" presName="image3" presStyleCnt="0"/>
      <dgm:spPr/>
    </dgm:pt>
    <dgm:pt modelId="{1234E913-63DD-5B4D-8F55-C580E4129102}" type="pres">
      <dgm:prSet presAssocID="{0ACC29A1-0AE8-DF4F-B040-C79E28497A72}" presName="imageRepeatNode" presStyleLbl="alignAcc1" presStyleIdx="2" presStyleCnt="5"/>
      <dgm:spPr/>
    </dgm:pt>
    <dgm:pt modelId="{8F14D098-40AB-984A-826F-82C165DA6BCA}" type="pres">
      <dgm:prSet presAssocID="{0ACC29A1-0AE8-DF4F-B040-C79E28497A72}" presName="imageaccent3" presStyleCnt="0"/>
      <dgm:spPr/>
    </dgm:pt>
    <dgm:pt modelId="{2B0BC8E3-26E1-2B46-9EAB-86A1AA36D0CB}" type="pres">
      <dgm:prSet presAssocID="{0ACC29A1-0AE8-DF4F-B040-C79E28497A72}" presName="accentRepeatNode" presStyleLbl="solidAlignAcc1" presStyleIdx="5" presStyleCnt="10"/>
      <dgm:spPr/>
    </dgm:pt>
    <dgm:pt modelId="{9EF7F17D-3422-D14E-95D9-126F6F2993E7}" type="pres">
      <dgm:prSet presAssocID="{7B3E9D84-8AE7-5345-8D3B-6F9DE0B54402}" presName="text4" presStyleCnt="0"/>
      <dgm:spPr/>
    </dgm:pt>
    <dgm:pt modelId="{599798EB-DCB2-E74B-91F7-878B32006A34}" type="pres">
      <dgm:prSet presAssocID="{7B3E9D84-8AE7-5345-8D3B-6F9DE0B54402}" presName="textRepeatNode" presStyleLbl="align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93DA97E-9A98-2D4B-BFB7-C53F7BF025DC}" type="pres">
      <dgm:prSet presAssocID="{7B3E9D84-8AE7-5345-8D3B-6F9DE0B54402}" presName="textaccent4" presStyleCnt="0"/>
      <dgm:spPr/>
    </dgm:pt>
    <dgm:pt modelId="{CBD2FC3E-DF70-414B-B757-076D4B9536F4}" type="pres">
      <dgm:prSet presAssocID="{7B3E9D84-8AE7-5345-8D3B-6F9DE0B54402}" presName="accentRepeatNode" presStyleLbl="solidAlignAcc1" presStyleIdx="6" presStyleCnt="10"/>
      <dgm:spPr/>
    </dgm:pt>
    <dgm:pt modelId="{0F7B655F-FAD6-0849-B556-E1BF2FCB95CB}" type="pres">
      <dgm:prSet presAssocID="{8ECD0105-C9E1-F642-99B4-3DEFF86CFE5C}" presName="image4" presStyleCnt="0"/>
      <dgm:spPr/>
    </dgm:pt>
    <dgm:pt modelId="{D3892DC3-606E-114E-8D4B-F9E5C3D1515E}" type="pres">
      <dgm:prSet presAssocID="{8ECD0105-C9E1-F642-99B4-3DEFF86CFE5C}" presName="imageRepeatNode" presStyleLbl="alignAcc1" presStyleIdx="3" presStyleCnt="5"/>
      <dgm:spPr/>
    </dgm:pt>
    <dgm:pt modelId="{831456CC-85CE-C247-9400-E57CB843F877}" type="pres">
      <dgm:prSet presAssocID="{8ECD0105-C9E1-F642-99B4-3DEFF86CFE5C}" presName="imageaccent4" presStyleCnt="0"/>
      <dgm:spPr/>
    </dgm:pt>
    <dgm:pt modelId="{B2CA09C0-6C1F-4C41-933A-4EB19E1837AD}" type="pres">
      <dgm:prSet presAssocID="{8ECD0105-C9E1-F642-99B4-3DEFF86CFE5C}" presName="accentRepeatNode" presStyleLbl="solidAlignAcc1" presStyleIdx="7" presStyleCnt="10"/>
      <dgm:spPr/>
    </dgm:pt>
    <dgm:pt modelId="{165695BD-E0E7-1348-8A6F-C838346AEC83}" type="pres">
      <dgm:prSet presAssocID="{1C96E0C4-797D-5A44-917C-415940F5E824}" presName="text5" presStyleCnt="0"/>
      <dgm:spPr/>
    </dgm:pt>
    <dgm:pt modelId="{DA7586C9-31E9-534E-8454-25861C8BDB9F}" type="pres">
      <dgm:prSet presAssocID="{1C96E0C4-797D-5A44-917C-415940F5E824}" presName="textRepeatNode" presStyleLbl="alignNode1" presStyleIdx="4" presStyleCnt="5">
        <dgm:presLayoutVars>
          <dgm:chMax val="0"/>
          <dgm:chPref val="0"/>
          <dgm:bulletEnabled val="1"/>
        </dgm:presLayoutVars>
      </dgm:prSet>
      <dgm:spPr/>
    </dgm:pt>
    <dgm:pt modelId="{1CB9FD5E-CBA2-0A49-BCD0-73D4FFBFB011}" type="pres">
      <dgm:prSet presAssocID="{1C96E0C4-797D-5A44-917C-415940F5E824}" presName="textaccent5" presStyleCnt="0"/>
      <dgm:spPr/>
    </dgm:pt>
    <dgm:pt modelId="{47602F5D-9167-E94D-9DAE-D5E49FDFD48C}" type="pres">
      <dgm:prSet presAssocID="{1C96E0C4-797D-5A44-917C-415940F5E824}" presName="accentRepeatNode" presStyleLbl="solidAlignAcc1" presStyleIdx="8" presStyleCnt="10"/>
      <dgm:spPr/>
    </dgm:pt>
    <dgm:pt modelId="{1AAE5F54-11B2-2C46-A77A-131407D92BDF}" type="pres">
      <dgm:prSet presAssocID="{BDFD9B50-A8A2-CD4A-B59E-CDB7F1E4E9FA}" presName="image5" presStyleCnt="0"/>
      <dgm:spPr/>
    </dgm:pt>
    <dgm:pt modelId="{7FF735F4-0986-704C-AED5-082F17478929}" type="pres">
      <dgm:prSet presAssocID="{BDFD9B50-A8A2-CD4A-B59E-CDB7F1E4E9FA}" presName="imageRepeatNode" presStyleLbl="alignAcc1" presStyleIdx="4" presStyleCnt="5"/>
      <dgm:spPr/>
    </dgm:pt>
    <dgm:pt modelId="{950527D6-F1E0-474C-807D-B5385920BEA5}" type="pres">
      <dgm:prSet presAssocID="{BDFD9B50-A8A2-CD4A-B59E-CDB7F1E4E9FA}" presName="imageaccent5" presStyleCnt="0"/>
      <dgm:spPr/>
    </dgm:pt>
    <dgm:pt modelId="{72DADBA5-3FB2-974A-B631-78C5FDA4732A}" type="pres">
      <dgm:prSet presAssocID="{BDFD9B50-A8A2-CD4A-B59E-CDB7F1E4E9FA}" presName="accentRepeatNode" presStyleLbl="solidAlignAcc1" presStyleIdx="9" presStyleCnt="10"/>
      <dgm:spPr/>
    </dgm:pt>
  </dgm:ptLst>
  <dgm:cxnLst>
    <dgm:cxn modelId="{0F64B547-3CC6-4446-AA2B-66EDDB0576D9}" type="presOf" srcId="{BDFD9B50-A8A2-CD4A-B59E-CDB7F1E4E9FA}" destId="{7FF735F4-0986-704C-AED5-082F17478929}" srcOrd="0" destOrd="0" presId="urn:microsoft.com/office/officeart/2008/layout/HexagonCluster"/>
    <dgm:cxn modelId="{B36C1106-DC86-1149-8957-7760A421164D}" type="presOf" srcId="{DD1DFD35-B448-7244-B9C8-C15199438B99}" destId="{391DD9DE-C5D4-D04C-999E-DF42A53633E2}" srcOrd="0" destOrd="0" presId="urn:microsoft.com/office/officeart/2008/layout/HexagonCluster"/>
    <dgm:cxn modelId="{B990960D-67BE-1F46-8B33-441F401D3818}" type="presOf" srcId="{8ECD0105-C9E1-F642-99B4-3DEFF86CFE5C}" destId="{D3892DC3-606E-114E-8D4B-F9E5C3D1515E}" srcOrd="0" destOrd="0" presId="urn:microsoft.com/office/officeart/2008/layout/HexagonCluster"/>
    <dgm:cxn modelId="{4C8C3DA8-74D1-184E-88A9-EC7271F38423}" type="presOf" srcId="{534817A7-AEC5-794F-90E0-245ED6B551AE}" destId="{943E68E7-5A7E-644E-B345-ADE9530AF602}" srcOrd="0" destOrd="0" presId="urn:microsoft.com/office/officeart/2008/layout/HexagonCluster"/>
    <dgm:cxn modelId="{DAA0188A-DFFD-4747-9A00-BCFF5F1CCCD8}" srcId="{534817A7-AEC5-794F-90E0-245ED6B551AE}" destId="{BDA0BDD6-6396-9E44-8B7B-637A1024415B}" srcOrd="0" destOrd="0" parTransId="{CD734F5D-7CB4-904B-B605-6D2AB6172A71}" sibTransId="{D80314FE-5198-004F-8BDA-561DB7784145}"/>
    <dgm:cxn modelId="{5C52F061-AF51-2F49-AB3D-B9EFF140BBFA}" srcId="{534817A7-AEC5-794F-90E0-245ED6B551AE}" destId="{7B3E9D84-8AE7-5345-8D3B-6F9DE0B54402}" srcOrd="3" destOrd="0" parTransId="{00B9BB16-0B01-EB4F-A1E1-7D098BD8CE57}" sibTransId="{8ECD0105-C9E1-F642-99B4-3DEFF86CFE5C}"/>
    <dgm:cxn modelId="{DC84CF32-A83E-C642-9B95-35DC03DAC452}" type="presOf" srcId="{D80314FE-5198-004F-8BDA-561DB7784145}" destId="{69B46D4A-0B88-4D45-B84F-6340183A3C06}" srcOrd="0" destOrd="0" presId="urn:microsoft.com/office/officeart/2008/layout/HexagonCluster"/>
    <dgm:cxn modelId="{BBEE648F-2877-6640-88AB-B2012BCCE517}" srcId="{534817A7-AEC5-794F-90E0-245ED6B551AE}" destId="{0B129BAF-9737-6A45-839E-8E1E33CA428E}" srcOrd="1" destOrd="0" parTransId="{20E3AE3A-EF5D-8D42-926D-30A0E564FA0E}" sibTransId="{3CDCB1F4-B5DA-9446-867E-320105C788A9}"/>
    <dgm:cxn modelId="{84F401C2-DA79-4E43-BBFC-EC4E594B2079}" type="presOf" srcId="{1C96E0C4-797D-5A44-917C-415940F5E824}" destId="{DA7586C9-31E9-534E-8454-25861C8BDB9F}" srcOrd="0" destOrd="0" presId="urn:microsoft.com/office/officeart/2008/layout/HexagonCluster"/>
    <dgm:cxn modelId="{107A33A8-87F7-1D44-998A-9D81DAD8728E}" srcId="{534817A7-AEC5-794F-90E0-245ED6B551AE}" destId="{DD1DFD35-B448-7244-B9C8-C15199438B99}" srcOrd="2" destOrd="0" parTransId="{DEB9D8AA-B2CA-044A-88B2-B691321B264F}" sibTransId="{0ACC29A1-0AE8-DF4F-B040-C79E28497A72}"/>
    <dgm:cxn modelId="{70079CE9-78E6-7949-9EDA-B49266AE6136}" srcId="{534817A7-AEC5-794F-90E0-245ED6B551AE}" destId="{1C96E0C4-797D-5A44-917C-415940F5E824}" srcOrd="4" destOrd="0" parTransId="{431D3049-2C67-1242-BB9A-BB2F1D29BC56}" sibTransId="{BDFD9B50-A8A2-CD4A-B59E-CDB7F1E4E9FA}"/>
    <dgm:cxn modelId="{93886CF0-095B-C94C-95D3-B23D921C10D2}" type="presOf" srcId="{BDA0BDD6-6396-9E44-8B7B-637A1024415B}" destId="{3685D89E-690F-024B-9620-2BD95E82BF6F}" srcOrd="0" destOrd="0" presId="urn:microsoft.com/office/officeart/2008/layout/HexagonCluster"/>
    <dgm:cxn modelId="{F649CF5B-83ED-FC48-95D2-B7F6EC83A586}" type="presOf" srcId="{3CDCB1F4-B5DA-9446-867E-320105C788A9}" destId="{CE988AF2-FAC3-864C-89AB-F0E114C4C897}" srcOrd="0" destOrd="0" presId="urn:microsoft.com/office/officeart/2008/layout/HexagonCluster"/>
    <dgm:cxn modelId="{3A60160B-F559-7244-9D11-326E48D2B406}" type="presOf" srcId="{0B129BAF-9737-6A45-839E-8E1E33CA428E}" destId="{FF613E9B-0F51-3D42-98C9-424B29EA8EAC}" srcOrd="0" destOrd="0" presId="urn:microsoft.com/office/officeart/2008/layout/HexagonCluster"/>
    <dgm:cxn modelId="{364A9759-7B45-984B-A341-4A1551E3271C}" type="presOf" srcId="{0ACC29A1-0AE8-DF4F-B040-C79E28497A72}" destId="{1234E913-63DD-5B4D-8F55-C580E4129102}" srcOrd="0" destOrd="0" presId="urn:microsoft.com/office/officeart/2008/layout/HexagonCluster"/>
    <dgm:cxn modelId="{59C63CFD-DD1F-D942-BF49-9A50C1385AC3}" type="presOf" srcId="{7B3E9D84-8AE7-5345-8D3B-6F9DE0B54402}" destId="{599798EB-DCB2-E74B-91F7-878B32006A34}" srcOrd="0" destOrd="0" presId="urn:microsoft.com/office/officeart/2008/layout/HexagonCluster"/>
    <dgm:cxn modelId="{D58EE351-DFA9-A049-9F40-276F69A44479}" type="presParOf" srcId="{943E68E7-5A7E-644E-B345-ADE9530AF602}" destId="{460A5E90-9EA0-994F-9111-3EF4A3E7FCDB}" srcOrd="0" destOrd="0" presId="urn:microsoft.com/office/officeart/2008/layout/HexagonCluster"/>
    <dgm:cxn modelId="{867D46DB-93A9-C94F-80E5-26E03A04C6DA}" type="presParOf" srcId="{460A5E90-9EA0-994F-9111-3EF4A3E7FCDB}" destId="{3685D89E-690F-024B-9620-2BD95E82BF6F}" srcOrd="0" destOrd="0" presId="urn:microsoft.com/office/officeart/2008/layout/HexagonCluster"/>
    <dgm:cxn modelId="{B7683815-F302-294C-95D3-66E8167FDAAE}" type="presParOf" srcId="{943E68E7-5A7E-644E-B345-ADE9530AF602}" destId="{5D531EA8-8C3A-4043-BC4D-35D0FBA3619F}" srcOrd="1" destOrd="0" presId="urn:microsoft.com/office/officeart/2008/layout/HexagonCluster"/>
    <dgm:cxn modelId="{36902893-7AF3-2C49-9681-63BBC6295AF0}" type="presParOf" srcId="{5D531EA8-8C3A-4043-BC4D-35D0FBA3619F}" destId="{D00A6090-B6BB-2D46-87AB-24D6CB4730F9}" srcOrd="0" destOrd="0" presId="urn:microsoft.com/office/officeart/2008/layout/HexagonCluster"/>
    <dgm:cxn modelId="{DF839E6D-F04A-6A46-A193-C690FF39F307}" type="presParOf" srcId="{943E68E7-5A7E-644E-B345-ADE9530AF602}" destId="{DBBD5188-0655-D24F-BB30-2EDE0374DA18}" srcOrd="2" destOrd="0" presId="urn:microsoft.com/office/officeart/2008/layout/HexagonCluster"/>
    <dgm:cxn modelId="{7D1FAD45-DD8F-FC4D-9077-5AF732543787}" type="presParOf" srcId="{DBBD5188-0655-D24F-BB30-2EDE0374DA18}" destId="{69B46D4A-0B88-4D45-B84F-6340183A3C06}" srcOrd="0" destOrd="0" presId="urn:microsoft.com/office/officeart/2008/layout/HexagonCluster"/>
    <dgm:cxn modelId="{504069B9-DFB2-5647-83BC-4EBA46245912}" type="presParOf" srcId="{943E68E7-5A7E-644E-B345-ADE9530AF602}" destId="{A7826D36-F58A-2546-AEC2-6391F3CEC715}" srcOrd="3" destOrd="0" presId="urn:microsoft.com/office/officeart/2008/layout/HexagonCluster"/>
    <dgm:cxn modelId="{9B13E976-F9AC-8F47-B184-A78AC7D9AD9E}" type="presParOf" srcId="{A7826D36-F58A-2546-AEC2-6391F3CEC715}" destId="{F585C7A1-43B6-474C-9D83-19D58BD507F0}" srcOrd="0" destOrd="0" presId="urn:microsoft.com/office/officeart/2008/layout/HexagonCluster"/>
    <dgm:cxn modelId="{5ECE791D-21E0-9B45-A158-24ACBCDD33D9}" type="presParOf" srcId="{943E68E7-5A7E-644E-B345-ADE9530AF602}" destId="{AB51E184-9976-6843-A78D-7FF5C0C3F8F1}" srcOrd="4" destOrd="0" presId="urn:microsoft.com/office/officeart/2008/layout/HexagonCluster"/>
    <dgm:cxn modelId="{E4C5DA51-1CE5-0E46-9EBF-53E6B710EFC9}" type="presParOf" srcId="{AB51E184-9976-6843-A78D-7FF5C0C3F8F1}" destId="{FF613E9B-0F51-3D42-98C9-424B29EA8EAC}" srcOrd="0" destOrd="0" presId="urn:microsoft.com/office/officeart/2008/layout/HexagonCluster"/>
    <dgm:cxn modelId="{3EC25D4C-B81A-154E-AF8F-1069B5C1EB54}" type="presParOf" srcId="{943E68E7-5A7E-644E-B345-ADE9530AF602}" destId="{829D16C9-F745-CE46-8645-DB6E484828C2}" srcOrd="5" destOrd="0" presId="urn:microsoft.com/office/officeart/2008/layout/HexagonCluster"/>
    <dgm:cxn modelId="{DA8615B5-4CDD-684F-A270-5357CF835BAB}" type="presParOf" srcId="{829D16C9-F745-CE46-8645-DB6E484828C2}" destId="{6C572359-E2D9-8746-9B42-8A49C3A87F3F}" srcOrd="0" destOrd="0" presId="urn:microsoft.com/office/officeart/2008/layout/HexagonCluster"/>
    <dgm:cxn modelId="{18B95DBC-C308-BE4A-ADAC-80AB4495D37D}" type="presParOf" srcId="{943E68E7-5A7E-644E-B345-ADE9530AF602}" destId="{34C6178F-2B5D-0249-BE38-5D5A8C0A092D}" srcOrd="6" destOrd="0" presId="urn:microsoft.com/office/officeart/2008/layout/HexagonCluster"/>
    <dgm:cxn modelId="{C6804931-81ED-B24B-BAB1-B24487AEF38B}" type="presParOf" srcId="{34C6178F-2B5D-0249-BE38-5D5A8C0A092D}" destId="{CE988AF2-FAC3-864C-89AB-F0E114C4C897}" srcOrd="0" destOrd="0" presId="urn:microsoft.com/office/officeart/2008/layout/HexagonCluster"/>
    <dgm:cxn modelId="{FC3AA02E-97BC-5841-87CF-AE5F20C56C16}" type="presParOf" srcId="{943E68E7-5A7E-644E-B345-ADE9530AF602}" destId="{D7DFAB06-B322-A743-9C15-8BD653327196}" srcOrd="7" destOrd="0" presId="urn:microsoft.com/office/officeart/2008/layout/HexagonCluster"/>
    <dgm:cxn modelId="{0876208F-0A60-1144-8F85-C1FAB34C7432}" type="presParOf" srcId="{D7DFAB06-B322-A743-9C15-8BD653327196}" destId="{6BC9FE8A-A121-E84A-AB12-FF41E447B194}" srcOrd="0" destOrd="0" presId="urn:microsoft.com/office/officeart/2008/layout/HexagonCluster"/>
    <dgm:cxn modelId="{97371E98-854D-4442-83CC-D86B0748124C}" type="presParOf" srcId="{943E68E7-5A7E-644E-B345-ADE9530AF602}" destId="{6793E2CE-BFFE-3546-8168-26D148BC5E35}" srcOrd="8" destOrd="0" presId="urn:microsoft.com/office/officeart/2008/layout/HexagonCluster"/>
    <dgm:cxn modelId="{079E6C94-D1B3-004E-8A8E-2EBBE06F10F4}" type="presParOf" srcId="{6793E2CE-BFFE-3546-8168-26D148BC5E35}" destId="{391DD9DE-C5D4-D04C-999E-DF42A53633E2}" srcOrd="0" destOrd="0" presId="urn:microsoft.com/office/officeart/2008/layout/HexagonCluster"/>
    <dgm:cxn modelId="{0658E887-F7D8-4B4F-A1B8-245FACA22358}" type="presParOf" srcId="{943E68E7-5A7E-644E-B345-ADE9530AF602}" destId="{7B24950A-7BAD-F247-9AC8-8ABCE00BD665}" srcOrd="9" destOrd="0" presId="urn:microsoft.com/office/officeart/2008/layout/HexagonCluster"/>
    <dgm:cxn modelId="{D2D441BB-2803-BA4A-BE55-808B5A3D0760}" type="presParOf" srcId="{7B24950A-7BAD-F247-9AC8-8ABCE00BD665}" destId="{A92FC327-E37B-464D-B65D-738D6FC4D062}" srcOrd="0" destOrd="0" presId="urn:microsoft.com/office/officeart/2008/layout/HexagonCluster"/>
    <dgm:cxn modelId="{EAB90D2B-884A-6F4C-B3B4-5077649E0FDF}" type="presParOf" srcId="{943E68E7-5A7E-644E-B345-ADE9530AF602}" destId="{83229B0F-801E-104C-B59F-BECC70F9FD28}" srcOrd="10" destOrd="0" presId="urn:microsoft.com/office/officeart/2008/layout/HexagonCluster"/>
    <dgm:cxn modelId="{C23867ED-E330-BF4F-8BF2-991CE1A19196}" type="presParOf" srcId="{83229B0F-801E-104C-B59F-BECC70F9FD28}" destId="{1234E913-63DD-5B4D-8F55-C580E4129102}" srcOrd="0" destOrd="0" presId="urn:microsoft.com/office/officeart/2008/layout/HexagonCluster"/>
    <dgm:cxn modelId="{3D183091-C4EE-704F-A869-DDDB3EDD1BC0}" type="presParOf" srcId="{943E68E7-5A7E-644E-B345-ADE9530AF602}" destId="{8F14D098-40AB-984A-826F-82C165DA6BCA}" srcOrd="11" destOrd="0" presId="urn:microsoft.com/office/officeart/2008/layout/HexagonCluster"/>
    <dgm:cxn modelId="{5D8F518B-6505-1E40-9DE1-814626C548EC}" type="presParOf" srcId="{8F14D098-40AB-984A-826F-82C165DA6BCA}" destId="{2B0BC8E3-26E1-2B46-9EAB-86A1AA36D0CB}" srcOrd="0" destOrd="0" presId="urn:microsoft.com/office/officeart/2008/layout/HexagonCluster"/>
    <dgm:cxn modelId="{D564EE96-65D8-4240-9919-9143A2874BE1}" type="presParOf" srcId="{943E68E7-5A7E-644E-B345-ADE9530AF602}" destId="{9EF7F17D-3422-D14E-95D9-126F6F2993E7}" srcOrd="12" destOrd="0" presId="urn:microsoft.com/office/officeart/2008/layout/HexagonCluster"/>
    <dgm:cxn modelId="{9A0693FA-6103-7942-943B-28CE5B2C5CFA}" type="presParOf" srcId="{9EF7F17D-3422-D14E-95D9-126F6F2993E7}" destId="{599798EB-DCB2-E74B-91F7-878B32006A34}" srcOrd="0" destOrd="0" presId="urn:microsoft.com/office/officeart/2008/layout/HexagonCluster"/>
    <dgm:cxn modelId="{C3607659-6DAF-7B49-955A-D32FBD2A5013}" type="presParOf" srcId="{943E68E7-5A7E-644E-B345-ADE9530AF602}" destId="{093DA97E-9A98-2D4B-BFB7-C53F7BF025DC}" srcOrd="13" destOrd="0" presId="urn:microsoft.com/office/officeart/2008/layout/HexagonCluster"/>
    <dgm:cxn modelId="{B82883F2-A954-D543-9A76-A36DC568F956}" type="presParOf" srcId="{093DA97E-9A98-2D4B-BFB7-C53F7BF025DC}" destId="{CBD2FC3E-DF70-414B-B757-076D4B9536F4}" srcOrd="0" destOrd="0" presId="urn:microsoft.com/office/officeart/2008/layout/HexagonCluster"/>
    <dgm:cxn modelId="{D33D3A7A-C16D-4843-AFED-6EE2F16E2FB8}" type="presParOf" srcId="{943E68E7-5A7E-644E-B345-ADE9530AF602}" destId="{0F7B655F-FAD6-0849-B556-E1BF2FCB95CB}" srcOrd="14" destOrd="0" presId="urn:microsoft.com/office/officeart/2008/layout/HexagonCluster"/>
    <dgm:cxn modelId="{847ED2C8-07F4-E04A-88D8-E8BEE2BDBFCF}" type="presParOf" srcId="{0F7B655F-FAD6-0849-B556-E1BF2FCB95CB}" destId="{D3892DC3-606E-114E-8D4B-F9E5C3D1515E}" srcOrd="0" destOrd="0" presId="urn:microsoft.com/office/officeart/2008/layout/HexagonCluster"/>
    <dgm:cxn modelId="{98885F88-81D7-5244-B7A6-19B02BA49611}" type="presParOf" srcId="{943E68E7-5A7E-644E-B345-ADE9530AF602}" destId="{831456CC-85CE-C247-9400-E57CB843F877}" srcOrd="15" destOrd="0" presId="urn:microsoft.com/office/officeart/2008/layout/HexagonCluster"/>
    <dgm:cxn modelId="{B09A6961-EF8E-3647-A5A3-599373A7B38D}" type="presParOf" srcId="{831456CC-85CE-C247-9400-E57CB843F877}" destId="{B2CA09C0-6C1F-4C41-933A-4EB19E1837AD}" srcOrd="0" destOrd="0" presId="urn:microsoft.com/office/officeart/2008/layout/HexagonCluster"/>
    <dgm:cxn modelId="{F5D039DB-C560-A342-9681-BA27D3DFF8E9}" type="presParOf" srcId="{943E68E7-5A7E-644E-B345-ADE9530AF602}" destId="{165695BD-E0E7-1348-8A6F-C838346AEC83}" srcOrd="16" destOrd="0" presId="urn:microsoft.com/office/officeart/2008/layout/HexagonCluster"/>
    <dgm:cxn modelId="{07EE4286-8804-5149-B82D-EAAA2D7E330F}" type="presParOf" srcId="{165695BD-E0E7-1348-8A6F-C838346AEC83}" destId="{DA7586C9-31E9-534E-8454-25861C8BDB9F}" srcOrd="0" destOrd="0" presId="urn:microsoft.com/office/officeart/2008/layout/HexagonCluster"/>
    <dgm:cxn modelId="{C036D888-FAD4-A048-B84D-484FDE533103}" type="presParOf" srcId="{943E68E7-5A7E-644E-B345-ADE9530AF602}" destId="{1CB9FD5E-CBA2-0A49-BCD0-73D4FFBFB011}" srcOrd="17" destOrd="0" presId="urn:microsoft.com/office/officeart/2008/layout/HexagonCluster"/>
    <dgm:cxn modelId="{46D02E9A-3B60-FF41-B4C4-4E5DBEB95380}" type="presParOf" srcId="{1CB9FD5E-CBA2-0A49-BCD0-73D4FFBFB011}" destId="{47602F5D-9167-E94D-9DAE-D5E49FDFD48C}" srcOrd="0" destOrd="0" presId="urn:microsoft.com/office/officeart/2008/layout/HexagonCluster"/>
    <dgm:cxn modelId="{EDC5AE51-42AC-B646-947C-F177C0B95405}" type="presParOf" srcId="{943E68E7-5A7E-644E-B345-ADE9530AF602}" destId="{1AAE5F54-11B2-2C46-A77A-131407D92BDF}" srcOrd="18" destOrd="0" presId="urn:microsoft.com/office/officeart/2008/layout/HexagonCluster"/>
    <dgm:cxn modelId="{851DEA03-9876-114A-92F8-F583CFCF1720}" type="presParOf" srcId="{1AAE5F54-11B2-2C46-A77A-131407D92BDF}" destId="{7FF735F4-0986-704C-AED5-082F17478929}" srcOrd="0" destOrd="0" presId="urn:microsoft.com/office/officeart/2008/layout/HexagonCluster"/>
    <dgm:cxn modelId="{B6660E42-C012-6A46-8C42-E93F2129E2F7}" type="presParOf" srcId="{943E68E7-5A7E-644E-B345-ADE9530AF602}" destId="{950527D6-F1E0-474C-807D-B5385920BEA5}" srcOrd="19" destOrd="0" presId="urn:microsoft.com/office/officeart/2008/layout/HexagonCluster"/>
    <dgm:cxn modelId="{C56304E2-C00E-BC4D-BEF2-72D9537E7319}" type="presParOf" srcId="{950527D6-F1E0-474C-807D-B5385920BEA5}" destId="{72DADBA5-3FB2-974A-B631-78C5FDA4732A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F5CC722-C917-A64F-8F51-208D40EDD658}" type="doc">
      <dgm:prSet loTypeId="urn:microsoft.com/office/officeart/2005/8/layout/gear1" loCatId="" qsTypeId="urn:microsoft.com/office/officeart/2005/8/quickstyle/simple5" qsCatId="simple" csTypeId="urn:microsoft.com/office/officeart/2005/8/colors/accent1_3" csCatId="accent1" phldr="1"/>
      <dgm:spPr/>
    </dgm:pt>
    <dgm:pt modelId="{C3E7F333-A418-0849-8043-B3223FB3BCB2}">
      <dgm:prSet phldrT="[Texto]"/>
      <dgm:spPr/>
      <dgm:t>
        <a:bodyPr/>
        <a:lstStyle/>
        <a:p>
          <a:r>
            <a:rPr lang="es-ES" b="1" dirty="0" smtClean="0"/>
            <a:t>DOLOR</a:t>
          </a:r>
          <a:endParaRPr lang="es-ES" b="1" dirty="0"/>
        </a:p>
      </dgm:t>
    </dgm:pt>
    <dgm:pt modelId="{B821441B-77A2-DD44-9E98-D40471C04F3E}" type="parTrans" cxnId="{A3557128-3D55-3543-942C-88864B3530FC}">
      <dgm:prSet/>
      <dgm:spPr/>
      <dgm:t>
        <a:bodyPr/>
        <a:lstStyle/>
        <a:p>
          <a:endParaRPr lang="es-ES"/>
        </a:p>
      </dgm:t>
    </dgm:pt>
    <dgm:pt modelId="{764BCD9A-F257-9248-9EC2-6B5BE645333A}" type="sibTrans" cxnId="{A3557128-3D55-3543-942C-88864B3530FC}">
      <dgm:prSet/>
      <dgm:spPr/>
      <dgm:t>
        <a:bodyPr/>
        <a:lstStyle/>
        <a:p>
          <a:endParaRPr lang="es-ES"/>
        </a:p>
      </dgm:t>
    </dgm:pt>
    <dgm:pt modelId="{364485FA-18DA-4544-BA5F-FDA430E83FB7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MIEDO</a:t>
          </a:r>
          <a:endParaRPr lang="es-ES" b="1" dirty="0"/>
        </a:p>
      </dgm:t>
    </dgm:pt>
    <dgm:pt modelId="{22E9D3B2-350C-D84E-B6B2-C93825B734B8}" type="parTrans" cxnId="{25EC67F2-922C-B74C-A5FD-6098F8AAA4E9}">
      <dgm:prSet/>
      <dgm:spPr/>
      <dgm:t>
        <a:bodyPr/>
        <a:lstStyle/>
        <a:p>
          <a:endParaRPr lang="es-ES"/>
        </a:p>
      </dgm:t>
    </dgm:pt>
    <dgm:pt modelId="{57A37D6C-C2BB-3146-99C1-E47488D006BD}" type="sibTrans" cxnId="{25EC67F2-922C-B74C-A5FD-6098F8AAA4E9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B2B7C320-C747-CD42-BC3B-2D7A5AA89551}">
      <dgm:prSet phldrT="[Texto]"/>
      <dgm:spPr>
        <a:solidFill>
          <a:srgbClr val="0D0D0D"/>
        </a:solidFill>
      </dgm:spPr>
      <dgm:t>
        <a:bodyPr/>
        <a:lstStyle/>
        <a:p>
          <a:r>
            <a:rPr lang="es-ES" b="1" dirty="0" smtClean="0"/>
            <a:t>TRISTEZA</a:t>
          </a:r>
          <a:endParaRPr lang="es-ES" b="1" dirty="0"/>
        </a:p>
      </dgm:t>
    </dgm:pt>
    <dgm:pt modelId="{A21C18D3-B5D4-0944-8583-BAEF0C2BD726}" type="parTrans" cxnId="{929A76F3-6AD8-CC49-B5E1-EF4F84E640E7}">
      <dgm:prSet/>
      <dgm:spPr/>
      <dgm:t>
        <a:bodyPr/>
        <a:lstStyle/>
        <a:p>
          <a:endParaRPr lang="es-ES"/>
        </a:p>
      </dgm:t>
    </dgm:pt>
    <dgm:pt modelId="{2691B6D4-84E7-DC4F-AB6A-7DF87AFB1A3B}" type="sibTrans" cxnId="{929A76F3-6AD8-CC49-B5E1-EF4F84E640E7}">
      <dgm:prSet/>
      <dgm:spPr>
        <a:solidFill>
          <a:srgbClr val="0D0D0D"/>
        </a:solidFill>
      </dgm:spPr>
      <dgm:t>
        <a:bodyPr/>
        <a:lstStyle/>
        <a:p>
          <a:endParaRPr lang="es-ES"/>
        </a:p>
      </dgm:t>
    </dgm:pt>
    <dgm:pt modelId="{C0EA1DAD-C669-3B48-AFCC-D35CE7D7AC02}" type="pres">
      <dgm:prSet presAssocID="{6F5CC722-C917-A64F-8F51-208D40EDD658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D1F3AA6-0DF6-974F-9794-E044E025F671}" type="pres">
      <dgm:prSet presAssocID="{C3E7F333-A418-0849-8043-B3223FB3BCB2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4F030E-A8FF-154D-B3CA-1DB702D95773}" type="pres">
      <dgm:prSet presAssocID="{C3E7F333-A418-0849-8043-B3223FB3BCB2}" presName="gear1srcNode" presStyleLbl="node1" presStyleIdx="0" presStyleCnt="3"/>
      <dgm:spPr/>
      <dgm:t>
        <a:bodyPr/>
        <a:lstStyle/>
        <a:p>
          <a:endParaRPr lang="es-ES"/>
        </a:p>
      </dgm:t>
    </dgm:pt>
    <dgm:pt modelId="{96D32F91-D676-CC42-9EF0-B443C2F92E0A}" type="pres">
      <dgm:prSet presAssocID="{C3E7F333-A418-0849-8043-B3223FB3BCB2}" presName="gear1dstNode" presStyleLbl="node1" presStyleIdx="0" presStyleCnt="3"/>
      <dgm:spPr/>
      <dgm:t>
        <a:bodyPr/>
        <a:lstStyle/>
        <a:p>
          <a:endParaRPr lang="es-ES"/>
        </a:p>
      </dgm:t>
    </dgm:pt>
    <dgm:pt modelId="{05189461-E284-3746-A232-A63D8DB2F9D4}" type="pres">
      <dgm:prSet presAssocID="{364485FA-18DA-4544-BA5F-FDA430E83FB7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33ABC91-B09C-9A44-9093-EFB44983C1E5}" type="pres">
      <dgm:prSet presAssocID="{364485FA-18DA-4544-BA5F-FDA430E83FB7}" presName="gear2srcNode" presStyleLbl="node1" presStyleIdx="1" presStyleCnt="3"/>
      <dgm:spPr/>
      <dgm:t>
        <a:bodyPr/>
        <a:lstStyle/>
        <a:p>
          <a:endParaRPr lang="es-ES"/>
        </a:p>
      </dgm:t>
    </dgm:pt>
    <dgm:pt modelId="{3250C5E2-C941-F642-928F-7B1514003E4C}" type="pres">
      <dgm:prSet presAssocID="{364485FA-18DA-4544-BA5F-FDA430E83FB7}" presName="gear2dstNode" presStyleLbl="node1" presStyleIdx="1" presStyleCnt="3"/>
      <dgm:spPr/>
      <dgm:t>
        <a:bodyPr/>
        <a:lstStyle/>
        <a:p>
          <a:endParaRPr lang="es-ES"/>
        </a:p>
      </dgm:t>
    </dgm:pt>
    <dgm:pt modelId="{7BF13476-4123-7C41-8357-8DD8FA204B25}" type="pres">
      <dgm:prSet presAssocID="{B2B7C320-C747-CD42-BC3B-2D7A5AA89551}" presName="gear3" presStyleLbl="node1" presStyleIdx="2" presStyleCnt="3"/>
      <dgm:spPr/>
      <dgm:t>
        <a:bodyPr/>
        <a:lstStyle/>
        <a:p>
          <a:endParaRPr lang="es-ES"/>
        </a:p>
      </dgm:t>
    </dgm:pt>
    <dgm:pt modelId="{D42C3B6F-05E2-5F4A-8D88-15D6CE891DD4}" type="pres">
      <dgm:prSet presAssocID="{B2B7C320-C747-CD42-BC3B-2D7A5AA89551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5C628C0-CF30-A24D-8B09-520CB1CAADD3}" type="pres">
      <dgm:prSet presAssocID="{B2B7C320-C747-CD42-BC3B-2D7A5AA89551}" presName="gear3srcNode" presStyleLbl="node1" presStyleIdx="2" presStyleCnt="3"/>
      <dgm:spPr/>
      <dgm:t>
        <a:bodyPr/>
        <a:lstStyle/>
        <a:p>
          <a:endParaRPr lang="es-ES"/>
        </a:p>
      </dgm:t>
    </dgm:pt>
    <dgm:pt modelId="{C79B2387-1E9C-E649-A226-DEF110065375}" type="pres">
      <dgm:prSet presAssocID="{B2B7C320-C747-CD42-BC3B-2D7A5AA89551}" presName="gear3dstNode" presStyleLbl="node1" presStyleIdx="2" presStyleCnt="3"/>
      <dgm:spPr/>
      <dgm:t>
        <a:bodyPr/>
        <a:lstStyle/>
        <a:p>
          <a:endParaRPr lang="es-ES"/>
        </a:p>
      </dgm:t>
    </dgm:pt>
    <dgm:pt modelId="{B9E3D936-0623-FD41-B13E-3C7682186E36}" type="pres">
      <dgm:prSet presAssocID="{764BCD9A-F257-9248-9EC2-6B5BE645333A}" presName="connector1" presStyleLbl="sibTrans2D1" presStyleIdx="0" presStyleCnt="3"/>
      <dgm:spPr/>
      <dgm:t>
        <a:bodyPr/>
        <a:lstStyle/>
        <a:p>
          <a:endParaRPr lang="es-ES"/>
        </a:p>
      </dgm:t>
    </dgm:pt>
    <dgm:pt modelId="{957FDCDF-B614-C44C-A93B-0A140C23F562}" type="pres">
      <dgm:prSet presAssocID="{57A37D6C-C2BB-3146-99C1-E47488D006BD}" presName="connector2" presStyleLbl="sibTrans2D1" presStyleIdx="1" presStyleCnt="3"/>
      <dgm:spPr/>
      <dgm:t>
        <a:bodyPr/>
        <a:lstStyle/>
        <a:p>
          <a:endParaRPr lang="es-ES"/>
        </a:p>
      </dgm:t>
    </dgm:pt>
    <dgm:pt modelId="{92FFB91B-4FB9-6642-86A8-392F11CE443B}" type="pres">
      <dgm:prSet presAssocID="{2691B6D4-84E7-DC4F-AB6A-7DF87AFB1A3B}" presName="connector3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8867EE4E-CBBB-3641-8B33-4BE0A2019215}" type="presOf" srcId="{C3E7F333-A418-0849-8043-B3223FB3BCB2}" destId="{96D32F91-D676-CC42-9EF0-B443C2F92E0A}" srcOrd="2" destOrd="0" presId="urn:microsoft.com/office/officeart/2005/8/layout/gear1"/>
    <dgm:cxn modelId="{8C906DA4-D6B0-7342-B0C5-DD2726FF98D3}" type="presOf" srcId="{364485FA-18DA-4544-BA5F-FDA430E83FB7}" destId="{3250C5E2-C941-F642-928F-7B1514003E4C}" srcOrd="2" destOrd="0" presId="urn:microsoft.com/office/officeart/2005/8/layout/gear1"/>
    <dgm:cxn modelId="{FDE4D072-DFAD-FE41-8CFB-9E12DF7F53D9}" type="presOf" srcId="{6F5CC722-C917-A64F-8F51-208D40EDD658}" destId="{C0EA1DAD-C669-3B48-AFCC-D35CE7D7AC02}" srcOrd="0" destOrd="0" presId="urn:microsoft.com/office/officeart/2005/8/layout/gear1"/>
    <dgm:cxn modelId="{493430B0-2F04-AD4E-8857-A3DFF28767DA}" type="presOf" srcId="{764BCD9A-F257-9248-9EC2-6B5BE645333A}" destId="{B9E3D936-0623-FD41-B13E-3C7682186E36}" srcOrd="0" destOrd="0" presId="urn:microsoft.com/office/officeart/2005/8/layout/gear1"/>
    <dgm:cxn modelId="{07E3B3F6-8A0B-2248-85E6-37F424F7801A}" type="presOf" srcId="{B2B7C320-C747-CD42-BC3B-2D7A5AA89551}" destId="{D42C3B6F-05E2-5F4A-8D88-15D6CE891DD4}" srcOrd="1" destOrd="0" presId="urn:microsoft.com/office/officeart/2005/8/layout/gear1"/>
    <dgm:cxn modelId="{A3557128-3D55-3543-942C-88864B3530FC}" srcId="{6F5CC722-C917-A64F-8F51-208D40EDD658}" destId="{C3E7F333-A418-0849-8043-B3223FB3BCB2}" srcOrd="0" destOrd="0" parTransId="{B821441B-77A2-DD44-9E98-D40471C04F3E}" sibTransId="{764BCD9A-F257-9248-9EC2-6B5BE645333A}"/>
    <dgm:cxn modelId="{A9A5AAB9-F046-5145-BE0A-BB9BF9C201EF}" type="presOf" srcId="{2691B6D4-84E7-DC4F-AB6A-7DF87AFB1A3B}" destId="{92FFB91B-4FB9-6642-86A8-392F11CE443B}" srcOrd="0" destOrd="0" presId="urn:microsoft.com/office/officeart/2005/8/layout/gear1"/>
    <dgm:cxn modelId="{929A76F3-6AD8-CC49-B5E1-EF4F84E640E7}" srcId="{6F5CC722-C917-A64F-8F51-208D40EDD658}" destId="{B2B7C320-C747-CD42-BC3B-2D7A5AA89551}" srcOrd="2" destOrd="0" parTransId="{A21C18D3-B5D4-0944-8583-BAEF0C2BD726}" sibTransId="{2691B6D4-84E7-DC4F-AB6A-7DF87AFB1A3B}"/>
    <dgm:cxn modelId="{366A71D0-B500-534F-A4D0-7D767FB9B004}" type="presOf" srcId="{364485FA-18DA-4544-BA5F-FDA430E83FB7}" destId="{05189461-E284-3746-A232-A63D8DB2F9D4}" srcOrd="0" destOrd="0" presId="urn:microsoft.com/office/officeart/2005/8/layout/gear1"/>
    <dgm:cxn modelId="{28EE9012-7495-3E45-B65A-B5CB1E03057A}" type="presOf" srcId="{B2B7C320-C747-CD42-BC3B-2D7A5AA89551}" destId="{C79B2387-1E9C-E649-A226-DEF110065375}" srcOrd="3" destOrd="0" presId="urn:microsoft.com/office/officeart/2005/8/layout/gear1"/>
    <dgm:cxn modelId="{1ABED6F0-0096-2B4C-BCD5-813161EBF1BB}" type="presOf" srcId="{364485FA-18DA-4544-BA5F-FDA430E83FB7}" destId="{B33ABC91-B09C-9A44-9093-EFB44983C1E5}" srcOrd="1" destOrd="0" presId="urn:microsoft.com/office/officeart/2005/8/layout/gear1"/>
    <dgm:cxn modelId="{6152E2E8-79B2-5C44-844C-ABC2BC713158}" type="presOf" srcId="{B2B7C320-C747-CD42-BC3B-2D7A5AA89551}" destId="{7BF13476-4123-7C41-8357-8DD8FA204B25}" srcOrd="0" destOrd="0" presId="urn:microsoft.com/office/officeart/2005/8/layout/gear1"/>
    <dgm:cxn modelId="{3E91C67A-A325-D749-8B22-B4B4E9C9A43F}" type="presOf" srcId="{C3E7F333-A418-0849-8043-B3223FB3BCB2}" destId="{084F030E-A8FF-154D-B3CA-1DB702D95773}" srcOrd="1" destOrd="0" presId="urn:microsoft.com/office/officeart/2005/8/layout/gear1"/>
    <dgm:cxn modelId="{230BAE5E-F20F-6948-A3D3-72CC71912AED}" type="presOf" srcId="{57A37D6C-C2BB-3146-99C1-E47488D006BD}" destId="{957FDCDF-B614-C44C-A93B-0A140C23F562}" srcOrd="0" destOrd="0" presId="urn:microsoft.com/office/officeart/2005/8/layout/gear1"/>
    <dgm:cxn modelId="{283E4D53-25B4-7444-8D8D-67573782621A}" type="presOf" srcId="{B2B7C320-C747-CD42-BC3B-2D7A5AA89551}" destId="{35C628C0-CF30-A24D-8B09-520CB1CAADD3}" srcOrd="2" destOrd="0" presId="urn:microsoft.com/office/officeart/2005/8/layout/gear1"/>
    <dgm:cxn modelId="{48637034-8B8D-9E45-947E-B26A909C8EFD}" type="presOf" srcId="{C3E7F333-A418-0849-8043-B3223FB3BCB2}" destId="{DD1F3AA6-0DF6-974F-9794-E044E025F671}" srcOrd="0" destOrd="0" presId="urn:microsoft.com/office/officeart/2005/8/layout/gear1"/>
    <dgm:cxn modelId="{25EC67F2-922C-B74C-A5FD-6098F8AAA4E9}" srcId="{6F5CC722-C917-A64F-8F51-208D40EDD658}" destId="{364485FA-18DA-4544-BA5F-FDA430E83FB7}" srcOrd="1" destOrd="0" parTransId="{22E9D3B2-350C-D84E-B6B2-C93825B734B8}" sibTransId="{57A37D6C-C2BB-3146-99C1-E47488D006BD}"/>
    <dgm:cxn modelId="{B1129C0A-F56C-294B-BC40-A60628415B0D}" type="presParOf" srcId="{C0EA1DAD-C669-3B48-AFCC-D35CE7D7AC02}" destId="{DD1F3AA6-0DF6-974F-9794-E044E025F671}" srcOrd="0" destOrd="0" presId="urn:microsoft.com/office/officeart/2005/8/layout/gear1"/>
    <dgm:cxn modelId="{FF0907F9-B91A-A141-87EA-C614480CCA36}" type="presParOf" srcId="{C0EA1DAD-C669-3B48-AFCC-D35CE7D7AC02}" destId="{084F030E-A8FF-154D-B3CA-1DB702D95773}" srcOrd="1" destOrd="0" presId="urn:microsoft.com/office/officeart/2005/8/layout/gear1"/>
    <dgm:cxn modelId="{AE9DFD97-BDFB-9D47-A41C-B8686D941F62}" type="presParOf" srcId="{C0EA1DAD-C669-3B48-AFCC-D35CE7D7AC02}" destId="{96D32F91-D676-CC42-9EF0-B443C2F92E0A}" srcOrd="2" destOrd="0" presId="urn:microsoft.com/office/officeart/2005/8/layout/gear1"/>
    <dgm:cxn modelId="{7DDEA32F-FC96-014E-93E6-415279B57F56}" type="presParOf" srcId="{C0EA1DAD-C669-3B48-AFCC-D35CE7D7AC02}" destId="{05189461-E284-3746-A232-A63D8DB2F9D4}" srcOrd="3" destOrd="0" presId="urn:microsoft.com/office/officeart/2005/8/layout/gear1"/>
    <dgm:cxn modelId="{771A0217-E347-A94E-B7FC-48FA2D4D66C1}" type="presParOf" srcId="{C0EA1DAD-C669-3B48-AFCC-D35CE7D7AC02}" destId="{B33ABC91-B09C-9A44-9093-EFB44983C1E5}" srcOrd="4" destOrd="0" presId="urn:microsoft.com/office/officeart/2005/8/layout/gear1"/>
    <dgm:cxn modelId="{89513496-BA4E-244A-A609-10E981020917}" type="presParOf" srcId="{C0EA1DAD-C669-3B48-AFCC-D35CE7D7AC02}" destId="{3250C5E2-C941-F642-928F-7B1514003E4C}" srcOrd="5" destOrd="0" presId="urn:microsoft.com/office/officeart/2005/8/layout/gear1"/>
    <dgm:cxn modelId="{ADF18630-9B4E-6E4F-B85F-E4E5BDCE50C3}" type="presParOf" srcId="{C0EA1DAD-C669-3B48-AFCC-D35CE7D7AC02}" destId="{7BF13476-4123-7C41-8357-8DD8FA204B25}" srcOrd="6" destOrd="0" presId="urn:microsoft.com/office/officeart/2005/8/layout/gear1"/>
    <dgm:cxn modelId="{316F41F5-E1CE-5840-AC4F-D9742A7F3D1B}" type="presParOf" srcId="{C0EA1DAD-C669-3B48-AFCC-D35CE7D7AC02}" destId="{D42C3B6F-05E2-5F4A-8D88-15D6CE891DD4}" srcOrd="7" destOrd="0" presId="urn:microsoft.com/office/officeart/2005/8/layout/gear1"/>
    <dgm:cxn modelId="{5191B89A-914A-684F-82A2-8CB072B30393}" type="presParOf" srcId="{C0EA1DAD-C669-3B48-AFCC-D35CE7D7AC02}" destId="{35C628C0-CF30-A24D-8B09-520CB1CAADD3}" srcOrd="8" destOrd="0" presId="urn:microsoft.com/office/officeart/2005/8/layout/gear1"/>
    <dgm:cxn modelId="{0589D5EC-2013-C340-AC67-762A9B041E0E}" type="presParOf" srcId="{C0EA1DAD-C669-3B48-AFCC-D35CE7D7AC02}" destId="{C79B2387-1E9C-E649-A226-DEF110065375}" srcOrd="9" destOrd="0" presId="urn:microsoft.com/office/officeart/2005/8/layout/gear1"/>
    <dgm:cxn modelId="{7D0A9191-A078-5C4A-9EED-84A0D70C2E89}" type="presParOf" srcId="{C0EA1DAD-C669-3B48-AFCC-D35CE7D7AC02}" destId="{B9E3D936-0623-FD41-B13E-3C7682186E36}" srcOrd="10" destOrd="0" presId="urn:microsoft.com/office/officeart/2005/8/layout/gear1"/>
    <dgm:cxn modelId="{6624992D-8C52-884C-9A92-83EBD8AB1F52}" type="presParOf" srcId="{C0EA1DAD-C669-3B48-AFCC-D35CE7D7AC02}" destId="{957FDCDF-B614-C44C-A93B-0A140C23F562}" srcOrd="11" destOrd="0" presId="urn:microsoft.com/office/officeart/2005/8/layout/gear1"/>
    <dgm:cxn modelId="{DBEE6141-85E5-7848-9AD4-6E4B53A1C91E}" type="presParOf" srcId="{C0EA1DAD-C669-3B48-AFCC-D35CE7D7AC02}" destId="{92FFB91B-4FB9-6642-86A8-392F11CE443B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E2745959-6931-C948-8A0F-F1327B1AE0B9}" type="doc">
      <dgm:prSet loTypeId="urn:microsoft.com/office/officeart/2005/8/layout/h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BA68ABD-7C03-DD47-A102-DDA77FE43518}">
      <dgm:prSet custT="1"/>
      <dgm:spPr/>
      <dgm:t>
        <a:bodyPr/>
        <a:lstStyle/>
        <a:p>
          <a:pPr rtl="0"/>
          <a:r>
            <a:rPr lang="es-ES_tradnl" sz="4000" dirty="0" smtClean="0"/>
            <a:t>infantiles</a:t>
          </a:r>
          <a:endParaRPr lang="es-ES_tradnl" sz="4000" dirty="0"/>
        </a:p>
      </dgm:t>
    </dgm:pt>
    <dgm:pt modelId="{7063DD36-65C0-3545-8D63-E05A48671484}" type="parTrans" cxnId="{3D0C7A04-FFAA-DA47-99F3-2FA1607868CD}">
      <dgm:prSet/>
      <dgm:spPr/>
      <dgm:t>
        <a:bodyPr/>
        <a:lstStyle/>
        <a:p>
          <a:endParaRPr lang="es-ES"/>
        </a:p>
      </dgm:t>
    </dgm:pt>
    <dgm:pt modelId="{6537B966-8254-6C48-8D3F-308B9FFA3AD8}" type="sibTrans" cxnId="{3D0C7A04-FFAA-DA47-99F3-2FA1607868CD}">
      <dgm:prSet/>
      <dgm:spPr/>
      <dgm:t>
        <a:bodyPr/>
        <a:lstStyle/>
        <a:p>
          <a:endParaRPr lang="es-ES"/>
        </a:p>
      </dgm:t>
    </dgm:pt>
    <dgm:pt modelId="{CD0A4306-CBDF-864A-B123-43E95347EBE5}">
      <dgm:prSet/>
      <dgm:spPr/>
      <dgm:t>
        <a:bodyPr/>
        <a:lstStyle/>
        <a:p>
          <a:pPr rtl="0"/>
          <a:r>
            <a:rPr lang="es-ES_tradnl" sz="2300" b="1" dirty="0" smtClean="0"/>
            <a:t>para sobrevivir</a:t>
          </a:r>
          <a:endParaRPr lang="es-ES_tradnl" sz="2300" b="1" dirty="0"/>
        </a:p>
      </dgm:t>
    </dgm:pt>
    <dgm:pt modelId="{83982111-AADC-DC42-AE1A-435EB13A212F}" type="parTrans" cxnId="{FA01CAD2-1FCD-FB44-9E97-693570545C71}">
      <dgm:prSet/>
      <dgm:spPr/>
      <dgm:t>
        <a:bodyPr/>
        <a:lstStyle/>
        <a:p>
          <a:endParaRPr lang="es-ES"/>
        </a:p>
      </dgm:t>
    </dgm:pt>
    <dgm:pt modelId="{883B6403-686C-0542-8E78-4590129E9F45}" type="sibTrans" cxnId="{FA01CAD2-1FCD-FB44-9E97-693570545C71}">
      <dgm:prSet/>
      <dgm:spPr/>
      <dgm:t>
        <a:bodyPr/>
        <a:lstStyle/>
        <a:p>
          <a:endParaRPr lang="es-ES"/>
        </a:p>
      </dgm:t>
    </dgm:pt>
    <dgm:pt modelId="{C2C80338-7402-F046-AB5D-682BB76370AD}">
      <dgm:prSet custT="1"/>
      <dgm:spPr/>
      <dgm:t>
        <a:bodyPr/>
        <a:lstStyle/>
        <a:p>
          <a:pPr rtl="0"/>
          <a:r>
            <a:rPr lang="es-ES_tradnl" sz="2000" i="1" dirty="0" smtClean="0"/>
            <a:t>según mis emociones</a:t>
          </a:r>
          <a:endParaRPr lang="es-ES_tradnl" sz="2000" i="1" dirty="0"/>
        </a:p>
      </dgm:t>
    </dgm:pt>
    <dgm:pt modelId="{7F51087E-5BE9-1746-A581-7FC2D9886FB7}" type="parTrans" cxnId="{322049A3-8F47-1241-9E64-39D6F192F031}">
      <dgm:prSet/>
      <dgm:spPr/>
      <dgm:t>
        <a:bodyPr/>
        <a:lstStyle/>
        <a:p>
          <a:endParaRPr lang="es-ES"/>
        </a:p>
      </dgm:t>
    </dgm:pt>
    <dgm:pt modelId="{4399ECC4-D668-D544-81FC-63E34E686654}" type="sibTrans" cxnId="{322049A3-8F47-1241-9E64-39D6F192F031}">
      <dgm:prSet/>
      <dgm:spPr/>
      <dgm:t>
        <a:bodyPr/>
        <a:lstStyle/>
        <a:p>
          <a:endParaRPr lang="es-ES"/>
        </a:p>
      </dgm:t>
    </dgm:pt>
    <dgm:pt modelId="{A9795683-5E65-ED46-9C32-59D4DF51B10E}">
      <dgm:prSet custT="1"/>
      <dgm:spPr/>
      <dgm:t>
        <a:bodyPr/>
        <a:lstStyle/>
        <a:p>
          <a:pPr rtl="0"/>
          <a:r>
            <a:rPr lang="es-ES_tradnl" sz="2000" i="1" dirty="0" smtClean="0"/>
            <a:t>entre los 3 y 12 años</a:t>
          </a:r>
          <a:endParaRPr lang="es-ES_tradnl" sz="2000" i="1" dirty="0"/>
        </a:p>
      </dgm:t>
    </dgm:pt>
    <dgm:pt modelId="{41C0ADDC-A9CF-FF41-BC42-AB81D9AEA45B}" type="parTrans" cxnId="{D3A73D40-F577-BC45-86AD-AF12B3F0FD84}">
      <dgm:prSet/>
      <dgm:spPr/>
      <dgm:t>
        <a:bodyPr/>
        <a:lstStyle/>
        <a:p>
          <a:endParaRPr lang="es-ES"/>
        </a:p>
      </dgm:t>
    </dgm:pt>
    <dgm:pt modelId="{D29458E6-DC25-7349-88EA-36D839ADA2F9}" type="sibTrans" cxnId="{D3A73D40-F577-BC45-86AD-AF12B3F0FD84}">
      <dgm:prSet/>
      <dgm:spPr/>
      <dgm:t>
        <a:bodyPr/>
        <a:lstStyle/>
        <a:p>
          <a:endParaRPr lang="es-ES"/>
        </a:p>
      </dgm:t>
    </dgm:pt>
    <dgm:pt modelId="{74DB2EC2-B872-1C4B-83EB-DE63673A6F7E}">
      <dgm:prSet custT="1"/>
      <dgm:spPr/>
      <dgm:t>
        <a:bodyPr/>
        <a:lstStyle/>
        <a:p>
          <a:pPr rtl="0"/>
          <a:r>
            <a:rPr lang="es-ES_tradnl" sz="4000" dirty="0" smtClean="0"/>
            <a:t>adultas</a:t>
          </a:r>
          <a:endParaRPr lang="es-ES_tradnl" sz="4000" dirty="0"/>
        </a:p>
      </dgm:t>
    </dgm:pt>
    <dgm:pt modelId="{84904CB1-DB3F-234A-8FCF-0379154BE273}" type="parTrans" cxnId="{9F625A3A-284B-0847-B0D3-3F47A78E7436}">
      <dgm:prSet/>
      <dgm:spPr/>
      <dgm:t>
        <a:bodyPr/>
        <a:lstStyle/>
        <a:p>
          <a:endParaRPr lang="es-ES"/>
        </a:p>
      </dgm:t>
    </dgm:pt>
    <dgm:pt modelId="{0EB13411-9D61-2F4D-9A84-15E2886CB633}" type="sibTrans" cxnId="{9F625A3A-284B-0847-B0D3-3F47A78E7436}">
      <dgm:prSet/>
      <dgm:spPr/>
      <dgm:t>
        <a:bodyPr/>
        <a:lstStyle/>
        <a:p>
          <a:endParaRPr lang="es-ES"/>
        </a:p>
      </dgm:t>
    </dgm:pt>
    <dgm:pt modelId="{7F0EE29C-08A5-EF40-A20A-1130CE955B88}">
      <dgm:prSet/>
      <dgm:spPr>
        <a:solidFill>
          <a:srgbClr val="800000"/>
        </a:solidFill>
      </dgm:spPr>
      <dgm:t>
        <a:bodyPr/>
        <a:lstStyle/>
        <a:p>
          <a:pPr rtl="0"/>
          <a:r>
            <a:rPr lang="pt-BR" sz="2500" b="1" dirty="0" smtClean="0"/>
            <a:t>para </a:t>
          </a:r>
          <a:r>
            <a:rPr lang="pt-BR" sz="2500" b="1" dirty="0" err="1" smtClean="0"/>
            <a:t>vivir</a:t>
          </a:r>
          <a:r>
            <a:rPr lang="pt-BR" sz="2500" b="1" dirty="0" smtClean="0"/>
            <a:t> </a:t>
          </a:r>
          <a:r>
            <a:rPr lang="pt-BR" sz="2500" b="1" dirty="0" err="1" smtClean="0"/>
            <a:t>bien</a:t>
          </a:r>
          <a:endParaRPr lang="pt-BR" sz="2500" b="1" dirty="0"/>
        </a:p>
      </dgm:t>
    </dgm:pt>
    <dgm:pt modelId="{B9574D73-B09F-AD4E-999E-E4454865DBAD}" type="parTrans" cxnId="{62B2FE50-D2BC-BD47-99E1-969BE2A63167}">
      <dgm:prSet/>
      <dgm:spPr/>
      <dgm:t>
        <a:bodyPr/>
        <a:lstStyle/>
        <a:p>
          <a:endParaRPr lang="es-ES"/>
        </a:p>
      </dgm:t>
    </dgm:pt>
    <dgm:pt modelId="{052D79D8-44B8-A34D-A638-3411C6BB2A07}" type="sibTrans" cxnId="{62B2FE50-D2BC-BD47-99E1-969BE2A63167}">
      <dgm:prSet/>
      <dgm:spPr/>
      <dgm:t>
        <a:bodyPr/>
        <a:lstStyle/>
        <a:p>
          <a:endParaRPr lang="es-ES"/>
        </a:p>
      </dgm:t>
    </dgm:pt>
    <dgm:pt modelId="{40E70742-F8C3-0447-AC40-7D985AEA117E}">
      <dgm:prSet custT="1"/>
      <dgm:spPr>
        <a:solidFill>
          <a:srgbClr val="800000"/>
        </a:solidFill>
      </dgm:spPr>
      <dgm:t>
        <a:bodyPr/>
        <a:lstStyle/>
        <a:p>
          <a:pPr rtl="0"/>
          <a:r>
            <a:rPr lang="es-ES_tradnl" sz="2000" i="1" dirty="0" smtClean="0"/>
            <a:t>según mis opciones</a:t>
          </a:r>
          <a:endParaRPr lang="es-ES_tradnl" sz="2000" i="1" dirty="0"/>
        </a:p>
      </dgm:t>
    </dgm:pt>
    <dgm:pt modelId="{383B54A6-DC29-B34B-90D9-19DFEEB3E7D6}" type="parTrans" cxnId="{93CD7C4A-8384-9644-8021-5662262A04C7}">
      <dgm:prSet/>
      <dgm:spPr/>
      <dgm:t>
        <a:bodyPr/>
        <a:lstStyle/>
        <a:p>
          <a:endParaRPr lang="es-ES"/>
        </a:p>
      </dgm:t>
    </dgm:pt>
    <dgm:pt modelId="{00C0866C-B3F7-884F-94D2-E7B8740A35FB}" type="sibTrans" cxnId="{93CD7C4A-8384-9644-8021-5662262A04C7}">
      <dgm:prSet/>
      <dgm:spPr/>
      <dgm:t>
        <a:bodyPr/>
        <a:lstStyle/>
        <a:p>
          <a:endParaRPr lang="es-ES"/>
        </a:p>
      </dgm:t>
    </dgm:pt>
    <dgm:pt modelId="{753C9A96-0EBB-A14A-AA5A-7C8FD83376D3}">
      <dgm:prSet custT="1"/>
      <dgm:spPr>
        <a:solidFill>
          <a:srgbClr val="800000"/>
        </a:solidFill>
      </dgm:spPr>
      <dgm:t>
        <a:bodyPr/>
        <a:lstStyle/>
        <a:p>
          <a:pPr rtl="0"/>
          <a:r>
            <a:rPr lang="es-ES_tradnl" sz="2000" i="1" dirty="0" smtClean="0"/>
            <a:t>entre los 20 y 40 años, hoy</a:t>
          </a:r>
          <a:endParaRPr lang="es-ES_tradnl" sz="2000" i="1" dirty="0"/>
        </a:p>
      </dgm:t>
    </dgm:pt>
    <dgm:pt modelId="{54A8779A-ED5D-4B40-BA2B-4F533DFE41DD}" type="parTrans" cxnId="{D58EB93E-017E-2544-A6F2-07D5810A64C8}">
      <dgm:prSet/>
      <dgm:spPr/>
      <dgm:t>
        <a:bodyPr/>
        <a:lstStyle/>
        <a:p>
          <a:endParaRPr lang="es-ES"/>
        </a:p>
      </dgm:t>
    </dgm:pt>
    <dgm:pt modelId="{49480C90-18A4-6845-9A4D-4C567CFC84D0}" type="sibTrans" cxnId="{D58EB93E-017E-2544-A6F2-07D5810A64C8}">
      <dgm:prSet/>
      <dgm:spPr/>
      <dgm:t>
        <a:bodyPr/>
        <a:lstStyle/>
        <a:p>
          <a:endParaRPr lang="es-ES"/>
        </a:p>
      </dgm:t>
    </dgm:pt>
    <dgm:pt modelId="{B4BDDF5A-EC9E-ED4A-8DD9-73A8F0BFCA0D}">
      <dgm:prSet custT="1"/>
      <dgm:spPr>
        <a:solidFill>
          <a:srgbClr val="800000"/>
        </a:solidFill>
      </dgm:spPr>
      <dgm:t>
        <a:bodyPr/>
        <a:lstStyle/>
        <a:p>
          <a:pPr rtl="0"/>
          <a:endParaRPr lang="es-ES_tradnl" sz="2000" i="1" dirty="0"/>
        </a:p>
      </dgm:t>
    </dgm:pt>
    <dgm:pt modelId="{78404A9F-19AD-0A40-BEFF-2DD200DB3395}" type="parTrans" cxnId="{DEB6CABD-AC7B-4743-B699-DE19BAD87348}">
      <dgm:prSet/>
      <dgm:spPr/>
      <dgm:t>
        <a:bodyPr/>
        <a:lstStyle/>
        <a:p>
          <a:endParaRPr lang="es-ES"/>
        </a:p>
      </dgm:t>
    </dgm:pt>
    <dgm:pt modelId="{09FBC567-A766-3344-80A0-18B74F54D54A}" type="sibTrans" cxnId="{DEB6CABD-AC7B-4743-B699-DE19BAD87348}">
      <dgm:prSet/>
      <dgm:spPr/>
      <dgm:t>
        <a:bodyPr/>
        <a:lstStyle/>
        <a:p>
          <a:endParaRPr lang="es-ES"/>
        </a:p>
      </dgm:t>
    </dgm:pt>
    <dgm:pt modelId="{3174D85B-A765-B745-A042-9552D644545D}">
      <dgm:prSet/>
      <dgm:spPr>
        <a:solidFill>
          <a:srgbClr val="800000"/>
        </a:solidFill>
      </dgm:spPr>
      <dgm:t>
        <a:bodyPr/>
        <a:lstStyle/>
        <a:p>
          <a:pPr rtl="0"/>
          <a:endParaRPr lang="es-ES_tradnl" sz="2500" i="1" dirty="0"/>
        </a:p>
      </dgm:t>
    </dgm:pt>
    <dgm:pt modelId="{56FB309D-08BC-004C-BAB6-2280BCE81290}" type="parTrans" cxnId="{DE6C3B8A-2D39-BF43-9755-D801C83F0764}">
      <dgm:prSet/>
      <dgm:spPr/>
      <dgm:t>
        <a:bodyPr/>
        <a:lstStyle/>
        <a:p>
          <a:endParaRPr lang="es-ES"/>
        </a:p>
      </dgm:t>
    </dgm:pt>
    <dgm:pt modelId="{B2BC603E-0763-7C4F-80BF-9C7045F1E617}" type="sibTrans" cxnId="{DE6C3B8A-2D39-BF43-9755-D801C83F0764}">
      <dgm:prSet/>
      <dgm:spPr/>
      <dgm:t>
        <a:bodyPr/>
        <a:lstStyle/>
        <a:p>
          <a:endParaRPr lang="es-ES"/>
        </a:p>
      </dgm:t>
    </dgm:pt>
    <dgm:pt modelId="{A5332900-4BFB-9042-AC24-6CFAF293444B}">
      <dgm:prSet/>
      <dgm:spPr/>
      <dgm:t>
        <a:bodyPr/>
        <a:lstStyle/>
        <a:p>
          <a:pPr rtl="0"/>
          <a:endParaRPr lang="es-ES_tradnl" sz="2300" i="1" dirty="0"/>
        </a:p>
      </dgm:t>
    </dgm:pt>
    <dgm:pt modelId="{BAA95149-7B5C-6D46-829E-C53A731386DA}" type="parTrans" cxnId="{8C90ECA7-710F-E843-859C-11CB21F611DE}">
      <dgm:prSet/>
      <dgm:spPr/>
      <dgm:t>
        <a:bodyPr/>
        <a:lstStyle/>
        <a:p>
          <a:endParaRPr lang="es-ES"/>
        </a:p>
      </dgm:t>
    </dgm:pt>
    <dgm:pt modelId="{16030F94-8633-2144-9FF3-028301936E0F}" type="sibTrans" cxnId="{8C90ECA7-710F-E843-859C-11CB21F611DE}">
      <dgm:prSet/>
      <dgm:spPr/>
      <dgm:t>
        <a:bodyPr/>
        <a:lstStyle/>
        <a:p>
          <a:endParaRPr lang="es-ES"/>
        </a:p>
      </dgm:t>
    </dgm:pt>
    <dgm:pt modelId="{CFB5301F-7BCD-2740-9DF6-083A7F34BF88}">
      <dgm:prSet custT="1"/>
      <dgm:spPr/>
      <dgm:t>
        <a:bodyPr/>
        <a:lstStyle/>
        <a:p>
          <a:pPr rtl="0"/>
          <a:endParaRPr lang="es-ES_tradnl" sz="2000" i="1" dirty="0"/>
        </a:p>
      </dgm:t>
    </dgm:pt>
    <dgm:pt modelId="{A3438244-9CF7-A548-A6F7-865507113119}" type="parTrans" cxnId="{6CEF6C8D-B2C4-6345-927F-0A460823C1F0}">
      <dgm:prSet/>
      <dgm:spPr/>
      <dgm:t>
        <a:bodyPr/>
        <a:lstStyle/>
        <a:p>
          <a:endParaRPr lang="es-ES"/>
        </a:p>
      </dgm:t>
    </dgm:pt>
    <dgm:pt modelId="{F1253827-1E25-F447-BD30-59CC3922D2AB}" type="sibTrans" cxnId="{6CEF6C8D-B2C4-6345-927F-0A460823C1F0}">
      <dgm:prSet/>
      <dgm:spPr/>
      <dgm:t>
        <a:bodyPr/>
        <a:lstStyle/>
        <a:p>
          <a:endParaRPr lang="es-ES"/>
        </a:p>
      </dgm:t>
    </dgm:pt>
    <dgm:pt modelId="{207AC2C9-0FC6-A04D-83BC-A7832F283054}" type="pres">
      <dgm:prSet presAssocID="{E2745959-6931-C948-8A0F-F1327B1AE0B9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B3FE5461-60E2-0E46-A031-B972A0536980}" type="pres">
      <dgm:prSet presAssocID="{EBA68ABD-7C03-DD47-A102-DDA77FE43518}" presName="compositeNode" presStyleCnt="0">
        <dgm:presLayoutVars>
          <dgm:bulletEnabled val="1"/>
        </dgm:presLayoutVars>
      </dgm:prSet>
      <dgm:spPr/>
    </dgm:pt>
    <dgm:pt modelId="{6DB75309-59F4-5D48-B850-D953FD99BC93}" type="pres">
      <dgm:prSet presAssocID="{EBA68ABD-7C03-DD47-A102-DDA77FE43518}" presName="image" presStyleLbl="fgImgPlac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</dgm:pt>
    <dgm:pt modelId="{513FEC36-DF65-F748-BE0B-65FC9FF7691D}" type="pres">
      <dgm:prSet presAssocID="{EBA68ABD-7C03-DD47-A102-DDA77FE43518}" presName="child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09867C-74D8-8B48-976E-F8AB31DBBFD2}" type="pres">
      <dgm:prSet presAssocID="{EBA68ABD-7C03-DD47-A102-DDA77FE43518}" presName="parentNode" presStyleLbl="revTx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4A0F306-6740-E34A-AE58-FB064C0D57FF}" type="pres">
      <dgm:prSet presAssocID="{6537B966-8254-6C48-8D3F-308B9FFA3AD8}" presName="sibTrans" presStyleCnt="0"/>
      <dgm:spPr/>
    </dgm:pt>
    <dgm:pt modelId="{AC39EFF3-19E2-BD46-B0B3-5724DBEBDF0F}" type="pres">
      <dgm:prSet presAssocID="{74DB2EC2-B872-1C4B-83EB-DE63673A6F7E}" presName="compositeNode" presStyleCnt="0">
        <dgm:presLayoutVars>
          <dgm:bulletEnabled val="1"/>
        </dgm:presLayoutVars>
      </dgm:prSet>
      <dgm:spPr/>
    </dgm:pt>
    <dgm:pt modelId="{283CEF86-533B-4B4C-8887-3141ECE9A02E}" type="pres">
      <dgm:prSet presAssocID="{74DB2EC2-B872-1C4B-83EB-DE63673A6F7E}" presName="image" presStyleLbl="fgImgPlac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4880C6FC-BD9A-AC49-9B0E-E5581E8453E9}" type="pres">
      <dgm:prSet presAssocID="{74DB2EC2-B872-1C4B-83EB-DE63673A6F7E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A3ADF01-6310-8C4B-A303-2663A02A5053}" type="pres">
      <dgm:prSet presAssocID="{74DB2EC2-B872-1C4B-83EB-DE63673A6F7E}" presName="parentNode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795E420-B160-924E-8423-7197D32FE0FC}" type="presOf" srcId="{74DB2EC2-B872-1C4B-83EB-DE63673A6F7E}" destId="{6A3ADF01-6310-8C4B-A303-2663A02A5053}" srcOrd="0" destOrd="0" presId="urn:microsoft.com/office/officeart/2005/8/layout/hList2"/>
    <dgm:cxn modelId="{322049A3-8F47-1241-9E64-39D6F192F031}" srcId="{CD0A4306-CBDF-864A-B123-43E95347EBE5}" destId="{C2C80338-7402-F046-AB5D-682BB76370AD}" srcOrd="1" destOrd="0" parTransId="{7F51087E-5BE9-1746-A581-7FC2D9886FB7}" sibTransId="{4399ECC4-D668-D544-81FC-63E34E686654}"/>
    <dgm:cxn modelId="{FA01CAD2-1FCD-FB44-9E97-693570545C71}" srcId="{EBA68ABD-7C03-DD47-A102-DDA77FE43518}" destId="{CD0A4306-CBDF-864A-B123-43E95347EBE5}" srcOrd="0" destOrd="0" parTransId="{83982111-AADC-DC42-AE1A-435EB13A212F}" sibTransId="{883B6403-686C-0542-8E78-4590129E9F45}"/>
    <dgm:cxn modelId="{3D0C7A04-FFAA-DA47-99F3-2FA1607868CD}" srcId="{E2745959-6931-C948-8A0F-F1327B1AE0B9}" destId="{EBA68ABD-7C03-DD47-A102-DDA77FE43518}" srcOrd="0" destOrd="0" parTransId="{7063DD36-65C0-3545-8D63-E05A48671484}" sibTransId="{6537B966-8254-6C48-8D3F-308B9FFA3AD8}"/>
    <dgm:cxn modelId="{CB51940D-B238-5C4D-A177-C1BC7FE11593}" type="presOf" srcId="{40E70742-F8C3-0447-AC40-7D985AEA117E}" destId="{4880C6FC-BD9A-AC49-9B0E-E5581E8453E9}" srcOrd="0" destOrd="2" presId="urn:microsoft.com/office/officeart/2005/8/layout/hList2"/>
    <dgm:cxn modelId="{DE6C3B8A-2D39-BF43-9755-D801C83F0764}" srcId="{7F0EE29C-08A5-EF40-A20A-1130CE955B88}" destId="{3174D85B-A765-B745-A042-9552D644545D}" srcOrd="0" destOrd="0" parTransId="{56FB309D-08BC-004C-BAB6-2280BCE81290}" sibTransId="{B2BC603E-0763-7C4F-80BF-9C7045F1E617}"/>
    <dgm:cxn modelId="{56EA0141-0A21-1546-8305-2A9B5C249A3F}" type="presOf" srcId="{E2745959-6931-C948-8A0F-F1327B1AE0B9}" destId="{207AC2C9-0FC6-A04D-83BC-A7832F283054}" srcOrd="0" destOrd="0" presId="urn:microsoft.com/office/officeart/2005/8/layout/hList2"/>
    <dgm:cxn modelId="{8C90ECA7-710F-E843-859C-11CB21F611DE}" srcId="{CD0A4306-CBDF-864A-B123-43E95347EBE5}" destId="{A5332900-4BFB-9042-AC24-6CFAF293444B}" srcOrd="0" destOrd="0" parTransId="{BAA95149-7B5C-6D46-829E-C53A731386DA}" sibTransId="{16030F94-8633-2144-9FF3-028301936E0F}"/>
    <dgm:cxn modelId="{62B2FE50-D2BC-BD47-99E1-969BE2A63167}" srcId="{74DB2EC2-B872-1C4B-83EB-DE63673A6F7E}" destId="{7F0EE29C-08A5-EF40-A20A-1130CE955B88}" srcOrd="0" destOrd="0" parTransId="{B9574D73-B09F-AD4E-999E-E4454865DBAD}" sibTransId="{052D79D8-44B8-A34D-A638-3411C6BB2A07}"/>
    <dgm:cxn modelId="{6CEF6C8D-B2C4-6345-927F-0A460823C1F0}" srcId="{CD0A4306-CBDF-864A-B123-43E95347EBE5}" destId="{CFB5301F-7BCD-2740-9DF6-083A7F34BF88}" srcOrd="2" destOrd="0" parTransId="{A3438244-9CF7-A548-A6F7-865507113119}" sibTransId="{F1253827-1E25-F447-BD30-59CC3922D2AB}"/>
    <dgm:cxn modelId="{D58EB93E-017E-2544-A6F2-07D5810A64C8}" srcId="{7F0EE29C-08A5-EF40-A20A-1130CE955B88}" destId="{753C9A96-0EBB-A14A-AA5A-7C8FD83376D3}" srcOrd="3" destOrd="0" parTransId="{54A8779A-ED5D-4B40-BA2B-4F533DFE41DD}" sibTransId="{49480C90-18A4-6845-9A4D-4C567CFC84D0}"/>
    <dgm:cxn modelId="{E29548AA-02D1-FB4B-9304-FB2CFBA02943}" type="presOf" srcId="{A5332900-4BFB-9042-AC24-6CFAF293444B}" destId="{513FEC36-DF65-F748-BE0B-65FC9FF7691D}" srcOrd="0" destOrd="1" presId="urn:microsoft.com/office/officeart/2005/8/layout/hList2"/>
    <dgm:cxn modelId="{2915B66F-E036-A143-9DB1-410EA11C9831}" type="presOf" srcId="{EBA68ABD-7C03-DD47-A102-DDA77FE43518}" destId="{8409867C-74D8-8B48-976E-F8AB31DBBFD2}" srcOrd="0" destOrd="0" presId="urn:microsoft.com/office/officeart/2005/8/layout/hList2"/>
    <dgm:cxn modelId="{6DE784BF-9612-A84C-8EB5-6B252AF794FA}" type="presOf" srcId="{B4BDDF5A-EC9E-ED4A-8DD9-73A8F0BFCA0D}" destId="{4880C6FC-BD9A-AC49-9B0E-E5581E8453E9}" srcOrd="0" destOrd="3" presId="urn:microsoft.com/office/officeart/2005/8/layout/hList2"/>
    <dgm:cxn modelId="{5DB0A028-1110-9D4F-8284-9B90FA98ACE4}" type="presOf" srcId="{C2C80338-7402-F046-AB5D-682BB76370AD}" destId="{513FEC36-DF65-F748-BE0B-65FC9FF7691D}" srcOrd="0" destOrd="2" presId="urn:microsoft.com/office/officeart/2005/8/layout/hList2"/>
    <dgm:cxn modelId="{DEB6CABD-AC7B-4743-B699-DE19BAD87348}" srcId="{7F0EE29C-08A5-EF40-A20A-1130CE955B88}" destId="{B4BDDF5A-EC9E-ED4A-8DD9-73A8F0BFCA0D}" srcOrd="2" destOrd="0" parTransId="{78404A9F-19AD-0A40-BEFF-2DD200DB3395}" sibTransId="{09FBC567-A766-3344-80A0-18B74F54D54A}"/>
    <dgm:cxn modelId="{4041E587-FE21-2B48-9224-DC807CE67265}" type="presOf" srcId="{3174D85B-A765-B745-A042-9552D644545D}" destId="{4880C6FC-BD9A-AC49-9B0E-E5581E8453E9}" srcOrd="0" destOrd="1" presId="urn:microsoft.com/office/officeart/2005/8/layout/hList2"/>
    <dgm:cxn modelId="{78D14B01-4EC4-DB4E-94CC-1DF625DA62DD}" type="presOf" srcId="{CD0A4306-CBDF-864A-B123-43E95347EBE5}" destId="{513FEC36-DF65-F748-BE0B-65FC9FF7691D}" srcOrd="0" destOrd="0" presId="urn:microsoft.com/office/officeart/2005/8/layout/hList2"/>
    <dgm:cxn modelId="{93CD7C4A-8384-9644-8021-5662262A04C7}" srcId="{7F0EE29C-08A5-EF40-A20A-1130CE955B88}" destId="{40E70742-F8C3-0447-AC40-7D985AEA117E}" srcOrd="1" destOrd="0" parTransId="{383B54A6-DC29-B34B-90D9-19DFEEB3E7D6}" sibTransId="{00C0866C-B3F7-884F-94D2-E7B8740A35FB}"/>
    <dgm:cxn modelId="{9F625A3A-284B-0847-B0D3-3F47A78E7436}" srcId="{E2745959-6931-C948-8A0F-F1327B1AE0B9}" destId="{74DB2EC2-B872-1C4B-83EB-DE63673A6F7E}" srcOrd="1" destOrd="0" parTransId="{84904CB1-DB3F-234A-8FCF-0379154BE273}" sibTransId="{0EB13411-9D61-2F4D-9A84-15E2886CB633}"/>
    <dgm:cxn modelId="{091C41A4-6380-5F4D-9F56-FFD9A6066EA8}" type="presOf" srcId="{CFB5301F-7BCD-2740-9DF6-083A7F34BF88}" destId="{513FEC36-DF65-F748-BE0B-65FC9FF7691D}" srcOrd="0" destOrd="3" presId="urn:microsoft.com/office/officeart/2005/8/layout/hList2"/>
    <dgm:cxn modelId="{8AF804F1-9049-B94A-9B94-C62ABABE218D}" type="presOf" srcId="{7F0EE29C-08A5-EF40-A20A-1130CE955B88}" destId="{4880C6FC-BD9A-AC49-9B0E-E5581E8453E9}" srcOrd="0" destOrd="0" presId="urn:microsoft.com/office/officeart/2005/8/layout/hList2"/>
    <dgm:cxn modelId="{00A792DB-85C0-E74C-80CC-9548EC37A84F}" type="presOf" srcId="{753C9A96-0EBB-A14A-AA5A-7C8FD83376D3}" destId="{4880C6FC-BD9A-AC49-9B0E-E5581E8453E9}" srcOrd="0" destOrd="4" presId="urn:microsoft.com/office/officeart/2005/8/layout/hList2"/>
    <dgm:cxn modelId="{82D81681-8C45-814B-AD04-8EE793D664E1}" type="presOf" srcId="{A9795683-5E65-ED46-9C32-59D4DF51B10E}" destId="{513FEC36-DF65-F748-BE0B-65FC9FF7691D}" srcOrd="0" destOrd="4" presId="urn:microsoft.com/office/officeart/2005/8/layout/hList2"/>
    <dgm:cxn modelId="{D3A73D40-F577-BC45-86AD-AF12B3F0FD84}" srcId="{CD0A4306-CBDF-864A-B123-43E95347EBE5}" destId="{A9795683-5E65-ED46-9C32-59D4DF51B10E}" srcOrd="3" destOrd="0" parTransId="{41C0ADDC-A9CF-FF41-BC42-AB81D9AEA45B}" sibTransId="{D29458E6-DC25-7349-88EA-36D839ADA2F9}"/>
    <dgm:cxn modelId="{295167DD-3C1B-CD45-9F5C-D6A4251FA1CD}" type="presParOf" srcId="{207AC2C9-0FC6-A04D-83BC-A7832F283054}" destId="{B3FE5461-60E2-0E46-A031-B972A0536980}" srcOrd="0" destOrd="0" presId="urn:microsoft.com/office/officeart/2005/8/layout/hList2"/>
    <dgm:cxn modelId="{D565F645-1A54-3E49-AC47-3AB5A2FA6FA9}" type="presParOf" srcId="{B3FE5461-60E2-0E46-A031-B972A0536980}" destId="{6DB75309-59F4-5D48-B850-D953FD99BC93}" srcOrd="0" destOrd="0" presId="urn:microsoft.com/office/officeart/2005/8/layout/hList2"/>
    <dgm:cxn modelId="{4D5B5949-0B8C-F946-8790-0D2338255A5A}" type="presParOf" srcId="{B3FE5461-60E2-0E46-A031-B972A0536980}" destId="{513FEC36-DF65-F748-BE0B-65FC9FF7691D}" srcOrd="1" destOrd="0" presId="urn:microsoft.com/office/officeart/2005/8/layout/hList2"/>
    <dgm:cxn modelId="{6F894FB2-1708-404F-B1B1-5A54A244E2D0}" type="presParOf" srcId="{B3FE5461-60E2-0E46-A031-B972A0536980}" destId="{8409867C-74D8-8B48-976E-F8AB31DBBFD2}" srcOrd="2" destOrd="0" presId="urn:microsoft.com/office/officeart/2005/8/layout/hList2"/>
    <dgm:cxn modelId="{AB039992-F150-F041-9122-AACFC049EBE6}" type="presParOf" srcId="{207AC2C9-0FC6-A04D-83BC-A7832F283054}" destId="{74A0F306-6740-E34A-AE58-FB064C0D57FF}" srcOrd="1" destOrd="0" presId="urn:microsoft.com/office/officeart/2005/8/layout/hList2"/>
    <dgm:cxn modelId="{00B8BBE0-D9D6-B044-9E9A-EF07C653F651}" type="presParOf" srcId="{207AC2C9-0FC6-A04D-83BC-A7832F283054}" destId="{AC39EFF3-19E2-BD46-B0B3-5724DBEBDF0F}" srcOrd="2" destOrd="0" presId="urn:microsoft.com/office/officeart/2005/8/layout/hList2"/>
    <dgm:cxn modelId="{B7F55514-8939-094B-9BD8-F02B71F39D76}" type="presParOf" srcId="{AC39EFF3-19E2-BD46-B0B3-5724DBEBDF0F}" destId="{283CEF86-533B-4B4C-8887-3141ECE9A02E}" srcOrd="0" destOrd="0" presId="urn:microsoft.com/office/officeart/2005/8/layout/hList2"/>
    <dgm:cxn modelId="{7233E405-A303-F64E-ACC1-F2CAAA0569BE}" type="presParOf" srcId="{AC39EFF3-19E2-BD46-B0B3-5724DBEBDF0F}" destId="{4880C6FC-BD9A-AC49-9B0E-E5581E8453E9}" srcOrd="1" destOrd="0" presId="urn:microsoft.com/office/officeart/2005/8/layout/hList2"/>
    <dgm:cxn modelId="{98AA9065-C610-CC4C-8DC7-6F11DB6D16BE}" type="presParOf" srcId="{AC39EFF3-19E2-BD46-B0B3-5724DBEBDF0F}" destId="{6A3ADF01-6310-8C4B-A303-2663A02A5053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E1C1C111-A4E1-4043-B24E-C6BB6C04A69E}" type="doc">
      <dgm:prSet loTypeId="urn:microsoft.com/office/officeart/2005/8/layout/bProcess4" loCatId="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CDCC1CB6-5C92-E74B-82F1-BEC9493C0C12}">
      <dgm:prSet phldrT="[Texto]"/>
      <dgm:spPr/>
      <dgm:t>
        <a:bodyPr/>
        <a:lstStyle/>
        <a:p>
          <a:r>
            <a:rPr lang="es-ES" dirty="0" smtClean="0"/>
            <a:t>Migrantes y mestizos</a:t>
          </a:r>
          <a:endParaRPr lang="es-ES" dirty="0"/>
        </a:p>
      </dgm:t>
    </dgm:pt>
    <dgm:pt modelId="{89899EB0-80AD-FF4E-A1F4-6AE3A977BA1F}" type="parTrans" cxnId="{96A2C9CC-4896-3C41-BEF8-8774E057BF9F}">
      <dgm:prSet/>
      <dgm:spPr/>
      <dgm:t>
        <a:bodyPr/>
        <a:lstStyle/>
        <a:p>
          <a:endParaRPr lang="es-ES"/>
        </a:p>
      </dgm:t>
    </dgm:pt>
    <dgm:pt modelId="{E5D9F727-ABC0-674C-A6E8-56CEFA1C1AC3}" type="sibTrans" cxnId="{96A2C9CC-4896-3C41-BEF8-8774E057BF9F}">
      <dgm:prSet/>
      <dgm:spPr/>
      <dgm:t>
        <a:bodyPr/>
        <a:lstStyle/>
        <a:p>
          <a:endParaRPr lang="es-ES"/>
        </a:p>
      </dgm:t>
    </dgm:pt>
    <dgm:pt modelId="{09376BAD-D35E-FC42-8B6A-B80AF23FFF4D}">
      <dgm:prSet phldrT="[Texto]"/>
      <dgm:spPr/>
      <dgm:t>
        <a:bodyPr/>
        <a:lstStyle/>
        <a:p>
          <a:r>
            <a:rPr lang="es-ES" dirty="0" smtClean="0"/>
            <a:t>Trabajadores y luchadores</a:t>
          </a:r>
          <a:endParaRPr lang="es-ES" dirty="0"/>
        </a:p>
      </dgm:t>
    </dgm:pt>
    <dgm:pt modelId="{2E4C859F-5FF6-D648-A786-E2BD044FE8A3}" type="parTrans" cxnId="{B496D166-2681-0448-8B7E-699D7DA3957B}">
      <dgm:prSet/>
      <dgm:spPr/>
      <dgm:t>
        <a:bodyPr/>
        <a:lstStyle/>
        <a:p>
          <a:endParaRPr lang="es-ES"/>
        </a:p>
      </dgm:t>
    </dgm:pt>
    <dgm:pt modelId="{7B161846-68B8-9546-BD47-15286E8655B7}" type="sibTrans" cxnId="{B496D166-2681-0448-8B7E-699D7DA3957B}">
      <dgm:prSet/>
      <dgm:spPr/>
      <dgm:t>
        <a:bodyPr/>
        <a:lstStyle/>
        <a:p>
          <a:endParaRPr lang="es-ES"/>
        </a:p>
      </dgm:t>
    </dgm:pt>
    <dgm:pt modelId="{CBA24626-D887-8B4B-858B-59B1EF42A9AF}">
      <dgm:prSet phldrT="[Texto]"/>
      <dgm:spPr/>
      <dgm:t>
        <a:bodyPr/>
        <a:lstStyle/>
        <a:p>
          <a:r>
            <a:rPr lang="es-ES" dirty="0" smtClean="0"/>
            <a:t>Desorden e inestabilidad</a:t>
          </a:r>
          <a:endParaRPr lang="es-ES" dirty="0"/>
        </a:p>
      </dgm:t>
    </dgm:pt>
    <dgm:pt modelId="{3B2D1757-2589-704D-BADC-1655511B36B4}" type="parTrans" cxnId="{6413AB80-4195-BD4B-B956-EB90A59C4DD1}">
      <dgm:prSet/>
      <dgm:spPr/>
      <dgm:t>
        <a:bodyPr/>
        <a:lstStyle/>
        <a:p>
          <a:endParaRPr lang="es-ES"/>
        </a:p>
      </dgm:t>
    </dgm:pt>
    <dgm:pt modelId="{A1D18F25-67C1-5946-B0A3-8614A72862AD}" type="sibTrans" cxnId="{6413AB80-4195-BD4B-B956-EB90A59C4DD1}">
      <dgm:prSet/>
      <dgm:spPr/>
      <dgm:t>
        <a:bodyPr/>
        <a:lstStyle/>
        <a:p>
          <a:endParaRPr lang="es-ES"/>
        </a:p>
      </dgm:t>
    </dgm:pt>
    <dgm:pt modelId="{B314E00C-FB0A-514D-8206-61607E1014DC}">
      <dgm:prSet phldrT="[Texto]"/>
      <dgm:spPr/>
      <dgm:t>
        <a:bodyPr/>
        <a:lstStyle/>
        <a:p>
          <a:r>
            <a:rPr lang="es-ES" dirty="0" smtClean="0"/>
            <a:t>Religiosidad sin compromiso</a:t>
          </a:r>
          <a:endParaRPr lang="es-ES" dirty="0"/>
        </a:p>
      </dgm:t>
    </dgm:pt>
    <dgm:pt modelId="{01F35AAE-C501-FA44-BB5E-5DD2D5F5F743}" type="parTrans" cxnId="{14266E74-74D4-7A44-A9DD-CC9F74A0ED3E}">
      <dgm:prSet/>
      <dgm:spPr/>
      <dgm:t>
        <a:bodyPr/>
        <a:lstStyle/>
        <a:p>
          <a:endParaRPr lang="es-ES"/>
        </a:p>
      </dgm:t>
    </dgm:pt>
    <dgm:pt modelId="{05323CFA-F643-654C-9554-DCBB8E2DA082}" type="sibTrans" cxnId="{14266E74-74D4-7A44-A9DD-CC9F74A0ED3E}">
      <dgm:prSet/>
      <dgm:spPr/>
      <dgm:t>
        <a:bodyPr/>
        <a:lstStyle/>
        <a:p>
          <a:endParaRPr lang="es-ES"/>
        </a:p>
      </dgm:t>
    </dgm:pt>
    <dgm:pt modelId="{C08C52B2-9908-EC45-8605-F96A2D4BBC35}">
      <dgm:prSet phldrT="[Texto]"/>
      <dgm:spPr/>
      <dgm:t>
        <a:bodyPr/>
        <a:lstStyle/>
        <a:p>
          <a:r>
            <a:rPr lang="es-ES" dirty="0" smtClean="0"/>
            <a:t>Familiar y amigables</a:t>
          </a:r>
          <a:endParaRPr lang="es-ES" dirty="0"/>
        </a:p>
      </dgm:t>
    </dgm:pt>
    <dgm:pt modelId="{5657084B-1663-9F44-B0C5-086104DAFDDB}" type="parTrans" cxnId="{4172F423-7A47-FC4A-8753-CD265BCEBA20}">
      <dgm:prSet/>
      <dgm:spPr/>
      <dgm:t>
        <a:bodyPr/>
        <a:lstStyle/>
        <a:p>
          <a:endParaRPr lang="es-ES"/>
        </a:p>
      </dgm:t>
    </dgm:pt>
    <dgm:pt modelId="{4BCDC874-891D-644F-B99C-C162C9C26938}" type="sibTrans" cxnId="{4172F423-7A47-FC4A-8753-CD265BCEBA20}">
      <dgm:prSet/>
      <dgm:spPr/>
      <dgm:t>
        <a:bodyPr/>
        <a:lstStyle/>
        <a:p>
          <a:endParaRPr lang="es-ES"/>
        </a:p>
      </dgm:t>
    </dgm:pt>
    <dgm:pt modelId="{D5E652EA-33C0-4647-BBB7-8B1DBFA6865D}">
      <dgm:prSet phldrT="[Texto]"/>
      <dgm:spPr/>
      <dgm:t>
        <a:bodyPr/>
        <a:lstStyle/>
        <a:p>
          <a:r>
            <a:rPr lang="es-ES" dirty="0" smtClean="0"/>
            <a:t>Alegres y fiesteros</a:t>
          </a:r>
          <a:endParaRPr lang="es-ES" dirty="0"/>
        </a:p>
      </dgm:t>
    </dgm:pt>
    <dgm:pt modelId="{A4536CF7-8107-C948-BDF9-692A35957DEA}" type="parTrans" cxnId="{7E108F85-4FB4-BD40-BC51-262923DA757C}">
      <dgm:prSet/>
      <dgm:spPr/>
      <dgm:t>
        <a:bodyPr/>
        <a:lstStyle/>
        <a:p>
          <a:endParaRPr lang="es-ES"/>
        </a:p>
      </dgm:t>
    </dgm:pt>
    <dgm:pt modelId="{62D9A08D-F1ED-0D45-A661-E5F992E5822F}" type="sibTrans" cxnId="{7E108F85-4FB4-BD40-BC51-262923DA757C}">
      <dgm:prSet/>
      <dgm:spPr/>
      <dgm:t>
        <a:bodyPr/>
        <a:lstStyle/>
        <a:p>
          <a:endParaRPr lang="es-ES"/>
        </a:p>
      </dgm:t>
    </dgm:pt>
    <dgm:pt modelId="{D7C1AE2F-9102-1342-99E5-68A32CC1BB9D}">
      <dgm:prSet phldrT="[Texto]"/>
      <dgm:spPr/>
      <dgm:t>
        <a:bodyPr/>
        <a:lstStyle/>
        <a:p>
          <a:r>
            <a:rPr lang="es-ES" dirty="0" smtClean="0"/>
            <a:t>Hijos desvinculados y consentidos</a:t>
          </a:r>
          <a:endParaRPr lang="es-ES" dirty="0"/>
        </a:p>
      </dgm:t>
    </dgm:pt>
    <dgm:pt modelId="{9ADE2ED5-4D28-F34C-8898-88785AF830F3}" type="parTrans" cxnId="{617803A0-251F-5B4D-96BE-C6497D898420}">
      <dgm:prSet/>
      <dgm:spPr/>
      <dgm:t>
        <a:bodyPr/>
        <a:lstStyle/>
        <a:p>
          <a:endParaRPr lang="es-ES"/>
        </a:p>
      </dgm:t>
    </dgm:pt>
    <dgm:pt modelId="{BD136E5C-3113-FF4C-BF88-7279E4C66BF5}" type="sibTrans" cxnId="{617803A0-251F-5B4D-96BE-C6497D898420}">
      <dgm:prSet/>
      <dgm:spPr/>
      <dgm:t>
        <a:bodyPr/>
        <a:lstStyle/>
        <a:p>
          <a:endParaRPr lang="es-ES"/>
        </a:p>
      </dgm:t>
    </dgm:pt>
    <dgm:pt modelId="{6B26B8BA-B2C4-4A42-BD38-CF7CD3F946D9}">
      <dgm:prSet phldrT="[Texto]"/>
      <dgm:spPr/>
      <dgm:t>
        <a:bodyPr/>
        <a:lstStyle/>
        <a:p>
          <a:r>
            <a:rPr lang="es-ES" dirty="0" smtClean="0"/>
            <a:t>Compensaciones y dependencias</a:t>
          </a:r>
          <a:endParaRPr lang="es-ES" dirty="0"/>
        </a:p>
      </dgm:t>
    </dgm:pt>
    <dgm:pt modelId="{79E6BEC7-1B75-E144-A267-F17289A749CD}" type="parTrans" cxnId="{D2A4573D-8F0A-BE41-A8BE-43007297BD44}">
      <dgm:prSet/>
      <dgm:spPr/>
      <dgm:t>
        <a:bodyPr/>
        <a:lstStyle/>
        <a:p>
          <a:endParaRPr lang="es-ES"/>
        </a:p>
      </dgm:t>
    </dgm:pt>
    <dgm:pt modelId="{734C42E6-3621-4945-90B7-831EE399FE53}" type="sibTrans" cxnId="{D2A4573D-8F0A-BE41-A8BE-43007297BD44}">
      <dgm:prSet/>
      <dgm:spPr/>
      <dgm:t>
        <a:bodyPr/>
        <a:lstStyle/>
        <a:p>
          <a:endParaRPr lang="es-ES"/>
        </a:p>
      </dgm:t>
    </dgm:pt>
    <dgm:pt modelId="{CD736D9C-0A74-764A-8086-C2266CB173C1}">
      <dgm:prSet phldrT="[Texto]"/>
      <dgm:spPr/>
      <dgm:t>
        <a:bodyPr/>
        <a:lstStyle/>
        <a:p>
          <a:r>
            <a:rPr lang="es-ES" dirty="0" smtClean="0"/>
            <a:t>Cuidado, educaci</a:t>
          </a:r>
          <a:r>
            <a:rPr lang="es-ES" dirty="0" smtClean="0"/>
            <a:t>ón y valores</a:t>
          </a:r>
          <a:endParaRPr lang="es-ES" dirty="0"/>
        </a:p>
      </dgm:t>
    </dgm:pt>
    <dgm:pt modelId="{6F9F4FE5-9163-6F4F-B77C-1A2B7D1D70FB}" type="parTrans" cxnId="{7DE4C3C2-5840-3546-AA7C-13B6FE95087F}">
      <dgm:prSet/>
      <dgm:spPr/>
      <dgm:t>
        <a:bodyPr/>
        <a:lstStyle/>
        <a:p>
          <a:endParaRPr lang="es-ES"/>
        </a:p>
      </dgm:t>
    </dgm:pt>
    <dgm:pt modelId="{ECB34181-AC33-874C-8F62-B10C892504A8}" type="sibTrans" cxnId="{7DE4C3C2-5840-3546-AA7C-13B6FE95087F}">
      <dgm:prSet/>
      <dgm:spPr/>
      <dgm:t>
        <a:bodyPr/>
        <a:lstStyle/>
        <a:p>
          <a:endParaRPr lang="es-ES"/>
        </a:p>
      </dgm:t>
    </dgm:pt>
    <dgm:pt modelId="{1F7A5496-54F2-BD4C-9E76-60181A07EE87}" type="pres">
      <dgm:prSet presAssocID="{E1C1C111-A4E1-4043-B24E-C6BB6C04A69E}" presName="Name0" presStyleCnt="0">
        <dgm:presLayoutVars>
          <dgm:dir/>
          <dgm:resizeHandles/>
        </dgm:presLayoutVars>
      </dgm:prSet>
      <dgm:spPr/>
    </dgm:pt>
    <dgm:pt modelId="{89AFA5B5-AA5A-2A41-B598-6C930E79C92C}" type="pres">
      <dgm:prSet presAssocID="{CDCC1CB6-5C92-E74B-82F1-BEC9493C0C12}" presName="compNode" presStyleCnt="0"/>
      <dgm:spPr/>
    </dgm:pt>
    <dgm:pt modelId="{9A60D216-E7BA-FC4D-A48D-11ED1A2AD5C0}" type="pres">
      <dgm:prSet presAssocID="{CDCC1CB6-5C92-E74B-82F1-BEC9493C0C12}" presName="dummyConnPt" presStyleCnt="0"/>
      <dgm:spPr/>
    </dgm:pt>
    <dgm:pt modelId="{962B09E4-5B01-1142-888D-4EA4576B4C2F}" type="pres">
      <dgm:prSet presAssocID="{CDCC1CB6-5C92-E74B-82F1-BEC9493C0C12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04D7FF4-A16B-4540-B7D7-9230425455CB}" type="pres">
      <dgm:prSet presAssocID="{E5D9F727-ABC0-674C-A6E8-56CEFA1C1AC3}" presName="sibTrans" presStyleLbl="bgSibTrans2D1" presStyleIdx="0" presStyleCnt="8"/>
      <dgm:spPr/>
    </dgm:pt>
    <dgm:pt modelId="{8E957A5E-2378-034E-9743-477F154F2120}" type="pres">
      <dgm:prSet presAssocID="{09376BAD-D35E-FC42-8B6A-B80AF23FFF4D}" presName="compNode" presStyleCnt="0"/>
      <dgm:spPr/>
    </dgm:pt>
    <dgm:pt modelId="{9FCA7C73-C56F-9145-9767-FA5AE3CA2FC1}" type="pres">
      <dgm:prSet presAssocID="{09376BAD-D35E-FC42-8B6A-B80AF23FFF4D}" presName="dummyConnPt" presStyleCnt="0"/>
      <dgm:spPr/>
    </dgm:pt>
    <dgm:pt modelId="{E7E1FD78-5095-A54A-A221-3FA9FCE54291}" type="pres">
      <dgm:prSet presAssocID="{09376BAD-D35E-FC42-8B6A-B80AF23FFF4D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FB0BAE7-D6A2-A840-A960-BA77F487F188}" type="pres">
      <dgm:prSet presAssocID="{7B161846-68B8-9546-BD47-15286E8655B7}" presName="sibTrans" presStyleLbl="bgSibTrans2D1" presStyleIdx="1" presStyleCnt="8"/>
      <dgm:spPr/>
    </dgm:pt>
    <dgm:pt modelId="{AAA7D164-3401-FE4C-ACB4-6944CAD13D91}" type="pres">
      <dgm:prSet presAssocID="{CBA24626-D887-8B4B-858B-59B1EF42A9AF}" presName="compNode" presStyleCnt="0"/>
      <dgm:spPr/>
    </dgm:pt>
    <dgm:pt modelId="{CF2FA417-C70E-2347-88B4-D7419D9520C7}" type="pres">
      <dgm:prSet presAssocID="{CBA24626-D887-8B4B-858B-59B1EF42A9AF}" presName="dummyConnPt" presStyleCnt="0"/>
      <dgm:spPr/>
    </dgm:pt>
    <dgm:pt modelId="{7A46C225-EE3C-E744-8D42-D109D6199F10}" type="pres">
      <dgm:prSet presAssocID="{CBA24626-D887-8B4B-858B-59B1EF42A9AF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0EB3CC8-EC00-4F43-B095-D9E4B1455E59}" type="pres">
      <dgm:prSet presAssocID="{A1D18F25-67C1-5946-B0A3-8614A72862AD}" presName="sibTrans" presStyleLbl="bgSibTrans2D1" presStyleIdx="2" presStyleCnt="8"/>
      <dgm:spPr/>
    </dgm:pt>
    <dgm:pt modelId="{5F6A1515-C508-0948-89A0-0B0F9AF869A1}" type="pres">
      <dgm:prSet presAssocID="{B314E00C-FB0A-514D-8206-61607E1014DC}" presName="compNode" presStyleCnt="0"/>
      <dgm:spPr/>
    </dgm:pt>
    <dgm:pt modelId="{E81C4068-A401-5E45-9B04-5E3F6911399D}" type="pres">
      <dgm:prSet presAssocID="{B314E00C-FB0A-514D-8206-61607E1014DC}" presName="dummyConnPt" presStyleCnt="0"/>
      <dgm:spPr/>
    </dgm:pt>
    <dgm:pt modelId="{81090DF4-56D2-9B4E-9B78-A46414FE58CC}" type="pres">
      <dgm:prSet presAssocID="{B314E00C-FB0A-514D-8206-61607E1014DC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D46799F-B51C-F045-95FC-2069F6F23EF8}" type="pres">
      <dgm:prSet presAssocID="{05323CFA-F643-654C-9554-DCBB8E2DA082}" presName="sibTrans" presStyleLbl="bgSibTrans2D1" presStyleIdx="3" presStyleCnt="8"/>
      <dgm:spPr/>
    </dgm:pt>
    <dgm:pt modelId="{07E1CFEF-D07A-584C-B685-CD7D88C13E61}" type="pres">
      <dgm:prSet presAssocID="{C08C52B2-9908-EC45-8605-F96A2D4BBC35}" presName="compNode" presStyleCnt="0"/>
      <dgm:spPr/>
    </dgm:pt>
    <dgm:pt modelId="{1699D9D4-2E71-E040-A6D4-DA6B78893ECE}" type="pres">
      <dgm:prSet presAssocID="{C08C52B2-9908-EC45-8605-F96A2D4BBC35}" presName="dummyConnPt" presStyleCnt="0"/>
      <dgm:spPr/>
    </dgm:pt>
    <dgm:pt modelId="{367C4145-FD4E-874D-8126-D6684012823E}" type="pres">
      <dgm:prSet presAssocID="{C08C52B2-9908-EC45-8605-F96A2D4BBC35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2FDB32E-D119-BB4E-BD89-7D69FE1134D6}" type="pres">
      <dgm:prSet presAssocID="{4BCDC874-891D-644F-B99C-C162C9C26938}" presName="sibTrans" presStyleLbl="bgSibTrans2D1" presStyleIdx="4" presStyleCnt="8"/>
      <dgm:spPr/>
    </dgm:pt>
    <dgm:pt modelId="{2D84A965-E99B-984E-896F-7D16C4288041}" type="pres">
      <dgm:prSet presAssocID="{D5E652EA-33C0-4647-BBB7-8B1DBFA6865D}" presName="compNode" presStyleCnt="0"/>
      <dgm:spPr/>
    </dgm:pt>
    <dgm:pt modelId="{07D482CC-3F69-B84F-8676-AE2B9566FE71}" type="pres">
      <dgm:prSet presAssocID="{D5E652EA-33C0-4647-BBB7-8B1DBFA6865D}" presName="dummyConnPt" presStyleCnt="0"/>
      <dgm:spPr/>
    </dgm:pt>
    <dgm:pt modelId="{4FFD6FBA-D418-BC40-A5BF-DA7CE123A250}" type="pres">
      <dgm:prSet presAssocID="{D5E652EA-33C0-4647-BBB7-8B1DBFA6865D}" presName="node" presStyleLbl="node1" presStyleIdx="5" presStyleCnt="9">
        <dgm:presLayoutVars>
          <dgm:bulletEnabled val="1"/>
        </dgm:presLayoutVars>
      </dgm:prSet>
      <dgm:spPr/>
    </dgm:pt>
    <dgm:pt modelId="{98AC139A-ECDC-D645-A6D6-5D13767B084B}" type="pres">
      <dgm:prSet presAssocID="{62D9A08D-F1ED-0D45-A661-E5F992E5822F}" presName="sibTrans" presStyleLbl="bgSibTrans2D1" presStyleIdx="5" presStyleCnt="8"/>
      <dgm:spPr/>
    </dgm:pt>
    <dgm:pt modelId="{2A4BB6E9-C11F-584B-9136-997C4FC3196D}" type="pres">
      <dgm:prSet presAssocID="{D7C1AE2F-9102-1342-99E5-68A32CC1BB9D}" presName="compNode" presStyleCnt="0"/>
      <dgm:spPr/>
    </dgm:pt>
    <dgm:pt modelId="{2A5499D8-6E51-6B49-A894-EA2582FBECBA}" type="pres">
      <dgm:prSet presAssocID="{D7C1AE2F-9102-1342-99E5-68A32CC1BB9D}" presName="dummyConnPt" presStyleCnt="0"/>
      <dgm:spPr/>
    </dgm:pt>
    <dgm:pt modelId="{10BA9AAB-C815-FE46-8EB0-C2AC57918923}" type="pres">
      <dgm:prSet presAssocID="{D7C1AE2F-9102-1342-99E5-68A32CC1BB9D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37724ED-2E2F-B049-9C74-26067454CADD}" type="pres">
      <dgm:prSet presAssocID="{BD136E5C-3113-FF4C-BF88-7279E4C66BF5}" presName="sibTrans" presStyleLbl="bgSibTrans2D1" presStyleIdx="6" presStyleCnt="8"/>
      <dgm:spPr/>
    </dgm:pt>
    <dgm:pt modelId="{54E4FF72-2ED0-B545-B59E-2F01B4260FF0}" type="pres">
      <dgm:prSet presAssocID="{6B26B8BA-B2C4-4A42-BD38-CF7CD3F946D9}" presName="compNode" presStyleCnt="0"/>
      <dgm:spPr/>
    </dgm:pt>
    <dgm:pt modelId="{557FF67E-12CD-3F45-899A-112F0F17ED3A}" type="pres">
      <dgm:prSet presAssocID="{6B26B8BA-B2C4-4A42-BD38-CF7CD3F946D9}" presName="dummyConnPt" presStyleCnt="0"/>
      <dgm:spPr/>
    </dgm:pt>
    <dgm:pt modelId="{B74BB837-2AE1-8B4A-B747-466CE73132D1}" type="pres">
      <dgm:prSet presAssocID="{6B26B8BA-B2C4-4A42-BD38-CF7CD3F946D9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73554E7-8585-5E4F-AE93-3AAB613D739D}" type="pres">
      <dgm:prSet presAssocID="{734C42E6-3621-4945-90B7-831EE399FE53}" presName="sibTrans" presStyleLbl="bgSibTrans2D1" presStyleIdx="7" presStyleCnt="8"/>
      <dgm:spPr/>
    </dgm:pt>
    <dgm:pt modelId="{A5669B3D-0FB9-1245-BB68-5A7446E47C93}" type="pres">
      <dgm:prSet presAssocID="{CD736D9C-0A74-764A-8086-C2266CB173C1}" presName="compNode" presStyleCnt="0"/>
      <dgm:spPr/>
    </dgm:pt>
    <dgm:pt modelId="{2EAD05DE-915B-BE40-946B-EDCE21AF3CD5}" type="pres">
      <dgm:prSet presAssocID="{CD736D9C-0A74-764A-8086-C2266CB173C1}" presName="dummyConnPt" presStyleCnt="0"/>
      <dgm:spPr/>
    </dgm:pt>
    <dgm:pt modelId="{F5C1D590-42CC-7C4A-9264-00ED387BD88C}" type="pres">
      <dgm:prSet presAssocID="{CD736D9C-0A74-764A-8086-C2266CB173C1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2B47B71-6D1E-154C-8E52-EB73BD17313A}" type="presOf" srcId="{CDCC1CB6-5C92-E74B-82F1-BEC9493C0C12}" destId="{962B09E4-5B01-1142-888D-4EA4576B4C2F}" srcOrd="0" destOrd="0" presId="urn:microsoft.com/office/officeart/2005/8/layout/bProcess4"/>
    <dgm:cxn modelId="{14266E74-74D4-7A44-A9DD-CC9F74A0ED3E}" srcId="{E1C1C111-A4E1-4043-B24E-C6BB6C04A69E}" destId="{B314E00C-FB0A-514D-8206-61607E1014DC}" srcOrd="3" destOrd="0" parTransId="{01F35AAE-C501-FA44-BB5E-5DD2D5F5F743}" sibTransId="{05323CFA-F643-654C-9554-DCBB8E2DA082}"/>
    <dgm:cxn modelId="{7A0B0C28-6672-AD4C-B404-EAAD050A0CE0}" type="presOf" srcId="{E1C1C111-A4E1-4043-B24E-C6BB6C04A69E}" destId="{1F7A5496-54F2-BD4C-9E76-60181A07EE87}" srcOrd="0" destOrd="0" presId="urn:microsoft.com/office/officeart/2005/8/layout/bProcess4"/>
    <dgm:cxn modelId="{7DE4C3C2-5840-3546-AA7C-13B6FE95087F}" srcId="{E1C1C111-A4E1-4043-B24E-C6BB6C04A69E}" destId="{CD736D9C-0A74-764A-8086-C2266CB173C1}" srcOrd="8" destOrd="0" parTransId="{6F9F4FE5-9163-6F4F-B77C-1A2B7D1D70FB}" sibTransId="{ECB34181-AC33-874C-8F62-B10C892504A8}"/>
    <dgm:cxn modelId="{B496D166-2681-0448-8B7E-699D7DA3957B}" srcId="{E1C1C111-A4E1-4043-B24E-C6BB6C04A69E}" destId="{09376BAD-D35E-FC42-8B6A-B80AF23FFF4D}" srcOrd="1" destOrd="0" parTransId="{2E4C859F-5FF6-D648-A786-E2BD044FE8A3}" sibTransId="{7B161846-68B8-9546-BD47-15286E8655B7}"/>
    <dgm:cxn modelId="{9EF643E6-508B-E24B-B38A-0D0E5D2EDB42}" type="presOf" srcId="{734C42E6-3621-4945-90B7-831EE399FE53}" destId="{073554E7-8585-5E4F-AE93-3AAB613D739D}" srcOrd="0" destOrd="0" presId="urn:microsoft.com/office/officeart/2005/8/layout/bProcess4"/>
    <dgm:cxn modelId="{4376A9B5-2896-1B45-A379-97D98ECC2A48}" type="presOf" srcId="{D5E652EA-33C0-4647-BBB7-8B1DBFA6865D}" destId="{4FFD6FBA-D418-BC40-A5BF-DA7CE123A250}" srcOrd="0" destOrd="0" presId="urn:microsoft.com/office/officeart/2005/8/layout/bProcess4"/>
    <dgm:cxn modelId="{FF2577E1-0740-F44F-B1C6-06B082CDBB3F}" type="presOf" srcId="{62D9A08D-F1ED-0D45-A661-E5F992E5822F}" destId="{98AC139A-ECDC-D645-A6D6-5D13767B084B}" srcOrd="0" destOrd="0" presId="urn:microsoft.com/office/officeart/2005/8/layout/bProcess4"/>
    <dgm:cxn modelId="{D5C303B7-904B-8F49-92CE-EA3F9F130F51}" type="presOf" srcId="{7B161846-68B8-9546-BD47-15286E8655B7}" destId="{EFB0BAE7-D6A2-A840-A960-BA77F487F188}" srcOrd="0" destOrd="0" presId="urn:microsoft.com/office/officeart/2005/8/layout/bProcess4"/>
    <dgm:cxn modelId="{D8D56B30-31CF-C146-8E87-CC7C2CD77600}" type="presOf" srcId="{CBA24626-D887-8B4B-858B-59B1EF42A9AF}" destId="{7A46C225-EE3C-E744-8D42-D109D6199F10}" srcOrd="0" destOrd="0" presId="urn:microsoft.com/office/officeart/2005/8/layout/bProcess4"/>
    <dgm:cxn modelId="{CFDBEDBE-7CBA-BA4A-A9C7-0B2CDE7A783D}" type="presOf" srcId="{CD736D9C-0A74-764A-8086-C2266CB173C1}" destId="{F5C1D590-42CC-7C4A-9264-00ED387BD88C}" srcOrd="0" destOrd="0" presId="urn:microsoft.com/office/officeart/2005/8/layout/bProcess4"/>
    <dgm:cxn modelId="{4172F423-7A47-FC4A-8753-CD265BCEBA20}" srcId="{E1C1C111-A4E1-4043-B24E-C6BB6C04A69E}" destId="{C08C52B2-9908-EC45-8605-F96A2D4BBC35}" srcOrd="4" destOrd="0" parTransId="{5657084B-1663-9F44-B0C5-086104DAFDDB}" sibTransId="{4BCDC874-891D-644F-B99C-C162C9C26938}"/>
    <dgm:cxn modelId="{660D9C39-C7A9-1F46-A1B6-7669DAE01C96}" type="presOf" srcId="{BD136E5C-3113-FF4C-BF88-7279E4C66BF5}" destId="{637724ED-2E2F-B049-9C74-26067454CADD}" srcOrd="0" destOrd="0" presId="urn:microsoft.com/office/officeart/2005/8/layout/bProcess4"/>
    <dgm:cxn modelId="{419D52E9-184B-F644-BA9E-1458446CEF7E}" type="presOf" srcId="{C08C52B2-9908-EC45-8605-F96A2D4BBC35}" destId="{367C4145-FD4E-874D-8126-D6684012823E}" srcOrd="0" destOrd="0" presId="urn:microsoft.com/office/officeart/2005/8/layout/bProcess4"/>
    <dgm:cxn modelId="{96A2C9CC-4896-3C41-BEF8-8774E057BF9F}" srcId="{E1C1C111-A4E1-4043-B24E-C6BB6C04A69E}" destId="{CDCC1CB6-5C92-E74B-82F1-BEC9493C0C12}" srcOrd="0" destOrd="0" parTransId="{89899EB0-80AD-FF4E-A1F4-6AE3A977BA1F}" sibTransId="{E5D9F727-ABC0-674C-A6E8-56CEFA1C1AC3}"/>
    <dgm:cxn modelId="{184B0324-85FD-0441-98A6-897F290077F1}" type="presOf" srcId="{05323CFA-F643-654C-9554-DCBB8E2DA082}" destId="{FD46799F-B51C-F045-95FC-2069F6F23EF8}" srcOrd="0" destOrd="0" presId="urn:microsoft.com/office/officeart/2005/8/layout/bProcess4"/>
    <dgm:cxn modelId="{CE71DABA-47F1-8A43-BA98-E3068C970497}" type="presOf" srcId="{6B26B8BA-B2C4-4A42-BD38-CF7CD3F946D9}" destId="{B74BB837-2AE1-8B4A-B747-466CE73132D1}" srcOrd="0" destOrd="0" presId="urn:microsoft.com/office/officeart/2005/8/layout/bProcess4"/>
    <dgm:cxn modelId="{3F736AE7-BA99-334D-93C9-23BC467B64FE}" type="presOf" srcId="{4BCDC874-891D-644F-B99C-C162C9C26938}" destId="{B2FDB32E-D119-BB4E-BD89-7D69FE1134D6}" srcOrd="0" destOrd="0" presId="urn:microsoft.com/office/officeart/2005/8/layout/bProcess4"/>
    <dgm:cxn modelId="{BF23BAEA-2EAB-C843-ACC2-ADDA3BEAF72A}" type="presOf" srcId="{E5D9F727-ABC0-674C-A6E8-56CEFA1C1AC3}" destId="{104D7FF4-A16B-4540-B7D7-9230425455CB}" srcOrd="0" destOrd="0" presId="urn:microsoft.com/office/officeart/2005/8/layout/bProcess4"/>
    <dgm:cxn modelId="{890A7E56-7306-354E-8728-29EE914709A5}" type="presOf" srcId="{D7C1AE2F-9102-1342-99E5-68A32CC1BB9D}" destId="{10BA9AAB-C815-FE46-8EB0-C2AC57918923}" srcOrd="0" destOrd="0" presId="urn:microsoft.com/office/officeart/2005/8/layout/bProcess4"/>
    <dgm:cxn modelId="{6413AB80-4195-BD4B-B956-EB90A59C4DD1}" srcId="{E1C1C111-A4E1-4043-B24E-C6BB6C04A69E}" destId="{CBA24626-D887-8B4B-858B-59B1EF42A9AF}" srcOrd="2" destOrd="0" parTransId="{3B2D1757-2589-704D-BADC-1655511B36B4}" sibTransId="{A1D18F25-67C1-5946-B0A3-8614A72862AD}"/>
    <dgm:cxn modelId="{7E108F85-4FB4-BD40-BC51-262923DA757C}" srcId="{E1C1C111-A4E1-4043-B24E-C6BB6C04A69E}" destId="{D5E652EA-33C0-4647-BBB7-8B1DBFA6865D}" srcOrd="5" destOrd="0" parTransId="{A4536CF7-8107-C948-BDF9-692A35957DEA}" sibTransId="{62D9A08D-F1ED-0D45-A661-E5F992E5822F}"/>
    <dgm:cxn modelId="{D2A4573D-8F0A-BE41-A8BE-43007297BD44}" srcId="{E1C1C111-A4E1-4043-B24E-C6BB6C04A69E}" destId="{6B26B8BA-B2C4-4A42-BD38-CF7CD3F946D9}" srcOrd="7" destOrd="0" parTransId="{79E6BEC7-1B75-E144-A267-F17289A749CD}" sibTransId="{734C42E6-3621-4945-90B7-831EE399FE53}"/>
    <dgm:cxn modelId="{F66AE77C-3DBE-D943-A5EB-E83398A461C4}" type="presOf" srcId="{B314E00C-FB0A-514D-8206-61607E1014DC}" destId="{81090DF4-56D2-9B4E-9B78-A46414FE58CC}" srcOrd="0" destOrd="0" presId="urn:microsoft.com/office/officeart/2005/8/layout/bProcess4"/>
    <dgm:cxn modelId="{617803A0-251F-5B4D-96BE-C6497D898420}" srcId="{E1C1C111-A4E1-4043-B24E-C6BB6C04A69E}" destId="{D7C1AE2F-9102-1342-99E5-68A32CC1BB9D}" srcOrd="6" destOrd="0" parTransId="{9ADE2ED5-4D28-F34C-8898-88785AF830F3}" sibTransId="{BD136E5C-3113-FF4C-BF88-7279E4C66BF5}"/>
    <dgm:cxn modelId="{124B3BFE-AD35-2A4D-8493-5163A43E4D2C}" type="presOf" srcId="{A1D18F25-67C1-5946-B0A3-8614A72862AD}" destId="{00EB3CC8-EC00-4F43-B095-D9E4B1455E59}" srcOrd="0" destOrd="0" presId="urn:microsoft.com/office/officeart/2005/8/layout/bProcess4"/>
    <dgm:cxn modelId="{0EE30DEF-B65B-2946-9D44-360DC6FE4883}" type="presOf" srcId="{09376BAD-D35E-FC42-8B6A-B80AF23FFF4D}" destId="{E7E1FD78-5095-A54A-A221-3FA9FCE54291}" srcOrd="0" destOrd="0" presId="urn:microsoft.com/office/officeart/2005/8/layout/bProcess4"/>
    <dgm:cxn modelId="{0DD67D46-97A5-234C-B67E-F43AF0108D6C}" type="presParOf" srcId="{1F7A5496-54F2-BD4C-9E76-60181A07EE87}" destId="{89AFA5B5-AA5A-2A41-B598-6C930E79C92C}" srcOrd="0" destOrd="0" presId="urn:microsoft.com/office/officeart/2005/8/layout/bProcess4"/>
    <dgm:cxn modelId="{894CADDA-DA57-9A46-A4DC-C352A8A4B1CB}" type="presParOf" srcId="{89AFA5B5-AA5A-2A41-B598-6C930E79C92C}" destId="{9A60D216-E7BA-FC4D-A48D-11ED1A2AD5C0}" srcOrd="0" destOrd="0" presId="urn:microsoft.com/office/officeart/2005/8/layout/bProcess4"/>
    <dgm:cxn modelId="{98A84200-E726-6141-8EB4-140EB159F794}" type="presParOf" srcId="{89AFA5B5-AA5A-2A41-B598-6C930E79C92C}" destId="{962B09E4-5B01-1142-888D-4EA4576B4C2F}" srcOrd="1" destOrd="0" presId="urn:microsoft.com/office/officeart/2005/8/layout/bProcess4"/>
    <dgm:cxn modelId="{4DD85579-54EB-4F47-A7E8-B0444DBF7806}" type="presParOf" srcId="{1F7A5496-54F2-BD4C-9E76-60181A07EE87}" destId="{104D7FF4-A16B-4540-B7D7-9230425455CB}" srcOrd="1" destOrd="0" presId="urn:microsoft.com/office/officeart/2005/8/layout/bProcess4"/>
    <dgm:cxn modelId="{4738CD6F-1416-274B-B230-1625C38BC919}" type="presParOf" srcId="{1F7A5496-54F2-BD4C-9E76-60181A07EE87}" destId="{8E957A5E-2378-034E-9743-477F154F2120}" srcOrd="2" destOrd="0" presId="urn:microsoft.com/office/officeart/2005/8/layout/bProcess4"/>
    <dgm:cxn modelId="{43D72F22-4D63-D646-A5F5-EABC10B07C3A}" type="presParOf" srcId="{8E957A5E-2378-034E-9743-477F154F2120}" destId="{9FCA7C73-C56F-9145-9767-FA5AE3CA2FC1}" srcOrd="0" destOrd="0" presId="urn:microsoft.com/office/officeart/2005/8/layout/bProcess4"/>
    <dgm:cxn modelId="{E8C7B00B-E158-B345-A3D8-58A0C711ABED}" type="presParOf" srcId="{8E957A5E-2378-034E-9743-477F154F2120}" destId="{E7E1FD78-5095-A54A-A221-3FA9FCE54291}" srcOrd="1" destOrd="0" presId="urn:microsoft.com/office/officeart/2005/8/layout/bProcess4"/>
    <dgm:cxn modelId="{A7FD5D57-8D42-114F-ABC3-F4B8FCFA4059}" type="presParOf" srcId="{1F7A5496-54F2-BD4C-9E76-60181A07EE87}" destId="{EFB0BAE7-D6A2-A840-A960-BA77F487F188}" srcOrd="3" destOrd="0" presId="urn:microsoft.com/office/officeart/2005/8/layout/bProcess4"/>
    <dgm:cxn modelId="{AFD5F6D4-63B5-5E43-9A45-4931B65D6DDE}" type="presParOf" srcId="{1F7A5496-54F2-BD4C-9E76-60181A07EE87}" destId="{AAA7D164-3401-FE4C-ACB4-6944CAD13D91}" srcOrd="4" destOrd="0" presId="urn:microsoft.com/office/officeart/2005/8/layout/bProcess4"/>
    <dgm:cxn modelId="{7BD1085F-830C-E74D-AD40-A94C6B2DED08}" type="presParOf" srcId="{AAA7D164-3401-FE4C-ACB4-6944CAD13D91}" destId="{CF2FA417-C70E-2347-88B4-D7419D9520C7}" srcOrd="0" destOrd="0" presId="urn:microsoft.com/office/officeart/2005/8/layout/bProcess4"/>
    <dgm:cxn modelId="{CB70DF42-2777-8B4D-B2D5-B83337FB8133}" type="presParOf" srcId="{AAA7D164-3401-FE4C-ACB4-6944CAD13D91}" destId="{7A46C225-EE3C-E744-8D42-D109D6199F10}" srcOrd="1" destOrd="0" presId="urn:microsoft.com/office/officeart/2005/8/layout/bProcess4"/>
    <dgm:cxn modelId="{E4A489AF-25B8-D449-9D8D-AC9CD638282E}" type="presParOf" srcId="{1F7A5496-54F2-BD4C-9E76-60181A07EE87}" destId="{00EB3CC8-EC00-4F43-B095-D9E4B1455E59}" srcOrd="5" destOrd="0" presId="urn:microsoft.com/office/officeart/2005/8/layout/bProcess4"/>
    <dgm:cxn modelId="{4ACA2116-EB37-A14E-A490-682ED8808B83}" type="presParOf" srcId="{1F7A5496-54F2-BD4C-9E76-60181A07EE87}" destId="{5F6A1515-C508-0948-89A0-0B0F9AF869A1}" srcOrd="6" destOrd="0" presId="urn:microsoft.com/office/officeart/2005/8/layout/bProcess4"/>
    <dgm:cxn modelId="{5C3C7A10-43B1-5A41-B323-66280BD6325C}" type="presParOf" srcId="{5F6A1515-C508-0948-89A0-0B0F9AF869A1}" destId="{E81C4068-A401-5E45-9B04-5E3F6911399D}" srcOrd="0" destOrd="0" presId="urn:microsoft.com/office/officeart/2005/8/layout/bProcess4"/>
    <dgm:cxn modelId="{19CFF80D-1793-DF4B-AAA8-CF3AEC51F5E7}" type="presParOf" srcId="{5F6A1515-C508-0948-89A0-0B0F9AF869A1}" destId="{81090DF4-56D2-9B4E-9B78-A46414FE58CC}" srcOrd="1" destOrd="0" presId="urn:microsoft.com/office/officeart/2005/8/layout/bProcess4"/>
    <dgm:cxn modelId="{85D3CA5E-F455-EA47-AF7B-2933D30A943E}" type="presParOf" srcId="{1F7A5496-54F2-BD4C-9E76-60181A07EE87}" destId="{FD46799F-B51C-F045-95FC-2069F6F23EF8}" srcOrd="7" destOrd="0" presId="urn:microsoft.com/office/officeart/2005/8/layout/bProcess4"/>
    <dgm:cxn modelId="{66EC9C44-2A97-C640-A6F5-6C163D1D6673}" type="presParOf" srcId="{1F7A5496-54F2-BD4C-9E76-60181A07EE87}" destId="{07E1CFEF-D07A-584C-B685-CD7D88C13E61}" srcOrd="8" destOrd="0" presId="urn:microsoft.com/office/officeart/2005/8/layout/bProcess4"/>
    <dgm:cxn modelId="{9FBE91DA-5D83-AD4B-94A8-F6AA24365097}" type="presParOf" srcId="{07E1CFEF-D07A-584C-B685-CD7D88C13E61}" destId="{1699D9D4-2E71-E040-A6D4-DA6B78893ECE}" srcOrd="0" destOrd="0" presId="urn:microsoft.com/office/officeart/2005/8/layout/bProcess4"/>
    <dgm:cxn modelId="{73E942E2-2854-7E4F-BC56-F4706CDCFDD5}" type="presParOf" srcId="{07E1CFEF-D07A-584C-B685-CD7D88C13E61}" destId="{367C4145-FD4E-874D-8126-D6684012823E}" srcOrd="1" destOrd="0" presId="urn:microsoft.com/office/officeart/2005/8/layout/bProcess4"/>
    <dgm:cxn modelId="{407D2282-F99D-FA49-9BDA-02297C54D004}" type="presParOf" srcId="{1F7A5496-54F2-BD4C-9E76-60181A07EE87}" destId="{B2FDB32E-D119-BB4E-BD89-7D69FE1134D6}" srcOrd="9" destOrd="0" presId="urn:microsoft.com/office/officeart/2005/8/layout/bProcess4"/>
    <dgm:cxn modelId="{D7F8D076-0B51-ED43-BDE1-1978644ABD7C}" type="presParOf" srcId="{1F7A5496-54F2-BD4C-9E76-60181A07EE87}" destId="{2D84A965-E99B-984E-896F-7D16C4288041}" srcOrd="10" destOrd="0" presId="urn:microsoft.com/office/officeart/2005/8/layout/bProcess4"/>
    <dgm:cxn modelId="{1B5DD165-BDFF-6949-95A5-B29E18EAC099}" type="presParOf" srcId="{2D84A965-E99B-984E-896F-7D16C4288041}" destId="{07D482CC-3F69-B84F-8676-AE2B9566FE71}" srcOrd="0" destOrd="0" presId="urn:microsoft.com/office/officeart/2005/8/layout/bProcess4"/>
    <dgm:cxn modelId="{A040CEB5-E275-9B4C-9398-5521135B6B23}" type="presParOf" srcId="{2D84A965-E99B-984E-896F-7D16C4288041}" destId="{4FFD6FBA-D418-BC40-A5BF-DA7CE123A250}" srcOrd="1" destOrd="0" presId="urn:microsoft.com/office/officeart/2005/8/layout/bProcess4"/>
    <dgm:cxn modelId="{2515C032-98E3-DE45-847A-39C936A87FC1}" type="presParOf" srcId="{1F7A5496-54F2-BD4C-9E76-60181A07EE87}" destId="{98AC139A-ECDC-D645-A6D6-5D13767B084B}" srcOrd="11" destOrd="0" presId="urn:microsoft.com/office/officeart/2005/8/layout/bProcess4"/>
    <dgm:cxn modelId="{FA26D000-681C-594B-9BF3-1C9D9E6EDFFB}" type="presParOf" srcId="{1F7A5496-54F2-BD4C-9E76-60181A07EE87}" destId="{2A4BB6E9-C11F-584B-9136-997C4FC3196D}" srcOrd="12" destOrd="0" presId="urn:microsoft.com/office/officeart/2005/8/layout/bProcess4"/>
    <dgm:cxn modelId="{39952EBE-2124-D040-916B-F45DA2B21169}" type="presParOf" srcId="{2A4BB6E9-C11F-584B-9136-997C4FC3196D}" destId="{2A5499D8-6E51-6B49-A894-EA2582FBECBA}" srcOrd="0" destOrd="0" presId="urn:microsoft.com/office/officeart/2005/8/layout/bProcess4"/>
    <dgm:cxn modelId="{7D955CDE-07AD-1243-9D2C-F450193DB2E7}" type="presParOf" srcId="{2A4BB6E9-C11F-584B-9136-997C4FC3196D}" destId="{10BA9AAB-C815-FE46-8EB0-C2AC57918923}" srcOrd="1" destOrd="0" presId="urn:microsoft.com/office/officeart/2005/8/layout/bProcess4"/>
    <dgm:cxn modelId="{1A51FDC7-6C11-234A-A1FA-ACCE17EE8339}" type="presParOf" srcId="{1F7A5496-54F2-BD4C-9E76-60181A07EE87}" destId="{637724ED-2E2F-B049-9C74-26067454CADD}" srcOrd="13" destOrd="0" presId="urn:microsoft.com/office/officeart/2005/8/layout/bProcess4"/>
    <dgm:cxn modelId="{93C1F2BC-62A4-EB40-8F38-0D72FF0AEFFC}" type="presParOf" srcId="{1F7A5496-54F2-BD4C-9E76-60181A07EE87}" destId="{54E4FF72-2ED0-B545-B59E-2F01B4260FF0}" srcOrd="14" destOrd="0" presId="urn:microsoft.com/office/officeart/2005/8/layout/bProcess4"/>
    <dgm:cxn modelId="{1230CA31-6F19-104C-B46D-C39CD0515D1C}" type="presParOf" srcId="{54E4FF72-2ED0-B545-B59E-2F01B4260FF0}" destId="{557FF67E-12CD-3F45-899A-112F0F17ED3A}" srcOrd="0" destOrd="0" presId="urn:microsoft.com/office/officeart/2005/8/layout/bProcess4"/>
    <dgm:cxn modelId="{D5D449C4-012D-D147-8106-FC2ACDD9BC6D}" type="presParOf" srcId="{54E4FF72-2ED0-B545-B59E-2F01B4260FF0}" destId="{B74BB837-2AE1-8B4A-B747-466CE73132D1}" srcOrd="1" destOrd="0" presId="urn:microsoft.com/office/officeart/2005/8/layout/bProcess4"/>
    <dgm:cxn modelId="{C2C3A367-30E6-7E46-8A7F-7DB02F615BFD}" type="presParOf" srcId="{1F7A5496-54F2-BD4C-9E76-60181A07EE87}" destId="{073554E7-8585-5E4F-AE93-3AAB613D739D}" srcOrd="15" destOrd="0" presId="urn:microsoft.com/office/officeart/2005/8/layout/bProcess4"/>
    <dgm:cxn modelId="{35DE4B25-51F0-6441-BBA4-F87FD39C9653}" type="presParOf" srcId="{1F7A5496-54F2-BD4C-9E76-60181A07EE87}" destId="{A5669B3D-0FB9-1245-BB68-5A7446E47C93}" srcOrd="16" destOrd="0" presId="urn:microsoft.com/office/officeart/2005/8/layout/bProcess4"/>
    <dgm:cxn modelId="{A4E42F20-E8A5-F444-A4F4-002BF11DBF38}" type="presParOf" srcId="{A5669B3D-0FB9-1245-BB68-5A7446E47C93}" destId="{2EAD05DE-915B-BE40-946B-EDCE21AF3CD5}" srcOrd="0" destOrd="0" presId="urn:microsoft.com/office/officeart/2005/8/layout/bProcess4"/>
    <dgm:cxn modelId="{BE176B7D-A1EF-5B41-BC1D-23B073083431}" type="presParOf" srcId="{A5669B3D-0FB9-1245-BB68-5A7446E47C93}" destId="{F5C1D590-42CC-7C4A-9264-00ED387BD88C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E7EE18EE-8AF6-5642-B34B-577FD6ECD97E}" type="doc">
      <dgm:prSet loTypeId="urn:microsoft.com/office/officeart/2005/8/layout/vProcess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7BA023AF-62D4-E54B-8F17-A52CAE0F5F68}">
      <dgm:prSet phldrT="[Texto]"/>
      <dgm:spPr/>
      <dgm:t>
        <a:bodyPr/>
        <a:lstStyle/>
        <a:p>
          <a:r>
            <a:rPr lang="es-ES" dirty="0" smtClean="0"/>
            <a:t>Herido hasta anularse</a:t>
          </a:r>
          <a:endParaRPr lang="es-ES" dirty="0"/>
        </a:p>
      </dgm:t>
    </dgm:pt>
    <dgm:pt modelId="{7854EB38-CC3B-8443-8771-F596385E501A}" type="parTrans" cxnId="{26934DF9-B5A0-4945-A8BC-A04ABBB04D98}">
      <dgm:prSet/>
      <dgm:spPr/>
      <dgm:t>
        <a:bodyPr/>
        <a:lstStyle/>
        <a:p>
          <a:endParaRPr lang="es-ES"/>
        </a:p>
      </dgm:t>
    </dgm:pt>
    <dgm:pt modelId="{4D9996F4-FB42-B843-9F99-195695D51B65}" type="sibTrans" cxnId="{26934DF9-B5A0-4945-A8BC-A04ABBB04D98}">
      <dgm:prSet/>
      <dgm:spPr/>
      <dgm:t>
        <a:bodyPr/>
        <a:lstStyle/>
        <a:p>
          <a:endParaRPr lang="es-ES"/>
        </a:p>
      </dgm:t>
    </dgm:pt>
    <dgm:pt modelId="{3D5E8853-E232-2E41-A8CD-37EE413BC602}">
      <dgm:prSet phldrT="[Texto]"/>
      <dgm:spPr/>
      <dgm:t>
        <a:bodyPr/>
        <a:lstStyle/>
        <a:p>
          <a:r>
            <a:rPr lang="es-ES" dirty="0" smtClean="0"/>
            <a:t>Suicidio f</a:t>
          </a:r>
          <a:r>
            <a:rPr lang="es-ES" dirty="0" smtClean="0"/>
            <a:t>ísico o emocional</a:t>
          </a:r>
          <a:endParaRPr lang="es-ES" dirty="0"/>
        </a:p>
      </dgm:t>
    </dgm:pt>
    <dgm:pt modelId="{3EEAA7BA-495B-5741-B681-8E82AA202529}" type="parTrans" cxnId="{F8004BA8-F051-A14D-95C5-C33704F83868}">
      <dgm:prSet/>
      <dgm:spPr/>
      <dgm:t>
        <a:bodyPr/>
        <a:lstStyle/>
        <a:p>
          <a:endParaRPr lang="es-ES"/>
        </a:p>
      </dgm:t>
    </dgm:pt>
    <dgm:pt modelId="{56BB0A91-B06E-E24E-B1F6-73DF94416C02}" type="sibTrans" cxnId="{F8004BA8-F051-A14D-95C5-C33704F83868}">
      <dgm:prSet/>
      <dgm:spPr/>
      <dgm:t>
        <a:bodyPr/>
        <a:lstStyle/>
        <a:p>
          <a:endParaRPr lang="es-ES"/>
        </a:p>
      </dgm:t>
    </dgm:pt>
    <dgm:pt modelId="{FA9DBBFE-4B67-DE4B-AADF-855AF5785718}">
      <dgm:prSet phldrT="[Texto]"/>
      <dgm:spPr/>
      <dgm:t>
        <a:bodyPr/>
        <a:lstStyle/>
        <a:p>
          <a:r>
            <a:rPr lang="es-ES" dirty="0" smtClean="0"/>
            <a:t>Luchar para superar</a:t>
          </a:r>
          <a:endParaRPr lang="es-ES" dirty="0"/>
        </a:p>
      </dgm:t>
    </dgm:pt>
    <dgm:pt modelId="{0CD7952C-E5F4-444E-9096-816251DA5373}" type="parTrans" cxnId="{C38388A9-14A8-694D-A700-B6537AE8C040}">
      <dgm:prSet/>
      <dgm:spPr/>
      <dgm:t>
        <a:bodyPr/>
        <a:lstStyle/>
        <a:p>
          <a:endParaRPr lang="es-ES"/>
        </a:p>
      </dgm:t>
    </dgm:pt>
    <dgm:pt modelId="{91DCFD99-1DC5-2A43-B99D-904B45E273A1}" type="sibTrans" cxnId="{C38388A9-14A8-694D-A700-B6537AE8C040}">
      <dgm:prSet/>
      <dgm:spPr/>
      <dgm:t>
        <a:bodyPr/>
        <a:lstStyle/>
        <a:p>
          <a:endParaRPr lang="es-ES"/>
        </a:p>
      </dgm:t>
    </dgm:pt>
    <dgm:pt modelId="{CFF9240D-5522-9941-9621-C14E9A8F5351}">
      <dgm:prSet phldrT="[Texto]"/>
      <dgm:spPr/>
      <dgm:t>
        <a:bodyPr/>
        <a:lstStyle/>
        <a:p>
          <a:r>
            <a:rPr lang="es-ES" dirty="0" smtClean="0"/>
            <a:t>Mantenerse a flote </a:t>
          </a:r>
          <a:endParaRPr lang="es-ES" dirty="0"/>
        </a:p>
      </dgm:t>
    </dgm:pt>
    <dgm:pt modelId="{BB159651-D6C0-C046-9981-E95946DEAB07}" type="parTrans" cxnId="{2D596F06-C2D9-994A-B9C3-4C9B146531FB}">
      <dgm:prSet/>
      <dgm:spPr/>
      <dgm:t>
        <a:bodyPr/>
        <a:lstStyle/>
        <a:p>
          <a:endParaRPr lang="es-ES"/>
        </a:p>
      </dgm:t>
    </dgm:pt>
    <dgm:pt modelId="{41AEDF9A-4C94-A148-AA2F-D1AEC856B0EB}" type="sibTrans" cxnId="{2D596F06-C2D9-994A-B9C3-4C9B146531FB}">
      <dgm:prSet/>
      <dgm:spPr/>
      <dgm:t>
        <a:bodyPr/>
        <a:lstStyle/>
        <a:p>
          <a:endParaRPr lang="es-ES"/>
        </a:p>
      </dgm:t>
    </dgm:pt>
    <dgm:pt modelId="{0867CA0B-C407-6844-9F59-E5918C3AB1D5}">
      <dgm:prSet phldrT="[Texto]"/>
      <dgm:spPr/>
      <dgm:t>
        <a:bodyPr/>
        <a:lstStyle/>
        <a:p>
          <a:r>
            <a:rPr lang="es-ES" dirty="0" smtClean="0"/>
            <a:t>Tener sueños y objetivos</a:t>
          </a:r>
          <a:endParaRPr lang="es-ES" dirty="0"/>
        </a:p>
      </dgm:t>
    </dgm:pt>
    <dgm:pt modelId="{3EF0AF0B-B2DD-B64C-8A5A-E48691CABF03}" type="parTrans" cxnId="{4A5AF12E-9268-3F45-9B34-03ECF52BBF6C}">
      <dgm:prSet/>
      <dgm:spPr/>
      <dgm:t>
        <a:bodyPr/>
        <a:lstStyle/>
        <a:p>
          <a:endParaRPr lang="es-ES"/>
        </a:p>
      </dgm:t>
    </dgm:pt>
    <dgm:pt modelId="{5D86F13C-D662-2F44-8AAA-A7082BD6D3B3}" type="sibTrans" cxnId="{4A5AF12E-9268-3F45-9B34-03ECF52BBF6C}">
      <dgm:prSet/>
      <dgm:spPr/>
      <dgm:t>
        <a:bodyPr/>
        <a:lstStyle/>
        <a:p>
          <a:endParaRPr lang="es-ES"/>
        </a:p>
      </dgm:t>
    </dgm:pt>
    <dgm:pt modelId="{B4C4A737-86EA-ED4E-BE68-B4B7C3700F07}">
      <dgm:prSet phldrT="[Texto]"/>
      <dgm:spPr/>
      <dgm:t>
        <a:bodyPr/>
        <a:lstStyle/>
        <a:p>
          <a:r>
            <a:rPr lang="es-ES" dirty="0" smtClean="0"/>
            <a:t>Apasionarse por un horizonte</a:t>
          </a:r>
          <a:endParaRPr lang="es-ES" dirty="0"/>
        </a:p>
      </dgm:t>
    </dgm:pt>
    <dgm:pt modelId="{2E769747-D1CE-F64C-AF47-B4387EBEAFFA}" type="parTrans" cxnId="{8B47983D-DA42-D94A-92B0-AEA50F920EDD}">
      <dgm:prSet/>
      <dgm:spPr/>
      <dgm:t>
        <a:bodyPr/>
        <a:lstStyle/>
        <a:p>
          <a:endParaRPr lang="es-ES"/>
        </a:p>
      </dgm:t>
    </dgm:pt>
    <dgm:pt modelId="{1B6F9935-2770-0A46-9E2B-EEE7615BAE36}" type="sibTrans" cxnId="{8B47983D-DA42-D94A-92B0-AEA50F920EDD}">
      <dgm:prSet/>
      <dgm:spPr/>
      <dgm:t>
        <a:bodyPr/>
        <a:lstStyle/>
        <a:p>
          <a:endParaRPr lang="es-ES"/>
        </a:p>
      </dgm:t>
    </dgm:pt>
    <dgm:pt modelId="{8B3BAAA0-FA36-FD46-9D10-17C5EDDEE7DC}">
      <dgm:prSet phldrT="[Texto]"/>
      <dgm:spPr/>
      <dgm:t>
        <a:bodyPr/>
        <a:lstStyle/>
        <a:p>
          <a:r>
            <a:rPr lang="es-ES" dirty="0" smtClean="0"/>
            <a:t>Generatividad</a:t>
          </a:r>
          <a:endParaRPr lang="es-ES" dirty="0"/>
        </a:p>
      </dgm:t>
    </dgm:pt>
    <dgm:pt modelId="{CC3C35CD-F17A-5B49-84FC-329C215BB6DC}" type="parTrans" cxnId="{684CB959-9895-7841-B3F7-448D2753C61F}">
      <dgm:prSet/>
      <dgm:spPr/>
      <dgm:t>
        <a:bodyPr/>
        <a:lstStyle/>
        <a:p>
          <a:endParaRPr lang="es-ES"/>
        </a:p>
      </dgm:t>
    </dgm:pt>
    <dgm:pt modelId="{9EAEEEBC-61BD-704B-B9A7-9AAE72313634}" type="sibTrans" cxnId="{684CB959-9895-7841-B3F7-448D2753C61F}">
      <dgm:prSet/>
      <dgm:spPr/>
      <dgm:t>
        <a:bodyPr/>
        <a:lstStyle/>
        <a:p>
          <a:endParaRPr lang="es-ES"/>
        </a:p>
      </dgm:t>
    </dgm:pt>
    <dgm:pt modelId="{3EFB70A1-521E-0341-ABC9-C6173199DEF9}">
      <dgm:prSet phldrT="[Texto]"/>
      <dgm:spPr/>
      <dgm:t>
        <a:bodyPr/>
        <a:lstStyle/>
        <a:p>
          <a:r>
            <a:rPr lang="es-ES" dirty="0" smtClean="0"/>
            <a:t>Amar y entregarse por amor</a:t>
          </a:r>
          <a:endParaRPr lang="es-ES" dirty="0"/>
        </a:p>
      </dgm:t>
    </dgm:pt>
    <dgm:pt modelId="{2E692CAE-40AC-9A47-A7A5-FFCE9D98EEB5}" type="parTrans" cxnId="{EE4BFA19-395E-094A-A438-B966F513CBD6}">
      <dgm:prSet/>
      <dgm:spPr/>
      <dgm:t>
        <a:bodyPr/>
        <a:lstStyle/>
        <a:p>
          <a:endParaRPr lang="es-ES"/>
        </a:p>
      </dgm:t>
    </dgm:pt>
    <dgm:pt modelId="{90A5EDEA-C462-6E40-9FE2-7CEDCC11A53E}" type="sibTrans" cxnId="{EE4BFA19-395E-094A-A438-B966F513CBD6}">
      <dgm:prSet/>
      <dgm:spPr/>
      <dgm:t>
        <a:bodyPr/>
        <a:lstStyle/>
        <a:p>
          <a:endParaRPr lang="es-ES"/>
        </a:p>
      </dgm:t>
    </dgm:pt>
    <dgm:pt modelId="{A1A06903-455E-F94D-B8F2-55090B38F2FD}">
      <dgm:prSet phldrT="[Texto]"/>
      <dgm:spPr/>
      <dgm:t>
        <a:bodyPr/>
        <a:lstStyle/>
        <a:p>
          <a:r>
            <a:rPr lang="es-ES" dirty="0" smtClean="0"/>
            <a:t>Solidaridad transcendente</a:t>
          </a:r>
          <a:endParaRPr lang="es-ES" dirty="0"/>
        </a:p>
      </dgm:t>
    </dgm:pt>
    <dgm:pt modelId="{F31EA764-9ADB-9849-B1BC-48DA4327EFD3}" type="parTrans" cxnId="{10B0A0E1-0EFA-5942-A8EF-ECB47C2E710D}">
      <dgm:prSet/>
      <dgm:spPr/>
      <dgm:t>
        <a:bodyPr/>
        <a:lstStyle/>
        <a:p>
          <a:endParaRPr lang="es-ES"/>
        </a:p>
      </dgm:t>
    </dgm:pt>
    <dgm:pt modelId="{6D162888-11AF-7B49-8F68-C55212B1591E}" type="sibTrans" cxnId="{10B0A0E1-0EFA-5942-A8EF-ECB47C2E710D}">
      <dgm:prSet/>
      <dgm:spPr/>
      <dgm:t>
        <a:bodyPr/>
        <a:lstStyle/>
        <a:p>
          <a:endParaRPr lang="es-ES"/>
        </a:p>
      </dgm:t>
    </dgm:pt>
    <dgm:pt modelId="{108AAFF8-0855-3F47-8754-7CF84697C57A}">
      <dgm:prSet phldrT="[Texto]"/>
      <dgm:spPr/>
      <dgm:t>
        <a:bodyPr/>
        <a:lstStyle/>
        <a:p>
          <a:r>
            <a:rPr lang="es-ES" b="1" dirty="0" smtClean="0"/>
            <a:t>NO VIVIR</a:t>
          </a:r>
          <a:endParaRPr lang="es-ES" dirty="0"/>
        </a:p>
      </dgm:t>
    </dgm:pt>
    <dgm:pt modelId="{81E9AB73-1237-F944-BA15-8814BF8097EC}" type="parTrans" cxnId="{ED9CB7B6-F6C7-B045-BB99-10838732C4C4}">
      <dgm:prSet/>
      <dgm:spPr/>
      <dgm:t>
        <a:bodyPr/>
        <a:lstStyle/>
        <a:p>
          <a:endParaRPr lang="es-ES"/>
        </a:p>
      </dgm:t>
    </dgm:pt>
    <dgm:pt modelId="{C7E4008F-5872-884C-904E-4596417C80FD}" type="sibTrans" cxnId="{ED9CB7B6-F6C7-B045-BB99-10838732C4C4}">
      <dgm:prSet/>
      <dgm:spPr/>
      <dgm:t>
        <a:bodyPr/>
        <a:lstStyle/>
        <a:p>
          <a:endParaRPr lang="es-ES"/>
        </a:p>
      </dgm:t>
    </dgm:pt>
    <dgm:pt modelId="{93A2638A-D1FF-7A40-A839-E484A58D11A4}">
      <dgm:prSet phldrT="[Texto]"/>
      <dgm:spPr/>
      <dgm:t>
        <a:bodyPr/>
        <a:lstStyle/>
        <a:p>
          <a:r>
            <a:rPr lang="es-ES" b="1" dirty="0" smtClean="0"/>
            <a:t>SOBREVIVIR</a:t>
          </a:r>
          <a:endParaRPr lang="es-ES" dirty="0"/>
        </a:p>
      </dgm:t>
    </dgm:pt>
    <dgm:pt modelId="{61F97C2D-158E-0E45-A215-941BC7AA170E}" type="parTrans" cxnId="{E15613B8-2ADC-B349-B99A-CA3072CBF526}">
      <dgm:prSet/>
      <dgm:spPr/>
      <dgm:t>
        <a:bodyPr/>
        <a:lstStyle/>
        <a:p>
          <a:endParaRPr lang="es-ES"/>
        </a:p>
      </dgm:t>
    </dgm:pt>
    <dgm:pt modelId="{C23A5238-93E4-024E-A1BD-6EF28C003B4E}" type="sibTrans" cxnId="{E15613B8-2ADC-B349-B99A-CA3072CBF526}">
      <dgm:prSet/>
      <dgm:spPr/>
      <dgm:t>
        <a:bodyPr/>
        <a:lstStyle/>
        <a:p>
          <a:endParaRPr lang="es-ES"/>
        </a:p>
      </dgm:t>
    </dgm:pt>
    <dgm:pt modelId="{4F7A7BB1-06C2-4C4A-82F5-CD631762A9AB}">
      <dgm:prSet phldrT="[Texto]"/>
      <dgm:spPr/>
      <dgm:t>
        <a:bodyPr/>
        <a:lstStyle/>
        <a:p>
          <a:r>
            <a:rPr lang="es-ES" b="1" dirty="0" smtClean="0"/>
            <a:t>VIVIR</a:t>
          </a:r>
          <a:endParaRPr lang="es-ES" dirty="0"/>
        </a:p>
      </dgm:t>
    </dgm:pt>
    <dgm:pt modelId="{20FAFF68-73DD-5E40-AEF9-69DD834BA039}" type="parTrans" cxnId="{D45FEE61-93F8-5B4F-A4CA-0079F4E6A317}">
      <dgm:prSet/>
      <dgm:spPr/>
      <dgm:t>
        <a:bodyPr/>
        <a:lstStyle/>
        <a:p>
          <a:endParaRPr lang="es-ES"/>
        </a:p>
      </dgm:t>
    </dgm:pt>
    <dgm:pt modelId="{EC6F8060-0C8F-994C-A49F-B76844F6D7D3}" type="sibTrans" cxnId="{D45FEE61-93F8-5B4F-A4CA-0079F4E6A317}">
      <dgm:prSet/>
      <dgm:spPr/>
      <dgm:t>
        <a:bodyPr/>
        <a:lstStyle/>
        <a:p>
          <a:endParaRPr lang="es-ES"/>
        </a:p>
      </dgm:t>
    </dgm:pt>
    <dgm:pt modelId="{851CF10E-5622-DE45-85D1-313A3DB34508}">
      <dgm:prSet phldrT="[Texto]"/>
      <dgm:spPr/>
      <dgm:t>
        <a:bodyPr/>
        <a:lstStyle/>
        <a:p>
          <a:r>
            <a:rPr lang="es-ES" b="1" dirty="0" smtClean="0"/>
            <a:t>DAR VIDA</a:t>
          </a:r>
          <a:endParaRPr lang="es-ES" dirty="0"/>
        </a:p>
      </dgm:t>
    </dgm:pt>
    <dgm:pt modelId="{403F7DEA-F8D1-7445-A2F9-5D4946824866}" type="parTrans" cxnId="{41C0B40A-7D1F-A145-BA00-855DA2E49AA1}">
      <dgm:prSet/>
      <dgm:spPr/>
      <dgm:t>
        <a:bodyPr/>
        <a:lstStyle/>
        <a:p>
          <a:endParaRPr lang="es-ES"/>
        </a:p>
      </dgm:t>
    </dgm:pt>
    <dgm:pt modelId="{EF69F70D-1E61-9743-B028-0000D7037C87}" type="sibTrans" cxnId="{41C0B40A-7D1F-A145-BA00-855DA2E49AA1}">
      <dgm:prSet/>
      <dgm:spPr/>
      <dgm:t>
        <a:bodyPr/>
        <a:lstStyle/>
        <a:p>
          <a:endParaRPr lang="es-ES"/>
        </a:p>
      </dgm:t>
    </dgm:pt>
    <dgm:pt modelId="{F2466403-C0A8-BB40-9F90-CF59F7C9B9B5}">
      <dgm:prSet phldrT="[Texto]"/>
      <dgm:spPr/>
      <dgm:t>
        <a:bodyPr/>
        <a:lstStyle/>
        <a:p>
          <a:r>
            <a:rPr lang="es-ES" b="1" dirty="0" smtClean="0"/>
            <a:t>DAR SU VIDA</a:t>
          </a:r>
          <a:endParaRPr lang="es-ES" dirty="0"/>
        </a:p>
      </dgm:t>
    </dgm:pt>
    <dgm:pt modelId="{31A1BDE7-932A-6649-B00C-7855351057EA}" type="parTrans" cxnId="{20E50501-F1F9-2549-A24F-35BD18E4EF3E}">
      <dgm:prSet/>
      <dgm:spPr/>
      <dgm:t>
        <a:bodyPr/>
        <a:lstStyle/>
        <a:p>
          <a:endParaRPr lang="es-ES"/>
        </a:p>
      </dgm:t>
    </dgm:pt>
    <dgm:pt modelId="{B8A8FD79-E636-034F-97E2-28A69B4848D9}" type="sibTrans" cxnId="{20E50501-F1F9-2549-A24F-35BD18E4EF3E}">
      <dgm:prSet/>
      <dgm:spPr/>
      <dgm:t>
        <a:bodyPr/>
        <a:lstStyle/>
        <a:p>
          <a:endParaRPr lang="es-ES"/>
        </a:p>
      </dgm:t>
    </dgm:pt>
    <dgm:pt modelId="{96F56A84-9777-1E42-A604-70A270B4997F}">
      <dgm:prSet phldrT="[Texto]"/>
      <dgm:spPr/>
      <dgm:t>
        <a:bodyPr/>
        <a:lstStyle/>
        <a:p>
          <a:r>
            <a:rPr lang="es-ES" dirty="0" smtClean="0"/>
            <a:t>Entrega martirial</a:t>
          </a:r>
          <a:endParaRPr lang="es-ES" dirty="0"/>
        </a:p>
      </dgm:t>
    </dgm:pt>
    <dgm:pt modelId="{A567D3F0-AC96-F349-94DE-D6273AF556F2}" type="parTrans" cxnId="{BF3E9182-C94F-D84A-AEFF-0B420C7B6F89}">
      <dgm:prSet/>
      <dgm:spPr/>
      <dgm:t>
        <a:bodyPr/>
        <a:lstStyle/>
        <a:p>
          <a:endParaRPr lang="es-ES"/>
        </a:p>
      </dgm:t>
    </dgm:pt>
    <dgm:pt modelId="{7715BD39-535D-4E46-8DE4-052025CBDEB8}" type="sibTrans" cxnId="{BF3E9182-C94F-D84A-AEFF-0B420C7B6F89}">
      <dgm:prSet/>
      <dgm:spPr/>
      <dgm:t>
        <a:bodyPr/>
        <a:lstStyle/>
        <a:p>
          <a:endParaRPr lang="es-ES"/>
        </a:p>
      </dgm:t>
    </dgm:pt>
    <dgm:pt modelId="{1B97CABB-B293-CC45-90C1-8D90B4C4DF5F}" type="pres">
      <dgm:prSet presAssocID="{E7EE18EE-8AF6-5642-B34B-577FD6ECD97E}" presName="outerComposite" presStyleCnt="0">
        <dgm:presLayoutVars>
          <dgm:chMax val="5"/>
          <dgm:dir/>
          <dgm:resizeHandles val="exact"/>
        </dgm:presLayoutVars>
      </dgm:prSet>
      <dgm:spPr/>
    </dgm:pt>
    <dgm:pt modelId="{17B11B54-E611-5645-A6BA-1A13175BDED3}" type="pres">
      <dgm:prSet presAssocID="{E7EE18EE-8AF6-5642-B34B-577FD6ECD97E}" presName="dummyMaxCanvas" presStyleCnt="0">
        <dgm:presLayoutVars/>
      </dgm:prSet>
      <dgm:spPr/>
    </dgm:pt>
    <dgm:pt modelId="{885FB119-FCDE-E144-B952-F91564EC5745}" type="pres">
      <dgm:prSet presAssocID="{E7EE18EE-8AF6-5642-B34B-577FD6ECD97E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38E81BC-89E6-2542-AABA-754E34F21D97}" type="pres">
      <dgm:prSet presAssocID="{E7EE18EE-8AF6-5642-B34B-577FD6ECD97E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BFDA486-D0A6-3743-BF4A-C6E518B75456}" type="pres">
      <dgm:prSet presAssocID="{E7EE18EE-8AF6-5642-B34B-577FD6ECD97E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520142F-A40D-234C-BB8C-7C11C7C534EB}" type="pres">
      <dgm:prSet presAssocID="{E7EE18EE-8AF6-5642-B34B-577FD6ECD97E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887CFCA-A42E-7244-93F0-4E5F7E7B3852}" type="pres">
      <dgm:prSet presAssocID="{E7EE18EE-8AF6-5642-B34B-577FD6ECD97E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DA0E000-1BED-C448-BD22-07D48225D044}" type="pres">
      <dgm:prSet presAssocID="{E7EE18EE-8AF6-5642-B34B-577FD6ECD97E}" presName="FiveConn_1-2" presStyleLbl="fgAccFollowNode1" presStyleIdx="0" presStyleCnt="4">
        <dgm:presLayoutVars>
          <dgm:bulletEnabled val="1"/>
        </dgm:presLayoutVars>
      </dgm:prSet>
      <dgm:spPr/>
    </dgm:pt>
    <dgm:pt modelId="{D9D68575-B9A1-1C46-8A4C-7D7E7203EB91}" type="pres">
      <dgm:prSet presAssocID="{E7EE18EE-8AF6-5642-B34B-577FD6ECD97E}" presName="FiveConn_2-3" presStyleLbl="fgAccFollowNode1" presStyleIdx="1" presStyleCnt="4">
        <dgm:presLayoutVars>
          <dgm:bulletEnabled val="1"/>
        </dgm:presLayoutVars>
      </dgm:prSet>
      <dgm:spPr/>
    </dgm:pt>
    <dgm:pt modelId="{EDA915EE-D506-E145-A38D-B562A0763345}" type="pres">
      <dgm:prSet presAssocID="{E7EE18EE-8AF6-5642-B34B-577FD6ECD97E}" presName="FiveConn_3-4" presStyleLbl="fgAccFollowNode1" presStyleIdx="2" presStyleCnt="4">
        <dgm:presLayoutVars>
          <dgm:bulletEnabled val="1"/>
        </dgm:presLayoutVars>
      </dgm:prSet>
      <dgm:spPr/>
    </dgm:pt>
    <dgm:pt modelId="{418D9C5B-455E-B94D-96F4-E8482E438A1A}" type="pres">
      <dgm:prSet presAssocID="{E7EE18EE-8AF6-5642-B34B-577FD6ECD97E}" presName="FiveConn_4-5" presStyleLbl="fgAccFollowNode1" presStyleIdx="3" presStyleCnt="4">
        <dgm:presLayoutVars>
          <dgm:bulletEnabled val="1"/>
        </dgm:presLayoutVars>
      </dgm:prSet>
      <dgm:spPr/>
    </dgm:pt>
    <dgm:pt modelId="{7F0CD064-B58C-FC42-B407-5E5B0B9A1E93}" type="pres">
      <dgm:prSet presAssocID="{E7EE18EE-8AF6-5642-B34B-577FD6ECD97E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DFBF7BB-E37D-8B4B-947C-587AD1228244}" type="pres">
      <dgm:prSet presAssocID="{E7EE18EE-8AF6-5642-B34B-577FD6ECD97E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4D1ADA5-9974-2D4A-96D1-7FD5EB668494}" type="pres">
      <dgm:prSet presAssocID="{E7EE18EE-8AF6-5642-B34B-577FD6ECD97E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BEC34B-EC8D-C54A-B92B-C6EA226CAA00}" type="pres">
      <dgm:prSet presAssocID="{E7EE18EE-8AF6-5642-B34B-577FD6ECD97E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D54AEC-3019-054A-95AE-C2384ABF236E}" type="pres">
      <dgm:prSet presAssocID="{E7EE18EE-8AF6-5642-B34B-577FD6ECD97E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B47983D-DA42-D94A-92B0-AEA50F920EDD}" srcId="{4F7A7BB1-06C2-4C4A-82F5-CD631762A9AB}" destId="{B4C4A737-86EA-ED4E-BE68-B4B7C3700F07}" srcOrd="1" destOrd="0" parTransId="{2E769747-D1CE-F64C-AF47-B4387EBEAFFA}" sibTransId="{1B6F9935-2770-0A46-9E2B-EEE7615BAE36}"/>
    <dgm:cxn modelId="{557EE6B7-DA3E-EB40-AF5E-6EB0CC6F6FF4}" type="presOf" srcId="{4F7A7BB1-06C2-4C4A-82F5-CD631762A9AB}" destId="{04D1ADA5-9974-2D4A-96D1-7FD5EB668494}" srcOrd="1" destOrd="0" presId="urn:microsoft.com/office/officeart/2005/8/layout/vProcess5"/>
    <dgm:cxn modelId="{7C3603FD-E83F-9D4B-A42D-F362B19F401C}" type="presOf" srcId="{F2466403-C0A8-BB40-9F90-CF59F7C9B9B5}" destId="{4887CFCA-A42E-7244-93F0-4E5F7E7B3852}" srcOrd="0" destOrd="0" presId="urn:microsoft.com/office/officeart/2005/8/layout/vProcess5"/>
    <dgm:cxn modelId="{D3AE519A-3F91-FF48-9885-EA412F75210A}" type="presOf" srcId="{96F56A84-9777-1E42-A604-70A270B4997F}" destId="{43D54AEC-3019-054A-95AE-C2384ABF236E}" srcOrd="1" destOrd="2" presId="urn:microsoft.com/office/officeart/2005/8/layout/vProcess5"/>
    <dgm:cxn modelId="{2A81B383-9FDA-B644-95CC-907890E95E88}" type="presOf" srcId="{0867CA0B-C407-6844-9F59-E5918C3AB1D5}" destId="{04D1ADA5-9974-2D4A-96D1-7FD5EB668494}" srcOrd="1" destOrd="1" presId="urn:microsoft.com/office/officeart/2005/8/layout/vProcess5"/>
    <dgm:cxn modelId="{C5745EEF-035C-C94E-A7B4-67A8D07CCBB4}" type="presOf" srcId="{93A2638A-D1FF-7A40-A839-E484A58D11A4}" destId="{738E81BC-89E6-2542-AABA-754E34F21D97}" srcOrd="0" destOrd="0" presId="urn:microsoft.com/office/officeart/2005/8/layout/vProcess5"/>
    <dgm:cxn modelId="{801AC475-60C1-EB4D-893B-B81F45849AFA}" type="presOf" srcId="{3D5E8853-E232-2E41-A8CD-37EE413BC602}" destId="{885FB119-FCDE-E144-B952-F91564EC5745}" srcOrd="0" destOrd="2" presId="urn:microsoft.com/office/officeart/2005/8/layout/vProcess5"/>
    <dgm:cxn modelId="{41C0B40A-7D1F-A145-BA00-855DA2E49AA1}" srcId="{E7EE18EE-8AF6-5642-B34B-577FD6ECD97E}" destId="{851CF10E-5622-DE45-85D1-313A3DB34508}" srcOrd="3" destOrd="0" parTransId="{403F7DEA-F8D1-7445-A2F9-5D4946824866}" sibTransId="{EF69F70D-1E61-9743-B028-0000D7037C87}"/>
    <dgm:cxn modelId="{10B0A0E1-0EFA-5942-A8EF-ECB47C2E710D}" srcId="{F2466403-C0A8-BB40-9F90-CF59F7C9B9B5}" destId="{A1A06903-455E-F94D-B8F2-55090B38F2FD}" srcOrd="0" destOrd="0" parTransId="{F31EA764-9ADB-9849-B1BC-48DA4327EFD3}" sibTransId="{6D162888-11AF-7B49-8F68-C55212B1591E}"/>
    <dgm:cxn modelId="{82AC7272-D80E-E64C-89E1-6448B871E910}" type="presOf" srcId="{96F56A84-9777-1E42-A604-70A270B4997F}" destId="{4887CFCA-A42E-7244-93F0-4E5F7E7B3852}" srcOrd="0" destOrd="2" presId="urn:microsoft.com/office/officeart/2005/8/layout/vProcess5"/>
    <dgm:cxn modelId="{BE3AD399-2CAB-924D-8C92-6CAD98522AAD}" type="presOf" srcId="{0867CA0B-C407-6844-9F59-E5918C3AB1D5}" destId="{8BFDA486-D0A6-3743-BF4A-C6E518B75456}" srcOrd="0" destOrd="1" presId="urn:microsoft.com/office/officeart/2005/8/layout/vProcess5"/>
    <dgm:cxn modelId="{5DE5B908-BA27-3143-A59C-C9C073FDB035}" type="presOf" srcId="{7BA023AF-62D4-E54B-8F17-A52CAE0F5F68}" destId="{7F0CD064-B58C-FC42-B407-5E5B0B9A1E93}" srcOrd="1" destOrd="1" presId="urn:microsoft.com/office/officeart/2005/8/layout/vProcess5"/>
    <dgm:cxn modelId="{77151FCE-3CE6-ED44-A1BF-1C2710B9F6E6}" type="presOf" srcId="{A1A06903-455E-F94D-B8F2-55090B38F2FD}" destId="{43D54AEC-3019-054A-95AE-C2384ABF236E}" srcOrd="1" destOrd="1" presId="urn:microsoft.com/office/officeart/2005/8/layout/vProcess5"/>
    <dgm:cxn modelId="{425C8943-1DA7-594B-8DB9-738478D6CFB3}" type="presOf" srcId="{3EFB70A1-521E-0341-ABC9-C6173199DEF9}" destId="{D520142F-A40D-234C-BB8C-7C11C7C534EB}" srcOrd="0" destOrd="2" presId="urn:microsoft.com/office/officeart/2005/8/layout/vProcess5"/>
    <dgm:cxn modelId="{26934DF9-B5A0-4945-A8BC-A04ABBB04D98}" srcId="{108AAFF8-0855-3F47-8754-7CF84697C57A}" destId="{7BA023AF-62D4-E54B-8F17-A52CAE0F5F68}" srcOrd="0" destOrd="0" parTransId="{7854EB38-CC3B-8443-8771-F596385E501A}" sibTransId="{4D9996F4-FB42-B843-9F99-195695D51B65}"/>
    <dgm:cxn modelId="{465A814B-A48A-194F-A887-F9390E205158}" type="presOf" srcId="{C23A5238-93E4-024E-A1BD-6EF28C003B4E}" destId="{D9D68575-B9A1-1C46-8A4C-7D7E7203EB91}" srcOrd="0" destOrd="0" presId="urn:microsoft.com/office/officeart/2005/8/layout/vProcess5"/>
    <dgm:cxn modelId="{69FDB400-1AD7-C44E-B7C2-7CF094C5B934}" type="presOf" srcId="{4F7A7BB1-06C2-4C4A-82F5-CD631762A9AB}" destId="{8BFDA486-D0A6-3743-BF4A-C6E518B75456}" srcOrd="0" destOrd="0" presId="urn:microsoft.com/office/officeart/2005/8/layout/vProcess5"/>
    <dgm:cxn modelId="{ED9CB7B6-F6C7-B045-BB99-10838732C4C4}" srcId="{E7EE18EE-8AF6-5642-B34B-577FD6ECD97E}" destId="{108AAFF8-0855-3F47-8754-7CF84697C57A}" srcOrd="0" destOrd="0" parTransId="{81E9AB73-1237-F944-BA15-8814BF8097EC}" sibTransId="{C7E4008F-5872-884C-904E-4596417C80FD}"/>
    <dgm:cxn modelId="{3C4565D5-4DA3-814F-BA19-004EFC11EE2E}" type="presOf" srcId="{C7E4008F-5872-884C-904E-4596417C80FD}" destId="{FDA0E000-1BED-C448-BD22-07D48225D044}" srcOrd="0" destOrd="0" presId="urn:microsoft.com/office/officeart/2005/8/layout/vProcess5"/>
    <dgm:cxn modelId="{0DF454A3-CBA8-CB4B-8DD9-0DF7E3026013}" type="presOf" srcId="{3D5E8853-E232-2E41-A8CD-37EE413BC602}" destId="{7F0CD064-B58C-FC42-B407-5E5B0B9A1E93}" srcOrd="1" destOrd="2" presId="urn:microsoft.com/office/officeart/2005/8/layout/vProcess5"/>
    <dgm:cxn modelId="{044507C1-C9ED-A042-B25F-657B09252047}" type="presOf" srcId="{CFF9240D-5522-9941-9621-C14E9A8F5351}" destId="{FDFBF7BB-E37D-8B4B-947C-587AD1228244}" srcOrd="1" destOrd="2" presId="urn:microsoft.com/office/officeart/2005/8/layout/vProcess5"/>
    <dgm:cxn modelId="{514783A4-5629-5D4C-B34C-1A8FE7E785D1}" type="presOf" srcId="{851CF10E-5622-DE45-85D1-313A3DB34508}" destId="{43BEC34B-EC8D-C54A-B92B-C6EA226CAA00}" srcOrd="1" destOrd="0" presId="urn:microsoft.com/office/officeart/2005/8/layout/vProcess5"/>
    <dgm:cxn modelId="{5937F7CB-A4F3-C04A-AA92-776E0A73C2E8}" type="presOf" srcId="{EC6F8060-0C8F-994C-A49F-B76844F6D7D3}" destId="{EDA915EE-D506-E145-A38D-B562A0763345}" srcOrd="0" destOrd="0" presId="urn:microsoft.com/office/officeart/2005/8/layout/vProcess5"/>
    <dgm:cxn modelId="{2BD52D88-CBBD-AF47-901A-B6C6CD192325}" type="presOf" srcId="{FA9DBBFE-4B67-DE4B-AADF-855AF5785718}" destId="{738E81BC-89E6-2542-AABA-754E34F21D97}" srcOrd="0" destOrd="1" presId="urn:microsoft.com/office/officeart/2005/8/layout/vProcess5"/>
    <dgm:cxn modelId="{5A51CC7F-418E-1347-AC22-823781669BE9}" type="presOf" srcId="{108AAFF8-0855-3F47-8754-7CF84697C57A}" destId="{7F0CD064-B58C-FC42-B407-5E5B0B9A1E93}" srcOrd="1" destOrd="0" presId="urn:microsoft.com/office/officeart/2005/8/layout/vProcess5"/>
    <dgm:cxn modelId="{DA4DD3DC-7865-AD49-9F91-E8D2DCAAFB45}" type="presOf" srcId="{E7EE18EE-8AF6-5642-B34B-577FD6ECD97E}" destId="{1B97CABB-B293-CC45-90C1-8D90B4C4DF5F}" srcOrd="0" destOrd="0" presId="urn:microsoft.com/office/officeart/2005/8/layout/vProcess5"/>
    <dgm:cxn modelId="{BF3E9182-C94F-D84A-AEFF-0B420C7B6F89}" srcId="{F2466403-C0A8-BB40-9F90-CF59F7C9B9B5}" destId="{96F56A84-9777-1E42-A604-70A270B4997F}" srcOrd="1" destOrd="0" parTransId="{A567D3F0-AC96-F349-94DE-D6273AF556F2}" sibTransId="{7715BD39-535D-4E46-8DE4-052025CBDEB8}"/>
    <dgm:cxn modelId="{E15613B8-2ADC-B349-B99A-CA3072CBF526}" srcId="{E7EE18EE-8AF6-5642-B34B-577FD6ECD97E}" destId="{93A2638A-D1FF-7A40-A839-E484A58D11A4}" srcOrd="1" destOrd="0" parTransId="{61F97C2D-158E-0E45-A215-941BC7AA170E}" sibTransId="{C23A5238-93E4-024E-A1BD-6EF28C003B4E}"/>
    <dgm:cxn modelId="{20E50501-F1F9-2549-A24F-35BD18E4EF3E}" srcId="{E7EE18EE-8AF6-5642-B34B-577FD6ECD97E}" destId="{F2466403-C0A8-BB40-9F90-CF59F7C9B9B5}" srcOrd="4" destOrd="0" parTransId="{31A1BDE7-932A-6649-B00C-7855351057EA}" sibTransId="{B8A8FD79-E636-034F-97E2-28A69B4848D9}"/>
    <dgm:cxn modelId="{D093C690-667B-AD45-84BB-E292FFD8732F}" type="presOf" srcId="{FA9DBBFE-4B67-DE4B-AADF-855AF5785718}" destId="{FDFBF7BB-E37D-8B4B-947C-587AD1228244}" srcOrd="1" destOrd="1" presId="urn:microsoft.com/office/officeart/2005/8/layout/vProcess5"/>
    <dgm:cxn modelId="{F3AB67EE-2D9D-7B40-AB28-FA002164AF92}" type="presOf" srcId="{CFF9240D-5522-9941-9621-C14E9A8F5351}" destId="{738E81BC-89E6-2542-AABA-754E34F21D97}" srcOrd="0" destOrd="2" presId="urn:microsoft.com/office/officeart/2005/8/layout/vProcess5"/>
    <dgm:cxn modelId="{4A5AF12E-9268-3F45-9B34-03ECF52BBF6C}" srcId="{4F7A7BB1-06C2-4C4A-82F5-CD631762A9AB}" destId="{0867CA0B-C407-6844-9F59-E5918C3AB1D5}" srcOrd="0" destOrd="0" parTransId="{3EF0AF0B-B2DD-B64C-8A5A-E48691CABF03}" sibTransId="{5D86F13C-D662-2F44-8AAA-A7082BD6D3B3}"/>
    <dgm:cxn modelId="{F37993A2-B88A-4B4E-AF0D-B338CC1CDC59}" type="presOf" srcId="{93A2638A-D1FF-7A40-A839-E484A58D11A4}" destId="{FDFBF7BB-E37D-8B4B-947C-587AD1228244}" srcOrd="1" destOrd="0" presId="urn:microsoft.com/office/officeart/2005/8/layout/vProcess5"/>
    <dgm:cxn modelId="{C38388A9-14A8-694D-A700-B6537AE8C040}" srcId="{93A2638A-D1FF-7A40-A839-E484A58D11A4}" destId="{FA9DBBFE-4B67-DE4B-AADF-855AF5785718}" srcOrd="0" destOrd="0" parTransId="{0CD7952C-E5F4-444E-9096-816251DA5373}" sibTransId="{91DCFD99-1DC5-2A43-B99D-904B45E273A1}"/>
    <dgm:cxn modelId="{2D596F06-C2D9-994A-B9C3-4C9B146531FB}" srcId="{93A2638A-D1FF-7A40-A839-E484A58D11A4}" destId="{CFF9240D-5522-9941-9621-C14E9A8F5351}" srcOrd="1" destOrd="0" parTransId="{BB159651-D6C0-C046-9981-E95946DEAB07}" sibTransId="{41AEDF9A-4C94-A148-AA2F-D1AEC856B0EB}"/>
    <dgm:cxn modelId="{B1DECC3D-B3CB-7A41-AD9C-917BEA9FF44C}" type="presOf" srcId="{8B3BAAA0-FA36-FD46-9D10-17C5EDDEE7DC}" destId="{D520142F-A40D-234C-BB8C-7C11C7C534EB}" srcOrd="0" destOrd="1" presId="urn:microsoft.com/office/officeart/2005/8/layout/vProcess5"/>
    <dgm:cxn modelId="{2336313E-5EB6-904F-BD26-7FE8A34DD354}" type="presOf" srcId="{3EFB70A1-521E-0341-ABC9-C6173199DEF9}" destId="{43BEC34B-EC8D-C54A-B92B-C6EA226CAA00}" srcOrd="1" destOrd="2" presId="urn:microsoft.com/office/officeart/2005/8/layout/vProcess5"/>
    <dgm:cxn modelId="{7B39076F-BE66-EC4D-BDA9-4B3AB86484DD}" type="presOf" srcId="{7BA023AF-62D4-E54B-8F17-A52CAE0F5F68}" destId="{885FB119-FCDE-E144-B952-F91564EC5745}" srcOrd="0" destOrd="1" presId="urn:microsoft.com/office/officeart/2005/8/layout/vProcess5"/>
    <dgm:cxn modelId="{09878781-7E47-7D4D-9A32-E1931C5345BE}" type="presOf" srcId="{F2466403-C0A8-BB40-9F90-CF59F7C9B9B5}" destId="{43D54AEC-3019-054A-95AE-C2384ABF236E}" srcOrd="1" destOrd="0" presId="urn:microsoft.com/office/officeart/2005/8/layout/vProcess5"/>
    <dgm:cxn modelId="{15B74645-37D9-3A4B-8571-AAE85D18203E}" type="presOf" srcId="{A1A06903-455E-F94D-B8F2-55090B38F2FD}" destId="{4887CFCA-A42E-7244-93F0-4E5F7E7B3852}" srcOrd="0" destOrd="1" presId="urn:microsoft.com/office/officeart/2005/8/layout/vProcess5"/>
    <dgm:cxn modelId="{D45FEE61-93F8-5B4F-A4CA-0079F4E6A317}" srcId="{E7EE18EE-8AF6-5642-B34B-577FD6ECD97E}" destId="{4F7A7BB1-06C2-4C4A-82F5-CD631762A9AB}" srcOrd="2" destOrd="0" parTransId="{20FAFF68-73DD-5E40-AEF9-69DD834BA039}" sibTransId="{EC6F8060-0C8F-994C-A49F-B76844F6D7D3}"/>
    <dgm:cxn modelId="{1523CB90-E54D-A843-83A6-4C5115DE3BCC}" type="presOf" srcId="{851CF10E-5622-DE45-85D1-313A3DB34508}" destId="{D520142F-A40D-234C-BB8C-7C11C7C534EB}" srcOrd="0" destOrd="0" presId="urn:microsoft.com/office/officeart/2005/8/layout/vProcess5"/>
    <dgm:cxn modelId="{2A77640E-781F-8844-9F26-687BCDF67049}" type="presOf" srcId="{EF69F70D-1E61-9743-B028-0000D7037C87}" destId="{418D9C5B-455E-B94D-96F4-E8482E438A1A}" srcOrd="0" destOrd="0" presId="urn:microsoft.com/office/officeart/2005/8/layout/vProcess5"/>
    <dgm:cxn modelId="{4B8A2502-9728-6E45-8C5C-21F3ED730B22}" type="presOf" srcId="{B4C4A737-86EA-ED4E-BE68-B4B7C3700F07}" destId="{8BFDA486-D0A6-3743-BF4A-C6E518B75456}" srcOrd="0" destOrd="2" presId="urn:microsoft.com/office/officeart/2005/8/layout/vProcess5"/>
    <dgm:cxn modelId="{F8004BA8-F051-A14D-95C5-C33704F83868}" srcId="{108AAFF8-0855-3F47-8754-7CF84697C57A}" destId="{3D5E8853-E232-2E41-A8CD-37EE413BC602}" srcOrd="1" destOrd="0" parTransId="{3EEAA7BA-495B-5741-B681-8E82AA202529}" sibTransId="{56BB0A91-B06E-E24E-B1F6-73DF94416C02}"/>
    <dgm:cxn modelId="{684CB959-9895-7841-B3F7-448D2753C61F}" srcId="{851CF10E-5622-DE45-85D1-313A3DB34508}" destId="{8B3BAAA0-FA36-FD46-9D10-17C5EDDEE7DC}" srcOrd="0" destOrd="0" parTransId="{CC3C35CD-F17A-5B49-84FC-329C215BB6DC}" sibTransId="{9EAEEEBC-61BD-704B-B9A7-9AAE72313634}"/>
    <dgm:cxn modelId="{EE4BFA19-395E-094A-A438-B966F513CBD6}" srcId="{851CF10E-5622-DE45-85D1-313A3DB34508}" destId="{3EFB70A1-521E-0341-ABC9-C6173199DEF9}" srcOrd="1" destOrd="0" parTransId="{2E692CAE-40AC-9A47-A7A5-FFCE9D98EEB5}" sibTransId="{90A5EDEA-C462-6E40-9FE2-7CEDCC11A53E}"/>
    <dgm:cxn modelId="{3971ABFD-8DB7-0F41-AFE5-E7A6A3FD289B}" type="presOf" srcId="{108AAFF8-0855-3F47-8754-7CF84697C57A}" destId="{885FB119-FCDE-E144-B952-F91564EC5745}" srcOrd="0" destOrd="0" presId="urn:microsoft.com/office/officeart/2005/8/layout/vProcess5"/>
    <dgm:cxn modelId="{5E3FF5E5-891E-6C4A-B89D-20038B1DB8A0}" type="presOf" srcId="{8B3BAAA0-FA36-FD46-9D10-17C5EDDEE7DC}" destId="{43BEC34B-EC8D-C54A-B92B-C6EA226CAA00}" srcOrd="1" destOrd="1" presId="urn:microsoft.com/office/officeart/2005/8/layout/vProcess5"/>
    <dgm:cxn modelId="{7023A56C-DFE2-D240-BE67-19F94CE23EDB}" type="presOf" srcId="{B4C4A737-86EA-ED4E-BE68-B4B7C3700F07}" destId="{04D1ADA5-9974-2D4A-96D1-7FD5EB668494}" srcOrd="1" destOrd="2" presId="urn:microsoft.com/office/officeart/2005/8/layout/vProcess5"/>
    <dgm:cxn modelId="{BD7A9C95-FA1F-C34B-803C-ADBF005CE0E1}" type="presParOf" srcId="{1B97CABB-B293-CC45-90C1-8D90B4C4DF5F}" destId="{17B11B54-E611-5645-A6BA-1A13175BDED3}" srcOrd="0" destOrd="0" presId="urn:microsoft.com/office/officeart/2005/8/layout/vProcess5"/>
    <dgm:cxn modelId="{FBCE5287-17CF-4A4F-87CD-87DBCB689A00}" type="presParOf" srcId="{1B97CABB-B293-CC45-90C1-8D90B4C4DF5F}" destId="{885FB119-FCDE-E144-B952-F91564EC5745}" srcOrd="1" destOrd="0" presId="urn:microsoft.com/office/officeart/2005/8/layout/vProcess5"/>
    <dgm:cxn modelId="{2B13124D-6E56-944F-90C8-31EBF5A1D549}" type="presParOf" srcId="{1B97CABB-B293-CC45-90C1-8D90B4C4DF5F}" destId="{738E81BC-89E6-2542-AABA-754E34F21D97}" srcOrd="2" destOrd="0" presId="urn:microsoft.com/office/officeart/2005/8/layout/vProcess5"/>
    <dgm:cxn modelId="{AA4293DA-B1FE-FC40-A58D-1C5F29C178F2}" type="presParOf" srcId="{1B97CABB-B293-CC45-90C1-8D90B4C4DF5F}" destId="{8BFDA486-D0A6-3743-BF4A-C6E518B75456}" srcOrd="3" destOrd="0" presId="urn:microsoft.com/office/officeart/2005/8/layout/vProcess5"/>
    <dgm:cxn modelId="{AFCD6BAD-851F-3441-ACA0-F0BFD3CAC92B}" type="presParOf" srcId="{1B97CABB-B293-CC45-90C1-8D90B4C4DF5F}" destId="{D520142F-A40D-234C-BB8C-7C11C7C534EB}" srcOrd="4" destOrd="0" presId="urn:microsoft.com/office/officeart/2005/8/layout/vProcess5"/>
    <dgm:cxn modelId="{12A57487-40F7-CB44-9EDF-A05522DFAC99}" type="presParOf" srcId="{1B97CABB-B293-CC45-90C1-8D90B4C4DF5F}" destId="{4887CFCA-A42E-7244-93F0-4E5F7E7B3852}" srcOrd="5" destOrd="0" presId="urn:microsoft.com/office/officeart/2005/8/layout/vProcess5"/>
    <dgm:cxn modelId="{08F4AD8A-288C-044D-B258-3E550E190EF4}" type="presParOf" srcId="{1B97CABB-B293-CC45-90C1-8D90B4C4DF5F}" destId="{FDA0E000-1BED-C448-BD22-07D48225D044}" srcOrd="6" destOrd="0" presId="urn:microsoft.com/office/officeart/2005/8/layout/vProcess5"/>
    <dgm:cxn modelId="{E6EB9090-D237-E140-A7E2-BDF69CCEBABB}" type="presParOf" srcId="{1B97CABB-B293-CC45-90C1-8D90B4C4DF5F}" destId="{D9D68575-B9A1-1C46-8A4C-7D7E7203EB91}" srcOrd="7" destOrd="0" presId="urn:microsoft.com/office/officeart/2005/8/layout/vProcess5"/>
    <dgm:cxn modelId="{6E0681DA-109D-E941-B74C-9B10AF752962}" type="presParOf" srcId="{1B97CABB-B293-CC45-90C1-8D90B4C4DF5F}" destId="{EDA915EE-D506-E145-A38D-B562A0763345}" srcOrd="8" destOrd="0" presId="urn:microsoft.com/office/officeart/2005/8/layout/vProcess5"/>
    <dgm:cxn modelId="{D322EB27-712D-0E4D-919B-D49E091878ED}" type="presParOf" srcId="{1B97CABB-B293-CC45-90C1-8D90B4C4DF5F}" destId="{418D9C5B-455E-B94D-96F4-E8482E438A1A}" srcOrd="9" destOrd="0" presId="urn:microsoft.com/office/officeart/2005/8/layout/vProcess5"/>
    <dgm:cxn modelId="{0ED01549-72C9-1D4A-B13E-C2E85A45069D}" type="presParOf" srcId="{1B97CABB-B293-CC45-90C1-8D90B4C4DF5F}" destId="{7F0CD064-B58C-FC42-B407-5E5B0B9A1E93}" srcOrd="10" destOrd="0" presId="urn:microsoft.com/office/officeart/2005/8/layout/vProcess5"/>
    <dgm:cxn modelId="{86AE95B2-CFAF-3F4E-9BFD-6E55CB962C2E}" type="presParOf" srcId="{1B97CABB-B293-CC45-90C1-8D90B4C4DF5F}" destId="{FDFBF7BB-E37D-8B4B-947C-587AD1228244}" srcOrd="11" destOrd="0" presId="urn:microsoft.com/office/officeart/2005/8/layout/vProcess5"/>
    <dgm:cxn modelId="{8993B1A6-FC28-2546-829F-FB5358418101}" type="presParOf" srcId="{1B97CABB-B293-CC45-90C1-8D90B4C4DF5F}" destId="{04D1ADA5-9974-2D4A-96D1-7FD5EB668494}" srcOrd="12" destOrd="0" presId="urn:microsoft.com/office/officeart/2005/8/layout/vProcess5"/>
    <dgm:cxn modelId="{D56AF968-CDB6-9046-8D88-767EA99AE28A}" type="presParOf" srcId="{1B97CABB-B293-CC45-90C1-8D90B4C4DF5F}" destId="{43BEC34B-EC8D-C54A-B92B-C6EA226CAA00}" srcOrd="13" destOrd="0" presId="urn:microsoft.com/office/officeart/2005/8/layout/vProcess5"/>
    <dgm:cxn modelId="{58AB4837-090D-5943-AFC6-150F1BA2234A}" type="presParOf" srcId="{1B97CABB-B293-CC45-90C1-8D90B4C4DF5F}" destId="{43D54AEC-3019-054A-95AE-C2384ABF236E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95C0CC43-2968-DD46-A1DE-09A81B368FE2}" type="doc">
      <dgm:prSet loTypeId="urn:microsoft.com/office/officeart/2008/layout/BubblePictureList" loCatId="" qsTypeId="urn:microsoft.com/office/officeart/2005/8/quickstyle/simple4" qsCatId="simple" csTypeId="urn:microsoft.com/office/officeart/2005/8/colors/accent1_2" csCatId="accent1" phldr="1"/>
      <dgm:spPr/>
    </dgm:pt>
    <dgm:pt modelId="{595818D0-5264-1E44-B040-7021AFE064EA}">
      <dgm:prSet phldrT="[Texto]" custT="1"/>
      <dgm:spPr/>
      <dgm:t>
        <a:bodyPr/>
        <a:lstStyle/>
        <a:p>
          <a:r>
            <a:rPr lang="es-ES" sz="1800" b="1" dirty="0" smtClean="0"/>
            <a:t>Historias personales</a:t>
          </a:r>
          <a:endParaRPr lang="es-ES" sz="1800" b="1" dirty="0"/>
        </a:p>
      </dgm:t>
    </dgm:pt>
    <dgm:pt modelId="{DFEA42DC-8441-6542-9581-406D913E2D9F}" type="parTrans" cxnId="{CFA73F43-92CD-F641-A9D9-C8B20E21B6F9}">
      <dgm:prSet/>
      <dgm:spPr/>
      <dgm:t>
        <a:bodyPr/>
        <a:lstStyle/>
        <a:p>
          <a:endParaRPr lang="es-ES"/>
        </a:p>
      </dgm:t>
    </dgm:pt>
    <dgm:pt modelId="{AC0519AE-EB2E-9F44-BABF-9061DDB641A9}" type="sibTrans" cxnId="{CFA73F43-92CD-F641-A9D9-C8B20E21B6F9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  <dgm:t>
        <a:bodyPr/>
        <a:lstStyle/>
        <a:p>
          <a:endParaRPr lang="es-ES"/>
        </a:p>
      </dgm:t>
    </dgm:pt>
    <dgm:pt modelId="{9067653C-0F1C-884F-BB49-E0B3DDD3799F}">
      <dgm:prSet phldrT="[Texto]" custT="1"/>
      <dgm:spPr/>
      <dgm:t>
        <a:bodyPr/>
        <a:lstStyle/>
        <a:p>
          <a:r>
            <a:rPr lang="es-ES" sz="1800" b="1" dirty="0" smtClean="0"/>
            <a:t>Familias origen </a:t>
          </a:r>
          <a:endParaRPr lang="es-ES" sz="1800" b="1" dirty="0"/>
        </a:p>
      </dgm:t>
    </dgm:pt>
    <dgm:pt modelId="{7D08F360-D5EA-A547-9B13-50C2169FEC41}" type="parTrans" cxnId="{C2888A85-56C0-1044-95E9-347863D2A5B7}">
      <dgm:prSet/>
      <dgm:spPr/>
      <dgm:t>
        <a:bodyPr/>
        <a:lstStyle/>
        <a:p>
          <a:endParaRPr lang="es-ES"/>
        </a:p>
      </dgm:t>
    </dgm:pt>
    <dgm:pt modelId="{AD8D1743-0FC1-2042-9741-33244A785223}" type="sibTrans" cxnId="{C2888A85-56C0-1044-95E9-347863D2A5B7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  <dgm:t>
        <a:bodyPr/>
        <a:lstStyle/>
        <a:p>
          <a:endParaRPr lang="es-ES"/>
        </a:p>
      </dgm:t>
    </dgm:pt>
    <dgm:pt modelId="{92FF120D-14D8-7B4E-90A6-A3B5BE1CD233}">
      <dgm:prSet phldrT="[Texto]" custT="1"/>
      <dgm:spPr/>
      <dgm:t>
        <a:bodyPr/>
        <a:lstStyle/>
        <a:p>
          <a:r>
            <a:rPr lang="es-ES" sz="1800" b="1" dirty="0" smtClean="0"/>
            <a:t>Economía</a:t>
          </a:r>
          <a:endParaRPr lang="es-ES" sz="1800" b="1" dirty="0"/>
        </a:p>
      </dgm:t>
    </dgm:pt>
    <dgm:pt modelId="{96411473-FE9E-254A-B543-AFAD1422CA98}" type="parTrans" cxnId="{BEC617D8-0114-124A-843B-59C67152C28C}">
      <dgm:prSet/>
      <dgm:spPr/>
      <dgm:t>
        <a:bodyPr/>
        <a:lstStyle/>
        <a:p>
          <a:endParaRPr lang="es-ES"/>
        </a:p>
      </dgm:t>
    </dgm:pt>
    <dgm:pt modelId="{57E06709-8042-584D-AA11-85DC5060853E}" type="sibTrans" cxnId="{BEC617D8-0114-124A-843B-59C67152C28C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s-ES"/>
        </a:p>
      </dgm:t>
    </dgm:pt>
    <dgm:pt modelId="{DE75FC8D-3F6F-964D-BB54-E359B98872C7}">
      <dgm:prSet phldrT="[Texto]" custT="1"/>
      <dgm:spPr/>
      <dgm:t>
        <a:bodyPr/>
        <a:lstStyle/>
        <a:p>
          <a:r>
            <a:rPr lang="es-ES" sz="1800" b="1" dirty="0" smtClean="0"/>
            <a:t>Sexo</a:t>
          </a:r>
          <a:endParaRPr lang="es-ES" sz="1800" b="1" dirty="0"/>
        </a:p>
      </dgm:t>
    </dgm:pt>
    <dgm:pt modelId="{9738B51B-C0E0-8E40-98C6-4054AB8BBF2B}" type="parTrans" cxnId="{3BCF97F6-8216-384C-A7A3-BCCCAF97C6F9}">
      <dgm:prSet/>
      <dgm:spPr/>
      <dgm:t>
        <a:bodyPr/>
        <a:lstStyle/>
        <a:p>
          <a:endParaRPr lang="es-ES"/>
        </a:p>
      </dgm:t>
    </dgm:pt>
    <dgm:pt modelId="{6276C76E-B206-A045-B1B5-3C695C80B577}" type="sibTrans" cxnId="{3BCF97F6-8216-384C-A7A3-BCCCAF97C6F9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  <dgm:t>
        <a:bodyPr/>
        <a:lstStyle/>
        <a:p>
          <a:endParaRPr lang="es-ES"/>
        </a:p>
      </dgm:t>
    </dgm:pt>
    <dgm:pt modelId="{A968B6FE-D307-714C-BFAE-9FDE42FE6769}">
      <dgm:prSet phldrT="[Texto]" custT="1"/>
      <dgm:spPr/>
      <dgm:t>
        <a:bodyPr/>
        <a:lstStyle/>
        <a:p>
          <a:r>
            <a:rPr lang="es-ES" sz="1800" b="1" dirty="0" smtClean="0"/>
            <a:t>Educación de hijos</a:t>
          </a:r>
          <a:endParaRPr lang="es-ES" sz="1800" b="1" dirty="0"/>
        </a:p>
      </dgm:t>
    </dgm:pt>
    <dgm:pt modelId="{BB4E12BC-67B5-C541-A3D8-E6EBAC33B51A}" type="parTrans" cxnId="{5132819D-667B-2545-B405-E6AED776AA9E}">
      <dgm:prSet/>
      <dgm:spPr/>
      <dgm:t>
        <a:bodyPr/>
        <a:lstStyle/>
        <a:p>
          <a:endParaRPr lang="es-ES"/>
        </a:p>
      </dgm:t>
    </dgm:pt>
    <dgm:pt modelId="{F8A62A39-D767-7A44-B923-4DF37AD6455E}" type="sibTrans" cxnId="{5132819D-667B-2545-B405-E6AED776AA9E}">
      <dgm:prSet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8000" r="-28000"/>
          </a:stretch>
        </a:blipFill>
      </dgm:spPr>
      <dgm:t>
        <a:bodyPr/>
        <a:lstStyle/>
        <a:p>
          <a:endParaRPr lang="es-ES"/>
        </a:p>
      </dgm:t>
    </dgm:pt>
    <dgm:pt modelId="{9B82DFD8-6C9F-424F-B465-52DB28204408}">
      <dgm:prSet phldrT="[Texto]" custT="1"/>
      <dgm:spPr/>
      <dgm:t>
        <a:bodyPr/>
        <a:lstStyle/>
        <a:p>
          <a:r>
            <a:rPr lang="es-ES" sz="1800" b="1" dirty="0" smtClean="0"/>
            <a:t>Proyectos</a:t>
          </a:r>
          <a:endParaRPr lang="es-ES" sz="1800" b="1" dirty="0"/>
        </a:p>
      </dgm:t>
    </dgm:pt>
    <dgm:pt modelId="{7B94E8EA-B21A-6A46-B7EB-56EDB2A0A61D}" type="parTrans" cxnId="{E2DE5157-7A32-EF40-96AF-82A4EF90E4EF}">
      <dgm:prSet/>
      <dgm:spPr/>
      <dgm:t>
        <a:bodyPr/>
        <a:lstStyle/>
        <a:p>
          <a:endParaRPr lang="es-ES"/>
        </a:p>
      </dgm:t>
    </dgm:pt>
    <dgm:pt modelId="{FE303D32-CAAB-3B49-B392-F4864C8BAB4B}" type="sibTrans" cxnId="{E2DE5157-7A32-EF40-96AF-82A4EF90E4EF}">
      <dgm:prSet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  <dgm:t>
        <a:bodyPr/>
        <a:lstStyle/>
        <a:p>
          <a:endParaRPr lang="es-ES"/>
        </a:p>
      </dgm:t>
    </dgm:pt>
    <dgm:pt modelId="{EB2B2B83-272F-8341-AEB8-D093ED3A1B53}">
      <dgm:prSet phldrT="[Texto]" custT="1"/>
      <dgm:spPr/>
      <dgm:t>
        <a:bodyPr/>
        <a:lstStyle/>
        <a:p>
          <a:r>
            <a:rPr lang="es-ES" sz="1800" b="1" dirty="0" smtClean="0"/>
            <a:t>Religión</a:t>
          </a:r>
          <a:endParaRPr lang="es-ES" sz="1800" b="1" dirty="0"/>
        </a:p>
      </dgm:t>
    </dgm:pt>
    <dgm:pt modelId="{23E25640-BFCC-4B4B-A4C3-5259A5566C0A}" type="parTrans" cxnId="{E1E2E4BA-20C9-9949-B8BD-09EB7E266930}">
      <dgm:prSet/>
      <dgm:spPr/>
      <dgm:t>
        <a:bodyPr/>
        <a:lstStyle/>
        <a:p>
          <a:endParaRPr lang="es-ES"/>
        </a:p>
      </dgm:t>
    </dgm:pt>
    <dgm:pt modelId="{8040FFB6-8FC4-1144-A11C-46CD823CBF8F}" type="sibTrans" cxnId="{E1E2E4BA-20C9-9949-B8BD-09EB7E266930}">
      <dgm:prSet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  <dgm:t>
        <a:bodyPr/>
        <a:lstStyle/>
        <a:p>
          <a:endParaRPr lang="es-ES"/>
        </a:p>
      </dgm:t>
    </dgm:pt>
    <dgm:pt modelId="{C93F0C89-3DAA-A745-B2EA-CC8937E64210}">
      <dgm:prSet phldrT="[Texto]" custT="1"/>
      <dgm:spPr/>
      <dgm:t>
        <a:bodyPr/>
        <a:lstStyle/>
        <a:p>
          <a:r>
            <a:rPr lang="es-ES" sz="1800" b="1" dirty="0" smtClean="0"/>
            <a:t>Pensamientos</a:t>
          </a:r>
          <a:endParaRPr lang="es-ES" sz="1800" b="1" dirty="0"/>
        </a:p>
      </dgm:t>
    </dgm:pt>
    <dgm:pt modelId="{94300C15-649D-234A-875E-F36FBC91238C}" type="parTrans" cxnId="{B01B2FCE-EBED-404C-B537-4970ACDDC5EF}">
      <dgm:prSet/>
      <dgm:spPr/>
      <dgm:t>
        <a:bodyPr/>
        <a:lstStyle/>
        <a:p>
          <a:endParaRPr lang="es-ES"/>
        </a:p>
      </dgm:t>
    </dgm:pt>
    <dgm:pt modelId="{00385A98-037B-744D-9A9C-9973FD5DF504}" type="sibTrans" cxnId="{B01B2FCE-EBED-404C-B537-4970ACDDC5EF}">
      <dgm:prSet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  <dgm:t>
        <a:bodyPr/>
        <a:lstStyle/>
        <a:p>
          <a:endParaRPr lang="es-ES"/>
        </a:p>
      </dgm:t>
    </dgm:pt>
    <dgm:pt modelId="{18562CE6-FBCB-E14A-A6F8-2C271AFC1B04}" type="pres">
      <dgm:prSet presAssocID="{95C0CC43-2968-DD46-A1DE-09A81B368FE2}" presName="Name0" presStyleCnt="0">
        <dgm:presLayoutVars>
          <dgm:chMax val="8"/>
          <dgm:chPref val="8"/>
          <dgm:dir/>
        </dgm:presLayoutVars>
      </dgm:prSet>
      <dgm:spPr/>
    </dgm:pt>
    <dgm:pt modelId="{CDCEAC9D-428A-7147-8ABA-32D938C42810}" type="pres">
      <dgm:prSet presAssocID="{9B82DFD8-6C9F-424F-B465-52DB28204408}" presName="parent_text_1" presStyleLbl="revTx" presStyleIdx="0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268A881-7271-9E41-BDB3-9984D039B64B}" type="pres">
      <dgm:prSet presAssocID="{9B82DFD8-6C9F-424F-B465-52DB28204408}" presName="image_accent_1" presStyleCnt="0"/>
      <dgm:spPr/>
    </dgm:pt>
    <dgm:pt modelId="{92CCF537-E9A8-D440-A6E8-C69070B14958}" type="pres">
      <dgm:prSet presAssocID="{9B82DFD8-6C9F-424F-B465-52DB28204408}" presName="imageAccentRepeatNode" presStyleLbl="alignNode1" presStyleIdx="0" presStyleCnt="13"/>
      <dgm:spPr/>
    </dgm:pt>
    <dgm:pt modelId="{244283CE-45C0-F44E-A222-59C61894E8D3}" type="pres">
      <dgm:prSet presAssocID="{9B82DFD8-6C9F-424F-B465-52DB28204408}" presName="accent_1" presStyleLbl="alignNode1" presStyleIdx="1" presStyleCnt="13"/>
      <dgm:spPr/>
    </dgm:pt>
    <dgm:pt modelId="{A43D3BA5-5182-0341-98C8-1B6C05B5A254}" type="pres">
      <dgm:prSet presAssocID="{FE303D32-CAAB-3B49-B392-F4864C8BAB4B}" presName="image_1" presStyleCnt="0"/>
      <dgm:spPr/>
    </dgm:pt>
    <dgm:pt modelId="{27678D1F-CB03-C545-94E3-8B0D86FDFCB3}" type="pres">
      <dgm:prSet presAssocID="{FE303D32-CAAB-3B49-B392-F4864C8BAB4B}" presName="imageRepeatNode" presStyleLbl="fgImgPlace1" presStyleIdx="0" presStyleCnt="8"/>
      <dgm:spPr/>
      <dgm:t>
        <a:bodyPr/>
        <a:lstStyle/>
        <a:p>
          <a:endParaRPr lang="es-ES"/>
        </a:p>
      </dgm:t>
    </dgm:pt>
    <dgm:pt modelId="{62E0166E-A24C-0046-96DD-5DA4ACCBD6E1}" type="pres">
      <dgm:prSet presAssocID="{595818D0-5264-1E44-B040-7021AFE064EA}" presName="parent_text_2" presStyleLbl="revTx" presStyleIdx="1" presStyleCnt="8" custScaleX="131832" custLinFactNeighborX="1192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DFD6E2D-59C5-DB4D-B0B6-8FAD8912B0A7}" type="pres">
      <dgm:prSet presAssocID="{595818D0-5264-1E44-B040-7021AFE064EA}" presName="image_accent_2" presStyleCnt="0"/>
      <dgm:spPr/>
    </dgm:pt>
    <dgm:pt modelId="{C4972E91-124C-A64B-A187-65DBFD92DA32}" type="pres">
      <dgm:prSet presAssocID="{595818D0-5264-1E44-B040-7021AFE064EA}" presName="imageAccentRepeatNode" presStyleLbl="alignNode1" presStyleIdx="2" presStyleCnt="13"/>
      <dgm:spPr/>
    </dgm:pt>
    <dgm:pt modelId="{BA6EBC17-99A9-6248-979C-010E8D000AD8}" type="pres">
      <dgm:prSet presAssocID="{AC0519AE-EB2E-9F44-BABF-9061DDB641A9}" presName="image_2" presStyleCnt="0"/>
      <dgm:spPr/>
    </dgm:pt>
    <dgm:pt modelId="{A34ABC82-1C6C-0F44-AAF6-6915475DA2A6}" type="pres">
      <dgm:prSet presAssocID="{AC0519AE-EB2E-9F44-BABF-9061DDB641A9}" presName="imageRepeatNode" presStyleLbl="fgImgPlace1" presStyleIdx="1" presStyleCnt="8"/>
      <dgm:spPr/>
      <dgm:t>
        <a:bodyPr/>
        <a:lstStyle/>
        <a:p>
          <a:endParaRPr lang="es-ES"/>
        </a:p>
      </dgm:t>
    </dgm:pt>
    <dgm:pt modelId="{EC896B99-CA99-2D42-A4A4-B492668D624B}" type="pres">
      <dgm:prSet presAssocID="{9067653C-0F1C-884F-BB49-E0B3DDD3799F}" presName="image_accent_3" presStyleCnt="0"/>
      <dgm:spPr/>
    </dgm:pt>
    <dgm:pt modelId="{FDD710EE-7A82-1A44-A82D-790D403EF3B6}" type="pres">
      <dgm:prSet presAssocID="{9067653C-0F1C-884F-BB49-E0B3DDD3799F}" presName="imageAccentRepeatNode" presStyleLbl="alignNode1" presStyleIdx="3" presStyleCnt="13"/>
      <dgm:spPr/>
    </dgm:pt>
    <dgm:pt modelId="{488303AC-1562-6646-8BF6-F5A501B96FFC}" type="pres">
      <dgm:prSet presAssocID="{9067653C-0F1C-884F-BB49-E0B3DDD3799F}" presName="parent_text_3" presStyleLbl="revTx" presStyleIdx="2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645211C-E9AA-EB48-86A1-B3154D734778}" type="pres">
      <dgm:prSet presAssocID="{9067653C-0F1C-884F-BB49-E0B3DDD3799F}" presName="accent_2" presStyleLbl="alignNode1" presStyleIdx="4" presStyleCnt="13"/>
      <dgm:spPr/>
    </dgm:pt>
    <dgm:pt modelId="{F9953E9E-C0D4-8849-B44D-EB06374F2A95}" type="pres">
      <dgm:prSet presAssocID="{9067653C-0F1C-884F-BB49-E0B3DDD3799F}" presName="accent_3" presStyleLbl="alignNode1" presStyleIdx="5" presStyleCnt="13"/>
      <dgm:spPr/>
    </dgm:pt>
    <dgm:pt modelId="{E531E331-0CDD-8C4C-8219-BE709231F882}" type="pres">
      <dgm:prSet presAssocID="{AD8D1743-0FC1-2042-9741-33244A785223}" presName="image_3" presStyleCnt="0"/>
      <dgm:spPr/>
    </dgm:pt>
    <dgm:pt modelId="{3BC85E38-9C24-9143-B745-5171516A007A}" type="pres">
      <dgm:prSet presAssocID="{AD8D1743-0FC1-2042-9741-33244A785223}" presName="imageRepeatNode" presStyleLbl="fgImgPlace1" presStyleIdx="2" presStyleCnt="8"/>
      <dgm:spPr/>
      <dgm:t>
        <a:bodyPr/>
        <a:lstStyle/>
        <a:p>
          <a:endParaRPr lang="es-ES"/>
        </a:p>
      </dgm:t>
    </dgm:pt>
    <dgm:pt modelId="{F6E1447F-4C27-BE49-8440-F89ACB416848}" type="pres">
      <dgm:prSet presAssocID="{92FF120D-14D8-7B4E-90A6-A3B5BE1CD233}" presName="image_accent_4" presStyleCnt="0"/>
      <dgm:spPr/>
    </dgm:pt>
    <dgm:pt modelId="{1879FBE3-9F15-0A4C-AD58-AB22FB569420}" type="pres">
      <dgm:prSet presAssocID="{92FF120D-14D8-7B4E-90A6-A3B5BE1CD233}" presName="imageAccentRepeatNode" presStyleLbl="alignNode1" presStyleIdx="6" presStyleCnt="13"/>
      <dgm:spPr/>
    </dgm:pt>
    <dgm:pt modelId="{D6B5F440-B5E4-A84F-AC24-2A0EE3F2DEF7}" type="pres">
      <dgm:prSet presAssocID="{92FF120D-14D8-7B4E-90A6-A3B5BE1CD233}" presName="parent_text_4" presStyleLbl="revTx" presStyleIdx="3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EFFFB54-381B-C643-B6AF-136063C8AE7F}" type="pres">
      <dgm:prSet presAssocID="{92FF120D-14D8-7B4E-90A6-A3B5BE1CD233}" presName="accent_4" presStyleLbl="alignNode1" presStyleIdx="7" presStyleCnt="13"/>
      <dgm:spPr/>
    </dgm:pt>
    <dgm:pt modelId="{32ED0436-155C-FF4C-A9E7-8AE1E2B83279}" type="pres">
      <dgm:prSet presAssocID="{57E06709-8042-584D-AA11-85DC5060853E}" presName="image_4" presStyleCnt="0"/>
      <dgm:spPr/>
    </dgm:pt>
    <dgm:pt modelId="{73B4C0E9-23C0-5C44-AA16-F8C67D09D221}" type="pres">
      <dgm:prSet presAssocID="{57E06709-8042-584D-AA11-85DC5060853E}" presName="imageRepeatNode" presStyleLbl="fgImgPlace1" presStyleIdx="3" presStyleCnt="8"/>
      <dgm:spPr/>
      <dgm:t>
        <a:bodyPr/>
        <a:lstStyle/>
        <a:p>
          <a:endParaRPr lang="es-ES"/>
        </a:p>
      </dgm:t>
    </dgm:pt>
    <dgm:pt modelId="{5F0FB1AB-DC9A-FF40-9026-082C89217A9B}" type="pres">
      <dgm:prSet presAssocID="{DE75FC8D-3F6F-964D-BB54-E359B98872C7}" presName="image_accent_5" presStyleCnt="0"/>
      <dgm:spPr/>
    </dgm:pt>
    <dgm:pt modelId="{A36EE32D-B0B9-984B-9054-8F28B85EDA36}" type="pres">
      <dgm:prSet presAssocID="{DE75FC8D-3F6F-964D-BB54-E359B98872C7}" presName="imageAccentRepeatNode" presStyleLbl="alignNode1" presStyleIdx="8" presStyleCnt="13"/>
      <dgm:spPr/>
    </dgm:pt>
    <dgm:pt modelId="{0CFA3BDD-F26B-234A-BF06-7F3B14B92BCF}" type="pres">
      <dgm:prSet presAssocID="{DE75FC8D-3F6F-964D-BB54-E359B98872C7}" presName="parent_text_5" presStyleLbl="revTx" presStyleIdx="4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CE16511-FFDE-A64A-8A85-F3BF7A04F9EA}" type="pres">
      <dgm:prSet presAssocID="{6276C76E-B206-A045-B1B5-3C695C80B577}" presName="image_5" presStyleCnt="0"/>
      <dgm:spPr/>
    </dgm:pt>
    <dgm:pt modelId="{B591225F-FD8E-FE4B-8A97-655F9B95C748}" type="pres">
      <dgm:prSet presAssocID="{6276C76E-B206-A045-B1B5-3C695C80B577}" presName="imageRepeatNode" presStyleLbl="fgImgPlace1" presStyleIdx="4" presStyleCnt="8"/>
      <dgm:spPr/>
      <dgm:t>
        <a:bodyPr/>
        <a:lstStyle/>
        <a:p>
          <a:endParaRPr lang="es-ES"/>
        </a:p>
      </dgm:t>
    </dgm:pt>
    <dgm:pt modelId="{8634627A-4595-0E45-831A-A122F8D1C369}" type="pres">
      <dgm:prSet presAssocID="{A968B6FE-D307-714C-BFAE-9FDE42FE6769}" presName="parent_text_6" presStyleLbl="revTx" presStyleIdx="5" presStyleCnt="8" custScaleX="126492" custLinFactNeighborX="-89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C006CE8-C583-8F47-90EF-0602356B638A}" type="pres">
      <dgm:prSet presAssocID="{A968B6FE-D307-714C-BFAE-9FDE42FE6769}" presName="image_accent_6" presStyleCnt="0"/>
      <dgm:spPr/>
    </dgm:pt>
    <dgm:pt modelId="{18B584DA-B042-5D4E-B0E1-9D4DD9F16A15}" type="pres">
      <dgm:prSet presAssocID="{A968B6FE-D307-714C-BFAE-9FDE42FE6769}" presName="imageAccentRepeatNode" presStyleLbl="alignNode1" presStyleIdx="9" presStyleCnt="13"/>
      <dgm:spPr/>
    </dgm:pt>
    <dgm:pt modelId="{9590CA30-8050-5141-BAD0-80615BC23751}" type="pres">
      <dgm:prSet presAssocID="{A968B6FE-D307-714C-BFAE-9FDE42FE6769}" presName="accent_5" presStyleLbl="alignNode1" presStyleIdx="10" presStyleCnt="13"/>
      <dgm:spPr/>
    </dgm:pt>
    <dgm:pt modelId="{50B8FB54-4758-424D-881A-FF475CC124C5}" type="pres">
      <dgm:prSet presAssocID="{F8A62A39-D767-7A44-B923-4DF37AD6455E}" presName="image_6" presStyleCnt="0"/>
      <dgm:spPr/>
    </dgm:pt>
    <dgm:pt modelId="{9E171F11-7C0D-4443-8988-91DE627E9106}" type="pres">
      <dgm:prSet presAssocID="{F8A62A39-D767-7A44-B923-4DF37AD6455E}" presName="imageRepeatNode" presStyleLbl="fgImgPlace1" presStyleIdx="5" presStyleCnt="8"/>
      <dgm:spPr/>
      <dgm:t>
        <a:bodyPr/>
        <a:lstStyle/>
        <a:p>
          <a:endParaRPr lang="es-ES"/>
        </a:p>
      </dgm:t>
    </dgm:pt>
    <dgm:pt modelId="{7D145412-2587-E74D-9D5A-5F9D7683123D}" type="pres">
      <dgm:prSet presAssocID="{EB2B2B83-272F-8341-AEB8-D093ED3A1B53}" presName="parent_text_7" presStyleLbl="revTx" presStyleIdx="6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4AD6255-7281-2A45-A505-0A2A222DF723}" type="pres">
      <dgm:prSet presAssocID="{EB2B2B83-272F-8341-AEB8-D093ED3A1B53}" presName="image_accent_7" presStyleCnt="0"/>
      <dgm:spPr/>
    </dgm:pt>
    <dgm:pt modelId="{978E7B90-6F2E-4445-857C-99B05B3FC2C0}" type="pres">
      <dgm:prSet presAssocID="{EB2B2B83-272F-8341-AEB8-D093ED3A1B53}" presName="imageAccentRepeatNode" presStyleLbl="alignNode1" presStyleIdx="11" presStyleCnt="13"/>
      <dgm:spPr/>
    </dgm:pt>
    <dgm:pt modelId="{8866858D-A62D-3243-B5A0-5B8CF8792E75}" type="pres">
      <dgm:prSet presAssocID="{8040FFB6-8FC4-1144-A11C-46CD823CBF8F}" presName="image_7" presStyleCnt="0"/>
      <dgm:spPr/>
    </dgm:pt>
    <dgm:pt modelId="{13D41454-47CA-DF4A-B427-9DA8EE9F96F0}" type="pres">
      <dgm:prSet presAssocID="{8040FFB6-8FC4-1144-A11C-46CD823CBF8F}" presName="imageRepeatNode" presStyleLbl="fgImgPlace1" presStyleIdx="6" presStyleCnt="8"/>
      <dgm:spPr/>
      <dgm:t>
        <a:bodyPr/>
        <a:lstStyle/>
        <a:p>
          <a:endParaRPr lang="es-ES"/>
        </a:p>
      </dgm:t>
    </dgm:pt>
    <dgm:pt modelId="{F7618CB1-9160-0F4D-AF24-59D26245A8DD}" type="pres">
      <dgm:prSet presAssocID="{C93F0C89-3DAA-A745-B2EA-CC8937E64210}" presName="parent_text_8" presStyleLbl="revTx" presStyleIdx="7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12950CB-2736-CB47-A1E5-6D76BB4736C8}" type="pres">
      <dgm:prSet presAssocID="{C93F0C89-3DAA-A745-B2EA-CC8937E64210}" presName="image_accent_8" presStyleCnt="0"/>
      <dgm:spPr/>
    </dgm:pt>
    <dgm:pt modelId="{FCE902BB-EAF1-C74F-BC2E-6747C081CE74}" type="pres">
      <dgm:prSet presAssocID="{C93F0C89-3DAA-A745-B2EA-CC8937E64210}" presName="imageAccentRepeatNode" presStyleLbl="alignNode1" presStyleIdx="12" presStyleCnt="13"/>
      <dgm:spPr/>
    </dgm:pt>
    <dgm:pt modelId="{7B8ED71E-7C2F-5648-87EB-0E0E4895B538}" type="pres">
      <dgm:prSet presAssocID="{00385A98-037B-744D-9A9C-9973FD5DF504}" presName="image_8" presStyleCnt="0"/>
      <dgm:spPr/>
    </dgm:pt>
    <dgm:pt modelId="{DC4E46CA-1470-8F42-9CF5-929B7F116E6A}" type="pres">
      <dgm:prSet presAssocID="{00385A98-037B-744D-9A9C-9973FD5DF504}" presName="imageRepeatNode" presStyleLbl="fgImgPlace1" presStyleIdx="7" presStyleCnt="8"/>
      <dgm:spPr/>
      <dgm:t>
        <a:bodyPr/>
        <a:lstStyle/>
        <a:p>
          <a:endParaRPr lang="es-ES"/>
        </a:p>
      </dgm:t>
    </dgm:pt>
  </dgm:ptLst>
  <dgm:cxnLst>
    <dgm:cxn modelId="{7A12917D-B108-FB41-B989-118C8F7180F2}" type="presOf" srcId="{95C0CC43-2968-DD46-A1DE-09A81B368FE2}" destId="{18562CE6-FBCB-E14A-A6F8-2C271AFC1B04}" srcOrd="0" destOrd="0" presId="urn:microsoft.com/office/officeart/2008/layout/BubblePictureList"/>
    <dgm:cxn modelId="{757AD140-9E1E-2546-9CB2-A8583D77E6E0}" type="presOf" srcId="{57E06709-8042-584D-AA11-85DC5060853E}" destId="{73B4C0E9-23C0-5C44-AA16-F8C67D09D221}" srcOrd="0" destOrd="0" presId="urn:microsoft.com/office/officeart/2008/layout/BubblePictureList"/>
    <dgm:cxn modelId="{EBFCD161-893F-824A-9E40-5E0CCB1AB876}" type="presOf" srcId="{9B82DFD8-6C9F-424F-B465-52DB28204408}" destId="{CDCEAC9D-428A-7147-8ABA-32D938C42810}" srcOrd="0" destOrd="0" presId="urn:microsoft.com/office/officeart/2008/layout/BubblePictureList"/>
    <dgm:cxn modelId="{C627A48D-AD2F-F745-9E98-502C98377E11}" type="presOf" srcId="{A968B6FE-D307-714C-BFAE-9FDE42FE6769}" destId="{8634627A-4595-0E45-831A-A122F8D1C369}" srcOrd="0" destOrd="0" presId="urn:microsoft.com/office/officeart/2008/layout/BubblePictureList"/>
    <dgm:cxn modelId="{06918BAD-AF7D-F548-B69B-23E3102863DE}" type="presOf" srcId="{595818D0-5264-1E44-B040-7021AFE064EA}" destId="{62E0166E-A24C-0046-96DD-5DA4ACCBD6E1}" srcOrd="0" destOrd="0" presId="urn:microsoft.com/office/officeart/2008/layout/BubblePictureList"/>
    <dgm:cxn modelId="{C83242B5-DA75-B948-BFCB-461C43F41279}" type="presOf" srcId="{EB2B2B83-272F-8341-AEB8-D093ED3A1B53}" destId="{7D145412-2587-E74D-9D5A-5F9D7683123D}" srcOrd="0" destOrd="0" presId="urn:microsoft.com/office/officeart/2008/layout/BubblePictureList"/>
    <dgm:cxn modelId="{F2BB45BE-480C-6F45-AD34-DA10B3F3C7D8}" type="presOf" srcId="{C93F0C89-3DAA-A745-B2EA-CC8937E64210}" destId="{F7618CB1-9160-0F4D-AF24-59D26245A8DD}" srcOrd="0" destOrd="0" presId="urn:microsoft.com/office/officeart/2008/layout/BubblePictureList"/>
    <dgm:cxn modelId="{29E85448-E2C1-5C42-ADC8-3C126A0CB19E}" type="presOf" srcId="{00385A98-037B-744D-9A9C-9973FD5DF504}" destId="{DC4E46CA-1470-8F42-9CF5-929B7F116E6A}" srcOrd="0" destOrd="0" presId="urn:microsoft.com/office/officeart/2008/layout/BubblePictureList"/>
    <dgm:cxn modelId="{C2888A85-56C0-1044-95E9-347863D2A5B7}" srcId="{95C0CC43-2968-DD46-A1DE-09A81B368FE2}" destId="{9067653C-0F1C-884F-BB49-E0B3DDD3799F}" srcOrd="2" destOrd="0" parTransId="{7D08F360-D5EA-A547-9B13-50C2169FEC41}" sibTransId="{AD8D1743-0FC1-2042-9741-33244A785223}"/>
    <dgm:cxn modelId="{12D7A7CB-A67F-054C-ADFA-1F19C386F1B7}" type="presOf" srcId="{AC0519AE-EB2E-9F44-BABF-9061DDB641A9}" destId="{A34ABC82-1C6C-0F44-AAF6-6915475DA2A6}" srcOrd="0" destOrd="0" presId="urn:microsoft.com/office/officeart/2008/layout/BubblePictureList"/>
    <dgm:cxn modelId="{BEC617D8-0114-124A-843B-59C67152C28C}" srcId="{95C0CC43-2968-DD46-A1DE-09A81B368FE2}" destId="{92FF120D-14D8-7B4E-90A6-A3B5BE1CD233}" srcOrd="3" destOrd="0" parTransId="{96411473-FE9E-254A-B543-AFAD1422CA98}" sibTransId="{57E06709-8042-584D-AA11-85DC5060853E}"/>
    <dgm:cxn modelId="{3BCF97F6-8216-384C-A7A3-BCCCAF97C6F9}" srcId="{95C0CC43-2968-DD46-A1DE-09A81B368FE2}" destId="{DE75FC8D-3F6F-964D-BB54-E359B98872C7}" srcOrd="4" destOrd="0" parTransId="{9738B51B-C0E0-8E40-98C6-4054AB8BBF2B}" sibTransId="{6276C76E-B206-A045-B1B5-3C695C80B577}"/>
    <dgm:cxn modelId="{E2DE5157-7A32-EF40-96AF-82A4EF90E4EF}" srcId="{95C0CC43-2968-DD46-A1DE-09A81B368FE2}" destId="{9B82DFD8-6C9F-424F-B465-52DB28204408}" srcOrd="0" destOrd="0" parTransId="{7B94E8EA-B21A-6A46-B7EB-56EDB2A0A61D}" sibTransId="{FE303D32-CAAB-3B49-B392-F4864C8BAB4B}"/>
    <dgm:cxn modelId="{A0F0589D-F9D4-C048-BF74-991AAA0B0152}" type="presOf" srcId="{F8A62A39-D767-7A44-B923-4DF37AD6455E}" destId="{9E171F11-7C0D-4443-8988-91DE627E9106}" srcOrd="0" destOrd="0" presId="urn:microsoft.com/office/officeart/2008/layout/BubblePictureList"/>
    <dgm:cxn modelId="{11822126-76E9-844B-A64F-F9595E86A48C}" type="presOf" srcId="{6276C76E-B206-A045-B1B5-3C695C80B577}" destId="{B591225F-FD8E-FE4B-8A97-655F9B95C748}" srcOrd="0" destOrd="0" presId="urn:microsoft.com/office/officeart/2008/layout/BubblePictureList"/>
    <dgm:cxn modelId="{0317C1FB-4B34-3546-ADC1-8281D44AE086}" type="presOf" srcId="{FE303D32-CAAB-3B49-B392-F4864C8BAB4B}" destId="{27678D1F-CB03-C545-94E3-8B0D86FDFCB3}" srcOrd="0" destOrd="0" presId="urn:microsoft.com/office/officeart/2008/layout/BubblePictureList"/>
    <dgm:cxn modelId="{ACEA84F6-E950-F244-A797-88E0B2CAAE7F}" type="presOf" srcId="{AD8D1743-0FC1-2042-9741-33244A785223}" destId="{3BC85E38-9C24-9143-B745-5171516A007A}" srcOrd="0" destOrd="0" presId="urn:microsoft.com/office/officeart/2008/layout/BubblePictureList"/>
    <dgm:cxn modelId="{E1E2E4BA-20C9-9949-B8BD-09EB7E266930}" srcId="{95C0CC43-2968-DD46-A1DE-09A81B368FE2}" destId="{EB2B2B83-272F-8341-AEB8-D093ED3A1B53}" srcOrd="6" destOrd="0" parTransId="{23E25640-BFCC-4B4B-A4C3-5259A5566C0A}" sibTransId="{8040FFB6-8FC4-1144-A11C-46CD823CBF8F}"/>
    <dgm:cxn modelId="{CFA73F43-92CD-F641-A9D9-C8B20E21B6F9}" srcId="{95C0CC43-2968-DD46-A1DE-09A81B368FE2}" destId="{595818D0-5264-1E44-B040-7021AFE064EA}" srcOrd="1" destOrd="0" parTransId="{DFEA42DC-8441-6542-9581-406D913E2D9F}" sibTransId="{AC0519AE-EB2E-9F44-BABF-9061DDB641A9}"/>
    <dgm:cxn modelId="{4E50CF2F-D8D6-B14D-8849-4FB8D54ADB01}" type="presOf" srcId="{8040FFB6-8FC4-1144-A11C-46CD823CBF8F}" destId="{13D41454-47CA-DF4A-B427-9DA8EE9F96F0}" srcOrd="0" destOrd="0" presId="urn:microsoft.com/office/officeart/2008/layout/BubblePictureList"/>
    <dgm:cxn modelId="{5132819D-667B-2545-B405-E6AED776AA9E}" srcId="{95C0CC43-2968-DD46-A1DE-09A81B368FE2}" destId="{A968B6FE-D307-714C-BFAE-9FDE42FE6769}" srcOrd="5" destOrd="0" parTransId="{BB4E12BC-67B5-C541-A3D8-E6EBAC33B51A}" sibTransId="{F8A62A39-D767-7A44-B923-4DF37AD6455E}"/>
    <dgm:cxn modelId="{CFE9506E-BD51-2249-8D91-DD966D72AB7D}" type="presOf" srcId="{9067653C-0F1C-884F-BB49-E0B3DDD3799F}" destId="{488303AC-1562-6646-8BF6-F5A501B96FFC}" srcOrd="0" destOrd="0" presId="urn:microsoft.com/office/officeart/2008/layout/BubblePictureList"/>
    <dgm:cxn modelId="{83F7680C-ACDB-D848-A52A-292F487BAADC}" type="presOf" srcId="{DE75FC8D-3F6F-964D-BB54-E359B98872C7}" destId="{0CFA3BDD-F26B-234A-BF06-7F3B14B92BCF}" srcOrd="0" destOrd="0" presId="urn:microsoft.com/office/officeart/2008/layout/BubblePictureList"/>
    <dgm:cxn modelId="{B01B2FCE-EBED-404C-B537-4970ACDDC5EF}" srcId="{95C0CC43-2968-DD46-A1DE-09A81B368FE2}" destId="{C93F0C89-3DAA-A745-B2EA-CC8937E64210}" srcOrd="7" destOrd="0" parTransId="{94300C15-649D-234A-875E-F36FBC91238C}" sibTransId="{00385A98-037B-744D-9A9C-9973FD5DF504}"/>
    <dgm:cxn modelId="{98A154EE-8D61-2C4D-BAA4-1897F0377FE1}" type="presOf" srcId="{92FF120D-14D8-7B4E-90A6-A3B5BE1CD233}" destId="{D6B5F440-B5E4-A84F-AC24-2A0EE3F2DEF7}" srcOrd="0" destOrd="0" presId="urn:microsoft.com/office/officeart/2008/layout/BubblePictureList"/>
    <dgm:cxn modelId="{07537DD7-0E80-5A4B-BB86-9266EF4241D9}" type="presParOf" srcId="{18562CE6-FBCB-E14A-A6F8-2C271AFC1B04}" destId="{CDCEAC9D-428A-7147-8ABA-32D938C42810}" srcOrd="0" destOrd="0" presId="urn:microsoft.com/office/officeart/2008/layout/BubblePictureList"/>
    <dgm:cxn modelId="{90AB763C-EA7D-CB49-A7EB-B6E1675448DE}" type="presParOf" srcId="{18562CE6-FBCB-E14A-A6F8-2C271AFC1B04}" destId="{C268A881-7271-9E41-BDB3-9984D039B64B}" srcOrd="1" destOrd="0" presId="urn:microsoft.com/office/officeart/2008/layout/BubblePictureList"/>
    <dgm:cxn modelId="{7F4BF05F-4D2E-CB4C-A930-23BCEAF90881}" type="presParOf" srcId="{C268A881-7271-9E41-BDB3-9984D039B64B}" destId="{92CCF537-E9A8-D440-A6E8-C69070B14958}" srcOrd="0" destOrd="0" presId="urn:microsoft.com/office/officeart/2008/layout/BubblePictureList"/>
    <dgm:cxn modelId="{D8314C55-7317-8348-AF45-F7B9E56224C0}" type="presParOf" srcId="{18562CE6-FBCB-E14A-A6F8-2C271AFC1B04}" destId="{244283CE-45C0-F44E-A222-59C61894E8D3}" srcOrd="2" destOrd="0" presId="urn:microsoft.com/office/officeart/2008/layout/BubblePictureList"/>
    <dgm:cxn modelId="{4FF0C476-CAE5-D54A-8517-A4094B0B123C}" type="presParOf" srcId="{18562CE6-FBCB-E14A-A6F8-2C271AFC1B04}" destId="{A43D3BA5-5182-0341-98C8-1B6C05B5A254}" srcOrd="3" destOrd="0" presId="urn:microsoft.com/office/officeart/2008/layout/BubblePictureList"/>
    <dgm:cxn modelId="{BB231246-AAE2-DB41-82A9-B22EC6FEAFDE}" type="presParOf" srcId="{A43D3BA5-5182-0341-98C8-1B6C05B5A254}" destId="{27678D1F-CB03-C545-94E3-8B0D86FDFCB3}" srcOrd="0" destOrd="0" presId="urn:microsoft.com/office/officeart/2008/layout/BubblePictureList"/>
    <dgm:cxn modelId="{EBA264D9-4C54-2741-BD13-835282543CEC}" type="presParOf" srcId="{18562CE6-FBCB-E14A-A6F8-2C271AFC1B04}" destId="{62E0166E-A24C-0046-96DD-5DA4ACCBD6E1}" srcOrd="4" destOrd="0" presId="urn:microsoft.com/office/officeart/2008/layout/BubblePictureList"/>
    <dgm:cxn modelId="{9E7F459D-61FF-6E4F-A2B4-01237AA88D60}" type="presParOf" srcId="{18562CE6-FBCB-E14A-A6F8-2C271AFC1B04}" destId="{6DFD6E2D-59C5-DB4D-B0B6-8FAD8912B0A7}" srcOrd="5" destOrd="0" presId="urn:microsoft.com/office/officeart/2008/layout/BubblePictureList"/>
    <dgm:cxn modelId="{94A82F94-9938-2E4E-8D6C-DA6B1D272218}" type="presParOf" srcId="{6DFD6E2D-59C5-DB4D-B0B6-8FAD8912B0A7}" destId="{C4972E91-124C-A64B-A187-65DBFD92DA32}" srcOrd="0" destOrd="0" presId="urn:microsoft.com/office/officeart/2008/layout/BubblePictureList"/>
    <dgm:cxn modelId="{510C8E27-2093-9D41-9BEF-F8030FD4063C}" type="presParOf" srcId="{18562CE6-FBCB-E14A-A6F8-2C271AFC1B04}" destId="{BA6EBC17-99A9-6248-979C-010E8D000AD8}" srcOrd="6" destOrd="0" presId="urn:microsoft.com/office/officeart/2008/layout/BubblePictureList"/>
    <dgm:cxn modelId="{FDA8AC4A-4F2D-4742-A80E-1805E4FFABC6}" type="presParOf" srcId="{BA6EBC17-99A9-6248-979C-010E8D000AD8}" destId="{A34ABC82-1C6C-0F44-AAF6-6915475DA2A6}" srcOrd="0" destOrd="0" presId="urn:microsoft.com/office/officeart/2008/layout/BubblePictureList"/>
    <dgm:cxn modelId="{B5ADB740-9A10-FC4C-816A-A5703ABF432B}" type="presParOf" srcId="{18562CE6-FBCB-E14A-A6F8-2C271AFC1B04}" destId="{EC896B99-CA99-2D42-A4A4-B492668D624B}" srcOrd="7" destOrd="0" presId="urn:microsoft.com/office/officeart/2008/layout/BubblePictureList"/>
    <dgm:cxn modelId="{F660CE87-F991-EF44-82D7-D9AC53F0744D}" type="presParOf" srcId="{EC896B99-CA99-2D42-A4A4-B492668D624B}" destId="{FDD710EE-7A82-1A44-A82D-790D403EF3B6}" srcOrd="0" destOrd="0" presId="urn:microsoft.com/office/officeart/2008/layout/BubblePictureList"/>
    <dgm:cxn modelId="{336BAE5A-19D5-6242-BF43-3CF3B6A1BC8C}" type="presParOf" srcId="{18562CE6-FBCB-E14A-A6F8-2C271AFC1B04}" destId="{488303AC-1562-6646-8BF6-F5A501B96FFC}" srcOrd="8" destOrd="0" presId="urn:microsoft.com/office/officeart/2008/layout/BubblePictureList"/>
    <dgm:cxn modelId="{B7E329ED-54FE-D948-A43D-816E679A69FB}" type="presParOf" srcId="{18562CE6-FBCB-E14A-A6F8-2C271AFC1B04}" destId="{E645211C-E9AA-EB48-86A1-B3154D734778}" srcOrd="9" destOrd="0" presId="urn:microsoft.com/office/officeart/2008/layout/BubblePictureList"/>
    <dgm:cxn modelId="{A324E2A3-AC4E-7A40-8D01-79E47EA4515C}" type="presParOf" srcId="{18562CE6-FBCB-E14A-A6F8-2C271AFC1B04}" destId="{F9953E9E-C0D4-8849-B44D-EB06374F2A95}" srcOrd="10" destOrd="0" presId="urn:microsoft.com/office/officeart/2008/layout/BubblePictureList"/>
    <dgm:cxn modelId="{2475E8E8-D4D6-B348-917A-AF2B1931AA1D}" type="presParOf" srcId="{18562CE6-FBCB-E14A-A6F8-2C271AFC1B04}" destId="{E531E331-0CDD-8C4C-8219-BE709231F882}" srcOrd="11" destOrd="0" presId="urn:microsoft.com/office/officeart/2008/layout/BubblePictureList"/>
    <dgm:cxn modelId="{C1D8EB21-1465-CC4F-BD9E-7BF8362E5BF2}" type="presParOf" srcId="{E531E331-0CDD-8C4C-8219-BE709231F882}" destId="{3BC85E38-9C24-9143-B745-5171516A007A}" srcOrd="0" destOrd="0" presId="urn:microsoft.com/office/officeart/2008/layout/BubblePictureList"/>
    <dgm:cxn modelId="{27275C2D-8330-044E-ABD3-CABCB8E619B0}" type="presParOf" srcId="{18562CE6-FBCB-E14A-A6F8-2C271AFC1B04}" destId="{F6E1447F-4C27-BE49-8440-F89ACB416848}" srcOrd="12" destOrd="0" presId="urn:microsoft.com/office/officeart/2008/layout/BubblePictureList"/>
    <dgm:cxn modelId="{99681E96-B44B-9B44-A2B0-3D42C96D08D3}" type="presParOf" srcId="{F6E1447F-4C27-BE49-8440-F89ACB416848}" destId="{1879FBE3-9F15-0A4C-AD58-AB22FB569420}" srcOrd="0" destOrd="0" presId="urn:microsoft.com/office/officeart/2008/layout/BubblePictureList"/>
    <dgm:cxn modelId="{1EF91AD3-4806-D649-8E42-2A0C46899076}" type="presParOf" srcId="{18562CE6-FBCB-E14A-A6F8-2C271AFC1B04}" destId="{D6B5F440-B5E4-A84F-AC24-2A0EE3F2DEF7}" srcOrd="13" destOrd="0" presId="urn:microsoft.com/office/officeart/2008/layout/BubblePictureList"/>
    <dgm:cxn modelId="{F0328FD7-FE75-1149-8B3A-8E40EF804ED8}" type="presParOf" srcId="{18562CE6-FBCB-E14A-A6F8-2C271AFC1B04}" destId="{0EFFFB54-381B-C643-B6AF-136063C8AE7F}" srcOrd="14" destOrd="0" presId="urn:microsoft.com/office/officeart/2008/layout/BubblePictureList"/>
    <dgm:cxn modelId="{CA4D1BC6-6A33-2A48-8213-A8C732E1C7E4}" type="presParOf" srcId="{18562CE6-FBCB-E14A-A6F8-2C271AFC1B04}" destId="{32ED0436-155C-FF4C-A9E7-8AE1E2B83279}" srcOrd="15" destOrd="0" presId="urn:microsoft.com/office/officeart/2008/layout/BubblePictureList"/>
    <dgm:cxn modelId="{374FB532-D2EC-084A-8E00-366C59D05386}" type="presParOf" srcId="{32ED0436-155C-FF4C-A9E7-8AE1E2B83279}" destId="{73B4C0E9-23C0-5C44-AA16-F8C67D09D221}" srcOrd="0" destOrd="0" presId="urn:microsoft.com/office/officeart/2008/layout/BubblePictureList"/>
    <dgm:cxn modelId="{271A165A-F409-A74C-A48D-5392F947356E}" type="presParOf" srcId="{18562CE6-FBCB-E14A-A6F8-2C271AFC1B04}" destId="{5F0FB1AB-DC9A-FF40-9026-082C89217A9B}" srcOrd="16" destOrd="0" presId="urn:microsoft.com/office/officeart/2008/layout/BubblePictureList"/>
    <dgm:cxn modelId="{697BD500-CDE7-E742-9ACF-6C96A1471E98}" type="presParOf" srcId="{5F0FB1AB-DC9A-FF40-9026-082C89217A9B}" destId="{A36EE32D-B0B9-984B-9054-8F28B85EDA36}" srcOrd="0" destOrd="0" presId="urn:microsoft.com/office/officeart/2008/layout/BubblePictureList"/>
    <dgm:cxn modelId="{2AA79900-116F-994C-A257-BA40791CCB5C}" type="presParOf" srcId="{18562CE6-FBCB-E14A-A6F8-2C271AFC1B04}" destId="{0CFA3BDD-F26B-234A-BF06-7F3B14B92BCF}" srcOrd="17" destOrd="0" presId="urn:microsoft.com/office/officeart/2008/layout/BubblePictureList"/>
    <dgm:cxn modelId="{13F8D281-A390-C447-95BB-C651305DB4A8}" type="presParOf" srcId="{18562CE6-FBCB-E14A-A6F8-2C271AFC1B04}" destId="{7CE16511-FFDE-A64A-8A85-F3BF7A04F9EA}" srcOrd="18" destOrd="0" presId="urn:microsoft.com/office/officeart/2008/layout/BubblePictureList"/>
    <dgm:cxn modelId="{E1E0D100-1A5A-BC40-91D6-BB4A64FFA69B}" type="presParOf" srcId="{7CE16511-FFDE-A64A-8A85-F3BF7A04F9EA}" destId="{B591225F-FD8E-FE4B-8A97-655F9B95C748}" srcOrd="0" destOrd="0" presId="urn:microsoft.com/office/officeart/2008/layout/BubblePictureList"/>
    <dgm:cxn modelId="{34B37907-FE38-DC46-BAD9-4751E34822DF}" type="presParOf" srcId="{18562CE6-FBCB-E14A-A6F8-2C271AFC1B04}" destId="{8634627A-4595-0E45-831A-A122F8D1C369}" srcOrd="19" destOrd="0" presId="urn:microsoft.com/office/officeart/2008/layout/BubblePictureList"/>
    <dgm:cxn modelId="{1ED8834B-F98F-B14C-B471-85294E287562}" type="presParOf" srcId="{18562CE6-FBCB-E14A-A6F8-2C271AFC1B04}" destId="{0C006CE8-C583-8F47-90EF-0602356B638A}" srcOrd="20" destOrd="0" presId="urn:microsoft.com/office/officeart/2008/layout/BubblePictureList"/>
    <dgm:cxn modelId="{D17BB2D4-B300-4146-AEE4-9E9EE053F837}" type="presParOf" srcId="{0C006CE8-C583-8F47-90EF-0602356B638A}" destId="{18B584DA-B042-5D4E-B0E1-9D4DD9F16A15}" srcOrd="0" destOrd="0" presId="urn:microsoft.com/office/officeart/2008/layout/BubblePictureList"/>
    <dgm:cxn modelId="{4673184F-0232-E246-A6BD-54E1C2D0CCAE}" type="presParOf" srcId="{18562CE6-FBCB-E14A-A6F8-2C271AFC1B04}" destId="{9590CA30-8050-5141-BAD0-80615BC23751}" srcOrd="21" destOrd="0" presId="urn:microsoft.com/office/officeart/2008/layout/BubblePictureList"/>
    <dgm:cxn modelId="{35E294B1-DA7F-4A41-81BD-397B1903CF1F}" type="presParOf" srcId="{18562CE6-FBCB-E14A-A6F8-2C271AFC1B04}" destId="{50B8FB54-4758-424D-881A-FF475CC124C5}" srcOrd="22" destOrd="0" presId="urn:microsoft.com/office/officeart/2008/layout/BubblePictureList"/>
    <dgm:cxn modelId="{5FA3D8C8-672B-8D43-B4D4-026511A14426}" type="presParOf" srcId="{50B8FB54-4758-424D-881A-FF475CC124C5}" destId="{9E171F11-7C0D-4443-8988-91DE627E9106}" srcOrd="0" destOrd="0" presId="urn:microsoft.com/office/officeart/2008/layout/BubblePictureList"/>
    <dgm:cxn modelId="{96F9B2E4-B956-5241-90EA-29FEF26B08CC}" type="presParOf" srcId="{18562CE6-FBCB-E14A-A6F8-2C271AFC1B04}" destId="{7D145412-2587-E74D-9D5A-5F9D7683123D}" srcOrd="23" destOrd="0" presId="urn:microsoft.com/office/officeart/2008/layout/BubblePictureList"/>
    <dgm:cxn modelId="{E7336491-980D-6A42-8019-E5261C05B035}" type="presParOf" srcId="{18562CE6-FBCB-E14A-A6F8-2C271AFC1B04}" destId="{44AD6255-7281-2A45-A505-0A2A222DF723}" srcOrd="24" destOrd="0" presId="urn:microsoft.com/office/officeart/2008/layout/BubblePictureList"/>
    <dgm:cxn modelId="{9FC3CBCD-C266-BE4D-974F-561DB422CE11}" type="presParOf" srcId="{44AD6255-7281-2A45-A505-0A2A222DF723}" destId="{978E7B90-6F2E-4445-857C-99B05B3FC2C0}" srcOrd="0" destOrd="0" presId="urn:microsoft.com/office/officeart/2008/layout/BubblePictureList"/>
    <dgm:cxn modelId="{9D1C1E1E-5C4B-CD45-B92F-0CA418107C29}" type="presParOf" srcId="{18562CE6-FBCB-E14A-A6F8-2C271AFC1B04}" destId="{8866858D-A62D-3243-B5A0-5B8CF8792E75}" srcOrd="25" destOrd="0" presId="urn:microsoft.com/office/officeart/2008/layout/BubblePictureList"/>
    <dgm:cxn modelId="{CA2039D3-7F95-DE48-8826-6A3751521E43}" type="presParOf" srcId="{8866858D-A62D-3243-B5A0-5B8CF8792E75}" destId="{13D41454-47CA-DF4A-B427-9DA8EE9F96F0}" srcOrd="0" destOrd="0" presId="urn:microsoft.com/office/officeart/2008/layout/BubblePictureList"/>
    <dgm:cxn modelId="{69C34D86-272E-204F-B1ED-82C9765E9602}" type="presParOf" srcId="{18562CE6-FBCB-E14A-A6F8-2C271AFC1B04}" destId="{F7618CB1-9160-0F4D-AF24-59D26245A8DD}" srcOrd="26" destOrd="0" presId="urn:microsoft.com/office/officeart/2008/layout/BubblePictureList"/>
    <dgm:cxn modelId="{7B180F6B-1610-F947-A41A-065D242D664E}" type="presParOf" srcId="{18562CE6-FBCB-E14A-A6F8-2C271AFC1B04}" destId="{A12950CB-2736-CB47-A1E5-6D76BB4736C8}" srcOrd="27" destOrd="0" presId="urn:microsoft.com/office/officeart/2008/layout/BubblePictureList"/>
    <dgm:cxn modelId="{B6D001FE-7560-3A47-9F7B-9CA7FADB4083}" type="presParOf" srcId="{A12950CB-2736-CB47-A1E5-6D76BB4736C8}" destId="{FCE902BB-EAF1-C74F-BC2E-6747C081CE74}" srcOrd="0" destOrd="0" presId="urn:microsoft.com/office/officeart/2008/layout/BubblePictureList"/>
    <dgm:cxn modelId="{C821FA97-EDB9-A344-8D7B-B85D17DDAE6C}" type="presParOf" srcId="{18562CE6-FBCB-E14A-A6F8-2C271AFC1B04}" destId="{7B8ED71E-7C2F-5648-87EB-0E0E4895B538}" srcOrd="28" destOrd="0" presId="urn:microsoft.com/office/officeart/2008/layout/BubblePictureList"/>
    <dgm:cxn modelId="{4D6D956D-C48B-D245-A9BA-4BD88290AADA}" type="presParOf" srcId="{7B8ED71E-7C2F-5648-87EB-0E0E4895B538}" destId="{DC4E46CA-1470-8F42-9CF5-929B7F116E6A}" srcOrd="0" destOrd="0" presId="urn:microsoft.com/office/officeart/2008/layout/Bubble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EB3D32DD-BA41-DD4C-849D-72DB168C2D6E}" type="doc">
      <dgm:prSet loTypeId="urn:microsoft.com/office/officeart/2005/8/layout/venn2" loCatId="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5529BF69-2006-074D-AC28-804C078A3553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SAGRADA FAMILIA</a:t>
          </a:r>
          <a:endParaRPr lang="es-ES" b="1" dirty="0"/>
        </a:p>
      </dgm:t>
    </dgm:pt>
    <dgm:pt modelId="{89F395E6-8C46-6A46-8979-360FCC2B48D4}" type="parTrans" cxnId="{9344F15A-1659-7A49-8760-4148A95E8048}">
      <dgm:prSet/>
      <dgm:spPr/>
      <dgm:t>
        <a:bodyPr/>
        <a:lstStyle/>
        <a:p>
          <a:endParaRPr lang="es-ES"/>
        </a:p>
      </dgm:t>
    </dgm:pt>
    <dgm:pt modelId="{7D64464E-0BB2-6841-8CC5-4A9F8302B716}" type="sibTrans" cxnId="{9344F15A-1659-7A49-8760-4148A95E8048}">
      <dgm:prSet/>
      <dgm:spPr/>
      <dgm:t>
        <a:bodyPr/>
        <a:lstStyle/>
        <a:p>
          <a:endParaRPr lang="es-ES"/>
        </a:p>
      </dgm:t>
    </dgm:pt>
    <dgm:pt modelId="{A17FEB9B-C159-DC46-80A3-CB08976F560C}">
      <dgm:prSet phldrT="[Texto]"/>
      <dgm:spPr>
        <a:solidFill>
          <a:srgbClr val="800000"/>
        </a:solidFill>
      </dgm:spPr>
      <dgm:t>
        <a:bodyPr/>
        <a:lstStyle/>
        <a:p>
          <a:r>
            <a:rPr lang="es-ES" b="1" dirty="0" smtClean="0"/>
            <a:t>TRINIDAD</a:t>
          </a:r>
          <a:endParaRPr lang="es-ES" b="1" dirty="0"/>
        </a:p>
      </dgm:t>
    </dgm:pt>
    <dgm:pt modelId="{6C5C0EBA-9E05-C14B-973F-8DAF4EE52236}" type="parTrans" cxnId="{220AA58C-E541-BB43-AB61-21EA72825F4A}">
      <dgm:prSet/>
      <dgm:spPr/>
      <dgm:t>
        <a:bodyPr/>
        <a:lstStyle/>
        <a:p>
          <a:endParaRPr lang="es-ES"/>
        </a:p>
      </dgm:t>
    </dgm:pt>
    <dgm:pt modelId="{5B367E87-9503-6C42-A659-6E99EADFCF66}" type="sibTrans" cxnId="{220AA58C-E541-BB43-AB61-21EA72825F4A}">
      <dgm:prSet/>
      <dgm:spPr/>
      <dgm:t>
        <a:bodyPr/>
        <a:lstStyle/>
        <a:p>
          <a:endParaRPr lang="es-ES"/>
        </a:p>
      </dgm:t>
    </dgm:pt>
    <dgm:pt modelId="{FD5B5984-2C6D-134B-865E-B26C3F41BF71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ALIANZA</a:t>
          </a:r>
          <a:endParaRPr lang="es-ES" b="1" dirty="0"/>
        </a:p>
      </dgm:t>
    </dgm:pt>
    <dgm:pt modelId="{E63465EB-0803-7641-AFC1-4635D3F7FF99}" type="parTrans" cxnId="{FACD25BF-5081-2649-94AE-116A59D34F32}">
      <dgm:prSet/>
      <dgm:spPr/>
      <dgm:t>
        <a:bodyPr/>
        <a:lstStyle/>
        <a:p>
          <a:endParaRPr lang="es-ES"/>
        </a:p>
      </dgm:t>
    </dgm:pt>
    <dgm:pt modelId="{78ABE5AF-F219-9342-9B83-EF8DAFB1C3C4}" type="sibTrans" cxnId="{FACD25BF-5081-2649-94AE-116A59D34F32}">
      <dgm:prSet/>
      <dgm:spPr/>
      <dgm:t>
        <a:bodyPr/>
        <a:lstStyle/>
        <a:p>
          <a:endParaRPr lang="es-ES"/>
        </a:p>
      </dgm:t>
    </dgm:pt>
    <dgm:pt modelId="{70C73522-1145-7046-8D96-27409BBFCFAC}">
      <dgm:prSet phldrT="[Texto]"/>
      <dgm:spPr/>
      <dgm:t>
        <a:bodyPr/>
        <a:lstStyle/>
        <a:p>
          <a:r>
            <a:rPr lang="es-ES" b="1" dirty="0" smtClean="0"/>
            <a:t>CREACIÓN</a:t>
          </a:r>
          <a:endParaRPr lang="es-ES" b="1" dirty="0"/>
        </a:p>
      </dgm:t>
    </dgm:pt>
    <dgm:pt modelId="{A324B531-842A-C94A-8626-37FA9CBC3BE0}" type="parTrans" cxnId="{1F04DB52-EA90-7B4A-BC0B-B68C72195F7B}">
      <dgm:prSet/>
      <dgm:spPr/>
      <dgm:t>
        <a:bodyPr/>
        <a:lstStyle/>
        <a:p>
          <a:endParaRPr lang="es-ES"/>
        </a:p>
      </dgm:t>
    </dgm:pt>
    <dgm:pt modelId="{8345F642-D59D-C44C-99FF-886D2C3D90A6}" type="sibTrans" cxnId="{1F04DB52-EA90-7B4A-BC0B-B68C72195F7B}">
      <dgm:prSet/>
      <dgm:spPr/>
      <dgm:t>
        <a:bodyPr/>
        <a:lstStyle/>
        <a:p>
          <a:endParaRPr lang="es-ES"/>
        </a:p>
      </dgm:t>
    </dgm:pt>
    <dgm:pt modelId="{5E74CBC7-F4A6-834F-8C0A-67377ABBBCDE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EMAÚS</a:t>
          </a:r>
          <a:endParaRPr lang="es-ES" b="1" dirty="0"/>
        </a:p>
      </dgm:t>
    </dgm:pt>
    <dgm:pt modelId="{5A512F94-797B-0849-8C00-DD33FA1A5EEC}" type="parTrans" cxnId="{6A6B65FC-FF21-4247-82ED-7AB9FAE3F892}">
      <dgm:prSet/>
      <dgm:spPr/>
      <dgm:t>
        <a:bodyPr/>
        <a:lstStyle/>
        <a:p>
          <a:endParaRPr lang="es-ES"/>
        </a:p>
      </dgm:t>
    </dgm:pt>
    <dgm:pt modelId="{A8412BB9-CFD3-7346-AA1D-DE620EBFEA5D}" type="sibTrans" cxnId="{6A6B65FC-FF21-4247-82ED-7AB9FAE3F892}">
      <dgm:prSet/>
      <dgm:spPr/>
      <dgm:t>
        <a:bodyPr/>
        <a:lstStyle/>
        <a:p>
          <a:endParaRPr lang="es-ES"/>
        </a:p>
      </dgm:t>
    </dgm:pt>
    <dgm:pt modelId="{C1D9A03B-CE32-4F43-981C-58C0311B1366}" type="pres">
      <dgm:prSet presAssocID="{EB3D32DD-BA41-DD4C-849D-72DB168C2D6E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F75EFF1-B9A8-F441-82C2-5F7B8BBC875E}" type="pres">
      <dgm:prSet presAssocID="{EB3D32DD-BA41-DD4C-849D-72DB168C2D6E}" presName="comp1" presStyleCnt="0"/>
      <dgm:spPr/>
    </dgm:pt>
    <dgm:pt modelId="{B6E67056-4846-004F-A8FB-C363C1109FA9}" type="pres">
      <dgm:prSet presAssocID="{EB3D32DD-BA41-DD4C-849D-72DB168C2D6E}" presName="circle1" presStyleLbl="node1" presStyleIdx="0" presStyleCnt="5"/>
      <dgm:spPr/>
      <dgm:t>
        <a:bodyPr/>
        <a:lstStyle/>
        <a:p>
          <a:endParaRPr lang="es-ES"/>
        </a:p>
      </dgm:t>
    </dgm:pt>
    <dgm:pt modelId="{BE701C2C-3289-6C4B-96A5-FFB01AC486EB}" type="pres">
      <dgm:prSet presAssocID="{EB3D32DD-BA41-DD4C-849D-72DB168C2D6E}" presName="c1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519D158-4D86-D947-ACD9-AB376FB7ABD9}" type="pres">
      <dgm:prSet presAssocID="{EB3D32DD-BA41-DD4C-849D-72DB168C2D6E}" presName="comp2" presStyleCnt="0"/>
      <dgm:spPr/>
    </dgm:pt>
    <dgm:pt modelId="{F6784E6D-AB0C-BD46-82D8-025533F9D19D}" type="pres">
      <dgm:prSet presAssocID="{EB3D32DD-BA41-DD4C-849D-72DB168C2D6E}" presName="circle2" presStyleLbl="node1" presStyleIdx="1" presStyleCnt="5"/>
      <dgm:spPr/>
      <dgm:t>
        <a:bodyPr/>
        <a:lstStyle/>
        <a:p>
          <a:endParaRPr lang="es-ES"/>
        </a:p>
      </dgm:t>
    </dgm:pt>
    <dgm:pt modelId="{4D7A6E3E-EEE1-0C4B-A3CA-10000B6724A3}" type="pres">
      <dgm:prSet presAssocID="{EB3D32DD-BA41-DD4C-849D-72DB168C2D6E}" presName="c2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B537D68-542C-A347-B7F8-3B1A9B4C005E}" type="pres">
      <dgm:prSet presAssocID="{EB3D32DD-BA41-DD4C-849D-72DB168C2D6E}" presName="comp3" presStyleCnt="0"/>
      <dgm:spPr/>
    </dgm:pt>
    <dgm:pt modelId="{D7125AFE-A3CF-ED4D-8824-79244D155489}" type="pres">
      <dgm:prSet presAssocID="{EB3D32DD-BA41-DD4C-849D-72DB168C2D6E}" presName="circle3" presStyleLbl="node1" presStyleIdx="2" presStyleCnt="5"/>
      <dgm:spPr/>
      <dgm:t>
        <a:bodyPr/>
        <a:lstStyle/>
        <a:p>
          <a:endParaRPr lang="es-ES"/>
        </a:p>
      </dgm:t>
    </dgm:pt>
    <dgm:pt modelId="{702CDF7A-ED3D-4D43-91AF-E1D7BBA8F6E2}" type="pres">
      <dgm:prSet presAssocID="{EB3D32DD-BA41-DD4C-849D-72DB168C2D6E}" presName="c3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5BF21F-E9EE-1F4C-A362-2DA821CF8A54}" type="pres">
      <dgm:prSet presAssocID="{EB3D32DD-BA41-DD4C-849D-72DB168C2D6E}" presName="comp4" presStyleCnt="0"/>
      <dgm:spPr/>
    </dgm:pt>
    <dgm:pt modelId="{8FDCEC9B-10FE-B74C-BCDD-DD55ACE8C1B7}" type="pres">
      <dgm:prSet presAssocID="{EB3D32DD-BA41-DD4C-849D-72DB168C2D6E}" presName="circle4" presStyleLbl="node1" presStyleIdx="3" presStyleCnt="5"/>
      <dgm:spPr/>
      <dgm:t>
        <a:bodyPr/>
        <a:lstStyle/>
        <a:p>
          <a:endParaRPr lang="es-ES"/>
        </a:p>
      </dgm:t>
    </dgm:pt>
    <dgm:pt modelId="{6C16A651-3A48-6545-BCE5-DACA3FD4A3F6}" type="pres">
      <dgm:prSet presAssocID="{EB3D32DD-BA41-DD4C-849D-72DB168C2D6E}" presName="c4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B55575D-3C47-3E49-8CFF-ECD4903890C8}" type="pres">
      <dgm:prSet presAssocID="{EB3D32DD-BA41-DD4C-849D-72DB168C2D6E}" presName="comp5" presStyleCnt="0"/>
      <dgm:spPr/>
    </dgm:pt>
    <dgm:pt modelId="{3D3A0BF9-5169-A241-82E6-20E05C25D460}" type="pres">
      <dgm:prSet presAssocID="{EB3D32DD-BA41-DD4C-849D-72DB168C2D6E}" presName="circle5" presStyleLbl="node1" presStyleIdx="4" presStyleCnt="5"/>
      <dgm:spPr/>
      <dgm:t>
        <a:bodyPr/>
        <a:lstStyle/>
        <a:p>
          <a:endParaRPr lang="es-ES"/>
        </a:p>
      </dgm:t>
    </dgm:pt>
    <dgm:pt modelId="{8A1CFB58-AB39-6646-B568-82DF5F15338C}" type="pres">
      <dgm:prSet presAssocID="{EB3D32DD-BA41-DD4C-849D-72DB168C2D6E}" presName="c5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5F73C7D-5E50-C640-8678-4C970A43CEBB}" type="presOf" srcId="{A17FEB9B-C159-DC46-80A3-CB08976F560C}" destId="{702CDF7A-ED3D-4D43-91AF-E1D7BBA8F6E2}" srcOrd="1" destOrd="0" presId="urn:microsoft.com/office/officeart/2005/8/layout/venn2"/>
    <dgm:cxn modelId="{220AA58C-E541-BB43-AB61-21EA72825F4A}" srcId="{EB3D32DD-BA41-DD4C-849D-72DB168C2D6E}" destId="{A17FEB9B-C159-DC46-80A3-CB08976F560C}" srcOrd="2" destOrd="0" parTransId="{6C5C0EBA-9E05-C14B-973F-8DAF4EE52236}" sibTransId="{5B367E87-9503-6C42-A659-6E99EADFCF66}"/>
    <dgm:cxn modelId="{FACD25BF-5081-2649-94AE-116A59D34F32}" srcId="{EB3D32DD-BA41-DD4C-849D-72DB168C2D6E}" destId="{FD5B5984-2C6D-134B-865E-B26C3F41BF71}" srcOrd="3" destOrd="0" parTransId="{E63465EB-0803-7641-AFC1-4635D3F7FF99}" sibTransId="{78ABE5AF-F219-9342-9B83-EF8DAFB1C3C4}"/>
    <dgm:cxn modelId="{5E244B7F-8811-7840-92E6-0FB10A4337C6}" type="presOf" srcId="{5E74CBC7-F4A6-834F-8C0A-67377ABBBCDE}" destId="{BE701C2C-3289-6C4B-96A5-FFB01AC486EB}" srcOrd="1" destOrd="0" presId="urn:microsoft.com/office/officeart/2005/8/layout/venn2"/>
    <dgm:cxn modelId="{1F04DB52-EA90-7B4A-BC0B-B68C72195F7B}" srcId="{EB3D32DD-BA41-DD4C-849D-72DB168C2D6E}" destId="{70C73522-1145-7046-8D96-27409BBFCFAC}" srcOrd="4" destOrd="0" parTransId="{A324B531-842A-C94A-8626-37FA9CBC3BE0}" sibTransId="{8345F642-D59D-C44C-99FF-886D2C3D90A6}"/>
    <dgm:cxn modelId="{3CDA35CA-4529-AA4D-9E95-4573FF0F2401}" type="presOf" srcId="{EB3D32DD-BA41-DD4C-849D-72DB168C2D6E}" destId="{C1D9A03B-CE32-4F43-981C-58C0311B1366}" srcOrd="0" destOrd="0" presId="urn:microsoft.com/office/officeart/2005/8/layout/venn2"/>
    <dgm:cxn modelId="{6A6B65FC-FF21-4247-82ED-7AB9FAE3F892}" srcId="{EB3D32DD-BA41-DD4C-849D-72DB168C2D6E}" destId="{5E74CBC7-F4A6-834F-8C0A-67377ABBBCDE}" srcOrd="0" destOrd="0" parTransId="{5A512F94-797B-0849-8C00-DD33FA1A5EEC}" sibTransId="{A8412BB9-CFD3-7346-AA1D-DE620EBFEA5D}"/>
    <dgm:cxn modelId="{1FDD74AF-6779-5345-A4A0-D25D4FF8DDA5}" type="presOf" srcId="{70C73522-1145-7046-8D96-27409BBFCFAC}" destId="{3D3A0BF9-5169-A241-82E6-20E05C25D460}" srcOrd="0" destOrd="0" presId="urn:microsoft.com/office/officeart/2005/8/layout/venn2"/>
    <dgm:cxn modelId="{D8EFD796-DCC1-114D-B3AB-FDFC62C78BD7}" type="presOf" srcId="{5529BF69-2006-074D-AC28-804C078A3553}" destId="{F6784E6D-AB0C-BD46-82D8-025533F9D19D}" srcOrd="0" destOrd="0" presId="urn:microsoft.com/office/officeart/2005/8/layout/venn2"/>
    <dgm:cxn modelId="{658E975D-383A-6040-8ED9-A89DC67173F0}" type="presOf" srcId="{70C73522-1145-7046-8D96-27409BBFCFAC}" destId="{8A1CFB58-AB39-6646-B568-82DF5F15338C}" srcOrd="1" destOrd="0" presId="urn:microsoft.com/office/officeart/2005/8/layout/venn2"/>
    <dgm:cxn modelId="{D896AACE-5654-A841-AB39-CC9C940DA4A7}" type="presOf" srcId="{A17FEB9B-C159-DC46-80A3-CB08976F560C}" destId="{D7125AFE-A3CF-ED4D-8824-79244D155489}" srcOrd="0" destOrd="0" presId="urn:microsoft.com/office/officeart/2005/8/layout/venn2"/>
    <dgm:cxn modelId="{BE589DE3-7995-1948-8E1A-E15C6811B917}" type="presOf" srcId="{FD5B5984-2C6D-134B-865E-B26C3F41BF71}" destId="{8FDCEC9B-10FE-B74C-BCDD-DD55ACE8C1B7}" srcOrd="0" destOrd="0" presId="urn:microsoft.com/office/officeart/2005/8/layout/venn2"/>
    <dgm:cxn modelId="{70ECBEC4-D395-4F4C-B896-24A6949E55B6}" type="presOf" srcId="{5E74CBC7-F4A6-834F-8C0A-67377ABBBCDE}" destId="{B6E67056-4846-004F-A8FB-C363C1109FA9}" srcOrd="0" destOrd="0" presId="urn:microsoft.com/office/officeart/2005/8/layout/venn2"/>
    <dgm:cxn modelId="{9344F15A-1659-7A49-8760-4148A95E8048}" srcId="{EB3D32DD-BA41-DD4C-849D-72DB168C2D6E}" destId="{5529BF69-2006-074D-AC28-804C078A3553}" srcOrd="1" destOrd="0" parTransId="{89F395E6-8C46-6A46-8979-360FCC2B48D4}" sibTransId="{7D64464E-0BB2-6841-8CC5-4A9F8302B716}"/>
    <dgm:cxn modelId="{6F4CD10A-20C2-9A4A-87E4-F627EA64729D}" type="presOf" srcId="{5529BF69-2006-074D-AC28-804C078A3553}" destId="{4D7A6E3E-EEE1-0C4B-A3CA-10000B6724A3}" srcOrd="1" destOrd="0" presId="urn:microsoft.com/office/officeart/2005/8/layout/venn2"/>
    <dgm:cxn modelId="{726AD70D-318C-BF48-B730-837B6696AEF3}" type="presOf" srcId="{FD5B5984-2C6D-134B-865E-B26C3F41BF71}" destId="{6C16A651-3A48-6545-BCE5-DACA3FD4A3F6}" srcOrd="1" destOrd="0" presId="urn:microsoft.com/office/officeart/2005/8/layout/venn2"/>
    <dgm:cxn modelId="{0238CC58-1DC3-0A43-BA86-283180BED8EB}" type="presParOf" srcId="{C1D9A03B-CE32-4F43-981C-58C0311B1366}" destId="{EF75EFF1-B9A8-F441-82C2-5F7B8BBC875E}" srcOrd="0" destOrd="0" presId="urn:microsoft.com/office/officeart/2005/8/layout/venn2"/>
    <dgm:cxn modelId="{14EF75B9-990C-6743-8949-3FEF59FE8B6A}" type="presParOf" srcId="{EF75EFF1-B9A8-F441-82C2-5F7B8BBC875E}" destId="{B6E67056-4846-004F-A8FB-C363C1109FA9}" srcOrd="0" destOrd="0" presId="urn:microsoft.com/office/officeart/2005/8/layout/venn2"/>
    <dgm:cxn modelId="{C7296B9D-8318-B24B-A63C-90F2EE431802}" type="presParOf" srcId="{EF75EFF1-B9A8-F441-82C2-5F7B8BBC875E}" destId="{BE701C2C-3289-6C4B-96A5-FFB01AC486EB}" srcOrd="1" destOrd="0" presId="urn:microsoft.com/office/officeart/2005/8/layout/venn2"/>
    <dgm:cxn modelId="{02567A23-2585-EA40-9A92-9F6B9F14C010}" type="presParOf" srcId="{C1D9A03B-CE32-4F43-981C-58C0311B1366}" destId="{1519D158-4D86-D947-ACD9-AB376FB7ABD9}" srcOrd="1" destOrd="0" presId="urn:microsoft.com/office/officeart/2005/8/layout/venn2"/>
    <dgm:cxn modelId="{6480E438-1A55-AE4C-B5C0-2C710A6BDCE6}" type="presParOf" srcId="{1519D158-4D86-D947-ACD9-AB376FB7ABD9}" destId="{F6784E6D-AB0C-BD46-82D8-025533F9D19D}" srcOrd="0" destOrd="0" presId="urn:microsoft.com/office/officeart/2005/8/layout/venn2"/>
    <dgm:cxn modelId="{54563F05-7636-E244-94A0-F4FE1714E09B}" type="presParOf" srcId="{1519D158-4D86-D947-ACD9-AB376FB7ABD9}" destId="{4D7A6E3E-EEE1-0C4B-A3CA-10000B6724A3}" srcOrd="1" destOrd="0" presId="urn:microsoft.com/office/officeart/2005/8/layout/venn2"/>
    <dgm:cxn modelId="{0F07394B-E231-3841-AC07-353C77BEDF0D}" type="presParOf" srcId="{C1D9A03B-CE32-4F43-981C-58C0311B1366}" destId="{7B537D68-542C-A347-B7F8-3B1A9B4C005E}" srcOrd="2" destOrd="0" presId="urn:microsoft.com/office/officeart/2005/8/layout/venn2"/>
    <dgm:cxn modelId="{A606162F-231F-A948-8AB9-E50BC1A0C70B}" type="presParOf" srcId="{7B537D68-542C-A347-B7F8-3B1A9B4C005E}" destId="{D7125AFE-A3CF-ED4D-8824-79244D155489}" srcOrd="0" destOrd="0" presId="urn:microsoft.com/office/officeart/2005/8/layout/venn2"/>
    <dgm:cxn modelId="{4250DF3F-97EA-A64C-9663-4CF9CBA613C1}" type="presParOf" srcId="{7B537D68-542C-A347-B7F8-3B1A9B4C005E}" destId="{702CDF7A-ED3D-4D43-91AF-E1D7BBA8F6E2}" srcOrd="1" destOrd="0" presId="urn:microsoft.com/office/officeart/2005/8/layout/venn2"/>
    <dgm:cxn modelId="{F06CB420-E68F-0445-B95B-A5B6DE536781}" type="presParOf" srcId="{C1D9A03B-CE32-4F43-981C-58C0311B1366}" destId="{425BF21F-E9EE-1F4C-A362-2DA821CF8A54}" srcOrd="3" destOrd="0" presId="urn:microsoft.com/office/officeart/2005/8/layout/venn2"/>
    <dgm:cxn modelId="{C1A8BE43-AF70-2549-9F8D-E341ED2E3732}" type="presParOf" srcId="{425BF21F-E9EE-1F4C-A362-2DA821CF8A54}" destId="{8FDCEC9B-10FE-B74C-BCDD-DD55ACE8C1B7}" srcOrd="0" destOrd="0" presId="urn:microsoft.com/office/officeart/2005/8/layout/venn2"/>
    <dgm:cxn modelId="{EDC33F6B-F954-D546-9F11-EE9BCEE81FFB}" type="presParOf" srcId="{425BF21F-E9EE-1F4C-A362-2DA821CF8A54}" destId="{6C16A651-3A48-6545-BCE5-DACA3FD4A3F6}" srcOrd="1" destOrd="0" presId="urn:microsoft.com/office/officeart/2005/8/layout/venn2"/>
    <dgm:cxn modelId="{7D7C90BF-4125-AC44-A6A6-3B9CA46520D1}" type="presParOf" srcId="{C1D9A03B-CE32-4F43-981C-58C0311B1366}" destId="{0B55575D-3C47-3E49-8CFF-ECD4903890C8}" srcOrd="4" destOrd="0" presId="urn:microsoft.com/office/officeart/2005/8/layout/venn2"/>
    <dgm:cxn modelId="{C33254D1-66D5-4142-A6FD-7AA2902C6ECF}" type="presParOf" srcId="{0B55575D-3C47-3E49-8CFF-ECD4903890C8}" destId="{3D3A0BF9-5169-A241-82E6-20E05C25D460}" srcOrd="0" destOrd="0" presId="urn:microsoft.com/office/officeart/2005/8/layout/venn2"/>
    <dgm:cxn modelId="{341B0BFE-13A2-CB49-AD3F-0AA9B718701A}" type="presParOf" srcId="{0B55575D-3C47-3E49-8CFF-ECD4903890C8}" destId="{8A1CFB58-AB39-6646-B568-82DF5F15338C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81E1F5CA-C5B3-6E4D-90F2-40C8483B942C}" type="doc">
      <dgm:prSet loTypeId="urn:microsoft.com/office/officeart/2005/8/layout/bProcess4" loCatId="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CBF94B3E-B8AC-4941-8C47-D297496AFCA1}">
      <dgm:prSet/>
      <dgm:spPr>
        <a:solidFill>
          <a:srgbClr val="660066"/>
        </a:solidFill>
      </dgm:spPr>
      <dgm:t>
        <a:bodyPr/>
        <a:lstStyle/>
        <a:p>
          <a:pPr rtl="0"/>
          <a:r>
            <a:rPr lang="es-ES" b="1" noProof="0" smtClean="0"/>
            <a:t>Diálogo</a:t>
          </a:r>
          <a:endParaRPr lang="es-ES" b="1" noProof="0"/>
        </a:p>
      </dgm:t>
    </dgm:pt>
    <dgm:pt modelId="{B528CEB5-4900-144F-A41B-D752485BF7EC}" type="parTrans" cxnId="{F50FAA53-CAFF-114B-B64A-9AEA072E450D}">
      <dgm:prSet/>
      <dgm:spPr/>
      <dgm:t>
        <a:bodyPr/>
        <a:lstStyle/>
        <a:p>
          <a:endParaRPr lang="es-ES"/>
        </a:p>
      </dgm:t>
    </dgm:pt>
    <dgm:pt modelId="{70AAF824-8143-1545-8E03-755468BDCA35}" type="sibTrans" cxnId="{F50FAA53-CAFF-114B-B64A-9AEA072E450D}">
      <dgm:prSet/>
      <dgm:spPr>
        <a:solidFill>
          <a:srgbClr val="AF3700"/>
        </a:solidFill>
      </dgm:spPr>
      <dgm:t>
        <a:bodyPr/>
        <a:lstStyle/>
        <a:p>
          <a:endParaRPr lang="es-ES"/>
        </a:p>
      </dgm:t>
    </dgm:pt>
    <dgm:pt modelId="{A897F4C3-8D3B-9148-8D1F-D71AA764C1FF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pPr rtl="0"/>
          <a:r>
            <a:rPr lang="es-ES" b="1" noProof="0" smtClean="0"/>
            <a:t>Acuerdos</a:t>
          </a:r>
          <a:endParaRPr lang="es-ES" b="1" noProof="0"/>
        </a:p>
      </dgm:t>
    </dgm:pt>
    <dgm:pt modelId="{97ADA945-761F-7A4D-8D75-A9A19560CFDC}" type="parTrans" cxnId="{4E5D1EBB-F31A-174E-9650-391F3CF080FB}">
      <dgm:prSet/>
      <dgm:spPr/>
      <dgm:t>
        <a:bodyPr/>
        <a:lstStyle/>
        <a:p>
          <a:endParaRPr lang="es-ES"/>
        </a:p>
      </dgm:t>
    </dgm:pt>
    <dgm:pt modelId="{32D55277-0D47-8F4E-8574-83FE2BE2D57A}" type="sibTrans" cxnId="{4E5D1EBB-F31A-174E-9650-391F3CF080FB}">
      <dgm:prSet/>
      <dgm:spPr>
        <a:solidFill>
          <a:srgbClr val="AF3700"/>
        </a:solidFill>
      </dgm:spPr>
      <dgm:t>
        <a:bodyPr/>
        <a:lstStyle/>
        <a:p>
          <a:endParaRPr lang="es-ES"/>
        </a:p>
      </dgm:t>
    </dgm:pt>
    <dgm:pt modelId="{4C04FD88-A1A3-C24B-926D-C4C56A61F726}">
      <dgm:prSet/>
      <dgm:spPr>
        <a:solidFill>
          <a:srgbClr val="AF3700"/>
        </a:solidFill>
      </dgm:spPr>
      <dgm:t>
        <a:bodyPr/>
        <a:lstStyle/>
        <a:p>
          <a:pPr rtl="0"/>
          <a:r>
            <a:rPr lang="es-ES" b="1" noProof="0" smtClean="0"/>
            <a:t>Tiempo libre</a:t>
          </a:r>
          <a:endParaRPr lang="es-ES" b="1" noProof="0"/>
        </a:p>
      </dgm:t>
    </dgm:pt>
    <dgm:pt modelId="{5DD3A958-E5EF-7640-A4B3-4A637C8E6309}" type="parTrans" cxnId="{93700745-A041-3843-AC09-BC558501B578}">
      <dgm:prSet/>
      <dgm:spPr/>
      <dgm:t>
        <a:bodyPr/>
        <a:lstStyle/>
        <a:p>
          <a:endParaRPr lang="es-ES"/>
        </a:p>
      </dgm:t>
    </dgm:pt>
    <dgm:pt modelId="{6125C9E3-76D6-554F-831D-24F0A1FBC916}" type="sibTrans" cxnId="{93700745-A041-3843-AC09-BC558501B578}">
      <dgm:prSet/>
      <dgm:spPr>
        <a:solidFill>
          <a:srgbClr val="AF3700"/>
        </a:solidFill>
      </dgm:spPr>
      <dgm:t>
        <a:bodyPr/>
        <a:lstStyle/>
        <a:p>
          <a:endParaRPr lang="es-ES"/>
        </a:p>
      </dgm:t>
    </dgm:pt>
    <dgm:pt modelId="{86A0D17B-E1BB-644D-93B8-C2FBE828B537}">
      <dgm:prSet/>
      <dgm:spPr>
        <a:solidFill>
          <a:srgbClr val="AF3700"/>
        </a:solidFill>
      </dgm:spPr>
      <dgm:t>
        <a:bodyPr/>
        <a:lstStyle/>
        <a:p>
          <a:pPr rtl="0"/>
          <a:r>
            <a:rPr lang="es-ES" b="1" noProof="0" smtClean="0"/>
            <a:t>Fondo común</a:t>
          </a:r>
          <a:endParaRPr lang="es-ES" b="1" noProof="0"/>
        </a:p>
      </dgm:t>
    </dgm:pt>
    <dgm:pt modelId="{4CCDBAA7-4E3D-FC4A-AAB6-3DFEE99B13F2}" type="parTrans" cxnId="{E3F7AF55-1745-D449-8D11-41359CA51674}">
      <dgm:prSet/>
      <dgm:spPr/>
      <dgm:t>
        <a:bodyPr/>
        <a:lstStyle/>
        <a:p>
          <a:endParaRPr lang="es-ES"/>
        </a:p>
      </dgm:t>
    </dgm:pt>
    <dgm:pt modelId="{857D86F4-00E3-9449-917D-71C0C24D17A9}" type="sibTrans" cxnId="{E3F7AF55-1745-D449-8D11-41359CA51674}">
      <dgm:prSet/>
      <dgm:spPr>
        <a:solidFill>
          <a:srgbClr val="AF3700"/>
        </a:solidFill>
      </dgm:spPr>
      <dgm:t>
        <a:bodyPr/>
        <a:lstStyle/>
        <a:p>
          <a:endParaRPr lang="es-ES"/>
        </a:p>
      </dgm:t>
    </dgm:pt>
    <dgm:pt modelId="{4D4A0CEE-2B1B-5945-B34E-338EAA1C8647}">
      <dgm:prSet/>
      <dgm:spPr>
        <a:solidFill>
          <a:srgbClr val="AF3700"/>
        </a:solidFill>
      </dgm:spPr>
      <dgm:t>
        <a:bodyPr/>
        <a:lstStyle/>
        <a:p>
          <a:pPr rtl="0"/>
          <a:r>
            <a:rPr lang="es-ES" b="1" noProof="0" smtClean="0"/>
            <a:t>Proyecto común</a:t>
          </a:r>
          <a:endParaRPr lang="es-ES" b="1" noProof="0"/>
        </a:p>
      </dgm:t>
    </dgm:pt>
    <dgm:pt modelId="{037E9B82-2B86-3043-86F3-F9A6A71D4697}" type="parTrans" cxnId="{042ABA74-FE64-174B-8BB2-D12FFE0CBE17}">
      <dgm:prSet/>
      <dgm:spPr/>
      <dgm:t>
        <a:bodyPr/>
        <a:lstStyle/>
        <a:p>
          <a:endParaRPr lang="es-ES"/>
        </a:p>
      </dgm:t>
    </dgm:pt>
    <dgm:pt modelId="{F916609C-3CEA-F648-B6CF-20D54F6C8B54}" type="sibTrans" cxnId="{042ABA74-FE64-174B-8BB2-D12FFE0CBE17}">
      <dgm:prSet/>
      <dgm:spPr>
        <a:solidFill>
          <a:srgbClr val="AF3700"/>
        </a:solidFill>
      </dgm:spPr>
      <dgm:t>
        <a:bodyPr/>
        <a:lstStyle/>
        <a:p>
          <a:endParaRPr lang="es-ES"/>
        </a:p>
      </dgm:t>
    </dgm:pt>
    <dgm:pt modelId="{D5731E35-07B2-084C-A0A2-27805D7AD561}">
      <dgm:prSet/>
      <dgm:spPr>
        <a:solidFill>
          <a:srgbClr val="AF3700"/>
        </a:solidFill>
      </dgm:spPr>
      <dgm:t>
        <a:bodyPr/>
        <a:lstStyle/>
        <a:p>
          <a:pPr rtl="0"/>
          <a:r>
            <a:rPr lang="es-ES" b="1" noProof="0" smtClean="0"/>
            <a:t>Fiesta</a:t>
          </a:r>
          <a:endParaRPr lang="es-ES" b="1" noProof="0"/>
        </a:p>
      </dgm:t>
    </dgm:pt>
    <dgm:pt modelId="{E2892BB6-C608-CC4F-87CC-3AEF3CC14326}" type="parTrans" cxnId="{FFF3BB38-AB17-B04B-81C5-FF3EC2F93F38}">
      <dgm:prSet/>
      <dgm:spPr/>
      <dgm:t>
        <a:bodyPr/>
        <a:lstStyle/>
        <a:p>
          <a:endParaRPr lang="es-ES"/>
        </a:p>
      </dgm:t>
    </dgm:pt>
    <dgm:pt modelId="{1C9C36AA-665B-5D45-9996-DE82BDF1F7DC}" type="sibTrans" cxnId="{FFF3BB38-AB17-B04B-81C5-FF3EC2F93F38}">
      <dgm:prSet/>
      <dgm:spPr>
        <a:solidFill>
          <a:srgbClr val="AF3700"/>
        </a:solidFill>
      </dgm:spPr>
      <dgm:t>
        <a:bodyPr/>
        <a:lstStyle/>
        <a:p>
          <a:endParaRPr lang="es-ES"/>
        </a:p>
      </dgm:t>
    </dgm:pt>
    <dgm:pt modelId="{F1344E56-1A39-DD43-AE66-D52E58B3A6EA}">
      <dgm:prSet/>
      <dgm:spPr>
        <a:solidFill>
          <a:srgbClr val="AF3700"/>
        </a:solidFill>
      </dgm:spPr>
      <dgm:t>
        <a:bodyPr/>
        <a:lstStyle/>
        <a:p>
          <a:pPr rtl="0"/>
          <a:r>
            <a:rPr lang="es-ES" b="1" noProof="0" smtClean="0"/>
            <a:t>Expresarse</a:t>
          </a:r>
          <a:endParaRPr lang="es-ES" b="1" noProof="0"/>
        </a:p>
      </dgm:t>
    </dgm:pt>
    <dgm:pt modelId="{3C7B17BE-B2AE-EE46-84CC-9F672E8BA755}" type="parTrans" cxnId="{310FE670-51A2-9F45-BD3D-A4973235587C}">
      <dgm:prSet/>
      <dgm:spPr/>
      <dgm:t>
        <a:bodyPr/>
        <a:lstStyle/>
        <a:p>
          <a:endParaRPr lang="es-ES"/>
        </a:p>
      </dgm:t>
    </dgm:pt>
    <dgm:pt modelId="{3CC724AC-B0A0-FA4A-BA5E-48965C0C1CDC}" type="sibTrans" cxnId="{310FE670-51A2-9F45-BD3D-A4973235587C}">
      <dgm:prSet/>
      <dgm:spPr>
        <a:solidFill>
          <a:srgbClr val="AF3700"/>
        </a:solidFill>
      </dgm:spPr>
      <dgm:t>
        <a:bodyPr/>
        <a:lstStyle/>
        <a:p>
          <a:endParaRPr lang="es-ES"/>
        </a:p>
      </dgm:t>
    </dgm:pt>
    <dgm:pt modelId="{93813F0C-9B62-A84F-B76D-5F0D3EF4EC0F}">
      <dgm:prSet/>
      <dgm:spPr>
        <a:solidFill>
          <a:srgbClr val="AF3700"/>
        </a:solidFill>
      </dgm:spPr>
      <dgm:t>
        <a:bodyPr/>
        <a:lstStyle/>
        <a:p>
          <a:pPr rtl="0"/>
          <a:r>
            <a:rPr lang="es-ES" b="1" noProof="0" dirty="0" smtClean="0"/>
            <a:t>Asertivos</a:t>
          </a:r>
          <a:endParaRPr lang="es-ES" b="1" noProof="0" dirty="0"/>
        </a:p>
      </dgm:t>
    </dgm:pt>
    <dgm:pt modelId="{477F94D6-B6EF-FE46-8EDE-13008CA35457}" type="parTrans" cxnId="{493F9AD1-BC14-9048-8861-13F83681A174}">
      <dgm:prSet/>
      <dgm:spPr/>
      <dgm:t>
        <a:bodyPr/>
        <a:lstStyle/>
        <a:p>
          <a:endParaRPr lang="es-ES"/>
        </a:p>
      </dgm:t>
    </dgm:pt>
    <dgm:pt modelId="{30A1B2A8-727F-314C-9983-C29723365905}" type="sibTrans" cxnId="{493F9AD1-BC14-9048-8861-13F83681A174}">
      <dgm:prSet/>
      <dgm:spPr>
        <a:solidFill>
          <a:srgbClr val="AF3700"/>
        </a:solidFill>
      </dgm:spPr>
      <dgm:t>
        <a:bodyPr/>
        <a:lstStyle/>
        <a:p>
          <a:endParaRPr lang="es-ES"/>
        </a:p>
      </dgm:t>
    </dgm:pt>
    <dgm:pt modelId="{FF86ADFF-EAA3-7642-B073-D4EF7608D623}">
      <dgm:prSet/>
      <dgm:spPr>
        <a:solidFill>
          <a:srgbClr val="660066"/>
        </a:solidFill>
      </dgm:spPr>
      <dgm:t>
        <a:bodyPr/>
        <a:lstStyle/>
        <a:p>
          <a:pPr rtl="0"/>
          <a:r>
            <a:rPr lang="es-ES" b="1" noProof="0" dirty="0" smtClean="0"/>
            <a:t>Orar juntos</a:t>
          </a:r>
          <a:endParaRPr lang="es-ES" b="1" noProof="0" dirty="0"/>
        </a:p>
      </dgm:t>
    </dgm:pt>
    <dgm:pt modelId="{E3A0E485-E2F9-DB4F-9046-73E4699A08C8}" type="parTrans" cxnId="{AFF58547-9991-CC46-94E8-0441DA556480}">
      <dgm:prSet/>
      <dgm:spPr/>
      <dgm:t>
        <a:bodyPr/>
        <a:lstStyle/>
        <a:p>
          <a:endParaRPr lang="es-ES"/>
        </a:p>
      </dgm:t>
    </dgm:pt>
    <dgm:pt modelId="{7F0E0A2D-D957-2C46-A7CC-BB6DD615B231}" type="sibTrans" cxnId="{AFF58547-9991-CC46-94E8-0441DA556480}">
      <dgm:prSet/>
      <dgm:spPr/>
      <dgm:t>
        <a:bodyPr/>
        <a:lstStyle/>
        <a:p>
          <a:endParaRPr lang="es-ES"/>
        </a:p>
      </dgm:t>
    </dgm:pt>
    <dgm:pt modelId="{B3F5FC68-78BE-864E-8924-8B9D53851E6D}" type="pres">
      <dgm:prSet presAssocID="{81E1F5CA-C5B3-6E4D-90F2-40C8483B942C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s-ES"/>
        </a:p>
      </dgm:t>
    </dgm:pt>
    <dgm:pt modelId="{5871970D-DED4-C74D-8FD5-C30ED94DFF77}" type="pres">
      <dgm:prSet presAssocID="{CBF94B3E-B8AC-4941-8C47-D297496AFCA1}" presName="compNode" presStyleCnt="0"/>
      <dgm:spPr/>
    </dgm:pt>
    <dgm:pt modelId="{07DF3B86-B8E2-1F4F-A891-958DB1BFFD02}" type="pres">
      <dgm:prSet presAssocID="{CBF94B3E-B8AC-4941-8C47-D297496AFCA1}" presName="dummyConnPt" presStyleCnt="0"/>
      <dgm:spPr/>
    </dgm:pt>
    <dgm:pt modelId="{76ED895A-12A8-954A-BEA3-26B3E2CD23E0}" type="pres">
      <dgm:prSet presAssocID="{CBF94B3E-B8AC-4941-8C47-D297496AFCA1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7777F2D-6ECB-B740-9804-198BB89422C6}" type="pres">
      <dgm:prSet presAssocID="{70AAF824-8143-1545-8E03-755468BDCA35}" presName="sibTrans" presStyleLbl="bgSibTrans2D1" presStyleIdx="0" presStyleCnt="8"/>
      <dgm:spPr/>
      <dgm:t>
        <a:bodyPr/>
        <a:lstStyle/>
        <a:p>
          <a:endParaRPr lang="es-ES"/>
        </a:p>
      </dgm:t>
    </dgm:pt>
    <dgm:pt modelId="{F402980E-7A42-AC49-94F1-7AF8D281CAEE}" type="pres">
      <dgm:prSet presAssocID="{A897F4C3-8D3B-9148-8D1F-D71AA764C1FF}" presName="compNode" presStyleCnt="0"/>
      <dgm:spPr/>
    </dgm:pt>
    <dgm:pt modelId="{F38B13E0-2F36-F641-8356-193034D9A05D}" type="pres">
      <dgm:prSet presAssocID="{A897F4C3-8D3B-9148-8D1F-D71AA764C1FF}" presName="dummyConnPt" presStyleCnt="0"/>
      <dgm:spPr/>
    </dgm:pt>
    <dgm:pt modelId="{8DA146E3-7E00-4A44-81DF-0B9A40402BC8}" type="pres">
      <dgm:prSet presAssocID="{A897F4C3-8D3B-9148-8D1F-D71AA764C1FF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74B65D7-19C9-A840-A228-574A45CFA47B}" type="pres">
      <dgm:prSet presAssocID="{32D55277-0D47-8F4E-8574-83FE2BE2D57A}" presName="sibTrans" presStyleLbl="bgSibTrans2D1" presStyleIdx="1" presStyleCnt="8"/>
      <dgm:spPr/>
      <dgm:t>
        <a:bodyPr/>
        <a:lstStyle/>
        <a:p>
          <a:endParaRPr lang="es-ES"/>
        </a:p>
      </dgm:t>
    </dgm:pt>
    <dgm:pt modelId="{9940A853-B198-234B-929F-1CFC8738AAC1}" type="pres">
      <dgm:prSet presAssocID="{4C04FD88-A1A3-C24B-926D-C4C56A61F726}" presName="compNode" presStyleCnt="0"/>
      <dgm:spPr/>
    </dgm:pt>
    <dgm:pt modelId="{8311A075-C5C6-3048-841F-311AB86CD0FD}" type="pres">
      <dgm:prSet presAssocID="{4C04FD88-A1A3-C24B-926D-C4C56A61F726}" presName="dummyConnPt" presStyleCnt="0"/>
      <dgm:spPr/>
    </dgm:pt>
    <dgm:pt modelId="{8E1E1B44-83EA-434A-A04B-1171D7CF878B}" type="pres">
      <dgm:prSet presAssocID="{4C04FD88-A1A3-C24B-926D-C4C56A61F726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1CFE8E4-5292-8041-B157-4E7C55488C93}" type="pres">
      <dgm:prSet presAssocID="{6125C9E3-76D6-554F-831D-24F0A1FBC916}" presName="sibTrans" presStyleLbl="bgSibTrans2D1" presStyleIdx="2" presStyleCnt="8"/>
      <dgm:spPr/>
      <dgm:t>
        <a:bodyPr/>
        <a:lstStyle/>
        <a:p>
          <a:endParaRPr lang="es-ES"/>
        </a:p>
      </dgm:t>
    </dgm:pt>
    <dgm:pt modelId="{9AA5D3E8-CE4A-F34D-AD62-5725E7B03201}" type="pres">
      <dgm:prSet presAssocID="{86A0D17B-E1BB-644D-93B8-C2FBE828B537}" presName="compNode" presStyleCnt="0"/>
      <dgm:spPr/>
    </dgm:pt>
    <dgm:pt modelId="{47CA617D-EE24-CD41-AB07-B04C56EEF6A9}" type="pres">
      <dgm:prSet presAssocID="{86A0D17B-E1BB-644D-93B8-C2FBE828B537}" presName="dummyConnPt" presStyleCnt="0"/>
      <dgm:spPr/>
    </dgm:pt>
    <dgm:pt modelId="{E9119888-F106-C645-AC2D-DDF1F5D9A97F}" type="pres">
      <dgm:prSet presAssocID="{86A0D17B-E1BB-644D-93B8-C2FBE828B537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1C1C867-146A-D548-B19E-83AE20162BC0}" type="pres">
      <dgm:prSet presAssocID="{857D86F4-00E3-9449-917D-71C0C24D17A9}" presName="sibTrans" presStyleLbl="bgSibTrans2D1" presStyleIdx="3" presStyleCnt="8"/>
      <dgm:spPr/>
      <dgm:t>
        <a:bodyPr/>
        <a:lstStyle/>
        <a:p>
          <a:endParaRPr lang="es-ES"/>
        </a:p>
      </dgm:t>
    </dgm:pt>
    <dgm:pt modelId="{652919D9-4783-1941-9EE0-31C483A0CD08}" type="pres">
      <dgm:prSet presAssocID="{4D4A0CEE-2B1B-5945-B34E-338EAA1C8647}" presName="compNode" presStyleCnt="0"/>
      <dgm:spPr/>
    </dgm:pt>
    <dgm:pt modelId="{297DD845-114E-A448-A25F-077565B4DCA9}" type="pres">
      <dgm:prSet presAssocID="{4D4A0CEE-2B1B-5945-B34E-338EAA1C8647}" presName="dummyConnPt" presStyleCnt="0"/>
      <dgm:spPr/>
    </dgm:pt>
    <dgm:pt modelId="{696B5C4A-8B3B-874F-B660-71D0ACF75CBF}" type="pres">
      <dgm:prSet presAssocID="{4D4A0CEE-2B1B-5945-B34E-338EAA1C8647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75C5C7-8AF5-854A-86E6-545BD4B99410}" type="pres">
      <dgm:prSet presAssocID="{F916609C-3CEA-F648-B6CF-20D54F6C8B54}" presName="sibTrans" presStyleLbl="bgSibTrans2D1" presStyleIdx="4" presStyleCnt="8"/>
      <dgm:spPr/>
      <dgm:t>
        <a:bodyPr/>
        <a:lstStyle/>
        <a:p>
          <a:endParaRPr lang="es-ES"/>
        </a:p>
      </dgm:t>
    </dgm:pt>
    <dgm:pt modelId="{6BD8F6B1-718B-0249-81AA-790CDC6CE1FD}" type="pres">
      <dgm:prSet presAssocID="{D5731E35-07B2-084C-A0A2-27805D7AD561}" presName="compNode" presStyleCnt="0"/>
      <dgm:spPr/>
    </dgm:pt>
    <dgm:pt modelId="{88BD9E58-B205-4040-B6A3-6F7493807F39}" type="pres">
      <dgm:prSet presAssocID="{D5731E35-07B2-084C-A0A2-27805D7AD561}" presName="dummyConnPt" presStyleCnt="0"/>
      <dgm:spPr/>
    </dgm:pt>
    <dgm:pt modelId="{4DF9EF62-35E0-DD4A-AFD9-3F15AA727F63}" type="pres">
      <dgm:prSet presAssocID="{D5731E35-07B2-084C-A0A2-27805D7AD561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482430A-4732-C646-9C1F-17BEAEFC8169}" type="pres">
      <dgm:prSet presAssocID="{1C9C36AA-665B-5D45-9996-DE82BDF1F7DC}" presName="sibTrans" presStyleLbl="bgSibTrans2D1" presStyleIdx="5" presStyleCnt="8"/>
      <dgm:spPr/>
      <dgm:t>
        <a:bodyPr/>
        <a:lstStyle/>
        <a:p>
          <a:endParaRPr lang="es-ES"/>
        </a:p>
      </dgm:t>
    </dgm:pt>
    <dgm:pt modelId="{331F9294-2D00-FA46-A151-0E31F6155972}" type="pres">
      <dgm:prSet presAssocID="{F1344E56-1A39-DD43-AE66-D52E58B3A6EA}" presName="compNode" presStyleCnt="0"/>
      <dgm:spPr/>
    </dgm:pt>
    <dgm:pt modelId="{D14FF1F8-40EB-0A4A-A24A-E78088B5E6F1}" type="pres">
      <dgm:prSet presAssocID="{F1344E56-1A39-DD43-AE66-D52E58B3A6EA}" presName="dummyConnPt" presStyleCnt="0"/>
      <dgm:spPr/>
    </dgm:pt>
    <dgm:pt modelId="{A86835C1-92B5-4A41-8FE1-79C92FF895CC}" type="pres">
      <dgm:prSet presAssocID="{F1344E56-1A39-DD43-AE66-D52E58B3A6EA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DD409FE-E750-0E49-9EF9-38CA902B40DF}" type="pres">
      <dgm:prSet presAssocID="{3CC724AC-B0A0-FA4A-BA5E-48965C0C1CDC}" presName="sibTrans" presStyleLbl="bgSibTrans2D1" presStyleIdx="6" presStyleCnt="8"/>
      <dgm:spPr/>
      <dgm:t>
        <a:bodyPr/>
        <a:lstStyle/>
        <a:p>
          <a:endParaRPr lang="es-ES"/>
        </a:p>
      </dgm:t>
    </dgm:pt>
    <dgm:pt modelId="{19BEAB63-ACD4-724A-9C68-5811D077CCA8}" type="pres">
      <dgm:prSet presAssocID="{93813F0C-9B62-A84F-B76D-5F0D3EF4EC0F}" presName="compNode" presStyleCnt="0"/>
      <dgm:spPr/>
    </dgm:pt>
    <dgm:pt modelId="{BC0DD4B8-1511-DE48-AC50-B177BC095B9E}" type="pres">
      <dgm:prSet presAssocID="{93813F0C-9B62-A84F-B76D-5F0D3EF4EC0F}" presName="dummyConnPt" presStyleCnt="0"/>
      <dgm:spPr/>
    </dgm:pt>
    <dgm:pt modelId="{1B5675A3-4638-6A42-A5F5-70DAAD4347DD}" type="pres">
      <dgm:prSet presAssocID="{93813F0C-9B62-A84F-B76D-5F0D3EF4EC0F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BDBF76-7CA9-8F44-B69F-23A11EE34F00}" type="pres">
      <dgm:prSet presAssocID="{30A1B2A8-727F-314C-9983-C29723365905}" presName="sibTrans" presStyleLbl="bgSibTrans2D1" presStyleIdx="7" presStyleCnt="8"/>
      <dgm:spPr/>
      <dgm:t>
        <a:bodyPr/>
        <a:lstStyle/>
        <a:p>
          <a:endParaRPr lang="es-ES"/>
        </a:p>
      </dgm:t>
    </dgm:pt>
    <dgm:pt modelId="{82CAE4DA-4D3C-444E-8A3B-BEC9943937F0}" type="pres">
      <dgm:prSet presAssocID="{FF86ADFF-EAA3-7642-B073-D4EF7608D623}" presName="compNode" presStyleCnt="0"/>
      <dgm:spPr/>
    </dgm:pt>
    <dgm:pt modelId="{93CE4C16-9410-1549-8294-9DA507DDBAA3}" type="pres">
      <dgm:prSet presAssocID="{FF86ADFF-EAA3-7642-B073-D4EF7608D623}" presName="dummyConnPt" presStyleCnt="0"/>
      <dgm:spPr/>
    </dgm:pt>
    <dgm:pt modelId="{48AE0929-530E-934C-B839-9A5EB3535190}" type="pres">
      <dgm:prSet presAssocID="{FF86ADFF-EAA3-7642-B073-D4EF7608D623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3700745-A041-3843-AC09-BC558501B578}" srcId="{81E1F5CA-C5B3-6E4D-90F2-40C8483B942C}" destId="{4C04FD88-A1A3-C24B-926D-C4C56A61F726}" srcOrd="2" destOrd="0" parTransId="{5DD3A958-E5EF-7640-A4B3-4A637C8E6309}" sibTransId="{6125C9E3-76D6-554F-831D-24F0A1FBC916}"/>
    <dgm:cxn modelId="{E3F7AF55-1745-D449-8D11-41359CA51674}" srcId="{81E1F5CA-C5B3-6E4D-90F2-40C8483B942C}" destId="{86A0D17B-E1BB-644D-93B8-C2FBE828B537}" srcOrd="3" destOrd="0" parTransId="{4CCDBAA7-4E3D-FC4A-AAB6-3DFEE99B13F2}" sibTransId="{857D86F4-00E3-9449-917D-71C0C24D17A9}"/>
    <dgm:cxn modelId="{265C2CB5-C320-8443-B281-F2C019A26FF9}" type="presOf" srcId="{70AAF824-8143-1545-8E03-755468BDCA35}" destId="{F7777F2D-6ECB-B740-9804-198BB89422C6}" srcOrd="0" destOrd="0" presId="urn:microsoft.com/office/officeart/2005/8/layout/bProcess4"/>
    <dgm:cxn modelId="{0E838B8E-78B5-724F-9F10-50A2A2084116}" type="presOf" srcId="{4D4A0CEE-2B1B-5945-B34E-338EAA1C8647}" destId="{696B5C4A-8B3B-874F-B660-71D0ACF75CBF}" srcOrd="0" destOrd="0" presId="urn:microsoft.com/office/officeart/2005/8/layout/bProcess4"/>
    <dgm:cxn modelId="{438EC051-8821-0F4F-AB29-E6C33242D7BD}" type="presOf" srcId="{30A1B2A8-727F-314C-9983-C29723365905}" destId="{08BDBF76-7CA9-8F44-B69F-23A11EE34F00}" srcOrd="0" destOrd="0" presId="urn:microsoft.com/office/officeart/2005/8/layout/bProcess4"/>
    <dgm:cxn modelId="{6758F0D5-3BEC-8C4B-BF1D-2DA0CAB5824C}" type="presOf" srcId="{1C9C36AA-665B-5D45-9996-DE82BDF1F7DC}" destId="{C482430A-4732-C646-9C1F-17BEAEFC8169}" srcOrd="0" destOrd="0" presId="urn:microsoft.com/office/officeart/2005/8/layout/bProcess4"/>
    <dgm:cxn modelId="{5A45BF96-4960-D74B-972E-3EA32B99FDFC}" type="presOf" srcId="{4C04FD88-A1A3-C24B-926D-C4C56A61F726}" destId="{8E1E1B44-83EA-434A-A04B-1171D7CF878B}" srcOrd="0" destOrd="0" presId="urn:microsoft.com/office/officeart/2005/8/layout/bProcess4"/>
    <dgm:cxn modelId="{AFB1E200-7102-A64F-9956-E3D7EFA935AF}" type="presOf" srcId="{857D86F4-00E3-9449-917D-71C0C24D17A9}" destId="{01C1C867-146A-D548-B19E-83AE20162BC0}" srcOrd="0" destOrd="0" presId="urn:microsoft.com/office/officeart/2005/8/layout/bProcess4"/>
    <dgm:cxn modelId="{042ABA74-FE64-174B-8BB2-D12FFE0CBE17}" srcId="{81E1F5CA-C5B3-6E4D-90F2-40C8483B942C}" destId="{4D4A0CEE-2B1B-5945-B34E-338EAA1C8647}" srcOrd="4" destOrd="0" parTransId="{037E9B82-2B86-3043-86F3-F9A6A71D4697}" sibTransId="{F916609C-3CEA-F648-B6CF-20D54F6C8B54}"/>
    <dgm:cxn modelId="{06580F74-96E7-8F45-A09E-AA697C10BB77}" type="presOf" srcId="{3CC724AC-B0A0-FA4A-BA5E-48965C0C1CDC}" destId="{8DD409FE-E750-0E49-9EF9-38CA902B40DF}" srcOrd="0" destOrd="0" presId="urn:microsoft.com/office/officeart/2005/8/layout/bProcess4"/>
    <dgm:cxn modelId="{2BC89CA2-A8CA-B64A-B1A5-466C9E58CC4B}" type="presOf" srcId="{86A0D17B-E1BB-644D-93B8-C2FBE828B537}" destId="{E9119888-F106-C645-AC2D-DDF1F5D9A97F}" srcOrd="0" destOrd="0" presId="urn:microsoft.com/office/officeart/2005/8/layout/bProcess4"/>
    <dgm:cxn modelId="{4E5D1EBB-F31A-174E-9650-391F3CF080FB}" srcId="{81E1F5CA-C5B3-6E4D-90F2-40C8483B942C}" destId="{A897F4C3-8D3B-9148-8D1F-D71AA764C1FF}" srcOrd="1" destOrd="0" parTransId="{97ADA945-761F-7A4D-8D75-A9A19560CFDC}" sibTransId="{32D55277-0D47-8F4E-8574-83FE2BE2D57A}"/>
    <dgm:cxn modelId="{C1CA3B26-DFE0-9549-81B7-56361075FB6D}" type="presOf" srcId="{F1344E56-1A39-DD43-AE66-D52E58B3A6EA}" destId="{A86835C1-92B5-4A41-8FE1-79C92FF895CC}" srcOrd="0" destOrd="0" presId="urn:microsoft.com/office/officeart/2005/8/layout/bProcess4"/>
    <dgm:cxn modelId="{C145D116-6C41-3245-9797-68B82ECB5FDF}" type="presOf" srcId="{32D55277-0D47-8F4E-8574-83FE2BE2D57A}" destId="{C74B65D7-19C9-A840-A228-574A45CFA47B}" srcOrd="0" destOrd="0" presId="urn:microsoft.com/office/officeart/2005/8/layout/bProcess4"/>
    <dgm:cxn modelId="{493F9AD1-BC14-9048-8861-13F83681A174}" srcId="{81E1F5CA-C5B3-6E4D-90F2-40C8483B942C}" destId="{93813F0C-9B62-A84F-B76D-5F0D3EF4EC0F}" srcOrd="7" destOrd="0" parTransId="{477F94D6-B6EF-FE46-8EDE-13008CA35457}" sibTransId="{30A1B2A8-727F-314C-9983-C29723365905}"/>
    <dgm:cxn modelId="{310FE670-51A2-9F45-BD3D-A4973235587C}" srcId="{81E1F5CA-C5B3-6E4D-90F2-40C8483B942C}" destId="{F1344E56-1A39-DD43-AE66-D52E58B3A6EA}" srcOrd="6" destOrd="0" parTransId="{3C7B17BE-B2AE-EE46-84CC-9F672E8BA755}" sibTransId="{3CC724AC-B0A0-FA4A-BA5E-48965C0C1CDC}"/>
    <dgm:cxn modelId="{C67476AD-4AD3-C843-AA76-91516A727735}" type="presOf" srcId="{6125C9E3-76D6-554F-831D-24F0A1FBC916}" destId="{B1CFE8E4-5292-8041-B157-4E7C55488C93}" srcOrd="0" destOrd="0" presId="urn:microsoft.com/office/officeart/2005/8/layout/bProcess4"/>
    <dgm:cxn modelId="{DFBEAFF1-8E39-9B4C-A1CB-D9EADB149871}" type="presOf" srcId="{81E1F5CA-C5B3-6E4D-90F2-40C8483B942C}" destId="{B3F5FC68-78BE-864E-8924-8B9D53851E6D}" srcOrd="0" destOrd="0" presId="urn:microsoft.com/office/officeart/2005/8/layout/bProcess4"/>
    <dgm:cxn modelId="{9B3C59B3-C30C-AF49-A483-5350C2301EF3}" type="presOf" srcId="{D5731E35-07B2-084C-A0A2-27805D7AD561}" destId="{4DF9EF62-35E0-DD4A-AFD9-3F15AA727F63}" srcOrd="0" destOrd="0" presId="urn:microsoft.com/office/officeart/2005/8/layout/bProcess4"/>
    <dgm:cxn modelId="{FFF3BB38-AB17-B04B-81C5-FF3EC2F93F38}" srcId="{81E1F5CA-C5B3-6E4D-90F2-40C8483B942C}" destId="{D5731E35-07B2-084C-A0A2-27805D7AD561}" srcOrd="5" destOrd="0" parTransId="{E2892BB6-C608-CC4F-87CC-3AEF3CC14326}" sibTransId="{1C9C36AA-665B-5D45-9996-DE82BDF1F7DC}"/>
    <dgm:cxn modelId="{A1CDC1BB-767E-EE4C-9FC0-F0A9C385DB2A}" type="presOf" srcId="{93813F0C-9B62-A84F-B76D-5F0D3EF4EC0F}" destId="{1B5675A3-4638-6A42-A5F5-70DAAD4347DD}" srcOrd="0" destOrd="0" presId="urn:microsoft.com/office/officeart/2005/8/layout/bProcess4"/>
    <dgm:cxn modelId="{B3B1D6AE-F409-3C40-8A7D-0022801F04AF}" type="presOf" srcId="{A897F4C3-8D3B-9148-8D1F-D71AA764C1FF}" destId="{8DA146E3-7E00-4A44-81DF-0B9A40402BC8}" srcOrd="0" destOrd="0" presId="urn:microsoft.com/office/officeart/2005/8/layout/bProcess4"/>
    <dgm:cxn modelId="{AFF58547-9991-CC46-94E8-0441DA556480}" srcId="{81E1F5CA-C5B3-6E4D-90F2-40C8483B942C}" destId="{FF86ADFF-EAA3-7642-B073-D4EF7608D623}" srcOrd="8" destOrd="0" parTransId="{E3A0E485-E2F9-DB4F-9046-73E4699A08C8}" sibTransId="{7F0E0A2D-D957-2C46-A7CC-BB6DD615B231}"/>
    <dgm:cxn modelId="{9A62065E-3E96-8E44-A2D8-B8C8D00E4B94}" type="presOf" srcId="{FF86ADFF-EAA3-7642-B073-D4EF7608D623}" destId="{48AE0929-530E-934C-B839-9A5EB3535190}" srcOrd="0" destOrd="0" presId="urn:microsoft.com/office/officeart/2005/8/layout/bProcess4"/>
    <dgm:cxn modelId="{F50FAA53-CAFF-114B-B64A-9AEA072E450D}" srcId="{81E1F5CA-C5B3-6E4D-90F2-40C8483B942C}" destId="{CBF94B3E-B8AC-4941-8C47-D297496AFCA1}" srcOrd="0" destOrd="0" parTransId="{B528CEB5-4900-144F-A41B-D752485BF7EC}" sibTransId="{70AAF824-8143-1545-8E03-755468BDCA35}"/>
    <dgm:cxn modelId="{E37CFC73-E74C-4E4D-8B8C-53E417425542}" type="presOf" srcId="{F916609C-3CEA-F648-B6CF-20D54F6C8B54}" destId="{E375C5C7-8AF5-854A-86E6-545BD4B99410}" srcOrd="0" destOrd="0" presId="urn:microsoft.com/office/officeart/2005/8/layout/bProcess4"/>
    <dgm:cxn modelId="{058055D2-F124-AB4D-9F49-50106C9EBD76}" type="presOf" srcId="{CBF94B3E-B8AC-4941-8C47-D297496AFCA1}" destId="{76ED895A-12A8-954A-BEA3-26B3E2CD23E0}" srcOrd="0" destOrd="0" presId="urn:microsoft.com/office/officeart/2005/8/layout/bProcess4"/>
    <dgm:cxn modelId="{65EAFA0D-163A-7E48-A1F4-C19E69E0C62F}" type="presParOf" srcId="{B3F5FC68-78BE-864E-8924-8B9D53851E6D}" destId="{5871970D-DED4-C74D-8FD5-C30ED94DFF77}" srcOrd="0" destOrd="0" presId="urn:microsoft.com/office/officeart/2005/8/layout/bProcess4"/>
    <dgm:cxn modelId="{01DDC1C1-3F90-8045-80AB-488F6D083B7F}" type="presParOf" srcId="{5871970D-DED4-C74D-8FD5-C30ED94DFF77}" destId="{07DF3B86-B8E2-1F4F-A891-958DB1BFFD02}" srcOrd="0" destOrd="0" presId="urn:microsoft.com/office/officeart/2005/8/layout/bProcess4"/>
    <dgm:cxn modelId="{E7B7758E-51B9-774C-BB06-751E4BF5EE69}" type="presParOf" srcId="{5871970D-DED4-C74D-8FD5-C30ED94DFF77}" destId="{76ED895A-12A8-954A-BEA3-26B3E2CD23E0}" srcOrd="1" destOrd="0" presId="urn:microsoft.com/office/officeart/2005/8/layout/bProcess4"/>
    <dgm:cxn modelId="{28E5732D-0E5F-C443-BFD5-79576B91DEEC}" type="presParOf" srcId="{B3F5FC68-78BE-864E-8924-8B9D53851E6D}" destId="{F7777F2D-6ECB-B740-9804-198BB89422C6}" srcOrd="1" destOrd="0" presId="urn:microsoft.com/office/officeart/2005/8/layout/bProcess4"/>
    <dgm:cxn modelId="{602E4AB1-E9BC-0947-8B4C-9156275B5C0C}" type="presParOf" srcId="{B3F5FC68-78BE-864E-8924-8B9D53851E6D}" destId="{F402980E-7A42-AC49-94F1-7AF8D281CAEE}" srcOrd="2" destOrd="0" presId="urn:microsoft.com/office/officeart/2005/8/layout/bProcess4"/>
    <dgm:cxn modelId="{5EA1FE8D-D8C7-0141-B99F-F5EF1C21BB75}" type="presParOf" srcId="{F402980E-7A42-AC49-94F1-7AF8D281CAEE}" destId="{F38B13E0-2F36-F641-8356-193034D9A05D}" srcOrd="0" destOrd="0" presId="urn:microsoft.com/office/officeart/2005/8/layout/bProcess4"/>
    <dgm:cxn modelId="{1CEC6E6F-DD19-E64B-A93E-D2FA533223C0}" type="presParOf" srcId="{F402980E-7A42-AC49-94F1-7AF8D281CAEE}" destId="{8DA146E3-7E00-4A44-81DF-0B9A40402BC8}" srcOrd="1" destOrd="0" presId="urn:microsoft.com/office/officeart/2005/8/layout/bProcess4"/>
    <dgm:cxn modelId="{68CC989A-A7DB-8242-BFE9-A470B64A22AD}" type="presParOf" srcId="{B3F5FC68-78BE-864E-8924-8B9D53851E6D}" destId="{C74B65D7-19C9-A840-A228-574A45CFA47B}" srcOrd="3" destOrd="0" presId="urn:microsoft.com/office/officeart/2005/8/layout/bProcess4"/>
    <dgm:cxn modelId="{3456F33F-7D8D-FA40-8AC1-FB264B9560ED}" type="presParOf" srcId="{B3F5FC68-78BE-864E-8924-8B9D53851E6D}" destId="{9940A853-B198-234B-929F-1CFC8738AAC1}" srcOrd="4" destOrd="0" presId="urn:microsoft.com/office/officeart/2005/8/layout/bProcess4"/>
    <dgm:cxn modelId="{31BC5064-B042-D649-A16E-57D120A66EC2}" type="presParOf" srcId="{9940A853-B198-234B-929F-1CFC8738AAC1}" destId="{8311A075-C5C6-3048-841F-311AB86CD0FD}" srcOrd="0" destOrd="0" presId="urn:microsoft.com/office/officeart/2005/8/layout/bProcess4"/>
    <dgm:cxn modelId="{A05921DB-8CE0-0C41-BB49-D4BB0C32A3CE}" type="presParOf" srcId="{9940A853-B198-234B-929F-1CFC8738AAC1}" destId="{8E1E1B44-83EA-434A-A04B-1171D7CF878B}" srcOrd="1" destOrd="0" presId="urn:microsoft.com/office/officeart/2005/8/layout/bProcess4"/>
    <dgm:cxn modelId="{1C182E0C-D6CC-2843-BFC4-54AF08470525}" type="presParOf" srcId="{B3F5FC68-78BE-864E-8924-8B9D53851E6D}" destId="{B1CFE8E4-5292-8041-B157-4E7C55488C93}" srcOrd="5" destOrd="0" presId="urn:microsoft.com/office/officeart/2005/8/layout/bProcess4"/>
    <dgm:cxn modelId="{3F287716-EFD5-D049-962C-3D51AB215622}" type="presParOf" srcId="{B3F5FC68-78BE-864E-8924-8B9D53851E6D}" destId="{9AA5D3E8-CE4A-F34D-AD62-5725E7B03201}" srcOrd="6" destOrd="0" presId="urn:microsoft.com/office/officeart/2005/8/layout/bProcess4"/>
    <dgm:cxn modelId="{2DC54CD6-F478-7744-B9AE-7528DF6FD5F8}" type="presParOf" srcId="{9AA5D3E8-CE4A-F34D-AD62-5725E7B03201}" destId="{47CA617D-EE24-CD41-AB07-B04C56EEF6A9}" srcOrd="0" destOrd="0" presId="urn:microsoft.com/office/officeart/2005/8/layout/bProcess4"/>
    <dgm:cxn modelId="{5A57817E-92E9-E94D-9A75-1303B14BE30F}" type="presParOf" srcId="{9AA5D3E8-CE4A-F34D-AD62-5725E7B03201}" destId="{E9119888-F106-C645-AC2D-DDF1F5D9A97F}" srcOrd="1" destOrd="0" presId="urn:microsoft.com/office/officeart/2005/8/layout/bProcess4"/>
    <dgm:cxn modelId="{7F78538C-5751-824E-9684-69161EAC4012}" type="presParOf" srcId="{B3F5FC68-78BE-864E-8924-8B9D53851E6D}" destId="{01C1C867-146A-D548-B19E-83AE20162BC0}" srcOrd="7" destOrd="0" presId="urn:microsoft.com/office/officeart/2005/8/layout/bProcess4"/>
    <dgm:cxn modelId="{2EF48A3C-B7A6-3F4C-9C3F-030E1D917EFA}" type="presParOf" srcId="{B3F5FC68-78BE-864E-8924-8B9D53851E6D}" destId="{652919D9-4783-1941-9EE0-31C483A0CD08}" srcOrd="8" destOrd="0" presId="urn:microsoft.com/office/officeart/2005/8/layout/bProcess4"/>
    <dgm:cxn modelId="{960EF51F-8BE8-9241-8106-F7A49EDA5202}" type="presParOf" srcId="{652919D9-4783-1941-9EE0-31C483A0CD08}" destId="{297DD845-114E-A448-A25F-077565B4DCA9}" srcOrd="0" destOrd="0" presId="urn:microsoft.com/office/officeart/2005/8/layout/bProcess4"/>
    <dgm:cxn modelId="{6D7ACE24-BBFD-404C-9224-9373E6A68E73}" type="presParOf" srcId="{652919D9-4783-1941-9EE0-31C483A0CD08}" destId="{696B5C4A-8B3B-874F-B660-71D0ACF75CBF}" srcOrd="1" destOrd="0" presId="urn:microsoft.com/office/officeart/2005/8/layout/bProcess4"/>
    <dgm:cxn modelId="{B12EE6A8-4847-5145-A161-D1B83F811872}" type="presParOf" srcId="{B3F5FC68-78BE-864E-8924-8B9D53851E6D}" destId="{E375C5C7-8AF5-854A-86E6-545BD4B99410}" srcOrd="9" destOrd="0" presId="urn:microsoft.com/office/officeart/2005/8/layout/bProcess4"/>
    <dgm:cxn modelId="{949561C7-67C4-394F-8406-1A7B694C4C34}" type="presParOf" srcId="{B3F5FC68-78BE-864E-8924-8B9D53851E6D}" destId="{6BD8F6B1-718B-0249-81AA-790CDC6CE1FD}" srcOrd="10" destOrd="0" presId="urn:microsoft.com/office/officeart/2005/8/layout/bProcess4"/>
    <dgm:cxn modelId="{872A347E-7356-0648-96B0-E745B66596C2}" type="presParOf" srcId="{6BD8F6B1-718B-0249-81AA-790CDC6CE1FD}" destId="{88BD9E58-B205-4040-B6A3-6F7493807F39}" srcOrd="0" destOrd="0" presId="urn:microsoft.com/office/officeart/2005/8/layout/bProcess4"/>
    <dgm:cxn modelId="{C6FD4952-D7D0-7443-8070-8E493DE102C3}" type="presParOf" srcId="{6BD8F6B1-718B-0249-81AA-790CDC6CE1FD}" destId="{4DF9EF62-35E0-DD4A-AFD9-3F15AA727F63}" srcOrd="1" destOrd="0" presId="urn:microsoft.com/office/officeart/2005/8/layout/bProcess4"/>
    <dgm:cxn modelId="{4D24740A-691F-F547-9EE3-10E626C5C7DB}" type="presParOf" srcId="{B3F5FC68-78BE-864E-8924-8B9D53851E6D}" destId="{C482430A-4732-C646-9C1F-17BEAEFC8169}" srcOrd="11" destOrd="0" presId="urn:microsoft.com/office/officeart/2005/8/layout/bProcess4"/>
    <dgm:cxn modelId="{1239ACA9-5251-D748-B0B5-9B25B1037101}" type="presParOf" srcId="{B3F5FC68-78BE-864E-8924-8B9D53851E6D}" destId="{331F9294-2D00-FA46-A151-0E31F6155972}" srcOrd="12" destOrd="0" presId="urn:microsoft.com/office/officeart/2005/8/layout/bProcess4"/>
    <dgm:cxn modelId="{4A9FF828-6D38-0A40-B008-BF365BCC1E94}" type="presParOf" srcId="{331F9294-2D00-FA46-A151-0E31F6155972}" destId="{D14FF1F8-40EB-0A4A-A24A-E78088B5E6F1}" srcOrd="0" destOrd="0" presId="urn:microsoft.com/office/officeart/2005/8/layout/bProcess4"/>
    <dgm:cxn modelId="{A9032B4A-6C7D-954B-9D3A-ED589D07E84E}" type="presParOf" srcId="{331F9294-2D00-FA46-A151-0E31F6155972}" destId="{A86835C1-92B5-4A41-8FE1-79C92FF895CC}" srcOrd="1" destOrd="0" presId="urn:microsoft.com/office/officeart/2005/8/layout/bProcess4"/>
    <dgm:cxn modelId="{49914769-DAE5-5B40-8E9B-E067C272680C}" type="presParOf" srcId="{B3F5FC68-78BE-864E-8924-8B9D53851E6D}" destId="{8DD409FE-E750-0E49-9EF9-38CA902B40DF}" srcOrd="13" destOrd="0" presId="urn:microsoft.com/office/officeart/2005/8/layout/bProcess4"/>
    <dgm:cxn modelId="{91472CB3-1380-B647-BC81-AF623D0F26C7}" type="presParOf" srcId="{B3F5FC68-78BE-864E-8924-8B9D53851E6D}" destId="{19BEAB63-ACD4-724A-9C68-5811D077CCA8}" srcOrd="14" destOrd="0" presId="urn:microsoft.com/office/officeart/2005/8/layout/bProcess4"/>
    <dgm:cxn modelId="{71CA7901-75AB-B24C-B76F-65A918E87396}" type="presParOf" srcId="{19BEAB63-ACD4-724A-9C68-5811D077CCA8}" destId="{BC0DD4B8-1511-DE48-AC50-B177BC095B9E}" srcOrd="0" destOrd="0" presId="urn:microsoft.com/office/officeart/2005/8/layout/bProcess4"/>
    <dgm:cxn modelId="{A04FF465-C393-1D43-AAD9-64B0DB90EF62}" type="presParOf" srcId="{19BEAB63-ACD4-724A-9C68-5811D077CCA8}" destId="{1B5675A3-4638-6A42-A5F5-70DAAD4347DD}" srcOrd="1" destOrd="0" presId="urn:microsoft.com/office/officeart/2005/8/layout/bProcess4"/>
    <dgm:cxn modelId="{4ECB7181-15D5-7941-808F-A0DA66CB02C0}" type="presParOf" srcId="{B3F5FC68-78BE-864E-8924-8B9D53851E6D}" destId="{08BDBF76-7CA9-8F44-B69F-23A11EE34F00}" srcOrd="15" destOrd="0" presId="urn:microsoft.com/office/officeart/2005/8/layout/bProcess4"/>
    <dgm:cxn modelId="{57281F93-40E4-C842-AF92-60800FAECBE7}" type="presParOf" srcId="{B3F5FC68-78BE-864E-8924-8B9D53851E6D}" destId="{82CAE4DA-4D3C-444E-8A3B-BEC9943937F0}" srcOrd="16" destOrd="0" presId="urn:microsoft.com/office/officeart/2005/8/layout/bProcess4"/>
    <dgm:cxn modelId="{A45A2AF6-02F7-B740-A2C0-57178C7D6260}" type="presParOf" srcId="{82CAE4DA-4D3C-444E-8A3B-BEC9943937F0}" destId="{93CE4C16-9410-1549-8294-9DA507DDBAA3}" srcOrd="0" destOrd="0" presId="urn:microsoft.com/office/officeart/2005/8/layout/bProcess4"/>
    <dgm:cxn modelId="{4ABC2C99-0934-A145-B65C-89D979AFF70E}" type="presParOf" srcId="{82CAE4DA-4D3C-444E-8A3B-BEC9943937F0}" destId="{48AE0929-530E-934C-B839-9A5EB3535190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FE447C-ABB7-B84E-9CDC-D31E0CEF3681}" type="doc">
      <dgm:prSet loTypeId="urn:microsoft.com/office/officeart/2009/3/layout/PlusandMinus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CA0B3C3-A1C4-6943-8E72-B2AE3560C6C9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>
              <a:solidFill>
                <a:schemeClr val="bg1"/>
              </a:solidFill>
            </a:rPr>
            <a:t>Dar la vida para que el otro tenga vida</a:t>
          </a:r>
          <a:endParaRPr lang="es-ES" b="1" dirty="0">
            <a:solidFill>
              <a:schemeClr val="bg1"/>
            </a:solidFill>
          </a:endParaRPr>
        </a:p>
      </dgm:t>
    </dgm:pt>
    <dgm:pt modelId="{CC329F0E-61DB-834E-80A8-1B5B72B1A1A7}" type="parTrans" cxnId="{82FF6070-F506-354C-A21C-A9E9AD2919C5}">
      <dgm:prSet/>
      <dgm:spPr/>
      <dgm:t>
        <a:bodyPr/>
        <a:lstStyle/>
        <a:p>
          <a:endParaRPr lang="es-ES"/>
        </a:p>
      </dgm:t>
    </dgm:pt>
    <dgm:pt modelId="{C87F8720-E8BA-9345-973D-3C28F744DF60}" type="sibTrans" cxnId="{82FF6070-F506-354C-A21C-A9E9AD2919C5}">
      <dgm:prSet/>
      <dgm:spPr/>
      <dgm:t>
        <a:bodyPr/>
        <a:lstStyle/>
        <a:p>
          <a:endParaRPr lang="es-ES"/>
        </a:p>
      </dgm:t>
    </dgm:pt>
    <dgm:pt modelId="{8CB1A247-C6F1-AF41-A0F5-8208667BE8A9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>
              <a:solidFill>
                <a:srgbClr val="FFFFFF"/>
              </a:solidFill>
            </a:rPr>
            <a:t>Buscar que el otro me dé lo que necesito</a:t>
          </a:r>
          <a:endParaRPr lang="es-ES" dirty="0">
            <a:solidFill>
              <a:srgbClr val="FFFFFF"/>
            </a:solidFill>
          </a:endParaRPr>
        </a:p>
      </dgm:t>
    </dgm:pt>
    <dgm:pt modelId="{4A0A9641-B47C-5646-A469-E4F212AEDC05}" type="parTrans" cxnId="{9C73954E-6822-1B4F-AB35-6BEB806AB59B}">
      <dgm:prSet/>
      <dgm:spPr/>
      <dgm:t>
        <a:bodyPr/>
        <a:lstStyle/>
        <a:p>
          <a:endParaRPr lang="es-ES"/>
        </a:p>
      </dgm:t>
    </dgm:pt>
    <dgm:pt modelId="{B9FB445B-F800-A847-9972-F37359C949E5}" type="sibTrans" cxnId="{9C73954E-6822-1B4F-AB35-6BEB806AB59B}">
      <dgm:prSet/>
      <dgm:spPr/>
      <dgm:t>
        <a:bodyPr/>
        <a:lstStyle/>
        <a:p>
          <a:endParaRPr lang="es-ES"/>
        </a:p>
      </dgm:t>
    </dgm:pt>
    <dgm:pt modelId="{8F92AEEE-3C71-AE47-8529-A1EBE32ED000}" type="pres">
      <dgm:prSet presAssocID="{EAFE447C-ABB7-B84E-9CDC-D31E0CEF3681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47CCECFC-44ED-4641-A30E-4B18978DB3F2}" type="pres">
      <dgm:prSet presAssocID="{EAFE447C-ABB7-B84E-9CDC-D31E0CEF3681}" presName="Background" presStyleLbl="bgImgPlace1" presStyleIdx="0" presStyleCnt="1"/>
      <dgm:spPr>
        <a:solidFill>
          <a:srgbClr val="008000"/>
        </a:solidFill>
      </dgm:spPr>
    </dgm:pt>
    <dgm:pt modelId="{351FA15B-B3B5-8340-A98A-0D66ED8A03EF}" type="pres">
      <dgm:prSet presAssocID="{EAFE447C-ABB7-B84E-9CDC-D31E0CEF3681}" presName="ParentText1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432EC8C8-FB2A-3E40-8FE6-48408AAFEB5B}" type="pres">
      <dgm:prSet presAssocID="{EAFE447C-ABB7-B84E-9CDC-D31E0CEF3681}" presName="ParentText2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1C03D7D-0DFC-394A-BD42-01E6D63CBEB6}" type="pres">
      <dgm:prSet presAssocID="{EAFE447C-ABB7-B84E-9CDC-D31E0CEF3681}" presName="Plus" presStyleLbl="alignNode1" presStyleIdx="0" presStyleCnt="2"/>
      <dgm:spPr>
        <a:solidFill>
          <a:srgbClr val="008000"/>
        </a:solidFill>
      </dgm:spPr>
    </dgm:pt>
    <dgm:pt modelId="{A2641E0B-C0F7-494A-B544-D7746DE355BF}" type="pres">
      <dgm:prSet presAssocID="{EAFE447C-ABB7-B84E-9CDC-D31E0CEF3681}" presName="Minus" presStyleLbl="alignNode1" presStyleIdx="1" presStyleCnt="2"/>
      <dgm:spPr>
        <a:solidFill>
          <a:srgbClr val="660066"/>
        </a:solidFill>
      </dgm:spPr>
    </dgm:pt>
    <dgm:pt modelId="{2C68F968-F9DB-E34B-8706-47C651F171B5}" type="pres">
      <dgm:prSet presAssocID="{EAFE447C-ABB7-B84E-9CDC-D31E0CEF3681}" presName="Divider" presStyleLbl="parChTrans1D1" presStyleIdx="0" presStyleCnt="1"/>
      <dgm:spPr/>
    </dgm:pt>
  </dgm:ptLst>
  <dgm:cxnLst>
    <dgm:cxn modelId="{D6F22C4D-AC46-1048-A9D0-0A3C6509EEC8}" type="presOf" srcId="{8CB1A247-C6F1-AF41-A0F5-8208667BE8A9}" destId="{432EC8C8-FB2A-3E40-8FE6-48408AAFEB5B}" srcOrd="0" destOrd="0" presId="urn:microsoft.com/office/officeart/2009/3/layout/PlusandMinus"/>
    <dgm:cxn modelId="{7EABDCB4-4B5A-7D4D-AA08-C6736FC7F88C}" type="presOf" srcId="{EAFE447C-ABB7-B84E-9CDC-D31E0CEF3681}" destId="{8F92AEEE-3C71-AE47-8529-A1EBE32ED000}" srcOrd="0" destOrd="0" presId="urn:microsoft.com/office/officeart/2009/3/layout/PlusandMinus"/>
    <dgm:cxn modelId="{9C73954E-6822-1B4F-AB35-6BEB806AB59B}" srcId="{EAFE447C-ABB7-B84E-9CDC-D31E0CEF3681}" destId="{8CB1A247-C6F1-AF41-A0F5-8208667BE8A9}" srcOrd="1" destOrd="0" parTransId="{4A0A9641-B47C-5646-A469-E4F212AEDC05}" sibTransId="{B9FB445B-F800-A847-9972-F37359C949E5}"/>
    <dgm:cxn modelId="{82FF6070-F506-354C-A21C-A9E9AD2919C5}" srcId="{EAFE447C-ABB7-B84E-9CDC-D31E0CEF3681}" destId="{9CA0B3C3-A1C4-6943-8E72-B2AE3560C6C9}" srcOrd="0" destOrd="0" parTransId="{CC329F0E-61DB-834E-80A8-1B5B72B1A1A7}" sibTransId="{C87F8720-E8BA-9345-973D-3C28F744DF60}"/>
    <dgm:cxn modelId="{10787C70-204E-1B41-994F-38607F7FE0C2}" type="presOf" srcId="{9CA0B3C3-A1C4-6943-8E72-B2AE3560C6C9}" destId="{351FA15B-B3B5-8340-A98A-0D66ED8A03EF}" srcOrd="0" destOrd="0" presId="urn:microsoft.com/office/officeart/2009/3/layout/PlusandMinus"/>
    <dgm:cxn modelId="{49EFFEA8-C937-E249-97C5-457741D0A620}" type="presParOf" srcId="{8F92AEEE-3C71-AE47-8529-A1EBE32ED000}" destId="{47CCECFC-44ED-4641-A30E-4B18978DB3F2}" srcOrd="0" destOrd="0" presId="urn:microsoft.com/office/officeart/2009/3/layout/PlusandMinus"/>
    <dgm:cxn modelId="{D31D1409-0AFD-1C4A-AB03-AB2641C84EA0}" type="presParOf" srcId="{8F92AEEE-3C71-AE47-8529-A1EBE32ED000}" destId="{351FA15B-B3B5-8340-A98A-0D66ED8A03EF}" srcOrd="1" destOrd="0" presId="urn:microsoft.com/office/officeart/2009/3/layout/PlusandMinus"/>
    <dgm:cxn modelId="{68DF8C97-4747-3C4D-888D-5B7C4559DFA7}" type="presParOf" srcId="{8F92AEEE-3C71-AE47-8529-A1EBE32ED000}" destId="{432EC8C8-FB2A-3E40-8FE6-48408AAFEB5B}" srcOrd="2" destOrd="0" presId="urn:microsoft.com/office/officeart/2009/3/layout/PlusandMinus"/>
    <dgm:cxn modelId="{F3B1F65F-8F83-9A40-A43C-EAB3283A710D}" type="presParOf" srcId="{8F92AEEE-3C71-AE47-8529-A1EBE32ED000}" destId="{41C03D7D-0DFC-394A-BD42-01E6D63CBEB6}" srcOrd="3" destOrd="0" presId="urn:microsoft.com/office/officeart/2009/3/layout/PlusandMinus"/>
    <dgm:cxn modelId="{0FCEDB3F-B60C-4743-A1C3-D0B700293A6D}" type="presParOf" srcId="{8F92AEEE-3C71-AE47-8529-A1EBE32ED000}" destId="{A2641E0B-C0F7-494A-B544-D7746DE355BF}" srcOrd="4" destOrd="0" presId="urn:microsoft.com/office/officeart/2009/3/layout/PlusandMinus"/>
    <dgm:cxn modelId="{45153A82-A46B-874C-BEAC-DA2CE64123F8}" type="presParOf" srcId="{8F92AEEE-3C71-AE47-8529-A1EBE32ED000}" destId="{2C68F968-F9DB-E34B-8706-47C651F171B5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30B59FE9-A527-E246-966E-6562A7BFD77A}" type="doc">
      <dgm:prSet loTypeId="urn:microsoft.com/office/officeart/2008/layout/VerticalCurvedList" loCatId="" qsTypeId="urn:microsoft.com/office/officeart/2005/8/quickstyle/3D1" qsCatId="3D" csTypeId="urn:microsoft.com/office/officeart/2005/8/colors/colorful1#12" csCatId="colorful" phldr="1"/>
      <dgm:spPr/>
      <dgm:t>
        <a:bodyPr/>
        <a:lstStyle/>
        <a:p>
          <a:endParaRPr lang="es-ES"/>
        </a:p>
      </dgm:t>
    </dgm:pt>
    <dgm:pt modelId="{EF328E85-9352-2F41-9481-A67E9CD2EEB7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Charlas - Asambleas</a:t>
          </a:r>
          <a:endParaRPr lang="es-ES" dirty="0"/>
        </a:p>
      </dgm:t>
    </dgm:pt>
    <dgm:pt modelId="{F4B7B055-FEE3-9840-A440-0012A92B63E2}" type="parTrans" cxnId="{A4F7C8DD-01BB-EA46-8138-95D13F544354}">
      <dgm:prSet/>
      <dgm:spPr/>
      <dgm:t>
        <a:bodyPr/>
        <a:lstStyle/>
        <a:p>
          <a:endParaRPr lang="es-ES"/>
        </a:p>
      </dgm:t>
    </dgm:pt>
    <dgm:pt modelId="{49028460-9641-A144-86EE-C20680993B10}" type="sibTrans" cxnId="{A4F7C8DD-01BB-EA46-8138-95D13F544354}">
      <dgm:prSet/>
      <dgm:spPr/>
      <dgm:t>
        <a:bodyPr/>
        <a:lstStyle/>
        <a:p>
          <a:endParaRPr lang="es-ES"/>
        </a:p>
      </dgm:t>
    </dgm:pt>
    <dgm:pt modelId="{77475F50-0FA1-654E-92DA-3B0AA94A479D}">
      <dgm:prSet phldrT="[Texto]"/>
      <dgm:spPr>
        <a:solidFill>
          <a:srgbClr val="800000"/>
        </a:solidFill>
      </dgm:spPr>
      <dgm:t>
        <a:bodyPr/>
        <a:lstStyle/>
        <a:p>
          <a:r>
            <a:rPr lang="es-ES" dirty="0" smtClean="0"/>
            <a:t>Parejas ayudan a parejas</a:t>
          </a:r>
          <a:endParaRPr lang="es-ES" dirty="0"/>
        </a:p>
      </dgm:t>
    </dgm:pt>
    <dgm:pt modelId="{7386ADE7-9EE4-0B4A-ADBA-BBF4D2F81873}" type="parTrans" cxnId="{DCD3D72D-E730-6447-999A-319D78C206D7}">
      <dgm:prSet/>
      <dgm:spPr/>
      <dgm:t>
        <a:bodyPr/>
        <a:lstStyle/>
        <a:p>
          <a:endParaRPr lang="es-ES"/>
        </a:p>
      </dgm:t>
    </dgm:pt>
    <dgm:pt modelId="{0CDF4B92-C425-E14D-BDBE-E65AB401467F}" type="sibTrans" cxnId="{DCD3D72D-E730-6447-999A-319D78C206D7}">
      <dgm:prSet/>
      <dgm:spPr/>
      <dgm:t>
        <a:bodyPr/>
        <a:lstStyle/>
        <a:p>
          <a:endParaRPr lang="es-ES"/>
        </a:p>
      </dgm:t>
    </dgm:pt>
    <dgm:pt modelId="{15B53D12-575D-EA41-A40C-8316AD1BC47E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Asesoría personalizada</a:t>
          </a:r>
          <a:endParaRPr lang="es-ES" dirty="0"/>
        </a:p>
      </dgm:t>
    </dgm:pt>
    <dgm:pt modelId="{BD4ECBEB-6B3A-3C4B-BCBC-6B0AE3E0B5A7}" type="parTrans" cxnId="{A3525B54-8708-FF44-9985-67506E62A50E}">
      <dgm:prSet/>
      <dgm:spPr/>
      <dgm:t>
        <a:bodyPr/>
        <a:lstStyle/>
        <a:p>
          <a:endParaRPr lang="es-ES"/>
        </a:p>
      </dgm:t>
    </dgm:pt>
    <dgm:pt modelId="{ABB5386F-AD29-FF4B-ADD8-3E4093AA2DA2}" type="sibTrans" cxnId="{A3525B54-8708-FF44-9985-67506E62A50E}">
      <dgm:prSet/>
      <dgm:spPr/>
      <dgm:t>
        <a:bodyPr/>
        <a:lstStyle/>
        <a:p>
          <a:endParaRPr lang="es-ES"/>
        </a:p>
      </dgm:t>
    </dgm:pt>
    <dgm:pt modelId="{69A72FE8-B814-C842-82B5-F90C127D9C6D}">
      <dgm:prSet phldrT="[Texto]"/>
      <dgm:spPr>
        <a:solidFill>
          <a:srgbClr val="0000FF"/>
        </a:solidFill>
      </dgm:spPr>
      <dgm:t>
        <a:bodyPr/>
        <a:lstStyle/>
        <a:p>
          <a:r>
            <a:rPr lang="es-ES" dirty="0" smtClean="0"/>
            <a:t>Convivencias - retiros</a:t>
          </a:r>
          <a:endParaRPr lang="es-ES" dirty="0"/>
        </a:p>
      </dgm:t>
    </dgm:pt>
    <dgm:pt modelId="{52DFBF6C-85BA-E444-864A-D0DEF0B0C2ED}" type="parTrans" cxnId="{25227AB9-A823-EE4C-9170-4D533F2F5C9F}">
      <dgm:prSet/>
      <dgm:spPr/>
      <dgm:t>
        <a:bodyPr/>
        <a:lstStyle/>
        <a:p>
          <a:endParaRPr lang="es-ES"/>
        </a:p>
      </dgm:t>
    </dgm:pt>
    <dgm:pt modelId="{811AE69B-9D2A-F64B-BF9B-8CBB677DA554}" type="sibTrans" cxnId="{25227AB9-A823-EE4C-9170-4D533F2F5C9F}">
      <dgm:prSet/>
      <dgm:spPr/>
      <dgm:t>
        <a:bodyPr/>
        <a:lstStyle/>
        <a:p>
          <a:endParaRPr lang="es-ES"/>
        </a:p>
      </dgm:t>
    </dgm:pt>
    <dgm:pt modelId="{41FD1CEF-ED48-974E-9E36-28B3E1CA42BE}" type="pres">
      <dgm:prSet presAssocID="{30B59FE9-A527-E246-966E-6562A7BFD77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_tradnl"/>
        </a:p>
      </dgm:t>
    </dgm:pt>
    <dgm:pt modelId="{73C44DBD-34FB-E942-97BA-FE0809C9C250}" type="pres">
      <dgm:prSet presAssocID="{30B59FE9-A527-E246-966E-6562A7BFD77A}" presName="Name1" presStyleCnt="0"/>
      <dgm:spPr/>
    </dgm:pt>
    <dgm:pt modelId="{5BBB8D57-BFCF-9C49-A6BF-21067BB606AC}" type="pres">
      <dgm:prSet presAssocID="{30B59FE9-A527-E246-966E-6562A7BFD77A}" presName="cycle" presStyleCnt="0"/>
      <dgm:spPr/>
    </dgm:pt>
    <dgm:pt modelId="{D732773F-D867-754C-8E05-473B8DDF7EA8}" type="pres">
      <dgm:prSet presAssocID="{30B59FE9-A527-E246-966E-6562A7BFD77A}" presName="srcNode" presStyleLbl="node1" presStyleIdx="0" presStyleCnt="4"/>
      <dgm:spPr/>
    </dgm:pt>
    <dgm:pt modelId="{828D2098-2A47-1846-A87C-7D0120C84628}" type="pres">
      <dgm:prSet presAssocID="{30B59FE9-A527-E246-966E-6562A7BFD77A}" presName="conn" presStyleLbl="parChTrans1D2" presStyleIdx="0" presStyleCnt="1"/>
      <dgm:spPr/>
      <dgm:t>
        <a:bodyPr/>
        <a:lstStyle/>
        <a:p>
          <a:endParaRPr lang="es-ES_tradnl"/>
        </a:p>
      </dgm:t>
    </dgm:pt>
    <dgm:pt modelId="{EF054F74-3991-EE42-B57A-15D29D8F43AD}" type="pres">
      <dgm:prSet presAssocID="{30B59FE9-A527-E246-966E-6562A7BFD77A}" presName="extraNode" presStyleLbl="node1" presStyleIdx="0" presStyleCnt="4"/>
      <dgm:spPr/>
    </dgm:pt>
    <dgm:pt modelId="{357AB1DC-7EC9-734B-95F6-8A22BF3FA5AA}" type="pres">
      <dgm:prSet presAssocID="{30B59FE9-A527-E246-966E-6562A7BFD77A}" presName="dstNode" presStyleLbl="node1" presStyleIdx="0" presStyleCnt="4"/>
      <dgm:spPr/>
    </dgm:pt>
    <dgm:pt modelId="{14B8FD75-107D-2644-A3A1-1813BBCFCC96}" type="pres">
      <dgm:prSet presAssocID="{EF328E85-9352-2F41-9481-A67E9CD2EEB7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2A0A4C8-5FDD-3146-B80D-301BA62ECC05}" type="pres">
      <dgm:prSet presAssocID="{EF328E85-9352-2F41-9481-A67E9CD2EEB7}" presName="accent_1" presStyleCnt="0"/>
      <dgm:spPr/>
    </dgm:pt>
    <dgm:pt modelId="{A424406E-553E-E949-8ABD-21E46B4113BB}" type="pres">
      <dgm:prSet presAssocID="{EF328E85-9352-2F41-9481-A67E9CD2EEB7}" presName="accentRepeatNode" presStyleLbl="solidFgAcc1" presStyleIdx="0" presStyleCnt="4"/>
      <dgm:spPr/>
    </dgm:pt>
    <dgm:pt modelId="{1085B603-8D6A-6B40-81AC-CAE55EA4F711}" type="pres">
      <dgm:prSet presAssocID="{69A72FE8-B814-C842-82B5-F90C127D9C6D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2873780E-1D49-014F-808F-20565D8F7728}" type="pres">
      <dgm:prSet presAssocID="{69A72FE8-B814-C842-82B5-F90C127D9C6D}" presName="accent_2" presStyleCnt="0"/>
      <dgm:spPr/>
    </dgm:pt>
    <dgm:pt modelId="{4D490420-B920-214A-861C-54F789F1B53B}" type="pres">
      <dgm:prSet presAssocID="{69A72FE8-B814-C842-82B5-F90C127D9C6D}" presName="accentRepeatNode" presStyleLbl="solidFgAcc1" presStyleIdx="1" presStyleCnt="4"/>
      <dgm:spPr/>
    </dgm:pt>
    <dgm:pt modelId="{5C6B181C-0E9E-3946-A953-F913FF6D4899}" type="pres">
      <dgm:prSet presAssocID="{77475F50-0FA1-654E-92DA-3B0AA94A479D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CC46A027-9B3F-7544-A06B-F9009B6CA2D2}" type="pres">
      <dgm:prSet presAssocID="{77475F50-0FA1-654E-92DA-3B0AA94A479D}" presName="accent_3" presStyleCnt="0"/>
      <dgm:spPr/>
    </dgm:pt>
    <dgm:pt modelId="{FB405338-8831-8D4D-AA15-5C20EE1D730D}" type="pres">
      <dgm:prSet presAssocID="{77475F50-0FA1-654E-92DA-3B0AA94A479D}" presName="accentRepeatNode" presStyleLbl="solidFgAcc1" presStyleIdx="2" presStyleCnt="4"/>
      <dgm:spPr/>
    </dgm:pt>
    <dgm:pt modelId="{CF4EA688-FE49-B64A-959E-7020B84DC5CC}" type="pres">
      <dgm:prSet presAssocID="{15B53D12-575D-EA41-A40C-8316AD1BC47E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1C792C7-9D12-5043-BCCC-60F692FFD96C}" type="pres">
      <dgm:prSet presAssocID="{15B53D12-575D-EA41-A40C-8316AD1BC47E}" presName="accent_4" presStyleCnt="0"/>
      <dgm:spPr/>
    </dgm:pt>
    <dgm:pt modelId="{4A1A8079-8194-904E-9849-B314E12D98EF}" type="pres">
      <dgm:prSet presAssocID="{15B53D12-575D-EA41-A40C-8316AD1BC47E}" presName="accentRepeatNode" presStyleLbl="solidFgAcc1" presStyleIdx="3" presStyleCnt="4"/>
      <dgm:spPr/>
    </dgm:pt>
  </dgm:ptLst>
  <dgm:cxnLst>
    <dgm:cxn modelId="{A3525B54-8708-FF44-9985-67506E62A50E}" srcId="{30B59FE9-A527-E246-966E-6562A7BFD77A}" destId="{15B53D12-575D-EA41-A40C-8316AD1BC47E}" srcOrd="3" destOrd="0" parTransId="{BD4ECBEB-6B3A-3C4B-BCBC-6B0AE3E0B5A7}" sibTransId="{ABB5386F-AD29-FF4B-ADD8-3E4093AA2DA2}"/>
    <dgm:cxn modelId="{2AF29438-3B8D-C847-9BBD-37993A3293DB}" type="presOf" srcId="{EF328E85-9352-2F41-9481-A67E9CD2EEB7}" destId="{14B8FD75-107D-2644-A3A1-1813BBCFCC96}" srcOrd="0" destOrd="0" presId="urn:microsoft.com/office/officeart/2008/layout/VerticalCurvedList"/>
    <dgm:cxn modelId="{A4F7C8DD-01BB-EA46-8138-95D13F544354}" srcId="{30B59FE9-A527-E246-966E-6562A7BFD77A}" destId="{EF328E85-9352-2F41-9481-A67E9CD2EEB7}" srcOrd="0" destOrd="0" parTransId="{F4B7B055-FEE3-9840-A440-0012A92B63E2}" sibTransId="{49028460-9641-A144-86EE-C20680993B10}"/>
    <dgm:cxn modelId="{6335335F-953C-444C-9C42-90F066E79E87}" type="presOf" srcId="{69A72FE8-B814-C842-82B5-F90C127D9C6D}" destId="{1085B603-8D6A-6B40-81AC-CAE55EA4F711}" srcOrd="0" destOrd="0" presId="urn:microsoft.com/office/officeart/2008/layout/VerticalCurvedList"/>
    <dgm:cxn modelId="{C1010972-932C-9F4A-80C0-0A91F6194CB4}" type="presOf" srcId="{49028460-9641-A144-86EE-C20680993B10}" destId="{828D2098-2A47-1846-A87C-7D0120C84628}" srcOrd="0" destOrd="0" presId="urn:microsoft.com/office/officeart/2008/layout/VerticalCurvedList"/>
    <dgm:cxn modelId="{8E64CCDA-11D9-C241-B315-296C2BBE2060}" type="presOf" srcId="{15B53D12-575D-EA41-A40C-8316AD1BC47E}" destId="{CF4EA688-FE49-B64A-959E-7020B84DC5CC}" srcOrd="0" destOrd="0" presId="urn:microsoft.com/office/officeart/2008/layout/VerticalCurvedList"/>
    <dgm:cxn modelId="{8987EA6C-06B3-B240-A8CF-DB177499D6B2}" type="presOf" srcId="{77475F50-0FA1-654E-92DA-3B0AA94A479D}" destId="{5C6B181C-0E9E-3946-A953-F913FF6D4899}" srcOrd="0" destOrd="0" presId="urn:microsoft.com/office/officeart/2008/layout/VerticalCurvedList"/>
    <dgm:cxn modelId="{DCD3D72D-E730-6447-999A-319D78C206D7}" srcId="{30B59FE9-A527-E246-966E-6562A7BFD77A}" destId="{77475F50-0FA1-654E-92DA-3B0AA94A479D}" srcOrd="2" destOrd="0" parTransId="{7386ADE7-9EE4-0B4A-ADBA-BBF4D2F81873}" sibTransId="{0CDF4B92-C425-E14D-BDBE-E65AB401467F}"/>
    <dgm:cxn modelId="{33893D39-8994-E042-A608-E37005763C74}" type="presOf" srcId="{30B59FE9-A527-E246-966E-6562A7BFD77A}" destId="{41FD1CEF-ED48-974E-9E36-28B3E1CA42BE}" srcOrd="0" destOrd="0" presId="urn:microsoft.com/office/officeart/2008/layout/VerticalCurvedList"/>
    <dgm:cxn modelId="{25227AB9-A823-EE4C-9170-4D533F2F5C9F}" srcId="{30B59FE9-A527-E246-966E-6562A7BFD77A}" destId="{69A72FE8-B814-C842-82B5-F90C127D9C6D}" srcOrd="1" destOrd="0" parTransId="{52DFBF6C-85BA-E444-864A-D0DEF0B0C2ED}" sibTransId="{811AE69B-9D2A-F64B-BF9B-8CBB677DA554}"/>
    <dgm:cxn modelId="{B7982C72-72CB-9946-9511-5B09457C8126}" type="presParOf" srcId="{41FD1CEF-ED48-974E-9E36-28B3E1CA42BE}" destId="{73C44DBD-34FB-E942-97BA-FE0809C9C250}" srcOrd="0" destOrd="0" presId="urn:microsoft.com/office/officeart/2008/layout/VerticalCurvedList"/>
    <dgm:cxn modelId="{4BC923D8-709F-5F41-8C4D-96AF5783B997}" type="presParOf" srcId="{73C44DBD-34FB-E942-97BA-FE0809C9C250}" destId="{5BBB8D57-BFCF-9C49-A6BF-21067BB606AC}" srcOrd="0" destOrd="0" presId="urn:microsoft.com/office/officeart/2008/layout/VerticalCurvedList"/>
    <dgm:cxn modelId="{2E9572F4-6779-2A46-8E6D-FFB748A9EF32}" type="presParOf" srcId="{5BBB8D57-BFCF-9C49-A6BF-21067BB606AC}" destId="{D732773F-D867-754C-8E05-473B8DDF7EA8}" srcOrd="0" destOrd="0" presId="urn:microsoft.com/office/officeart/2008/layout/VerticalCurvedList"/>
    <dgm:cxn modelId="{BF5C0BE9-42E6-1E48-9B6D-D62E6028D74F}" type="presParOf" srcId="{5BBB8D57-BFCF-9C49-A6BF-21067BB606AC}" destId="{828D2098-2A47-1846-A87C-7D0120C84628}" srcOrd="1" destOrd="0" presId="urn:microsoft.com/office/officeart/2008/layout/VerticalCurvedList"/>
    <dgm:cxn modelId="{C7EA732B-4570-4540-99D6-8462FBDF8247}" type="presParOf" srcId="{5BBB8D57-BFCF-9C49-A6BF-21067BB606AC}" destId="{EF054F74-3991-EE42-B57A-15D29D8F43AD}" srcOrd="2" destOrd="0" presId="urn:microsoft.com/office/officeart/2008/layout/VerticalCurvedList"/>
    <dgm:cxn modelId="{05709AA9-0F41-1F4E-B001-9B011856DD57}" type="presParOf" srcId="{5BBB8D57-BFCF-9C49-A6BF-21067BB606AC}" destId="{357AB1DC-7EC9-734B-95F6-8A22BF3FA5AA}" srcOrd="3" destOrd="0" presId="urn:microsoft.com/office/officeart/2008/layout/VerticalCurvedList"/>
    <dgm:cxn modelId="{40FA8EB5-CF38-7848-92AA-5480FBE63689}" type="presParOf" srcId="{73C44DBD-34FB-E942-97BA-FE0809C9C250}" destId="{14B8FD75-107D-2644-A3A1-1813BBCFCC96}" srcOrd="1" destOrd="0" presId="urn:microsoft.com/office/officeart/2008/layout/VerticalCurvedList"/>
    <dgm:cxn modelId="{32029153-A380-5741-A3F5-89C90218ABAC}" type="presParOf" srcId="{73C44DBD-34FB-E942-97BA-FE0809C9C250}" destId="{F2A0A4C8-5FDD-3146-B80D-301BA62ECC05}" srcOrd="2" destOrd="0" presId="urn:microsoft.com/office/officeart/2008/layout/VerticalCurvedList"/>
    <dgm:cxn modelId="{34900778-E46E-C44F-BBE3-F2A39D7F7D43}" type="presParOf" srcId="{F2A0A4C8-5FDD-3146-B80D-301BA62ECC05}" destId="{A424406E-553E-E949-8ABD-21E46B4113BB}" srcOrd="0" destOrd="0" presId="urn:microsoft.com/office/officeart/2008/layout/VerticalCurvedList"/>
    <dgm:cxn modelId="{C1BCDDB6-5237-4E43-B3A3-3EDC1B660BA7}" type="presParOf" srcId="{73C44DBD-34FB-E942-97BA-FE0809C9C250}" destId="{1085B603-8D6A-6B40-81AC-CAE55EA4F711}" srcOrd="3" destOrd="0" presId="urn:microsoft.com/office/officeart/2008/layout/VerticalCurvedList"/>
    <dgm:cxn modelId="{A0BCAEC7-EDFB-5B4A-B9AA-E189E51EF430}" type="presParOf" srcId="{73C44DBD-34FB-E942-97BA-FE0809C9C250}" destId="{2873780E-1D49-014F-808F-20565D8F7728}" srcOrd="4" destOrd="0" presId="urn:microsoft.com/office/officeart/2008/layout/VerticalCurvedList"/>
    <dgm:cxn modelId="{B795B727-D4B3-294B-9411-5CAA741576BE}" type="presParOf" srcId="{2873780E-1D49-014F-808F-20565D8F7728}" destId="{4D490420-B920-214A-861C-54F789F1B53B}" srcOrd="0" destOrd="0" presId="urn:microsoft.com/office/officeart/2008/layout/VerticalCurvedList"/>
    <dgm:cxn modelId="{301517D1-6686-DD42-B107-70B244E1CD06}" type="presParOf" srcId="{73C44DBD-34FB-E942-97BA-FE0809C9C250}" destId="{5C6B181C-0E9E-3946-A953-F913FF6D4899}" srcOrd="5" destOrd="0" presId="urn:microsoft.com/office/officeart/2008/layout/VerticalCurvedList"/>
    <dgm:cxn modelId="{92DED385-38BC-EF43-9C79-5DDCE543D737}" type="presParOf" srcId="{73C44DBD-34FB-E942-97BA-FE0809C9C250}" destId="{CC46A027-9B3F-7544-A06B-F9009B6CA2D2}" srcOrd="6" destOrd="0" presId="urn:microsoft.com/office/officeart/2008/layout/VerticalCurvedList"/>
    <dgm:cxn modelId="{42066379-6ACD-734F-8A05-87BDA365CC65}" type="presParOf" srcId="{CC46A027-9B3F-7544-A06B-F9009B6CA2D2}" destId="{FB405338-8831-8D4D-AA15-5C20EE1D730D}" srcOrd="0" destOrd="0" presId="urn:microsoft.com/office/officeart/2008/layout/VerticalCurvedList"/>
    <dgm:cxn modelId="{E09CACC2-D5D1-1F44-8223-F82BC6E39AAF}" type="presParOf" srcId="{73C44DBD-34FB-E942-97BA-FE0809C9C250}" destId="{CF4EA688-FE49-B64A-959E-7020B84DC5CC}" srcOrd="7" destOrd="0" presId="urn:microsoft.com/office/officeart/2008/layout/VerticalCurvedList"/>
    <dgm:cxn modelId="{0AACF722-C93E-E74D-B5B6-3C533A46DD0B}" type="presParOf" srcId="{73C44DBD-34FB-E942-97BA-FE0809C9C250}" destId="{71C792C7-9D12-5043-BCCC-60F692FFD96C}" srcOrd="8" destOrd="0" presId="urn:microsoft.com/office/officeart/2008/layout/VerticalCurvedList"/>
    <dgm:cxn modelId="{54421B4C-39D7-0F48-AEA7-D2B891218BA3}" type="presParOf" srcId="{71C792C7-9D12-5043-BCCC-60F692FFD96C}" destId="{4A1A8079-8194-904E-9849-B314E12D98E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F5AECB7C-888F-4F46-8D58-986FF089EF8B}" type="doc">
      <dgm:prSet loTypeId="urn:microsoft.com/office/officeart/2005/8/layout/target1" loCatId="relationship" qsTypeId="urn:microsoft.com/office/officeart/2005/8/quickstyle/simple4" qsCatId="simple" csTypeId="urn:microsoft.com/office/officeart/2005/8/colors/colorful3" csCatId="colorful" phldr="1"/>
      <dgm:spPr/>
    </dgm:pt>
    <dgm:pt modelId="{17B19E96-C11C-1E4D-8C4C-D08CAEBB3D06}">
      <dgm:prSet phldrT="[Texto]" custT="1"/>
      <dgm:spPr/>
      <dgm:t>
        <a:bodyPr/>
        <a:lstStyle/>
        <a:p>
          <a:r>
            <a:rPr lang="es-ES_tradnl" sz="1400" b="1" dirty="0" smtClean="0"/>
            <a:t>Asesoría personalizada</a:t>
          </a:r>
          <a:endParaRPr lang="es-ES_tradnl" sz="1400" b="1" dirty="0"/>
        </a:p>
      </dgm:t>
    </dgm:pt>
    <dgm:pt modelId="{4D4CBAD7-6CB0-2742-BC9C-ECAF92BCD6AB}" type="parTrans" cxnId="{104A07CD-DF26-7342-ACDF-2F3D5F26F4D0}">
      <dgm:prSet/>
      <dgm:spPr/>
      <dgm:t>
        <a:bodyPr/>
        <a:lstStyle/>
        <a:p>
          <a:endParaRPr lang="es-ES_tradnl"/>
        </a:p>
      </dgm:t>
    </dgm:pt>
    <dgm:pt modelId="{101966FC-0382-004A-A345-D28EAE95FBE3}" type="sibTrans" cxnId="{104A07CD-DF26-7342-ACDF-2F3D5F26F4D0}">
      <dgm:prSet/>
      <dgm:spPr/>
      <dgm:t>
        <a:bodyPr/>
        <a:lstStyle/>
        <a:p>
          <a:endParaRPr lang="es-ES_tradnl"/>
        </a:p>
      </dgm:t>
    </dgm:pt>
    <dgm:pt modelId="{1DB4C93E-DD00-A446-9C11-067E6E69B811}">
      <dgm:prSet phldrT="[Texto]" custT="1"/>
      <dgm:spPr/>
      <dgm:t>
        <a:bodyPr/>
        <a:lstStyle/>
        <a:p>
          <a:r>
            <a:rPr lang="es-ES_tradnl" sz="1400" b="1" dirty="0" smtClean="0"/>
            <a:t>Familias que ayudan a familias</a:t>
          </a:r>
          <a:endParaRPr lang="es-ES_tradnl" sz="1400" b="1" dirty="0"/>
        </a:p>
      </dgm:t>
    </dgm:pt>
    <dgm:pt modelId="{C556AEDE-70AD-A44A-BF12-69D2D8861EDA}" type="parTrans" cxnId="{4C761DA0-D6E2-2340-998D-EB9D4D0B086D}">
      <dgm:prSet/>
      <dgm:spPr/>
      <dgm:t>
        <a:bodyPr/>
        <a:lstStyle/>
        <a:p>
          <a:endParaRPr lang="es-ES_tradnl"/>
        </a:p>
      </dgm:t>
    </dgm:pt>
    <dgm:pt modelId="{177CD186-E7CE-6E40-837E-D6CADC97AED8}" type="sibTrans" cxnId="{4C761DA0-D6E2-2340-998D-EB9D4D0B086D}">
      <dgm:prSet/>
      <dgm:spPr/>
      <dgm:t>
        <a:bodyPr/>
        <a:lstStyle/>
        <a:p>
          <a:endParaRPr lang="es-ES_tradnl"/>
        </a:p>
      </dgm:t>
    </dgm:pt>
    <dgm:pt modelId="{1E4FFEA8-6719-B240-9212-2FD79C7187D0}">
      <dgm:prSet phldrT="[Texto]" custT="1"/>
      <dgm:spPr/>
      <dgm:t>
        <a:bodyPr/>
        <a:lstStyle/>
        <a:p>
          <a:r>
            <a:rPr lang="es-ES_tradnl" sz="1400" b="1" dirty="0" smtClean="0"/>
            <a:t>Encuentros de Pastoral familiar </a:t>
          </a:r>
          <a:endParaRPr lang="es-ES_tradnl" sz="1400" b="1" dirty="0"/>
        </a:p>
      </dgm:t>
    </dgm:pt>
    <dgm:pt modelId="{4FA99606-A94B-FC42-8BA7-A08E09ABF70E}" type="parTrans" cxnId="{D64BB41B-F537-F84A-AC14-BB9E7C2037C4}">
      <dgm:prSet/>
      <dgm:spPr/>
      <dgm:t>
        <a:bodyPr/>
        <a:lstStyle/>
        <a:p>
          <a:endParaRPr lang="es-ES_tradnl"/>
        </a:p>
      </dgm:t>
    </dgm:pt>
    <dgm:pt modelId="{33586139-F253-9B42-AE69-3D510F4945FD}" type="sibTrans" cxnId="{D64BB41B-F537-F84A-AC14-BB9E7C2037C4}">
      <dgm:prSet/>
      <dgm:spPr/>
      <dgm:t>
        <a:bodyPr/>
        <a:lstStyle/>
        <a:p>
          <a:endParaRPr lang="es-ES_tradnl"/>
        </a:p>
      </dgm:t>
    </dgm:pt>
    <dgm:pt modelId="{8986E4C9-C1BC-694A-8E8E-1621DA0DCDAD}">
      <dgm:prSet phldrT="[Texto]" custT="1"/>
      <dgm:spPr/>
      <dgm:t>
        <a:bodyPr/>
        <a:lstStyle/>
        <a:p>
          <a:r>
            <a:rPr lang="es-ES_tradnl" sz="1400" b="1" dirty="0" smtClean="0"/>
            <a:t>Charlas y Asambleas</a:t>
          </a:r>
          <a:endParaRPr lang="es-ES_tradnl" sz="1400" b="1" dirty="0"/>
        </a:p>
      </dgm:t>
    </dgm:pt>
    <dgm:pt modelId="{39A41F1A-CC5C-BE43-99ED-BD36C9703C5C}" type="parTrans" cxnId="{FA7D2A3D-99E7-5B41-9F69-D06FFA180757}">
      <dgm:prSet/>
      <dgm:spPr/>
      <dgm:t>
        <a:bodyPr/>
        <a:lstStyle/>
        <a:p>
          <a:endParaRPr lang="es-ES_tradnl"/>
        </a:p>
      </dgm:t>
    </dgm:pt>
    <dgm:pt modelId="{7613A5D1-6C5F-1A43-8721-99DC9E72C6EB}" type="sibTrans" cxnId="{FA7D2A3D-99E7-5B41-9F69-D06FFA180757}">
      <dgm:prSet/>
      <dgm:spPr/>
      <dgm:t>
        <a:bodyPr/>
        <a:lstStyle/>
        <a:p>
          <a:endParaRPr lang="es-ES_tradnl"/>
        </a:p>
      </dgm:t>
    </dgm:pt>
    <dgm:pt modelId="{90207FAE-9E2C-F541-88FE-6973E882022F}" type="pres">
      <dgm:prSet presAssocID="{F5AECB7C-888F-4F46-8D58-986FF089EF8B}" presName="composite" presStyleCnt="0">
        <dgm:presLayoutVars>
          <dgm:chMax val="5"/>
          <dgm:dir/>
          <dgm:resizeHandles val="exact"/>
        </dgm:presLayoutVars>
      </dgm:prSet>
      <dgm:spPr/>
    </dgm:pt>
    <dgm:pt modelId="{22F1F637-1C3C-3543-AC3F-492E62C87534}" type="pres">
      <dgm:prSet presAssocID="{17B19E96-C11C-1E4D-8C4C-D08CAEBB3D06}" presName="circle1" presStyleLbl="lnNode1" presStyleIdx="0" presStyleCnt="4"/>
      <dgm:spPr>
        <a:solidFill>
          <a:srgbClr val="660066"/>
        </a:solidFill>
      </dgm:spPr>
    </dgm:pt>
    <dgm:pt modelId="{BCA3E140-4F55-3A4C-A159-46DA86176C5D}" type="pres">
      <dgm:prSet presAssocID="{17B19E96-C11C-1E4D-8C4C-D08CAEBB3D06}" presName="text1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691EB4F-8CE1-3B47-947E-12948963DDDC}" type="pres">
      <dgm:prSet presAssocID="{17B19E96-C11C-1E4D-8C4C-D08CAEBB3D06}" presName="line1" presStyleLbl="callout" presStyleIdx="0" presStyleCnt="8"/>
      <dgm:spPr>
        <a:ln w="28575" cmpd="sng"/>
      </dgm:spPr>
    </dgm:pt>
    <dgm:pt modelId="{098C65B8-4FC9-664E-9A30-492AC1B4FCA5}" type="pres">
      <dgm:prSet presAssocID="{17B19E96-C11C-1E4D-8C4C-D08CAEBB3D06}" presName="d1" presStyleLbl="callout" presStyleIdx="1" presStyleCnt="8"/>
      <dgm:spPr>
        <a:ln w="28575" cmpd="sng"/>
      </dgm:spPr>
    </dgm:pt>
    <dgm:pt modelId="{075622B0-599C-F84B-9B6E-B924093A1030}" type="pres">
      <dgm:prSet presAssocID="{1DB4C93E-DD00-A446-9C11-067E6E69B811}" presName="circle2" presStyleLbl="lnNode1" presStyleIdx="1" presStyleCnt="4"/>
      <dgm:spPr>
        <a:solidFill>
          <a:srgbClr val="008000"/>
        </a:solidFill>
      </dgm:spPr>
    </dgm:pt>
    <dgm:pt modelId="{DE6ADE59-22B4-B94F-86E7-63BADBF4D14B}" type="pres">
      <dgm:prSet presAssocID="{1DB4C93E-DD00-A446-9C11-067E6E69B811}" presName="text2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E945606-FCBA-BD4B-B630-898B7650F6C0}" type="pres">
      <dgm:prSet presAssocID="{1DB4C93E-DD00-A446-9C11-067E6E69B811}" presName="line2" presStyleLbl="callout" presStyleIdx="2" presStyleCnt="8"/>
      <dgm:spPr>
        <a:ln w="28575" cmpd="sng"/>
      </dgm:spPr>
    </dgm:pt>
    <dgm:pt modelId="{94DA334D-5319-264B-9ED9-D8EC5C058683}" type="pres">
      <dgm:prSet presAssocID="{1DB4C93E-DD00-A446-9C11-067E6E69B811}" presName="d2" presStyleLbl="callout" presStyleIdx="3" presStyleCnt="8"/>
      <dgm:spPr>
        <a:ln w="28575" cmpd="sng"/>
      </dgm:spPr>
    </dgm:pt>
    <dgm:pt modelId="{97C6D8D9-486A-C54E-B6F6-5D0D76E64A36}" type="pres">
      <dgm:prSet presAssocID="{1E4FFEA8-6719-B240-9212-2FD79C7187D0}" presName="circle3" presStyleLbl="lnNode1" presStyleIdx="2" presStyleCnt="4"/>
      <dgm:spPr>
        <a:solidFill>
          <a:srgbClr val="FF0000"/>
        </a:solidFill>
      </dgm:spPr>
    </dgm:pt>
    <dgm:pt modelId="{6CD614C4-10FD-AA40-AF9B-EA5BB20E5418}" type="pres">
      <dgm:prSet presAssocID="{1E4FFEA8-6719-B240-9212-2FD79C7187D0}" presName="text3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B5EF7C32-1CBC-984B-A0B0-D3B7A885399D}" type="pres">
      <dgm:prSet presAssocID="{1E4FFEA8-6719-B240-9212-2FD79C7187D0}" presName="line3" presStyleLbl="callout" presStyleIdx="4" presStyleCnt="8"/>
      <dgm:spPr>
        <a:ln w="28575" cmpd="sng"/>
      </dgm:spPr>
    </dgm:pt>
    <dgm:pt modelId="{75A213EA-2205-5E46-9297-EAE3E84D27D1}" type="pres">
      <dgm:prSet presAssocID="{1E4FFEA8-6719-B240-9212-2FD79C7187D0}" presName="d3" presStyleLbl="callout" presStyleIdx="5" presStyleCnt="8"/>
      <dgm:spPr>
        <a:ln w="28575" cmpd="sng"/>
      </dgm:spPr>
    </dgm:pt>
    <dgm:pt modelId="{D187E7E1-3AFF-F64E-B215-FC25D6A32D00}" type="pres">
      <dgm:prSet presAssocID="{8986E4C9-C1BC-694A-8E8E-1621DA0DCDAD}" presName="circle4" presStyleLbl="lnNode1" presStyleIdx="3" presStyleCnt="4"/>
      <dgm:spPr>
        <a:solidFill>
          <a:srgbClr val="800000"/>
        </a:solidFill>
      </dgm:spPr>
    </dgm:pt>
    <dgm:pt modelId="{E8A0B4F3-E48A-7E45-9340-A0DF34DEC75B}" type="pres">
      <dgm:prSet presAssocID="{8986E4C9-C1BC-694A-8E8E-1621DA0DCDAD}" presName="text4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220C7AE-11B4-8A43-B471-91011671CEBF}" type="pres">
      <dgm:prSet presAssocID="{8986E4C9-C1BC-694A-8E8E-1621DA0DCDAD}" presName="line4" presStyleLbl="callout" presStyleIdx="6" presStyleCnt="8"/>
      <dgm:spPr>
        <a:ln w="28575" cmpd="sng"/>
      </dgm:spPr>
    </dgm:pt>
    <dgm:pt modelId="{33BA2F01-0B21-D244-98CD-F65D67A4B3C4}" type="pres">
      <dgm:prSet presAssocID="{8986E4C9-C1BC-694A-8E8E-1621DA0DCDAD}" presName="d4" presStyleLbl="callout" presStyleIdx="7" presStyleCnt="8"/>
      <dgm:spPr>
        <a:ln w="28575" cmpd="sng"/>
      </dgm:spPr>
    </dgm:pt>
  </dgm:ptLst>
  <dgm:cxnLst>
    <dgm:cxn modelId="{66D8236F-91E3-A54E-A25F-2373043A10D7}" type="presOf" srcId="{17B19E96-C11C-1E4D-8C4C-D08CAEBB3D06}" destId="{BCA3E140-4F55-3A4C-A159-46DA86176C5D}" srcOrd="0" destOrd="0" presId="urn:microsoft.com/office/officeart/2005/8/layout/target1"/>
    <dgm:cxn modelId="{4C761DA0-D6E2-2340-998D-EB9D4D0B086D}" srcId="{F5AECB7C-888F-4F46-8D58-986FF089EF8B}" destId="{1DB4C93E-DD00-A446-9C11-067E6E69B811}" srcOrd="1" destOrd="0" parTransId="{C556AEDE-70AD-A44A-BF12-69D2D8861EDA}" sibTransId="{177CD186-E7CE-6E40-837E-D6CADC97AED8}"/>
    <dgm:cxn modelId="{7A6B7238-37A7-3D44-8F1D-2F878FC37716}" type="presOf" srcId="{1DB4C93E-DD00-A446-9C11-067E6E69B811}" destId="{DE6ADE59-22B4-B94F-86E7-63BADBF4D14B}" srcOrd="0" destOrd="0" presId="urn:microsoft.com/office/officeart/2005/8/layout/target1"/>
    <dgm:cxn modelId="{0545C906-C324-4E43-B884-ECF4E566AF84}" type="presOf" srcId="{F5AECB7C-888F-4F46-8D58-986FF089EF8B}" destId="{90207FAE-9E2C-F541-88FE-6973E882022F}" srcOrd="0" destOrd="0" presId="urn:microsoft.com/office/officeart/2005/8/layout/target1"/>
    <dgm:cxn modelId="{104A07CD-DF26-7342-ACDF-2F3D5F26F4D0}" srcId="{F5AECB7C-888F-4F46-8D58-986FF089EF8B}" destId="{17B19E96-C11C-1E4D-8C4C-D08CAEBB3D06}" srcOrd="0" destOrd="0" parTransId="{4D4CBAD7-6CB0-2742-BC9C-ECAF92BCD6AB}" sibTransId="{101966FC-0382-004A-A345-D28EAE95FBE3}"/>
    <dgm:cxn modelId="{D64BB41B-F537-F84A-AC14-BB9E7C2037C4}" srcId="{F5AECB7C-888F-4F46-8D58-986FF089EF8B}" destId="{1E4FFEA8-6719-B240-9212-2FD79C7187D0}" srcOrd="2" destOrd="0" parTransId="{4FA99606-A94B-FC42-8BA7-A08E09ABF70E}" sibTransId="{33586139-F253-9B42-AE69-3D510F4945FD}"/>
    <dgm:cxn modelId="{FA7D2A3D-99E7-5B41-9F69-D06FFA180757}" srcId="{F5AECB7C-888F-4F46-8D58-986FF089EF8B}" destId="{8986E4C9-C1BC-694A-8E8E-1621DA0DCDAD}" srcOrd="3" destOrd="0" parTransId="{39A41F1A-CC5C-BE43-99ED-BD36C9703C5C}" sibTransId="{7613A5D1-6C5F-1A43-8721-99DC9E72C6EB}"/>
    <dgm:cxn modelId="{7720DEB0-01DD-7F41-A88B-97FEC039423F}" type="presOf" srcId="{8986E4C9-C1BC-694A-8E8E-1621DA0DCDAD}" destId="{E8A0B4F3-E48A-7E45-9340-A0DF34DEC75B}" srcOrd="0" destOrd="0" presId="urn:microsoft.com/office/officeart/2005/8/layout/target1"/>
    <dgm:cxn modelId="{1ABBEBBB-0399-594B-B2C5-F218A4AF3600}" type="presOf" srcId="{1E4FFEA8-6719-B240-9212-2FD79C7187D0}" destId="{6CD614C4-10FD-AA40-AF9B-EA5BB20E5418}" srcOrd="0" destOrd="0" presId="urn:microsoft.com/office/officeart/2005/8/layout/target1"/>
    <dgm:cxn modelId="{48C075D4-E53E-854A-AB08-3CBCEFBAF5E8}" type="presParOf" srcId="{90207FAE-9E2C-F541-88FE-6973E882022F}" destId="{22F1F637-1C3C-3543-AC3F-492E62C87534}" srcOrd="0" destOrd="0" presId="urn:microsoft.com/office/officeart/2005/8/layout/target1"/>
    <dgm:cxn modelId="{F7E995F4-7E32-714D-988C-32DDBEAABEDE}" type="presParOf" srcId="{90207FAE-9E2C-F541-88FE-6973E882022F}" destId="{BCA3E140-4F55-3A4C-A159-46DA86176C5D}" srcOrd="1" destOrd="0" presId="urn:microsoft.com/office/officeart/2005/8/layout/target1"/>
    <dgm:cxn modelId="{41902639-30F2-E34B-B318-AB06BE49C7FD}" type="presParOf" srcId="{90207FAE-9E2C-F541-88FE-6973E882022F}" destId="{B691EB4F-8CE1-3B47-947E-12948963DDDC}" srcOrd="2" destOrd="0" presId="urn:microsoft.com/office/officeart/2005/8/layout/target1"/>
    <dgm:cxn modelId="{E0B1E2A5-45D3-674E-93D5-1ECA1A5878D4}" type="presParOf" srcId="{90207FAE-9E2C-F541-88FE-6973E882022F}" destId="{098C65B8-4FC9-664E-9A30-492AC1B4FCA5}" srcOrd="3" destOrd="0" presId="urn:microsoft.com/office/officeart/2005/8/layout/target1"/>
    <dgm:cxn modelId="{651F125E-8509-C548-B40C-66BEB3153894}" type="presParOf" srcId="{90207FAE-9E2C-F541-88FE-6973E882022F}" destId="{075622B0-599C-F84B-9B6E-B924093A1030}" srcOrd="4" destOrd="0" presId="urn:microsoft.com/office/officeart/2005/8/layout/target1"/>
    <dgm:cxn modelId="{69021B15-7EF1-F149-8ADC-C204CAA16208}" type="presParOf" srcId="{90207FAE-9E2C-F541-88FE-6973E882022F}" destId="{DE6ADE59-22B4-B94F-86E7-63BADBF4D14B}" srcOrd="5" destOrd="0" presId="urn:microsoft.com/office/officeart/2005/8/layout/target1"/>
    <dgm:cxn modelId="{1143E32F-24EB-464B-821E-C7DDBF007511}" type="presParOf" srcId="{90207FAE-9E2C-F541-88FE-6973E882022F}" destId="{BE945606-FCBA-BD4B-B630-898B7650F6C0}" srcOrd="6" destOrd="0" presId="urn:microsoft.com/office/officeart/2005/8/layout/target1"/>
    <dgm:cxn modelId="{3D2E2B51-BA6B-4744-9007-2F7CB13E47CB}" type="presParOf" srcId="{90207FAE-9E2C-F541-88FE-6973E882022F}" destId="{94DA334D-5319-264B-9ED9-D8EC5C058683}" srcOrd="7" destOrd="0" presId="urn:microsoft.com/office/officeart/2005/8/layout/target1"/>
    <dgm:cxn modelId="{DA21E47A-74D0-4D4C-B595-9244621F14F9}" type="presParOf" srcId="{90207FAE-9E2C-F541-88FE-6973E882022F}" destId="{97C6D8D9-486A-C54E-B6F6-5D0D76E64A36}" srcOrd="8" destOrd="0" presId="urn:microsoft.com/office/officeart/2005/8/layout/target1"/>
    <dgm:cxn modelId="{1259170A-CCF2-8F4A-BC52-C0812E5641FD}" type="presParOf" srcId="{90207FAE-9E2C-F541-88FE-6973E882022F}" destId="{6CD614C4-10FD-AA40-AF9B-EA5BB20E5418}" srcOrd="9" destOrd="0" presId="urn:microsoft.com/office/officeart/2005/8/layout/target1"/>
    <dgm:cxn modelId="{0E12BAD6-6DA5-B74B-AAC9-09EE276AA276}" type="presParOf" srcId="{90207FAE-9E2C-F541-88FE-6973E882022F}" destId="{B5EF7C32-1CBC-984B-A0B0-D3B7A885399D}" srcOrd="10" destOrd="0" presId="urn:microsoft.com/office/officeart/2005/8/layout/target1"/>
    <dgm:cxn modelId="{49450E97-C35E-3748-A07E-FEEA492164F9}" type="presParOf" srcId="{90207FAE-9E2C-F541-88FE-6973E882022F}" destId="{75A213EA-2205-5E46-9297-EAE3E84D27D1}" srcOrd="11" destOrd="0" presId="urn:microsoft.com/office/officeart/2005/8/layout/target1"/>
    <dgm:cxn modelId="{AC575583-BC9B-974D-8BA3-43FBB46DD0C3}" type="presParOf" srcId="{90207FAE-9E2C-F541-88FE-6973E882022F}" destId="{D187E7E1-3AFF-F64E-B215-FC25D6A32D00}" srcOrd="12" destOrd="0" presId="urn:microsoft.com/office/officeart/2005/8/layout/target1"/>
    <dgm:cxn modelId="{D96BD486-750E-9E41-AC83-CBB2771320AF}" type="presParOf" srcId="{90207FAE-9E2C-F541-88FE-6973E882022F}" destId="{E8A0B4F3-E48A-7E45-9340-A0DF34DEC75B}" srcOrd="13" destOrd="0" presId="urn:microsoft.com/office/officeart/2005/8/layout/target1"/>
    <dgm:cxn modelId="{17A38DD3-6E1C-B847-92C3-F3A9B035D02C}" type="presParOf" srcId="{90207FAE-9E2C-F541-88FE-6973E882022F}" destId="{2220C7AE-11B4-8A43-B471-91011671CEBF}" srcOrd="14" destOrd="0" presId="urn:microsoft.com/office/officeart/2005/8/layout/target1"/>
    <dgm:cxn modelId="{5562C027-5C38-C541-A80E-C33334EFE9E8}" type="presParOf" srcId="{90207FAE-9E2C-F541-88FE-6973E882022F}" destId="{33BA2F01-0B21-D244-98CD-F65D67A4B3C4}" srcOrd="15" destOrd="0" presId="urn:microsoft.com/office/officeart/2005/8/layout/targe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3428B8DE-1108-D644-912C-26C929CAA57F}" type="doc">
      <dgm:prSet loTypeId="urn:microsoft.com/office/officeart/2009/3/layout/IncreasingArrowsProcess" loCatId="" qsTypeId="urn:microsoft.com/office/officeart/2005/8/quickstyle/3D3" qsCatId="3D" csTypeId="urn:microsoft.com/office/officeart/2005/8/colors/colorful1#13" csCatId="colorful" phldr="1"/>
      <dgm:spPr/>
      <dgm:t>
        <a:bodyPr/>
        <a:lstStyle/>
        <a:p>
          <a:endParaRPr lang="es-ES"/>
        </a:p>
      </dgm:t>
    </dgm:pt>
    <dgm:pt modelId="{2EC8B1CE-9974-764B-A9EA-F54ECC6EE66F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SOCIAL</a:t>
          </a:r>
          <a:endParaRPr lang="es-ES" dirty="0"/>
        </a:p>
      </dgm:t>
    </dgm:pt>
    <dgm:pt modelId="{5683F2AD-C45F-7A49-9CE9-B6C2195B312A}" type="parTrans" cxnId="{76643C07-583C-2140-A2F8-F000A5F965AD}">
      <dgm:prSet/>
      <dgm:spPr/>
      <dgm:t>
        <a:bodyPr/>
        <a:lstStyle/>
        <a:p>
          <a:endParaRPr lang="es-ES"/>
        </a:p>
      </dgm:t>
    </dgm:pt>
    <dgm:pt modelId="{80C4919C-A24D-1241-A056-13ABF6397EE0}" type="sibTrans" cxnId="{76643C07-583C-2140-A2F8-F000A5F965AD}">
      <dgm:prSet/>
      <dgm:spPr/>
      <dgm:t>
        <a:bodyPr/>
        <a:lstStyle/>
        <a:p>
          <a:endParaRPr lang="es-ES"/>
        </a:p>
      </dgm:t>
    </dgm:pt>
    <dgm:pt modelId="{E5148D60-5016-554B-BBC6-F7265C9B5B5E}">
      <dgm:prSet phldrT="[Texto]"/>
      <dgm:spPr/>
      <dgm:t>
        <a:bodyPr/>
        <a:lstStyle/>
        <a:p>
          <a:r>
            <a:rPr lang="es-ES" dirty="0" smtClean="0"/>
            <a:t>Visitas familiares</a:t>
          </a:r>
          <a:endParaRPr lang="es-ES" dirty="0"/>
        </a:p>
      </dgm:t>
    </dgm:pt>
    <dgm:pt modelId="{F3643F69-3316-624C-B5BF-5D2DCBF7C710}" type="parTrans" cxnId="{634E3AFF-2BFE-6C4C-B258-21F22F1CB359}">
      <dgm:prSet/>
      <dgm:spPr/>
      <dgm:t>
        <a:bodyPr/>
        <a:lstStyle/>
        <a:p>
          <a:endParaRPr lang="es-ES"/>
        </a:p>
      </dgm:t>
    </dgm:pt>
    <dgm:pt modelId="{6E9DC954-30BA-D344-8A1D-45A3B91817BA}" type="sibTrans" cxnId="{634E3AFF-2BFE-6C4C-B258-21F22F1CB359}">
      <dgm:prSet/>
      <dgm:spPr/>
      <dgm:t>
        <a:bodyPr/>
        <a:lstStyle/>
        <a:p>
          <a:endParaRPr lang="es-ES"/>
        </a:p>
      </dgm:t>
    </dgm:pt>
    <dgm:pt modelId="{DB2BD12B-7B0E-4A46-BFF1-4CF92B447531}">
      <dgm:prSet phldrT="[Texto]"/>
      <dgm:spPr>
        <a:solidFill>
          <a:srgbClr val="000090"/>
        </a:solidFill>
      </dgm:spPr>
      <dgm:t>
        <a:bodyPr/>
        <a:lstStyle/>
        <a:p>
          <a:r>
            <a:rPr lang="es-ES" dirty="0" smtClean="0"/>
            <a:t>LEGAL</a:t>
          </a:r>
          <a:endParaRPr lang="es-ES" dirty="0"/>
        </a:p>
      </dgm:t>
    </dgm:pt>
    <dgm:pt modelId="{900231FA-35C7-6741-8575-01DF9E3FE80C}" type="parTrans" cxnId="{7A876CD7-32EE-D64D-B5BD-BDD317F53D1E}">
      <dgm:prSet/>
      <dgm:spPr/>
      <dgm:t>
        <a:bodyPr/>
        <a:lstStyle/>
        <a:p>
          <a:endParaRPr lang="es-ES"/>
        </a:p>
      </dgm:t>
    </dgm:pt>
    <dgm:pt modelId="{EA04CF18-34E6-A54C-AF44-48AD3F541879}" type="sibTrans" cxnId="{7A876CD7-32EE-D64D-B5BD-BDD317F53D1E}">
      <dgm:prSet/>
      <dgm:spPr/>
      <dgm:t>
        <a:bodyPr/>
        <a:lstStyle/>
        <a:p>
          <a:endParaRPr lang="es-ES"/>
        </a:p>
      </dgm:t>
    </dgm:pt>
    <dgm:pt modelId="{2F429840-C146-254A-AC24-7B6007A771CC}">
      <dgm:prSet phldrT="[Texto]"/>
      <dgm:spPr/>
      <dgm:t>
        <a:bodyPr/>
        <a:lstStyle/>
        <a:p>
          <a:r>
            <a:rPr lang="es-ES" dirty="0" smtClean="0"/>
            <a:t>Trámites según los casos</a:t>
          </a:r>
          <a:endParaRPr lang="es-ES" dirty="0"/>
        </a:p>
      </dgm:t>
    </dgm:pt>
    <dgm:pt modelId="{D85331EE-F459-E54D-9664-A1D38C98090E}" type="parTrans" cxnId="{D49F102D-0BB1-9743-961F-3E02CCDB6709}">
      <dgm:prSet/>
      <dgm:spPr/>
      <dgm:t>
        <a:bodyPr/>
        <a:lstStyle/>
        <a:p>
          <a:endParaRPr lang="es-ES"/>
        </a:p>
      </dgm:t>
    </dgm:pt>
    <dgm:pt modelId="{5EEC0D0B-DF48-0A41-AAC4-DCAB6627FAB0}" type="sibTrans" cxnId="{D49F102D-0BB1-9743-961F-3E02CCDB6709}">
      <dgm:prSet/>
      <dgm:spPr/>
      <dgm:t>
        <a:bodyPr/>
        <a:lstStyle/>
        <a:p>
          <a:endParaRPr lang="es-ES"/>
        </a:p>
      </dgm:t>
    </dgm:pt>
    <dgm:pt modelId="{E2D1EE6E-39F4-5B48-84BF-6437E25D3215}">
      <dgm:prSet phldrT="[Texto]"/>
      <dgm:spPr>
        <a:solidFill>
          <a:srgbClr val="800000"/>
        </a:solidFill>
      </dgm:spPr>
      <dgm:t>
        <a:bodyPr/>
        <a:lstStyle/>
        <a:p>
          <a:r>
            <a:rPr lang="es-ES" dirty="0" smtClean="0"/>
            <a:t>SALUD</a:t>
          </a:r>
          <a:endParaRPr lang="es-ES" dirty="0"/>
        </a:p>
      </dgm:t>
    </dgm:pt>
    <dgm:pt modelId="{B7949151-02CA-4943-868D-1AC88DF2C512}" type="parTrans" cxnId="{FE30F94D-E107-874D-BCFA-C192DC19BE2D}">
      <dgm:prSet/>
      <dgm:spPr/>
      <dgm:t>
        <a:bodyPr/>
        <a:lstStyle/>
        <a:p>
          <a:endParaRPr lang="es-ES"/>
        </a:p>
      </dgm:t>
    </dgm:pt>
    <dgm:pt modelId="{49C44EB9-95BD-6340-8434-55F101CA196F}" type="sibTrans" cxnId="{FE30F94D-E107-874D-BCFA-C192DC19BE2D}">
      <dgm:prSet/>
      <dgm:spPr/>
      <dgm:t>
        <a:bodyPr/>
        <a:lstStyle/>
        <a:p>
          <a:endParaRPr lang="es-ES"/>
        </a:p>
      </dgm:t>
    </dgm:pt>
    <dgm:pt modelId="{8B7B4DDB-BA84-AB46-A4DE-8373806545C0}">
      <dgm:prSet phldrT="[Texto]"/>
      <dgm:spPr/>
      <dgm:t>
        <a:bodyPr/>
        <a:lstStyle/>
        <a:p>
          <a:r>
            <a:rPr lang="es-ES" dirty="0" smtClean="0"/>
            <a:t>Atención, valoración y peritaje</a:t>
          </a:r>
          <a:endParaRPr lang="es-ES" dirty="0"/>
        </a:p>
      </dgm:t>
    </dgm:pt>
    <dgm:pt modelId="{D5875868-BC5B-D740-86ED-352FF315001B}" type="parTrans" cxnId="{8D8A6E88-DC70-434F-9C9F-F6EB15BF54B5}">
      <dgm:prSet/>
      <dgm:spPr/>
      <dgm:t>
        <a:bodyPr/>
        <a:lstStyle/>
        <a:p>
          <a:endParaRPr lang="es-ES"/>
        </a:p>
      </dgm:t>
    </dgm:pt>
    <dgm:pt modelId="{9AF5589E-A7EF-D14E-B0B8-ED951E8735F9}" type="sibTrans" cxnId="{8D8A6E88-DC70-434F-9C9F-F6EB15BF54B5}">
      <dgm:prSet/>
      <dgm:spPr/>
      <dgm:t>
        <a:bodyPr/>
        <a:lstStyle/>
        <a:p>
          <a:endParaRPr lang="es-ES"/>
        </a:p>
      </dgm:t>
    </dgm:pt>
    <dgm:pt modelId="{08467320-38FC-D947-A517-E55E5508440C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dirty="0" smtClean="0"/>
            <a:t>PSICO-ESP</a:t>
          </a:r>
          <a:endParaRPr lang="es-ES" dirty="0"/>
        </a:p>
      </dgm:t>
    </dgm:pt>
    <dgm:pt modelId="{759C391F-E2E8-8240-A519-E8FEE0BC4640}" type="parTrans" cxnId="{C946150E-876A-874C-A26F-2D88796260B8}">
      <dgm:prSet/>
      <dgm:spPr/>
      <dgm:t>
        <a:bodyPr/>
        <a:lstStyle/>
        <a:p>
          <a:endParaRPr lang="es-ES"/>
        </a:p>
      </dgm:t>
    </dgm:pt>
    <dgm:pt modelId="{4A64B66D-3DD6-8B45-8CBC-C7402D9EC16C}" type="sibTrans" cxnId="{C946150E-876A-874C-A26F-2D88796260B8}">
      <dgm:prSet/>
      <dgm:spPr/>
      <dgm:t>
        <a:bodyPr/>
        <a:lstStyle/>
        <a:p>
          <a:endParaRPr lang="es-ES"/>
        </a:p>
      </dgm:t>
    </dgm:pt>
    <dgm:pt modelId="{53F2C996-E00A-184C-BC13-068C797C725A}">
      <dgm:prSet phldrT="[Texto]"/>
      <dgm:spPr/>
      <dgm:t>
        <a:bodyPr/>
        <a:lstStyle/>
        <a:p>
          <a:r>
            <a:rPr lang="es-ES" dirty="0" smtClean="0"/>
            <a:t>El pasado que influye en el presente y requiere decisiones</a:t>
          </a:r>
          <a:endParaRPr lang="es-ES" dirty="0"/>
        </a:p>
      </dgm:t>
    </dgm:pt>
    <dgm:pt modelId="{B56260DE-313C-1C4E-9925-745EF36B8A4E}" type="parTrans" cxnId="{E6EB1772-8B24-7148-95E5-DF7631359EF4}">
      <dgm:prSet/>
      <dgm:spPr/>
      <dgm:t>
        <a:bodyPr/>
        <a:lstStyle/>
        <a:p>
          <a:endParaRPr lang="es-ES"/>
        </a:p>
      </dgm:t>
    </dgm:pt>
    <dgm:pt modelId="{E766ACB4-C802-7344-B7D4-23261483B5F1}" type="sibTrans" cxnId="{E6EB1772-8B24-7148-95E5-DF7631359EF4}">
      <dgm:prSet/>
      <dgm:spPr/>
      <dgm:t>
        <a:bodyPr/>
        <a:lstStyle/>
        <a:p>
          <a:endParaRPr lang="es-ES"/>
        </a:p>
      </dgm:t>
    </dgm:pt>
    <dgm:pt modelId="{05C67011-D825-3F44-A806-C1F90DACE900}" type="pres">
      <dgm:prSet presAssocID="{3428B8DE-1108-D644-912C-26C929CAA57F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es-ES_tradnl"/>
        </a:p>
      </dgm:t>
    </dgm:pt>
    <dgm:pt modelId="{61E6FF03-BB1B-7F42-BFDA-F5CC2070D482}" type="pres">
      <dgm:prSet presAssocID="{2EC8B1CE-9974-764B-A9EA-F54ECC6EE66F}" presName="parentText1" presStyleLbl="node1" presStyleIdx="0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9028BBA-9AA4-CE45-840F-A6516B6BFEB1}" type="pres">
      <dgm:prSet presAssocID="{2EC8B1CE-9974-764B-A9EA-F54ECC6EE66F}" presName="childText1" presStyleLbl="solidAlignAcc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58FACF12-FC38-FB44-B3B1-3A2972D27B7D}" type="pres">
      <dgm:prSet presAssocID="{DB2BD12B-7B0E-4A46-BFF1-4CF92B447531}" presName="parentText2" presStyleLbl="node1" presStyleIdx="1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A21B66CA-6346-A545-8881-C73CE69DC490}" type="pres">
      <dgm:prSet presAssocID="{DB2BD12B-7B0E-4A46-BFF1-4CF92B447531}" presName="childText2" presStyleLbl="solidAlignAcc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B810D46-5BD7-5C4D-9235-34A580182AF8}" type="pres">
      <dgm:prSet presAssocID="{E2D1EE6E-39F4-5B48-84BF-6437E25D3215}" presName="parentText3" presStyleLbl="node1" presStyleIdx="2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CF7D5A08-5CFE-124F-9FBE-5191DD4AB846}" type="pres">
      <dgm:prSet presAssocID="{E2D1EE6E-39F4-5B48-84BF-6437E25D3215}" presName="childText3" presStyleLbl="solidAlignAcc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9008F10A-C3E9-A347-BF3B-77D933B53D2F}" type="pres">
      <dgm:prSet presAssocID="{08467320-38FC-D947-A517-E55E5508440C}" presName="parentText4" presStyleLbl="node1" presStyleIdx="3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F72264A9-F14A-C74A-87A2-0386AE090436}" type="pres">
      <dgm:prSet presAssocID="{08467320-38FC-D947-A517-E55E5508440C}" presName="childText4" presStyleLbl="solidAlignAcc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B8DBF561-BFC9-A144-993D-9BC6435C96EA}" type="presOf" srcId="{08467320-38FC-D947-A517-E55E5508440C}" destId="{9008F10A-C3E9-A347-BF3B-77D933B53D2F}" srcOrd="0" destOrd="0" presId="urn:microsoft.com/office/officeart/2009/3/layout/IncreasingArrowsProcess"/>
    <dgm:cxn modelId="{634E3AFF-2BFE-6C4C-B258-21F22F1CB359}" srcId="{2EC8B1CE-9974-764B-A9EA-F54ECC6EE66F}" destId="{E5148D60-5016-554B-BBC6-F7265C9B5B5E}" srcOrd="0" destOrd="0" parTransId="{F3643F69-3316-624C-B5BF-5D2DCBF7C710}" sibTransId="{6E9DC954-30BA-D344-8A1D-45A3B91817BA}"/>
    <dgm:cxn modelId="{C6D48FA6-C377-9548-A69E-1380EA138A4B}" type="presOf" srcId="{2EC8B1CE-9974-764B-A9EA-F54ECC6EE66F}" destId="{61E6FF03-BB1B-7F42-BFDA-F5CC2070D482}" srcOrd="0" destOrd="0" presId="urn:microsoft.com/office/officeart/2009/3/layout/IncreasingArrowsProcess"/>
    <dgm:cxn modelId="{92DB3191-8FD0-EE45-84E9-6A7C39E9511A}" type="presOf" srcId="{3428B8DE-1108-D644-912C-26C929CAA57F}" destId="{05C67011-D825-3F44-A806-C1F90DACE900}" srcOrd="0" destOrd="0" presId="urn:microsoft.com/office/officeart/2009/3/layout/IncreasingArrowsProcess"/>
    <dgm:cxn modelId="{FE30F94D-E107-874D-BCFA-C192DC19BE2D}" srcId="{3428B8DE-1108-D644-912C-26C929CAA57F}" destId="{E2D1EE6E-39F4-5B48-84BF-6437E25D3215}" srcOrd="2" destOrd="0" parTransId="{B7949151-02CA-4943-868D-1AC88DF2C512}" sibTransId="{49C44EB9-95BD-6340-8434-55F101CA196F}"/>
    <dgm:cxn modelId="{C946150E-876A-874C-A26F-2D88796260B8}" srcId="{3428B8DE-1108-D644-912C-26C929CAA57F}" destId="{08467320-38FC-D947-A517-E55E5508440C}" srcOrd="3" destOrd="0" parTransId="{759C391F-E2E8-8240-A519-E8FEE0BC4640}" sibTransId="{4A64B66D-3DD6-8B45-8CBC-C7402D9EC16C}"/>
    <dgm:cxn modelId="{C77EB639-4074-A54D-B541-1D0417D69FD2}" type="presOf" srcId="{E5148D60-5016-554B-BBC6-F7265C9B5B5E}" destId="{D9028BBA-9AA4-CE45-840F-A6516B6BFEB1}" srcOrd="0" destOrd="0" presId="urn:microsoft.com/office/officeart/2009/3/layout/IncreasingArrowsProcess"/>
    <dgm:cxn modelId="{DC0FC38A-958B-234D-932D-3850CA23C876}" type="presOf" srcId="{2F429840-C146-254A-AC24-7B6007A771CC}" destId="{A21B66CA-6346-A545-8881-C73CE69DC490}" srcOrd="0" destOrd="0" presId="urn:microsoft.com/office/officeart/2009/3/layout/IncreasingArrowsProcess"/>
    <dgm:cxn modelId="{D49F102D-0BB1-9743-961F-3E02CCDB6709}" srcId="{DB2BD12B-7B0E-4A46-BFF1-4CF92B447531}" destId="{2F429840-C146-254A-AC24-7B6007A771CC}" srcOrd="0" destOrd="0" parTransId="{D85331EE-F459-E54D-9664-A1D38C98090E}" sibTransId="{5EEC0D0B-DF48-0A41-AAC4-DCAB6627FAB0}"/>
    <dgm:cxn modelId="{8D8A6E88-DC70-434F-9C9F-F6EB15BF54B5}" srcId="{E2D1EE6E-39F4-5B48-84BF-6437E25D3215}" destId="{8B7B4DDB-BA84-AB46-A4DE-8373806545C0}" srcOrd="0" destOrd="0" parTransId="{D5875868-BC5B-D740-86ED-352FF315001B}" sibTransId="{9AF5589E-A7EF-D14E-B0B8-ED951E8735F9}"/>
    <dgm:cxn modelId="{E6EB1772-8B24-7148-95E5-DF7631359EF4}" srcId="{08467320-38FC-D947-A517-E55E5508440C}" destId="{53F2C996-E00A-184C-BC13-068C797C725A}" srcOrd="0" destOrd="0" parTransId="{B56260DE-313C-1C4E-9925-745EF36B8A4E}" sibTransId="{E766ACB4-C802-7344-B7D4-23261483B5F1}"/>
    <dgm:cxn modelId="{67CFF886-FE41-B549-90A9-5B2B6C88DDA8}" type="presOf" srcId="{53F2C996-E00A-184C-BC13-068C797C725A}" destId="{F72264A9-F14A-C74A-87A2-0386AE090436}" srcOrd="0" destOrd="0" presId="urn:microsoft.com/office/officeart/2009/3/layout/IncreasingArrowsProcess"/>
    <dgm:cxn modelId="{001F40A3-0279-B54E-8D38-F954659C3A04}" type="presOf" srcId="{8B7B4DDB-BA84-AB46-A4DE-8373806545C0}" destId="{CF7D5A08-5CFE-124F-9FBE-5191DD4AB846}" srcOrd="0" destOrd="0" presId="urn:microsoft.com/office/officeart/2009/3/layout/IncreasingArrowsProcess"/>
    <dgm:cxn modelId="{76643C07-583C-2140-A2F8-F000A5F965AD}" srcId="{3428B8DE-1108-D644-912C-26C929CAA57F}" destId="{2EC8B1CE-9974-764B-A9EA-F54ECC6EE66F}" srcOrd="0" destOrd="0" parTransId="{5683F2AD-C45F-7A49-9CE9-B6C2195B312A}" sibTransId="{80C4919C-A24D-1241-A056-13ABF6397EE0}"/>
    <dgm:cxn modelId="{7A876CD7-32EE-D64D-B5BD-BDD317F53D1E}" srcId="{3428B8DE-1108-D644-912C-26C929CAA57F}" destId="{DB2BD12B-7B0E-4A46-BFF1-4CF92B447531}" srcOrd="1" destOrd="0" parTransId="{900231FA-35C7-6741-8575-01DF9E3FE80C}" sibTransId="{EA04CF18-34E6-A54C-AF44-48AD3F541879}"/>
    <dgm:cxn modelId="{897587A2-FA23-5A4F-A292-85F7BD8312BA}" type="presOf" srcId="{E2D1EE6E-39F4-5B48-84BF-6437E25D3215}" destId="{7B810D46-5BD7-5C4D-9235-34A580182AF8}" srcOrd="0" destOrd="0" presId="urn:microsoft.com/office/officeart/2009/3/layout/IncreasingArrowsProcess"/>
    <dgm:cxn modelId="{78DAAAA7-6907-DF43-B7ED-EE4DD906DE0F}" type="presOf" srcId="{DB2BD12B-7B0E-4A46-BFF1-4CF92B447531}" destId="{58FACF12-FC38-FB44-B3B1-3A2972D27B7D}" srcOrd="0" destOrd="0" presId="urn:microsoft.com/office/officeart/2009/3/layout/IncreasingArrowsProcess"/>
    <dgm:cxn modelId="{1656BD91-BD5E-1A46-A866-E8E92DA6B994}" type="presParOf" srcId="{05C67011-D825-3F44-A806-C1F90DACE900}" destId="{61E6FF03-BB1B-7F42-BFDA-F5CC2070D482}" srcOrd="0" destOrd="0" presId="urn:microsoft.com/office/officeart/2009/3/layout/IncreasingArrowsProcess"/>
    <dgm:cxn modelId="{75AD45AB-32A2-A847-A773-5A5C3BC1E623}" type="presParOf" srcId="{05C67011-D825-3F44-A806-C1F90DACE900}" destId="{D9028BBA-9AA4-CE45-840F-A6516B6BFEB1}" srcOrd="1" destOrd="0" presId="urn:microsoft.com/office/officeart/2009/3/layout/IncreasingArrowsProcess"/>
    <dgm:cxn modelId="{34D4E989-C62A-C549-ADB0-079AC23F2C9C}" type="presParOf" srcId="{05C67011-D825-3F44-A806-C1F90DACE900}" destId="{58FACF12-FC38-FB44-B3B1-3A2972D27B7D}" srcOrd="2" destOrd="0" presId="urn:microsoft.com/office/officeart/2009/3/layout/IncreasingArrowsProcess"/>
    <dgm:cxn modelId="{9F134EC9-E016-AA40-BFFD-AD9E8421DC76}" type="presParOf" srcId="{05C67011-D825-3F44-A806-C1F90DACE900}" destId="{A21B66CA-6346-A545-8881-C73CE69DC490}" srcOrd="3" destOrd="0" presId="urn:microsoft.com/office/officeart/2009/3/layout/IncreasingArrowsProcess"/>
    <dgm:cxn modelId="{1BCDEC25-8208-FD4A-9B92-41A56927A5A0}" type="presParOf" srcId="{05C67011-D825-3F44-A806-C1F90DACE900}" destId="{7B810D46-5BD7-5C4D-9235-34A580182AF8}" srcOrd="4" destOrd="0" presId="urn:microsoft.com/office/officeart/2009/3/layout/IncreasingArrowsProcess"/>
    <dgm:cxn modelId="{FD13EFB4-3D09-454B-9789-3057F88C6F01}" type="presParOf" srcId="{05C67011-D825-3F44-A806-C1F90DACE900}" destId="{CF7D5A08-5CFE-124F-9FBE-5191DD4AB846}" srcOrd="5" destOrd="0" presId="urn:microsoft.com/office/officeart/2009/3/layout/IncreasingArrowsProcess"/>
    <dgm:cxn modelId="{4823EDCE-0C92-D84F-86E5-CC4662C2BBE7}" type="presParOf" srcId="{05C67011-D825-3F44-A806-C1F90DACE900}" destId="{9008F10A-C3E9-A347-BF3B-77D933B53D2F}" srcOrd="6" destOrd="0" presId="urn:microsoft.com/office/officeart/2009/3/layout/IncreasingArrowsProcess"/>
    <dgm:cxn modelId="{99C1176A-A496-5549-B55C-CEE2165903F0}" type="presParOf" srcId="{05C67011-D825-3F44-A806-C1F90DACE900}" destId="{F72264A9-F14A-C74A-87A2-0386AE090436}" srcOrd="7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22F093E5-2010-1140-8554-E9EB01B86D22}" type="doc">
      <dgm:prSet loTypeId="urn:microsoft.com/office/officeart/2005/8/layout/vProcess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3B553C05-92FC-E141-BF2E-0D31EF8F7FC7}">
      <dgm:prSet phldrT="[Texto]" custT="1"/>
      <dgm:spPr/>
      <dgm:t>
        <a:bodyPr/>
        <a:lstStyle/>
        <a:p>
          <a:r>
            <a:rPr lang="es-ES" sz="2400" b="1" dirty="0" smtClean="0"/>
            <a:t>PERSONALIDAD</a:t>
          </a:r>
          <a:endParaRPr lang="es-ES" sz="2400" b="1" dirty="0"/>
        </a:p>
      </dgm:t>
    </dgm:pt>
    <dgm:pt modelId="{17C8887A-0C1D-7F4C-9540-D978E90CFBF4}" type="parTrans" cxnId="{A2942BAA-5525-3440-97A6-FFF4152D4A13}">
      <dgm:prSet/>
      <dgm:spPr/>
      <dgm:t>
        <a:bodyPr/>
        <a:lstStyle/>
        <a:p>
          <a:endParaRPr lang="es-ES"/>
        </a:p>
      </dgm:t>
    </dgm:pt>
    <dgm:pt modelId="{B270EB41-56E1-8043-B824-4B45B4ED82A3}" type="sibTrans" cxnId="{A2942BAA-5525-3440-97A6-FFF4152D4A13}">
      <dgm:prSet/>
      <dgm:spPr>
        <a:solidFill>
          <a:schemeClr val="accent3">
            <a:lumMod val="75000"/>
            <a:alpha val="90000"/>
          </a:schemeClr>
        </a:solidFill>
        <a:ln w="38100" cmpd="sng">
          <a:solidFill>
            <a:schemeClr val="bg1">
              <a:alpha val="90000"/>
            </a:schemeClr>
          </a:solidFill>
        </a:ln>
      </dgm:spPr>
      <dgm:t>
        <a:bodyPr/>
        <a:lstStyle/>
        <a:p>
          <a:endParaRPr lang="es-ES"/>
        </a:p>
      </dgm:t>
    </dgm:pt>
    <dgm:pt modelId="{CA4C1318-3283-594D-B46F-3B21C7D31C9B}">
      <dgm:prSet phldrT="[Texto]" custT="1"/>
      <dgm:spPr/>
      <dgm:t>
        <a:bodyPr/>
        <a:lstStyle/>
        <a:p>
          <a:r>
            <a:rPr lang="es-ES" sz="2000" i="1" dirty="0" smtClean="0"/>
            <a:t>Seguro de sí. No impositivo. Firme y decidido</a:t>
          </a:r>
          <a:endParaRPr lang="es-ES" sz="2000" i="1" dirty="0"/>
        </a:p>
      </dgm:t>
    </dgm:pt>
    <dgm:pt modelId="{EBBFFC16-2615-F74C-91F6-421097AF3808}" type="parTrans" cxnId="{8BE26652-8498-1C48-9345-C8BCD90AA45F}">
      <dgm:prSet/>
      <dgm:spPr/>
      <dgm:t>
        <a:bodyPr/>
        <a:lstStyle/>
        <a:p>
          <a:endParaRPr lang="es-ES"/>
        </a:p>
      </dgm:t>
    </dgm:pt>
    <dgm:pt modelId="{FBA984D7-044B-C341-9E5A-81D8CEAC35B1}" type="sibTrans" cxnId="{8BE26652-8498-1C48-9345-C8BCD90AA45F}">
      <dgm:prSet/>
      <dgm:spPr/>
      <dgm:t>
        <a:bodyPr/>
        <a:lstStyle/>
        <a:p>
          <a:endParaRPr lang="es-ES"/>
        </a:p>
      </dgm:t>
    </dgm:pt>
    <dgm:pt modelId="{473065D5-EF8B-6141-B826-EF6ECB66F4F0}">
      <dgm:prSet phldrT="[Texto]" custT="1"/>
      <dgm:spPr>
        <a:solidFill>
          <a:srgbClr val="660066"/>
        </a:solidFill>
      </dgm:spPr>
      <dgm:t>
        <a:bodyPr/>
        <a:lstStyle/>
        <a:p>
          <a:r>
            <a:rPr lang="es-ES" sz="2400" b="1" dirty="0" smtClean="0"/>
            <a:t>SOÑADOR</a:t>
          </a:r>
          <a:endParaRPr lang="es-ES" sz="2400" b="1" dirty="0"/>
        </a:p>
      </dgm:t>
    </dgm:pt>
    <dgm:pt modelId="{A0101D81-4A97-524D-95EC-513DDD0FCD92}" type="parTrans" cxnId="{3A65A650-3CE6-1B44-B37C-FFE7B75CC5A2}">
      <dgm:prSet/>
      <dgm:spPr/>
      <dgm:t>
        <a:bodyPr/>
        <a:lstStyle/>
        <a:p>
          <a:endParaRPr lang="es-ES"/>
        </a:p>
      </dgm:t>
    </dgm:pt>
    <dgm:pt modelId="{D3D9BBF3-2C73-D940-B3FF-A63EE00FDB32}" type="sibTrans" cxnId="{3A65A650-3CE6-1B44-B37C-FFE7B75CC5A2}">
      <dgm:prSet/>
      <dgm:spPr>
        <a:solidFill>
          <a:srgbClr val="BF9900">
            <a:alpha val="90000"/>
          </a:srgbClr>
        </a:solidFill>
        <a:ln w="38100" cmpd="sng">
          <a:solidFill>
            <a:srgbClr val="FFFFFF">
              <a:alpha val="90000"/>
            </a:srgbClr>
          </a:solidFill>
        </a:ln>
      </dgm:spPr>
      <dgm:t>
        <a:bodyPr/>
        <a:lstStyle/>
        <a:p>
          <a:endParaRPr lang="es-ES"/>
        </a:p>
      </dgm:t>
    </dgm:pt>
    <dgm:pt modelId="{A63E7B0E-527A-FB48-8F65-F7541F2D8F68}">
      <dgm:prSet phldrT="[Texto]" custT="1"/>
      <dgm:spPr/>
      <dgm:t>
        <a:bodyPr/>
        <a:lstStyle/>
        <a:p>
          <a:r>
            <a:rPr lang="es-ES" sz="2000" i="1" dirty="0" smtClean="0"/>
            <a:t>Tiene un sueño (utopía)y es visionario</a:t>
          </a:r>
          <a:endParaRPr lang="es-ES" sz="2000" i="1" dirty="0"/>
        </a:p>
      </dgm:t>
    </dgm:pt>
    <dgm:pt modelId="{E2C95F19-AE88-7B4C-92BB-0A72EDCADD09}" type="parTrans" cxnId="{BF315D3D-9C24-3440-A6E9-7E3D99317EE7}">
      <dgm:prSet/>
      <dgm:spPr/>
      <dgm:t>
        <a:bodyPr/>
        <a:lstStyle/>
        <a:p>
          <a:endParaRPr lang="es-ES"/>
        </a:p>
      </dgm:t>
    </dgm:pt>
    <dgm:pt modelId="{288895F4-8DE7-B14D-873B-775445B2DC37}" type="sibTrans" cxnId="{BF315D3D-9C24-3440-A6E9-7E3D99317EE7}">
      <dgm:prSet/>
      <dgm:spPr/>
      <dgm:t>
        <a:bodyPr/>
        <a:lstStyle/>
        <a:p>
          <a:endParaRPr lang="es-ES"/>
        </a:p>
      </dgm:t>
    </dgm:pt>
    <dgm:pt modelId="{2FD1842C-FB16-C046-AF46-7492AA6F89BF}">
      <dgm:prSet phldrT="[Texto]" custT="1"/>
      <dgm:spPr>
        <a:solidFill>
          <a:srgbClr val="800000"/>
        </a:solidFill>
      </dgm:spPr>
      <dgm:t>
        <a:bodyPr/>
        <a:lstStyle/>
        <a:p>
          <a:r>
            <a:rPr lang="es-ES" sz="2400" b="1" dirty="0" smtClean="0"/>
            <a:t>CONTAGIO</a:t>
          </a:r>
          <a:endParaRPr lang="es-ES" sz="2400" b="1" dirty="0"/>
        </a:p>
      </dgm:t>
    </dgm:pt>
    <dgm:pt modelId="{9B9D896D-EB72-774B-BA52-5E9613EA4C86}" type="parTrans" cxnId="{76FFC311-D2E1-5C48-ADBE-7860FE1AC603}">
      <dgm:prSet/>
      <dgm:spPr/>
      <dgm:t>
        <a:bodyPr/>
        <a:lstStyle/>
        <a:p>
          <a:endParaRPr lang="es-ES"/>
        </a:p>
      </dgm:t>
    </dgm:pt>
    <dgm:pt modelId="{95410B69-CB06-2340-A2B1-43C43D5C8588}" type="sibTrans" cxnId="{76FFC311-D2E1-5C48-ADBE-7860FE1AC603}">
      <dgm:prSet/>
      <dgm:spPr/>
      <dgm:t>
        <a:bodyPr/>
        <a:lstStyle/>
        <a:p>
          <a:endParaRPr lang="es-ES"/>
        </a:p>
      </dgm:t>
    </dgm:pt>
    <dgm:pt modelId="{907B3A22-7020-324C-8F76-7E2F2EB3A4BE}">
      <dgm:prSet phldrT="[Texto]" custT="1"/>
      <dgm:spPr/>
      <dgm:t>
        <a:bodyPr/>
        <a:lstStyle/>
        <a:p>
          <a:r>
            <a:rPr lang="es-ES" sz="2000" i="1" dirty="0" smtClean="0"/>
            <a:t>Capaz de estar al frete e involucrar a los demás</a:t>
          </a:r>
          <a:endParaRPr lang="es-ES" sz="2000" i="1" dirty="0"/>
        </a:p>
      </dgm:t>
    </dgm:pt>
    <dgm:pt modelId="{C3BA2208-C467-E246-B74B-95D649919A47}" type="parTrans" cxnId="{0D0FA5F5-EE63-8542-AA08-1A9FFAADE690}">
      <dgm:prSet/>
      <dgm:spPr/>
      <dgm:t>
        <a:bodyPr/>
        <a:lstStyle/>
        <a:p>
          <a:endParaRPr lang="es-ES"/>
        </a:p>
      </dgm:t>
    </dgm:pt>
    <dgm:pt modelId="{B15AEACB-57F0-064C-92BF-A1750DFC3B33}" type="sibTrans" cxnId="{0D0FA5F5-EE63-8542-AA08-1A9FFAADE690}">
      <dgm:prSet/>
      <dgm:spPr/>
      <dgm:t>
        <a:bodyPr/>
        <a:lstStyle/>
        <a:p>
          <a:endParaRPr lang="es-ES"/>
        </a:p>
      </dgm:t>
    </dgm:pt>
    <dgm:pt modelId="{79476F0B-28C7-8D49-AC0C-8367F76ED2BE}" type="pres">
      <dgm:prSet presAssocID="{22F093E5-2010-1140-8554-E9EB01B86D2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F048807-A7E3-2942-BBCC-071110CEE3BE}" type="pres">
      <dgm:prSet presAssocID="{22F093E5-2010-1140-8554-E9EB01B86D22}" presName="dummyMaxCanvas" presStyleCnt="0">
        <dgm:presLayoutVars/>
      </dgm:prSet>
      <dgm:spPr/>
    </dgm:pt>
    <dgm:pt modelId="{F1A2CF2A-AEDB-514D-B07D-643A73BE3D4D}" type="pres">
      <dgm:prSet presAssocID="{22F093E5-2010-1140-8554-E9EB01B86D22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BB8BCFC-DCA7-2447-AA60-80613B71B01E}" type="pres">
      <dgm:prSet presAssocID="{22F093E5-2010-1140-8554-E9EB01B86D22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24D2E3C-5BAB-284C-B803-397592CBBD38}" type="pres">
      <dgm:prSet presAssocID="{22F093E5-2010-1140-8554-E9EB01B86D22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CF32AA9-10C4-8D43-A09A-88BF82627557}" type="pres">
      <dgm:prSet presAssocID="{22F093E5-2010-1140-8554-E9EB01B86D22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C888278-9031-FD46-B896-3CD241F4C4F2}" type="pres">
      <dgm:prSet presAssocID="{22F093E5-2010-1140-8554-E9EB01B86D22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50E43E9-3FE1-6D4C-BC3B-3B6543F54CF5}" type="pres">
      <dgm:prSet presAssocID="{22F093E5-2010-1140-8554-E9EB01B86D22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7FC0490-955E-2D49-9CAA-0E3623F8DF72}" type="pres">
      <dgm:prSet presAssocID="{22F093E5-2010-1140-8554-E9EB01B86D22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20CFA63-0A9E-D840-A42F-B1F9C04383EB}" type="pres">
      <dgm:prSet presAssocID="{22F093E5-2010-1140-8554-E9EB01B86D22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D0FA5F5-EE63-8542-AA08-1A9FFAADE690}" srcId="{2FD1842C-FB16-C046-AF46-7492AA6F89BF}" destId="{907B3A22-7020-324C-8F76-7E2F2EB3A4BE}" srcOrd="0" destOrd="0" parTransId="{C3BA2208-C467-E246-B74B-95D649919A47}" sibTransId="{B15AEACB-57F0-064C-92BF-A1750DFC3B33}"/>
    <dgm:cxn modelId="{D94A991E-BD7B-F249-B529-C333E07EC933}" type="presOf" srcId="{A63E7B0E-527A-FB48-8F65-F7541F2D8F68}" destId="{17FC0490-955E-2D49-9CAA-0E3623F8DF72}" srcOrd="1" destOrd="1" presId="urn:microsoft.com/office/officeart/2005/8/layout/vProcess5"/>
    <dgm:cxn modelId="{B4F3AE2E-C933-9C40-B88C-F264696775E1}" type="presOf" srcId="{907B3A22-7020-324C-8F76-7E2F2EB3A4BE}" destId="{820CFA63-0A9E-D840-A42F-B1F9C04383EB}" srcOrd="1" destOrd="1" presId="urn:microsoft.com/office/officeart/2005/8/layout/vProcess5"/>
    <dgm:cxn modelId="{76FFC311-D2E1-5C48-ADBE-7860FE1AC603}" srcId="{22F093E5-2010-1140-8554-E9EB01B86D22}" destId="{2FD1842C-FB16-C046-AF46-7492AA6F89BF}" srcOrd="2" destOrd="0" parTransId="{9B9D896D-EB72-774B-BA52-5E9613EA4C86}" sibTransId="{95410B69-CB06-2340-A2B1-43C43D5C8588}"/>
    <dgm:cxn modelId="{BF315D3D-9C24-3440-A6E9-7E3D99317EE7}" srcId="{473065D5-EF8B-6141-B826-EF6ECB66F4F0}" destId="{A63E7B0E-527A-FB48-8F65-F7541F2D8F68}" srcOrd="0" destOrd="0" parTransId="{E2C95F19-AE88-7B4C-92BB-0A72EDCADD09}" sibTransId="{288895F4-8DE7-B14D-873B-775445B2DC37}"/>
    <dgm:cxn modelId="{B4F5509B-C718-8A4E-9214-71077D1D36E6}" type="presOf" srcId="{907B3A22-7020-324C-8F76-7E2F2EB3A4BE}" destId="{C24D2E3C-5BAB-284C-B803-397592CBBD38}" srcOrd="0" destOrd="1" presId="urn:microsoft.com/office/officeart/2005/8/layout/vProcess5"/>
    <dgm:cxn modelId="{72684BB8-90E0-4741-9A3C-C063EEDE5197}" type="presOf" srcId="{A63E7B0E-527A-FB48-8F65-F7541F2D8F68}" destId="{8BB8BCFC-DCA7-2447-AA60-80613B71B01E}" srcOrd="0" destOrd="1" presId="urn:microsoft.com/office/officeart/2005/8/layout/vProcess5"/>
    <dgm:cxn modelId="{E80185C3-43CE-444B-B7C2-FEC907B0FC47}" type="presOf" srcId="{473065D5-EF8B-6141-B826-EF6ECB66F4F0}" destId="{8BB8BCFC-DCA7-2447-AA60-80613B71B01E}" srcOrd="0" destOrd="0" presId="urn:microsoft.com/office/officeart/2005/8/layout/vProcess5"/>
    <dgm:cxn modelId="{802D992E-9341-1244-9FEB-290CB24F9DAA}" type="presOf" srcId="{CA4C1318-3283-594D-B46F-3B21C7D31C9B}" destId="{F1A2CF2A-AEDB-514D-B07D-643A73BE3D4D}" srcOrd="0" destOrd="1" presId="urn:microsoft.com/office/officeart/2005/8/layout/vProcess5"/>
    <dgm:cxn modelId="{8BE26652-8498-1C48-9345-C8BCD90AA45F}" srcId="{3B553C05-92FC-E141-BF2E-0D31EF8F7FC7}" destId="{CA4C1318-3283-594D-B46F-3B21C7D31C9B}" srcOrd="0" destOrd="0" parTransId="{EBBFFC16-2615-F74C-91F6-421097AF3808}" sibTransId="{FBA984D7-044B-C341-9E5A-81D8CEAC35B1}"/>
    <dgm:cxn modelId="{9B554B20-2C17-7A42-8B57-F64AF5495D6B}" type="presOf" srcId="{2FD1842C-FB16-C046-AF46-7492AA6F89BF}" destId="{820CFA63-0A9E-D840-A42F-B1F9C04383EB}" srcOrd="1" destOrd="0" presId="urn:microsoft.com/office/officeart/2005/8/layout/vProcess5"/>
    <dgm:cxn modelId="{F9BE5D3A-AD91-144D-821C-D0EA39746C58}" type="presOf" srcId="{B270EB41-56E1-8043-B824-4B45B4ED82A3}" destId="{2CF32AA9-10C4-8D43-A09A-88BF82627557}" srcOrd="0" destOrd="0" presId="urn:microsoft.com/office/officeart/2005/8/layout/vProcess5"/>
    <dgm:cxn modelId="{97F38A8D-D3C1-6540-A23C-1739096825B1}" type="presOf" srcId="{473065D5-EF8B-6141-B826-EF6ECB66F4F0}" destId="{17FC0490-955E-2D49-9CAA-0E3623F8DF72}" srcOrd="1" destOrd="0" presId="urn:microsoft.com/office/officeart/2005/8/layout/vProcess5"/>
    <dgm:cxn modelId="{4EEF96C9-AB2D-2940-98D8-36FA51D3DE94}" type="presOf" srcId="{2FD1842C-FB16-C046-AF46-7492AA6F89BF}" destId="{C24D2E3C-5BAB-284C-B803-397592CBBD38}" srcOrd="0" destOrd="0" presId="urn:microsoft.com/office/officeart/2005/8/layout/vProcess5"/>
    <dgm:cxn modelId="{4A30DC00-E576-8C46-ADC0-25D62153A563}" type="presOf" srcId="{CA4C1318-3283-594D-B46F-3B21C7D31C9B}" destId="{950E43E9-3FE1-6D4C-BC3B-3B6543F54CF5}" srcOrd="1" destOrd="1" presId="urn:microsoft.com/office/officeart/2005/8/layout/vProcess5"/>
    <dgm:cxn modelId="{A2942BAA-5525-3440-97A6-FFF4152D4A13}" srcId="{22F093E5-2010-1140-8554-E9EB01B86D22}" destId="{3B553C05-92FC-E141-BF2E-0D31EF8F7FC7}" srcOrd="0" destOrd="0" parTransId="{17C8887A-0C1D-7F4C-9540-D978E90CFBF4}" sibTransId="{B270EB41-56E1-8043-B824-4B45B4ED82A3}"/>
    <dgm:cxn modelId="{6D4E390E-7557-F14A-BE11-AC65C3B5EC32}" type="presOf" srcId="{3B553C05-92FC-E141-BF2E-0D31EF8F7FC7}" destId="{950E43E9-3FE1-6D4C-BC3B-3B6543F54CF5}" srcOrd="1" destOrd="0" presId="urn:microsoft.com/office/officeart/2005/8/layout/vProcess5"/>
    <dgm:cxn modelId="{3A65A650-3CE6-1B44-B37C-FFE7B75CC5A2}" srcId="{22F093E5-2010-1140-8554-E9EB01B86D22}" destId="{473065D5-EF8B-6141-B826-EF6ECB66F4F0}" srcOrd="1" destOrd="0" parTransId="{A0101D81-4A97-524D-95EC-513DDD0FCD92}" sibTransId="{D3D9BBF3-2C73-D940-B3FF-A63EE00FDB32}"/>
    <dgm:cxn modelId="{892172C0-E6C3-A245-AF2F-3DA1659EFEDD}" type="presOf" srcId="{D3D9BBF3-2C73-D940-B3FF-A63EE00FDB32}" destId="{4C888278-9031-FD46-B896-3CD241F4C4F2}" srcOrd="0" destOrd="0" presId="urn:microsoft.com/office/officeart/2005/8/layout/vProcess5"/>
    <dgm:cxn modelId="{D13CAA2A-C69E-5446-98AA-AE56DA9EED1B}" type="presOf" srcId="{22F093E5-2010-1140-8554-E9EB01B86D22}" destId="{79476F0B-28C7-8D49-AC0C-8367F76ED2BE}" srcOrd="0" destOrd="0" presId="urn:microsoft.com/office/officeart/2005/8/layout/vProcess5"/>
    <dgm:cxn modelId="{82BF1BF2-1600-8549-952B-4F1A0ACDE8F2}" type="presOf" srcId="{3B553C05-92FC-E141-BF2E-0D31EF8F7FC7}" destId="{F1A2CF2A-AEDB-514D-B07D-643A73BE3D4D}" srcOrd="0" destOrd="0" presId="urn:microsoft.com/office/officeart/2005/8/layout/vProcess5"/>
    <dgm:cxn modelId="{49D78CF6-A161-084A-B15A-3ACE581EAC48}" type="presParOf" srcId="{79476F0B-28C7-8D49-AC0C-8367F76ED2BE}" destId="{CF048807-A7E3-2942-BBCC-071110CEE3BE}" srcOrd="0" destOrd="0" presId="urn:microsoft.com/office/officeart/2005/8/layout/vProcess5"/>
    <dgm:cxn modelId="{BE807764-0A16-9743-8E1B-452FE96B1AD5}" type="presParOf" srcId="{79476F0B-28C7-8D49-AC0C-8367F76ED2BE}" destId="{F1A2CF2A-AEDB-514D-B07D-643A73BE3D4D}" srcOrd="1" destOrd="0" presId="urn:microsoft.com/office/officeart/2005/8/layout/vProcess5"/>
    <dgm:cxn modelId="{399A2B8B-E08B-1A48-8146-F8EF5F9AB238}" type="presParOf" srcId="{79476F0B-28C7-8D49-AC0C-8367F76ED2BE}" destId="{8BB8BCFC-DCA7-2447-AA60-80613B71B01E}" srcOrd="2" destOrd="0" presId="urn:microsoft.com/office/officeart/2005/8/layout/vProcess5"/>
    <dgm:cxn modelId="{BC3A59FD-77D1-4943-A584-7151CD1CC3E2}" type="presParOf" srcId="{79476F0B-28C7-8D49-AC0C-8367F76ED2BE}" destId="{C24D2E3C-5BAB-284C-B803-397592CBBD38}" srcOrd="3" destOrd="0" presId="urn:microsoft.com/office/officeart/2005/8/layout/vProcess5"/>
    <dgm:cxn modelId="{1CB3FFC2-2328-BD49-BCFC-4D0437F0D899}" type="presParOf" srcId="{79476F0B-28C7-8D49-AC0C-8367F76ED2BE}" destId="{2CF32AA9-10C4-8D43-A09A-88BF82627557}" srcOrd="4" destOrd="0" presId="urn:microsoft.com/office/officeart/2005/8/layout/vProcess5"/>
    <dgm:cxn modelId="{9C6FB566-6784-E54B-941F-0FA45199A1D9}" type="presParOf" srcId="{79476F0B-28C7-8D49-AC0C-8367F76ED2BE}" destId="{4C888278-9031-FD46-B896-3CD241F4C4F2}" srcOrd="5" destOrd="0" presId="urn:microsoft.com/office/officeart/2005/8/layout/vProcess5"/>
    <dgm:cxn modelId="{EA800660-FB34-CD46-8C9B-864D821861DE}" type="presParOf" srcId="{79476F0B-28C7-8D49-AC0C-8367F76ED2BE}" destId="{950E43E9-3FE1-6D4C-BC3B-3B6543F54CF5}" srcOrd="6" destOrd="0" presId="urn:microsoft.com/office/officeart/2005/8/layout/vProcess5"/>
    <dgm:cxn modelId="{51C99FF5-14E6-1B41-85D2-E052A8171CF4}" type="presParOf" srcId="{79476F0B-28C7-8D49-AC0C-8367F76ED2BE}" destId="{17FC0490-955E-2D49-9CAA-0E3623F8DF72}" srcOrd="7" destOrd="0" presId="urn:microsoft.com/office/officeart/2005/8/layout/vProcess5"/>
    <dgm:cxn modelId="{9142CE4C-358F-E14C-BD70-C5C3ECFD81AA}" type="presParOf" srcId="{79476F0B-28C7-8D49-AC0C-8367F76ED2BE}" destId="{820CFA63-0A9E-D840-A42F-B1F9C04383EB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C7C828ED-FF51-5040-994D-A4B8CAE17850}" type="doc">
      <dgm:prSet loTypeId="urn:microsoft.com/office/officeart/2005/8/layout/process4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2F35CADA-2D4D-E54D-BB55-81DB275E6A7E}">
      <dgm:prSet phldrT="[Texto]" custT="1"/>
      <dgm:spPr/>
      <dgm:t>
        <a:bodyPr/>
        <a:lstStyle/>
        <a:p>
          <a:r>
            <a:rPr lang="es-ES" sz="3200" b="1" dirty="0" smtClean="0"/>
            <a:t>ESCUCHA</a:t>
          </a:r>
          <a:endParaRPr lang="es-ES" sz="3200" b="1" dirty="0"/>
        </a:p>
      </dgm:t>
    </dgm:pt>
    <dgm:pt modelId="{8E850F43-1E4C-6441-9D1B-C6A5FDDF9728}" type="parTrans" cxnId="{F5193371-C40C-9440-B640-588150789B81}">
      <dgm:prSet/>
      <dgm:spPr/>
      <dgm:t>
        <a:bodyPr/>
        <a:lstStyle/>
        <a:p>
          <a:endParaRPr lang="es-ES"/>
        </a:p>
      </dgm:t>
    </dgm:pt>
    <dgm:pt modelId="{DFF40BBB-9A9A-4045-816D-D79BB7CB77B1}" type="sibTrans" cxnId="{F5193371-C40C-9440-B640-588150789B81}">
      <dgm:prSet/>
      <dgm:spPr/>
      <dgm:t>
        <a:bodyPr/>
        <a:lstStyle/>
        <a:p>
          <a:endParaRPr lang="es-ES"/>
        </a:p>
      </dgm:t>
    </dgm:pt>
    <dgm:pt modelId="{867433CD-CEFD-6946-AD36-E521E148F276}">
      <dgm:prSet phldrT="[Texto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s-ES" sz="2000" dirty="0" smtClean="0"/>
            <a:t>A Dios y al pueblo</a:t>
          </a:r>
          <a:endParaRPr lang="es-ES" sz="2000" dirty="0"/>
        </a:p>
      </dgm:t>
    </dgm:pt>
    <dgm:pt modelId="{D615D094-539F-C24B-8E2A-99BEFB0F94FC}" type="parTrans" cxnId="{59A9523E-AA95-BA4A-927E-EF0D06777C82}">
      <dgm:prSet/>
      <dgm:spPr/>
      <dgm:t>
        <a:bodyPr/>
        <a:lstStyle/>
        <a:p>
          <a:endParaRPr lang="es-ES"/>
        </a:p>
      </dgm:t>
    </dgm:pt>
    <dgm:pt modelId="{45D119C6-7626-324F-8BAF-016518D81788}" type="sibTrans" cxnId="{59A9523E-AA95-BA4A-927E-EF0D06777C82}">
      <dgm:prSet/>
      <dgm:spPr/>
      <dgm:t>
        <a:bodyPr/>
        <a:lstStyle/>
        <a:p>
          <a:endParaRPr lang="es-ES"/>
        </a:p>
      </dgm:t>
    </dgm:pt>
    <dgm:pt modelId="{1D884377-FC8E-7147-81BB-1591EC384F65}">
      <dgm:prSet phldrT="[Texto]" custT="1"/>
      <dgm:spPr>
        <a:solidFill>
          <a:srgbClr val="800000"/>
        </a:solidFill>
      </dgm:spPr>
      <dgm:t>
        <a:bodyPr/>
        <a:lstStyle/>
        <a:p>
          <a:r>
            <a:rPr lang="es-ES" sz="3200" b="1" dirty="0" smtClean="0"/>
            <a:t>CONTAGIA</a:t>
          </a:r>
          <a:endParaRPr lang="es-ES" sz="3200" b="1" dirty="0"/>
        </a:p>
      </dgm:t>
    </dgm:pt>
    <dgm:pt modelId="{A6B5E429-13D6-A440-A4CE-7517FFDB6BCA}" type="parTrans" cxnId="{D527FB98-C447-B54B-87DF-2CB07CE1B4A8}">
      <dgm:prSet/>
      <dgm:spPr/>
      <dgm:t>
        <a:bodyPr/>
        <a:lstStyle/>
        <a:p>
          <a:endParaRPr lang="es-ES"/>
        </a:p>
      </dgm:t>
    </dgm:pt>
    <dgm:pt modelId="{D39CE99A-7082-2B4F-BC8E-D155FFDD7D23}" type="sibTrans" cxnId="{D527FB98-C447-B54B-87DF-2CB07CE1B4A8}">
      <dgm:prSet/>
      <dgm:spPr/>
      <dgm:t>
        <a:bodyPr/>
        <a:lstStyle/>
        <a:p>
          <a:endParaRPr lang="es-ES"/>
        </a:p>
      </dgm:t>
    </dgm:pt>
    <dgm:pt modelId="{7F063742-7446-E548-A978-0EC6329E56A7}">
      <dgm:prSet phldrT="[Texto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s-ES" sz="2000" dirty="0" smtClean="0"/>
            <a:t>Su experiencia. Dice lo que escucha</a:t>
          </a:r>
        </a:p>
      </dgm:t>
    </dgm:pt>
    <dgm:pt modelId="{5C81E825-77C6-C447-84CE-393177B6181E}" type="parTrans" cxnId="{EF9C0C43-A499-434E-8184-913BEF9F1B84}">
      <dgm:prSet/>
      <dgm:spPr/>
      <dgm:t>
        <a:bodyPr/>
        <a:lstStyle/>
        <a:p>
          <a:endParaRPr lang="es-ES"/>
        </a:p>
      </dgm:t>
    </dgm:pt>
    <dgm:pt modelId="{50428EF5-4B7D-4A49-9871-CF986EDB9EEE}" type="sibTrans" cxnId="{EF9C0C43-A499-434E-8184-913BEF9F1B84}">
      <dgm:prSet/>
      <dgm:spPr/>
      <dgm:t>
        <a:bodyPr/>
        <a:lstStyle/>
        <a:p>
          <a:endParaRPr lang="es-ES"/>
        </a:p>
      </dgm:t>
    </dgm:pt>
    <dgm:pt modelId="{2EB15BAC-7CCA-5F43-881C-4F0AE4A8DEBC}">
      <dgm:prSet phldrT="[Texto]" custT="1"/>
      <dgm:spPr>
        <a:solidFill>
          <a:srgbClr val="660066"/>
        </a:solidFill>
      </dgm:spPr>
      <dgm:t>
        <a:bodyPr/>
        <a:lstStyle/>
        <a:p>
          <a:r>
            <a:rPr lang="es-ES" sz="3200" b="1" dirty="0" smtClean="0"/>
            <a:t>PRACTICA</a:t>
          </a:r>
          <a:endParaRPr lang="es-ES" sz="3200" b="1" dirty="0"/>
        </a:p>
      </dgm:t>
    </dgm:pt>
    <dgm:pt modelId="{84AC060B-041C-5549-B170-6EB5A5235226}" type="parTrans" cxnId="{5D82ECF7-C46E-A540-BDC0-4FA79AF56CFA}">
      <dgm:prSet/>
      <dgm:spPr/>
      <dgm:t>
        <a:bodyPr/>
        <a:lstStyle/>
        <a:p>
          <a:endParaRPr lang="es-ES"/>
        </a:p>
      </dgm:t>
    </dgm:pt>
    <dgm:pt modelId="{EB7FA170-0AD9-684A-9997-5568BCBF5DDC}" type="sibTrans" cxnId="{5D82ECF7-C46E-A540-BDC0-4FA79AF56CFA}">
      <dgm:prSet/>
      <dgm:spPr/>
      <dgm:t>
        <a:bodyPr/>
        <a:lstStyle/>
        <a:p>
          <a:endParaRPr lang="es-ES"/>
        </a:p>
      </dgm:t>
    </dgm:pt>
    <dgm:pt modelId="{E3BEA687-0296-0E43-92A8-BA022B86D3FE}">
      <dgm:prSet phldrT="[Texto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s-ES" sz="2000" dirty="0" smtClean="0"/>
            <a:t>Hace lo que dice</a:t>
          </a:r>
        </a:p>
      </dgm:t>
    </dgm:pt>
    <dgm:pt modelId="{C813778D-DB03-1D4C-A739-6872312D316F}" type="parTrans" cxnId="{54CFB856-2AFE-054A-963F-6D9909869BF7}">
      <dgm:prSet/>
      <dgm:spPr/>
      <dgm:t>
        <a:bodyPr/>
        <a:lstStyle/>
        <a:p>
          <a:endParaRPr lang="es-ES"/>
        </a:p>
      </dgm:t>
    </dgm:pt>
    <dgm:pt modelId="{7B4FFDE5-B32E-1A40-A553-67B64021B1D6}" type="sibTrans" cxnId="{54CFB856-2AFE-054A-963F-6D9909869BF7}">
      <dgm:prSet/>
      <dgm:spPr/>
      <dgm:t>
        <a:bodyPr/>
        <a:lstStyle/>
        <a:p>
          <a:endParaRPr lang="es-ES"/>
        </a:p>
      </dgm:t>
    </dgm:pt>
    <dgm:pt modelId="{88BCAD77-227C-A148-9735-AE8F35233FBD}" type="pres">
      <dgm:prSet presAssocID="{C7C828ED-FF51-5040-994D-A4B8CAE1785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A7C32AF-DA45-4142-A86A-AB2EACAF1894}" type="pres">
      <dgm:prSet presAssocID="{2EB15BAC-7CCA-5F43-881C-4F0AE4A8DEBC}" presName="boxAndChildren" presStyleCnt="0"/>
      <dgm:spPr/>
    </dgm:pt>
    <dgm:pt modelId="{755F14EE-CFFA-8949-8A66-B09A44AF1904}" type="pres">
      <dgm:prSet presAssocID="{2EB15BAC-7CCA-5F43-881C-4F0AE4A8DEBC}" presName="parentTextBox" presStyleLbl="node1" presStyleIdx="0" presStyleCnt="3"/>
      <dgm:spPr/>
      <dgm:t>
        <a:bodyPr/>
        <a:lstStyle/>
        <a:p>
          <a:endParaRPr lang="es-ES"/>
        </a:p>
      </dgm:t>
    </dgm:pt>
    <dgm:pt modelId="{CDAE8A66-8E04-234E-9CC7-7F4C82AB520B}" type="pres">
      <dgm:prSet presAssocID="{2EB15BAC-7CCA-5F43-881C-4F0AE4A8DEBC}" presName="entireBox" presStyleLbl="node1" presStyleIdx="0" presStyleCnt="3"/>
      <dgm:spPr/>
      <dgm:t>
        <a:bodyPr/>
        <a:lstStyle/>
        <a:p>
          <a:endParaRPr lang="es-ES"/>
        </a:p>
      </dgm:t>
    </dgm:pt>
    <dgm:pt modelId="{1B9F611C-3A32-7E4A-B978-9FB52A11010C}" type="pres">
      <dgm:prSet presAssocID="{2EB15BAC-7CCA-5F43-881C-4F0AE4A8DEBC}" presName="descendantBox" presStyleCnt="0"/>
      <dgm:spPr/>
    </dgm:pt>
    <dgm:pt modelId="{6B371804-1F87-BD42-9E95-697A1DC842CE}" type="pres">
      <dgm:prSet presAssocID="{E3BEA687-0296-0E43-92A8-BA022B86D3FE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300E594-61E8-B54A-AC2F-3A17122B576B}" type="pres">
      <dgm:prSet presAssocID="{D39CE99A-7082-2B4F-BC8E-D155FFDD7D23}" presName="sp" presStyleCnt="0"/>
      <dgm:spPr/>
    </dgm:pt>
    <dgm:pt modelId="{F59FD42B-CC1B-C94A-96DE-CC2E5F5A515E}" type="pres">
      <dgm:prSet presAssocID="{1D884377-FC8E-7147-81BB-1591EC384F65}" presName="arrowAndChildren" presStyleCnt="0"/>
      <dgm:spPr/>
    </dgm:pt>
    <dgm:pt modelId="{885EE654-8821-C54C-A02D-09164CA18145}" type="pres">
      <dgm:prSet presAssocID="{1D884377-FC8E-7147-81BB-1591EC384F65}" presName="parentTextArrow" presStyleLbl="node1" presStyleIdx="0" presStyleCnt="3"/>
      <dgm:spPr/>
      <dgm:t>
        <a:bodyPr/>
        <a:lstStyle/>
        <a:p>
          <a:endParaRPr lang="es-ES"/>
        </a:p>
      </dgm:t>
    </dgm:pt>
    <dgm:pt modelId="{29735B3D-894F-704F-904A-4E854961A9C2}" type="pres">
      <dgm:prSet presAssocID="{1D884377-FC8E-7147-81BB-1591EC384F65}" presName="arrow" presStyleLbl="node1" presStyleIdx="1" presStyleCnt="3"/>
      <dgm:spPr/>
      <dgm:t>
        <a:bodyPr/>
        <a:lstStyle/>
        <a:p>
          <a:endParaRPr lang="es-ES"/>
        </a:p>
      </dgm:t>
    </dgm:pt>
    <dgm:pt modelId="{3C1E1F65-C80E-C949-81E8-62FAA9687874}" type="pres">
      <dgm:prSet presAssocID="{1D884377-FC8E-7147-81BB-1591EC384F65}" presName="descendantArrow" presStyleCnt="0"/>
      <dgm:spPr/>
    </dgm:pt>
    <dgm:pt modelId="{42DE2A3F-1B34-5A4E-BFAC-B9B4591C3710}" type="pres">
      <dgm:prSet presAssocID="{7F063742-7446-E548-A978-0EC6329E56A7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241CDC4-C2A3-C740-A644-6870E93A99F8}" type="pres">
      <dgm:prSet presAssocID="{DFF40BBB-9A9A-4045-816D-D79BB7CB77B1}" presName="sp" presStyleCnt="0"/>
      <dgm:spPr/>
    </dgm:pt>
    <dgm:pt modelId="{DDCC3E12-9AB1-EE4C-8392-F843AD738DEC}" type="pres">
      <dgm:prSet presAssocID="{2F35CADA-2D4D-E54D-BB55-81DB275E6A7E}" presName="arrowAndChildren" presStyleCnt="0"/>
      <dgm:spPr/>
    </dgm:pt>
    <dgm:pt modelId="{4AE8565F-21D5-2F4D-B61A-A07841B9DD59}" type="pres">
      <dgm:prSet presAssocID="{2F35CADA-2D4D-E54D-BB55-81DB275E6A7E}" presName="parentTextArrow" presStyleLbl="node1" presStyleIdx="1" presStyleCnt="3"/>
      <dgm:spPr/>
      <dgm:t>
        <a:bodyPr/>
        <a:lstStyle/>
        <a:p>
          <a:endParaRPr lang="es-ES"/>
        </a:p>
      </dgm:t>
    </dgm:pt>
    <dgm:pt modelId="{F1CA57DF-00FA-7D4A-9D14-459D6A0D308C}" type="pres">
      <dgm:prSet presAssocID="{2F35CADA-2D4D-E54D-BB55-81DB275E6A7E}" presName="arrow" presStyleLbl="node1" presStyleIdx="2" presStyleCnt="3"/>
      <dgm:spPr/>
      <dgm:t>
        <a:bodyPr/>
        <a:lstStyle/>
        <a:p>
          <a:endParaRPr lang="es-ES"/>
        </a:p>
      </dgm:t>
    </dgm:pt>
    <dgm:pt modelId="{134BFBD9-7AFC-D14C-860E-9CA972C292AB}" type="pres">
      <dgm:prSet presAssocID="{2F35CADA-2D4D-E54D-BB55-81DB275E6A7E}" presName="descendantArrow" presStyleCnt="0"/>
      <dgm:spPr/>
    </dgm:pt>
    <dgm:pt modelId="{8B7A7F89-7A5D-F941-B5DE-0ECB9C22EE87}" type="pres">
      <dgm:prSet presAssocID="{867433CD-CEFD-6946-AD36-E521E148F276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D82ECF7-C46E-A540-BDC0-4FA79AF56CFA}" srcId="{C7C828ED-FF51-5040-994D-A4B8CAE17850}" destId="{2EB15BAC-7CCA-5F43-881C-4F0AE4A8DEBC}" srcOrd="2" destOrd="0" parTransId="{84AC060B-041C-5549-B170-6EB5A5235226}" sibTransId="{EB7FA170-0AD9-684A-9997-5568BCBF5DDC}"/>
    <dgm:cxn modelId="{D527FB98-C447-B54B-87DF-2CB07CE1B4A8}" srcId="{C7C828ED-FF51-5040-994D-A4B8CAE17850}" destId="{1D884377-FC8E-7147-81BB-1591EC384F65}" srcOrd="1" destOrd="0" parTransId="{A6B5E429-13D6-A440-A4CE-7517FFDB6BCA}" sibTransId="{D39CE99A-7082-2B4F-BC8E-D155FFDD7D23}"/>
    <dgm:cxn modelId="{4F72EB80-0473-9C47-A144-E232E2995073}" type="presOf" srcId="{1D884377-FC8E-7147-81BB-1591EC384F65}" destId="{29735B3D-894F-704F-904A-4E854961A9C2}" srcOrd="1" destOrd="0" presId="urn:microsoft.com/office/officeart/2005/8/layout/process4"/>
    <dgm:cxn modelId="{6F2024DB-A674-E14B-95B5-7287DC1D85E5}" type="presOf" srcId="{E3BEA687-0296-0E43-92A8-BA022B86D3FE}" destId="{6B371804-1F87-BD42-9E95-697A1DC842CE}" srcOrd="0" destOrd="0" presId="urn:microsoft.com/office/officeart/2005/8/layout/process4"/>
    <dgm:cxn modelId="{893F067A-E83D-7048-B8A1-387E3596F099}" type="presOf" srcId="{2EB15BAC-7CCA-5F43-881C-4F0AE4A8DEBC}" destId="{755F14EE-CFFA-8949-8A66-B09A44AF1904}" srcOrd="0" destOrd="0" presId="urn:microsoft.com/office/officeart/2005/8/layout/process4"/>
    <dgm:cxn modelId="{EF9C0C43-A499-434E-8184-913BEF9F1B84}" srcId="{1D884377-FC8E-7147-81BB-1591EC384F65}" destId="{7F063742-7446-E548-A978-0EC6329E56A7}" srcOrd="0" destOrd="0" parTransId="{5C81E825-77C6-C447-84CE-393177B6181E}" sibTransId="{50428EF5-4B7D-4A49-9871-CF986EDB9EEE}"/>
    <dgm:cxn modelId="{54CFB856-2AFE-054A-963F-6D9909869BF7}" srcId="{2EB15BAC-7CCA-5F43-881C-4F0AE4A8DEBC}" destId="{E3BEA687-0296-0E43-92A8-BA022B86D3FE}" srcOrd="0" destOrd="0" parTransId="{C813778D-DB03-1D4C-A739-6872312D316F}" sibTransId="{7B4FFDE5-B32E-1A40-A553-67B64021B1D6}"/>
    <dgm:cxn modelId="{59A9523E-AA95-BA4A-927E-EF0D06777C82}" srcId="{2F35CADA-2D4D-E54D-BB55-81DB275E6A7E}" destId="{867433CD-CEFD-6946-AD36-E521E148F276}" srcOrd="0" destOrd="0" parTransId="{D615D094-539F-C24B-8E2A-99BEFB0F94FC}" sibTransId="{45D119C6-7626-324F-8BAF-016518D81788}"/>
    <dgm:cxn modelId="{4D493E1C-207F-B645-A8F8-AAF96C59FBC7}" type="presOf" srcId="{2F35CADA-2D4D-E54D-BB55-81DB275E6A7E}" destId="{F1CA57DF-00FA-7D4A-9D14-459D6A0D308C}" srcOrd="1" destOrd="0" presId="urn:microsoft.com/office/officeart/2005/8/layout/process4"/>
    <dgm:cxn modelId="{9FDDAB5E-772F-5941-BB0B-0FC938FEB375}" type="presOf" srcId="{C7C828ED-FF51-5040-994D-A4B8CAE17850}" destId="{88BCAD77-227C-A148-9735-AE8F35233FBD}" srcOrd="0" destOrd="0" presId="urn:microsoft.com/office/officeart/2005/8/layout/process4"/>
    <dgm:cxn modelId="{C0AE9D08-EF5B-C949-A976-3D7AB3F5E001}" type="presOf" srcId="{867433CD-CEFD-6946-AD36-E521E148F276}" destId="{8B7A7F89-7A5D-F941-B5DE-0ECB9C22EE87}" srcOrd="0" destOrd="0" presId="urn:microsoft.com/office/officeart/2005/8/layout/process4"/>
    <dgm:cxn modelId="{5A22BA39-886A-8E4D-BA03-61FB98D2B307}" type="presOf" srcId="{2EB15BAC-7CCA-5F43-881C-4F0AE4A8DEBC}" destId="{CDAE8A66-8E04-234E-9CC7-7F4C82AB520B}" srcOrd="1" destOrd="0" presId="urn:microsoft.com/office/officeart/2005/8/layout/process4"/>
    <dgm:cxn modelId="{D491C480-649A-AC4A-9FF3-16EA4F67E2F9}" type="presOf" srcId="{7F063742-7446-E548-A978-0EC6329E56A7}" destId="{42DE2A3F-1B34-5A4E-BFAC-B9B4591C3710}" srcOrd="0" destOrd="0" presId="urn:microsoft.com/office/officeart/2005/8/layout/process4"/>
    <dgm:cxn modelId="{F5193371-C40C-9440-B640-588150789B81}" srcId="{C7C828ED-FF51-5040-994D-A4B8CAE17850}" destId="{2F35CADA-2D4D-E54D-BB55-81DB275E6A7E}" srcOrd="0" destOrd="0" parTransId="{8E850F43-1E4C-6441-9D1B-C6A5FDDF9728}" sibTransId="{DFF40BBB-9A9A-4045-816D-D79BB7CB77B1}"/>
    <dgm:cxn modelId="{0A5DF8EB-AD9E-3440-B934-CF8A1B6FFA82}" type="presOf" srcId="{1D884377-FC8E-7147-81BB-1591EC384F65}" destId="{885EE654-8821-C54C-A02D-09164CA18145}" srcOrd="0" destOrd="0" presId="urn:microsoft.com/office/officeart/2005/8/layout/process4"/>
    <dgm:cxn modelId="{72FBC5FE-ACAB-F24E-B16B-8BE9DC0CD7FD}" type="presOf" srcId="{2F35CADA-2D4D-E54D-BB55-81DB275E6A7E}" destId="{4AE8565F-21D5-2F4D-B61A-A07841B9DD59}" srcOrd="0" destOrd="0" presId="urn:microsoft.com/office/officeart/2005/8/layout/process4"/>
    <dgm:cxn modelId="{A7775231-B5C3-AB42-B0D2-478258E60E1C}" type="presParOf" srcId="{88BCAD77-227C-A148-9735-AE8F35233FBD}" destId="{4A7C32AF-DA45-4142-A86A-AB2EACAF1894}" srcOrd="0" destOrd="0" presId="urn:microsoft.com/office/officeart/2005/8/layout/process4"/>
    <dgm:cxn modelId="{7623DE42-535D-474B-8E8B-4CCC80971383}" type="presParOf" srcId="{4A7C32AF-DA45-4142-A86A-AB2EACAF1894}" destId="{755F14EE-CFFA-8949-8A66-B09A44AF1904}" srcOrd="0" destOrd="0" presId="urn:microsoft.com/office/officeart/2005/8/layout/process4"/>
    <dgm:cxn modelId="{F5232F7D-FBE6-5D40-A3FC-7EB28C7CB475}" type="presParOf" srcId="{4A7C32AF-DA45-4142-A86A-AB2EACAF1894}" destId="{CDAE8A66-8E04-234E-9CC7-7F4C82AB520B}" srcOrd="1" destOrd="0" presId="urn:microsoft.com/office/officeart/2005/8/layout/process4"/>
    <dgm:cxn modelId="{03A5667D-1003-B44A-A4FA-85DD68EF209D}" type="presParOf" srcId="{4A7C32AF-DA45-4142-A86A-AB2EACAF1894}" destId="{1B9F611C-3A32-7E4A-B978-9FB52A11010C}" srcOrd="2" destOrd="0" presId="urn:microsoft.com/office/officeart/2005/8/layout/process4"/>
    <dgm:cxn modelId="{21311919-D725-514F-8628-C264497BEF8A}" type="presParOf" srcId="{1B9F611C-3A32-7E4A-B978-9FB52A11010C}" destId="{6B371804-1F87-BD42-9E95-697A1DC842CE}" srcOrd="0" destOrd="0" presId="urn:microsoft.com/office/officeart/2005/8/layout/process4"/>
    <dgm:cxn modelId="{917B13CE-49F9-8844-8C7B-EBEDB670317D}" type="presParOf" srcId="{88BCAD77-227C-A148-9735-AE8F35233FBD}" destId="{0300E594-61E8-B54A-AC2F-3A17122B576B}" srcOrd="1" destOrd="0" presId="urn:microsoft.com/office/officeart/2005/8/layout/process4"/>
    <dgm:cxn modelId="{33558797-2442-084E-982A-9992CB40DA70}" type="presParOf" srcId="{88BCAD77-227C-A148-9735-AE8F35233FBD}" destId="{F59FD42B-CC1B-C94A-96DE-CC2E5F5A515E}" srcOrd="2" destOrd="0" presId="urn:microsoft.com/office/officeart/2005/8/layout/process4"/>
    <dgm:cxn modelId="{99A97D6F-82CC-5344-ACA4-3EBC47A7FE9B}" type="presParOf" srcId="{F59FD42B-CC1B-C94A-96DE-CC2E5F5A515E}" destId="{885EE654-8821-C54C-A02D-09164CA18145}" srcOrd="0" destOrd="0" presId="urn:microsoft.com/office/officeart/2005/8/layout/process4"/>
    <dgm:cxn modelId="{14D36BE5-12BC-8E46-908B-92102290499F}" type="presParOf" srcId="{F59FD42B-CC1B-C94A-96DE-CC2E5F5A515E}" destId="{29735B3D-894F-704F-904A-4E854961A9C2}" srcOrd="1" destOrd="0" presId="urn:microsoft.com/office/officeart/2005/8/layout/process4"/>
    <dgm:cxn modelId="{0701F7E7-F111-D94D-8BBF-6572740DC065}" type="presParOf" srcId="{F59FD42B-CC1B-C94A-96DE-CC2E5F5A515E}" destId="{3C1E1F65-C80E-C949-81E8-62FAA9687874}" srcOrd="2" destOrd="0" presId="urn:microsoft.com/office/officeart/2005/8/layout/process4"/>
    <dgm:cxn modelId="{EB9C16FC-AB44-5949-9ECC-176F8E6C65F3}" type="presParOf" srcId="{3C1E1F65-C80E-C949-81E8-62FAA9687874}" destId="{42DE2A3F-1B34-5A4E-BFAC-B9B4591C3710}" srcOrd="0" destOrd="0" presId="urn:microsoft.com/office/officeart/2005/8/layout/process4"/>
    <dgm:cxn modelId="{ADD12A4D-B297-524C-94CE-1CD84AD0CCD5}" type="presParOf" srcId="{88BCAD77-227C-A148-9735-AE8F35233FBD}" destId="{B241CDC4-C2A3-C740-A644-6870E93A99F8}" srcOrd="3" destOrd="0" presId="urn:microsoft.com/office/officeart/2005/8/layout/process4"/>
    <dgm:cxn modelId="{FB37B187-D2B4-0E4D-BD1B-2AF2A65E0211}" type="presParOf" srcId="{88BCAD77-227C-A148-9735-AE8F35233FBD}" destId="{DDCC3E12-9AB1-EE4C-8392-F843AD738DEC}" srcOrd="4" destOrd="0" presId="urn:microsoft.com/office/officeart/2005/8/layout/process4"/>
    <dgm:cxn modelId="{7419F22C-323C-3049-9D2E-E689E759CD8F}" type="presParOf" srcId="{DDCC3E12-9AB1-EE4C-8392-F843AD738DEC}" destId="{4AE8565F-21D5-2F4D-B61A-A07841B9DD59}" srcOrd="0" destOrd="0" presId="urn:microsoft.com/office/officeart/2005/8/layout/process4"/>
    <dgm:cxn modelId="{13CC1994-4841-EC40-9C45-B65D18F8BEFF}" type="presParOf" srcId="{DDCC3E12-9AB1-EE4C-8392-F843AD738DEC}" destId="{F1CA57DF-00FA-7D4A-9D14-459D6A0D308C}" srcOrd="1" destOrd="0" presId="urn:microsoft.com/office/officeart/2005/8/layout/process4"/>
    <dgm:cxn modelId="{A9575A7A-DEAB-BB44-8368-F1B78296C4FB}" type="presParOf" srcId="{DDCC3E12-9AB1-EE4C-8392-F843AD738DEC}" destId="{134BFBD9-7AFC-D14C-860E-9CA972C292AB}" srcOrd="2" destOrd="0" presId="urn:microsoft.com/office/officeart/2005/8/layout/process4"/>
    <dgm:cxn modelId="{ADA7BAD3-DFD2-6B44-9A82-50AFC4C37650}" type="presParOf" srcId="{134BFBD9-7AFC-D14C-860E-9CA972C292AB}" destId="{8B7A7F89-7A5D-F941-B5DE-0ECB9C22EE87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16A4775E-A7AA-2F4C-B376-FE41F6987568}" type="doc">
      <dgm:prSet loTypeId="urn:microsoft.com/office/officeart/2005/8/layout/matrix1" loCatId="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18CB473B-A772-5445-B356-4EF54708A4B7}">
      <dgm:prSet phldrT="[Texto]"/>
      <dgm:spPr/>
      <dgm:t>
        <a:bodyPr/>
        <a:lstStyle/>
        <a:p>
          <a:r>
            <a:rPr lang="es-ES" dirty="0" smtClean="0">
              <a:latin typeface="Arial Rounded MT Bold"/>
              <a:cs typeface="Arial Rounded MT Bold"/>
            </a:rPr>
            <a:t>INTEGRAL</a:t>
          </a:r>
          <a:endParaRPr lang="es-ES" dirty="0">
            <a:latin typeface="Arial Rounded MT Bold"/>
            <a:cs typeface="Arial Rounded MT Bold"/>
          </a:endParaRPr>
        </a:p>
      </dgm:t>
    </dgm:pt>
    <dgm:pt modelId="{7D91D9DD-C79D-C44A-920F-0C408FEE3668}" type="parTrans" cxnId="{CF40F6C7-0467-9F49-A201-E485E1A7A25F}">
      <dgm:prSet/>
      <dgm:spPr/>
      <dgm:t>
        <a:bodyPr/>
        <a:lstStyle/>
        <a:p>
          <a:endParaRPr lang="es-ES"/>
        </a:p>
      </dgm:t>
    </dgm:pt>
    <dgm:pt modelId="{A446E532-4151-6449-A134-FD112185B35F}" type="sibTrans" cxnId="{CF40F6C7-0467-9F49-A201-E485E1A7A25F}">
      <dgm:prSet/>
      <dgm:spPr/>
      <dgm:t>
        <a:bodyPr/>
        <a:lstStyle/>
        <a:p>
          <a:endParaRPr lang="es-ES"/>
        </a:p>
      </dgm:t>
    </dgm:pt>
    <dgm:pt modelId="{43B24B79-9CE8-0A42-B61D-59609AA476F5}">
      <dgm:prSet phldrT="[Texto]"/>
      <dgm:spPr>
        <a:solidFill>
          <a:srgbClr val="008000"/>
        </a:solidFill>
        <a:effectLst>
          <a:glow rad="1397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r>
            <a:rPr lang="es-ES" b="1" dirty="0" smtClean="0">
              <a:latin typeface="Arial Rounded MT Bold"/>
              <a:cs typeface="Arial Rounded MT Bold"/>
            </a:rPr>
            <a:t>APTITUD</a:t>
          </a:r>
          <a:endParaRPr lang="es-ES" b="1" dirty="0">
            <a:latin typeface="Arial Rounded MT Bold"/>
            <a:cs typeface="Arial Rounded MT Bold"/>
          </a:endParaRPr>
        </a:p>
      </dgm:t>
    </dgm:pt>
    <dgm:pt modelId="{67214DA3-8BAD-2B4F-9060-D4276C4532C5}" type="parTrans" cxnId="{5BD80B4A-E427-4742-9B83-E4B40D69F42E}">
      <dgm:prSet/>
      <dgm:spPr/>
      <dgm:t>
        <a:bodyPr/>
        <a:lstStyle/>
        <a:p>
          <a:endParaRPr lang="es-ES"/>
        </a:p>
      </dgm:t>
    </dgm:pt>
    <dgm:pt modelId="{FA57F8EB-ADBC-F840-B0BA-62C24F93F0C7}" type="sibTrans" cxnId="{5BD80B4A-E427-4742-9B83-E4B40D69F42E}">
      <dgm:prSet/>
      <dgm:spPr/>
      <dgm:t>
        <a:bodyPr/>
        <a:lstStyle/>
        <a:p>
          <a:endParaRPr lang="es-ES"/>
        </a:p>
      </dgm:t>
    </dgm:pt>
    <dgm:pt modelId="{A1265088-EFF8-004A-8489-19C18DEA70BE}">
      <dgm:prSet phldrT="[Texto]"/>
      <dgm:spPr>
        <a:solidFill>
          <a:srgbClr val="C610EB"/>
        </a:solidFill>
      </dgm:spPr>
      <dgm:t>
        <a:bodyPr/>
        <a:lstStyle/>
        <a:p>
          <a:r>
            <a:rPr lang="es-ES" b="1" dirty="0" smtClean="0">
              <a:latin typeface="Arial Rounded MT Bold"/>
              <a:cs typeface="Arial Rounded MT Bold"/>
            </a:rPr>
            <a:t>ACTIVIDAD</a:t>
          </a:r>
          <a:endParaRPr lang="es-ES" b="1" dirty="0">
            <a:latin typeface="Arial Rounded MT Bold"/>
            <a:cs typeface="Arial Rounded MT Bold"/>
          </a:endParaRPr>
        </a:p>
      </dgm:t>
    </dgm:pt>
    <dgm:pt modelId="{702811CE-8F7C-F944-BFCA-367CCC811867}" type="parTrans" cxnId="{BC5BEDB1-0068-F444-8159-4C071E15D529}">
      <dgm:prSet/>
      <dgm:spPr/>
      <dgm:t>
        <a:bodyPr/>
        <a:lstStyle/>
        <a:p>
          <a:endParaRPr lang="es-ES"/>
        </a:p>
      </dgm:t>
    </dgm:pt>
    <dgm:pt modelId="{9E086B41-D567-8844-94F3-58096E86B823}" type="sibTrans" cxnId="{BC5BEDB1-0068-F444-8159-4C071E15D529}">
      <dgm:prSet/>
      <dgm:spPr/>
      <dgm:t>
        <a:bodyPr/>
        <a:lstStyle/>
        <a:p>
          <a:endParaRPr lang="es-ES"/>
        </a:p>
      </dgm:t>
    </dgm:pt>
    <dgm:pt modelId="{DCCF255B-42E4-C54A-AB71-D8754EB2DB04}">
      <dgm:prSet phldrT="[Texto]"/>
      <dgm:spPr>
        <a:solidFill>
          <a:srgbClr val="FF0000"/>
        </a:solidFill>
      </dgm:spPr>
      <dgm:t>
        <a:bodyPr/>
        <a:lstStyle/>
        <a:p>
          <a:r>
            <a:rPr lang="es-ES" b="1" dirty="0" smtClean="0">
              <a:latin typeface="Arial Rounded MT Bold"/>
              <a:cs typeface="Arial Rounded MT Bold"/>
            </a:rPr>
            <a:t>ACCIÓN</a:t>
          </a:r>
          <a:endParaRPr lang="es-ES" b="1" dirty="0">
            <a:latin typeface="Arial Rounded MT Bold"/>
            <a:cs typeface="Arial Rounded MT Bold"/>
          </a:endParaRPr>
        </a:p>
      </dgm:t>
    </dgm:pt>
    <dgm:pt modelId="{3E9EE347-7ED0-9545-9174-67F3D64A11BA}" type="parTrans" cxnId="{395F8FD7-AB8C-7C45-A0BF-77864F4B5597}">
      <dgm:prSet/>
      <dgm:spPr/>
      <dgm:t>
        <a:bodyPr/>
        <a:lstStyle/>
        <a:p>
          <a:endParaRPr lang="es-ES"/>
        </a:p>
      </dgm:t>
    </dgm:pt>
    <dgm:pt modelId="{18B3EA72-8E7F-8E42-9F0E-390D53BA9DE1}" type="sibTrans" cxnId="{395F8FD7-AB8C-7C45-A0BF-77864F4B5597}">
      <dgm:prSet/>
      <dgm:spPr/>
      <dgm:t>
        <a:bodyPr/>
        <a:lstStyle/>
        <a:p>
          <a:endParaRPr lang="es-ES"/>
        </a:p>
      </dgm:t>
    </dgm:pt>
    <dgm:pt modelId="{40EE94F8-DA5F-0442-8866-126A3CEBED1B}">
      <dgm:prSet phldrT="[Texto]"/>
      <dgm:spPr>
        <a:solidFill>
          <a:srgbClr val="3366FF"/>
        </a:solidFill>
      </dgm:spPr>
      <dgm:t>
        <a:bodyPr/>
        <a:lstStyle/>
        <a:p>
          <a:r>
            <a:rPr lang="es-ES" b="1" dirty="0" smtClean="0">
              <a:latin typeface="Arial Rounded MT Bold"/>
              <a:cs typeface="Arial Rounded MT Bold"/>
            </a:rPr>
            <a:t>ACTITUD</a:t>
          </a:r>
          <a:endParaRPr lang="es-ES" b="1" dirty="0">
            <a:latin typeface="Arial Rounded MT Bold"/>
            <a:cs typeface="Arial Rounded MT Bold"/>
          </a:endParaRPr>
        </a:p>
      </dgm:t>
    </dgm:pt>
    <dgm:pt modelId="{A5C25F97-61FA-5B4E-9CF5-DE6DE77E9B46}" type="sibTrans" cxnId="{24D5CE5B-FF20-3B41-90F8-748D53C9F2E8}">
      <dgm:prSet/>
      <dgm:spPr/>
      <dgm:t>
        <a:bodyPr/>
        <a:lstStyle/>
        <a:p>
          <a:endParaRPr lang="es-ES"/>
        </a:p>
      </dgm:t>
    </dgm:pt>
    <dgm:pt modelId="{89B784FE-FA11-C04E-8D16-2B8833121D1F}" type="parTrans" cxnId="{24D5CE5B-FF20-3B41-90F8-748D53C9F2E8}">
      <dgm:prSet/>
      <dgm:spPr/>
      <dgm:t>
        <a:bodyPr/>
        <a:lstStyle/>
        <a:p>
          <a:endParaRPr lang="es-ES"/>
        </a:p>
      </dgm:t>
    </dgm:pt>
    <dgm:pt modelId="{A0F7D1DB-0288-E240-B8B8-CDCBD5591480}">
      <dgm:prSet phldrT="[Texto]"/>
      <dgm:spPr>
        <a:solidFill>
          <a:srgbClr val="008000"/>
        </a:solidFill>
        <a:effectLst>
          <a:glow rad="1397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r>
            <a:rPr lang="es-ES" dirty="0" smtClean="0">
              <a:latin typeface="Arial Rounded MT Bold"/>
              <a:cs typeface="Arial Rounded MT Bold"/>
            </a:rPr>
            <a:t>Capacidad</a:t>
          </a:r>
          <a:endParaRPr lang="es-ES" dirty="0">
            <a:latin typeface="Arial Rounded MT Bold"/>
            <a:cs typeface="Arial Rounded MT Bold"/>
          </a:endParaRPr>
        </a:p>
      </dgm:t>
    </dgm:pt>
    <dgm:pt modelId="{D2360F1E-A979-CB4E-8DCA-2A093C9E9A66}" type="sibTrans" cxnId="{A6034118-1136-2A45-90D3-7F30A8A7B4E8}">
      <dgm:prSet/>
      <dgm:spPr/>
      <dgm:t>
        <a:bodyPr/>
        <a:lstStyle/>
        <a:p>
          <a:endParaRPr lang="es-ES"/>
        </a:p>
      </dgm:t>
    </dgm:pt>
    <dgm:pt modelId="{6807A527-54B2-B94E-9A56-EA4185577A07}" type="parTrans" cxnId="{A6034118-1136-2A45-90D3-7F30A8A7B4E8}">
      <dgm:prSet/>
      <dgm:spPr/>
      <dgm:t>
        <a:bodyPr/>
        <a:lstStyle/>
        <a:p>
          <a:endParaRPr lang="es-ES"/>
        </a:p>
      </dgm:t>
    </dgm:pt>
    <dgm:pt modelId="{EAD1A6AB-188A-7242-BA89-A2C7FA118499}">
      <dgm:prSet phldrT="[Texto]"/>
      <dgm:spPr>
        <a:solidFill>
          <a:srgbClr val="3366FF"/>
        </a:solidFill>
      </dgm:spPr>
      <dgm:t>
        <a:bodyPr/>
        <a:lstStyle/>
        <a:p>
          <a:r>
            <a:rPr lang="es-ES" dirty="0" smtClean="0">
              <a:latin typeface="Arial Rounded MT Bold"/>
              <a:cs typeface="Arial Rounded MT Bold"/>
            </a:rPr>
            <a:t>Disposición</a:t>
          </a:r>
          <a:endParaRPr lang="es-ES" dirty="0">
            <a:latin typeface="Arial Rounded MT Bold"/>
            <a:cs typeface="Arial Rounded MT Bold"/>
          </a:endParaRPr>
        </a:p>
      </dgm:t>
    </dgm:pt>
    <dgm:pt modelId="{464FFC87-8989-FF48-A3B3-5C1799EC2E60}" type="parTrans" cxnId="{67F18EDF-7F59-5341-B590-F52BA30C8EC4}">
      <dgm:prSet/>
      <dgm:spPr/>
      <dgm:t>
        <a:bodyPr/>
        <a:lstStyle/>
        <a:p>
          <a:endParaRPr lang="es-ES"/>
        </a:p>
      </dgm:t>
    </dgm:pt>
    <dgm:pt modelId="{4FB0524F-AC51-5842-9760-590089D933F9}" type="sibTrans" cxnId="{67F18EDF-7F59-5341-B590-F52BA30C8EC4}">
      <dgm:prSet/>
      <dgm:spPr/>
      <dgm:t>
        <a:bodyPr/>
        <a:lstStyle/>
        <a:p>
          <a:endParaRPr lang="es-ES"/>
        </a:p>
      </dgm:t>
    </dgm:pt>
    <dgm:pt modelId="{ECA3EEF1-1483-C24C-A152-2D7B20F3393E}">
      <dgm:prSet phldrT="[Texto]"/>
      <dgm:spPr>
        <a:solidFill>
          <a:srgbClr val="C610EB"/>
        </a:solidFill>
      </dgm:spPr>
      <dgm:t>
        <a:bodyPr/>
        <a:lstStyle/>
        <a:p>
          <a:r>
            <a:rPr lang="es-ES" dirty="0" smtClean="0">
              <a:latin typeface="Arial Rounded MT Bold"/>
              <a:cs typeface="Arial Rounded MT Bold"/>
            </a:rPr>
            <a:t>Movimientos</a:t>
          </a:r>
          <a:endParaRPr lang="es-ES" dirty="0">
            <a:latin typeface="Arial Rounded MT Bold"/>
            <a:cs typeface="Arial Rounded MT Bold"/>
          </a:endParaRPr>
        </a:p>
      </dgm:t>
    </dgm:pt>
    <dgm:pt modelId="{AD64B63C-DDF9-BB4E-828E-E6ACC082432B}" type="parTrans" cxnId="{6264EA10-4C15-034F-9835-F72B01B7539A}">
      <dgm:prSet/>
      <dgm:spPr/>
      <dgm:t>
        <a:bodyPr/>
        <a:lstStyle/>
        <a:p>
          <a:endParaRPr lang="es-ES"/>
        </a:p>
      </dgm:t>
    </dgm:pt>
    <dgm:pt modelId="{896870D3-43E7-A545-9F0E-E9D7019BF0EE}" type="sibTrans" cxnId="{6264EA10-4C15-034F-9835-F72B01B7539A}">
      <dgm:prSet/>
      <dgm:spPr/>
      <dgm:t>
        <a:bodyPr/>
        <a:lstStyle/>
        <a:p>
          <a:endParaRPr lang="es-ES"/>
        </a:p>
      </dgm:t>
    </dgm:pt>
    <dgm:pt modelId="{13AA1440-7062-9C46-938F-4F39580BA19E}">
      <dgm:prSet phldrT="[Texto]"/>
      <dgm:spPr>
        <a:solidFill>
          <a:srgbClr val="FF0000"/>
        </a:solidFill>
      </dgm:spPr>
      <dgm:t>
        <a:bodyPr/>
        <a:lstStyle/>
        <a:p>
          <a:r>
            <a:rPr lang="es-ES" dirty="0" smtClean="0">
              <a:latin typeface="Arial Rounded MT Bold"/>
              <a:cs typeface="Arial Rounded MT Bold"/>
            </a:rPr>
            <a:t>Práctica</a:t>
          </a:r>
          <a:endParaRPr lang="es-ES" dirty="0">
            <a:latin typeface="Arial Rounded MT Bold"/>
            <a:cs typeface="Arial Rounded MT Bold"/>
          </a:endParaRPr>
        </a:p>
      </dgm:t>
    </dgm:pt>
    <dgm:pt modelId="{41B06E56-4D73-ED4A-A5FA-42EF07AB5488}" type="parTrans" cxnId="{33FD11A6-AC0D-4945-821A-4D9143DAB46F}">
      <dgm:prSet/>
      <dgm:spPr/>
      <dgm:t>
        <a:bodyPr/>
        <a:lstStyle/>
        <a:p>
          <a:endParaRPr lang="es-ES"/>
        </a:p>
      </dgm:t>
    </dgm:pt>
    <dgm:pt modelId="{B10B3117-3C7A-ED47-BCD0-D694E0B3F8E3}" type="sibTrans" cxnId="{33FD11A6-AC0D-4945-821A-4D9143DAB46F}">
      <dgm:prSet/>
      <dgm:spPr/>
      <dgm:t>
        <a:bodyPr/>
        <a:lstStyle/>
        <a:p>
          <a:endParaRPr lang="es-ES"/>
        </a:p>
      </dgm:t>
    </dgm:pt>
    <dgm:pt modelId="{965372B0-CD41-B24A-949C-F53DD41C4F15}">
      <dgm:prSet phldrT="[Texto]"/>
      <dgm:spPr>
        <a:solidFill>
          <a:srgbClr val="008000"/>
        </a:solidFill>
        <a:effectLst>
          <a:glow rad="1397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r>
            <a:rPr lang="es-ES" dirty="0" smtClean="0">
              <a:latin typeface="Arial Rounded MT Bold"/>
              <a:cs typeface="Arial Rounded MT Bold"/>
            </a:rPr>
            <a:t>Humana</a:t>
          </a:r>
          <a:endParaRPr lang="es-ES" dirty="0">
            <a:latin typeface="Arial Rounded MT Bold"/>
            <a:cs typeface="Arial Rounded MT Bold"/>
          </a:endParaRPr>
        </a:p>
      </dgm:t>
    </dgm:pt>
    <dgm:pt modelId="{A0837919-4910-CF41-A121-FBFDE7117187}" type="parTrans" cxnId="{C6C8C7C8-3D28-AF41-B04C-11C15DDEDE31}">
      <dgm:prSet/>
      <dgm:spPr/>
      <dgm:t>
        <a:bodyPr/>
        <a:lstStyle/>
        <a:p>
          <a:endParaRPr lang="es-ES"/>
        </a:p>
      </dgm:t>
    </dgm:pt>
    <dgm:pt modelId="{196A1050-D3F0-6148-A0BD-AB3D6394FF92}" type="sibTrans" cxnId="{C6C8C7C8-3D28-AF41-B04C-11C15DDEDE31}">
      <dgm:prSet/>
      <dgm:spPr/>
      <dgm:t>
        <a:bodyPr/>
        <a:lstStyle/>
        <a:p>
          <a:endParaRPr lang="es-ES"/>
        </a:p>
      </dgm:t>
    </dgm:pt>
    <dgm:pt modelId="{2F8345AB-26F4-2846-9433-C4D8D2DAB06A}">
      <dgm:prSet phldrT="[Texto]"/>
      <dgm:spPr>
        <a:solidFill>
          <a:srgbClr val="3366FF"/>
        </a:solidFill>
      </dgm:spPr>
      <dgm:t>
        <a:bodyPr/>
        <a:lstStyle/>
        <a:p>
          <a:r>
            <a:rPr lang="es-ES" dirty="0" smtClean="0">
              <a:latin typeface="Arial Rounded MT Bold"/>
              <a:cs typeface="Arial Rounded MT Bold"/>
            </a:rPr>
            <a:t>De fe</a:t>
          </a:r>
          <a:endParaRPr lang="es-ES" dirty="0">
            <a:latin typeface="Arial Rounded MT Bold"/>
            <a:cs typeface="Arial Rounded MT Bold"/>
          </a:endParaRPr>
        </a:p>
      </dgm:t>
    </dgm:pt>
    <dgm:pt modelId="{2B01C7DD-BC56-2840-A4EC-B58A34C3D68C}" type="parTrans" cxnId="{41E74CC8-CE8F-E647-86F8-A8B094BA4CF8}">
      <dgm:prSet/>
      <dgm:spPr/>
      <dgm:t>
        <a:bodyPr/>
        <a:lstStyle/>
        <a:p>
          <a:endParaRPr lang="es-ES"/>
        </a:p>
      </dgm:t>
    </dgm:pt>
    <dgm:pt modelId="{FC44B988-E610-E847-880D-84A4266859D1}" type="sibTrans" cxnId="{41E74CC8-CE8F-E647-86F8-A8B094BA4CF8}">
      <dgm:prSet/>
      <dgm:spPr/>
      <dgm:t>
        <a:bodyPr/>
        <a:lstStyle/>
        <a:p>
          <a:endParaRPr lang="es-ES"/>
        </a:p>
      </dgm:t>
    </dgm:pt>
    <dgm:pt modelId="{0DFB41A1-C299-A944-A9BB-B414E28265C9}">
      <dgm:prSet phldrT="[Texto]"/>
      <dgm:spPr>
        <a:solidFill>
          <a:srgbClr val="C610EB"/>
        </a:solidFill>
      </dgm:spPr>
      <dgm:t>
        <a:bodyPr/>
        <a:lstStyle/>
        <a:p>
          <a:r>
            <a:rPr lang="es-ES" smtClean="0">
              <a:latin typeface="Arial Rounded MT Bold"/>
              <a:cs typeface="Arial Rounded MT Bold"/>
            </a:rPr>
            <a:t>En </a:t>
          </a:r>
          <a:r>
            <a:rPr lang="es-ES" dirty="0" smtClean="0">
              <a:latin typeface="Arial Rounded MT Bold"/>
              <a:cs typeface="Arial Rounded MT Bold"/>
            </a:rPr>
            <a:t>equipo</a:t>
          </a:r>
          <a:endParaRPr lang="es-ES" dirty="0">
            <a:latin typeface="Arial Rounded MT Bold"/>
            <a:cs typeface="Arial Rounded MT Bold"/>
          </a:endParaRPr>
        </a:p>
      </dgm:t>
    </dgm:pt>
    <dgm:pt modelId="{9D19B7F3-E6EF-9A45-BE7B-EB003E5B1D47}" type="parTrans" cxnId="{0F653355-DB29-5543-A621-DE7DD3109D86}">
      <dgm:prSet/>
      <dgm:spPr/>
      <dgm:t>
        <a:bodyPr/>
        <a:lstStyle/>
        <a:p>
          <a:endParaRPr lang="es-ES"/>
        </a:p>
      </dgm:t>
    </dgm:pt>
    <dgm:pt modelId="{268E9DE3-78C9-9648-89CF-80F8FFA55C76}" type="sibTrans" cxnId="{0F653355-DB29-5543-A621-DE7DD3109D86}">
      <dgm:prSet/>
      <dgm:spPr/>
      <dgm:t>
        <a:bodyPr/>
        <a:lstStyle/>
        <a:p>
          <a:endParaRPr lang="es-ES"/>
        </a:p>
      </dgm:t>
    </dgm:pt>
    <dgm:pt modelId="{40C3576E-E31F-FA49-BC16-C1BAE67D6A7D}">
      <dgm:prSet phldrT="[Texto]"/>
      <dgm:spPr>
        <a:solidFill>
          <a:srgbClr val="FF0000"/>
        </a:solidFill>
      </dgm:spPr>
      <dgm:t>
        <a:bodyPr/>
        <a:lstStyle/>
        <a:p>
          <a:r>
            <a:rPr lang="es-ES" dirty="0" smtClean="0">
              <a:latin typeface="Arial Rounded MT Bold"/>
              <a:cs typeface="Arial Rounded MT Bold"/>
            </a:rPr>
            <a:t>Coherente</a:t>
          </a:r>
          <a:endParaRPr lang="es-ES" dirty="0">
            <a:latin typeface="Arial Rounded MT Bold"/>
            <a:cs typeface="Arial Rounded MT Bold"/>
          </a:endParaRPr>
        </a:p>
      </dgm:t>
    </dgm:pt>
    <dgm:pt modelId="{04BE49B0-1286-EF40-B02B-7C66B4E0A39B}" type="parTrans" cxnId="{95106221-767B-E749-9FB1-40A13BBFC49A}">
      <dgm:prSet/>
      <dgm:spPr/>
      <dgm:t>
        <a:bodyPr/>
        <a:lstStyle/>
        <a:p>
          <a:endParaRPr lang="es-ES"/>
        </a:p>
      </dgm:t>
    </dgm:pt>
    <dgm:pt modelId="{35723C52-7591-E143-8353-CEDA17280052}" type="sibTrans" cxnId="{95106221-767B-E749-9FB1-40A13BBFC49A}">
      <dgm:prSet/>
      <dgm:spPr/>
      <dgm:t>
        <a:bodyPr/>
        <a:lstStyle/>
        <a:p>
          <a:endParaRPr lang="es-ES"/>
        </a:p>
      </dgm:t>
    </dgm:pt>
    <dgm:pt modelId="{D9FC74F8-8825-DD45-9F1D-EA2E4AACE266}" type="pres">
      <dgm:prSet presAssocID="{16A4775E-A7AA-2F4C-B376-FE41F6987568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4E94109-60DC-C24D-B050-7DA13FBF309E}" type="pres">
      <dgm:prSet presAssocID="{16A4775E-A7AA-2F4C-B376-FE41F6987568}" presName="matrix" presStyleCnt="0"/>
      <dgm:spPr/>
    </dgm:pt>
    <dgm:pt modelId="{67327F5D-D706-0F4E-B7C4-3ABEAEFBDE1E}" type="pres">
      <dgm:prSet presAssocID="{16A4775E-A7AA-2F4C-B376-FE41F6987568}" presName="tile1" presStyleLbl="node1" presStyleIdx="0" presStyleCnt="4" custLinFactNeighborX="-3589"/>
      <dgm:spPr/>
      <dgm:t>
        <a:bodyPr/>
        <a:lstStyle/>
        <a:p>
          <a:endParaRPr lang="es-ES"/>
        </a:p>
      </dgm:t>
    </dgm:pt>
    <dgm:pt modelId="{F7E55AC7-EA2D-0747-9710-6DC904061D13}" type="pres">
      <dgm:prSet presAssocID="{16A4775E-A7AA-2F4C-B376-FE41F6987568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53A5F96-9F1E-FC41-8752-C838FAD012AB}" type="pres">
      <dgm:prSet presAssocID="{16A4775E-A7AA-2F4C-B376-FE41F6987568}" presName="tile2" presStyleLbl="node1" presStyleIdx="1" presStyleCnt="4"/>
      <dgm:spPr/>
      <dgm:t>
        <a:bodyPr/>
        <a:lstStyle/>
        <a:p>
          <a:endParaRPr lang="es-ES"/>
        </a:p>
      </dgm:t>
    </dgm:pt>
    <dgm:pt modelId="{ADA7BF19-679A-844C-9005-D6BD87F26200}" type="pres">
      <dgm:prSet presAssocID="{16A4775E-A7AA-2F4C-B376-FE41F6987568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908311B-BBD6-B246-AE7E-29F3090B510C}" type="pres">
      <dgm:prSet presAssocID="{16A4775E-A7AA-2F4C-B376-FE41F6987568}" presName="tile3" presStyleLbl="node1" presStyleIdx="2" presStyleCnt="4"/>
      <dgm:spPr/>
      <dgm:t>
        <a:bodyPr/>
        <a:lstStyle/>
        <a:p>
          <a:endParaRPr lang="es-ES"/>
        </a:p>
      </dgm:t>
    </dgm:pt>
    <dgm:pt modelId="{7AAE8B54-7FC7-DF4D-B798-81D81F549103}" type="pres">
      <dgm:prSet presAssocID="{16A4775E-A7AA-2F4C-B376-FE41F6987568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CFEECC3-80FD-9A43-845D-6957C8CB0F39}" type="pres">
      <dgm:prSet presAssocID="{16A4775E-A7AA-2F4C-B376-FE41F6987568}" presName="tile4" presStyleLbl="node1" presStyleIdx="3" presStyleCnt="4"/>
      <dgm:spPr/>
      <dgm:t>
        <a:bodyPr/>
        <a:lstStyle/>
        <a:p>
          <a:endParaRPr lang="es-ES"/>
        </a:p>
      </dgm:t>
    </dgm:pt>
    <dgm:pt modelId="{0153E263-6D5A-F54F-9F1E-2E986F4B0DBE}" type="pres">
      <dgm:prSet presAssocID="{16A4775E-A7AA-2F4C-B376-FE41F6987568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DAD45CE-F47A-1A45-B9DD-F7A411D6B2E1}" type="pres">
      <dgm:prSet presAssocID="{16A4775E-A7AA-2F4C-B376-FE41F6987568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</dgm:ptLst>
  <dgm:cxnLst>
    <dgm:cxn modelId="{B1765EFF-2F94-2244-9AD6-958BF53FF535}" type="presOf" srcId="{40EE94F8-DA5F-0442-8866-126A3CEBED1B}" destId="{ADA7BF19-679A-844C-9005-D6BD87F26200}" srcOrd="1" destOrd="0" presId="urn:microsoft.com/office/officeart/2005/8/layout/matrix1"/>
    <dgm:cxn modelId="{5BD80B4A-E427-4742-9B83-E4B40D69F42E}" srcId="{18CB473B-A772-5445-B356-4EF54708A4B7}" destId="{43B24B79-9CE8-0A42-B61D-59609AA476F5}" srcOrd="0" destOrd="0" parTransId="{67214DA3-8BAD-2B4F-9060-D4276C4532C5}" sibTransId="{FA57F8EB-ADBC-F840-B0BA-62C24F93F0C7}"/>
    <dgm:cxn modelId="{1AC98117-6B92-BF46-9CFA-CD5A1EA6D8DD}" type="presOf" srcId="{DCCF255B-42E4-C54A-AB71-D8754EB2DB04}" destId="{FCFEECC3-80FD-9A43-845D-6957C8CB0F39}" srcOrd="0" destOrd="0" presId="urn:microsoft.com/office/officeart/2005/8/layout/matrix1"/>
    <dgm:cxn modelId="{D88B50F2-956A-3248-A07E-13E490406CB0}" type="presOf" srcId="{43B24B79-9CE8-0A42-B61D-59609AA476F5}" destId="{67327F5D-D706-0F4E-B7C4-3ABEAEFBDE1E}" srcOrd="0" destOrd="0" presId="urn:microsoft.com/office/officeart/2005/8/layout/matrix1"/>
    <dgm:cxn modelId="{395F8FD7-AB8C-7C45-A0BF-77864F4B5597}" srcId="{18CB473B-A772-5445-B356-4EF54708A4B7}" destId="{DCCF255B-42E4-C54A-AB71-D8754EB2DB04}" srcOrd="3" destOrd="0" parTransId="{3E9EE347-7ED0-9545-9174-67F3D64A11BA}" sibTransId="{18B3EA72-8E7F-8E42-9F0E-390D53BA9DE1}"/>
    <dgm:cxn modelId="{95106221-767B-E749-9FB1-40A13BBFC49A}" srcId="{DCCF255B-42E4-C54A-AB71-D8754EB2DB04}" destId="{40C3576E-E31F-FA49-BC16-C1BAE67D6A7D}" srcOrd="1" destOrd="0" parTransId="{04BE49B0-1286-EF40-B02B-7C66B4E0A39B}" sibTransId="{35723C52-7591-E143-8353-CEDA17280052}"/>
    <dgm:cxn modelId="{6264EA10-4C15-034F-9835-F72B01B7539A}" srcId="{A1265088-EFF8-004A-8489-19C18DEA70BE}" destId="{ECA3EEF1-1483-C24C-A152-2D7B20F3393E}" srcOrd="0" destOrd="0" parTransId="{AD64B63C-DDF9-BB4E-828E-E6ACC082432B}" sibTransId="{896870D3-43E7-A545-9F0E-E9D7019BF0EE}"/>
    <dgm:cxn modelId="{E18E4193-D508-1B44-8D47-10B18893DF0B}" type="presOf" srcId="{EAD1A6AB-188A-7242-BA89-A2C7FA118499}" destId="{ADA7BF19-679A-844C-9005-D6BD87F26200}" srcOrd="1" destOrd="1" presId="urn:microsoft.com/office/officeart/2005/8/layout/matrix1"/>
    <dgm:cxn modelId="{B05A12C6-DC2E-DA47-BEC6-F37536DBB956}" type="presOf" srcId="{16A4775E-A7AA-2F4C-B376-FE41F6987568}" destId="{D9FC74F8-8825-DD45-9F1D-EA2E4AACE266}" srcOrd="0" destOrd="0" presId="urn:microsoft.com/office/officeart/2005/8/layout/matrix1"/>
    <dgm:cxn modelId="{75A24DE6-9F82-BA4C-8FDA-B8C7FD39DBED}" type="presOf" srcId="{40EE94F8-DA5F-0442-8866-126A3CEBED1B}" destId="{F53A5F96-9F1E-FC41-8752-C838FAD012AB}" srcOrd="0" destOrd="0" presId="urn:microsoft.com/office/officeart/2005/8/layout/matrix1"/>
    <dgm:cxn modelId="{EC3AB0F7-0F2F-4040-AA53-5AE145BFB7A1}" type="presOf" srcId="{0DFB41A1-C299-A944-A9BB-B414E28265C9}" destId="{A908311B-BBD6-B246-AE7E-29F3090B510C}" srcOrd="0" destOrd="2" presId="urn:microsoft.com/office/officeart/2005/8/layout/matrix1"/>
    <dgm:cxn modelId="{D50CBA53-13F8-404C-B5FD-F5BB4A3C7D9F}" type="presOf" srcId="{13AA1440-7062-9C46-938F-4F39580BA19E}" destId="{FCFEECC3-80FD-9A43-845D-6957C8CB0F39}" srcOrd="0" destOrd="1" presId="urn:microsoft.com/office/officeart/2005/8/layout/matrix1"/>
    <dgm:cxn modelId="{D955C5E4-662B-1A45-A6D8-E0A2EBCDCCBE}" type="presOf" srcId="{2F8345AB-26F4-2846-9433-C4D8D2DAB06A}" destId="{F53A5F96-9F1E-FC41-8752-C838FAD012AB}" srcOrd="0" destOrd="2" presId="urn:microsoft.com/office/officeart/2005/8/layout/matrix1"/>
    <dgm:cxn modelId="{FC085F2F-2C04-7A44-A1E7-62F6ED4A4A0F}" type="presOf" srcId="{ECA3EEF1-1483-C24C-A152-2D7B20F3393E}" destId="{A908311B-BBD6-B246-AE7E-29F3090B510C}" srcOrd="0" destOrd="1" presId="urn:microsoft.com/office/officeart/2005/8/layout/matrix1"/>
    <dgm:cxn modelId="{DD3E3FDD-1B59-D247-9DEF-D890760C68A8}" type="presOf" srcId="{A1265088-EFF8-004A-8489-19C18DEA70BE}" destId="{A908311B-BBD6-B246-AE7E-29F3090B510C}" srcOrd="0" destOrd="0" presId="urn:microsoft.com/office/officeart/2005/8/layout/matrix1"/>
    <dgm:cxn modelId="{A6034118-1136-2A45-90D3-7F30A8A7B4E8}" srcId="{43B24B79-9CE8-0A42-B61D-59609AA476F5}" destId="{A0F7D1DB-0288-E240-B8B8-CDCBD5591480}" srcOrd="0" destOrd="0" parTransId="{6807A527-54B2-B94E-9A56-EA4185577A07}" sibTransId="{D2360F1E-A979-CB4E-8DCA-2A093C9E9A66}"/>
    <dgm:cxn modelId="{24D5CE5B-FF20-3B41-90F8-748D53C9F2E8}" srcId="{18CB473B-A772-5445-B356-4EF54708A4B7}" destId="{40EE94F8-DA5F-0442-8866-126A3CEBED1B}" srcOrd="1" destOrd="0" parTransId="{89B784FE-FA11-C04E-8D16-2B8833121D1F}" sibTransId="{A5C25F97-61FA-5B4E-9CF5-DE6DE77E9B46}"/>
    <dgm:cxn modelId="{BC5BEDB1-0068-F444-8159-4C071E15D529}" srcId="{18CB473B-A772-5445-B356-4EF54708A4B7}" destId="{A1265088-EFF8-004A-8489-19C18DEA70BE}" srcOrd="2" destOrd="0" parTransId="{702811CE-8F7C-F944-BFCA-367CCC811867}" sibTransId="{9E086B41-D567-8844-94F3-58096E86B823}"/>
    <dgm:cxn modelId="{67F18EDF-7F59-5341-B590-F52BA30C8EC4}" srcId="{40EE94F8-DA5F-0442-8866-126A3CEBED1B}" destId="{EAD1A6AB-188A-7242-BA89-A2C7FA118499}" srcOrd="0" destOrd="0" parTransId="{464FFC87-8989-FF48-A3B3-5C1799EC2E60}" sibTransId="{4FB0524F-AC51-5842-9760-590089D933F9}"/>
    <dgm:cxn modelId="{A0422FFD-E389-0A44-8BB6-E4CB72ECC247}" type="presOf" srcId="{0DFB41A1-C299-A944-A9BB-B414E28265C9}" destId="{7AAE8B54-7FC7-DF4D-B798-81D81F549103}" srcOrd="1" destOrd="2" presId="urn:microsoft.com/office/officeart/2005/8/layout/matrix1"/>
    <dgm:cxn modelId="{C6C8C7C8-3D28-AF41-B04C-11C15DDEDE31}" srcId="{43B24B79-9CE8-0A42-B61D-59609AA476F5}" destId="{965372B0-CD41-B24A-949C-F53DD41C4F15}" srcOrd="1" destOrd="0" parTransId="{A0837919-4910-CF41-A121-FBFDE7117187}" sibTransId="{196A1050-D3F0-6148-A0BD-AB3D6394FF92}"/>
    <dgm:cxn modelId="{7F07C556-F689-1542-9FC8-C36716CE44D8}" type="presOf" srcId="{40C3576E-E31F-FA49-BC16-C1BAE67D6A7D}" destId="{FCFEECC3-80FD-9A43-845D-6957C8CB0F39}" srcOrd="0" destOrd="2" presId="urn:microsoft.com/office/officeart/2005/8/layout/matrix1"/>
    <dgm:cxn modelId="{74737814-B4E6-8648-A4B8-8625AE8E698B}" type="presOf" srcId="{A0F7D1DB-0288-E240-B8B8-CDCBD5591480}" destId="{F7E55AC7-EA2D-0747-9710-6DC904061D13}" srcOrd="1" destOrd="1" presId="urn:microsoft.com/office/officeart/2005/8/layout/matrix1"/>
    <dgm:cxn modelId="{39DF03C5-5229-324D-86DC-25625A46CFDE}" type="presOf" srcId="{EAD1A6AB-188A-7242-BA89-A2C7FA118499}" destId="{F53A5F96-9F1E-FC41-8752-C838FAD012AB}" srcOrd="0" destOrd="1" presId="urn:microsoft.com/office/officeart/2005/8/layout/matrix1"/>
    <dgm:cxn modelId="{CF40F6C7-0467-9F49-A201-E485E1A7A25F}" srcId="{16A4775E-A7AA-2F4C-B376-FE41F6987568}" destId="{18CB473B-A772-5445-B356-4EF54708A4B7}" srcOrd="0" destOrd="0" parTransId="{7D91D9DD-C79D-C44A-920F-0C408FEE3668}" sibTransId="{A446E532-4151-6449-A134-FD112185B35F}"/>
    <dgm:cxn modelId="{0F653355-DB29-5543-A621-DE7DD3109D86}" srcId="{A1265088-EFF8-004A-8489-19C18DEA70BE}" destId="{0DFB41A1-C299-A944-A9BB-B414E28265C9}" srcOrd="1" destOrd="0" parTransId="{9D19B7F3-E6EF-9A45-BE7B-EB003E5B1D47}" sibTransId="{268E9DE3-78C9-9648-89CF-80F8FFA55C76}"/>
    <dgm:cxn modelId="{B5656F12-2365-0E4E-B494-9C776720B18E}" type="presOf" srcId="{13AA1440-7062-9C46-938F-4F39580BA19E}" destId="{0153E263-6D5A-F54F-9F1E-2E986F4B0DBE}" srcOrd="1" destOrd="1" presId="urn:microsoft.com/office/officeart/2005/8/layout/matrix1"/>
    <dgm:cxn modelId="{384C20A2-AC59-CB4B-A0A7-02BD569353C8}" type="presOf" srcId="{A0F7D1DB-0288-E240-B8B8-CDCBD5591480}" destId="{67327F5D-D706-0F4E-B7C4-3ABEAEFBDE1E}" srcOrd="0" destOrd="1" presId="urn:microsoft.com/office/officeart/2005/8/layout/matrix1"/>
    <dgm:cxn modelId="{9FB0E765-8A2C-0147-984D-96C4FA5009ED}" type="presOf" srcId="{2F8345AB-26F4-2846-9433-C4D8D2DAB06A}" destId="{ADA7BF19-679A-844C-9005-D6BD87F26200}" srcOrd="1" destOrd="2" presId="urn:microsoft.com/office/officeart/2005/8/layout/matrix1"/>
    <dgm:cxn modelId="{972DBB9C-956F-B74A-8D09-79EB11536AD1}" type="presOf" srcId="{18CB473B-A772-5445-B356-4EF54708A4B7}" destId="{BDAD45CE-F47A-1A45-B9DD-F7A411D6B2E1}" srcOrd="0" destOrd="0" presId="urn:microsoft.com/office/officeart/2005/8/layout/matrix1"/>
    <dgm:cxn modelId="{41E74CC8-CE8F-E647-86F8-A8B094BA4CF8}" srcId="{40EE94F8-DA5F-0442-8866-126A3CEBED1B}" destId="{2F8345AB-26F4-2846-9433-C4D8D2DAB06A}" srcOrd="1" destOrd="0" parTransId="{2B01C7DD-BC56-2840-A4EC-B58A34C3D68C}" sibTransId="{FC44B988-E610-E847-880D-84A4266859D1}"/>
    <dgm:cxn modelId="{0F0AF6DC-4983-9349-A04E-6537124CEDE4}" type="presOf" srcId="{40C3576E-E31F-FA49-BC16-C1BAE67D6A7D}" destId="{0153E263-6D5A-F54F-9F1E-2E986F4B0DBE}" srcOrd="1" destOrd="2" presId="urn:microsoft.com/office/officeart/2005/8/layout/matrix1"/>
    <dgm:cxn modelId="{BF3D786A-23D3-D248-AFB8-C180A0505F81}" type="presOf" srcId="{43B24B79-9CE8-0A42-B61D-59609AA476F5}" destId="{F7E55AC7-EA2D-0747-9710-6DC904061D13}" srcOrd="1" destOrd="0" presId="urn:microsoft.com/office/officeart/2005/8/layout/matrix1"/>
    <dgm:cxn modelId="{FCD4A0D9-A854-7749-89CB-7AAB920AF30A}" type="presOf" srcId="{965372B0-CD41-B24A-949C-F53DD41C4F15}" destId="{F7E55AC7-EA2D-0747-9710-6DC904061D13}" srcOrd="1" destOrd="2" presId="urn:microsoft.com/office/officeart/2005/8/layout/matrix1"/>
    <dgm:cxn modelId="{946A9B6F-E759-FC42-84D3-BD6DE8CA297E}" type="presOf" srcId="{ECA3EEF1-1483-C24C-A152-2D7B20F3393E}" destId="{7AAE8B54-7FC7-DF4D-B798-81D81F549103}" srcOrd="1" destOrd="1" presId="urn:microsoft.com/office/officeart/2005/8/layout/matrix1"/>
    <dgm:cxn modelId="{D1ED1B35-3509-904B-8A30-613F0DE32E3C}" type="presOf" srcId="{965372B0-CD41-B24A-949C-F53DD41C4F15}" destId="{67327F5D-D706-0F4E-B7C4-3ABEAEFBDE1E}" srcOrd="0" destOrd="2" presId="urn:microsoft.com/office/officeart/2005/8/layout/matrix1"/>
    <dgm:cxn modelId="{198F6DEF-F174-0B44-8CE3-7412427FD717}" type="presOf" srcId="{A1265088-EFF8-004A-8489-19C18DEA70BE}" destId="{7AAE8B54-7FC7-DF4D-B798-81D81F549103}" srcOrd="1" destOrd="0" presId="urn:microsoft.com/office/officeart/2005/8/layout/matrix1"/>
    <dgm:cxn modelId="{F2FF5CBF-3F54-5D42-AF27-8ACD410EE7DD}" type="presOf" srcId="{DCCF255B-42E4-C54A-AB71-D8754EB2DB04}" destId="{0153E263-6D5A-F54F-9F1E-2E986F4B0DBE}" srcOrd="1" destOrd="0" presId="urn:microsoft.com/office/officeart/2005/8/layout/matrix1"/>
    <dgm:cxn modelId="{33FD11A6-AC0D-4945-821A-4D9143DAB46F}" srcId="{DCCF255B-42E4-C54A-AB71-D8754EB2DB04}" destId="{13AA1440-7062-9C46-938F-4F39580BA19E}" srcOrd="0" destOrd="0" parTransId="{41B06E56-4D73-ED4A-A5FA-42EF07AB5488}" sibTransId="{B10B3117-3C7A-ED47-BCD0-D694E0B3F8E3}"/>
    <dgm:cxn modelId="{C3BC95C3-C265-0447-8EBA-669D3C0966ED}" type="presParOf" srcId="{D9FC74F8-8825-DD45-9F1D-EA2E4AACE266}" destId="{34E94109-60DC-C24D-B050-7DA13FBF309E}" srcOrd="0" destOrd="0" presId="urn:microsoft.com/office/officeart/2005/8/layout/matrix1"/>
    <dgm:cxn modelId="{4010FDE8-B2D4-A744-9DDD-8603A74BD344}" type="presParOf" srcId="{34E94109-60DC-C24D-B050-7DA13FBF309E}" destId="{67327F5D-D706-0F4E-B7C4-3ABEAEFBDE1E}" srcOrd="0" destOrd="0" presId="urn:microsoft.com/office/officeart/2005/8/layout/matrix1"/>
    <dgm:cxn modelId="{81975E70-183D-E841-9895-FC0290F60017}" type="presParOf" srcId="{34E94109-60DC-C24D-B050-7DA13FBF309E}" destId="{F7E55AC7-EA2D-0747-9710-6DC904061D13}" srcOrd="1" destOrd="0" presId="urn:microsoft.com/office/officeart/2005/8/layout/matrix1"/>
    <dgm:cxn modelId="{DB0E50C3-7568-1647-8E82-3D9AFD1B6F19}" type="presParOf" srcId="{34E94109-60DC-C24D-B050-7DA13FBF309E}" destId="{F53A5F96-9F1E-FC41-8752-C838FAD012AB}" srcOrd="2" destOrd="0" presId="urn:microsoft.com/office/officeart/2005/8/layout/matrix1"/>
    <dgm:cxn modelId="{D706344C-E345-7448-B232-439187A2A5BD}" type="presParOf" srcId="{34E94109-60DC-C24D-B050-7DA13FBF309E}" destId="{ADA7BF19-679A-844C-9005-D6BD87F26200}" srcOrd="3" destOrd="0" presId="urn:microsoft.com/office/officeart/2005/8/layout/matrix1"/>
    <dgm:cxn modelId="{4932472A-862B-1C43-8A99-2C0EEDA2853D}" type="presParOf" srcId="{34E94109-60DC-C24D-B050-7DA13FBF309E}" destId="{A908311B-BBD6-B246-AE7E-29F3090B510C}" srcOrd="4" destOrd="0" presId="urn:microsoft.com/office/officeart/2005/8/layout/matrix1"/>
    <dgm:cxn modelId="{695877DD-4346-8F44-A8D0-195BD9C8C571}" type="presParOf" srcId="{34E94109-60DC-C24D-B050-7DA13FBF309E}" destId="{7AAE8B54-7FC7-DF4D-B798-81D81F549103}" srcOrd="5" destOrd="0" presId="urn:microsoft.com/office/officeart/2005/8/layout/matrix1"/>
    <dgm:cxn modelId="{F75DE9B2-5ED3-E44E-B283-176C05212D8C}" type="presParOf" srcId="{34E94109-60DC-C24D-B050-7DA13FBF309E}" destId="{FCFEECC3-80FD-9A43-845D-6957C8CB0F39}" srcOrd="6" destOrd="0" presId="urn:microsoft.com/office/officeart/2005/8/layout/matrix1"/>
    <dgm:cxn modelId="{4C0A8868-EBEA-124F-9793-66A0E56441AF}" type="presParOf" srcId="{34E94109-60DC-C24D-B050-7DA13FBF309E}" destId="{0153E263-6D5A-F54F-9F1E-2E986F4B0DBE}" srcOrd="7" destOrd="0" presId="urn:microsoft.com/office/officeart/2005/8/layout/matrix1"/>
    <dgm:cxn modelId="{68D8C844-CE81-8C40-880E-C0C392BF9329}" type="presParOf" srcId="{D9FC74F8-8825-DD45-9F1D-EA2E4AACE266}" destId="{BDAD45CE-F47A-1A45-B9DD-F7A411D6B2E1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621905A5-D8B3-1C43-9530-87F403734DB2}" type="doc">
      <dgm:prSet loTypeId="urn:microsoft.com/office/officeart/2005/8/layout/vProcess5" loCatId="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B0DE3D77-8888-4443-9038-F0B9E9046737}">
      <dgm:prSet phldrT="[Texto]"/>
      <dgm:spPr/>
      <dgm:t>
        <a:bodyPr/>
        <a:lstStyle/>
        <a:p>
          <a:r>
            <a:rPr lang="es-ES" b="1" dirty="0" smtClean="0"/>
            <a:t>En el cráneo: </a:t>
          </a:r>
          <a:endParaRPr lang="es-ES" b="1" dirty="0"/>
        </a:p>
      </dgm:t>
    </dgm:pt>
    <dgm:pt modelId="{68F7187B-F4F6-3D4E-A748-4841D033E040}" type="parTrans" cxnId="{3DFAE1F5-B7EB-DA4D-890C-38BE2BDFB031}">
      <dgm:prSet/>
      <dgm:spPr/>
      <dgm:t>
        <a:bodyPr/>
        <a:lstStyle/>
        <a:p>
          <a:endParaRPr lang="es-ES"/>
        </a:p>
      </dgm:t>
    </dgm:pt>
    <dgm:pt modelId="{40965E59-BCFE-8C4D-852D-B16C6CE911ED}" type="sibTrans" cxnId="{3DFAE1F5-B7EB-DA4D-890C-38BE2BDFB031}">
      <dgm:prSet/>
      <dgm:spPr>
        <a:solidFill>
          <a:srgbClr val="660066">
            <a:alpha val="90000"/>
          </a:srgbClr>
        </a:solidFill>
      </dgm:spPr>
      <dgm:t>
        <a:bodyPr/>
        <a:lstStyle/>
        <a:p>
          <a:endParaRPr lang="es-ES"/>
        </a:p>
      </dgm:t>
    </dgm:pt>
    <dgm:pt modelId="{399CF63E-8409-E946-9521-8C2C7AB504D6}">
      <dgm:prSet/>
      <dgm:spPr/>
      <dgm:t>
        <a:bodyPr/>
        <a:lstStyle/>
        <a:p>
          <a:r>
            <a:rPr lang="es-ES" b="1" dirty="0" smtClean="0"/>
            <a:t>En el estómago</a:t>
          </a:r>
          <a:r>
            <a:rPr lang="es-ES_tradnl" b="1" dirty="0" smtClean="0"/>
            <a:t>:</a:t>
          </a:r>
        </a:p>
      </dgm:t>
    </dgm:pt>
    <dgm:pt modelId="{E6906D9D-5010-C04D-841E-2E50837E16F6}" type="parTrans" cxnId="{1F151BB4-1FE7-2D48-9E33-555F7667C40F}">
      <dgm:prSet/>
      <dgm:spPr/>
      <dgm:t>
        <a:bodyPr/>
        <a:lstStyle/>
        <a:p>
          <a:endParaRPr lang="es-ES"/>
        </a:p>
      </dgm:t>
    </dgm:pt>
    <dgm:pt modelId="{152BE80F-38AA-2149-A304-A7509F67A9C2}" type="sibTrans" cxnId="{1F151BB4-1FE7-2D48-9E33-555F7667C40F}">
      <dgm:prSet/>
      <dgm:spPr>
        <a:solidFill>
          <a:srgbClr val="660066">
            <a:alpha val="90000"/>
          </a:srgbClr>
        </a:solidFill>
      </dgm:spPr>
      <dgm:t>
        <a:bodyPr/>
        <a:lstStyle/>
        <a:p>
          <a:endParaRPr lang="es-ES"/>
        </a:p>
      </dgm:t>
    </dgm:pt>
    <dgm:pt modelId="{0536226B-F510-2446-BC09-939F21C1AE84}">
      <dgm:prSet/>
      <dgm:spPr/>
      <dgm:t>
        <a:bodyPr/>
        <a:lstStyle/>
        <a:p>
          <a:r>
            <a:rPr lang="es-ES" b="1" dirty="0" smtClean="0"/>
            <a:t>En el corazón:</a:t>
          </a:r>
        </a:p>
      </dgm:t>
    </dgm:pt>
    <dgm:pt modelId="{909815AB-4645-EA46-9F1A-AF5442E85F96}" type="parTrans" cxnId="{B1A2DA41-7C40-C540-85B9-2190B2A9E275}">
      <dgm:prSet/>
      <dgm:spPr/>
      <dgm:t>
        <a:bodyPr/>
        <a:lstStyle/>
        <a:p>
          <a:endParaRPr lang="es-ES"/>
        </a:p>
      </dgm:t>
    </dgm:pt>
    <dgm:pt modelId="{4C177B94-213B-B144-9704-25522E08DE05}" type="sibTrans" cxnId="{B1A2DA41-7C40-C540-85B9-2190B2A9E275}">
      <dgm:prSet/>
      <dgm:spPr/>
      <dgm:t>
        <a:bodyPr/>
        <a:lstStyle/>
        <a:p>
          <a:endParaRPr lang="es-ES"/>
        </a:p>
      </dgm:t>
    </dgm:pt>
    <dgm:pt modelId="{2D9FECA2-4B22-E34F-A2DB-BAB214E92D2A}">
      <dgm:prSet phldrT="[Texto]"/>
      <dgm:spPr/>
      <dgm:t>
        <a:bodyPr/>
        <a:lstStyle/>
        <a:p>
          <a:r>
            <a:rPr lang="es-ES" dirty="0" smtClean="0"/>
            <a:t>contenido con fondo y forma </a:t>
          </a:r>
          <a:endParaRPr lang="es-ES" dirty="0"/>
        </a:p>
      </dgm:t>
    </dgm:pt>
    <dgm:pt modelId="{C3BF5E63-50EA-5E44-94D0-73785096F8ED}" type="parTrans" cxnId="{FE18E1A1-8FD7-9D47-98B7-C8B8B23B5E86}">
      <dgm:prSet/>
      <dgm:spPr/>
      <dgm:t>
        <a:bodyPr/>
        <a:lstStyle/>
        <a:p>
          <a:endParaRPr lang="es-ES"/>
        </a:p>
      </dgm:t>
    </dgm:pt>
    <dgm:pt modelId="{03BC8C6D-9B02-D94E-8534-422D3CF1746D}" type="sibTrans" cxnId="{FE18E1A1-8FD7-9D47-98B7-C8B8B23B5E86}">
      <dgm:prSet/>
      <dgm:spPr/>
      <dgm:t>
        <a:bodyPr/>
        <a:lstStyle/>
        <a:p>
          <a:endParaRPr lang="es-ES"/>
        </a:p>
      </dgm:t>
    </dgm:pt>
    <dgm:pt modelId="{81814BD8-75C2-054B-94EB-0433D823C7DA}">
      <dgm:prSet/>
      <dgm:spPr/>
      <dgm:t>
        <a:bodyPr/>
        <a:lstStyle/>
        <a:p>
          <a:r>
            <a:rPr lang="es-ES_tradnl" dirty="0" smtClean="0"/>
            <a:t>tolerante y riguroso</a:t>
          </a:r>
        </a:p>
      </dgm:t>
    </dgm:pt>
    <dgm:pt modelId="{59FDBAFC-9E21-A643-B1B8-6B8BC73CC008}" type="parTrans" cxnId="{CF6BF0CB-3C87-FA4B-AF28-3C46FD51E8B5}">
      <dgm:prSet/>
      <dgm:spPr/>
      <dgm:t>
        <a:bodyPr/>
        <a:lstStyle/>
        <a:p>
          <a:endParaRPr lang="es-ES"/>
        </a:p>
      </dgm:t>
    </dgm:pt>
    <dgm:pt modelId="{30BA2F33-D9A6-674A-BD1B-77965E384174}" type="sibTrans" cxnId="{CF6BF0CB-3C87-FA4B-AF28-3C46FD51E8B5}">
      <dgm:prSet/>
      <dgm:spPr/>
      <dgm:t>
        <a:bodyPr/>
        <a:lstStyle/>
        <a:p>
          <a:endParaRPr lang="es-ES"/>
        </a:p>
      </dgm:t>
    </dgm:pt>
    <dgm:pt modelId="{611E0BAF-0F64-5F44-9402-73897FCAC81A}">
      <dgm:prSet/>
      <dgm:spPr/>
      <dgm:t>
        <a:bodyPr/>
        <a:lstStyle/>
        <a:p>
          <a:r>
            <a:rPr lang="es-ES" dirty="0" smtClean="0"/>
            <a:t> generoso y disponible</a:t>
          </a:r>
        </a:p>
      </dgm:t>
    </dgm:pt>
    <dgm:pt modelId="{413C92F5-B852-2348-AE92-F33BE4DAA050}" type="parTrans" cxnId="{EC66DBEF-CD3A-BB47-B73B-1491C788CB8F}">
      <dgm:prSet/>
      <dgm:spPr/>
      <dgm:t>
        <a:bodyPr/>
        <a:lstStyle/>
        <a:p>
          <a:endParaRPr lang="es-ES"/>
        </a:p>
      </dgm:t>
    </dgm:pt>
    <dgm:pt modelId="{399EFAA8-9A41-DF4A-873E-8AA492B9260A}" type="sibTrans" cxnId="{EC66DBEF-CD3A-BB47-B73B-1491C788CB8F}">
      <dgm:prSet/>
      <dgm:spPr/>
      <dgm:t>
        <a:bodyPr/>
        <a:lstStyle/>
        <a:p>
          <a:endParaRPr lang="es-ES"/>
        </a:p>
      </dgm:t>
    </dgm:pt>
    <dgm:pt modelId="{207F82A0-53E2-0B47-B802-2EEBD0B0ED84}" type="pres">
      <dgm:prSet presAssocID="{621905A5-D8B3-1C43-9530-87F403734DB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8B1314D-D359-1245-943A-CCD868DF3D2B}" type="pres">
      <dgm:prSet presAssocID="{621905A5-D8B3-1C43-9530-87F403734DB2}" presName="dummyMaxCanvas" presStyleCnt="0">
        <dgm:presLayoutVars/>
      </dgm:prSet>
      <dgm:spPr/>
    </dgm:pt>
    <dgm:pt modelId="{64AA6AE3-C4B5-D54E-82EF-8DAD456349A5}" type="pres">
      <dgm:prSet presAssocID="{621905A5-D8B3-1C43-9530-87F403734DB2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A202BE5-D07C-A647-BFE7-490AE3CCFABA}" type="pres">
      <dgm:prSet presAssocID="{621905A5-D8B3-1C43-9530-87F403734DB2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5AB90B0-7E91-B044-B8CA-1A3A61FD67F8}" type="pres">
      <dgm:prSet presAssocID="{621905A5-D8B3-1C43-9530-87F403734DB2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8E95802-FC88-8C41-BB11-95E9D21C952E}" type="pres">
      <dgm:prSet presAssocID="{621905A5-D8B3-1C43-9530-87F403734DB2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1D58303-F4F2-B545-850C-B80CCFD75A8E}" type="pres">
      <dgm:prSet presAssocID="{621905A5-D8B3-1C43-9530-87F403734DB2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6357BC8-5953-7443-85AB-53DAA8010F35}" type="pres">
      <dgm:prSet presAssocID="{621905A5-D8B3-1C43-9530-87F403734DB2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9D1B17D-1BAF-3449-8928-2EE5D1277D0F}" type="pres">
      <dgm:prSet presAssocID="{621905A5-D8B3-1C43-9530-87F403734DB2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6CD5A8F-F95A-6946-91B1-31CB0A584FD2}" type="pres">
      <dgm:prSet presAssocID="{621905A5-D8B3-1C43-9530-87F403734DB2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F6BF0CB-3C87-FA4B-AF28-3C46FD51E8B5}" srcId="{399CF63E-8409-E946-9521-8C2C7AB504D6}" destId="{81814BD8-75C2-054B-94EB-0433D823C7DA}" srcOrd="0" destOrd="0" parTransId="{59FDBAFC-9E21-A643-B1B8-6B8BC73CC008}" sibTransId="{30BA2F33-D9A6-674A-BD1B-77965E384174}"/>
    <dgm:cxn modelId="{1E97BD92-1DD6-124A-80FD-7D56CF6BE03A}" type="presOf" srcId="{81814BD8-75C2-054B-94EB-0433D823C7DA}" destId="{7A202BE5-D07C-A647-BFE7-490AE3CCFABA}" srcOrd="0" destOrd="1" presId="urn:microsoft.com/office/officeart/2005/8/layout/vProcess5"/>
    <dgm:cxn modelId="{1F151BB4-1FE7-2D48-9E33-555F7667C40F}" srcId="{621905A5-D8B3-1C43-9530-87F403734DB2}" destId="{399CF63E-8409-E946-9521-8C2C7AB504D6}" srcOrd="1" destOrd="0" parTransId="{E6906D9D-5010-C04D-841E-2E50837E16F6}" sibTransId="{152BE80F-38AA-2149-A304-A7509F67A9C2}"/>
    <dgm:cxn modelId="{2E4E4B52-DA97-1843-84D3-2545D9DB6E9B}" type="presOf" srcId="{152BE80F-38AA-2149-A304-A7509F67A9C2}" destId="{31D58303-F4F2-B545-850C-B80CCFD75A8E}" srcOrd="0" destOrd="0" presId="urn:microsoft.com/office/officeart/2005/8/layout/vProcess5"/>
    <dgm:cxn modelId="{3DFAE1F5-B7EB-DA4D-890C-38BE2BDFB031}" srcId="{621905A5-D8B3-1C43-9530-87F403734DB2}" destId="{B0DE3D77-8888-4443-9038-F0B9E9046737}" srcOrd="0" destOrd="0" parTransId="{68F7187B-F4F6-3D4E-A748-4841D033E040}" sibTransId="{40965E59-BCFE-8C4D-852D-B16C6CE911ED}"/>
    <dgm:cxn modelId="{D7EAC6C5-8DA1-EE46-8CF0-258A46BE6448}" type="presOf" srcId="{0536226B-F510-2446-BC09-939F21C1AE84}" destId="{E6CD5A8F-F95A-6946-91B1-31CB0A584FD2}" srcOrd="1" destOrd="0" presId="urn:microsoft.com/office/officeart/2005/8/layout/vProcess5"/>
    <dgm:cxn modelId="{6719CB14-40ED-5542-AFAA-BA62B8624A63}" type="presOf" srcId="{399CF63E-8409-E946-9521-8C2C7AB504D6}" destId="{7A202BE5-D07C-A647-BFE7-490AE3CCFABA}" srcOrd="0" destOrd="0" presId="urn:microsoft.com/office/officeart/2005/8/layout/vProcess5"/>
    <dgm:cxn modelId="{81148517-4E2A-B648-8A70-F26FDEB7D491}" type="presOf" srcId="{399CF63E-8409-E946-9521-8C2C7AB504D6}" destId="{B9D1B17D-1BAF-3449-8928-2EE5D1277D0F}" srcOrd="1" destOrd="0" presId="urn:microsoft.com/office/officeart/2005/8/layout/vProcess5"/>
    <dgm:cxn modelId="{70C6D2E8-4FB0-F849-9551-44B7A5FC02CE}" type="presOf" srcId="{611E0BAF-0F64-5F44-9402-73897FCAC81A}" destId="{E5AB90B0-7E91-B044-B8CA-1A3A61FD67F8}" srcOrd="0" destOrd="1" presId="urn:microsoft.com/office/officeart/2005/8/layout/vProcess5"/>
    <dgm:cxn modelId="{4A7D47F4-1A60-2147-8709-F679EB7C042A}" type="presOf" srcId="{81814BD8-75C2-054B-94EB-0433D823C7DA}" destId="{B9D1B17D-1BAF-3449-8928-2EE5D1277D0F}" srcOrd="1" destOrd="1" presId="urn:microsoft.com/office/officeart/2005/8/layout/vProcess5"/>
    <dgm:cxn modelId="{FE18E1A1-8FD7-9D47-98B7-C8B8B23B5E86}" srcId="{B0DE3D77-8888-4443-9038-F0B9E9046737}" destId="{2D9FECA2-4B22-E34F-A2DB-BAB214E92D2A}" srcOrd="0" destOrd="0" parTransId="{C3BF5E63-50EA-5E44-94D0-73785096F8ED}" sibTransId="{03BC8C6D-9B02-D94E-8534-422D3CF1746D}"/>
    <dgm:cxn modelId="{29C83AAC-CE34-1D45-A061-E278E78A4117}" type="presOf" srcId="{0536226B-F510-2446-BC09-939F21C1AE84}" destId="{E5AB90B0-7E91-B044-B8CA-1A3A61FD67F8}" srcOrd="0" destOrd="0" presId="urn:microsoft.com/office/officeart/2005/8/layout/vProcess5"/>
    <dgm:cxn modelId="{3EBD540D-EDED-6F40-90A4-1647BF2DF5D9}" type="presOf" srcId="{611E0BAF-0F64-5F44-9402-73897FCAC81A}" destId="{E6CD5A8F-F95A-6946-91B1-31CB0A584FD2}" srcOrd="1" destOrd="1" presId="urn:microsoft.com/office/officeart/2005/8/layout/vProcess5"/>
    <dgm:cxn modelId="{54F6634E-A751-7E42-8071-14B5C6E23C42}" type="presOf" srcId="{B0DE3D77-8888-4443-9038-F0B9E9046737}" destId="{64AA6AE3-C4B5-D54E-82EF-8DAD456349A5}" srcOrd="0" destOrd="0" presId="urn:microsoft.com/office/officeart/2005/8/layout/vProcess5"/>
    <dgm:cxn modelId="{BF19974A-1425-0143-A1FE-0DFCD1E79CC8}" type="presOf" srcId="{2D9FECA2-4B22-E34F-A2DB-BAB214E92D2A}" destId="{64AA6AE3-C4B5-D54E-82EF-8DAD456349A5}" srcOrd="0" destOrd="1" presId="urn:microsoft.com/office/officeart/2005/8/layout/vProcess5"/>
    <dgm:cxn modelId="{B1A2DA41-7C40-C540-85B9-2190B2A9E275}" srcId="{621905A5-D8B3-1C43-9530-87F403734DB2}" destId="{0536226B-F510-2446-BC09-939F21C1AE84}" srcOrd="2" destOrd="0" parTransId="{909815AB-4645-EA46-9F1A-AF5442E85F96}" sibTransId="{4C177B94-213B-B144-9704-25522E08DE05}"/>
    <dgm:cxn modelId="{7F60C8C4-24B0-E741-8FEC-54BFFDE365EB}" type="presOf" srcId="{2D9FECA2-4B22-E34F-A2DB-BAB214E92D2A}" destId="{E6357BC8-5953-7443-85AB-53DAA8010F35}" srcOrd="1" destOrd="1" presId="urn:microsoft.com/office/officeart/2005/8/layout/vProcess5"/>
    <dgm:cxn modelId="{4469C29B-00D9-3041-8D1D-9BCE7AF2DE03}" type="presOf" srcId="{621905A5-D8B3-1C43-9530-87F403734DB2}" destId="{207F82A0-53E2-0B47-B802-2EEBD0B0ED84}" srcOrd="0" destOrd="0" presId="urn:microsoft.com/office/officeart/2005/8/layout/vProcess5"/>
    <dgm:cxn modelId="{B540F680-FB6F-9843-9CD3-EBE41D4E1D68}" type="presOf" srcId="{B0DE3D77-8888-4443-9038-F0B9E9046737}" destId="{E6357BC8-5953-7443-85AB-53DAA8010F35}" srcOrd="1" destOrd="0" presId="urn:microsoft.com/office/officeart/2005/8/layout/vProcess5"/>
    <dgm:cxn modelId="{EC66DBEF-CD3A-BB47-B73B-1491C788CB8F}" srcId="{0536226B-F510-2446-BC09-939F21C1AE84}" destId="{611E0BAF-0F64-5F44-9402-73897FCAC81A}" srcOrd="0" destOrd="0" parTransId="{413C92F5-B852-2348-AE92-F33BE4DAA050}" sibTransId="{399EFAA8-9A41-DF4A-873E-8AA492B9260A}"/>
    <dgm:cxn modelId="{A811EA97-D66B-714D-8761-B8DE8123D262}" type="presOf" srcId="{40965E59-BCFE-8C4D-852D-B16C6CE911ED}" destId="{88E95802-FC88-8C41-BB11-95E9D21C952E}" srcOrd="0" destOrd="0" presId="urn:microsoft.com/office/officeart/2005/8/layout/vProcess5"/>
    <dgm:cxn modelId="{E8EEC44A-7427-164E-B884-1F397B2F9DB6}" type="presParOf" srcId="{207F82A0-53E2-0B47-B802-2EEBD0B0ED84}" destId="{38B1314D-D359-1245-943A-CCD868DF3D2B}" srcOrd="0" destOrd="0" presId="urn:microsoft.com/office/officeart/2005/8/layout/vProcess5"/>
    <dgm:cxn modelId="{F8BED650-5C1C-D741-A5F2-D60EBB36D789}" type="presParOf" srcId="{207F82A0-53E2-0B47-B802-2EEBD0B0ED84}" destId="{64AA6AE3-C4B5-D54E-82EF-8DAD456349A5}" srcOrd="1" destOrd="0" presId="urn:microsoft.com/office/officeart/2005/8/layout/vProcess5"/>
    <dgm:cxn modelId="{B5A793C5-5850-6D44-8A58-B63C0B40F1A3}" type="presParOf" srcId="{207F82A0-53E2-0B47-B802-2EEBD0B0ED84}" destId="{7A202BE5-D07C-A647-BFE7-490AE3CCFABA}" srcOrd="2" destOrd="0" presId="urn:microsoft.com/office/officeart/2005/8/layout/vProcess5"/>
    <dgm:cxn modelId="{A5848A1B-8A3B-A34F-89E3-E3A0CFEC87A3}" type="presParOf" srcId="{207F82A0-53E2-0B47-B802-2EEBD0B0ED84}" destId="{E5AB90B0-7E91-B044-B8CA-1A3A61FD67F8}" srcOrd="3" destOrd="0" presId="urn:microsoft.com/office/officeart/2005/8/layout/vProcess5"/>
    <dgm:cxn modelId="{54D207D7-DBEC-444D-973E-1ED81B37FFF5}" type="presParOf" srcId="{207F82A0-53E2-0B47-B802-2EEBD0B0ED84}" destId="{88E95802-FC88-8C41-BB11-95E9D21C952E}" srcOrd="4" destOrd="0" presId="urn:microsoft.com/office/officeart/2005/8/layout/vProcess5"/>
    <dgm:cxn modelId="{66FE2862-98D6-2048-B39F-B176553B1341}" type="presParOf" srcId="{207F82A0-53E2-0B47-B802-2EEBD0B0ED84}" destId="{31D58303-F4F2-B545-850C-B80CCFD75A8E}" srcOrd="5" destOrd="0" presId="urn:microsoft.com/office/officeart/2005/8/layout/vProcess5"/>
    <dgm:cxn modelId="{079D43D1-0E4E-8E47-A6C5-0CEF990D738C}" type="presParOf" srcId="{207F82A0-53E2-0B47-B802-2EEBD0B0ED84}" destId="{E6357BC8-5953-7443-85AB-53DAA8010F35}" srcOrd="6" destOrd="0" presId="urn:microsoft.com/office/officeart/2005/8/layout/vProcess5"/>
    <dgm:cxn modelId="{87414810-98A7-764A-A585-F28ED96BF18F}" type="presParOf" srcId="{207F82A0-53E2-0B47-B802-2EEBD0B0ED84}" destId="{B9D1B17D-1BAF-3449-8928-2EE5D1277D0F}" srcOrd="7" destOrd="0" presId="urn:microsoft.com/office/officeart/2005/8/layout/vProcess5"/>
    <dgm:cxn modelId="{D616FFC7-EB74-5E49-83C0-C5A7BC9773E5}" type="presParOf" srcId="{207F82A0-53E2-0B47-B802-2EEBD0B0ED84}" destId="{E6CD5A8F-F95A-6946-91B1-31CB0A584FD2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B974E330-5695-8442-9B13-F3D412CA7BB2}" type="doc">
      <dgm:prSet loTypeId="urn:microsoft.com/office/officeart/2005/8/layout/venn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69C3011-90B4-714E-B05D-181A86856DDF}">
      <dgm:prSet phldrT="[Texto]" custT="1"/>
      <dgm:spPr>
        <a:solidFill>
          <a:srgbClr val="C0504D"/>
        </a:solidFill>
      </dgm:spPr>
      <dgm:t>
        <a:bodyPr/>
        <a:lstStyle/>
        <a:p>
          <a:pPr algn="ctr"/>
          <a:r>
            <a:rPr lang="es-ES" sz="1600" b="1" dirty="0" smtClean="0"/>
            <a:t>SERVICIO</a:t>
          </a:r>
          <a:endParaRPr lang="es-ES" sz="1600" b="1" dirty="0"/>
        </a:p>
      </dgm:t>
    </dgm:pt>
    <dgm:pt modelId="{101AEBD4-C76A-E143-AA90-4EDD392E0CC8}" type="parTrans" cxnId="{3F6F769B-257C-2341-AD10-3B4983909F7A}">
      <dgm:prSet/>
      <dgm:spPr/>
      <dgm:t>
        <a:bodyPr/>
        <a:lstStyle/>
        <a:p>
          <a:endParaRPr lang="es-ES"/>
        </a:p>
      </dgm:t>
    </dgm:pt>
    <dgm:pt modelId="{39BA0AB7-86EA-C743-893E-74106D115C04}" type="sibTrans" cxnId="{3F6F769B-257C-2341-AD10-3B4983909F7A}">
      <dgm:prSet/>
      <dgm:spPr/>
      <dgm:t>
        <a:bodyPr/>
        <a:lstStyle/>
        <a:p>
          <a:endParaRPr lang="es-ES"/>
        </a:p>
      </dgm:t>
    </dgm:pt>
    <dgm:pt modelId="{1FAC0FEE-41C5-6B47-83CD-1F87E93EEBFE}">
      <dgm:prSet phldrT="[Texto]"/>
      <dgm:spPr/>
      <dgm:t>
        <a:bodyPr/>
        <a:lstStyle/>
        <a:p>
          <a:pPr algn="ctr"/>
          <a:r>
            <a:rPr lang="es-ES" sz="1000" b="1" dirty="0" smtClean="0"/>
            <a:t>fraternidad</a:t>
          </a:r>
          <a:endParaRPr lang="es-ES" sz="1000" b="1" dirty="0"/>
        </a:p>
      </dgm:t>
    </dgm:pt>
    <dgm:pt modelId="{7E13B580-EDF4-F64C-91AD-E1592F11E430}" type="parTrans" cxnId="{EBB342E3-C8CC-1247-91AD-8439181315F0}">
      <dgm:prSet/>
      <dgm:spPr/>
      <dgm:t>
        <a:bodyPr/>
        <a:lstStyle/>
        <a:p>
          <a:endParaRPr lang="es-ES"/>
        </a:p>
      </dgm:t>
    </dgm:pt>
    <dgm:pt modelId="{4353386C-44D6-2D45-865E-781890B523A5}" type="sibTrans" cxnId="{EBB342E3-C8CC-1247-91AD-8439181315F0}">
      <dgm:prSet/>
      <dgm:spPr/>
      <dgm:t>
        <a:bodyPr/>
        <a:lstStyle/>
        <a:p>
          <a:endParaRPr lang="es-ES"/>
        </a:p>
      </dgm:t>
    </dgm:pt>
    <dgm:pt modelId="{7DE34AC0-4011-3245-8BD6-E3698B02F423}">
      <dgm:prSet phldrT="[Texto]" custT="1"/>
      <dgm:spPr>
        <a:solidFill>
          <a:srgbClr val="008000"/>
        </a:solidFill>
      </dgm:spPr>
      <dgm:t>
        <a:bodyPr/>
        <a:lstStyle/>
        <a:p>
          <a:pPr algn="ctr"/>
          <a:r>
            <a:rPr lang="es-ES" sz="1600" b="1" dirty="0" smtClean="0"/>
            <a:t>MISIÓN</a:t>
          </a:r>
          <a:endParaRPr lang="es-ES" sz="1600" b="1" dirty="0"/>
        </a:p>
      </dgm:t>
    </dgm:pt>
    <dgm:pt modelId="{BBE8E630-F6D2-DE46-8220-541F64580FB8}" type="parTrans" cxnId="{1729F069-6DE5-D047-B70C-D53942EC0E37}">
      <dgm:prSet/>
      <dgm:spPr/>
      <dgm:t>
        <a:bodyPr/>
        <a:lstStyle/>
        <a:p>
          <a:endParaRPr lang="es-ES"/>
        </a:p>
      </dgm:t>
    </dgm:pt>
    <dgm:pt modelId="{21009F26-49ED-484C-A9B5-7BC0FB8F65F7}" type="sibTrans" cxnId="{1729F069-6DE5-D047-B70C-D53942EC0E37}">
      <dgm:prSet/>
      <dgm:spPr/>
      <dgm:t>
        <a:bodyPr/>
        <a:lstStyle/>
        <a:p>
          <a:endParaRPr lang="es-ES"/>
        </a:p>
      </dgm:t>
    </dgm:pt>
    <dgm:pt modelId="{48107BC4-DC42-8845-A0A3-5A7B202CFD0D}">
      <dgm:prSet phldrT="[Texto]"/>
      <dgm:spPr/>
      <dgm:t>
        <a:bodyPr/>
        <a:lstStyle/>
        <a:p>
          <a:pPr algn="ctr"/>
          <a:r>
            <a:rPr lang="es-ES" sz="1000" b="1" dirty="0" smtClean="0"/>
            <a:t>Reino de Dios</a:t>
          </a:r>
          <a:endParaRPr lang="es-ES" sz="1000" b="1" dirty="0"/>
        </a:p>
      </dgm:t>
    </dgm:pt>
    <dgm:pt modelId="{7D6DF2D7-2567-C241-90DB-E16AD9C546D4}" type="parTrans" cxnId="{982138DB-DE01-8440-AD8E-550052ECC145}">
      <dgm:prSet/>
      <dgm:spPr/>
      <dgm:t>
        <a:bodyPr/>
        <a:lstStyle/>
        <a:p>
          <a:endParaRPr lang="es-ES"/>
        </a:p>
      </dgm:t>
    </dgm:pt>
    <dgm:pt modelId="{1F419DD9-DC3A-AC4E-A14F-262EFB5CC5CC}" type="sibTrans" cxnId="{982138DB-DE01-8440-AD8E-550052ECC145}">
      <dgm:prSet/>
      <dgm:spPr/>
      <dgm:t>
        <a:bodyPr/>
        <a:lstStyle/>
        <a:p>
          <a:endParaRPr lang="es-ES"/>
        </a:p>
      </dgm:t>
    </dgm:pt>
    <dgm:pt modelId="{71D92DBF-B139-BF41-9159-B7D86E446D6C}">
      <dgm:prSet phldrT="[Texto]" custT="1"/>
      <dgm:spPr>
        <a:solidFill>
          <a:srgbClr val="0000FF"/>
        </a:solidFill>
      </dgm:spPr>
      <dgm:t>
        <a:bodyPr/>
        <a:lstStyle/>
        <a:p>
          <a:pPr algn="ctr"/>
          <a:r>
            <a:rPr lang="es-ES" sz="1600" b="1" dirty="0" smtClean="0"/>
            <a:t>CRECER</a:t>
          </a:r>
          <a:endParaRPr lang="es-ES" sz="1600" b="1" dirty="0"/>
        </a:p>
      </dgm:t>
    </dgm:pt>
    <dgm:pt modelId="{9F6A6A41-B675-7941-99A7-68A32E3142FF}" type="parTrans" cxnId="{1B969D53-EDE7-1447-A552-E19B4661E298}">
      <dgm:prSet/>
      <dgm:spPr/>
      <dgm:t>
        <a:bodyPr/>
        <a:lstStyle/>
        <a:p>
          <a:endParaRPr lang="es-ES"/>
        </a:p>
      </dgm:t>
    </dgm:pt>
    <dgm:pt modelId="{57FA0157-B977-6143-A872-5EFAD58D37D9}" type="sibTrans" cxnId="{1B969D53-EDE7-1447-A552-E19B4661E298}">
      <dgm:prSet/>
      <dgm:spPr/>
      <dgm:t>
        <a:bodyPr/>
        <a:lstStyle/>
        <a:p>
          <a:endParaRPr lang="es-ES"/>
        </a:p>
      </dgm:t>
    </dgm:pt>
    <dgm:pt modelId="{3DABE15F-BAF5-AF49-BE06-3FE1BA6BC969}">
      <dgm:prSet phldrT="[Texto]"/>
      <dgm:spPr/>
      <dgm:t>
        <a:bodyPr/>
        <a:lstStyle/>
        <a:p>
          <a:pPr algn="ctr"/>
          <a:r>
            <a:rPr lang="es-ES" sz="1000" b="1" dirty="0" smtClean="0"/>
            <a:t>Ser humano</a:t>
          </a:r>
          <a:endParaRPr lang="es-ES" sz="1000" b="1" dirty="0"/>
        </a:p>
      </dgm:t>
    </dgm:pt>
    <dgm:pt modelId="{B2771B21-57C6-264F-94EC-DDA91BF36E8C}" type="parTrans" cxnId="{B4BDA108-2BEA-E04E-9769-478A72AB27E7}">
      <dgm:prSet/>
      <dgm:spPr/>
      <dgm:t>
        <a:bodyPr/>
        <a:lstStyle/>
        <a:p>
          <a:endParaRPr lang="es-ES"/>
        </a:p>
      </dgm:t>
    </dgm:pt>
    <dgm:pt modelId="{C12367E8-B359-F149-906F-6A762D74B7BF}" type="sibTrans" cxnId="{B4BDA108-2BEA-E04E-9769-478A72AB27E7}">
      <dgm:prSet/>
      <dgm:spPr/>
      <dgm:t>
        <a:bodyPr/>
        <a:lstStyle/>
        <a:p>
          <a:endParaRPr lang="es-ES"/>
        </a:p>
      </dgm:t>
    </dgm:pt>
    <dgm:pt modelId="{E10D2E40-FA69-9F40-B9AE-C78A944857A0}">
      <dgm:prSet phldrT="[Texto]"/>
      <dgm:spPr/>
      <dgm:t>
        <a:bodyPr/>
        <a:lstStyle/>
        <a:p>
          <a:pPr algn="ctr"/>
          <a:r>
            <a:rPr lang="es-ES" sz="1600" b="1" dirty="0" smtClean="0"/>
            <a:t>CREER</a:t>
          </a:r>
          <a:endParaRPr lang="es-ES" sz="1600" b="1" dirty="0"/>
        </a:p>
      </dgm:t>
    </dgm:pt>
    <dgm:pt modelId="{1C4767DF-EF18-A54C-B92C-EFE5ED6EB710}" type="parTrans" cxnId="{A4AEA78D-115B-5E43-A88B-47AB564AC215}">
      <dgm:prSet/>
      <dgm:spPr/>
      <dgm:t>
        <a:bodyPr/>
        <a:lstStyle/>
        <a:p>
          <a:endParaRPr lang="es-ES"/>
        </a:p>
      </dgm:t>
    </dgm:pt>
    <dgm:pt modelId="{39C57D29-A226-6F41-8D6C-9C911D2561B6}" type="sibTrans" cxnId="{A4AEA78D-115B-5E43-A88B-47AB564AC215}">
      <dgm:prSet/>
      <dgm:spPr/>
      <dgm:t>
        <a:bodyPr/>
        <a:lstStyle/>
        <a:p>
          <a:endParaRPr lang="es-ES"/>
        </a:p>
      </dgm:t>
    </dgm:pt>
    <dgm:pt modelId="{C718A4C0-B40E-0D45-91A0-606F3ACD1D3A}">
      <dgm:prSet phldrT="[Texto]" custT="1"/>
      <dgm:spPr/>
      <dgm:t>
        <a:bodyPr/>
        <a:lstStyle/>
        <a:p>
          <a:pPr algn="ctr"/>
          <a:r>
            <a:rPr lang="es-ES" sz="1000" b="1" dirty="0" smtClean="0"/>
            <a:t>Encuentro con Cristo</a:t>
          </a:r>
          <a:endParaRPr lang="es-ES" sz="1000" b="1" dirty="0"/>
        </a:p>
      </dgm:t>
    </dgm:pt>
    <dgm:pt modelId="{0C12F868-C553-5D42-9768-06BEC416F03B}" type="parTrans" cxnId="{DCC5BFE5-3D58-0A41-BA8B-F7E779298187}">
      <dgm:prSet/>
      <dgm:spPr/>
      <dgm:t>
        <a:bodyPr/>
        <a:lstStyle/>
        <a:p>
          <a:endParaRPr lang="es-ES"/>
        </a:p>
      </dgm:t>
    </dgm:pt>
    <dgm:pt modelId="{978FFFCA-EC15-2643-BF4C-2584D7BE07EE}" type="sibTrans" cxnId="{DCC5BFE5-3D58-0A41-BA8B-F7E779298187}">
      <dgm:prSet/>
      <dgm:spPr/>
      <dgm:t>
        <a:bodyPr/>
        <a:lstStyle/>
        <a:p>
          <a:endParaRPr lang="es-ES"/>
        </a:p>
      </dgm:t>
    </dgm:pt>
    <dgm:pt modelId="{6F25C8EF-A315-214C-9E45-5EFAA0D773D3}" type="pres">
      <dgm:prSet presAssocID="{B974E330-5695-8442-9B13-F3D412CA7BB2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A000F9B-BC13-ED44-BDE9-B203DF50C898}" type="pres">
      <dgm:prSet presAssocID="{B974E330-5695-8442-9B13-F3D412CA7BB2}" presName="comp1" presStyleCnt="0"/>
      <dgm:spPr/>
    </dgm:pt>
    <dgm:pt modelId="{EE380644-5058-B947-80F8-CBBBBFA2F987}" type="pres">
      <dgm:prSet presAssocID="{B974E330-5695-8442-9B13-F3D412CA7BB2}" presName="circle1" presStyleLbl="node1" presStyleIdx="0" presStyleCnt="4"/>
      <dgm:spPr/>
      <dgm:t>
        <a:bodyPr/>
        <a:lstStyle/>
        <a:p>
          <a:endParaRPr lang="es-ES"/>
        </a:p>
      </dgm:t>
    </dgm:pt>
    <dgm:pt modelId="{43EC8710-724D-C544-9F2E-262141411A66}" type="pres">
      <dgm:prSet presAssocID="{B974E330-5695-8442-9B13-F3D412CA7BB2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A41C8DD-2419-D847-9823-ABE1D859F03F}" type="pres">
      <dgm:prSet presAssocID="{B974E330-5695-8442-9B13-F3D412CA7BB2}" presName="comp2" presStyleCnt="0"/>
      <dgm:spPr/>
    </dgm:pt>
    <dgm:pt modelId="{993DD643-8527-254B-A68C-13E7D6699591}" type="pres">
      <dgm:prSet presAssocID="{B974E330-5695-8442-9B13-F3D412CA7BB2}" presName="circle2" presStyleLbl="node1" presStyleIdx="1" presStyleCnt="4"/>
      <dgm:spPr/>
      <dgm:t>
        <a:bodyPr/>
        <a:lstStyle/>
        <a:p>
          <a:endParaRPr lang="es-ES"/>
        </a:p>
      </dgm:t>
    </dgm:pt>
    <dgm:pt modelId="{C710907D-DD2D-AE4B-BC50-7A871C6A4F1E}" type="pres">
      <dgm:prSet presAssocID="{B974E330-5695-8442-9B13-F3D412CA7BB2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7DD2227-7074-C84F-87CD-80AF00D90594}" type="pres">
      <dgm:prSet presAssocID="{B974E330-5695-8442-9B13-F3D412CA7BB2}" presName="comp3" presStyleCnt="0"/>
      <dgm:spPr/>
    </dgm:pt>
    <dgm:pt modelId="{91774AB4-2536-F04F-80E8-8E1817620768}" type="pres">
      <dgm:prSet presAssocID="{B974E330-5695-8442-9B13-F3D412CA7BB2}" presName="circle3" presStyleLbl="node1" presStyleIdx="2" presStyleCnt="4"/>
      <dgm:spPr/>
      <dgm:t>
        <a:bodyPr/>
        <a:lstStyle/>
        <a:p>
          <a:endParaRPr lang="es-ES"/>
        </a:p>
      </dgm:t>
    </dgm:pt>
    <dgm:pt modelId="{29C7D94B-A8D6-CD44-A022-72C76847DEA6}" type="pres">
      <dgm:prSet presAssocID="{B974E330-5695-8442-9B13-F3D412CA7BB2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7AD2D88-4A35-6748-BD6B-37BAB6A326CA}" type="pres">
      <dgm:prSet presAssocID="{B974E330-5695-8442-9B13-F3D412CA7BB2}" presName="comp4" presStyleCnt="0"/>
      <dgm:spPr/>
    </dgm:pt>
    <dgm:pt modelId="{3C3AE966-2FBD-1649-A8E8-539F0622464B}" type="pres">
      <dgm:prSet presAssocID="{B974E330-5695-8442-9B13-F3D412CA7BB2}" presName="circle4" presStyleLbl="node1" presStyleIdx="3" presStyleCnt="4"/>
      <dgm:spPr/>
      <dgm:t>
        <a:bodyPr/>
        <a:lstStyle/>
        <a:p>
          <a:endParaRPr lang="es-ES"/>
        </a:p>
      </dgm:t>
    </dgm:pt>
    <dgm:pt modelId="{6D86BCFB-5724-544F-A145-23BBCDA1AA7C}" type="pres">
      <dgm:prSet presAssocID="{B974E330-5695-8442-9B13-F3D412CA7BB2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381604A-A675-3340-8272-84D98ECD9020}" type="presOf" srcId="{7DE34AC0-4011-3245-8BD6-E3698B02F423}" destId="{C710907D-DD2D-AE4B-BC50-7A871C6A4F1E}" srcOrd="1" destOrd="0" presId="urn:microsoft.com/office/officeart/2005/8/layout/venn2"/>
    <dgm:cxn modelId="{452EDBA1-DB30-DF46-808A-8CC5DC3390F1}" type="presOf" srcId="{1FAC0FEE-41C5-6B47-83CD-1F87E93EEBFE}" destId="{EE380644-5058-B947-80F8-CBBBBFA2F987}" srcOrd="0" destOrd="1" presId="urn:microsoft.com/office/officeart/2005/8/layout/venn2"/>
    <dgm:cxn modelId="{EB4F627E-D56A-4F4E-A502-BEA9923D6CA2}" type="presOf" srcId="{3DABE15F-BAF5-AF49-BE06-3FE1BA6BC969}" destId="{29C7D94B-A8D6-CD44-A022-72C76847DEA6}" srcOrd="1" destOrd="1" presId="urn:microsoft.com/office/officeart/2005/8/layout/venn2"/>
    <dgm:cxn modelId="{4D8D854B-65C9-0248-A2EF-8C3D88E7037A}" type="presOf" srcId="{E10D2E40-FA69-9F40-B9AE-C78A944857A0}" destId="{3C3AE966-2FBD-1649-A8E8-539F0622464B}" srcOrd="0" destOrd="0" presId="urn:microsoft.com/office/officeart/2005/8/layout/venn2"/>
    <dgm:cxn modelId="{9149045E-E88A-B745-A08E-9F14F7E99BA9}" type="presOf" srcId="{7DE34AC0-4011-3245-8BD6-E3698B02F423}" destId="{993DD643-8527-254B-A68C-13E7D6699591}" srcOrd="0" destOrd="0" presId="urn:microsoft.com/office/officeart/2005/8/layout/venn2"/>
    <dgm:cxn modelId="{EBB342E3-C8CC-1247-91AD-8439181315F0}" srcId="{469C3011-90B4-714E-B05D-181A86856DDF}" destId="{1FAC0FEE-41C5-6B47-83CD-1F87E93EEBFE}" srcOrd="0" destOrd="0" parTransId="{7E13B580-EDF4-F64C-91AD-E1592F11E430}" sibTransId="{4353386C-44D6-2D45-865E-781890B523A5}"/>
    <dgm:cxn modelId="{0840FC11-AC51-4E4D-9364-220FA0DAB59A}" type="presOf" srcId="{C718A4C0-B40E-0D45-91A0-606F3ACD1D3A}" destId="{6D86BCFB-5724-544F-A145-23BBCDA1AA7C}" srcOrd="1" destOrd="1" presId="urn:microsoft.com/office/officeart/2005/8/layout/venn2"/>
    <dgm:cxn modelId="{982138DB-DE01-8440-AD8E-550052ECC145}" srcId="{7DE34AC0-4011-3245-8BD6-E3698B02F423}" destId="{48107BC4-DC42-8845-A0A3-5A7B202CFD0D}" srcOrd="0" destOrd="0" parTransId="{7D6DF2D7-2567-C241-90DB-E16AD9C546D4}" sibTransId="{1F419DD9-DC3A-AC4E-A14F-262EFB5CC5CC}"/>
    <dgm:cxn modelId="{564915AD-BC10-C349-93F0-0888E1503EF6}" type="presOf" srcId="{469C3011-90B4-714E-B05D-181A86856DDF}" destId="{43EC8710-724D-C544-9F2E-262141411A66}" srcOrd="1" destOrd="0" presId="urn:microsoft.com/office/officeart/2005/8/layout/venn2"/>
    <dgm:cxn modelId="{A4AEA78D-115B-5E43-A88B-47AB564AC215}" srcId="{B974E330-5695-8442-9B13-F3D412CA7BB2}" destId="{E10D2E40-FA69-9F40-B9AE-C78A944857A0}" srcOrd="3" destOrd="0" parTransId="{1C4767DF-EF18-A54C-B92C-EFE5ED6EB710}" sibTransId="{39C57D29-A226-6F41-8D6C-9C911D2561B6}"/>
    <dgm:cxn modelId="{66F60BE7-B60C-F845-B369-20E96D4BA2C2}" type="presOf" srcId="{1FAC0FEE-41C5-6B47-83CD-1F87E93EEBFE}" destId="{43EC8710-724D-C544-9F2E-262141411A66}" srcOrd="1" destOrd="1" presId="urn:microsoft.com/office/officeart/2005/8/layout/venn2"/>
    <dgm:cxn modelId="{1A8721B4-CE3E-2447-AF56-A6CD737ECD98}" type="presOf" srcId="{469C3011-90B4-714E-B05D-181A86856DDF}" destId="{EE380644-5058-B947-80F8-CBBBBFA2F987}" srcOrd="0" destOrd="0" presId="urn:microsoft.com/office/officeart/2005/8/layout/venn2"/>
    <dgm:cxn modelId="{0A1F383F-C1B1-BF49-97BE-52240E8DDCAB}" type="presOf" srcId="{E10D2E40-FA69-9F40-B9AE-C78A944857A0}" destId="{6D86BCFB-5724-544F-A145-23BBCDA1AA7C}" srcOrd="1" destOrd="0" presId="urn:microsoft.com/office/officeart/2005/8/layout/venn2"/>
    <dgm:cxn modelId="{1729F069-6DE5-D047-B70C-D53942EC0E37}" srcId="{B974E330-5695-8442-9B13-F3D412CA7BB2}" destId="{7DE34AC0-4011-3245-8BD6-E3698B02F423}" srcOrd="1" destOrd="0" parTransId="{BBE8E630-F6D2-DE46-8220-541F64580FB8}" sibTransId="{21009F26-49ED-484C-A9B5-7BC0FB8F65F7}"/>
    <dgm:cxn modelId="{77A0B97C-58F5-DA46-A94C-2F3172AC880F}" type="presOf" srcId="{48107BC4-DC42-8845-A0A3-5A7B202CFD0D}" destId="{993DD643-8527-254B-A68C-13E7D6699591}" srcOrd="0" destOrd="1" presId="urn:microsoft.com/office/officeart/2005/8/layout/venn2"/>
    <dgm:cxn modelId="{C4F2ED68-54EB-3D41-935C-23BE05DF3C25}" type="presOf" srcId="{71D92DBF-B139-BF41-9159-B7D86E446D6C}" destId="{91774AB4-2536-F04F-80E8-8E1817620768}" srcOrd="0" destOrd="0" presId="urn:microsoft.com/office/officeart/2005/8/layout/venn2"/>
    <dgm:cxn modelId="{9871EA17-ECC2-8D40-BD11-A9D25F89D367}" type="presOf" srcId="{71D92DBF-B139-BF41-9159-B7D86E446D6C}" destId="{29C7D94B-A8D6-CD44-A022-72C76847DEA6}" srcOrd="1" destOrd="0" presId="urn:microsoft.com/office/officeart/2005/8/layout/venn2"/>
    <dgm:cxn modelId="{0FE1D4DD-C232-AE44-8FFA-AF95172FADAD}" type="presOf" srcId="{3DABE15F-BAF5-AF49-BE06-3FE1BA6BC969}" destId="{91774AB4-2536-F04F-80E8-8E1817620768}" srcOrd="0" destOrd="1" presId="urn:microsoft.com/office/officeart/2005/8/layout/venn2"/>
    <dgm:cxn modelId="{1B969D53-EDE7-1447-A552-E19B4661E298}" srcId="{B974E330-5695-8442-9B13-F3D412CA7BB2}" destId="{71D92DBF-B139-BF41-9159-B7D86E446D6C}" srcOrd="2" destOrd="0" parTransId="{9F6A6A41-B675-7941-99A7-68A32E3142FF}" sibTransId="{57FA0157-B977-6143-A872-5EFAD58D37D9}"/>
    <dgm:cxn modelId="{B4BDA108-2BEA-E04E-9769-478A72AB27E7}" srcId="{71D92DBF-B139-BF41-9159-B7D86E446D6C}" destId="{3DABE15F-BAF5-AF49-BE06-3FE1BA6BC969}" srcOrd="0" destOrd="0" parTransId="{B2771B21-57C6-264F-94EC-DDA91BF36E8C}" sibTransId="{C12367E8-B359-F149-906F-6A762D74B7BF}"/>
    <dgm:cxn modelId="{A7458D4C-B0F9-0E43-9528-AD71B062BE3C}" type="presOf" srcId="{B974E330-5695-8442-9B13-F3D412CA7BB2}" destId="{6F25C8EF-A315-214C-9E45-5EFAA0D773D3}" srcOrd="0" destOrd="0" presId="urn:microsoft.com/office/officeart/2005/8/layout/venn2"/>
    <dgm:cxn modelId="{DCC5BFE5-3D58-0A41-BA8B-F7E779298187}" srcId="{E10D2E40-FA69-9F40-B9AE-C78A944857A0}" destId="{C718A4C0-B40E-0D45-91A0-606F3ACD1D3A}" srcOrd="0" destOrd="0" parTransId="{0C12F868-C553-5D42-9768-06BEC416F03B}" sibTransId="{978FFFCA-EC15-2643-BF4C-2584D7BE07EE}"/>
    <dgm:cxn modelId="{7E371236-E878-564D-9FD8-EF4946D9D47F}" type="presOf" srcId="{48107BC4-DC42-8845-A0A3-5A7B202CFD0D}" destId="{C710907D-DD2D-AE4B-BC50-7A871C6A4F1E}" srcOrd="1" destOrd="1" presId="urn:microsoft.com/office/officeart/2005/8/layout/venn2"/>
    <dgm:cxn modelId="{3F6F769B-257C-2341-AD10-3B4983909F7A}" srcId="{B974E330-5695-8442-9B13-F3D412CA7BB2}" destId="{469C3011-90B4-714E-B05D-181A86856DDF}" srcOrd="0" destOrd="0" parTransId="{101AEBD4-C76A-E143-AA90-4EDD392E0CC8}" sibTransId="{39BA0AB7-86EA-C743-893E-74106D115C04}"/>
    <dgm:cxn modelId="{FDB372FA-99CC-0A4D-9049-13DC71B0879F}" type="presOf" srcId="{C718A4C0-B40E-0D45-91A0-606F3ACD1D3A}" destId="{3C3AE966-2FBD-1649-A8E8-539F0622464B}" srcOrd="0" destOrd="1" presId="urn:microsoft.com/office/officeart/2005/8/layout/venn2"/>
    <dgm:cxn modelId="{9E8AFA64-A417-7C41-B08F-5402DB54DF42}" type="presParOf" srcId="{6F25C8EF-A315-214C-9E45-5EFAA0D773D3}" destId="{FA000F9B-BC13-ED44-BDE9-B203DF50C898}" srcOrd="0" destOrd="0" presId="urn:microsoft.com/office/officeart/2005/8/layout/venn2"/>
    <dgm:cxn modelId="{532AEE16-3BFA-FE40-BEE3-B612AE14DA46}" type="presParOf" srcId="{FA000F9B-BC13-ED44-BDE9-B203DF50C898}" destId="{EE380644-5058-B947-80F8-CBBBBFA2F987}" srcOrd="0" destOrd="0" presId="urn:microsoft.com/office/officeart/2005/8/layout/venn2"/>
    <dgm:cxn modelId="{002ADA80-5043-EE40-811C-17DD064614D0}" type="presParOf" srcId="{FA000F9B-BC13-ED44-BDE9-B203DF50C898}" destId="{43EC8710-724D-C544-9F2E-262141411A66}" srcOrd="1" destOrd="0" presId="urn:microsoft.com/office/officeart/2005/8/layout/venn2"/>
    <dgm:cxn modelId="{908D98B2-9B5C-F443-8D62-BE2D0E9FF70C}" type="presParOf" srcId="{6F25C8EF-A315-214C-9E45-5EFAA0D773D3}" destId="{AA41C8DD-2419-D847-9823-ABE1D859F03F}" srcOrd="1" destOrd="0" presId="urn:microsoft.com/office/officeart/2005/8/layout/venn2"/>
    <dgm:cxn modelId="{905056FE-139A-7C4A-9AB0-13E1B98FF5D7}" type="presParOf" srcId="{AA41C8DD-2419-D847-9823-ABE1D859F03F}" destId="{993DD643-8527-254B-A68C-13E7D6699591}" srcOrd="0" destOrd="0" presId="urn:microsoft.com/office/officeart/2005/8/layout/venn2"/>
    <dgm:cxn modelId="{4D2343A6-875B-1B46-819A-112FD5C0ABAF}" type="presParOf" srcId="{AA41C8DD-2419-D847-9823-ABE1D859F03F}" destId="{C710907D-DD2D-AE4B-BC50-7A871C6A4F1E}" srcOrd="1" destOrd="0" presId="urn:microsoft.com/office/officeart/2005/8/layout/venn2"/>
    <dgm:cxn modelId="{9AEFCC2D-A1C9-8548-8FFE-AFEDC5801936}" type="presParOf" srcId="{6F25C8EF-A315-214C-9E45-5EFAA0D773D3}" destId="{67DD2227-7074-C84F-87CD-80AF00D90594}" srcOrd="2" destOrd="0" presId="urn:microsoft.com/office/officeart/2005/8/layout/venn2"/>
    <dgm:cxn modelId="{1F7C808B-FFC4-ED47-ACA5-C6A2425E83D3}" type="presParOf" srcId="{67DD2227-7074-C84F-87CD-80AF00D90594}" destId="{91774AB4-2536-F04F-80E8-8E1817620768}" srcOrd="0" destOrd="0" presId="urn:microsoft.com/office/officeart/2005/8/layout/venn2"/>
    <dgm:cxn modelId="{3DE89834-7DCF-1040-AAF9-36FE01C226CF}" type="presParOf" srcId="{67DD2227-7074-C84F-87CD-80AF00D90594}" destId="{29C7D94B-A8D6-CD44-A022-72C76847DEA6}" srcOrd="1" destOrd="0" presId="urn:microsoft.com/office/officeart/2005/8/layout/venn2"/>
    <dgm:cxn modelId="{42810146-A160-5146-9414-272A31D5A6C2}" type="presParOf" srcId="{6F25C8EF-A315-214C-9E45-5EFAA0D773D3}" destId="{37AD2D88-4A35-6748-BD6B-37BAB6A326CA}" srcOrd="3" destOrd="0" presId="urn:microsoft.com/office/officeart/2005/8/layout/venn2"/>
    <dgm:cxn modelId="{D4EA83E2-7D98-4E46-A32A-946BC2262DE8}" type="presParOf" srcId="{37AD2D88-4A35-6748-BD6B-37BAB6A326CA}" destId="{3C3AE966-2FBD-1649-A8E8-539F0622464B}" srcOrd="0" destOrd="0" presId="urn:microsoft.com/office/officeart/2005/8/layout/venn2"/>
    <dgm:cxn modelId="{A33E1DCD-7FD8-AB47-A4EB-61CF98006761}" type="presParOf" srcId="{37AD2D88-4A35-6748-BD6B-37BAB6A326CA}" destId="{6D86BCFB-5724-544F-A145-23BBCDA1AA7C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E216E2C8-94BF-DC4F-A3A3-18614FF7C974}" type="doc">
      <dgm:prSet loTypeId="urn:microsoft.com/office/officeart/2009/3/layout/CircleRelationship" loCatId="" qsTypeId="urn:microsoft.com/office/officeart/2005/8/quickstyle/3D2" qsCatId="3D" csTypeId="urn:microsoft.com/office/officeart/2005/8/colors/colorful1#4" csCatId="colorful" phldr="1"/>
      <dgm:spPr/>
      <dgm:t>
        <a:bodyPr/>
        <a:lstStyle/>
        <a:p>
          <a:endParaRPr lang="es-ES"/>
        </a:p>
      </dgm:t>
    </dgm:pt>
    <dgm:pt modelId="{BE76BCA7-F834-AC4C-9E77-8994D82A8050}">
      <dgm:prSet phldrT="[Texto]" custT="1"/>
      <dgm:spPr/>
      <dgm:t>
        <a:bodyPr/>
        <a:lstStyle/>
        <a:p>
          <a:r>
            <a:rPr lang="es-ES" sz="2800" b="1" dirty="0" smtClean="0"/>
            <a:t>OBJETIVO </a:t>
          </a:r>
          <a:r>
            <a:rPr lang="es-ES" sz="1700" dirty="0" smtClean="0"/>
            <a:t>sueño que perseguimos</a:t>
          </a:r>
          <a:endParaRPr lang="es-ES" sz="1700" dirty="0"/>
        </a:p>
      </dgm:t>
    </dgm:pt>
    <dgm:pt modelId="{29043CA2-270F-8549-AD20-7E23DF6F6F62}" type="parTrans" cxnId="{FC6DDA75-E685-774B-978E-C40C73FBB9B2}">
      <dgm:prSet/>
      <dgm:spPr/>
      <dgm:t>
        <a:bodyPr/>
        <a:lstStyle/>
        <a:p>
          <a:endParaRPr lang="es-ES"/>
        </a:p>
      </dgm:t>
    </dgm:pt>
    <dgm:pt modelId="{9166C137-0505-C046-8018-9423567273CD}" type="sibTrans" cxnId="{FC6DDA75-E685-774B-978E-C40C73FBB9B2}">
      <dgm:prSet/>
      <dgm:spPr/>
      <dgm:t>
        <a:bodyPr/>
        <a:lstStyle/>
        <a:p>
          <a:endParaRPr lang="es-ES"/>
        </a:p>
      </dgm:t>
    </dgm:pt>
    <dgm:pt modelId="{7B1D706B-9257-B044-B521-ED64BBC9721D}">
      <dgm:prSet phldrT="[Texto]" custT="1"/>
      <dgm:spPr>
        <a:solidFill>
          <a:srgbClr val="660066"/>
        </a:solidFill>
      </dgm:spPr>
      <dgm:t>
        <a:bodyPr/>
        <a:lstStyle/>
        <a:p>
          <a:r>
            <a:rPr lang="es-ES" sz="1800" b="1" dirty="0" smtClean="0"/>
            <a:t>PASIÓN </a:t>
          </a:r>
          <a:r>
            <a:rPr lang="es-ES" sz="1700" dirty="0" smtClean="0"/>
            <a:t>que nos mueve</a:t>
          </a:r>
          <a:endParaRPr lang="es-ES" sz="1700" dirty="0"/>
        </a:p>
      </dgm:t>
    </dgm:pt>
    <dgm:pt modelId="{97E082DA-1669-864B-88C5-61253DB77E32}" type="parTrans" cxnId="{22E58EE5-CE00-F046-AB86-6BF42D90D25F}">
      <dgm:prSet/>
      <dgm:spPr/>
      <dgm:t>
        <a:bodyPr/>
        <a:lstStyle/>
        <a:p>
          <a:endParaRPr lang="es-ES"/>
        </a:p>
      </dgm:t>
    </dgm:pt>
    <dgm:pt modelId="{296DB2AD-6EE3-384D-935D-2986BEC74429}" type="sibTrans" cxnId="{22E58EE5-CE00-F046-AB86-6BF42D90D25F}">
      <dgm:prSet/>
      <dgm:spPr/>
      <dgm:t>
        <a:bodyPr/>
        <a:lstStyle/>
        <a:p>
          <a:endParaRPr lang="es-ES"/>
        </a:p>
      </dgm:t>
    </dgm:pt>
    <dgm:pt modelId="{F5D96676-973C-2345-9E40-F9BB328AEB68}">
      <dgm:prSet phldrT="[Texto]" custT="1"/>
      <dgm:spPr>
        <a:solidFill>
          <a:srgbClr val="800000"/>
        </a:solidFill>
      </dgm:spPr>
      <dgm:t>
        <a:bodyPr/>
        <a:lstStyle/>
        <a:p>
          <a:r>
            <a:rPr lang="es-ES" sz="1800" b="1" dirty="0" smtClean="0"/>
            <a:t>ACTITUD </a:t>
          </a:r>
          <a:r>
            <a:rPr lang="es-ES" sz="1700" dirty="0" smtClean="0"/>
            <a:t>que lo logrará</a:t>
          </a:r>
          <a:endParaRPr lang="es-ES" sz="1700" dirty="0"/>
        </a:p>
      </dgm:t>
    </dgm:pt>
    <dgm:pt modelId="{7F2864B0-E820-8440-9862-F9134E7883D0}" type="parTrans" cxnId="{E1202AE9-95AE-B84F-8FE6-380AA62525B2}">
      <dgm:prSet/>
      <dgm:spPr/>
      <dgm:t>
        <a:bodyPr/>
        <a:lstStyle/>
        <a:p>
          <a:endParaRPr lang="es-ES"/>
        </a:p>
      </dgm:t>
    </dgm:pt>
    <dgm:pt modelId="{56A9516A-F8EA-FE4F-93F3-5B8113E78AF9}" type="sibTrans" cxnId="{E1202AE9-95AE-B84F-8FE6-380AA62525B2}">
      <dgm:prSet/>
      <dgm:spPr/>
      <dgm:t>
        <a:bodyPr/>
        <a:lstStyle/>
        <a:p>
          <a:endParaRPr lang="es-ES"/>
        </a:p>
      </dgm:t>
    </dgm:pt>
    <dgm:pt modelId="{A7619A13-D040-6549-A2AA-1F9176C48273}" type="pres">
      <dgm:prSet presAssocID="{E216E2C8-94BF-DC4F-A3A3-18614FF7C974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s-ES_tradnl"/>
        </a:p>
      </dgm:t>
    </dgm:pt>
    <dgm:pt modelId="{F8D982AA-E36A-9342-B333-AE8A5A54D0C0}" type="pres">
      <dgm:prSet presAssocID="{BE76BCA7-F834-AC4C-9E77-8994D82A8050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s-ES"/>
        </a:p>
      </dgm:t>
    </dgm:pt>
    <dgm:pt modelId="{CB5015A2-0997-DC4A-8291-37E271817E84}" type="pres">
      <dgm:prSet presAssocID="{BE76BCA7-F834-AC4C-9E77-8994D82A8050}" presName="Accent1" presStyleLbl="node1" presStyleIdx="0" presStyleCnt="13"/>
      <dgm:spPr/>
    </dgm:pt>
    <dgm:pt modelId="{BE20059F-4FB5-E646-9463-D2AD4B1A51AA}" type="pres">
      <dgm:prSet presAssocID="{BE76BCA7-F834-AC4C-9E77-8994D82A8050}" presName="Accent2" presStyleLbl="node1" presStyleIdx="1" presStyleCnt="13"/>
      <dgm:spPr/>
    </dgm:pt>
    <dgm:pt modelId="{E53B0370-051B-2441-B419-AF3F09D29E89}" type="pres">
      <dgm:prSet presAssocID="{BE76BCA7-F834-AC4C-9E77-8994D82A8050}" presName="Accent3" presStyleLbl="node1" presStyleIdx="2" presStyleCnt="13"/>
      <dgm:spPr/>
    </dgm:pt>
    <dgm:pt modelId="{5C44A44F-615D-CB45-8754-0C8C6672B616}" type="pres">
      <dgm:prSet presAssocID="{BE76BCA7-F834-AC4C-9E77-8994D82A8050}" presName="Accent4" presStyleLbl="node1" presStyleIdx="3" presStyleCnt="13"/>
      <dgm:spPr/>
    </dgm:pt>
    <dgm:pt modelId="{826152FA-4B2B-6B4B-B0FF-FC866859E7C4}" type="pres">
      <dgm:prSet presAssocID="{BE76BCA7-F834-AC4C-9E77-8994D82A8050}" presName="Accent5" presStyleLbl="node1" presStyleIdx="4" presStyleCnt="13"/>
      <dgm:spPr/>
    </dgm:pt>
    <dgm:pt modelId="{11A79007-4C49-BF4C-8289-D7D708EAD694}" type="pres">
      <dgm:prSet presAssocID="{BE76BCA7-F834-AC4C-9E77-8994D82A8050}" presName="Accent6" presStyleLbl="node1" presStyleIdx="5" presStyleCnt="13"/>
      <dgm:spPr/>
    </dgm:pt>
    <dgm:pt modelId="{5AD8F3AF-C369-834A-A1AB-A6F41E321C92}" type="pres">
      <dgm:prSet presAssocID="{7B1D706B-9257-B044-B521-ED64BBC9721D}" presName="Child1" presStyleLbl="node1" presStyleIdx="6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BF34321C-5ABA-314E-920A-3E8E7601C128}" type="pres">
      <dgm:prSet presAssocID="{7B1D706B-9257-B044-B521-ED64BBC9721D}" presName="Accent7" presStyleCnt="0"/>
      <dgm:spPr/>
    </dgm:pt>
    <dgm:pt modelId="{2F35C1AD-EE6A-5845-ACBA-A88205CDF6F1}" type="pres">
      <dgm:prSet presAssocID="{7B1D706B-9257-B044-B521-ED64BBC9721D}" presName="AccentHold1" presStyleLbl="node1" presStyleIdx="7" presStyleCnt="13"/>
      <dgm:spPr/>
    </dgm:pt>
    <dgm:pt modelId="{CA2B777A-1F0B-DB47-82F3-DA3CBC2F0A99}" type="pres">
      <dgm:prSet presAssocID="{7B1D706B-9257-B044-B521-ED64BBC9721D}" presName="Accent8" presStyleCnt="0"/>
      <dgm:spPr/>
    </dgm:pt>
    <dgm:pt modelId="{4E44DD81-17A7-7C43-9600-A0A5941DADA6}" type="pres">
      <dgm:prSet presAssocID="{7B1D706B-9257-B044-B521-ED64BBC9721D}" presName="AccentHold2" presStyleLbl="node1" presStyleIdx="8" presStyleCnt="13"/>
      <dgm:spPr/>
    </dgm:pt>
    <dgm:pt modelId="{5EAFA80C-C5F0-0945-80F2-8A05109633B0}" type="pres">
      <dgm:prSet presAssocID="{F5D96676-973C-2345-9E40-F9BB328AEB68}" presName="Child2" presStyleLbl="node1" presStyleIdx="9" presStyleCnt="13" custScaleX="122050" custScaleY="114266">
        <dgm:presLayoutVars>
          <dgm:chMax val="0"/>
          <dgm:chPref val="0"/>
        </dgm:presLayoutVars>
      </dgm:prSet>
      <dgm:spPr/>
      <dgm:t>
        <a:bodyPr/>
        <a:lstStyle/>
        <a:p>
          <a:endParaRPr lang="es-ES_tradnl"/>
        </a:p>
      </dgm:t>
    </dgm:pt>
    <dgm:pt modelId="{F27E99AA-23F9-5442-8FF9-D01D1ADBAE7D}" type="pres">
      <dgm:prSet presAssocID="{F5D96676-973C-2345-9E40-F9BB328AEB68}" presName="Accent9" presStyleCnt="0"/>
      <dgm:spPr/>
    </dgm:pt>
    <dgm:pt modelId="{6550FAA9-CD5D-4F4D-9405-25915831A8F1}" type="pres">
      <dgm:prSet presAssocID="{F5D96676-973C-2345-9E40-F9BB328AEB68}" presName="AccentHold1" presStyleLbl="node1" presStyleIdx="10" presStyleCnt="13"/>
      <dgm:spPr/>
    </dgm:pt>
    <dgm:pt modelId="{9F8E2374-5953-5444-BEB3-7108D42F7EA6}" type="pres">
      <dgm:prSet presAssocID="{F5D96676-973C-2345-9E40-F9BB328AEB68}" presName="Accent10" presStyleCnt="0"/>
      <dgm:spPr/>
    </dgm:pt>
    <dgm:pt modelId="{46C52354-BA53-A248-9956-ADA903B7404A}" type="pres">
      <dgm:prSet presAssocID="{F5D96676-973C-2345-9E40-F9BB328AEB68}" presName="AccentHold2" presStyleLbl="node1" presStyleIdx="11" presStyleCnt="13"/>
      <dgm:spPr/>
    </dgm:pt>
    <dgm:pt modelId="{8FA06686-529A-604E-9354-2C500DBF24BA}" type="pres">
      <dgm:prSet presAssocID="{F5D96676-973C-2345-9E40-F9BB328AEB68}" presName="Accent11" presStyleCnt="0"/>
      <dgm:spPr/>
    </dgm:pt>
    <dgm:pt modelId="{0BA65630-93BF-1F45-8E43-FFE8CBD1DA5A}" type="pres">
      <dgm:prSet presAssocID="{F5D96676-973C-2345-9E40-F9BB328AEB68}" presName="AccentHold3" presStyleLbl="node1" presStyleIdx="12" presStyleCnt="13"/>
      <dgm:spPr/>
    </dgm:pt>
  </dgm:ptLst>
  <dgm:cxnLst>
    <dgm:cxn modelId="{520162DA-A4FF-7F41-A18A-AEBCF79F80C5}" type="presOf" srcId="{BE76BCA7-F834-AC4C-9E77-8994D82A8050}" destId="{F8D982AA-E36A-9342-B333-AE8A5A54D0C0}" srcOrd="0" destOrd="0" presId="urn:microsoft.com/office/officeart/2009/3/layout/CircleRelationship"/>
    <dgm:cxn modelId="{FC6DDA75-E685-774B-978E-C40C73FBB9B2}" srcId="{E216E2C8-94BF-DC4F-A3A3-18614FF7C974}" destId="{BE76BCA7-F834-AC4C-9E77-8994D82A8050}" srcOrd="0" destOrd="0" parTransId="{29043CA2-270F-8549-AD20-7E23DF6F6F62}" sibTransId="{9166C137-0505-C046-8018-9423567273CD}"/>
    <dgm:cxn modelId="{22E58EE5-CE00-F046-AB86-6BF42D90D25F}" srcId="{BE76BCA7-F834-AC4C-9E77-8994D82A8050}" destId="{7B1D706B-9257-B044-B521-ED64BBC9721D}" srcOrd="0" destOrd="0" parTransId="{97E082DA-1669-864B-88C5-61253DB77E32}" sibTransId="{296DB2AD-6EE3-384D-935D-2986BEC74429}"/>
    <dgm:cxn modelId="{7CCAFE80-DA49-B64A-9FA7-0B1B2E7A815B}" type="presOf" srcId="{7B1D706B-9257-B044-B521-ED64BBC9721D}" destId="{5AD8F3AF-C369-834A-A1AB-A6F41E321C92}" srcOrd="0" destOrd="0" presId="urn:microsoft.com/office/officeart/2009/3/layout/CircleRelationship"/>
    <dgm:cxn modelId="{8B3041F6-C026-894A-A74E-B1F759305FE6}" type="presOf" srcId="{F5D96676-973C-2345-9E40-F9BB328AEB68}" destId="{5EAFA80C-C5F0-0945-80F2-8A05109633B0}" srcOrd="0" destOrd="0" presId="urn:microsoft.com/office/officeart/2009/3/layout/CircleRelationship"/>
    <dgm:cxn modelId="{E1202AE9-95AE-B84F-8FE6-380AA62525B2}" srcId="{BE76BCA7-F834-AC4C-9E77-8994D82A8050}" destId="{F5D96676-973C-2345-9E40-F9BB328AEB68}" srcOrd="1" destOrd="0" parTransId="{7F2864B0-E820-8440-9862-F9134E7883D0}" sibTransId="{56A9516A-F8EA-FE4F-93F3-5B8113E78AF9}"/>
    <dgm:cxn modelId="{E46ADDD7-4303-3441-AD2A-C2A9B6436D99}" type="presOf" srcId="{E216E2C8-94BF-DC4F-A3A3-18614FF7C974}" destId="{A7619A13-D040-6549-A2AA-1F9176C48273}" srcOrd="0" destOrd="0" presId="urn:microsoft.com/office/officeart/2009/3/layout/CircleRelationship"/>
    <dgm:cxn modelId="{8D45D9BE-01AD-464E-9D78-88DD78DF1766}" type="presParOf" srcId="{A7619A13-D040-6549-A2AA-1F9176C48273}" destId="{F8D982AA-E36A-9342-B333-AE8A5A54D0C0}" srcOrd="0" destOrd="0" presId="urn:microsoft.com/office/officeart/2009/3/layout/CircleRelationship"/>
    <dgm:cxn modelId="{FDC9B390-DF4F-104C-BCAF-14A0C53538B0}" type="presParOf" srcId="{A7619A13-D040-6549-A2AA-1F9176C48273}" destId="{CB5015A2-0997-DC4A-8291-37E271817E84}" srcOrd="1" destOrd="0" presId="urn:microsoft.com/office/officeart/2009/3/layout/CircleRelationship"/>
    <dgm:cxn modelId="{4224F82B-CAEF-304E-B716-88ED13A21DB5}" type="presParOf" srcId="{A7619A13-D040-6549-A2AA-1F9176C48273}" destId="{BE20059F-4FB5-E646-9463-D2AD4B1A51AA}" srcOrd="2" destOrd="0" presId="urn:microsoft.com/office/officeart/2009/3/layout/CircleRelationship"/>
    <dgm:cxn modelId="{398B5138-533D-DC46-8E2B-A7A801E5C377}" type="presParOf" srcId="{A7619A13-D040-6549-A2AA-1F9176C48273}" destId="{E53B0370-051B-2441-B419-AF3F09D29E89}" srcOrd="3" destOrd="0" presId="urn:microsoft.com/office/officeart/2009/3/layout/CircleRelationship"/>
    <dgm:cxn modelId="{15A5E2F9-0246-654D-BC8D-1114AAA34D8D}" type="presParOf" srcId="{A7619A13-D040-6549-A2AA-1F9176C48273}" destId="{5C44A44F-615D-CB45-8754-0C8C6672B616}" srcOrd="4" destOrd="0" presId="urn:microsoft.com/office/officeart/2009/3/layout/CircleRelationship"/>
    <dgm:cxn modelId="{6A3AB8D1-A7B5-6C4E-965B-DD61A5B91D02}" type="presParOf" srcId="{A7619A13-D040-6549-A2AA-1F9176C48273}" destId="{826152FA-4B2B-6B4B-B0FF-FC866859E7C4}" srcOrd="5" destOrd="0" presId="urn:microsoft.com/office/officeart/2009/3/layout/CircleRelationship"/>
    <dgm:cxn modelId="{6DB321DF-26C2-3A43-B0DF-7C1BF2F29407}" type="presParOf" srcId="{A7619A13-D040-6549-A2AA-1F9176C48273}" destId="{11A79007-4C49-BF4C-8289-D7D708EAD694}" srcOrd="6" destOrd="0" presId="urn:microsoft.com/office/officeart/2009/3/layout/CircleRelationship"/>
    <dgm:cxn modelId="{8DE12169-DCB8-9949-97A2-723D307303BE}" type="presParOf" srcId="{A7619A13-D040-6549-A2AA-1F9176C48273}" destId="{5AD8F3AF-C369-834A-A1AB-A6F41E321C92}" srcOrd="7" destOrd="0" presId="urn:microsoft.com/office/officeart/2009/3/layout/CircleRelationship"/>
    <dgm:cxn modelId="{6F427DA6-E8D7-BB43-83CD-8C429EAE212F}" type="presParOf" srcId="{A7619A13-D040-6549-A2AA-1F9176C48273}" destId="{BF34321C-5ABA-314E-920A-3E8E7601C128}" srcOrd="8" destOrd="0" presId="urn:microsoft.com/office/officeart/2009/3/layout/CircleRelationship"/>
    <dgm:cxn modelId="{49DA4A81-0EE8-4A4F-B141-40E0D23760F2}" type="presParOf" srcId="{BF34321C-5ABA-314E-920A-3E8E7601C128}" destId="{2F35C1AD-EE6A-5845-ACBA-A88205CDF6F1}" srcOrd="0" destOrd="0" presId="urn:microsoft.com/office/officeart/2009/3/layout/CircleRelationship"/>
    <dgm:cxn modelId="{B99ABD4B-EC5C-584C-8688-6011C53492B6}" type="presParOf" srcId="{A7619A13-D040-6549-A2AA-1F9176C48273}" destId="{CA2B777A-1F0B-DB47-82F3-DA3CBC2F0A99}" srcOrd="9" destOrd="0" presId="urn:microsoft.com/office/officeart/2009/3/layout/CircleRelationship"/>
    <dgm:cxn modelId="{3E901C3A-E9B9-094D-9435-3626E522B8E7}" type="presParOf" srcId="{CA2B777A-1F0B-DB47-82F3-DA3CBC2F0A99}" destId="{4E44DD81-17A7-7C43-9600-A0A5941DADA6}" srcOrd="0" destOrd="0" presId="urn:microsoft.com/office/officeart/2009/3/layout/CircleRelationship"/>
    <dgm:cxn modelId="{9B83121C-36C1-A841-B4CE-57B7069E8ECE}" type="presParOf" srcId="{A7619A13-D040-6549-A2AA-1F9176C48273}" destId="{5EAFA80C-C5F0-0945-80F2-8A05109633B0}" srcOrd="10" destOrd="0" presId="urn:microsoft.com/office/officeart/2009/3/layout/CircleRelationship"/>
    <dgm:cxn modelId="{19D6D320-78E7-F442-B3A2-AB9791C6F572}" type="presParOf" srcId="{A7619A13-D040-6549-A2AA-1F9176C48273}" destId="{F27E99AA-23F9-5442-8FF9-D01D1ADBAE7D}" srcOrd="11" destOrd="0" presId="urn:microsoft.com/office/officeart/2009/3/layout/CircleRelationship"/>
    <dgm:cxn modelId="{AA76CD03-B238-044F-8D64-970DD4D99659}" type="presParOf" srcId="{F27E99AA-23F9-5442-8FF9-D01D1ADBAE7D}" destId="{6550FAA9-CD5D-4F4D-9405-25915831A8F1}" srcOrd="0" destOrd="0" presId="urn:microsoft.com/office/officeart/2009/3/layout/CircleRelationship"/>
    <dgm:cxn modelId="{A8657317-9C21-A541-B277-3DF00F6FBFD8}" type="presParOf" srcId="{A7619A13-D040-6549-A2AA-1F9176C48273}" destId="{9F8E2374-5953-5444-BEB3-7108D42F7EA6}" srcOrd="12" destOrd="0" presId="urn:microsoft.com/office/officeart/2009/3/layout/CircleRelationship"/>
    <dgm:cxn modelId="{87BA0F6C-F4F7-D541-BE9D-E57124AED33D}" type="presParOf" srcId="{9F8E2374-5953-5444-BEB3-7108D42F7EA6}" destId="{46C52354-BA53-A248-9956-ADA903B7404A}" srcOrd="0" destOrd="0" presId="urn:microsoft.com/office/officeart/2009/3/layout/CircleRelationship"/>
    <dgm:cxn modelId="{7080C67E-7B79-D14B-BB1A-DAAB9F2474D8}" type="presParOf" srcId="{A7619A13-D040-6549-A2AA-1F9176C48273}" destId="{8FA06686-529A-604E-9354-2C500DBF24BA}" srcOrd="13" destOrd="0" presId="urn:microsoft.com/office/officeart/2009/3/layout/CircleRelationship"/>
    <dgm:cxn modelId="{4A225373-D31A-5E4C-97EA-44BABDAA9F2C}" type="presParOf" srcId="{8FA06686-529A-604E-9354-2C500DBF24BA}" destId="{0BA65630-93BF-1F45-8E43-FFE8CBD1DA5A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C31B670-2802-9A4C-851B-E598C5BA2C59}" type="doc">
      <dgm:prSet loTypeId="urn:microsoft.com/office/officeart/2005/8/layout/vProcess5" loCatId="" qsTypeId="urn:microsoft.com/office/officeart/2005/8/quickstyle/3D3" qsCatId="3D" csTypeId="urn:microsoft.com/office/officeart/2005/8/colors/colorful1#5" csCatId="colorful" phldr="1"/>
      <dgm:spPr/>
      <dgm:t>
        <a:bodyPr/>
        <a:lstStyle/>
        <a:p>
          <a:endParaRPr lang="es-ES"/>
        </a:p>
      </dgm:t>
    </dgm:pt>
    <dgm:pt modelId="{A03FECE3-2479-7A47-958B-B5696A5A47C0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Se ve el desánimo</a:t>
          </a:r>
          <a:endParaRPr lang="es-ES" dirty="0"/>
        </a:p>
      </dgm:t>
    </dgm:pt>
    <dgm:pt modelId="{D0661406-4DAB-3940-AFF7-8F3E14AAF855}" type="parTrans" cxnId="{602CF315-75E0-FD4C-9105-3D00F8A4787F}">
      <dgm:prSet/>
      <dgm:spPr/>
      <dgm:t>
        <a:bodyPr/>
        <a:lstStyle/>
        <a:p>
          <a:endParaRPr lang="es-ES"/>
        </a:p>
      </dgm:t>
    </dgm:pt>
    <dgm:pt modelId="{33CE45B4-986F-5C4E-8D71-41B66346FB3A}" type="sibTrans" cxnId="{602CF315-75E0-FD4C-9105-3D00F8A4787F}">
      <dgm:prSet/>
      <dgm:spPr>
        <a:solidFill>
          <a:srgbClr val="660066">
            <a:alpha val="90000"/>
          </a:srgbClr>
        </a:solidFill>
      </dgm:spPr>
      <dgm:t>
        <a:bodyPr/>
        <a:lstStyle/>
        <a:p>
          <a:endParaRPr lang="es-ES"/>
        </a:p>
      </dgm:t>
    </dgm:pt>
    <dgm:pt modelId="{25F9A965-6FD9-134F-9BF5-7E46A8107500}">
      <dgm:prSet phldrT="[Texto]"/>
      <dgm:spPr>
        <a:solidFill>
          <a:srgbClr val="0000FF"/>
        </a:solidFill>
      </dgm:spPr>
      <dgm:t>
        <a:bodyPr/>
        <a:lstStyle/>
        <a:p>
          <a:r>
            <a:rPr lang="es-ES" dirty="0" smtClean="0"/>
            <a:t>Se dialoga la realidad</a:t>
          </a:r>
          <a:endParaRPr lang="es-ES" dirty="0"/>
        </a:p>
      </dgm:t>
    </dgm:pt>
    <dgm:pt modelId="{6C424AA8-14C2-7244-BA90-58D1CB64BDE7}" type="parTrans" cxnId="{F4A37878-8BF9-FA4E-93CE-D4D5AE347383}">
      <dgm:prSet/>
      <dgm:spPr/>
      <dgm:t>
        <a:bodyPr/>
        <a:lstStyle/>
        <a:p>
          <a:endParaRPr lang="es-ES"/>
        </a:p>
      </dgm:t>
    </dgm:pt>
    <dgm:pt modelId="{7703D9E8-B21C-1E47-B425-7CFF6BD2DAEE}" type="sibTrans" cxnId="{F4A37878-8BF9-FA4E-93CE-D4D5AE347383}">
      <dgm:prSet/>
      <dgm:spPr>
        <a:solidFill>
          <a:srgbClr val="3366FF">
            <a:alpha val="90000"/>
          </a:srgbClr>
        </a:solidFill>
      </dgm:spPr>
      <dgm:t>
        <a:bodyPr/>
        <a:lstStyle/>
        <a:p>
          <a:endParaRPr lang="es-ES"/>
        </a:p>
      </dgm:t>
    </dgm:pt>
    <dgm:pt modelId="{110178BC-E19D-1848-B7B3-38F302B7B2B9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Regresión</a:t>
          </a:r>
          <a:endParaRPr lang="es-ES" dirty="0"/>
        </a:p>
      </dgm:t>
    </dgm:pt>
    <dgm:pt modelId="{2737BC76-15DF-B54A-8D01-905FD6DDB629}" type="parTrans" cxnId="{6DA4CCC3-7BA1-6D48-868A-7F364800FC41}">
      <dgm:prSet/>
      <dgm:spPr/>
      <dgm:t>
        <a:bodyPr/>
        <a:lstStyle/>
        <a:p>
          <a:endParaRPr lang="es-ES"/>
        </a:p>
      </dgm:t>
    </dgm:pt>
    <dgm:pt modelId="{1EEC7474-71C7-5044-ABE9-C8A7D634F5A8}" type="sibTrans" cxnId="{6DA4CCC3-7BA1-6D48-868A-7F364800FC41}">
      <dgm:prSet/>
      <dgm:spPr/>
      <dgm:t>
        <a:bodyPr/>
        <a:lstStyle/>
        <a:p>
          <a:endParaRPr lang="es-ES"/>
        </a:p>
      </dgm:t>
    </dgm:pt>
    <dgm:pt modelId="{D49F7D3A-56B1-1147-B217-B97AC71A707A}">
      <dgm:prSet phldrT="[Texto]"/>
      <dgm:spPr>
        <a:solidFill>
          <a:srgbClr val="0000FF"/>
        </a:solidFill>
      </dgm:spPr>
      <dgm:t>
        <a:bodyPr/>
        <a:lstStyle/>
        <a:p>
          <a:r>
            <a:rPr lang="es-ES" dirty="0" smtClean="0"/>
            <a:t>Pregunta</a:t>
          </a:r>
          <a:endParaRPr lang="es-ES" dirty="0"/>
        </a:p>
      </dgm:t>
    </dgm:pt>
    <dgm:pt modelId="{784D8491-F806-EE4B-B828-A77F9E4AC9F7}" type="parTrans" cxnId="{EA4C63D8-986B-7745-B541-4F5A67E4D230}">
      <dgm:prSet/>
      <dgm:spPr/>
      <dgm:t>
        <a:bodyPr/>
        <a:lstStyle/>
        <a:p>
          <a:endParaRPr lang="es-ES"/>
        </a:p>
      </dgm:t>
    </dgm:pt>
    <dgm:pt modelId="{CC7B524D-312C-9A4A-826A-FE03FC6DBE0F}" type="sibTrans" cxnId="{EA4C63D8-986B-7745-B541-4F5A67E4D230}">
      <dgm:prSet/>
      <dgm:spPr/>
      <dgm:t>
        <a:bodyPr/>
        <a:lstStyle/>
        <a:p>
          <a:endParaRPr lang="es-ES"/>
        </a:p>
      </dgm:t>
    </dgm:pt>
    <dgm:pt modelId="{3A25813B-E85B-7F46-BDA9-D5C0A5184489}">
      <dgm:prSet phldrT="[Texto]"/>
      <dgm:spPr>
        <a:solidFill>
          <a:srgbClr val="800000"/>
        </a:solidFill>
      </dgm:spPr>
      <dgm:t>
        <a:bodyPr/>
        <a:lstStyle/>
        <a:p>
          <a:r>
            <a:rPr lang="es-ES" dirty="0" smtClean="0"/>
            <a:t>Se escucha la Palabra</a:t>
          </a:r>
          <a:endParaRPr lang="es-ES" dirty="0"/>
        </a:p>
      </dgm:t>
    </dgm:pt>
    <dgm:pt modelId="{6A6954D0-4A42-864F-998B-E3C73F8972DC}" type="parTrans" cxnId="{0676ADB5-57CA-0341-B8D5-9858FA9F8196}">
      <dgm:prSet/>
      <dgm:spPr/>
      <dgm:t>
        <a:bodyPr/>
        <a:lstStyle/>
        <a:p>
          <a:endParaRPr lang="es-ES"/>
        </a:p>
      </dgm:t>
    </dgm:pt>
    <dgm:pt modelId="{389216AD-F3A1-6044-BDBA-BC43512D863A}" type="sibTrans" cxnId="{0676ADB5-57CA-0341-B8D5-9858FA9F8196}">
      <dgm:prSet/>
      <dgm:spPr>
        <a:solidFill>
          <a:srgbClr val="800000">
            <a:alpha val="90000"/>
          </a:srgbClr>
        </a:solidFill>
      </dgm:spPr>
      <dgm:t>
        <a:bodyPr/>
        <a:lstStyle/>
        <a:p>
          <a:endParaRPr lang="es-ES"/>
        </a:p>
      </dgm:t>
    </dgm:pt>
    <dgm:pt modelId="{A0C6751F-D730-1745-90CD-131AF54AE591}">
      <dgm:prSet phldrT="[Texto]"/>
      <dgm:spPr>
        <a:solidFill>
          <a:srgbClr val="800000"/>
        </a:solidFill>
      </dgm:spPr>
      <dgm:t>
        <a:bodyPr/>
        <a:lstStyle/>
        <a:p>
          <a:r>
            <a:rPr lang="es-ES" dirty="0" smtClean="0"/>
            <a:t>Ilumina</a:t>
          </a:r>
          <a:endParaRPr lang="es-ES" dirty="0"/>
        </a:p>
      </dgm:t>
    </dgm:pt>
    <dgm:pt modelId="{28D07724-47EC-8B4B-827C-DDA56FA58EEE}" type="parTrans" cxnId="{E4770AD3-B9C0-F242-A31D-523E7CBEFA30}">
      <dgm:prSet/>
      <dgm:spPr/>
      <dgm:t>
        <a:bodyPr/>
        <a:lstStyle/>
        <a:p>
          <a:endParaRPr lang="es-ES"/>
        </a:p>
      </dgm:t>
    </dgm:pt>
    <dgm:pt modelId="{42653DEB-7B10-634B-823B-CB7E860F7125}" type="sibTrans" cxnId="{E4770AD3-B9C0-F242-A31D-523E7CBEFA30}">
      <dgm:prSet/>
      <dgm:spPr/>
      <dgm:t>
        <a:bodyPr/>
        <a:lstStyle/>
        <a:p>
          <a:endParaRPr lang="es-ES"/>
        </a:p>
      </dgm:t>
    </dgm:pt>
    <dgm:pt modelId="{AB1FA4CE-3180-084D-8130-DA521401E75F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Se comparte la vida</a:t>
          </a:r>
          <a:endParaRPr lang="es-ES" dirty="0"/>
        </a:p>
      </dgm:t>
    </dgm:pt>
    <dgm:pt modelId="{84B00176-A971-EF45-95D3-43E3B17AB69A}" type="parTrans" cxnId="{28CC64EE-B78D-9043-A8F8-DA2E09EE272E}">
      <dgm:prSet/>
      <dgm:spPr/>
      <dgm:t>
        <a:bodyPr/>
        <a:lstStyle/>
        <a:p>
          <a:endParaRPr lang="es-ES"/>
        </a:p>
      </dgm:t>
    </dgm:pt>
    <dgm:pt modelId="{97FBAA4D-886A-D648-BCD9-A63534E6D2F7}" type="sibTrans" cxnId="{28CC64EE-B78D-9043-A8F8-DA2E09EE272E}">
      <dgm:prSet/>
      <dgm:spPr>
        <a:solidFill>
          <a:srgbClr val="008000">
            <a:alpha val="90000"/>
          </a:srgbClr>
        </a:solidFill>
      </dgm:spPr>
      <dgm:t>
        <a:bodyPr/>
        <a:lstStyle/>
        <a:p>
          <a:endParaRPr lang="es-ES"/>
        </a:p>
      </dgm:t>
    </dgm:pt>
    <dgm:pt modelId="{CA819684-D5EA-444A-9230-F0D5D2773E79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Celebrar</a:t>
          </a:r>
          <a:endParaRPr lang="es-ES" dirty="0"/>
        </a:p>
      </dgm:t>
    </dgm:pt>
    <dgm:pt modelId="{73E4D466-D97C-9443-9EC0-CC8ADCB880F5}" type="parTrans" cxnId="{2051A6F0-B015-284A-857C-1FAEDB2A88F8}">
      <dgm:prSet/>
      <dgm:spPr/>
      <dgm:t>
        <a:bodyPr/>
        <a:lstStyle/>
        <a:p>
          <a:endParaRPr lang="es-ES"/>
        </a:p>
      </dgm:t>
    </dgm:pt>
    <dgm:pt modelId="{DA6FD762-5CA3-AA4E-A37B-CA177B0A2016}" type="sibTrans" cxnId="{2051A6F0-B015-284A-857C-1FAEDB2A88F8}">
      <dgm:prSet/>
      <dgm:spPr/>
      <dgm:t>
        <a:bodyPr/>
        <a:lstStyle/>
        <a:p>
          <a:endParaRPr lang="es-ES"/>
        </a:p>
      </dgm:t>
    </dgm:pt>
    <dgm:pt modelId="{08773B05-739B-EC42-96AC-70FA55DDCF43}">
      <dgm:prSet phldrT="[Texto]"/>
      <dgm:spPr/>
      <dgm:t>
        <a:bodyPr/>
        <a:lstStyle/>
        <a:p>
          <a:r>
            <a:rPr lang="es-ES" dirty="0" smtClean="0"/>
            <a:t>Se contagia el encuentro</a:t>
          </a:r>
          <a:endParaRPr lang="es-ES" dirty="0"/>
        </a:p>
      </dgm:t>
    </dgm:pt>
    <dgm:pt modelId="{6DD1FC84-1198-4444-8A12-20F235EA5DFC}" type="parTrans" cxnId="{E051C36F-8EB1-154E-981E-0CFE7D3B7C58}">
      <dgm:prSet/>
      <dgm:spPr/>
      <dgm:t>
        <a:bodyPr/>
        <a:lstStyle/>
        <a:p>
          <a:endParaRPr lang="es-ES"/>
        </a:p>
      </dgm:t>
    </dgm:pt>
    <dgm:pt modelId="{EB23C34C-D5EC-9841-9D7E-2A1EF834E580}" type="sibTrans" cxnId="{E051C36F-8EB1-154E-981E-0CFE7D3B7C58}">
      <dgm:prSet/>
      <dgm:spPr/>
      <dgm:t>
        <a:bodyPr/>
        <a:lstStyle/>
        <a:p>
          <a:endParaRPr lang="es-ES"/>
        </a:p>
      </dgm:t>
    </dgm:pt>
    <dgm:pt modelId="{156C9077-155E-8146-BFB1-82EFE729C664}">
      <dgm:prSet phldrT="[Texto]"/>
      <dgm:spPr/>
      <dgm:t>
        <a:bodyPr/>
        <a:lstStyle/>
        <a:p>
          <a:r>
            <a:rPr lang="es-ES" dirty="0" smtClean="0"/>
            <a:t>Yo lo vi</a:t>
          </a:r>
          <a:endParaRPr lang="es-ES" dirty="0"/>
        </a:p>
      </dgm:t>
    </dgm:pt>
    <dgm:pt modelId="{FF5873A2-A6E3-5149-ABD8-E308DE431CB4}" type="parTrans" cxnId="{8914469A-49A6-8541-BB06-A163FAF1DED0}">
      <dgm:prSet/>
      <dgm:spPr/>
      <dgm:t>
        <a:bodyPr/>
        <a:lstStyle/>
        <a:p>
          <a:endParaRPr lang="es-ES"/>
        </a:p>
      </dgm:t>
    </dgm:pt>
    <dgm:pt modelId="{55B1E35E-315C-674F-B5FB-F02B46EB221B}" type="sibTrans" cxnId="{8914469A-49A6-8541-BB06-A163FAF1DED0}">
      <dgm:prSet/>
      <dgm:spPr/>
      <dgm:t>
        <a:bodyPr/>
        <a:lstStyle/>
        <a:p>
          <a:endParaRPr lang="es-ES"/>
        </a:p>
      </dgm:t>
    </dgm:pt>
    <dgm:pt modelId="{5CDBEA93-1732-B74E-8650-E5624DC40EB1}" type="pres">
      <dgm:prSet presAssocID="{7C31B670-2802-9A4C-851B-E598C5BA2C5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51A9A10-47C2-5F4D-82C4-B30906FABC51}" type="pres">
      <dgm:prSet presAssocID="{7C31B670-2802-9A4C-851B-E598C5BA2C59}" presName="dummyMaxCanvas" presStyleCnt="0">
        <dgm:presLayoutVars/>
      </dgm:prSet>
      <dgm:spPr/>
    </dgm:pt>
    <dgm:pt modelId="{E6EFF733-434F-2C4B-A4F8-BB7075879A7C}" type="pres">
      <dgm:prSet presAssocID="{7C31B670-2802-9A4C-851B-E598C5BA2C59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4C165AA-6325-7D4A-9BDF-CEDA155266F6}" type="pres">
      <dgm:prSet presAssocID="{7C31B670-2802-9A4C-851B-E598C5BA2C59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9251894-DD12-A547-94BC-107ECF1A8750}" type="pres">
      <dgm:prSet presAssocID="{7C31B670-2802-9A4C-851B-E598C5BA2C59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A21C050-D55E-934F-8EF6-02F5A5D890EB}" type="pres">
      <dgm:prSet presAssocID="{7C31B670-2802-9A4C-851B-E598C5BA2C59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7E3204F-0F05-3D40-9135-D5EB91C4A809}" type="pres">
      <dgm:prSet presAssocID="{7C31B670-2802-9A4C-851B-E598C5BA2C59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396E63-A8FC-9D4D-AC6D-37A6BA46BCB5}" type="pres">
      <dgm:prSet presAssocID="{7C31B670-2802-9A4C-851B-E598C5BA2C59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48AEB6E-5266-D44F-9CE0-0E979F4D851F}" type="pres">
      <dgm:prSet presAssocID="{7C31B670-2802-9A4C-851B-E598C5BA2C59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D00E4F8-DB29-7348-AA2D-C6AC56D9D5D3}" type="pres">
      <dgm:prSet presAssocID="{7C31B670-2802-9A4C-851B-E598C5BA2C59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DF8B0E2-9F77-EC44-8FBB-3EDA21080393}" type="pres">
      <dgm:prSet presAssocID="{7C31B670-2802-9A4C-851B-E598C5BA2C59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23805E9-AB51-874A-AAF0-4E6EB7B07041}" type="pres">
      <dgm:prSet presAssocID="{7C31B670-2802-9A4C-851B-E598C5BA2C59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BE000E3-E00A-204B-87DC-E140F0A07DB0}" type="pres">
      <dgm:prSet presAssocID="{7C31B670-2802-9A4C-851B-E598C5BA2C59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92C8EF9-6AD4-394F-A557-D12CA2DF3943}" type="pres">
      <dgm:prSet presAssocID="{7C31B670-2802-9A4C-851B-E598C5BA2C59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4F81549-108F-6B48-89C8-9236F4BCE7AE}" type="pres">
      <dgm:prSet presAssocID="{7C31B670-2802-9A4C-851B-E598C5BA2C59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EA85A34-0AFE-B54F-A779-37534090E621}" type="pres">
      <dgm:prSet presAssocID="{7C31B670-2802-9A4C-851B-E598C5BA2C59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8ADD800-CC84-2242-9241-4FE38CA3796F}" type="presOf" srcId="{A03FECE3-2479-7A47-958B-B5696A5A47C0}" destId="{E6EFF733-434F-2C4B-A4F8-BB7075879A7C}" srcOrd="0" destOrd="0" presId="urn:microsoft.com/office/officeart/2005/8/layout/vProcess5"/>
    <dgm:cxn modelId="{E051C36F-8EB1-154E-981E-0CFE7D3B7C58}" srcId="{7C31B670-2802-9A4C-851B-E598C5BA2C59}" destId="{08773B05-739B-EC42-96AC-70FA55DDCF43}" srcOrd="4" destOrd="0" parTransId="{6DD1FC84-1198-4444-8A12-20F235EA5DFC}" sibTransId="{EB23C34C-D5EC-9841-9D7E-2A1EF834E580}"/>
    <dgm:cxn modelId="{D626387F-B5DF-1940-A852-1C7A17BF12F3}" type="presOf" srcId="{389216AD-F3A1-6044-BDBA-BC43512D863A}" destId="{8D00E4F8-DB29-7348-AA2D-C6AC56D9D5D3}" srcOrd="0" destOrd="0" presId="urn:microsoft.com/office/officeart/2005/8/layout/vProcess5"/>
    <dgm:cxn modelId="{147C8971-D103-FF43-80F2-17EFC1838799}" type="presOf" srcId="{25F9A965-6FD9-134F-9BF5-7E46A8107500}" destId="{64C165AA-6325-7D4A-9BDF-CEDA155266F6}" srcOrd="0" destOrd="0" presId="urn:microsoft.com/office/officeart/2005/8/layout/vProcess5"/>
    <dgm:cxn modelId="{4C1C4977-F851-594A-BFE2-0B2EB9FA3BC5}" type="presOf" srcId="{25F9A965-6FD9-134F-9BF5-7E46A8107500}" destId="{0BE000E3-E00A-204B-87DC-E140F0A07DB0}" srcOrd="1" destOrd="0" presId="urn:microsoft.com/office/officeart/2005/8/layout/vProcess5"/>
    <dgm:cxn modelId="{D227D1F3-AB67-FB4B-B93F-5817330C4886}" type="presOf" srcId="{156C9077-155E-8146-BFB1-82EFE729C664}" destId="{7EA85A34-0AFE-B54F-A779-37534090E621}" srcOrd="1" destOrd="1" presId="urn:microsoft.com/office/officeart/2005/8/layout/vProcess5"/>
    <dgm:cxn modelId="{0676ADB5-57CA-0341-B8D5-9858FA9F8196}" srcId="{7C31B670-2802-9A4C-851B-E598C5BA2C59}" destId="{3A25813B-E85B-7F46-BDA9-D5C0A5184489}" srcOrd="2" destOrd="0" parTransId="{6A6954D0-4A42-864F-998B-E3C73F8972DC}" sibTransId="{389216AD-F3A1-6044-BDBA-BC43512D863A}"/>
    <dgm:cxn modelId="{28CC64EE-B78D-9043-A8F8-DA2E09EE272E}" srcId="{7C31B670-2802-9A4C-851B-E598C5BA2C59}" destId="{AB1FA4CE-3180-084D-8130-DA521401E75F}" srcOrd="3" destOrd="0" parTransId="{84B00176-A971-EF45-95D3-43E3B17AB69A}" sibTransId="{97FBAA4D-886A-D648-BCD9-A63534E6D2F7}"/>
    <dgm:cxn modelId="{ECF5061F-E2AD-B348-935E-98043FB59590}" type="presOf" srcId="{A0C6751F-D730-1745-90CD-131AF54AE591}" destId="{592C8EF9-6AD4-394F-A557-D12CA2DF3943}" srcOrd="1" destOrd="1" presId="urn:microsoft.com/office/officeart/2005/8/layout/vProcess5"/>
    <dgm:cxn modelId="{CC6E1174-B4F4-0946-B7E8-47BDDF9D7DFF}" type="presOf" srcId="{AB1FA4CE-3180-084D-8130-DA521401E75F}" destId="{FA21C050-D55E-934F-8EF6-02F5A5D890EB}" srcOrd="0" destOrd="0" presId="urn:microsoft.com/office/officeart/2005/8/layout/vProcess5"/>
    <dgm:cxn modelId="{C578AF59-DCC7-A744-B2F1-5FCE1200A938}" type="presOf" srcId="{CA819684-D5EA-444A-9230-F0D5D2773E79}" destId="{FA21C050-D55E-934F-8EF6-02F5A5D890EB}" srcOrd="0" destOrd="1" presId="urn:microsoft.com/office/officeart/2005/8/layout/vProcess5"/>
    <dgm:cxn modelId="{6DA4CCC3-7BA1-6D48-868A-7F364800FC41}" srcId="{A03FECE3-2479-7A47-958B-B5696A5A47C0}" destId="{110178BC-E19D-1848-B7B3-38F302B7B2B9}" srcOrd="0" destOrd="0" parTransId="{2737BC76-15DF-B54A-8D01-905FD6DDB629}" sibTransId="{1EEC7474-71C7-5044-ABE9-C8A7D634F5A8}"/>
    <dgm:cxn modelId="{A63913C3-8A45-DA41-91C7-DFCDF34E4872}" type="presOf" srcId="{7C31B670-2802-9A4C-851B-E598C5BA2C59}" destId="{5CDBEA93-1732-B74E-8650-E5624DC40EB1}" srcOrd="0" destOrd="0" presId="urn:microsoft.com/office/officeart/2005/8/layout/vProcess5"/>
    <dgm:cxn modelId="{E4770AD3-B9C0-F242-A31D-523E7CBEFA30}" srcId="{3A25813B-E85B-7F46-BDA9-D5C0A5184489}" destId="{A0C6751F-D730-1745-90CD-131AF54AE591}" srcOrd="0" destOrd="0" parTransId="{28D07724-47EC-8B4B-827C-DDA56FA58EEE}" sibTransId="{42653DEB-7B10-634B-823B-CB7E860F7125}"/>
    <dgm:cxn modelId="{8914469A-49A6-8541-BB06-A163FAF1DED0}" srcId="{08773B05-739B-EC42-96AC-70FA55DDCF43}" destId="{156C9077-155E-8146-BFB1-82EFE729C664}" srcOrd="0" destOrd="0" parTransId="{FF5873A2-A6E3-5149-ABD8-E308DE431CB4}" sibTransId="{55B1E35E-315C-674F-B5FB-F02B46EB221B}"/>
    <dgm:cxn modelId="{5E3AF9A4-88E9-F84D-AB10-3180053FA434}" type="presOf" srcId="{A0C6751F-D730-1745-90CD-131AF54AE591}" destId="{E9251894-DD12-A547-94BC-107ECF1A8750}" srcOrd="0" destOrd="1" presId="urn:microsoft.com/office/officeart/2005/8/layout/vProcess5"/>
    <dgm:cxn modelId="{EA4C63D8-986B-7745-B541-4F5A67E4D230}" srcId="{25F9A965-6FD9-134F-9BF5-7E46A8107500}" destId="{D49F7D3A-56B1-1147-B217-B97AC71A707A}" srcOrd="0" destOrd="0" parTransId="{784D8491-F806-EE4B-B828-A77F9E4AC9F7}" sibTransId="{CC7B524D-312C-9A4A-826A-FE03FC6DBE0F}"/>
    <dgm:cxn modelId="{41575932-3AE9-FB46-9B1F-0FE2541CC807}" type="presOf" srcId="{156C9077-155E-8146-BFB1-82EFE729C664}" destId="{77E3204F-0F05-3D40-9135-D5EB91C4A809}" srcOrd="0" destOrd="1" presId="urn:microsoft.com/office/officeart/2005/8/layout/vProcess5"/>
    <dgm:cxn modelId="{8B776C63-AB3A-0942-A534-BBE3CA5C7E18}" type="presOf" srcId="{110178BC-E19D-1848-B7B3-38F302B7B2B9}" destId="{D23805E9-AB51-874A-AAF0-4E6EB7B07041}" srcOrd="1" destOrd="1" presId="urn:microsoft.com/office/officeart/2005/8/layout/vProcess5"/>
    <dgm:cxn modelId="{2051A6F0-B015-284A-857C-1FAEDB2A88F8}" srcId="{AB1FA4CE-3180-084D-8130-DA521401E75F}" destId="{CA819684-D5EA-444A-9230-F0D5D2773E79}" srcOrd="0" destOrd="0" parTransId="{73E4D466-D97C-9443-9EC0-CC8ADCB880F5}" sibTransId="{DA6FD762-5CA3-AA4E-A37B-CA177B0A2016}"/>
    <dgm:cxn modelId="{2535A623-1057-7947-AF7E-6BFF8D2ED702}" type="presOf" srcId="{110178BC-E19D-1848-B7B3-38F302B7B2B9}" destId="{E6EFF733-434F-2C4B-A4F8-BB7075879A7C}" srcOrd="0" destOrd="1" presId="urn:microsoft.com/office/officeart/2005/8/layout/vProcess5"/>
    <dgm:cxn modelId="{349EFFCE-07E2-2748-BC3B-BC2710BB1401}" type="presOf" srcId="{08773B05-739B-EC42-96AC-70FA55DDCF43}" destId="{77E3204F-0F05-3D40-9135-D5EB91C4A809}" srcOrd="0" destOrd="0" presId="urn:microsoft.com/office/officeart/2005/8/layout/vProcess5"/>
    <dgm:cxn modelId="{EBACE87F-BA17-F840-8AC8-85D5B7B0F0DC}" type="presOf" srcId="{33CE45B4-986F-5C4E-8D71-41B66346FB3A}" destId="{A8396E63-A8FC-9D4D-AC6D-37A6BA46BCB5}" srcOrd="0" destOrd="0" presId="urn:microsoft.com/office/officeart/2005/8/layout/vProcess5"/>
    <dgm:cxn modelId="{AA7567A9-FB7A-BA4D-9516-0DAF15783007}" type="presOf" srcId="{CA819684-D5EA-444A-9230-F0D5D2773E79}" destId="{F4F81549-108F-6B48-89C8-9236F4BCE7AE}" srcOrd="1" destOrd="1" presId="urn:microsoft.com/office/officeart/2005/8/layout/vProcess5"/>
    <dgm:cxn modelId="{F4A37878-8BF9-FA4E-93CE-D4D5AE347383}" srcId="{7C31B670-2802-9A4C-851B-E598C5BA2C59}" destId="{25F9A965-6FD9-134F-9BF5-7E46A8107500}" srcOrd="1" destOrd="0" parTransId="{6C424AA8-14C2-7244-BA90-58D1CB64BDE7}" sibTransId="{7703D9E8-B21C-1E47-B425-7CFF6BD2DAEE}"/>
    <dgm:cxn modelId="{26793877-ABFF-744C-9A5A-5E67A091099B}" type="presOf" srcId="{D49F7D3A-56B1-1147-B217-B97AC71A707A}" destId="{64C165AA-6325-7D4A-9BDF-CEDA155266F6}" srcOrd="0" destOrd="1" presId="urn:microsoft.com/office/officeart/2005/8/layout/vProcess5"/>
    <dgm:cxn modelId="{602CF315-75E0-FD4C-9105-3D00F8A4787F}" srcId="{7C31B670-2802-9A4C-851B-E598C5BA2C59}" destId="{A03FECE3-2479-7A47-958B-B5696A5A47C0}" srcOrd="0" destOrd="0" parTransId="{D0661406-4DAB-3940-AFF7-8F3E14AAF855}" sibTransId="{33CE45B4-986F-5C4E-8D71-41B66346FB3A}"/>
    <dgm:cxn modelId="{76542756-CDC2-944B-A6F2-2FA9719EB796}" type="presOf" srcId="{AB1FA4CE-3180-084D-8130-DA521401E75F}" destId="{F4F81549-108F-6B48-89C8-9236F4BCE7AE}" srcOrd="1" destOrd="0" presId="urn:microsoft.com/office/officeart/2005/8/layout/vProcess5"/>
    <dgm:cxn modelId="{A9C7C311-9A8A-4B47-807B-647D3ED632F2}" type="presOf" srcId="{97FBAA4D-886A-D648-BCD9-A63534E6D2F7}" destId="{ADF8B0E2-9F77-EC44-8FBB-3EDA21080393}" srcOrd="0" destOrd="0" presId="urn:microsoft.com/office/officeart/2005/8/layout/vProcess5"/>
    <dgm:cxn modelId="{CC0108A2-2E2A-8343-95E7-BC0379E1CA73}" type="presOf" srcId="{D49F7D3A-56B1-1147-B217-B97AC71A707A}" destId="{0BE000E3-E00A-204B-87DC-E140F0A07DB0}" srcOrd="1" destOrd="1" presId="urn:microsoft.com/office/officeart/2005/8/layout/vProcess5"/>
    <dgm:cxn modelId="{36943B35-C5AD-044E-8FBC-5A0F7E5E8BC9}" type="presOf" srcId="{3A25813B-E85B-7F46-BDA9-D5C0A5184489}" destId="{592C8EF9-6AD4-394F-A557-D12CA2DF3943}" srcOrd="1" destOrd="0" presId="urn:microsoft.com/office/officeart/2005/8/layout/vProcess5"/>
    <dgm:cxn modelId="{29A308BB-7DB4-A048-820F-A9C071A751AE}" type="presOf" srcId="{08773B05-739B-EC42-96AC-70FA55DDCF43}" destId="{7EA85A34-0AFE-B54F-A779-37534090E621}" srcOrd="1" destOrd="0" presId="urn:microsoft.com/office/officeart/2005/8/layout/vProcess5"/>
    <dgm:cxn modelId="{DDD39CD2-6114-CE4F-B236-0DF7866B6C6F}" type="presOf" srcId="{7703D9E8-B21C-1E47-B425-7CFF6BD2DAEE}" destId="{648AEB6E-5266-D44F-9CE0-0E979F4D851F}" srcOrd="0" destOrd="0" presId="urn:microsoft.com/office/officeart/2005/8/layout/vProcess5"/>
    <dgm:cxn modelId="{614BE7FF-8557-0F43-9E1F-8EC8B2F32E14}" type="presOf" srcId="{A03FECE3-2479-7A47-958B-B5696A5A47C0}" destId="{D23805E9-AB51-874A-AAF0-4E6EB7B07041}" srcOrd="1" destOrd="0" presId="urn:microsoft.com/office/officeart/2005/8/layout/vProcess5"/>
    <dgm:cxn modelId="{3938FEE2-3694-5042-8B8A-3FD767F9FCDB}" type="presOf" srcId="{3A25813B-E85B-7F46-BDA9-D5C0A5184489}" destId="{E9251894-DD12-A547-94BC-107ECF1A8750}" srcOrd="0" destOrd="0" presId="urn:microsoft.com/office/officeart/2005/8/layout/vProcess5"/>
    <dgm:cxn modelId="{A29BA0D5-FE98-1D4C-B956-5E42D645FBE6}" type="presParOf" srcId="{5CDBEA93-1732-B74E-8650-E5624DC40EB1}" destId="{351A9A10-47C2-5F4D-82C4-B30906FABC51}" srcOrd="0" destOrd="0" presId="urn:microsoft.com/office/officeart/2005/8/layout/vProcess5"/>
    <dgm:cxn modelId="{0F901244-B263-7641-BA8B-F44501CEE6FE}" type="presParOf" srcId="{5CDBEA93-1732-B74E-8650-E5624DC40EB1}" destId="{E6EFF733-434F-2C4B-A4F8-BB7075879A7C}" srcOrd="1" destOrd="0" presId="urn:microsoft.com/office/officeart/2005/8/layout/vProcess5"/>
    <dgm:cxn modelId="{B87C24BC-7982-2649-B178-713E5D1FC475}" type="presParOf" srcId="{5CDBEA93-1732-B74E-8650-E5624DC40EB1}" destId="{64C165AA-6325-7D4A-9BDF-CEDA155266F6}" srcOrd="2" destOrd="0" presId="urn:microsoft.com/office/officeart/2005/8/layout/vProcess5"/>
    <dgm:cxn modelId="{17D3B6D4-E26E-874F-90DA-478025735028}" type="presParOf" srcId="{5CDBEA93-1732-B74E-8650-E5624DC40EB1}" destId="{E9251894-DD12-A547-94BC-107ECF1A8750}" srcOrd="3" destOrd="0" presId="urn:microsoft.com/office/officeart/2005/8/layout/vProcess5"/>
    <dgm:cxn modelId="{9A05209C-560D-BF4E-8410-78889ECFA08A}" type="presParOf" srcId="{5CDBEA93-1732-B74E-8650-E5624DC40EB1}" destId="{FA21C050-D55E-934F-8EF6-02F5A5D890EB}" srcOrd="4" destOrd="0" presId="urn:microsoft.com/office/officeart/2005/8/layout/vProcess5"/>
    <dgm:cxn modelId="{C3EFB2EE-DC94-BD47-A600-3C834D68B875}" type="presParOf" srcId="{5CDBEA93-1732-B74E-8650-E5624DC40EB1}" destId="{77E3204F-0F05-3D40-9135-D5EB91C4A809}" srcOrd="5" destOrd="0" presId="urn:microsoft.com/office/officeart/2005/8/layout/vProcess5"/>
    <dgm:cxn modelId="{86184530-2398-3D4D-99D9-D4C0BC73A33D}" type="presParOf" srcId="{5CDBEA93-1732-B74E-8650-E5624DC40EB1}" destId="{A8396E63-A8FC-9D4D-AC6D-37A6BA46BCB5}" srcOrd="6" destOrd="0" presId="urn:microsoft.com/office/officeart/2005/8/layout/vProcess5"/>
    <dgm:cxn modelId="{5ED2B879-0D47-0847-BDA9-D0B61FB4DF02}" type="presParOf" srcId="{5CDBEA93-1732-B74E-8650-E5624DC40EB1}" destId="{648AEB6E-5266-D44F-9CE0-0E979F4D851F}" srcOrd="7" destOrd="0" presId="urn:microsoft.com/office/officeart/2005/8/layout/vProcess5"/>
    <dgm:cxn modelId="{A150FF57-0C87-994F-89C6-E65ABC77F1A1}" type="presParOf" srcId="{5CDBEA93-1732-B74E-8650-E5624DC40EB1}" destId="{8D00E4F8-DB29-7348-AA2D-C6AC56D9D5D3}" srcOrd="8" destOrd="0" presId="urn:microsoft.com/office/officeart/2005/8/layout/vProcess5"/>
    <dgm:cxn modelId="{A5085A56-3D95-0F4B-832D-B307F5E87674}" type="presParOf" srcId="{5CDBEA93-1732-B74E-8650-E5624DC40EB1}" destId="{ADF8B0E2-9F77-EC44-8FBB-3EDA21080393}" srcOrd="9" destOrd="0" presId="urn:microsoft.com/office/officeart/2005/8/layout/vProcess5"/>
    <dgm:cxn modelId="{697F903B-1DCE-5F47-843F-4A14C6073005}" type="presParOf" srcId="{5CDBEA93-1732-B74E-8650-E5624DC40EB1}" destId="{D23805E9-AB51-874A-AAF0-4E6EB7B07041}" srcOrd="10" destOrd="0" presId="urn:microsoft.com/office/officeart/2005/8/layout/vProcess5"/>
    <dgm:cxn modelId="{044BA17A-740E-8449-A10A-596F0752A0D0}" type="presParOf" srcId="{5CDBEA93-1732-B74E-8650-E5624DC40EB1}" destId="{0BE000E3-E00A-204B-87DC-E140F0A07DB0}" srcOrd="11" destOrd="0" presId="urn:microsoft.com/office/officeart/2005/8/layout/vProcess5"/>
    <dgm:cxn modelId="{CF35BB6F-2993-C343-99EC-8B7ED0142289}" type="presParOf" srcId="{5CDBEA93-1732-B74E-8650-E5624DC40EB1}" destId="{592C8EF9-6AD4-394F-A557-D12CA2DF3943}" srcOrd="12" destOrd="0" presId="urn:microsoft.com/office/officeart/2005/8/layout/vProcess5"/>
    <dgm:cxn modelId="{ECF2B2F8-FDF4-0F44-B89C-18A60283CA76}" type="presParOf" srcId="{5CDBEA93-1732-B74E-8650-E5624DC40EB1}" destId="{F4F81549-108F-6B48-89C8-9236F4BCE7AE}" srcOrd="13" destOrd="0" presId="urn:microsoft.com/office/officeart/2005/8/layout/vProcess5"/>
    <dgm:cxn modelId="{5A5B0642-2C55-C34F-B6C3-77DC13035F61}" type="presParOf" srcId="{5CDBEA93-1732-B74E-8650-E5624DC40EB1}" destId="{7EA85A34-0AFE-B54F-A779-37534090E621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072FBB7-BED8-DB4F-AEFA-7DD7A68EECB1}" type="doc">
      <dgm:prSet loTypeId="urn:microsoft.com/office/officeart/2005/8/layout/gear1" loCatId="relationship" qsTypeId="urn:microsoft.com/office/officeart/2005/8/quickstyle/simple4" qsCatId="simple" csTypeId="urn:microsoft.com/office/officeart/2005/8/colors/colorful4" csCatId="colorful" phldr="1"/>
      <dgm:spPr/>
    </dgm:pt>
    <dgm:pt modelId="{0CBAB3C9-027C-1849-B71F-D67FE9435DEC}">
      <dgm:prSet phldrT="[Texto]"/>
      <dgm:spPr>
        <a:solidFill>
          <a:srgbClr val="FF0000"/>
        </a:solidFill>
      </dgm:spPr>
      <dgm:t>
        <a:bodyPr/>
        <a:lstStyle/>
        <a:p>
          <a:r>
            <a:rPr lang="es-ES_tradnl" b="1" dirty="0" smtClean="0"/>
            <a:t>SENTIRSE AMADO</a:t>
          </a:r>
          <a:endParaRPr lang="es-ES_tradnl" b="1" dirty="0"/>
        </a:p>
      </dgm:t>
    </dgm:pt>
    <dgm:pt modelId="{22F2294B-76F8-6D4A-AE23-385D0C3BBF9A}" type="parTrans" cxnId="{2BEACDA6-A212-B145-BEAF-F0D83272640E}">
      <dgm:prSet/>
      <dgm:spPr/>
      <dgm:t>
        <a:bodyPr/>
        <a:lstStyle/>
        <a:p>
          <a:endParaRPr lang="es-ES_tradnl"/>
        </a:p>
      </dgm:t>
    </dgm:pt>
    <dgm:pt modelId="{0AE44217-80EB-314D-988F-B613BD888717}" type="sibTrans" cxnId="{2BEACDA6-A212-B145-BEAF-F0D83272640E}">
      <dgm:prSet/>
      <dgm:spPr>
        <a:solidFill>
          <a:srgbClr val="FF0000"/>
        </a:solidFill>
      </dgm:spPr>
      <dgm:t>
        <a:bodyPr/>
        <a:lstStyle/>
        <a:p>
          <a:endParaRPr lang="es-ES_tradnl"/>
        </a:p>
      </dgm:t>
    </dgm:pt>
    <dgm:pt modelId="{CDA7A479-6CAC-DE46-8BC9-2B5EDC13597A}">
      <dgm:prSet phldrT="[Texto]"/>
      <dgm:spPr>
        <a:solidFill>
          <a:srgbClr val="660066"/>
        </a:solidFill>
      </dgm:spPr>
      <dgm:t>
        <a:bodyPr/>
        <a:lstStyle/>
        <a:p>
          <a:r>
            <a:rPr lang="es-ES_tradnl" b="1" dirty="0" smtClean="0"/>
            <a:t>SENTIRSE SEGURO</a:t>
          </a:r>
          <a:endParaRPr lang="es-ES_tradnl" b="1" dirty="0"/>
        </a:p>
      </dgm:t>
    </dgm:pt>
    <dgm:pt modelId="{F2B14CD6-09F9-094C-9109-EBC455D8AEAC}" type="parTrans" cxnId="{A8092216-F1B2-9043-89E4-84E4ABBDD950}">
      <dgm:prSet/>
      <dgm:spPr/>
      <dgm:t>
        <a:bodyPr/>
        <a:lstStyle/>
        <a:p>
          <a:endParaRPr lang="es-ES_tradnl"/>
        </a:p>
      </dgm:t>
    </dgm:pt>
    <dgm:pt modelId="{C31750E5-16CF-E64C-8BA8-DB5032DA3423}" type="sibTrans" cxnId="{A8092216-F1B2-9043-89E4-84E4ABBDD950}">
      <dgm:prSet/>
      <dgm:spPr>
        <a:solidFill>
          <a:srgbClr val="660066"/>
        </a:solidFill>
      </dgm:spPr>
      <dgm:t>
        <a:bodyPr/>
        <a:lstStyle/>
        <a:p>
          <a:endParaRPr lang="es-ES_tradnl"/>
        </a:p>
      </dgm:t>
    </dgm:pt>
    <dgm:pt modelId="{2CB91D67-95BC-624D-BE5F-F8C7D241D6B7}">
      <dgm:prSet phldrT="[Texto]"/>
      <dgm:spPr>
        <a:solidFill>
          <a:srgbClr val="954B02"/>
        </a:solidFill>
      </dgm:spPr>
      <dgm:t>
        <a:bodyPr/>
        <a:lstStyle/>
        <a:p>
          <a:r>
            <a:rPr lang="es-ES_tradnl" b="1" dirty="0" smtClean="0"/>
            <a:t>SENTIRSE CUIDADO</a:t>
          </a:r>
          <a:endParaRPr lang="es-ES_tradnl" b="1" dirty="0"/>
        </a:p>
      </dgm:t>
    </dgm:pt>
    <dgm:pt modelId="{15F70D10-8FB7-CE40-A7C0-9BCF5224E791}" type="parTrans" cxnId="{1362A28C-4B52-D443-8B32-73700407533F}">
      <dgm:prSet/>
      <dgm:spPr/>
      <dgm:t>
        <a:bodyPr/>
        <a:lstStyle/>
        <a:p>
          <a:endParaRPr lang="es-ES_tradnl"/>
        </a:p>
      </dgm:t>
    </dgm:pt>
    <dgm:pt modelId="{316CA83E-AE60-704F-8DEB-64604DCA9077}" type="sibTrans" cxnId="{1362A28C-4B52-D443-8B32-73700407533F}">
      <dgm:prSet/>
      <dgm:spPr>
        <a:solidFill>
          <a:srgbClr val="954B02"/>
        </a:solidFill>
      </dgm:spPr>
      <dgm:t>
        <a:bodyPr/>
        <a:lstStyle/>
        <a:p>
          <a:endParaRPr lang="es-ES_tradnl"/>
        </a:p>
      </dgm:t>
    </dgm:pt>
    <dgm:pt modelId="{B7F3A550-87F6-1F44-8CB3-A79F7FE01320}" type="pres">
      <dgm:prSet presAssocID="{4072FBB7-BED8-DB4F-AEFA-7DD7A68EECB1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A25A285D-0ECB-E448-83A9-D17C92BD9571}" type="pres">
      <dgm:prSet presAssocID="{0CBAB3C9-027C-1849-B71F-D67FE9435DEC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B1B8B86-8A45-1F41-8EB2-D7B489F40FDE}" type="pres">
      <dgm:prSet presAssocID="{0CBAB3C9-027C-1849-B71F-D67FE9435DEC}" presName="gear1srcNode" presStyleLbl="node1" presStyleIdx="0" presStyleCnt="3"/>
      <dgm:spPr/>
      <dgm:t>
        <a:bodyPr/>
        <a:lstStyle/>
        <a:p>
          <a:endParaRPr lang="es-ES"/>
        </a:p>
      </dgm:t>
    </dgm:pt>
    <dgm:pt modelId="{5F696595-F267-2347-A6C2-CE5E8928ED45}" type="pres">
      <dgm:prSet presAssocID="{0CBAB3C9-027C-1849-B71F-D67FE9435DEC}" presName="gear1dstNode" presStyleLbl="node1" presStyleIdx="0" presStyleCnt="3"/>
      <dgm:spPr/>
      <dgm:t>
        <a:bodyPr/>
        <a:lstStyle/>
        <a:p>
          <a:endParaRPr lang="es-ES"/>
        </a:p>
      </dgm:t>
    </dgm:pt>
    <dgm:pt modelId="{D16108D7-1F27-534D-921F-1933F89F9B8A}" type="pres">
      <dgm:prSet presAssocID="{CDA7A479-6CAC-DE46-8BC9-2B5EDC13597A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F3E13A27-A1C9-B54A-BD6B-E743F81FF249}" type="pres">
      <dgm:prSet presAssocID="{CDA7A479-6CAC-DE46-8BC9-2B5EDC13597A}" presName="gear2srcNode" presStyleLbl="node1" presStyleIdx="1" presStyleCnt="3"/>
      <dgm:spPr/>
      <dgm:t>
        <a:bodyPr/>
        <a:lstStyle/>
        <a:p>
          <a:endParaRPr lang="es-ES"/>
        </a:p>
      </dgm:t>
    </dgm:pt>
    <dgm:pt modelId="{61C96FC2-4CAC-914C-A57D-9F7FFE488F2A}" type="pres">
      <dgm:prSet presAssocID="{CDA7A479-6CAC-DE46-8BC9-2B5EDC13597A}" presName="gear2dstNode" presStyleLbl="node1" presStyleIdx="1" presStyleCnt="3"/>
      <dgm:spPr/>
      <dgm:t>
        <a:bodyPr/>
        <a:lstStyle/>
        <a:p>
          <a:endParaRPr lang="es-ES"/>
        </a:p>
      </dgm:t>
    </dgm:pt>
    <dgm:pt modelId="{E42F4571-9EA6-6244-A7C5-058AB7224C48}" type="pres">
      <dgm:prSet presAssocID="{2CB91D67-95BC-624D-BE5F-F8C7D241D6B7}" presName="gear3" presStyleLbl="node1" presStyleIdx="2" presStyleCnt="3"/>
      <dgm:spPr/>
      <dgm:t>
        <a:bodyPr/>
        <a:lstStyle/>
        <a:p>
          <a:endParaRPr lang="es-ES"/>
        </a:p>
      </dgm:t>
    </dgm:pt>
    <dgm:pt modelId="{15EE13F6-0D19-9C4A-B745-2BE3AF23256D}" type="pres">
      <dgm:prSet presAssocID="{2CB91D67-95BC-624D-BE5F-F8C7D241D6B7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74C7873-56B5-3247-B695-8C2FEF1F1C35}" type="pres">
      <dgm:prSet presAssocID="{2CB91D67-95BC-624D-BE5F-F8C7D241D6B7}" presName="gear3srcNode" presStyleLbl="node1" presStyleIdx="2" presStyleCnt="3"/>
      <dgm:spPr/>
      <dgm:t>
        <a:bodyPr/>
        <a:lstStyle/>
        <a:p>
          <a:endParaRPr lang="es-ES"/>
        </a:p>
      </dgm:t>
    </dgm:pt>
    <dgm:pt modelId="{F5D14EEE-A409-9742-A404-0A1B9EE95E28}" type="pres">
      <dgm:prSet presAssocID="{2CB91D67-95BC-624D-BE5F-F8C7D241D6B7}" presName="gear3dstNode" presStyleLbl="node1" presStyleIdx="2" presStyleCnt="3"/>
      <dgm:spPr/>
      <dgm:t>
        <a:bodyPr/>
        <a:lstStyle/>
        <a:p>
          <a:endParaRPr lang="es-ES"/>
        </a:p>
      </dgm:t>
    </dgm:pt>
    <dgm:pt modelId="{7F96567D-69B7-DF4F-A2EE-2F5BE490818F}" type="pres">
      <dgm:prSet presAssocID="{0AE44217-80EB-314D-988F-B613BD888717}" presName="connector1" presStyleLbl="sibTrans2D1" presStyleIdx="0" presStyleCnt="3"/>
      <dgm:spPr/>
      <dgm:t>
        <a:bodyPr/>
        <a:lstStyle/>
        <a:p>
          <a:endParaRPr lang="es-ES"/>
        </a:p>
      </dgm:t>
    </dgm:pt>
    <dgm:pt modelId="{9AE4285D-53F6-714D-8498-ECDF9BDBC679}" type="pres">
      <dgm:prSet presAssocID="{C31750E5-16CF-E64C-8BA8-DB5032DA3423}" presName="connector2" presStyleLbl="sibTrans2D1" presStyleIdx="1" presStyleCnt="3"/>
      <dgm:spPr/>
      <dgm:t>
        <a:bodyPr/>
        <a:lstStyle/>
        <a:p>
          <a:endParaRPr lang="es-ES"/>
        </a:p>
      </dgm:t>
    </dgm:pt>
    <dgm:pt modelId="{6121A540-9FC8-6B42-B079-5DE1363F9AFF}" type="pres">
      <dgm:prSet presAssocID="{316CA83E-AE60-704F-8DEB-64604DCA9077}" presName="connector3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6721621C-6A8A-C64E-A320-952EACDE632F}" type="presOf" srcId="{CDA7A479-6CAC-DE46-8BC9-2B5EDC13597A}" destId="{D16108D7-1F27-534D-921F-1933F89F9B8A}" srcOrd="0" destOrd="0" presId="urn:microsoft.com/office/officeart/2005/8/layout/gear1"/>
    <dgm:cxn modelId="{72DDB3D7-3485-A545-9889-C74C21C83164}" type="presOf" srcId="{CDA7A479-6CAC-DE46-8BC9-2B5EDC13597A}" destId="{F3E13A27-A1C9-B54A-BD6B-E743F81FF249}" srcOrd="1" destOrd="0" presId="urn:microsoft.com/office/officeart/2005/8/layout/gear1"/>
    <dgm:cxn modelId="{987834C6-0FD8-8E43-83DA-95072558DFAA}" type="presOf" srcId="{2CB91D67-95BC-624D-BE5F-F8C7D241D6B7}" destId="{374C7873-56B5-3247-B695-8C2FEF1F1C35}" srcOrd="2" destOrd="0" presId="urn:microsoft.com/office/officeart/2005/8/layout/gear1"/>
    <dgm:cxn modelId="{2BEACDA6-A212-B145-BEAF-F0D83272640E}" srcId="{4072FBB7-BED8-DB4F-AEFA-7DD7A68EECB1}" destId="{0CBAB3C9-027C-1849-B71F-D67FE9435DEC}" srcOrd="0" destOrd="0" parTransId="{22F2294B-76F8-6D4A-AE23-385D0C3BBF9A}" sibTransId="{0AE44217-80EB-314D-988F-B613BD888717}"/>
    <dgm:cxn modelId="{020BD00D-18FB-E74C-9F2B-2F1AB11388A3}" type="presOf" srcId="{CDA7A479-6CAC-DE46-8BC9-2B5EDC13597A}" destId="{61C96FC2-4CAC-914C-A57D-9F7FFE488F2A}" srcOrd="2" destOrd="0" presId="urn:microsoft.com/office/officeart/2005/8/layout/gear1"/>
    <dgm:cxn modelId="{5DAE2E6E-F3E4-F348-83C6-8A2765DE3C65}" type="presOf" srcId="{316CA83E-AE60-704F-8DEB-64604DCA9077}" destId="{6121A540-9FC8-6B42-B079-5DE1363F9AFF}" srcOrd="0" destOrd="0" presId="urn:microsoft.com/office/officeart/2005/8/layout/gear1"/>
    <dgm:cxn modelId="{1362A28C-4B52-D443-8B32-73700407533F}" srcId="{4072FBB7-BED8-DB4F-AEFA-7DD7A68EECB1}" destId="{2CB91D67-95BC-624D-BE5F-F8C7D241D6B7}" srcOrd="2" destOrd="0" parTransId="{15F70D10-8FB7-CE40-A7C0-9BCF5224E791}" sibTransId="{316CA83E-AE60-704F-8DEB-64604DCA9077}"/>
    <dgm:cxn modelId="{5E4910CC-6DC3-444B-9E78-A2FAD7E87FCB}" type="presOf" srcId="{4072FBB7-BED8-DB4F-AEFA-7DD7A68EECB1}" destId="{B7F3A550-87F6-1F44-8CB3-A79F7FE01320}" srcOrd="0" destOrd="0" presId="urn:microsoft.com/office/officeart/2005/8/layout/gear1"/>
    <dgm:cxn modelId="{7C0F98B0-2A35-2943-96DA-9B9E14B4D2C0}" type="presOf" srcId="{2CB91D67-95BC-624D-BE5F-F8C7D241D6B7}" destId="{F5D14EEE-A409-9742-A404-0A1B9EE95E28}" srcOrd="3" destOrd="0" presId="urn:microsoft.com/office/officeart/2005/8/layout/gear1"/>
    <dgm:cxn modelId="{A8092216-F1B2-9043-89E4-84E4ABBDD950}" srcId="{4072FBB7-BED8-DB4F-AEFA-7DD7A68EECB1}" destId="{CDA7A479-6CAC-DE46-8BC9-2B5EDC13597A}" srcOrd="1" destOrd="0" parTransId="{F2B14CD6-09F9-094C-9109-EBC455D8AEAC}" sibTransId="{C31750E5-16CF-E64C-8BA8-DB5032DA3423}"/>
    <dgm:cxn modelId="{EC5C92F6-6757-7B41-A958-F1F73C92FC7F}" type="presOf" srcId="{0CBAB3C9-027C-1849-B71F-D67FE9435DEC}" destId="{A25A285D-0ECB-E448-83A9-D17C92BD9571}" srcOrd="0" destOrd="0" presId="urn:microsoft.com/office/officeart/2005/8/layout/gear1"/>
    <dgm:cxn modelId="{BA2A071D-FF18-1541-8463-8A5C8EFF26E1}" type="presOf" srcId="{C31750E5-16CF-E64C-8BA8-DB5032DA3423}" destId="{9AE4285D-53F6-714D-8498-ECDF9BDBC679}" srcOrd="0" destOrd="0" presId="urn:microsoft.com/office/officeart/2005/8/layout/gear1"/>
    <dgm:cxn modelId="{3ADEC4A9-1CC5-3C4C-A603-9E6A0092D2DA}" type="presOf" srcId="{2CB91D67-95BC-624D-BE5F-F8C7D241D6B7}" destId="{E42F4571-9EA6-6244-A7C5-058AB7224C48}" srcOrd="0" destOrd="0" presId="urn:microsoft.com/office/officeart/2005/8/layout/gear1"/>
    <dgm:cxn modelId="{3DE85974-3549-0043-B0B3-02564F3B4067}" type="presOf" srcId="{0AE44217-80EB-314D-988F-B613BD888717}" destId="{7F96567D-69B7-DF4F-A2EE-2F5BE490818F}" srcOrd="0" destOrd="0" presId="urn:microsoft.com/office/officeart/2005/8/layout/gear1"/>
    <dgm:cxn modelId="{30C989BF-B6B3-D243-8977-9773B13709D2}" type="presOf" srcId="{2CB91D67-95BC-624D-BE5F-F8C7D241D6B7}" destId="{15EE13F6-0D19-9C4A-B745-2BE3AF23256D}" srcOrd="1" destOrd="0" presId="urn:microsoft.com/office/officeart/2005/8/layout/gear1"/>
    <dgm:cxn modelId="{F3D0DAD0-60EE-E045-B196-73BC11C6A945}" type="presOf" srcId="{0CBAB3C9-027C-1849-B71F-D67FE9435DEC}" destId="{5F696595-F267-2347-A6C2-CE5E8928ED45}" srcOrd="2" destOrd="0" presId="urn:microsoft.com/office/officeart/2005/8/layout/gear1"/>
    <dgm:cxn modelId="{D7AC2140-198D-434D-B174-EEEF51278510}" type="presOf" srcId="{0CBAB3C9-027C-1849-B71F-D67FE9435DEC}" destId="{1B1B8B86-8A45-1F41-8EB2-D7B489F40FDE}" srcOrd="1" destOrd="0" presId="urn:microsoft.com/office/officeart/2005/8/layout/gear1"/>
    <dgm:cxn modelId="{94C2A042-7ADA-0743-A599-CE33BE11EE64}" type="presParOf" srcId="{B7F3A550-87F6-1F44-8CB3-A79F7FE01320}" destId="{A25A285D-0ECB-E448-83A9-D17C92BD9571}" srcOrd="0" destOrd="0" presId="urn:microsoft.com/office/officeart/2005/8/layout/gear1"/>
    <dgm:cxn modelId="{4D787F5F-3EE8-8443-85F2-A3751244919E}" type="presParOf" srcId="{B7F3A550-87F6-1F44-8CB3-A79F7FE01320}" destId="{1B1B8B86-8A45-1F41-8EB2-D7B489F40FDE}" srcOrd="1" destOrd="0" presId="urn:microsoft.com/office/officeart/2005/8/layout/gear1"/>
    <dgm:cxn modelId="{C586EF24-F5BD-C643-9283-CE67D95E3DF8}" type="presParOf" srcId="{B7F3A550-87F6-1F44-8CB3-A79F7FE01320}" destId="{5F696595-F267-2347-A6C2-CE5E8928ED45}" srcOrd="2" destOrd="0" presId="urn:microsoft.com/office/officeart/2005/8/layout/gear1"/>
    <dgm:cxn modelId="{2288D062-E438-3749-A14E-5279B75D6548}" type="presParOf" srcId="{B7F3A550-87F6-1F44-8CB3-A79F7FE01320}" destId="{D16108D7-1F27-534D-921F-1933F89F9B8A}" srcOrd="3" destOrd="0" presId="urn:microsoft.com/office/officeart/2005/8/layout/gear1"/>
    <dgm:cxn modelId="{D42CF879-FDC1-0640-AD7C-ABBC54AB7448}" type="presParOf" srcId="{B7F3A550-87F6-1F44-8CB3-A79F7FE01320}" destId="{F3E13A27-A1C9-B54A-BD6B-E743F81FF249}" srcOrd="4" destOrd="0" presId="urn:microsoft.com/office/officeart/2005/8/layout/gear1"/>
    <dgm:cxn modelId="{EEF50868-BCDA-A442-B9E7-8CC8445C6272}" type="presParOf" srcId="{B7F3A550-87F6-1F44-8CB3-A79F7FE01320}" destId="{61C96FC2-4CAC-914C-A57D-9F7FFE488F2A}" srcOrd="5" destOrd="0" presId="urn:microsoft.com/office/officeart/2005/8/layout/gear1"/>
    <dgm:cxn modelId="{2C98059C-E51B-DA48-9525-1A10D4B676E4}" type="presParOf" srcId="{B7F3A550-87F6-1F44-8CB3-A79F7FE01320}" destId="{E42F4571-9EA6-6244-A7C5-058AB7224C48}" srcOrd="6" destOrd="0" presId="urn:microsoft.com/office/officeart/2005/8/layout/gear1"/>
    <dgm:cxn modelId="{8EB0F8D8-561C-7044-BB49-CD733A7F25AD}" type="presParOf" srcId="{B7F3A550-87F6-1F44-8CB3-A79F7FE01320}" destId="{15EE13F6-0D19-9C4A-B745-2BE3AF23256D}" srcOrd="7" destOrd="0" presId="urn:microsoft.com/office/officeart/2005/8/layout/gear1"/>
    <dgm:cxn modelId="{1D09F1E7-D055-E648-B667-CBA9683B455E}" type="presParOf" srcId="{B7F3A550-87F6-1F44-8CB3-A79F7FE01320}" destId="{374C7873-56B5-3247-B695-8C2FEF1F1C35}" srcOrd="8" destOrd="0" presId="urn:microsoft.com/office/officeart/2005/8/layout/gear1"/>
    <dgm:cxn modelId="{1B1F0E9A-3ED4-A44C-87A9-775EF54A0D48}" type="presParOf" srcId="{B7F3A550-87F6-1F44-8CB3-A79F7FE01320}" destId="{F5D14EEE-A409-9742-A404-0A1B9EE95E28}" srcOrd="9" destOrd="0" presId="urn:microsoft.com/office/officeart/2005/8/layout/gear1"/>
    <dgm:cxn modelId="{09361569-BF23-3D4C-A2E2-3E7AFF0E4947}" type="presParOf" srcId="{B7F3A550-87F6-1F44-8CB3-A79F7FE01320}" destId="{7F96567D-69B7-DF4F-A2EE-2F5BE490818F}" srcOrd="10" destOrd="0" presId="urn:microsoft.com/office/officeart/2005/8/layout/gear1"/>
    <dgm:cxn modelId="{9199E042-EDF3-4541-9255-C9F18EE4F262}" type="presParOf" srcId="{B7F3A550-87F6-1F44-8CB3-A79F7FE01320}" destId="{9AE4285D-53F6-714D-8498-ECDF9BDBC679}" srcOrd="11" destOrd="0" presId="urn:microsoft.com/office/officeart/2005/8/layout/gear1"/>
    <dgm:cxn modelId="{E022C400-4C1B-9944-A1DB-8D558749A928}" type="presParOf" srcId="{B7F3A550-87F6-1F44-8CB3-A79F7FE01320}" destId="{6121A540-9FC8-6B42-B079-5DE1363F9AFF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8F719870-359D-584E-9B75-110D34248E5F}" type="doc">
      <dgm:prSet loTypeId="urn:microsoft.com/office/officeart/2005/8/layout/hList7#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1865758-EDAA-5D44-8E16-8F3D148C7F0F}">
      <dgm:prSet/>
      <dgm:spPr/>
      <dgm:t>
        <a:bodyPr/>
        <a:lstStyle/>
        <a:p>
          <a:pPr rtl="0"/>
          <a:r>
            <a:rPr lang="es-ES_tradnl" b="1" dirty="0" smtClean="0"/>
            <a:t>INDIFERENCIA</a:t>
          </a:r>
          <a:endParaRPr lang="es-ES_tradnl" b="1" dirty="0"/>
        </a:p>
      </dgm:t>
    </dgm:pt>
    <dgm:pt modelId="{70A9FE22-0A2F-2540-A368-9F0194CFB947}" type="parTrans" cxnId="{5725B4AA-0186-CC41-BFF7-2A33E7D10DEC}">
      <dgm:prSet/>
      <dgm:spPr/>
      <dgm:t>
        <a:bodyPr/>
        <a:lstStyle/>
        <a:p>
          <a:endParaRPr lang="es-ES"/>
        </a:p>
      </dgm:t>
    </dgm:pt>
    <dgm:pt modelId="{95D569C9-6ECB-7B47-AF44-880810251C75}" type="sibTrans" cxnId="{5725B4AA-0186-CC41-BFF7-2A33E7D10DEC}">
      <dgm:prSet/>
      <dgm:spPr/>
      <dgm:t>
        <a:bodyPr/>
        <a:lstStyle/>
        <a:p>
          <a:endParaRPr lang="es-ES"/>
        </a:p>
      </dgm:t>
    </dgm:pt>
    <dgm:pt modelId="{B904C0D5-BD21-D749-B7BD-7EAFC97BDD65}">
      <dgm:prSet/>
      <dgm:spPr>
        <a:solidFill>
          <a:srgbClr val="000090"/>
        </a:solidFill>
      </dgm:spPr>
      <dgm:t>
        <a:bodyPr/>
        <a:lstStyle/>
        <a:p>
          <a:pPr rtl="0"/>
          <a:r>
            <a:rPr lang="es-ES_tradnl" b="1" dirty="0" smtClean="0"/>
            <a:t>PRISIONEROS</a:t>
          </a:r>
          <a:endParaRPr lang="es-ES_tradnl" b="1" dirty="0"/>
        </a:p>
      </dgm:t>
    </dgm:pt>
    <dgm:pt modelId="{8D6A3678-0A84-6D41-BE15-C6CEC1BD2F46}" type="parTrans" cxnId="{878CED99-5EDC-8547-98E5-BFCBA516379F}">
      <dgm:prSet/>
      <dgm:spPr/>
      <dgm:t>
        <a:bodyPr/>
        <a:lstStyle/>
        <a:p>
          <a:endParaRPr lang="es-ES"/>
        </a:p>
      </dgm:t>
    </dgm:pt>
    <dgm:pt modelId="{4048BDA0-C9D6-B84D-9AFE-D1DA6C0559E2}" type="sibTrans" cxnId="{878CED99-5EDC-8547-98E5-BFCBA516379F}">
      <dgm:prSet/>
      <dgm:spPr/>
      <dgm:t>
        <a:bodyPr/>
        <a:lstStyle/>
        <a:p>
          <a:endParaRPr lang="es-ES"/>
        </a:p>
      </dgm:t>
    </dgm:pt>
    <dgm:pt modelId="{97FE3467-B8A3-534A-B2DA-6E7A8380F75F}">
      <dgm:prSet/>
      <dgm:spPr>
        <a:solidFill>
          <a:srgbClr val="008000"/>
        </a:solidFill>
      </dgm:spPr>
      <dgm:t>
        <a:bodyPr/>
        <a:lstStyle/>
        <a:p>
          <a:pPr rtl="0"/>
          <a:r>
            <a:rPr lang="es-ES_tradnl" b="1" dirty="0" smtClean="0"/>
            <a:t>ACEPTAR</a:t>
          </a:r>
          <a:endParaRPr lang="es-ES_tradnl" b="1" dirty="0"/>
        </a:p>
      </dgm:t>
    </dgm:pt>
    <dgm:pt modelId="{8F8F805F-E89D-4442-91B1-62A3F30159AF}" type="parTrans" cxnId="{6AC0B58F-9550-4E44-B6AC-E3F007C99603}">
      <dgm:prSet/>
      <dgm:spPr/>
      <dgm:t>
        <a:bodyPr/>
        <a:lstStyle/>
        <a:p>
          <a:endParaRPr lang="es-ES"/>
        </a:p>
      </dgm:t>
    </dgm:pt>
    <dgm:pt modelId="{C01A4A48-0B92-2E46-AF90-DE70D5C50157}" type="sibTrans" cxnId="{6AC0B58F-9550-4E44-B6AC-E3F007C99603}">
      <dgm:prSet/>
      <dgm:spPr/>
      <dgm:t>
        <a:bodyPr/>
        <a:lstStyle/>
        <a:p>
          <a:endParaRPr lang="es-ES"/>
        </a:p>
      </dgm:t>
    </dgm:pt>
    <dgm:pt modelId="{A1DAD3D7-8F46-1F47-9192-94769FDED94F}">
      <dgm:prSet/>
      <dgm:spPr/>
      <dgm:t>
        <a:bodyPr/>
        <a:lstStyle/>
        <a:p>
          <a:pPr rtl="0"/>
          <a:r>
            <a:rPr lang="es-ES_tradnl" dirty="0" smtClean="0"/>
            <a:t>lavarse las manos</a:t>
          </a:r>
          <a:endParaRPr lang="es-ES_tradnl" dirty="0"/>
        </a:p>
      </dgm:t>
    </dgm:pt>
    <dgm:pt modelId="{BB50A341-F403-874E-8CE4-C338B9F52900}" type="parTrans" cxnId="{79964E9A-74C3-3C48-B37A-174D190BC71D}">
      <dgm:prSet/>
      <dgm:spPr/>
      <dgm:t>
        <a:bodyPr/>
        <a:lstStyle/>
        <a:p>
          <a:endParaRPr lang="es-ES"/>
        </a:p>
      </dgm:t>
    </dgm:pt>
    <dgm:pt modelId="{FFAEBB41-5E6D-2648-912A-67CD30C7625A}" type="sibTrans" cxnId="{79964E9A-74C3-3C48-B37A-174D190BC71D}">
      <dgm:prSet/>
      <dgm:spPr/>
      <dgm:t>
        <a:bodyPr/>
        <a:lstStyle/>
        <a:p>
          <a:endParaRPr lang="es-ES"/>
        </a:p>
      </dgm:t>
    </dgm:pt>
    <dgm:pt modelId="{90DC466C-5D9D-7044-90C3-45EE539A6B1C}">
      <dgm:prSet/>
      <dgm:spPr>
        <a:solidFill>
          <a:srgbClr val="000090"/>
        </a:solidFill>
      </dgm:spPr>
      <dgm:t>
        <a:bodyPr/>
        <a:lstStyle/>
        <a:p>
          <a:pPr rtl="0"/>
          <a:r>
            <a:rPr lang="es-ES_tradnl" dirty="0" smtClean="0"/>
            <a:t>sin horizontes, fragmentados, proyectando confusiones e insatisfacciones</a:t>
          </a:r>
          <a:endParaRPr lang="es-ES_tradnl" dirty="0"/>
        </a:p>
      </dgm:t>
    </dgm:pt>
    <dgm:pt modelId="{3C825454-268B-4540-B5B5-19D15E40B1E1}" type="parTrans" cxnId="{0C08FBE5-5B0F-0B41-AEA8-9D13F71004FB}">
      <dgm:prSet/>
      <dgm:spPr/>
      <dgm:t>
        <a:bodyPr/>
        <a:lstStyle/>
        <a:p>
          <a:endParaRPr lang="es-ES"/>
        </a:p>
      </dgm:t>
    </dgm:pt>
    <dgm:pt modelId="{143A8B69-411E-D846-8DEF-4B7E6509C979}" type="sibTrans" cxnId="{0C08FBE5-5B0F-0B41-AEA8-9D13F71004FB}">
      <dgm:prSet/>
      <dgm:spPr/>
      <dgm:t>
        <a:bodyPr/>
        <a:lstStyle/>
        <a:p>
          <a:endParaRPr lang="es-ES"/>
        </a:p>
      </dgm:t>
    </dgm:pt>
    <dgm:pt modelId="{8BA925A4-C450-1A4C-AB9B-5275C354210C}">
      <dgm:prSet/>
      <dgm:spPr>
        <a:solidFill>
          <a:srgbClr val="008000"/>
        </a:solidFill>
      </dgm:spPr>
      <dgm:t>
        <a:bodyPr/>
        <a:lstStyle/>
        <a:p>
          <a:pPr rtl="0"/>
          <a:r>
            <a:rPr lang="es-ES_tradnl" dirty="0" smtClean="0"/>
            <a:t>asumir el conflicto, resolverlo y transformarlo </a:t>
          </a:r>
          <a:endParaRPr lang="es-ES_tradnl" dirty="0"/>
        </a:p>
      </dgm:t>
    </dgm:pt>
    <dgm:pt modelId="{4197ABE2-649A-B742-93F4-1E8C5641B695}" type="parTrans" cxnId="{5B837B83-D3DC-4347-9E75-D72DFA0BB5FF}">
      <dgm:prSet/>
      <dgm:spPr/>
      <dgm:t>
        <a:bodyPr/>
        <a:lstStyle/>
        <a:p>
          <a:endParaRPr lang="es-ES"/>
        </a:p>
      </dgm:t>
    </dgm:pt>
    <dgm:pt modelId="{2FC1702E-51AC-4443-978D-E4321C3EDB5A}" type="sibTrans" cxnId="{5B837B83-D3DC-4347-9E75-D72DFA0BB5FF}">
      <dgm:prSet/>
      <dgm:spPr/>
      <dgm:t>
        <a:bodyPr/>
        <a:lstStyle/>
        <a:p>
          <a:endParaRPr lang="es-ES"/>
        </a:p>
      </dgm:t>
    </dgm:pt>
    <dgm:pt modelId="{ACA1CD72-3E45-1E46-9C11-65AEB3A49015}" type="pres">
      <dgm:prSet presAssocID="{8F719870-359D-584E-9B75-110D34248E5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4BA55CB-14BF-C841-A2EF-05777F898384}" type="pres">
      <dgm:prSet presAssocID="{8F719870-359D-584E-9B75-110D34248E5F}" presName="fgShape" presStyleLbl="fgShp" presStyleIdx="0" presStyleCnt="1"/>
      <dgm:spPr/>
    </dgm:pt>
    <dgm:pt modelId="{EE64F4C8-78D3-B14E-8AC8-03766629DA83}" type="pres">
      <dgm:prSet presAssocID="{8F719870-359D-584E-9B75-110D34248E5F}" presName="linComp" presStyleCnt="0"/>
      <dgm:spPr/>
    </dgm:pt>
    <dgm:pt modelId="{1E42910F-1922-CA42-B1D0-EF78C334EDAA}" type="pres">
      <dgm:prSet presAssocID="{D1865758-EDAA-5D44-8E16-8F3D148C7F0F}" presName="compNode" presStyleCnt="0"/>
      <dgm:spPr/>
    </dgm:pt>
    <dgm:pt modelId="{B279EA8D-8FC0-4C47-A8F2-3B98A45EB8FE}" type="pres">
      <dgm:prSet presAssocID="{D1865758-EDAA-5D44-8E16-8F3D148C7F0F}" presName="bkgdShape" presStyleLbl="node1" presStyleIdx="0" presStyleCnt="3"/>
      <dgm:spPr/>
      <dgm:t>
        <a:bodyPr/>
        <a:lstStyle/>
        <a:p>
          <a:endParaRPr lang="es-ES"/>
        </a:p>
      </dgm:t>
    </dgm:pt>
    <dgm:pt modelId="{F54E1C79-AD7D-D64B-B1AC-A32DA89C66E7}" type="pres">
      <dgm:prSet presAssocID="{D1865758-EDAA-5D44-8E16-8F3D148C7F0F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44F8A6C-4C4C-0241-84C6-4E8F7729BF1D}" type="pres">
      <dgm:prSet presAssocID="{D1865758-EDAA-5D44-8E16-8F3D148C7F0F}" presName="invisiNode" presStyleLbl="node1" presStyleIdx="0" presStyleCnt="3"/>
      <dgm:spPr/>
    </dgm:pt>
    <dgm:pt modelId="{DEF4F8C5-CFE2-E846-A677-8D58C3AC0003}" type="pres">
      <dgm:prSet presAssocID="{D1865758-EDAA-5D44-8E16-8F3D148C7F0F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</dgm:spPr>
    </dgm:pt>
    <dgm:pt modelId="{AF59141C-D397-854F-AE91-D525ABD74C2F}" type="pres">
      <dgm:prSet presAssocID="{95D569C9-6ECB-7B47-AF44-880810251C75}" presName="sibTrans" presStyleLbl="sibTrans2D1" presStyleIdx="0" presStyleCnt="0"/>
      <dgm:spPr/>
      <dgm:t>
        <a:bodyPr/>
        <a:lstStyle/>
        <a:p>
          <a:endParaRPr lang="es-ES"/>
        </a:p>
      </dgm:t>
    </dgm:pt>
    <dgm:pt modelId="{87807F23-DCCA-364B-9026-727CF17268E4}" type="pres">
      <dgm:prSet presAssocID="{B904C0D5-BD21-D749-B7BD-7EAFC97BDD65}" presName="compNode" presStyleCnt="0"/>
      <dgm:spPr/>
    </dgm:pt>
    <dgm:pt modelId="{DC89DB4A-2029-4340-8D5A-C7E28A833528}" type="pres">
      <dgm:prSet presAssocID="{B904C0D5-BD21-D749-B7BD-7EAFC97BDD65}" presName="bkgdShape" presStyleLbl="node1" presStyleIdx="1" presStyleCnt="3"/>
      <dgm:spPr/>
      <dgm:t>
        <a:bodyPr/>
        <a:lstStyle/>
        <a:p>
          <a:endParaRPr lang="es-ES"/>
        </a:p>
      </dgm:t>
    </dgm:pt>
    <dgm:pt modelId="{64CD998E-54F6-874D-8B7E-443425D329D4}" type="pres">
      <dgm:prSet presAssocID="{B904C0D5-BD21-D749-B7BD-7EAFC97BDD65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99C664F-5F09-A14D-8029-0C53AD49122E}" type="pres">
      <dgm:prSet presAssocID="{B904C0D5-BD21-D749-B7BD-7EAFC97BDD65}" presName="invisiNode" presStyleLbl="node1" presStyleIdx="1" presStyleCnt="3"/>
      <dgm:spPr/>
    </dgm:pt>
    <dgm:pt modelId="{E558EB65-ADED-7941-8BA0-640CDB2B4483}" type="pres">
      <dgm:prSet presAssocID="{B904C0D5-BD21-D749-B7BD-7EAFC97BDD65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1000" b="-31000"/>
          </a:stretch>
        </a:blipFill>
      </dgm:spPr>
    </dgm:pt>
    <dgm:pt modelId="{6CE27C92-7153-6440-AE2E-A588AADE7B55}" type="pres">
      <dgm:prSet presAssocID="{4048BDA0-C9D6-B84D-9AFE-D1DA6C0559E2}" presName="sibTrans" presStyleLbl="sibTrans2D1" presStyleIdx="0" presStyleCnt="0"/>
      <dgm:spPr/>
      <dgm:t>
        <a:bodyPr/>
        <a:lstStyle/>
        <a:p>
          <a:endParaRPr lang="es-ES"/>
        </a:p>
      </dgm:t>
    </dgm:pt>
    <dgm:pt modelId="{EB1EF8B1-782E-4C49-AEF0-CB00F9D7B698}" type="pres">
      <dgm:prSet presAssocID="{97FE3467-B8A3-534A-B2DA-6E7A8380F75F}" presName="compNode" presStyleCnt="0"/>
      <dgm:spPr/>
    </dgm:pt>
    <dgm:pt modelId="{7FE4A9BC-C874-0C43-8546-85D706054745}" type="pres">
      <dgm:prSet presAssocID="{97FE3467-B8A3-534A-B2DA-6E7A8380F75F}" presName="bkgdShape" presStyleLbl="node1" presStyleIdx="2" presStyleCnt="3"/>
      <dgm:spPr/>
      <dgm:t>
        <a:bodyPr/>
        <a:lstStyle/>
        <a:p>
          <a:endParaRPr lang="es-ES"/>
        </a:p>
      </dgm:t>
    </dgm:pt>
    <dgm:pt modelId="{B4E7E506-680A-044A-B18B-2273C1959519}" type="pres">
      <dgm:prSet presAssocID="{97FE3467-B8A3-534A-B2DA-6E7A8380F75F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26B6917-32E5-B24B-8628-586705F52CA2}" type="pres">
      <dgm:prSet presAssocID="{97FE3467-B8A3-534A-B2DA-6E7A8380F75F}" presName="invisiNode" presStyleLbl="node1" presStyleIdx="2" presStyleCnt="3"/>
      <dgm:spPr/>
    </dgm:pt>
    <dgm:pt modelId="{C230D4A9-26FB-9246-8F6B-49F7B40FD8BD}" type="pres">
      <dgm:prSet presAssocID="{97FE3467-B8A3-534A-B2DA-6E7A8380F75F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</dgm:pt>
  </dgm:ptLst>
  <dgm:cxnLst>
    <dgm:cxn modelId="{6AC0B58F-9550-4E44-B6AC-E3F007C99603}" srcId="{8F719870-359D-584E-9B75-110D34248E5F}" destId="{97FE3467-B8A3-534A-B2DA-6E7A8380F75F}" srcOrd="2" destOrd="0" parTransId="{8F8F805F-E89D-4442-91B1-62A3F30159AF}" sibTransId="{C01A4A48-0B92-2E46-AF90-DE70D5C50157}"/>
    <dgm:cxn modelId="{0A8B55AC-C26B-0346-99DE-5F1914C43265}" type="presOf" srcId="{4048BDA0-C9D6-B84D-9AFE-D1DA6C0559E2}" destId="{6CE27C92-7153-6440-AE2E-A588AADE7B55}" srcOrd="0" destOrd="0" presId="urn:microsoft.com/office/officeart/2005/8/layout/hList7#1"/>
    <dgm:cxn modelId="{A39F3D97-1A09-954E-ABEC-6D74F812DE5C}" type="presOf" srcId="{90DC466C-5D9D-7044-90C3-45EE539A6B1C}" destId="{64CD998E-54F6-874D-8B7E-443425D329D4}" srcOrd="1" destOrd="1" presId="urn:microsoft.com/office/officeart/2005/8/layout/hList7#1"/>
    <dgm:cxn modelId="{0C08FBE5-5B0F-0B41-AEA8-9D13F71004FB}" srcId="{B904C0D5-BD21-D749-B7BD-7EAFC97BDD65}" destId="{90DC466C-5D9D-7044-90C3-45EE539A6B1C}" srcOrd="0" destOrd="0" parTransId="{3C825454-268B-4540-B5B5-19D15E40B1E1}" sibTransId="{143A8B69-411E-D846-8DEF-4B7E6509C979}"/>
    <dgm:cxn modelId="{D2BB12F6-102B-F34F-97D4-E4CD9153A5D1}" type="presOf" srcId="{A1DAD3D7-8F46-1F47-9192-94769FDED94F}" destId="{F54E1C79-AD7D-D64B-B1AC-A32DA89C66E7}" srcOrd="1" destOrd="1" presId="urn:microsoft.com/office/officeart/2005/8/layout/hList7#1"/>
    <dgm:cxn modelId="{840AEA26-3E36-5F48-A472-5A7F5A6C4929}" type="presOf" srcId="{97FE3467-B8A3-534A-B2DA-6E7A8380F75F}" destId="{B4E7E506-680A-044A-B18B-2273C1959519}" srcOrd="1" destOrd="0" presId="urn:microsoft.com/office/officeart/2005/8/layout/hList7#1"/>
    <dgm:cxn modelId="{79964E9A-74C3-3C48-B37A-174D190BC71D}" srcId="{D1865758-EDAA-5D44-8E16-8F3D148C7F0F}" destId="{A1DAD3D7-8F46-1F47-9192-94769FDED94F}" srcOrd="0" destOrd="0" parTransId="{BB50A341-F403-874E-8CE4-C338B9F52900}" sibTransId="{FFAEBB41-5E6D-2648-912A-67CD30C7625A}"/>
    <dgm:cxn modelId="{878CED99-5EDC-8547-98E5-BFCBA516379F}" srcId="{8F719870-359D-584E-9B75-110D34248E5F}" destId="{B904C0D5-BD21-D749-B7BD-7EAFC97BDD65}" srcOrd="1" destOrd="0" parTransId="{8D6A3678-0A84-6D41-BE15-C6CEC1BD2F46}" sibTransId="{4048BDA0-C9D6-B84D-9AFE-D1DA6C0559E2}"/>
    <dgm:cxn modelId="{1D4FAF74-D613-4E43-A47D-BF01D2FAEAF7}" type="presOf" srcId="{90DC466C-5D9D-7044-90C3-45EE539A6B1C}" destId="{DC89DB4A-2029-4340-8D5A-C7E28A833528}" srcOrd="0" destOrd="1" presId="urn:microsoft.com/office/officeart/2005/8/layout/hList7#1"/>
    <dgm:cxn modelId="{B525847D-10F5-8741-9BB5-C9E845D680AC}" type="presOf" srcId="{97FE3467-B8A3-534A-B2DA-6E7A8380F75F}" destId="{7FE4A9BC-C874-0C43-8546-85D706054745}" srcOrd="0" destOrd="0" presId="urn:microsoft.com/office/officeart/2005/8/layout/hList7#1"/>
    <dgm:cxn modelId="{DCF53ABD-8628-AD4B-A717-1A051D26C83B}" type="presOf" srcId="{B904C0D5-BD21-D749-B7BD-7EAFC97BDD65}" destId="{64CD998E-54F6-874D-8B7E-443425D329D4}" srcOrd="1" destOrd="0" presId="urn:microsoft.com/office/officeart/2005/8/layout/hList7#1"/>
    <dgm:cxn modelId="{5B837B83-D3DC-4347-9E75-D72DFA0BB5FF}" srcId="{97FE3467-B8A3-534A-B2DA-6E7A8380F75F}" destId="{8BA925A4-C450-1A4C-AB9B-5275C354210C}" srcOrd="0" destOrd="0" parTransId="{4197ABE2-649A-B742-93F4-1E8C5641B695}" sibTransId="{2FC1702E-51AC-4443-978D-E4321C3EDB5A}"/>
    <dgm:cxn modelId="{27914269-5DD4-0C4E-89FF-BB7DB460536E}" type="presOf" srcId="{8BA925A4-C450-1A4C-AB9B-5275C354210C}" destId="{7FE4A9BC-C874-0C43-8546-85D706054745}" srcOrd="0" destOrd="1" presId="urn:microsoft.com/office/officeart/2005/8/layout/hList7#1"/>
    <dgm:cxn modelId="{68CC0B41-A37A-AB4F-9711-3E6F041A96FE}" type="presOf" srcId="{8F719870-359D-584E-9B75-110D34248E5F}" destId="{ACA1CD72-3E45-1E46-9C11-65AEB3A49015}" srcOrd="0" destOrd="0" presId="urn:microsoft.com/office/officeart/2005/8/layout/hList7#1"/>
    <dgm:cxn modelId="{EC3A3EDD-10E4-7346-ABB1-82763E424737}" type="presOf" srcId="{95D569C9-6ECB-7B47-AF44-880810251C75}" destId="{AF59141C-D397-854F-AE91-D525ABD74C2F}" srcOrd="0" destOrd="0" presId="urn:microsoft.com/office/officeart/2005/8/layout/hList7#1"/>
    <dgm:cxn modelId="{E38FFBE8-A0F4-9F49-944F-6F2DEBEC0B28}" type="presOf" srcId="{A1DAD3D7-8F46-1F47-9192-94769FDED94F}" destId="{B279EA8D-8FC0-4C47-A8F2-3B98A45EB8FE}" srcOrd="0" destOrd="1" presId="urn:microsoft.com/office/officeart/2005/8/layout/hList7#1"/>
    <dgm:cxn modelId="{B8D52C37-9B34-8249-8E0E-FD18C544D693}" type="presOf" srcId="{D1865758-EDAA-5D44-8E16-8F3D148C7F0F}" destId="{B279EA8D-8FC0-4C47-A8F2-3B98A45EB8FE}" srcOrd="0" destOrd="0" presId="urn:microsoft.com/office/officeart/2005/8/layout/hList7#1"/>
    <dgm:cxn modelId="{A27927EE-9098-A24D-8514-624981B1C970}" type="presOf" srcId="{8BA925A4-C450-1A4C-AB9B-5275C354210C}" destId="{B4E7E506-680A-044A-B18B-2273C1959519}" srcOrd="1" destOrd="1" presId="urn:microsoft.com/office/officeart/2005/8/layout/hList7#1"/>
    <dgm:cxn modelId="{5725B4AA-0186-CC41-BFF7-2A33E7D10DEC}" srcId="{8F719870-359D-584E-9B75-110D34248E5F}" destId="{D1865758-EDAA-5D44-8E16-8F3D148C7F0F}" srcOrd="0" destOrd="0" parTransId="{70A9FE22-0A2F-2540-A368-9F0194CFB947}" sibTransId="{95D569C9-6ECB-7B47-AF44-880810251C75}"/>
    <dgm:cxn modelId="{E1D0BB05-C378-D747-AD38-F97E1C967989}" type="presOf" srcId="{B904C0D5-BD21-D749-B7BD-7EAFC97BDD65}" destId="{DC89DB4A-2029-4340-8D5A-C7E28A833528}" srcOrd="0" destOrd="0" presId="urn:microsoft.com/office/officeart/2005/8/layout/hList7#1"/>
    <dgm:cxn modelId="{D4822B0E-75E6-2145-A1FF-196FAD63F8F1}" type="presOf" srcId="{D1865758-EDAA-5D44-8E16-8F3D148C7F0F}" destId="{F54E1C79-AD7D-D64B-B1AC-A32DA89C66E7}" srcOrd="1" destOrd="0" presId="urn:microsoft.com/office/officeart/2005/8/layout/hList7#1"/>
    <dgm:cxn modelId="{6BA02495-61FF-4348-97D7-5E61CB577E6F}" type="presParOf" srcId="{ACA1CD72-3E45-1E46-9C11-65AEB3A49015}" destId="{64BA55CB-14BF-C841-A2EF-05777F898384}" srcOrd="0" destOrd="0" presId="urn:microsoft.com/office/officeart/2005/8/layout/hList7#1"/>
    <dgm:cxn modelId="{C78F8DF0-143A-E84E-A159-C5D81102985C}" type="presParOf" srcId="{ACA1CD72-3E45-1E46-9C11-65AEB3A49015}" destId="{EE64F4C8-78D3-B14E-8AC8-03766629DA83}" srcOrd="1" destOrd="0" presId="urn:microsoft.com/office/officeart/2005/8/layout/hList7#1"/>
    <dgm:cxn modelId="{AB6E59B0-1945-D24F-A6A6-874737C55912}" type="presParOf" srcId="{EE64F4C8-78D3-B14E-8AC8-03766629DA83}" destId="{1E42910F-1922-CA42-B1D0-EF78C334EDAA}" srcOrd="0" destOrd="0" presId="urn:microsoft.com/office/officeart/2005/8/layout/hList7#1"/>
    <dgm:cxn modelId="{F8BA9184-ADC5-8848-8DB7-19F2F330FF50}" type="presParOf" srcId="{1E42910F-1922-CA42-B1D0-EF78C334EDAA}" destId="{B279EA8D-8FC0-4C47-A8F2-3B98A45EB8FE}" srcOrd="0" destOrd="0" presId="urn:microsoft.com/office/officeart/2005/8/layout/hList7#1"/>
    <dgm:cxn modelId="{18DDECF0-03D4-A74A-AA18-F58435EE3D48}" type="presParOf" srcId="{1E42910F-1922-CA42-B1D0-EF78C334EDAA}" destId="{F54E1C79-AD7D-D64B-B1AC-A32DA89C66E7}" srcOrd="1" destOrd="0" presId="urn:microsoft.com/office/officeart/2005/8/layout/hList7#1"/>
    <dgm:cxn modelId="{8CAF3499-19F1-0B42-8065-09FBCD7EE0A2}" type="presParOf" srcId="{1E42910F-1922-CA42-B1D0-EF78C334EDAA}" destId="{044F8A6C-4C4C-0241-84C6-4E8F7729BF1D}" srcOrd="2" destOrd="0" presId="urn:microsoft.com/office/officeart/2005/8/layout/hList7#1"/>
    <dgm:cxn modelId="{5579E821-008A-1442-9B3A-144AE9244A07}" type="presParOf" srcId="{1E42910F-1922-CA42-B1D0-EF78C334EDAA}" destId="{DEF4F8C5-CFE2-E846-A677-8D58C3AC0003}" srcOrd="3" destOrd="0" presId="urn:microsoft.com/office/officeart/2005/8/layout/hList7#1"/>
    <dgm:cxn modelId="{C286F944-5FB5-5440-A0FD-1421E4DDF374}" type="presParOf" srcId="{EE64F4C8-78D3-B14E-8AC8-03766629DA83}" destId="{AF59141C-D397-854F-AE91-D525ABD74C2F}" srcOrd="1" destOrd="0" presId="urn:microsoft.com/office/officeart/2005/8/layout/hList7#1"/>
    <dgm:cxn modelId="{4208B2AA-1FBC-BA48-9053-5CCF2191F3A0}" type="presParOf" srcId="{EE64F4C8-78D3-B14E-8AC8-03766629DA83}" destId="{87807F23-DCCA-364B-9026-727CF17268E4}" srcOrd="2" destOrd="0" presId="urn:microsoft.com/office/officeart/2005/8/layout/hList7#1"/>
    <dgm:cxn modelId="{6971DD7D-E951-4344-AB1D-9D6A7F34D861}" type="presParOf" srcId="{87807F23-DCCA-364B-9026-727CF17268E4}" destId="{DC89DB4A-2029-4340-8D5A-C7E28A833528}" srcOrd="0" destOrd="0" presId="urn:microsoft.com/office/officeart/2005/8/layout/hList7#1"/>
    <dgm:cxn modelId="{CDFE54A5-0883-F849-AECA-49E2D7FE792A}" type="presParOf" srcId="{87807F23-DCCA-364B-9026-727CF17268E4}" destId="{64CD998E-54F6-874D-8B7E-443425D329D4}" srcOrd="1" destOrd="0" presId="urn:microsoft.com/office/officeart/2005/8/layout/hList7#1"/>
    <dgm:cxn modelId="{3EAB97C6-FCFF-DF49-BF6B-E278D2520A00}" type="presParOf" srcId="{87807F23-DCCA-364B-9026-727CF17268E4}" destId="{599C664F-5F09-A14D-8029-0C53AD49122E}" srcOrd="2" destOrd="0" presId="urn:microsoft.com/office/officeart/2005/8/layout/hList7#1"/>
    <dgm:cxn modelId="{8B188EF8-1374-684B-8B93-9BF2359E7F84}" type="presParOf" srcId="{87807F23-DCCA-364B-9026-727CF17268E4}" destId="{E558EB65-ADED-7941-8BA0-640CDB2B4483}" srcOrd="3" destOrd="0" presId="urn:microsoft.com/office/officeart/2005/8/layout/hList7#1"/>
    <dgm:cxn modelId="{A7F933F0-850C-DB44-908F-F5752F9CEBF4}" type="presParOf" srcId="{EE64F4C8-78D3-B14E-8AC8-03766629DA83}" destId="{6CE27C92-7153-6440-AE2E-A588AADE7B55}" srcOrd="3" destOrd="0" presId="urn:microsoft.com/office/officeart/2005/8/layout/hList7#1"/>
    <dgm:cxn modelId="{413745AB-BF2C-624E-99BC-5664B11C8FB3}" type="presParOf" srcId="{EE64F4C8-78D3-B14E-8AC8-03766629DA83}" destId="{EB1EF8B1-782E-4C49-AEF0-CB00F9D7B698}" srcOrd="4" destOrd="0" presId="urn:microsoft.com/office/officeart/2005/8/layout/hList7#1"/>
    <dgm:cxn modelId="{5A4B82E8-9510-2A45-9CA2-EA0B8C64727F}" type="presParOf" srcId="{EB1EF8B1-782E-4C49-AEF0-CB00F9D7B698}" destId="{7FE4A9BC-C874-0C43-8546-85D706054745}" srcOrd="0" destOrd="0" presId="urn:microsoft.com/office/officeart/2005/8/layout/hList7#1"/>
    <dgm:cxn modelId="{9D7617D9-A8C9-7449-8035-45B1A702A8CF}" type="presParOf" srcId="{EB1EF8B1-782E-4C49-AEF0-CB00F9D7B698}" destId="{B4E7E506-680A-044A-B18B-2273C1959519}" srcOrd="1" destOrd="0" presId="urn:microsoft.com/office/officeart/2005/8/layout/hList7#1"/>
    <dgm:cxn modelId="{AEF1910F-D230-1C41-92D9-35A500571D8F}" type="presParOf" srcId="{EB1EF8B1-782E-4C49-AEF0-CB00F9D7B698}" destId="{E26B6917-32E5-B24B-8628-586705F52CA2}" srcOrd="2" destOrd="0" presId="urn:microsoft.com/office/officeart/2005/8/layout/hList7#1"/>
    <dgm:cxn modelId="{DBAD5786-BA78-FD44-9878-E344CD20EC55}" type="presParOf" srcId="{EB1EF8B1-782E-4C49-AEF0-CB00F9D7B698}" destId="{C230D4A9-26FB-9246-8F6B-49F7B40FD8BD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8BD8D9C9-A332-2F4F-AF95-FB6D269E7949}" type="doc">
      <dgm:prSet loTypeId="urn:microsoft.com/office/officeart/2005/8/layout/hierarchy4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90B41A6-F4AF-1E4F-A4AB-8CAAC25AB11A}">
      <dgm:prSet phldrT="[Texto]" custT="1"/>
      <dgm:spPr>
        <a:solidFill>
          <a:srgbClr val="008000"/>
        </a:solidFill>
      </dgm:spPr>
      <dgm:t>
        <a:bodyPr/>
        <a:lstStyle/>
        <a:p>
          <a:pPr>
            <a:lnSpc>
              <a:spcPct val="90000"/>
            </a:lnSpc>
            <a:spcAft>
              <a:spcPts val="0"/>
            </a:spcAft>
          </a:pPr>
          <a:r>
            <a:rPr lang="es-ES" sz="3900" b="1" dirty="0" smtClean="0"/>
            <a:t>DIVERSIDAD RECONCILIADA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ES" sz="1600" b="0" i="1" dirty="0" smtClean="0"/>
            <a:t>EG 230</a:t>
          </a:r>
          <a:endParaRPr lang="es-ES" sz="1600" b="0" i="1" dirty="0"/>
        </a:p>
      </dgm:t>
    </dgm:pt>
    <dgm:pt modelId="{1A4F86D5-1206-D94E-A578-C1495F7731EE}" type="parTrans" cxnId="{DDB10A9B-FCFB-6B40-975C-456590F3F7AD}">
      <dgm:prSet/>
      <dgm:spPr/>
      <dgm:t>
        <a:bodyPr/>
        <a:lstStyle/>
        <a:p>
          <a:endParaRPr lang="es-ES"/>
        </a:p>
      </dgm:t>
    </dgm:pt>
    <dgm:pt modelId="{0027E86C-FFD2-4545-9DFC-09FE9321E7DC}" type="sibTrans" cxnId="{DDB10A9B-FCFB-6B40-975C-456590F3F7AD}">
      <dgm:prSet/>
      <dgm:spPr/>
      <dgm:t>
        <a:bodyPr/>
        <a:lstStyle/>
        <a:p>
          <a:endParaRPr lang="es-ES"/>
        </a:p>
      </dgm:t>
    </dgm:pt>
    <dgm:pt modelId="{8066F556-89D8-F64A-86A9-782F7F71AC72}">
      <dgm:prSet phldrT="[Texto]"/>
      <dgm:spPr>
        <a:solidFill>
          <a:srgbClr val="000090"/>
        </a:solidFill>
      </dgm:spPr>
      <dgm:t>
        <a:bodyPr/>
        <a:lstStyle/>
        <a:p>
          <a:r>
            <a:rPr lang="es-ES" dirty="0" smtClean="0"/>
            <a:t>NO PAZ NEGOCIADA</a:t>
          </a:r>
          <a:endParaRPr lang="es-ES" dirty="0"/>
        </a:p>
      </dgm:t>
    </dgm:pt>
    <dgm:pt modelId="{29AE1CC0-B778-A445-8A87-13A6EBF87FEE}" type="parTrans" cxnId="{21D7499A-9A35-CE48-8B3B-E17C656C0AAD}">
      <dgm:prSet/>
      <dgm:spPr/>
      <dgm:t>
        <a:bodyPr/>
        <a:lstStyle/>
        <a:p>
          <a:endParaRPr lang="es-ES"/>
        </a:p>
      </dgm:t>
    </dgm:pt>
    <dgm:pt modelId="{97E7D830-10FE-A448-94F8-CF1758439213}" type="sibTrans" cxnId="{21D7499A-9A35-CE48-8B3B-E17C656C0AAD}">
      <dgm:prSet/>
      <dgm:spPr/>
      <dgm:t>
        <a:bodyPr/>
        <a:lstStyle/>
        <a:p>
          <a:endParaRPr lang="es-ES"/>
        </a:p>
      </dgm:t>
    </dgm:pt>
    <dgm:pt modelId="{9DD0323D-8E8E-6341-9E64-E05781DFBC7D}">
      <dgm:prSet phldrT="[Texto]"/>
      <dgm:spPr>
        <a:solidFill>
          <a:srgbClr val="000090"/>
        </a:solidFill>
      </dgm:spPr>
      <dgm:t>
        <a:bodyPr/>
        <a:lstStyle/>
        <a:p>
          <a:r>
            <a:rPr lang="es-ES" dirty="0" smtClean="0"/>
            <a:t>MISMO ESPÍRITU</a:t>
          </a:r>
          <a:endParaRPr lang="es-ES" dirty="0"/>
        </a:p>
      </dgm:t>
    </dgm:pt>
    <dgm:pt modelId="{0FCE1367-228B-4442-831E-3BAD385D17FE}" type="parTrans" cxnId="{2903C87E-525A-8740-AB8F-8EE8E0BB593A}">
      <dgm:prSet/>
      <dgm:spPr/>
      <dgm:t>
        <a:bodyPr/>
        <a:lstStyle/>
        <a:p>
          <a:endParaRPr lang="es-ES"/>
        </a:p>
      </dgm:t>
    </dgm:pt>
    <dgm:pt modelId="{91F8EDA6-B9C7-3142-AAA3-5B3C3F78C816}" type="sibTrans" cxnId="{2903C87E-525A-8740-AB8F-8EE8E0BB593A}">
      <dgm:prSet/>
      <dgm:spPr/>
      <dgm:t>
        <a:bodyPr/>
        <a:lstStyle/>
        <a:p>
          <a:endParaRPr lang="es-ES"/>
        </a:p>
      </dgm:t>
    </dgm:pt>
    <dgm:pt modelId="{BE3F0CED-2B2B-594E-A5DD-019F47C12804}">
      <dgm:prSet phldrT="[Texto]"/>
      <dgm:spPr>
        <a:solidFill>
          <a:srgbClr val="000090"/>
        </a:solidFill>
      </dgm:spPr>
      <dgm:t>
        <a:bodyPr/>
        <a:lstStyle/>
        <a:p>
          <a:r>
            <a:rPr lang="es-ES" dirty="0" smtClean="0"/>
            <a:t>PACTO CULTURAL</a:t>
          </a:r>
          <a:endParaRPr lang="es-ES" dirty="0"/>
        </a:p>
      </dgm:t>
    </dgm:pt>
    <dgm:pt modelId="{6D55F868-D3E7-4A49-8AEE-73B5B7F60BE5}" type="parTrans" cxnId="{AC2B7AC0-0B7A-4E49-A299-3D62C64399E9}">
      <dgm:prSet/>
      <dgm:spPr/>
      <dgm:t>
        <a:bodyPr/>
        <a:lstStyle/>
        <a:p>
          <a:endParaRPr lang="es-ES"/>
        </a:p>
      </dgm:t>
    </dgm:pt>
    <dgm:pt modelId="{C8084DF7-1AE9-5845-B883-914B691E9DC2}" type="sibTrans" cxnId="{AC2B7AC0-0B7A-4E49-A299-3D62C64399E9}">
      <dgm:prSet/>
      <dgm:spPr/>
      <dgm:t>
        <a:bodyPr/>
        <a:lstStyle/>
        <a:p>
          <a:endParaRPr lang="es-ES"/>
        </a:p>
      </dgm:t>
    </dgm:pt>
    <dgm:pt modelId="{4ED07541-3BFC-DD47-8FB4-143D0D029FF1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CONVERSIÓN</a:t>
          </a:r>
          <a:endParaRPr lang="es-ES" dirty="0"/>
        </a:p>
      </dgm:t>
    </dgm:pt>
    <dgm:pt modelId="{EE7B0EFB-E32A-6F45-97FF-C29C2080B2BD}" type="parTrans" cxnId="{7412A63D-5B06-4444-AC91-75BA4FD8B9B4}">
      <dgm:prSet/>
      <dgm:spPr/>
      <dgm:t>
        <a:bodyPr/>
        <a:lstStyle/>
        <a:p>
          <a:endParaRPr lang="es-ES"/>
        </a:p>
      </dgm:t>
    </dgm:pt>
    <dgm:pt modelId="{5C884939-4A3C-3147-92F9-ADAE57B3AF93}" type="sibTrans" cxnId="{7412A63D-5B06-4444-AC91-75BA4FD8B9B4}">
      <dgm:prSet/>
      <dgm:spPr/>
      <dgm:t>
        <a:bodyPr/>
        <a:lstStyle/>
        <a:p>
          <a:endParaRPr lang="es-ES"/>
        </a:p>
      </dgm:t>
    </dgm:pt>
    <dgm:pt modelId="{74BA142A-02B5-B54E-AFED-D777643B2FB5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UNIDAD</a:t>
          </a:r>
          <a:endParaRPr lang="es-ES" dirty="0"/>
        </a:p>
      </dgm:t>
    </dgm:pt>
    <dgm:pt modelId="{0B8C2F27-C9EB-304B-A5D5-CFD313DFDFC3}" type="parTrans" cxnId="{C8DE3223-8B20-0946-AC2B-A4842732B254}">
      <dgm:prSet/>
      <dgm:spPr/>
      <dgm:t>
        <a:bodyPr/>
        <a:lstStyle/>
        <a:p>
          <a:endParaRPr lang="es-ES"/>
        </a:p>
      </dgm:t>
    </dgm:pt>
    <dgm:pt modelId="{9F6B7186-9574-194D-9601-4FEA0545F2F4}" type="sibTrans" cxnId="{C8DE3223-8B20-0946-AC2B-A4842732B254}">
      <dgm:prSet/>
      <dgm:spPr/>
      <dgm:t>
        <a:bodyPr/>
        <a:lstStyle/>
        <a:p>
          <a:endParaRPr lang="es-ES"/>
        </a:p>
      </dgm:t>
    </dgm:pt>
    <dgm:pt modelId="{F6E17BEE-FF4D-864D-850F-0821C819C4E6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CORAZÓN</a:t>
          </a:r>
          <a:endParaRPr lang="es-ES" dirty="0"/>
        </a:p>
      </dgm:t>
    </dgm:pt>
    <dgm:pt modelId="{803A47CF-9E02-8B4C-BD2E-233185BCDF4B}" type="parTrans" cxnId="{940E498F-DC43-7B47-AE81-0C92ADB82F90}">
      <dgm:prSet/>
      <dgm:spPr/>
      <dgm:t>
        <a:bodyPr/>
        <a:lstStyle/>
        <a:p>
          <a:endParaRPr lang="es-ES"/>
        </a:p>
      </dgm:t>
    </dgm:pt>
    <dgm:pt modelId="{5E17EB93-8AC4-D745-B513-392D9E982FB9}" type="sibTrans" cxnId="{940E498F-DC43-7B47-AE81-0C92ADB82F90}">
      <dgm:prSet/>
      <dgm:spPr/>
      <dgm:t>
        <a:bodyPr/>
        <a:lstStyle/>
        <a:p>
          <a:endParaRPr lang="es-ES"/>
        </a:p>
      </dgm:t>
    </dgm:pt>
    <dgm:pt modelId="{C83BBBE0-04FD-4448-AE16-C5951390C7CF}" type="pres">
      <dgm:prSet presAssocID="{8BD8D9C9-A332-2F4F-AF95-FB6D269E794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6994699D-232F-0742-8C5D-FC108FB10600}" type="pres">
      <dgm:prSet presAssocID="{E90B41A6-F4AF-1E4F-A4AB-8CAAC25AB11A}" presName="vertOne" presStyleCnt="0"/>
      <dgm:spPr/>
    </dgm:pt>
    <dgm:pt modelId="{ECAC749A-6174-7C42-B1AC-B6B07A9CF08D}" type="pres">
      <dgm:prSet presAssocID="{E90B41A6-F4AF-1E4F-A4AB-8CAAC25AB11A}" presName="txOne" presStyleLbl="node0" presStyleIdx="0" presStyleCnt="1" custScaleY="10845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9A128DA3-173C-7449-9C58-6320E0FEB018}" type="pres">
      <dgm:prSet presAssocID="{E90B41A6-F4AF-1E4F-A4AB-8CAAC25AB11A}" presName="parTransOne" presStyleCnt="0"/>
      <dgm:spPr/>
    </dgm:pt>
    <dgm:pt modelId="{8D13B9C3-0D20-0A49-9A68-511DEA82C9F2}" type="pres">
      <dgm:prSet presAssocID="{E90B41A6-F4AF-1E4F-A4AB-8CAAC25AB11A}" presName="horzOne" presStyleCnt="0"/>
      <dgm:spPr/>
    </dgm:pt>
    <dgm:pt modelId="{8AFFD071-A199-1E4D-A180-949C0592BE26}" type="pres">
      <dgm:prSet presAssocID="{8066F556-89D8-F64A-86A9-782F7F71AC72}" presName="vertTwo" presStyleCnt="0"/>
      <dgm:spPr/>
    </dgm:pt>
    <dgm:pt modelId="{21ED15F9-DFDF-7349-8BA5-50CA27292408}" type="pres">
      <dgm:prSet presAssocID="{8066F556-89D8-F64A-86A9-782F7F71AC72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AB3BAFD-6CD7-2F47-86EC-0ACC8620FFE6}" type="pres">
      <dgm:prSet presAssocID="{8066F556-89D8-F64A-86A9-782F7F71AC72}" presName="parTransTwo" presStyleCnt="0"/>
      <dgm:spPr/>
    </dgm:pt>
    <dgm:pt modelId="{3023D6CF-945F-AE42-8188-C1DE320463C5}" type="pres">
      <dgm:prSet presAssocID="{8066F556-89D8-F64A-86A9-782F7F71AC72}" presName="horzTwo" presStyleCnt="0"/>
      <dgm:spPr/>
    </dgm:pt>
    <dgm:pt modelId="{63DC150B-1E1C-BC48-AEAC-8F7431620B20}" type="pres">
      <dgm:prSet presAssocID="{9DD0323D-8E8E-6341-9E64-E05781DFBC7D}" presName="vertThree" presStyleCnt="0"/>
      <dgm:spPr/>
    </dgm:pt>
    <dgm:pt modelId="{5E161061-C6D7-7349-84CC-06787AE91DA7}" type="pres">
      <dgm:prSet presAssocID="{9DD0323D-8E8E-6341-9E64-E05781DFBC7D}" presName="txThre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B0DA44AD-2176-F94F-AB2A-F75E35FC6494}" type="pres">
      <dgm:prSet presAssocID="{9DD0323D-8E8E-6341-9E64-E05781DFBC7D}" presName="horzThree" presStyleCnt="0"/>
      <dgm:spPr/>
    </dgm:pt>
    <dgm:pt modelId="{A7552288-40CF-1F40-B893-7763BAF1DCA4}" type="pres">
      <dgm:prSet presAssocID="{91F8EDA6-B9C7-3142-AAA3-5B3C3F78C816}" presName="sibSpaceThree" presStyleCnt="0"/>
      <dgm:spPr/>
    </dgm:pt>
    <dgm:pt modelId="{A44F4BF3-C83E-0241-8114-749B8D1176F9}" type="pres">
      <dgm:prSet presAssocID="{BE3F0CED-2B2B-594E-A5DD-019F47C12804}" presName="vertThree" presStyleCnt="0"/>
      <dgm:spPr/>
    </dgm:pt>
    <dgm:pt modelId="{5D44AA03-1B98-6140-9AF4-73877F0BC1A5}" type="pres">
      <dgm:prSet presAssocID="{BE3F0CED-2B2B-594E-A5DD-019F47C12804}" presName="txThre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988CFBB0-BBC6-7749-8CA0-B2C33149A6C0}" type="pres">
      <dgm:prSet presAssocID="{BE3F0CED-2B2B-594E-A5DD-019F47C12804}" presName="horzThree" presStyleCnt="0"/>
      <dgm:spPr/>
    </dgm:pt>
    <dgm:pt modelId="{64A88C88-D0F3-3346-B795-35CD02F0BEB0}" type="pres">
      <dgm:prSet presAssocID="{97E7D830-10FE-A448-94F8-CF1758439213}" presName="sibSpaceTwo" presStyleCnt="0"/>
      <dgm:spPr/>
    </dgm:pt>
    <dgm:pt modelId="{FF64DD00-A17E-AC43-8F25-0F9902C1D076}" type="pres">
      <dgm:prSet presAssocID="{4ED07541-3BFC-DD47-8FB4-143D0D029FF1}" presName="vertTwo" presStyleCnt="0"/>
      <dgm:spPr/>
    </dgm:pt>
    <dgm:pt modelId="{EA445F9D-A933-4C40-AA83-163FBBBEC873}" type="pres">
      <dgm:prSet presAssocID="{4ED07541-3BFC-DD47-8FB4-143D0D029FF1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CB6F2A25-F9ED-5048-842A-E80C1206467D}" type="pres">
      <dgm:prSet presAssocID="{4ED07541-3BFC-DD47-8FB4-143D0D029FF1}" presName="parTransTwo" presStyleCnt="0"/>
      <dgm:spPr/>
    </dgm:pt>
    <dgm:pt modelId="{5A0B2550-898E-B84B-AE69-A4536F7E6F5C}" type="pres">
      <dgm:prSet presAssocID="{4ED07541-3BFC-DD47-8FB4-143D0D029FF1}" presName="horzTwo" presStyleCnt="0"/>
      <dgm:spPr/>
    </dgm:pt>
    <dgm:pt modelId="{F7227AF5-2A9B-D541-B4EE-968767CA165C}" type="pres">
      <dgm:prSet presAssocID="{74BA142A-02B5-B54E-AFED-D777643B2FB5}" presName="vertThree" presStyleCnt="0"/>
      <dgm:spPr/>
    </dgm:pt>
    <dgm:pt modelId="{8E6BB707-AA36-1542-9ECE-34084482CDAA}" type="pres">
      <dgm:prSet presAssocID="{74BA142A-02B5-B54E-AFED-D777643B2FB5}" presName="txThre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A63C7058-6962-4C4E-8B52-6C19818C225E}" type="pres">
      <dgm:prSet presAssocID="{74BA142A-02B5-B54E-AFED-D777643B2FB5}" presName="horzThree" presStyleCnt="0"/>
      <dgm:spPr/>
    </dgm:pt>
    <dgm:pt modelId="{311D38D4-76FF-4641-9CC2-79A29A59C4A4}" type="pres">
      <dgm:prSet presAssocID="{9F6B7186-9574-194D-9601-4FEA0545F2F4}" presName="sibSpaceThree" presStyleCnt="0"/>
      <dgm:spPr/>
    </dgm:pt>
    <dgm:pt modelId="{AEB4E48E-ADD4-C440-817D-32310F4F8878}" type="pres">
      <dgm:prSet presAssocID="{F6E17BEE-FF4D-864D-850F-0821C819C4E6}" presName="vertThree" presStyleCnt="0"/>
      <dgm:spPr/>
    </dgm:pt>
    <dgm:pt modelId="{8547C21C-F9D5-B64F-B591-DCE6049C64D0}" type="pres">
      <dgm:prSet presAssocID="{F6E17BEE-FF4D-864D-850F-0821C819C4E6}" presName="txThre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96663DC3-1A80-6142-A971-11163B66DF79}" type="pres">
      <dgm:prSet presAssocID="{F6E17BEE-FF4D-864D-850F-0821C819C4E6}" presName="horzThree" presStyleCnt="0"/>
      <dgm:spPr/>
    </dgm:pt>
  </dgm:ptLst>
  <dgm:cxnLst>
    <dgm:cxn modelId="{21D7499A-9A35-CE48-8B3B-E17C656C0AAD}" srcId="{E90B41A6-F4AF-1E4F-A4AB-8CAAC25AB11A}" destId="{8066F556-89D8-F64A-86A9-782F7F71AC72}" srcOrd="0" destOrd="0" parTransId="{29AE1CC0-B778-A445-8A87-13A6EBF87FEE}" sibTransId="{97E7D830-10FE-A448-94F8-CF1758439213}"/>
    <dgm:cxn modelId="{9967E36B-0DFA-3344-9CDC-672282BD5FE2}" type="presOf" srcId="{8BD8D9C9-A332-2F4F-AF95-FB6D269E7949}" destId="{C83BBBE0-04FD-4448-AE16-C5951390C7CF}" srcOrd="0" destOrd="0" presId="urn:microsoft.com/office/officeart/2005/8/layout/hierarchy4"/>
    <dgm:cxn modelId="{01A388C4-F282-3345-B912-E234FD01D188}" type="presOf" srcId="{4ED07541-3BFC-DD47-8FB4-143D0D029FF1}" destId="{EA445F9D-A933-4C40-AA83-163FBBBEC873}" srcOrd="0" destOrd="0" presId="urn:microsoft.com/office/officeart/2005/8/layout/hierarchy4"/>
    <dgm:cxn modelId="{2903C87E-525A-8740-AB8F-8EE8E0BB593A}" srcId="{8066F556-89D8-F64A-86A9-782F7F71AC72}" destId="{9DD0323D-8E8E-6341-9E64-E05781DFBC7D}" srcOrd="0" destOrd="0" parTransId="{0FCE1367-228B-4442-831E-3BAD385D17FE}" sibTransId="{91F8EDA6-B9C7-3142-AAA3-5B3C3F78C816}"/>
    <dgm:cxn modelId="{AF0CC4A6-A988-9949-BA9B-D62AD33DC383}" type="presOf" srcId="{74BA142A-02B5-B54E-AFED-D777643B2FB5}" destId="{8E6BB707-AA36-1542-9ECE-34084482CDAA}" srcOrd="0" destOrd="0" presId="urn:microsoft.com/office/officeart/2005/8/layout/hierarchy4"/>
    <dgm:cxn modelId="{BFA2266F-1A4A-BE40-AAFD-8388DB608C4D}" type="presOf" srcId="{BE3F0CED-2B2B-594E-A5DD-019F47C12804}" destId="{5D44AA03-1B98-6140-9AF4-73877F0BC1A5}" srcOrd="0" destOrd="0" presId="urn:microsoft.com/office/officeart/2005/8/layout/hierarchy4"/>
    <dgm:cxn modelId="{DDB10A9B-FCFB-6B40-975C-456590F3F7AD}" srcId="{8BD8D9C9-A332-2F4F-AF95-FB6D269E7949}" destId="{E90B41A6-F4AF-1E4F-A4AB-8CAAC25AB11A}" srcOrd="0" destOrd="0" parTransId="{1A4F86D5-1206-D94E-A578-C1495F7731EE}" sibTransId="{0027E86C-FFD2-4545-9DFC-09FE9321E7DC}"/>
    <dgm:cxn modelId="{BEE0EF09-C2AB-0D4B-8E53-E1906976AD2E}" type="presOf" srcId="{F6E17BEE-FF4D-864D-850F-0821C819C4E6}" destId="{8547C21C-F9D5-B64F-B591-DCE6049C64D0}" srcOrd="0" destOrd="0" presId="urn:microsoft.com/office/officeart/2005/8/layout/hierarchy4"/>
    <dgm:cxn modelId="{940E498F-DC43-7B47-AE81-0C92ADB82F90}" srcId="{4ED07541-3BFC-DD47-8FB4-143D0D029FF1}" destId="{F6E17BEE-FF4D-864D-850F-0821C819C4E6}" srcOrd="1" destOrd="0" parTransId="{803A47CF-9E02-8B4C-BD2E-233185BCDF4B}" sibTransId="{5E17EB93-8AC4-D745-B513-392D9E982FB9}"/>
    <dgm:cxn modelId="{B2505BC6-6301-6346-9767-C8C9AC0EFEC2}" type="presOf" srcId="{9DD0323D-8E8E-6341-9E64-E05781DFBC7D}" destId="{5E161061-C6D7-7349-84CC-06787AE91DA7}" srcOrd="0" destOrd="0" presId="urn:microsoft.com/office/officeart/2005/8/layout/hierarchy4"/>
    <dgm:cxn modelId="{3AF3CA8E-E505-F047-BC9B-1220A910EA7D}" type="presOf" srcId="{E90B41A6-F4AF-1E4F-A4AB-8CAAC25AB11A}" destId="{ECAC749A-6174-7C42-B1AC-B6B07A9CF08D}" srcOrd="0" destOrd="0" presId="urn:microsoft.com/office/officeart/2005/8/layout/hierarchy4"/>
    <dgm:cxn modelId="{7412A63D-5B06-4444-AC91-75BA4FD8B9B4}" srcId="{E90B41A6-F4AF-1E4F-A4AB-8CAAC25AB11A}" destId="{4ED07541-3BFC-DD47-8FB4-143D0D029FF1}" srcOrd="1" destOrd="0" parTransId="{EE7B0EFB-E32A-6F45-97FF-C29C2080B2BD}" sibTransId="{5C884939-4A3C-3147-92F9-ADAE57B3AF93}"/>
    <dgm:cxn modelId="{AC2B7AC0-0B7A-4E49-A299-3D62C64399E9}" srcId="{8066F556-89D8-F64A-86A9-782F7F71AC72}" destId="{BE3F0CED-2B2B-594E-A5DD-019F47C12804}" srcOrd="1" destOrd="0" parTransId="{6D55F868-D3E7-4A49-8AEE-73B5B7F60BE5}" sibTransId="{C8084DF7-1AE9-5845-B883-914B691E9DC2}"/>
    <dgm:cxn modelId="{594EF94E-F5ED-CC48-BA7C-F878D96194C8}" type="presOf" srcId="{8066F556-89D8-F64A-86A9-782F7F71AC72}" destId="{21ED15F9-DFDF-7349-8BA5-50CA27292408}" srcOrd="0" destOrd="0" presId="urn:microsoft.com/office/officeart/2005/8/layout/hierarchy4"/>
    <dgm:cxn modelId="{C8DE3223-8B20-0946-AC2B-A4842732B254}" srcId="{4ED07541-3BFC-DD47-8FB4-143D0D029FF1}" destId="{74BA142A-02B5-B54E-AFED-D777643B2FB5}" srcOrd="0" destOrd="0" parTransId="{0B8C2F27-C9EB-304B-A5D5-CFD313DFDFC3}" sibTransId="{9F6B7186-9574-194D-9601-4FEA0545F2F4}"/>
    <dgm:cxn modelId="{A634E77F-83EA-3647-A5CD-AF05955572BA}" type="presParOf" srcId="{C83BBBE0-04FD-4448-AE16-C5951390C7CF}" destId="{6994699D-232F-0742-8C5D-FC108FB10600}" srcOrd="0" destOrd="0" presId="urn:microsoft.com/office/officeart/2005/8/layout/hierarchy4"/>
    <dgm:cxn modelId="{AC65FE32-5E28-F24E-B2FA-B4D4DAED586B}" type="presParOf" srcId="{6994699D-232F-0742-8C5D-FC108FB10600}" destId="{ECAC749A-6174-7C42-B1AC-B6B07A9CF08D}" srcOrd="0" destOrd="0" presId="urn:microsoft.com/office/officeart/2005/8/layout/hierarchy4"/>
    <dgm:cxn modelId="{50F82150-6A95-614E-AD15-7F238A438BCD}" type="presParOf" srcId="{6994699D-232F-0742-8C5D-FC108FB10600}" destId="{9A128DA3-173C-7449-9C58-6320E0FEB018}" srcOrd="1" destOrd="0" presId="urn:microsoft.com/office/officeart/2005/8/layout/hierarchy4"/>
    <dgm:cxn modelId="{0C163642-B7B3-E849-BBC0-786AB0C774AC}" type="presParOf" srcId="{6994699D-232F-0742-8C5D-FC108FB10600}" destId="{8D13B9C3-0D20-0A49-9A68-511DEA82C9F2}" srcOrd="2" destOrd="0" presId="urn:microsoft.com/office/officeart/2005/8/layout/hierarchy4"/>
    <dgm:cxn modelId="{E2080AC8-77E3-FB45-9AD5-3BA6FEBE82B6}" type="presParOf" srcId="{8D13B9C3-0D20-0A49-9A68-511DEA82C9F2}" destId="{8AFFD071-A199-1E4D-A180-949C0592BE26}" srcOrd="0" destOrd="0" presId="urn:microsoft.com/office/officeart/2005/8/layout/hierarchy4"/>
    <dgm:cxn modelId="{AFF03470-41BF-0446-AC22-5E2AEE6A1241}" type="presParOf" srcId="{8AFFD071-A199-1E4D-A180-949C0592BE26}" destId="{21ED15F9-DFDF-7349-8BA5-50CA27292408}" srcOrd="0" destOrd="0" presId="urn:microsoft.com/office/officeart/2005/8/layout/hierarchy4"/>
    <dgm:cxn modelId="{AE62104A-8BFD-0149-B677-B3E1A8C72105}" type="presParOf" srcId="{8AFFD071-A199-1E4D-A180-949C0592BE26}" destId="{8AB3BAFD-6CD7-2F47-86EC-0ACC8620FFE6}" srcOrd="1" destOrd="0" presId="urn:microsoft.com/office/officeart/2005/8/layout/hierarchy4"/>
    <dgm:cxn modelId="{7657014F-6652-7548-86EA-CC6E8DA2CB3C}" type="presParOf" srcId="{8AFFD071-A199-1E4D-A180-949C0592BE26}" destId="{3023D6CF-945F-AE42-8188-C1DE320463C5}" srcOrd="2" destOrd="0" presId="urn:microsoft.com/office/officeart/2005/8/layout/hierarchy4"/>
    <dgm:cxn modelId="{D9582410-7A66-BA42-B703-D72ADF3C2D81}" type="presParOf" srcId="{3023D6CF-945F-AE42-8188-C1DE320463C5}" destId="{63DC150B-1E1C-BC48-AEAC-8F7431620B20}" srcOrd="0" destOrd="0" presId="urn:microsoft.com/office/officeart/2005/8/layout/hierarchy4"/>
    <dgm:cxn modelId="{A5128AFD-8FA0-E048-80BF-6C237C9DB7F5}" type="presParOf" srcId="{63DC150B-1E1C-BC48-AEAC-8F7431620B20}" destId="{5E161061-C6D7-7349-84CC-06787AE91DA7}" srcOrd="0" destOrd="0" presId="urn:microsoft.com/office/officeart/2005/8/layout/hierarchy4"/>
    <dgm:cxn modelId="{0226D219-9AD7-4349-9939-3C2E6D22582D}" type="presParOf" srcId="{63DC150B-1E1C-BC48-AEAC-8F7431620B20}" destId="{B0DA44AD-2176-F94F-AB2A-F75E35FC6494}" srcOrd="1" destOrd="0" presId="urn:microsoft.com/office/officeart/2005/8/layout/hierarchy4"/>
    <dgm:cxn modelId="{D26E1FB1-D165-F340-B5FF-F653C5543413}" type="presParOf" srcId="{3023D6CF-945F-AE42-8188-C1DE320463C5}" destId="{A7552288-40CF-1F40-B893-7763BAF1DCA4}" srcOrd="1" destOrd="0" presId="urn:microsoft.com/office/officeart/2005/8/layout/hierarchy4"/>
    <dgm:cxn modelId="{468E9291-529F-5C48-BADA-2A227752339E}" type="presParOf" srcId="{3023D6CF-945F-AE42-8188-C1DE320463C5}" destId="{A44F4BF3-C83E-0241-8114-749B8D1176F9}" srcOrd="2" destOrd="0" presId="urn:microsoft.com/office/officeart/2005/8/layout/hierarchy4"/>
    <dgm:cxn modelId="{59406455-0181-4245-BF22-7BC80ED3162B}" type="presParOf" srcId="{A44F4BF3-C83E-0241-8114-749B8D1176F9}" destId="{5D44AA03-1B98-6140-9AF4-73877F0BC1A5}" srcOrd="0" destOrd="0" presId="urn:microsoft.com/office/officeart/2005/8/layout/hierarchy4"/>
    <dgm:cxn modelId="{D4C6E1D9-0B7A-094A-B5F9-86221C4C4DB2}" type="presParOf" srcId="{A44F4BF3-C83E-0241-8114-749B8D1176F9}" destId="{988CFBB0-BBC6-7749-8CA0-B2C33149A6C0}" srcOrd="1" destOrd="0" presId="urn:microsoft.com/office/officeart/2005/8/layout/hierarchy4"/>
    <dgm:cxn modelId="{9B29A8BD-8035-204D-A19F-DCBA32DE76E0}" type="presParOf" srcId="{8D13B9C3-0D20-0A49-9A68-511DEA82C9F2}" destId="{64A88C88-D0F3-3346-B795-35CD02F0BEB0}" srcOrd="1" destOrd="0" presId="urn:microsoft.com/office/officeart/2005/8/layout/hierarchy4"/>
    <dgm:cxn modelId="{E82AED72-FF17-7446-8B2F-EF8026FED2DB}" type="presParOf" srcId="{8D13B9C3-0D20-0A49-9A68-511DEA82C9F2}" destId="{FF64DD00-A17E-AC43-8F25-0F9902C1D076}" srcOrd="2" destOrd="0" presId="urn:microsoft.com/office/officeart/2005/8/layout/hierarchy4"/>
    <dgm:cxn modelId="{FA0AE53D-AFC4-F64B-8183-FE71ABF0ACD8}" type="presParOf" srcId="{FF64DD00-A17E-AC43-8F25-0F9902C1D076}" destId="{EA445F9D-A933-4C40-AA83-163FBBBEC873}" srcOrd="0" destOrd="0" presId="urn:microsoft.com/office/officeart/2005/8/layout/hierarchy4"/>
    <dgm:cxn modelId="{93FF4EBB-306F-B546-A081-0FB115F32751}" type="presParOf" srcId="{FF64DD00-A17E-AC43-8F25-0F9902C1D076}" destId="{CB6F2A25-F9ED-5048-842A-E80C1206467D}" srcOrd="1" destOrd="0" presId="urn:microsoft.com/office/officeart/2005/8/layout/hierarchy4"/>
    <dgm:cxn modelId="{BE9678C7-88BF-B24C-98B0-1B1B5E2AA992}" type="presParOf" srcId="{FF64DD00-A17E-AC43-8F25-0F9902C1D076}" destId="{5A0B2550-898E-B84B-AE69-A4536F7E6F5C}" srcOrd="2" destOrd="0" presId="urn:microsoft.com/office/officeart/2005/8/layout/hierarchy4"/>
    <dgm:cxn modelId="{6132FECD-4454-C042-9E24-235874878699}" type="presParOf" srcId="{5A0B2550-898E-B84B-AE69-A4536F7E6F5C}" destId="{F7227AF5-2A9B-D541-B4EE-968767CA165C}" srcOrd="0" destOrd="0" presId="urn:microsoft.com/office/officeart/2005/8/layout/hierarchy4"/>
    <dgm:cxn modelId="{37E56560-7D23-0845-94E4-091A3071F6C9}" type="presParOf" srcId="{F7227AF5-2A9B-D541-B4EE-968767CA165C}" destId="{8E6BB707-AA36-1542-9ECE-34084482CDAA}" srcOrd="0" destOrd="0" presId="urn:microsoft.com/office/officeart/2005/8/layout/hierarchy4"/>
    <dgm:cxn modelId="{0FCA5976-EFC1-C84E-BBFD-756F763AE276}" type="presParOf" srcId="{F7227AF5-2A9B-D541-B4EE-968767CA165C}" destId="{A63C7058-6962-4C4E-8B52-6C19818C225E}" srcOrd="1" destOrd="0" presId="urn:microsoft.com/office/officeart/2005/8/layout/hierarchy4"/>
    <dgm:cxn modelId="{2735F95D-AD86-294B-A510-27A99211B978}" type="presParOf" srcId="{5A0B2550-898E-B84B-AE69-A4536F7E6F5C}" destId="{311D38D4-76FF-4641-9CC2-79A29A59C4A4}" srcOrd="1" destOrd="0" presId="urn:microsoft.com/office/officeart/2005/8/layout/hierarchy4"/>
    <dgm:cxn modelId="{041E5079-BC05-0142-9B99-942318625999}" type="presParOf" srcId="{5A0B2550-898E-B84B-AE69-A4536F7E6F5C}" destId="{AEB4E48E-ADD4-C440-817D-32310F4F8878}" srcOrd="2" destOrd="0" presId="urn:microsoft.com/office/officeart/2005/8/layout/hierarchy4"/>
    <dgm:cxn modelId="{378FD485-DC1D-6547-8BCF-61D661614354}" type="presParOf" srcId="{AEB4E48E-ADD4-C440-817D-32310F4F8878}" destId="{8547C21C-F9D5-B64F-B591-DCE6049C64D0}" srcOrd="0" destOrd="0" presId="urn:microsoft.com/office/officeart/2005/8/layout/hierarchy4"/>
    <dgm:cxn modelId="{846FB900-07CB-E14C-9432-D547F693C2FB}" type="presParOf" srcId="{AEB4E48E-ADD4-C440-817D-32310F4F8878}" destId="{96663DC3-1A80-6142-A971-11163B66DF79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6F30560-762D-D54A-8AA1-58C0AA5350C3}" type="doc">
      <dgm:prSet loTypeId="urn:microsoft.com/office/officeart/2005/8/layout/gear1" loCatId="" qsTypeId="urn:microsoft.com/office/officeart/2005/8/quickstyle/3D3" qsCatId="3D" csTypeId="urn:microsoft.com/office/officeart/2005/8/colors/accent1_2" csCatId="accent1" phldr="1"/>
      <dgm:spPr/>
    </dgm:pt>
    <dgm:pt modelId="{17D91C6D-7893-954E-8AF5-2FCF2874C708}">
      <dgm:prSet phldrT="[Texto]" custT="1"/>
      <dgm:spPr>
        <a:solidFill>
          <a:srgbClr val="660066"/>
        </a:solidFill>
        <a:ln w="38100" cmpd="sng"/>
      </dgm:spPr>
      <dgm:t>
        <a:bodyPr anchor="ctr"/>
        <a:lstStyle/>
        <a:p>
          <a:r>
            <a:rPr lang="es-ES" sz="1800" b="1" dirty="0" smtClean="0">
              <a:solidFill>
                <a:schemeClr val="bg1"/>
              </a:solidFill>
            </a:rPr>
            <a:t>Horizonte de futuro</a:t>
          </a:r>
          <a:endParaRPr lang="es-ES" sz="1800" b="1" dirty="0">
            <a:solidFill>
              <a:schemeClr val="bg1"/>
            </a:solidFill>
          </a:endParaRPr>
        </a:p>
      </dgm:t>
    </dgm:pt>
    <dgm:pt modelId="{8D41E565-DC2C-5242-84B0-A1D9B741F47D}" type="parTrans" cxnId="{950FDA0A-3F2A-4549-B382-61270E54FDF7}">
      <dgm:prSet/>
      <dgm:spPr/>
      <dgm:t>
        <a:bodyPr/>
        <a:lstStyle/>
        <a:p>
          <a:endParaRPr lang="es-ES"/>
        </a:p>
      </dgm:t>
    </dgm:pt>
    <dgm:pt modelId="{490C4DB9-DACE-6F4B-BD32-73856765D312}" type="sibTrans" cxnId="{950FDA0A-3F2A-4549-B382-61270E54FDF7}">
      <dgm:prSet/>
      <dgm:spPr/>
      <dgm:t>
        <a:bodyPr/>
        <a:lstStyle/>
        <a:p>
          <a:endParaRPr lang="es-ES"/>
        </a:p>
      </dgm:t>
    </dgm:pt>
    <dgm:pt modelId="{07DCEE7E-784B-AF41-8157-651D0649190B}">
      <dgm:prSet phldrT="[Texto]" custT="1"/>
      <dgm:spPr>
        <a:solidFill>
          <a:srgbClr val="000090"/>
        </a:solidFill>
        <a:ln w="38100" cmpd="sng"/>
      </dgm:spPr>
      <dgm:t>
        <a:bodyPr anchor="ctr"/>
        <a:lstStyle/>
        <a:p>
          <a:r>
            <a:rPr lang="es-ES" sz="1800" b="1" dirty="0" smtClean="0">
              <a:solidFill>
                <a:schemeClr val="bg1"/>
              </a:solidFill>
            </a:rPr>
            <a:t>Pasión en el presente</a:t>
          </a:r>
          <a:endParaRPr lang="es-ES" sz="1800" b="1" dirty="0">
            <a:solidFill>
              <a:schemeClr val="bg1"/>
            </a:solidFill>
          </a:endParaRPr>
        </a:p>
      </dgm:t>
    </dgm:pt>
    <dgm:pt modelId="{25499B64-40C6-234C-AE82-D816F19CB9B9}" type="parTrans" cxnId="{2262F2C8-E808-C14B-97AE-DD17EDA47EA5}">
      <dgm:prSet/>
      <dgm:spPr/>
      <dgm:t>
        <a:bodyPr/>
        <a:lstStyle/>
        <a:p>
          <a:endParaRPr lang="es-ES"/>
        </a:p>
      </dgm:t>
    </dgm:pt>
    <dgm:pt modelId="{9A8DF072-AF58-9B4B-B4A2-4D3333ED943C}" type="sibTrans" cxnId="{2262F2C8-E808-C14B-97AE-DD17EDA47EA5}">
      <dgm:prSet/>
      <dgm:spPr/>
      <dgm:t>
        <a:bodyPr/>
        <a:lstStyle/>
        <a:p>
          <a:endParaRPr lang="es-ES"/>
        </a:p>
      </dgm:t>
    </dgm:pt>
    <dgm:pt modelId="{B963D720-E7B6-544F-A4D8-D6D7458B364A}">
      <dgm:prSet phldrT="[Texto]" custT="1"/>
      <dgm:spPr>
        <a:solidFill>
          <a:srgbClr val="580101"/>
        </a:solidFill>
        <a:ln w="38100" cmpd="sng"/>
      </dgm:spPr>
      <dgm:t>
        <a:bodyPr anchor="ctr"/>
        <a:lstStyle/>
        <a:p>
          <a:r>
            <a:rPr lang="es-ES" sz="1800" b="1" dirty="0" smtClean="0">
              <a:solidFill>
                <a:schemeClr val="bg1"/>
              </a:solidFill>
            </a:rPr>
            <a:t>Aprender del pasado</a:t>
          </a:r>
          <a:endParaRPr lang="es-ES" sz="1800" b="1" dirty="0">
            <a:solidFill>
              <a:schemeClr val="bg1"/>
            </a:solidFill>
          </a:endParaRPr>
        </a:p>
      </dgm:t>
    </dgm:pt>
    <dgm:pt modelId="{A5CAB336-4682-7C49-9E5C-478494BCE6F2}" type="parTrans" cxnId="{86FEA169-155D-A34B-89B8-8B9BDFD2F76D}">
      <dgm:prSet/>
      <dgm:spPr/>
      <dgm:t>
        <a:bodyPr/>
        <a:lstStyle/>
        <a:p>
          <a:endParaRPr lang="es-ES"/>
        </a:p>
      </dgm:t>
    </dgm:pt>
    <dgm:pt modelId="{5168D861-BF8E-744C-AB8E-C28D62A35841}" type="sibTrans" cxnId="{86FEA169-155D-A34B-89B8-8B9BDFD2F76D}">
      <dgm:prSet/>
      <dgm:spPr/>
      <dgm:t>
        <a:bodyPr/>
        <a:lstStyle/>
        <a:p>
          <a:endParaRPr lang="es-ES"/>
        </a:p>
      </dgm:t>
    </dgm:pt>
    <dgm:pt modelId="{9D3FB683-CB2E-484A-831F-958872D873D2}" type="pres">
      <dgm:prSet presAssocID="{76F30560-762D-D54A-8AA1-58C0AA5350C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1EAA253C-94AA-7741-A291-F90E47505DCA}" type="pres">
      <dgm:prSet presAssocID="{17D91C6D-7893-954E-8AF5-2FCF2874C708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74AC269-B8BD-7A47-BCB0-A0104EE48B6E}" type="pres">
      <dgm:prSet presAssocID="{17D91C6D-7893-954E-8AF5-2FCF2874C708}" presName="gear1srcNode" presStyleLbl="node1" presStyleIdx="0" presStyleCnt="3"/>
      <dgm:spPr/>
      <dgm:t>
        <a:bodyPr/>
        <a:lstStyle/>
        <a:p>
          <a:endParaRPr lang="es-ES"/>
        </a:p>
      </dgm:t>
    </dgm:pt>
    <dgm:pt modelId="{341C373A-C89F-B741-ACCC-117FD03EBBD9}" type="pres">
      <dgm:prSet presAssocID="{17D91C6D-7893-954E-8AF5-2FCF2874C708}" presName="gear1dstNode" presStyleLbl="node1" presStyleIdx="0" presStyleCnt="3"/>
      <dgm:spPr/>
      <dgm:t>
        <a:bodyPr/>
        <a:lstStyle/>
        <a:p>
          <a:endParaRPr lang="es-ES"/>
        </a:p>
      </dgm:t>
    </dgm:pt>
    <dgm:pt modelId="{A8EA0152-9CFB-4647-92AD-2A3ADD6795E3}" type="pres">
      <dgm:prSet presAssocID="{07DCEE7E-784B-AF41-8157-651D0649190B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2DE403-6E93-A441-8B09-0BE33A4BECC7}" type="pres">
      <dgm:prSet presAssocID="{07DCEE7E-784B-AF41-8157-651D0649190B}" presName="gear2srcNode" presStyleLbl="node1" presStyleIdx="1" presStyleCnt="3"/>
      <dgm:spPr/>
      <dgm:t>
        <a:bodyPr/>
        <a:lstStyle/>
        <a:p>
          <a:endParaRPr lang="es-ES"/>
        </a:p>
      </dgm:t>
    </dgm:pt>
    <dgm:pt modelId="{6623AF3C-FDF4-4D49-A922-8526221CE75E}" type="pres">
      <dgm:prSet presAssocID="{07DCEE7E-784B-AF41-8157-651D0649190B}" presName="gear2dstNode" presStyleLbl="node1" presStyleIdx="1" presStyleCnt="3"/>
      <dgm:spPr/>
      <dgm:t>
        <a:bodyPr/>
        <a:lstStyle/>
        <a:p>
          <a:endParaRPr lang="es-ES"/>
        </a:p>
      </dgm:t>
    </dgm:pt>
    <dgm:pt modelId="{94D82F56-1F88-894C-8493-2BE317B1C4B3}" type="pres">
      <dgm:prSet presAssocID="{B963D720-E7B6-544F-A4D8-D6D7458B364A}" presName="gear3" presStyleLbl="node1" presStyleIdx="2" presStyleCnt="3"/>
      <dgm:spPr/>
      <dgm:t>
        <a:bodyPr/>
        <a:lstStyle/>
        <a:p>
          <a:endParaRPr lang="es-ES"/>
        </a:p>
      </dgm:t>
    </dgm:pt>
    <dgm:pt modelId="{447F788D-5EE9-0042-97E9-719A758F5D8E}" type="pres">
      <dgm:prSet presAssocID="{B963D720-E7B6-544F-A4D8-D6D7458B364A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7CFFAD9-315E-EC45-80D5-E393891F403D}" type="pres">
      <dgm:prSet presAssocID="{B963D720-E7B6-544F-A4D8-D6D7458B364A}" presName="gear3srcNode" presStyleLbl="node1" presStyleIdx="2" presStyleCnt="3"/>
      <dgm:spPr/>
      <dgm:t>
        <a:bodyPr/>
        <a:lstStyle/>
        <a:p>
          <a:endParaRPr lang="es-ES"/>
        </a:p>
      </dgm:t>
    </dgm:pt>
    <dgm:pt modelId="{85ADBF3F-716D-8644-AF56-2B1E9C9F7A1D}" type="pres">
      <dgm:prSet presAssocID="{B963D720-E7B6-544F-A4D8-D6D7458B364A}" presName="gear3dstNode" presStyleLbl="node1" presStyleIdx="2" presStyleCnt="3"/>
      <dgm:spPr/>
      <dgm:t>
        <a:bodyPr/>
        <a:lstStyle/>
        <a:p>
          <a:endParaRPr lang="es-ES"/>
        </a:p>
      </dgm:t>
    </dgm:pt>
    <dgm:pt modelId="{DFFFBBB1-8192-3046-AC27-01463221CAF1}" type="pres">
      <dgm:prSet presAssocID="{490C4DB9-DACE-6F4B-BD32-73856765D312}" presName="connector1" presStyleLbl="sibTrans2D1" presStyleIdx="0" presStyleCnt="3"/>
      <dgm:spPr/>
      <dgm:t>
        <a:bodyPr/>
        <a:lstStyle/>
        <a:p>
          <a:endParaRPr lang="es-ES"/>
        </a:p>
      </dgm:t>
    </dgm:pt>
    <dgm:pt modelId="{8D6050CE-1484-8D48-B23F-60B510DC6524}" type="pres">
      <dgm:prSet presAssocID="{9A8DF072-AF58-9B4B-B4A2-4D3333ED943C}" presName="connector2" presStyleLbl="sibTrans2D1" presStyleIdx="1" presStyleCnt="3"/>
      <dgm:spPr/>
      <dgm:t>
        <a:bodyPr/>
        <a:lstStyle/>
        <a:p>
          <a:endParaRPr lang="es-ES"/>
        </a:p>
      </dgm:t>
    </dgm:pt>
    <dgm:pt modelId="{BD2E06BF-9335-9245-8F9B-8604B17D4654}" type="pres">
      <dgm:prSet presAssocID="{5168D861-BF8E-744C-AB8E-C28D62A35841}" presName="connector3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B3F86224-6037-A549-8CB8-CB96C8B1D9C4}" type="presOf" srcId="{17D91C6D-7893-954E-8AF5-2FCF2874C708}" destId="{1EAA253C-94AA-7741-A291-F90E47505DCA}" srcOrd="0" destOrd="0" presId="urn:microsoft.com/office/officeart/2005/8/layout/gear1"/>
    <dgm:cxn modelId="{8B119F77-2E0C-104F-89A9-78A4EC73CEDA}" type="presOf" srcId="{B963D720-E7B6-544F-A4D8-D6D7458B364A}" destId="{94D82F56-1F88-894C-8493-2BE317B1C4B3}" srcOrd="0" destOrd="0" presId="urn:microsoft.com/office/officeart/2005/8/layout/gear1"/>
    <dgm:cxn modelId="{7B802DB4-A075-6D41-BF99-DE3795DBE90D}" type="presOf" srcId="{07DCEE7E-784B-AF41-8157-651D0649190B}" destId="{6623AF3C-FDF4-4D49-A922-8526221CE75E}" srcOrd="2" destOrd="0" presId="urn:microsoft.com/office/officeart/2005/8/layout/gear1"/>
    <dgm:cxn modelId="{80C14560-7FCA-3E41-8002-B50075577407}" type="presOf" srcId="{9A8DF072-AF58-9B4B-B4A2-4D3333ED943C}" destId="{8D6050CE-1484-8D48-B23F-60B510DC6524}" srcOrd="0" destOrd="0" presId="urn:microsoft.com/office/officeart/2005/8/layout/gear1"/>
    <dgm:cxn modelId="{642F655A-49DE-DA45-8362-03CFE115E5BD}" type="presOf" srcId="{B963D720-E7B6-544F-A4D8-D6D7458B364A}" destId="{87CFFAD9-315E-EC45-80D5-E393891F403D}" srcOrd="2" destOrd="0" presId="urn:microsoft.com/office/officeart/2005/8/layout/gear1"/>
    <dgm:cxn modelId="{2262F2C8-E808-C14B-97AE-DD17EDA47EA5}" srcId="{76F30560-762D-D54A-8AA1-58C0AA5350C3}" destId="{07DCEE7E-784B-AF41-8157-651D0649190B}" srcOrd="1" destOrd="0" parTransId="{25499B64-40C6-234C-AE82-D816F19CB9B9}" sibTransId="{9A8DF072-AF58-9B4B-B4A2-4D3333ED943C}"/>
    <dgm:cxn modelId="{B18AC71B-FC35-8D46-95C8-A07034C1B7FA}" type="presOf" srcId="{490C4DB9-DACE-6F4B-BD32-73856765D312}" destId="{DFFFBBB1-8192-3046-AC27-01463221CAF1}" srcOrd="0" destOrd="0" presId="urn:microsoft.com/office/officeart/2005/8/layout/gear1"/>
    <dgm:cxn modelId="{44C1D3FC-ABC9-2C4F-80BF-131CC3FF71CE}" type="presOf" srcId="{B963D720-E7B6-544F-A4D8-D6D7458B364A}" destId="{85ADBF3F-716D-8644-AF56-2B1E9C9F7A1D}" srcOrd="3" destOrd="0" presId="urn:microsoft.com/office/officeart/2005/8/layout/gear1"/>
    <dgm:cxn modelId="{98053DB4-9B5D-9646-8AC1-FE67E6889EAA}" type="presOf" srcId="{5168D861-BF8E-744C-AB8E-C28D62A35841}" destId="{BD2E06BF-9335-9245-8F9B-8604B17D4654}" srcOrd="0" destOrd="0" presId="urn:microsoft.com/office/officeart/2005/8/layout/gear1"/>
    <dgm:cxn modelId="{B8C5ACC1-7934-0648-9771-CFB00C5FBA91}" type="presOf" srcId="{17D91C6D-7893-954E-8AF5-2FCF2874C708}" destId="{341C373A-C89F-B741-ACCC-117FD03EBBD9}" srcOrd="2" destOrd="0" presId="urn:microsoft.com/office/officeart/2005/8/layout/gear1"/>
    <dgm:cxn modelId="{86FEA169-155D-A34B-89B8-8B9BDFD2F76D}" srcId="{76F30560-762D-D54A-8AA1-58C0AA5350C3}" destId="{B963D720-E7B6-544F-A4D8-D6D7458B364A}" srcOrd="2" destOrd="0" parTransId="{A5CAB336-4682-7C49-9E5C-478494BCE6F2}" sibTransId="{5168D861-BF8E-744C-AB8E-C28D62A35841}"/>
    <dgm:cxn modelId="{950FDA0A-3F2A-4549-B382-61270E54FDF7}" srcId="{76F30560-762D-D54A-8AA1-58C0AA5350C3}" destId="{17D91C6D-7893-954E-8AF5-2FCF2874C708}" srcOrd="0" destOrd="0" parTransId="{8D41E565-DC2C-5242-84B0-A1D9B741F47D}" sibTransId="{490C4DB9-DACE-6F4B-BD32-73856765D312}"/>
    <dgm:cxn modelId="{CE1374A0-A882-B045-8FFD-8FE6EEA51EB7}" type="presOf" srcId="{76F30560-762D-D54A-8AA1-58C0AA5350C3}" destId="{9D3FB683-CB2E-484A-831F-958872D873D2}" srcOrd="0" destOrd="0" presId="urn:microsoft.com/office/officeart/2005/8/layout/gear1"/>
    <dgm:cxn modelId="{BE868ADB-D215-5948-BA42-B17087740301}" type="presOf" srcId="{17D91C6D-7893-954E-8AF5-2FCF2874C708}" destId="{774AC269-B8BD-7A47-BCB0-A0104EE48B6E}" srcOrd="1" destOrd="0" presId="urn:microsoft.com/office/officeart/2005/8/layout/gear1"/>
    <dgm:cxn modelId="{01392F26-D812-D143-AB9C-7D465FD81A36}" type="presOf" srcId="{07DCEE7E-784B-AF41-8157-651D0649190B}" destId="{9F2DE403-6E93-A441-8B09-0BE33A4BECC7}" srcOrd="1" destOrd="0" presId="urn:microsoft.com/office/officeart/2005/8/layout/gear1"/>
    <dgm:cxn modelId="{D0B1E722-3779-654E-8D26-F29BFD6BB638}" type="presOf" srcId="{B963D720-E7B6-544F-A4D8-D6D7458B364A}" destId="{447F788D-5EE9-0042-97E9-719A758F5D8E}" srcOrd="1" destOrd="0" presId="urn:microsoft.com/office/officeart/2005/8/layout/gear1"/>
    <dgm:cxn modelId="{932CBBA5-0329-7944-A8E8-0C3AA374ABC6}" type="presOf" srcId="{07DCEE7E-784B-AF41-8157-651D0649190B}" destId="{A8EA0152-9CFB-4647-92AD-2A3ADD6795E3}" srcOrd="0" destOrd="0" presId="urn:microsoft.com/office/officeart/2005/8/layout/gear1"/>
    <dgm:cxn modelId="{EC4CAB62-5AC7-E242-A9C4-BF65C3415AF3}" type="presParOf" srcId="{9D3FB683-CB2E-484A-831F-958872D873D2}" destId="{1EAA253C-94AA-7741-A291-F90E47505DCA}" srcOrd="0" destOrd="0" presId="urn:microsoft.com/office/officeart/2005/8/layout/gear1"/>
    <dgm:cxn modelId="{5C7F7457-5373-4044-9967-EA0CB71705CC}" type="presParOf" srcId="{9D3FB683-CB2E-484A-831F-958872D873D2}" destId="{774AC269-B8BD-7A47-BCB0-A0104EE48B6E}" srcOrd="1" destOrd="0" presId="urn:microsoft.com/office/officeart/2005/8/layout/gear1"/>
    <dgm:cxn modelId="{1E9ACAC1-FE8A-474D-976E-26F44590B284}" type="presParOf" srcId="{9D3FB683-CB2E-484A-831F-958872D873D2}" destId="{341C373A-C89F-B741-ACCC-117FD03EBBD9}" srcOrd="2" destOrd="0" presId="urn:microsoft.com/office/officeart/2005/8/layout/gear1"/>
    <dgm:cxn modelId="{E5F51578-4A99-2F4C-8448-669803ECAFC6}" type="presParOf" srcId="{9D3FB683-CB2E-484A-831F-958872D873D2}" destId="{A8EA0152-9CFB-4647-92AD-2A3ADD6795E3}" srcOrd="3" destOrd="0" presId="urn:microsoft.com/office/officeart/2005/8/layout/gear1"/>
    <dgm:cxn modelId="{2BBB2E05-15EE-F440-B3D4-133B808AF3E9}" type="presParOf" srcId="{9D3FB683-CB2E-484A-831F-958872D873D2}" destId="{9F2DE403-6E93-A441-8B09-0BE33A4BECC7}" srcOrd="4" destOrd="0" presId="urn:microsoft.com/office/officeart/2005/8/layout/gear1"/>
    <dgm:cxn modelId="{A9FCCA11-AD9D-954F-91BF-F7215971E81C}" type="presParOf" srcId="{9D3FB683-CB2E-484A-831F-958872D873D2}" destId="{6623AF3C-FDF4-4D49-A922-8526221CE75E}" srcOrd="5" destOrd="0" presId="urn:microsoft.com/office/officeart/2005/8/layout/gear1"/>
    <dgm:cxn modelId="{4A8C45CB-83CB-D946-9062-2DD05A3EBD3A}" type="presParOf" srcId="{9D3FB683-CB2E-484A-831F-958872D873D2}" destId="{94D82F56-1F88-894C-8493-2BE317B1C4B3}" srcOrd="6" destOrd="0" presId="urn:microsoft.com/office/officeart/2005/8/layout/gear1"/>
    <dgm:cxn modelId="{97095D62-4D39-F947-9983-381D7636413B}" type="presParOf" srcId="{9D3FB683-CB2E-484A-831F-958872D873D2}" destId="{447F788D-5EE9-0042-97E9-719A758F5D8E}" srcOrd="7" destOrd="0" presId="urn:microsoft.com/office/officeart/2005/8/layout/gear1"/>
    <dgm:cxn modelId="{8E699169-1E83-BE4A-B20C-C6DB03E3A8F1}" type="presParOf" srcId="{9D3FB683-CB2E-484A-831F-958872D873D2}" destId="{87CFFAD9-315E-EC45-80D5-E393891F403D}" srcOrd="8" destOrd="0" presId="urn:microsoft.com/office/officeart/2005/8/layout/gear1"/>
    <dgm:cxn modelId="{BBEC9298-9E54-0543-846D-91C5480DFF4F}" type="presParOf" srcId="{9D3FB683-CB2E-484A-831F-958872D873D2}" destId="{85ADBF3F-716D-8644-AF56-2B1E9C9F7A1D}" srcOrd="9" destOrd="0" presId="urn:microsoft.com/office/officeart/2005/8/layout/gear1"/>
    <dgm:cxn modelId="{1D7F7EBB-9FFC-5B49-8C91-461E22A34031}" type="presParOf" srcId="{9D3FB683-CB2E-484A-831F-958872D873D2}" destId="{DFFFBBB1-8192-3046-AC27-01463221CAF1}" srcOrd="10" destOrd="0" presId="urn:microsoft.com/office/officeart/2005/8/layout/gear1"/>
    <dgm:cxn modelId="{E171CB0D-198A-DD4A-AD4C-A9E650DCA61C}" type="presParOf" srcId="{9D3FB683-CB2E-484A-831F-958872D873D2}" destId="{8D6050CE-1484-8D48-B23F-60B510DC6524}" srcOrd="11" destOrd="0" presId="urn:microsoft.com/office/officeart/2005/8/layout/gear1"/>
    <dgm:cxn modelId="{05ACF1FE-B51C-0241-8F0A-95AC756213EC}" type="presParOf" srcId="{9D3FB683-CB2E-484A-831F-958872D873D2}" destId="{BD2E06BF-9335-9245-8F9B-8604B17D4654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C79C1F9A-5EBA-F943-9180-BA3876B5D2B9}" type="doc">
      <dgm:prSet loTypeId="urn:microsoft.com/office/officeart/2008/layout/TitlePictureLineup" loCatId="" qsTypeId="urn:microsoft.com/office/officeart/2005/8/quickstyle/3D1" qsCatId="3D" csTypeId="urn:microsoft.com/office/officeart/2005/8/colors/colorful1#6" csCatId="colorful" phldr="1"/>
      <dgm:spPr/>
    </dgm:pt>
    <dgm:pt modelId="{9ED536F5-00BD-BC4D-86BE-2B2CFF16A8E3}">
      <dgm:prSet phldrT="[Texto]" custT="1"/>
      <dgm:spPr>
        <a:solidFill>
          <a:srgbClr val="FF0000"/>
        </a:solidFill>
      </dgm:spPr>
      <dgm:t>
        <a:bodyPr/>
        <a:lstStyle/>
        <a:p>
          <a:r>
            <a:rPr lang="es-ES" sz="1600" dirty="0" smtClean="0"/>
            <a:t>Cambiar el </a:t>
          </a:r>
          <a:r>
            <a:rPr lang="es-ES" sz="1600" b="1" dirty="0" smtClean="0"/>
            <a:t>PASADO</a:t>
          </a:r>
          <a:endParaRPr lang="es-ES" sz="1600" b="1" dirty="0"/>
        </a:p>
      </dgm:t>
    </dgm:pt>
    <dgm:pt modelId="{8BD5581E-53D4-8342-A725-A9D9CCB32B94}" type="parTrans" cxnId="{528DFA91-3D21-464E-A8E2-BDFA3B3376FA}">
      <dgm:prSet/>
      <dgm:spPr/>
      <dgm:t>
        <a:bodyPr/>
        <a:lstStyle/>
        <a:p>
          <a:endParaRPr lang="es-ES"/>
        </a:p>
      </dgm:t>
    </dgm:pt>
    <dgm:pt modelId="{1D3F4254-2046-644C-A277-370F92E3DACE}" type="sibTrans" cxnId="{528DFA91-3D21-464E-A8E2-BDFA3B3376FA}">
      <dgm:prSet/>
      <dgm:spPr>
        <a:solidFill>
          <a:srgbClr val="FF0000"/>
        </a:solidFill>
      </dgm:spPr>
      <dgm:t>
        <a:bodyPr/>
        <a:lstStyle/>
        <a:p>
          <a:endParaRPr lang="es-ES"/>
        </a:p>
      </dgm:t>
    </dgm:pt>
    <dgm:pt modelId="{D4C78223-4E82-4849-8A47-DB4A4CD97334}">
      <dgm:prSet phldrT="[Texto]" custT="1"/>
      <dgm:spPr>
        <a:solidFill>
          <a:srgbClr val="660066"/>
        </a:solidFill>
      </dgm:spPr>
      <dgm:t>
        <a:bodyPr/>
        <a:lstStyle/>
        <a:p>
          <a:r>
            <a:rPr lang="es-ES" sz="1600" dirty="0" smtClean="0"/>
            <a:t>Inconsciencia del </a:t>
          </a:r>
          <a:r>
            <a:rPr lang="es-ES" sz="1600" b="1" dirty="0" smtClean="0"/>
            <a:t>PRESENTE</a:t>
          </a:r>
          <a:endParaRPr lang="es-ES" sz="1600" b="1" dirty="0"/>
        </a:p>
      </dgm:t>
    </dgm:pt>
    <dgm:pt modelId="{08351E39-3685-9C4C-AAFE-EF7E9EBA5EBF}" type="parTrans" cxnId="{F0DB1AAE-8592-3F43-84C6-9221B27653A1}">
      <dgm:prSet/>
      <dgm:spPr/>
      <dgm:t>
        <a:bodyPr/>
        <a:lstStyle/>
        <a:p>
          <a:endParaRPr lang="es-ES"/>
        </a:p>
      </dgm:t>
    </dgm:pt>
    <dgm:pt modelId="{EF6E8AAE-5B66-7B48-A06F-5D9DE2C4F2A8}" type="sibTrans" cxnId="{F0DB1AAE-8592-3F43-84C6-9221B27653A1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B91810D4-2FE2-5240-84E1-7075EBED764D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Construir el </a:t>
          </a:r>
          <a:r>
            <a:rPr lang="es-ES" b="1" dirty="0" smtClean="0"/>
            <a:t>FUTURO</a:t>
          </a:r>
          <a:endParaRPr lang="es-ES" b="1" dirty="0"/>
        </a:p>
      </dgm:t>
    </dgm:pt>
    <dgm:pt modelId="{8147ED26-207A-B44F-8275-1916061E9E3F}" type="parTrans" cxnId="{AEE4DAC5-9165-2C41-AF4D-3D2E63F4F6BA}">
      <dgm:prSet/>
      <dgm:spPr/>
      <dgm:t>
        <a:bodyPr/>
        <a:lstStyle/>
        <a:p>
          <a:endParaRPr lang="es-ES"/>
        </a:p>
      </dgm:t>
    </dgm:pt>
    <dgm:pt modelId="{5D218EA7-7D36-A740-9E30-D40BBC6240CF}" type="sibTrans" cxnId="{AEE4DAC5-9165-2C41-AF4D-3D2E63F4F6BA}">
      <dgm:prSet/>
      <dgm:spPr/>
      <dgm:t>
        <a:bodyPr/>
        <a:lstStyle/>
        <a:p>
          <a:endParaRPr lang="es-ES"/>
        </a:p>
      </dgm:t>
    </dgm:pt>
    <dgm:pt modelId="{114B40FF-39DB-2240-A7D2-4390E62ECA85}">
      <dgm:prSet phldrT="[Texto]"/>
      <dgm:spPr>
        <a:solidFill>
          <a:schemeClr val="accent2">
            <a:lumMod val="25000"/>
            <a:lumOff val="75000"/>
          </a:schemeClr>
        </a:solidFill>
      </dgm:spPr>
      <dgm:t>
        <a:bodyPr/>
        <a:lstStyle/>
        <a:p>
          <a:r>
            <a:rPr lang="es-ES" dirty="0" smtClean="0"/>
            <a:t>Recuperar  o perdido</a:t>
          </a:r>
          <a:endParaRPr lang="es-ES" dirty="0"/>
        </a:p>
      </dgm:t>
    </dgm:pt>
    <dgm:pt modelId="{07E959C9-A12C-4C42-A14A-E5D4EE94A7D9}" type="parTrans" cxnId="{0459648C-F492-9A4F-B546-BB03BE1FA8E7}">
      <dgm:prSet/>
      <dgm:spPr/>
      <dgm:t>
        <a:bodyPr/>
        <a:lstStyle/>
        <a:p>
          <a:endParaRPr lang="es-ES"/>
        </a:p>
      </dgm:t>
    </dgm:pt>
    <dgm:pt modelId="{58D44D0A-715E-2A42-8BEC-5945B7749BF7}" type="sibTrans" cxnId="{0459648C-F492-9A4F-B546-BB03BE1FA8E7}">
      <dgm:prSet/>
      <dgm:spPr/>
      <dgm:t>
        <a:bodyPr/>
        <a:lstStyle/>
        <a:p>
          <a:endParaRPr lang="es-ES"/>
        </a:p>
      </dgm:t>
    </dgm:pt>
    <dgm:pt modelId="{1939B86E-EFEE-354C-89A7-684E0B43782D}">
      <dgm:prSet phldrT="[Texto]"/>
      <dgm:spPr>
        <a:solidFill>
          <a:schemeClr val="accent2">
            <a:lumMod val="25000"/>
            <a:lumOff val="75000"/>
          </a:schemeClr>
        </a:solidFill>
      </dgm:spPr>
      <dgm:t>
        <a:bodyPr/>
        <a:lstStyle/>
        <a:p>
          <a:r>
            <a:rPr lang="es-ES" dirty="0" smtClean="0"/>
            <a:t>Pagar culpabilidad</a:t>
          </a:r>
          <a:endParaRPr lang="es-ES" dirty="0"/>
        </a:p>
      </dgm:t>
    </dgm:pt>
    <dgm:pt modelId="{A2EED8E2-2B90-CB43-853E-B9D1E595A6B4}" type="parTrans" cxnId="{7B9B689E-1F7B-C449-8B74-680909AB61B0}">
      <dgm:prSet/>
      <dgm:spPr/>
      <dgm:t>
        <a:bodyPr/>
        <a:lstStyle/>
        <a:p>
          <a:endParaRPr lang="es-ES"/>
        </a:p>
      </dgm:t>
    </dgm:pt>
    <dgm:pt modelId="{3BC5AB5E-6DBC-BE4C-BBED-A6EE7C1B17AE}" type="sibTrans" cxnId="{7B9B689E-1F7B-C449-8B74-680909AB61B0}">
      <dgm:prSet/>
      <dgm:spPr/>
      <dgm:t>
        <a:bodyPr/>
        <a:lstStyle/>
        <a:p>
          <a:endParaRPr lang="es-ES"/>
        </a:p>
      </dgm:t>
    </dgm:pt>
    <dgm:pt modelId="{54C925BE-BFDF-0B45-9EB6-1E461FCC6B0C}">
      <dgm:prSet phldrT="[Texto]"/>
      <dgm:spPr>
        <a:solidFill>
          <a:schemeClr val="accent2">
            <a:lumMod val="25000"/>
            <a:lumOff val="75000"/>
          </a:schemeClr>
        </a:solidFill>
      </dgm:spPr>
      <dgm:t>
        <a:bodyPr/>
        <a:lstStyle/>
        <a:p>
          <a:r>
            <a:rPr lang="es-ES" dirty="0" smtClean="0"/>
            <a:t>Repetir experiencias</a:t>
          </a:r>
          <a:endParaRPr lang="es-ES" dirty="0"/>
        </a:p>
      </dgm:t>
    </dgm:pt>
    <dgm:pt modelId="{7BC25B98-D1FA-BE4B-AC9E-1D897A9B2D80}" type="parTrans" cxnId="{34BE88C3-54FF-0F45-9E02-17F37CF6047A}">
      <dgm:prSet/>
      <dgm:spPr/>
      <dgm:t>
        <a:bodyPr/>
        <a:lstStyle/>
        <a:p>
          <a:endParaRPr lang="es-ES"/>
        </a:p>
      </dgm:t>
    </dgm:pt>
    <dgm:pt modelId="{6EEAE281-C1AE-EB42-9236-A8865FEDB480}" type="sibTrans" cxnId="{34BE88C3-54FF-0F45-9E02-17F37CF6047A}">
      <dgm:prSet/>
      <dgm:spPr/>
      <dgm:t>
        <a:bodyPr/>
        <a:lstStyle/>
        <a:p>
          <a:endParaRPr lang="es-ES"/>
        </a:p>
      </dgm:t>
    </dgm:pt>
    <dgm:pt modelId="{585F7FEE-4FAF-B145-A8EB-E309278E0D4E}">
      <dgm:prSet phldrT="[Texto]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es-ES" dirty="0" smtClean="0"/>
            <a:t>Negando el pasado</a:t>
          </a:r>
          <a:endParaRPr lang="es-ES" dirty="0"/>
        </a:p>
      </dgm:t>
    </dgm:pt>
    <dgm:pt modelId="{4D1B1C28-D399-E946-8189-D381E3E8249D}" type="parTrans" cxnId="{59A49800-67E9-A44A-A80A-E937AABEDDFA}">
      <dgm:prSet/>
      <dgm:spPr/>
      <dgm:t>
        <a:bodyPr/>
        <a:lstStyle/>
        <a:p>
          <a:endParaRPr lang="es-ES"/>
        </a:p>
      </dgm:t>
    </dgm:pt>
    <dgm:pt modelId="{0F532857-A276-B24C-BA27-4A4852DF4651}" type="sibTrans" cxnId="{59A49800-67E9-A44A-A80A-E937AABEDDFA}">
      <dgm:prSet/>
      <dgm:spPr/>
      <dgm:t>
        <a:bodyPr/>
        <a:lstStyle/>
        <a:p>
          <a:endParaRPr lang="es-ES"/>
        </a:p>
      </dgm:t>
    </dgm:pt>
    <dgm:pt modelId="{1840FCB3-4DA3-EC4D-B28C-4D7248AAFD46}">
      <dgm:prSet phldrT="[Texto]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es-ES" dirty="0" smtClean="0"/>
            <a:t>Buscando compensaciones</a:t>
          </a:r>
          <a:endParaRPr lang="es-ES" dirty="0"/>
        </a:p>
      </dgm:t>
    </dgm:pt>
    <dgm:pt modelId="{6F429DBE-6649-E746-9C48-AAD9B7E650D9}" type="parTrans" cxnId="{6533C1CE-E160-4048-9D28-FB6C4D576A68}">
      <dgm:prSet/>
      <dgm:spPr/>
      <dgm:t>
        <a:bodyPr/>
        <a:lstStyle/>
        <a:p>
          <a:endParaRPr lang="es-ES"/>
        </a:p>
      </dgm:t>
    </dgm:pt>
    <dgm:pt modelId="{14854990-77EA-3046-98E7-209AE7B2FB39}" type="sibTrans" cxnId="{6533C1CE-E160-4048-9D28-FB6C4D576A68}">
      <dgm:prSet/>
      <dgm:spPr/>
      <dgm:t>
        <a:bodyPr/>
        <a:lstStyle/>
        <a:p>
          <a:endParaRPr lang="es-ES"/>
        </a:p>
      </dgm:t>
    </dgm:pt>
    <dgm:pt modelId="{4579AE77-2E8F-1F40-9FBB-EA150C3DC8FC}">
      <dgm:prSet phldrT="[Texto]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es-ES" dirty="0" smtClean="0"/>
            <a:t>Dependencias</a:t>
          </a:r>
          <a:endParaRPr lang="es-ES" dirty="0"/>
        </a:p>
      </dgm:t>
    </dgm:pt>
    <dgm:pt modelId="{D80BBE8A-0044-CD4C-A7F8-8DBE73D23168}" type="parTrans" cxnId="{DB9AE9D5-0838-EB44-9544-C95339FC8644}">
      <dgm:prSet/>
      <dgm:spPr/>
      <dgm:t>
        <a:bodyPr/>
        <a:lstStyle/>
        <a:p>
          <a:endParaRPr lang="es-ES"/>
        </a:p>
      </dgm:t>
    </dgm:pt>
    <dgm:pt modelId="{486A2D33-7DDC-6946-B32F-B60231A9980F}" type="sibTrans" cxnId="{DB9AE9D5-0838-EB44-9544-C95339FC8644}">
      <dgm:prSet/>
      <dgm:spPr/>
      <dgm:t>
        <a:bodyPr/>
        <a:lstStyle/>
        <a:p>
          <a:endParaRPr lang="es-ES"/>
        </a:p>
      </dgm:t>
    </dgm:pt>
    <dgm:pt modelId="{D232031C-7225-834A-BCFB-7272B9041B84}">
      <dgm:prSet phldrT="[Texto]"/>
      <dgm:spPr>
        <a:solidFill>
          <a:srgbClr val="CCFFCC"/>
        </a:solidFill>
      </dgm:spPr>
      <dgm:t>
        <a:bodyPr/>
        <a:lstStyle/>
        <a:p>
          <a:r>
            <a:rPr lang="es-ES" dirty="0" smtClean="0"/>
            <a:t>Definir un sueño</a:t>
          </a:r>
          <a:endParaRPr lang="es-ES" dirty="0"/>
        </a:p>
      </dgm:t>
    </dgm:pt>
    <dgm:pt modelId="{5F66AFF5-9A3F-664A-8BDD-B6E6ABF6C316}" type="parTrans" cxnId="{AFFDF084-A35D-9247-A7A8-83499A8D144D}">
      <dgm:prSet/>
      <dgm:spPr/>
      <dgm:t>
        <a:bodyPr/>
        <a:lstStyle/>
        <a:p>
          <a:endParaRPr lang="es-ES"/>
        </a:p>
      </dgm:t>
    </dgm:pt>
    <dgm:pt modelId="{D12A16FA-2100-1E4F-8259-BDAAC3F33D33}" type="sibTrans" cxnId="{AFFDF084-A35D-9247-A7A8-83499A8D144D}">
      <dgm:prSet/>
      <dgm:spPr/>
      <dgm:t>
        <a:bodyPr/>
        <a:lstStyle/>
        <a:p>
          <a:endParaRPr lang="es-ES"/>
        </a:p>
      </dgm:t>
    </dgm:pt>
    <dgm:pt modelId="{E162ADAA-C1BC-1440-964D-36BA512336CD}">
      <dgm:prSet phldrT="[Texto]"/>
      <dgm:spPr>
        <a:solidFill>
          <a:srgbClr val="CCFFCC"/>
        </a:solidFill>
      </dgm:spPr>
      <dgm:t>
        <a:bodyPr/>
        <a:lstStyle/>
        <a:p>
          <a:r>
            <a:rPr lang="es-ES" dirty="0" smtClean="0"/>
            <a:t>Compartirlo y contagiarlo</a:t>
          </a:r>
          <a:endParaRPr lang="es-ES" dirty="0"/>
        </a:p>
      </dgm:t>
    </dgm:pt>
    <dgm:pt modelId="{8FB9E0DE-A3DD-AA49-8B5A-5D66259F5E98}" type="parTrans" cxnId="{66541F71-B749-234D-8EB2-8C968129517A}">
      <dgm:prSet/>
      <dgm:spPr/>
      <dgm:t>
        <a:bodyPr/>
        <a:lstStyle/>
        <a:p>
          <a:endParaRPr lang="es-ES"/>
        </a:p>
      </dgm:t>
    </dgm:pt>
    <dgm:pt modelId="{1CA76BCF-DE5F-2747-B5D7-E8F4AA328672}" type="sibTrans" cxnId="{66541F71-B749-234D-8EB2-8C968129517A}">
      <dgm:prSet/>
      <dgm:spPr/>
      <dgm:t>
        <a:bodyPr/>
        <a:lstStyle/>
        <a:p>
          <a:endParaRPr lang="es-ES"/>
        </a:p>
      </dgm:t>
    </dgm:pt>
    <dgm:pt modelId="{5642C091-F3FD-2C48-AE88-FAFF0D9894C3}">
      <dgm:prSet phldrT="[Texto]"/>
      <dgm:spPr>
        <a:solidFill>
          <a:srgbClr val="CCFFCC"/>
        </a:solidFill>
      </dgm:spPr>
      <dgm:t>
        <a:bodyPr/>
        <a:lstStyle/>
        <a:p>
          <a:r>
            <a:rPr lang="es-ES" dirty="0" smtClean="0"/>
            <a:t>Entrega con sentido</a:t>
          </a:r>
          <a:endParaRPr lang="es-ES" dirty="0"/>
        </a:p>
      </dgm:t>
    </dgm:pt>
    <dgm:pt modelId="{34E583AC-C900-254C-B24B-0A83A1D4E063}" type="parTrans" cxnId="{75DF0C8F-3CED-F64B-8855-35664804F0BB}">
      <dgm:prSet/>
      <dgm:spPr/>
      <dgm:t>
        <a:bodyPr/>
        <a:lstStyle/>
        <a:p>
          <a:endParaRPr lang="es-ES"/>
        </a:p>
      </dgm:t>
    </dgm:pt>
    <dgm:pt modelId="{E90AA91C-FAA8-C642-9BBB-716E45161822}" type="sibTrans" cxnId="{75DF0C8F-3CED-F64B-8855-35664804F0BB}">
      <dgm:prSet/>
      <dgm:spPr/>
      <dgm:t>
        <a:bodyPr/>
        <a:lstStyle/>
        <a:p>
          <a:endParaRPr lang="es-ES"/>
        </a:p>
      </dgm:t>
    </dgm:pt>
    <dgm:pt modelId="{1B0C55AA-6C59-B14C-848B-1128521741A5}" type="pres">
      <dgm:prSet presAssocID="{C79C1F9A-5EBA-F943-9180-BA3876B5D2B9}" presName="Name0" presStyleCnt="0">
        <dgm:presLayoutVars>
          <dgm:dir/>
        </dgm:presLayoutVars>
      </dgm:prSet>
      <dgm:spPr/>
    </dgm:pt>
    <dgm:pt modelId="{A980BF96-3EB9-6849-87A3-59587F51BBA8}" type="pres">
      <dgm:prSet presAssocID="{9ED536F5-00BD-BC4D-86BE-2B2CFF16A8E3}" presName="composite" presStyleCnt="0"/>
      <dgm:spPr/>
    </dgm:pt>
    <dgm:pt modelId="{6B927212-F065-904D-8D64-C940414F1D6E}" type="pres">
      <dgm:prSet presAssocID="{9ED536F5-00BD-BC4D-86BE-2B2CFF16A8E3}" presName="Accent" presStyleLbl="alignAcc1" presStyleIdx="0" presStyleCnt="3"/>
      <dgm:spPr/>
    </dgm:pt>
    <dgm:pt modelId="{79518946-F849-AE42-88D4-EC94E4B2F212}" type="pres">
      <dgm:prSet presAssocID="{9ED536F5-00BD-BC4D-86BE-2B2CFF16A8E3}" presName="Image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66A77023-F98D-5344-9128-E92B5E25E8E1}" type="pres">
      <dgm:prSet presAssocID="{9ED536F5-00BD-BC4D-86BE-2B2CFF16A8E3}" presName="Child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1D41762-1475-7E4D-96CE-2FE3B0D3C5EB}" type="pres">
      <dgm:prSet presAssocID="{9ED536F5-00BD-BC4D-86BE-2B2CFF16A8E3}" presName="Parent" presStyleLbl="alignNode1" presStyleIdx="0" presStyleCnt="3" custScaleY="14788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A02CD6D-77E6-104E-8576-8F0AA5C35137}" type="pres">
      <dgm:prSet presAssocID="{1D3F4254-2046-644C-A277-370F92E3DACE}" presName="sibTrans" presStyleCnt="0"/>
      <dgm:spPr/>
    </dgm:pt>
    <dgm:pt modelId="{31E3597A-1867-2740-8BC0-82440912EB5B}" type="pres">
      <dgm:prSet presAssocID="{D4C78223-4E82-4849-8A47-DB4A4CD97334}" presName="composite" presStyleCnt="0"/>
      <dgm:spPr/>
    </dgm:pt>
    <dgm:pt modelId="{B402CE0F-5B2E-4941-AA61-B36DEE91FAC2}" type="pres">
      <dgm:prSet presAssocID="{D4C78223-4E82-4849-8A47-DB4A4CD97334}" presName="Accent" presStyleLbl="alignAcc1" presStyleIdx="1" presStyleCnt="3"/>
      <dgm:spPr/>
    </dgm:pt>
    <dgm:pt modelId="{6D9E751A-F42D-AB4B-AA8F-8A5F35D19152}" type="pres">
      <dgm:prSet presAssocID="{D4C78223-4E82-4849-8A47-DB4A4CD97334}" presName="Image" presStyleLbl="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E01159B6-DB21-D242-975F-46B10855A5FC}" type="pres">
      <dgm:prSet presAssocID="{D4C78223-4E82-4849-8A47-DB4A4CD97334}" presName="Child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7C7AC8E-994A-1F4F-A8CC-E52C2012B344}" type="pres">
      <dgm:prSet presAssocID="{D4C78223-4E82-4849-8A47-DB4A4CD97334}" presName="Parent" presStyleLbl="alignNode1" presStyleIdx="1" presStyleCnt="3" custScaleY="15372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C36F867-B206-EC4F-AC25-D231F7F1F09A}" type="pres">
      <dgm:prSet presAssocID="{EF6E8AAE-5B66-7B48-A06F-5D9DE2C4F2A8}" presName="sibTrans" presStyleCnt="0"/>
      <dgm:spPr/>
    </dgm:pt>
    <dgm:pt modelId="{297119D3-4B9F-9340-9C7C-108D1840BC86}" type="pres">
      <dgm:prSet presAssocID="{B91810D4-2FE2-5240-84E1-7075EBED764D}" presName="composite" presStyleCnt="0"/>
      <dgm:spPr/>
    </dgm:pt>
    <dgm:pt modelId="{21A0BB36-65FF-AB4E-830E-B708BBC80447}" type="pres">
      <dgm:prSet presAssocID="{B91810D4-2FE2-5240-84E1-7075EBED764D}" presName="Accent" presStyleLbl="alignAcc1" presStyleIdx="2" presStyleCnt="3"/>
      <dgm:spPr/>
    </dgm:pt>
    <dgm:pt modelId="{D0261E60-FB6A-7A48-980B-93BC3EEA6239}" type="pres">
      <dgm:prSet presAssocID="{B91810D4-2FE2-5240-84E1-7075EBED764D}" presName="Image" presStyleLbl="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18FF9D4E-6D00-4D4A-B234-979666F6C9F0}" type="pres">
      <dgm:prSet presAssocID="{B91810D4-2FE2-5240-84E1-7075EBED764D}" presName="Child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1A5A9C2-026D-4F49-9F56-05036B19D0FD}" type="pres">
      <dgm:prSet presAssocID="{B91810D4-2FE2-5240-84E1-7075EBED764D}" presName="Parent" presStyleLbl="alignNode1" presStyleIdx="2" presStyleCnt="3" custScaleY="16269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6541F71-B749-234D-8EB2-8C968129517A}" srcId="{B91810D4-2FE2-5240-84E1-7075EBED764D}" destId="{E162ADAA-C1BC-1440-964D-36BA512336CD}" srcOrd="1" destOrd="0" parTransId="{8FB9E0DE-A3DD-AA49-8B5A-5D66259F5E98}" sibTransId="{1CA76BCF-DE5F-2747-B5D7-E8F4AA328672}"/>
    <dgm:cxn modelId="{D41405D1-CACD-5B44-BAA9-2C52296F5DD8}" type="presOf" srcId="{1939B86E-EFEE-354C-89A7-684E0B43782D}" destId="{66A77023-F98D-5344-9128-E92B5E25E8E1}" srcOrd="0" destOrd="1" presId="urn:microsoft.com/office/officeart/2008/layout/TitlePictureLineup"/>
    <dgm:cxn modelId="{0459648C-F492-9A4F-B546-BB03BE1FA8E7}" srcId="{9ED536F5-00BD-BC4D-86BE-2B2CFF16A8E3}" destId="{114B40FF-39DB-2240-A7D2-4390E62ECA85}" srcOrd="0" destOrd="0" parTransId="{07E959C9-A12C-4C42-A14A-E5D4EE94A7D9}" sibTransId="{58D44D0A-715E-2A42-8BEC-5945B7749BF7}"/>
    <dgm:cxn modelId="{E7492B8F-0469-E341-860E-093C1434F595}" type="presOf" srcId="{D4C78223-4E82-4849-8A47-DB4A4CD97334}" destId="{F7C7AC8E-994A-1F4F-A8CC-E52C2012B344}" srcOrd="0" destOrd="0" presId="urn:microsoft.com/office/officeart/2008/layout/TitlePictureLineup"/>
    <dgm:cxn modelId="{34BE88C3-54FF-0F45-9E02-17F37CF6047A}" srcId="{9ED536F5-00BD-BC4D-86BE-2B2CFF16A8E3}" destId="{54C925BE-BFDF-0B45-9EB6-1E461FCC6B0C}" srcOrd="2" destOrd="0" parTransId="{7BC25B98-D1FA-BE4B-AC9E-1D897A9B2D80}" sibTransId="{6EEAE281-C1AE-EB42-9236-A8865FEDB480}"/>
    <dgm:cxn modelId="{AEE4DAC5-9165-2C41-AF4D-3D2E63F4F6BA}" srcId="{C79C1F9A-5EBA-F943-9180-BA3876B5D2B9}" destId="{B91810D4-2FE2-5240-84E1-7075EBED764D}" srcOrd="2" destOrd="0" parTransId="{8147ED26-207A-B44F-8275-1916061E9E3F}" sibTransId="{5D218EA7-7D36-A740-9E30-D40BBC6240CF}"/>
    <dgm:cxn modelId="{7B9B689E-1F7B-C449-8B74-680909AB61B0}" srcId="{9ED536F5-00BD-BC4D-86BE-2B2CFF16A8E3}" destId="{1939B86E-EFEE-354C-89A7-684E0B43782D}" srcOrd="1" destOrd="0" parTransId="{A2EED8E2-2B90-CB43-853E-B9D1E595A6B4}" sibTransId="{3BC5AB5E-6DBC-BE4C-BBED-A6EE7C1B17AE}"/>
    <dgm:cxn modelId="{1F13A88A-37E8-0F47-8B15-CA5BF8D4FA4A}" type="presOf" srcId="{54C925BE-BFDF-0B45-9EB6-1E461FCC6B0C}" destId="{66A77023-F98D-5344-9128-E92B5E25E8E1}" srcOrd="0" destOrd="2" presId="urn:microsoft.com/office/officeart/2008/layout/TitlePictureLineup"/>
    <dgm:cxn modelId="{90F5F376-B9B4-EE46-8A37-E2913883B589}" type="presOf" srcId="{5642C091-F3FD-2C48-AE88-FAFF0D9894C3}" destId="{18FF9D4E-6D00-4D4A-B234-979666F6C9F0}" srcOrd="0" destOrd="2" presId="urn:microsoft.com/office/officeart/2008/layout/TitlePictureLineup"/>
    <dgm:cxn modelId="{942D7ECB-609B-184D-AF62-C105651DB29D}" type="presOf" srcId="{B91810D4-2FE2-5240-84E1-7075EBED764D}" destId="{B1A5A9C2-026D-4F49-9F56-05036B19D0FD}" srcOrd="0" destOrd="0" presId="urn:microsoft.com/office/officeart/2008/layout/TitlePictureLineup"/>
    <dgm:cxn modelId="{F0DB1AAE-8592-3F43-84C6-9221B27653A1}" srcId="{C79C1F9A-5EBA-F943-9180-BA3876B5D2B9}" destId="{D4C78223-4E82-4849-8A47-DB4A4CD97334}" srcOrd="1" destOrd="0" parTransId="{08351E39-3685-9C4C-AAFE-EF7E9EBA5EBF}" sibTransId="{EF6E8AAE-5B66-7B48-A06F-5D9DE2C4F2A8}"/>
    <dgm:cxn modelId="{528DFA91-3D21-464E-A8E2-BDFA3B3376FA}" srcId="{C79C1F9A-5EBA-F943-9180-BA3876B5D2B9}" destId="{9ED536F5-00BD-BC4D-86BE-2B2CFF16A8E3}" srcOrd="0" destOrd="0" parTransId="{8BD5581E-53D4-8342-A725-A9D9CCB32B94}" sibTransId="{1D3F4254-2046-644C-A277-370F92E3DACE}"/>
    <dgm:cxn modelId="{59A49800-67E9-A44A-A80A-E937AABEDDFA}" srcId="{D4C78223-4E82-4849-8A47-DB4A4CD97334}" destId="{585F7FEE-4FAF-B145-A8EB-E309278E0D4E}" srcOrd="0" destOrd="0" parTransId="{4D1B1C28-D399-E946-8189-D381E3E8249D}" sibTransId="{0F532857-A276-B24C-BA27-4A4852DF4651}"/>
    <dgm:cxn modelId="{3D9E2C39-D56D-EB4A-978B-98BA1D170823}" type="presOf" srcId="{E162ADAA-C1BC-1440-964D-36BA512336CD}" destId="{18FF9D4E-6D00-4D4A-B234-979666F6C9F0}" srcOrd="0" destOrd="1" presId="urn:microsoft.com/office/officeart/2008/layout/TitlePictureLineup"/>
    <dgm:cxn modelId="{A9DB70D4-8B5E-D245-978A-00DFDC504EB8}" type="presOf" srcId="{9ED536F5-00BD-BC4D-86BE-2B2CFF16A8E3}" destId="{D1D41762-1475-7E4D-96CE-2FE3B0D3C5EB}" srcOrd="0" destOrd="0" presId="urn:microsoft.com/office/officeart/2008/layout/TitlePictureLineup"/>
    <dgm:cxn modelId="{DB9AE9D5-0838-EB44-9544-C95339FC8644}" srcId="{D4C78223-4E82-4849-8A47-DB4A4CD97334}" destId="{4579AE77-2E8F-1F40-9FBB-EA150C3DC8FC}" srcOrd="2" destOrd="0" parTransId="{D80BBE8A-0044-CD4C-A7F8-8DBE73D23168}" sibTransId="{486A2D33-7DDC-6946-B32F-B60231A9980F}"/>
    <dgm:cxn modelId="{05570420-B425-8742-B127-EB119C64E7F0}" type="presOf" srcId="{1840FCB3-4DA3-EC4D-B28C-4D7248AAFD46}" destId="{E01159B6-DB21-D242-975F-46B10855A5FC}" srcOrd="0" destOrd="1" presId="urn:microsoft.com/office/officeart/2008/layout/TitlePictureLineup"/>
    <dgm:cxn modelId="{75DF0C8F-3CED-F64B-8855-35664804F0BB}" srcId="{B91810D4-2FE2-5240-84E1-7075EBED764D}" destId="{5642C091-F3FD-2C48-AE88-FAFF0D9894C3}" srcOrd="2" destOrd="0" parTransId="{34E583AC-C900-254C-B24B-0A83A1D4E063}" sibTransId="{E90AA91C-FAA8-C642-9BBB-716E45161822}"/>
    <dgm:cxn modelId="{CB09F8E0-B7AE-EF4D-B3DE-BAABA3A7A074}" type="presOf" srcId="{C79C1F9A-5EBA-F943-9180-BA3876B5D2B9}" destId="{1B0C55AA-6C59-B14C-848B-1128521741A5}" srcOrd="0" destOrd="0" presId="urn:microsoft.com/office/officeart/2008/layout/TitlePictureLineup"/>
    <dgm:cxn modelId="{6533C1CE-E160-4048-9D28-FB6C4D576A68}" srcId="{D4C78223-4E82-4849-8A47-DB4A4CD97334}" destId="{1840FCB3-4DA3-EC4D-B28C-4D7248AAFD46}" srcOrd="1" destOrd="0" parTransId="{6F429DBE-6649-E746-9C48-AAD9B7E650D9}" sibTransId="{14854990-77EA-3046-98E7-209AE7B2FB39}"/>
    <dgm:cxn modelId="{4EC4EAAA-5779-AA42-AFBE-0BFA6948FE40}" type="presOf" srcId="{D232031C-7225-834A-BCFB-7272B9041B84}" destId="{18FF9D4E-6D00-4D4A-B234-979666F6C9F0}" srcOrd="0" destOrd="0" presId="urn:microsoft.com/office/officeart/2008/layout/TitlePictureLineup"/>
    <dgm:cxn modelId="{AF081194-2EA7-4240-9B8F-1EF849904EB2}" type="presOf" srcId="{114B40FF-39DB-2240-A7D2-4390E62ECA85}" destId="{66A77023-F98D-5344-9128-E92B5E25E8E1}" srcOrd="0" destOrd="0" presId="urn:microsoft.com/office/officeart/2008/layout/TitlePictureLineup"/>
    <dgm:cxn modelId="{AFFDF084-A35D-9247-A7A8-83499A8D144D}" srcId="{B91810D4-2FE2-5240-84E1-7075EBED764D}" destId="{D232031C-7225-834A-BCFB-7272B9041B84}" srcOrd="0" destOrd="0" parTransId="{5F66AFF5-9A3F-664A-8BDD-B6E6ABF6C316}" sibTransId="{D12A16FA-2100-1E4F-8259-BDAAC3F33D33}"/>
    <dgm:cxn modelId="{FDD2BF0F-68CA-DA49-8271-74876811A581}" type="presOf" srcId="{585F7FEE-4FAF-B145-A8EB-E309278E0D4E}" destId="{E01159B6-DB21-D242-975F-46B10855A5FC}" srcOrd="0" destOrd="0" presId="urn:microsoft.com/office/officeart/2008/layout/TitlePictureLineup"/>
    <dgm:cxn modelId="{67A40BBD-4942-3141-A718-2873DC291ABC}" type="presOf" srcId="{4579AE77-2E8F-1F40-9FBB-EA150C3DC8FC}" destId="{E01159B6-DB21-D242-975F-46B10855A5FC}" srcOrd="0" destOrd="2" presId="urn:microsoft.com/office/officeart/2008/layout/TitlePictureLineup"/>
    <dgm:cxn modelId="{14436512-9C02-5D44-B7E5-5C7DD4599FFC}" type="presParOf" srcId="{1B0C55AA-6C59-B14C-848B-1128521741A5}" destId="{A980BF96-3EB9-6849-87A3-59587F51BBA8}" srcOrd="0" destOrd="0" presId="urn:microsoft.com/office/officeart/2008/layout/TitlePictureLineup"/>
    <dgm:cxn modelId="{947F1D7B-204E-C844-853D-BF58E3A47763}" type="presParOf" srcId="{A980BF96-3EB9-6849-87A3-59587F51BBA8}" destId="{6B927212-F065-904D-8D64-C940414F1D6E}" srcOrd="0" destOrd="0" presId="urn:microsoft.com/office/officeart/2008/layout/TitlePictureLineup"/>
    <dgm:cxn modelId="{6A96F240-4BEB-B04B-8B24-827FBA3053A9}" type="presParOf" srcId="{A980BF96-3EB9-6849-87A3-59587F51BBA8}" destId="{79518946-F849-AE42-88D4-EC94E4B2F212}" srcOrd="1" destOrd="0" presId="urn:microsoft.com/office/officeart/2008/layout/TitlePictureLineup"/>
    <dgm:cxn modelId="{111C1BB3-6BA2-284B-9699-C3F1619856F6}" type="presParOf" srcId="{A980BF96-3EB9-6849-87A3-59587F51BBA8}" destId="{66A77023-F98D-5344-9128-E92B5E25E8E1}" srcOrd="2" destOrd="0" presId="urn:microsoft.com/office/officeart/2008/layout/TitlePictureLineup"/>
    <dgm:cxn modelId="{6796B37C-D06F-8940-A9EC-C347A34F0804}" type="presParOf" srcId="{A980BF96-3EB9-6849-87A3-59587F51BBA8}" destId="{D1D41762-1475-7E4D-96CE-2FE3B0D3C5EB}" srcOrd="3" destOrd="0" presId="urn:microsoft.com/office/officeart/2008/layout/TitlePictureLineup"/>
    <dgm:cxn modelId="{FC3E48C2-A7F3-1044-A92B-60168A5317BE}" type="presParOf" srcId="{1B0C55AA-6C59-B14C-848B-1128521741A5}" destId="{AA02CD6D-77E6-104E-8576-8F0AA5C35137}" srcOrd="1" destOrd="0" presId="urn:microsoft.com/office/officeart/2008/layout/TitlePictureLineup"/>
    <dgm:cxn modelId="{49E104E9-090E-8141-B61E-629FEB650509}" type="presParOf" srcId="{1B0C55AA-6C59-B14C-848B-1128521741A5}" destId="{31E3597A-1867-2740-8BC0-82440912EB5B}" srcOrd="2" destOrd="0" presId="urn:microsoft.com/office/officeart/2008/layout/TitlePictureLineup"/>
    <dgm:cxn modelId="{21999B98-D9D4-BA4F-9E52-40A2AF50695F}" type="presParOf" srcId="{31E3597A-1867-2740-8BC0-82440912EB5B}" destId="{B402CE0F-5B2E-4941-AA61-B36DEE91FAC2}" srcOrd="0" destOrd="0" presId="urn:microsoft.com/office/officeart/2008/layout/TitlePictureLineup"/>
    <dgm:cxn modelId="{99339307-E576-5F47-8755-553E8A45F8B4}" type="presParOf" srcId="{31E3597A-1867-2740-8BC0-82440912EB5B}" destId="{6D9E751A-F42D-AB4B-AA8F-8A5F35D19152}" srcOrd="1" destOrd="0" presId="urn:microsoft.com/office/officeart/2008/layout/TitlePictureLineup"/>
    <dgm:cxn modelId="{02CE2164-F746-7048-A27B-E2A57DC6A48B}" type="presParOf" srcId="{31E3597A-1867-2740-8BC0-82440912EB5B}" destId="{E01159B6-DB21-D242-975F-46B10855A5FC}" srcOrd="2" destOrd="0" presId="urn:microsoft.com/office/officeart/2008/layout/TitlePictureLineup"/>
    <dgm:cxn modelId="{73989941-FC0B-1C40-9881-F83944DA83B8}" type="presParOf" srcId="{31E3597A-1867-2740-8BC0-82440912EB5B}" destId="{F7C7AC8E-994A-1F4F-A8CC-E52C2012B344}" srcOrd="3" destOrd="0" presId="urn:microsoft.com/office/officeart/2008/layout/TitlePictureLineup"/>
    <dgm:cxn modelId="{338E8E67-16D8-4C4A-8618-4E904AAA6CA5}" type="presParOf" srcId="{1B0C55AA-6C59-B14C-848B-1128521741A5}" destId="{6C36F867-B206-EC4F-AC25-D231F7F1F09A}" srcOrd="3" destOrd="0" presId="urn:microsoft.com/office/officeart/2008/layout/TitlePictureLineup"/>
    <dgm:cxn modelId="{4EB9CD5F-1F21-3349-A82A-4D932A805CCD}" type="presParOf" srcId="{1B0C55AA-6C59-B14C-848B-1128521741A5}" destId="{297119D3-4B9F-9340-9C7C-108D1840BC86}" srcOrd="4" destOrd="0" presId="urn:microsoft.com/office/officeart/2008/layout/TitlePictureLineup"/>
    <dgm:cxn modelId="{690CB381-5066-364E-9C05-9DEEFA30431D}" type="presParOf" srcId="{297119D3-4B9F-9340-9C7C-108D1840BC86}" destId="{21A0BB36-65FF-AB4E-830E-B708BBC80447}" srcOrd="0" destOrd="0" presId="urn:microsoft.com/office/officeart/2008/layout/TitlePictureLineup"/>
    <dgm:cxn modelId="{B22586EA-D239-6A41-815E-EFD5F6680C71}" type="presParOf" srcId="{297119D3-4B9F-9340-9C7C-108D1840BC86}" destId="{D0261E60-FB6A-7A48-980B-93BC3EEA6239}" srcOrd="1" destOrd="0" presId="urn:microsoft.com/office/officeart/2008/layout/TitlePictureLineup"/>
    <dgm:cxn modelId="{F791C9D5-8CA0-7E48-8D74-4B235DBFED11}" type="presParOf" srcId="{297119D3-4B9F-9340-9C7C-108D1840BC86}" destId="{18FF9D4E-6D00-4D4A-B234-979666F6C9F0}" srcOrd="2" destOrd="0" presId="urn:microsoft.com/office/officeart/2008/layout/TitlePictureLineup"/>
    <dgm:cxn modelId="{30B6BDF7-EF25-EE48-B1F9-995F8E58B976}" type="presParOf" srcId="{297119D3-4B9F-9340-9C7C-108D1840BC86}" destId="{B1A5A9C2-026D-4F49-9F56-05036B19D0FD}" srcOrd="3" destOrd="0" presId="urn:microsoft.com/office/officeart/2008/layout/TitlePictureLineu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BB6441A6-A8B3-8647-B119-89847745BD28}" type="doc">
      <dgm:prSet loTypeId="urn:microsoft.com/office/officeart/2005/8/layout/gear1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BD01309-88F0-824D-8CD9-4038C7F5355F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PROPONER</a:t>
          </a:r>
          <a:endParaRPr lang="es-ES" b="1" dirty="0"/>
        </a:p>
      </dgm:t>
    </dgm:pt>
    <dgm:pt modelId="{600371E8-E90B-C04C-8ACC-9E9659078D5D}" type="parTrans" cxnId="{1A0E4BEC-88AE-A14E-99F5-0F625790C8BE}">
      <dgm:prSet/>
      <dgm:spPr/>
      <dgm:t>
        <a:bodyPr/>
        <a:lstStyle/>
        <a:p>
          <a:endParaRPr lang="es-ES"/>
        </a:p>
      </dgm:t>
    </dgm:pt>
    <dgm:pt modelId="{416B6589-6F37-EF4E-8C1E-16D45CDC6918}" type="sibTrans" cxnId="{1A0E4BEC-88AE-A14E-99F5-0F625790C8BE}">
      <dgm:prSet/>
      <dgm:spPr>
        <a:solidFill>
          <a:srgbClr val="000090"/>
        </a:solidFill>
      </dgm:spPr>
      <dgm:t>
        <a:bodyPr/>
        <a:lstStyle/>
        <a:p>
          <a:endParaRPr lang="es-ES"/>
        </a:p>
      </dgm:t>
    </dgm:pt>
    <dgm:pt modelId="{A62A53D4-5547-F540-8BD4-A858CDED7447}">
      <dgm:prSet phldrT="[Texto]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ES" b="1" dirty="0" smtClean="0"/>
            <a:t>Imponer</a:t>
          </a:r>
          <a:endParaRPr lang="es-ES" b="1" dirty="0"/>
        </a:p>
      </dgm:t>
    </dgm:pt>
    <dgm:pt modelId="{6CC84BA0-D1E6-A441-A2CF-C2DF982325B1}" type="parTrans" cxnId="{265A7F4C-0208-1943-875B-E6BAB468F2D7}">
      <dgm:prSet/>
      <dgm:spPr/>
      <dgm:t>
        <a:bodyPr/>
        <a:lstStyle/>
        <a:p>
          <a:endParaRPr lang="es-ES"/>
        </a:p>
      </dgm:t>
    </dgm:pt>
    <dgm:pt modelId="{DD42088F-DD23-9443-AD30-239D030C6409}" type="sibTrans" cxnId="{265A7F4C-0208-1943-875B-E6BAB468F2D7}">
      <dgm:prSet/>
      <dgm:spPr/>
      <dgm:t>
        <a:bodyPr/>
        <a:lstStyle/>
        <a:p>
          <a:endParaRPr lang="es-ES"/>
        </a:p>
      </dgm:t>
    </dgm:pt>
    <dgm:pt modelId="{468AD273-841D-DF48-A292-30A35C7A92F1}">
      <dgm:prSet phldrT="[Texto]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ES" b="1" dirty="0" smtClean="0"/>
            <a:t>Indisponer</a:t>
          </a:r>
          <a:endParaRPr lang="es-ES" b="1" dirty="0"/>
        </a:p>
      </dgm:t>
    </dgm:pt>
    <dgm:pt modelId="{93FF677E-761A-C549-BED5-8CD6A2E7C736}" type="parTrans" cxnId="{A6F5BCF5-E8BE-0B4E-A440-7B6A4EBE8AE2}">
      <dgm:prSet/>
      <dgm:spPr/>
      <dgm:t>
        <a:bodyPr/>
        <a:lstStyle/>
        <a:p>
          <a:endParaRPr lang="es-ES"/>
        </a:p>
      </dgm:t>
    </dgm:pt>
    <dgm:pt modelId="{A1130015-8ED6-CC4E-A940-BF5165458266}" type="sibTrans" cxnId="{A6F5BCF5-E8BE-0B4E-A440-7B6A4EBE8AE2}">
      <dgm:prSet/>
      <dgm:spPr/>
      <dgm:t>
        <a:bodyPr/>
        <a:lstStyle/>
        <a:p>
          <a:endParaRPr lang="es-ES"/>
        </a:p>
      </dgm:t>
    </dgm:pt>
    <dgm:pt modelId="{7FE3D4AF-97C4-5F49-8C64-E5307FC55BA3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PREGUNTA</a:t>
          </a:r>
          <a:endParaRPr lang="es-ES" b="1" dirty="0"/>
        </a:p>
      </dgm:t>
    </dgm:pt>
    <dgm:pt modelId="{27658881-4CE8-0F49-8252-EB6B8865E449}" type="parTrans" cxnId="{71A3ABBA-D4F7-9E48-BF09-352BA96EB4D9}">
      <dgm:prSet/>
      <dgm:spPr/>
      <dgm:t>
        <a:bodyPr/>
        <a:lstStyle/>
        <a:p>
          <a:endParaRPr lang="es-ES"/>
        </a:p>
      </dgm:t>
    </dgm:pt>
    <dgm:pt modelId="{C142F2F3-3F8C-D947-B1D9-E9F156598776}" type="sibTrans" cxnId="{71A3ABBA-D4F7-9E48-BF09-352BA96EB4D9}">
      <dgm:prSet/>
      <dgm:spPr>
        <a:solidFill>
          <a:srgbClr val="008000"/>
        </a:solidFill>
      </dgm:spPr>
      <dgm:t>
        <a:bodyPr/>
        <a:lstStyle/>
        <a:p>
          <a:endParaRPr lang="es-ES"/>
        </a:p>
      </dgm:t>
    </dgm:pt>
    <dgm:pt modelId="{0556B8FB-8DD9-8C43-B8A7-F9AA08E7D4BE}">
      <dgm:prSet phldrT="[Texto]"/>
      <dgm:spPr>
        <a:solidFill>
          <a:srgbClr val="CCFFCC">
            <a:alpha val="90000"/>
          </a:srgbClr>
        </a:solidFill>
      </dgm:spPr>
      <dgm:t>
        <a:bodyPr/>
        <a:lstStyle/>
        <a:p>
          <a:r>
            <a:rPr lang="es-ES" b="1" dirty="0" smtClean="0"/>
            <a:t>Por supuesto</a:t>
          </a:r>
          <a:endParaRPr lang="es-ES" b="1" dirty="0"/>
        </a:p>
      </dgm:t>
    </dgm:pt>
    <dgm:pt modelId="{FF62F345-51FA-3A4F-A787-E250107A1860}" type="parTrans" cxnId="{A1C6C911-0D9F-F548-9867-5CC64F234CD6}">
      <dgm:prSet/>
      <dgm:spPr/>
      <dgm:t>
        <a:bodyPr/>
        <a:lstStyle/>
        <a:p>
          <a:endParaRPr lang="es-ES"/>
        </a:p>
      </dgm:t>
    </dgm:pt>
    <dgm:pt modelId="{F3856826-5F71-6246-BA96-731935BEDAF9}" type="sibTrans" cxnId="{A1C6C911-0D9F-F548-9867-5CC64F234CD6}">
      <dgm:prSet/>
      <dgm:spPr/>
      <dgm:t>
        <a:bodyPr/>
        <a:lstStyle/>
        <a:p>
          <a:endParaRPr lang="es-ES"/>
        </a:p>
      </dgm:t>
    </dgm:pt>
    <dgm:pt modelId="{EC9BD27D-2A03-704A-B5E2-55472CA5B922}">
      <dgm:prSet phldrT="[Texto]"/>
      <dgm:spPr>
        <a:solidFill>
          <a:srgbClr val="CCFFCC">
            <a:alpha val="90000"/>
          </a:srgbClr>
        </a:solidFill>
      </dgm:spPr>
      <dgm:t>
        <a:bodyPr/>
        <a:lstStyle/>
        <a:p>
          <a:r>
            <a:rPr lang="es-ES" b="1" dirty="0" smtClean="0"/>
            <a:t>Pre venido</a:t>
          </a:r>
          <a:endParaRPr lang="es-ES" b="1" dirty="0"/>
        </a:p>
      </dgm:t>
    </dgm:pt>
    <dgm:pt modelId="{A76EE8DF-AE4E-1440-A821-6AC0A261DA08}" type="parTrans" cxnId="{E3070676-EEB3-2240-A6ED-E66B041845ED}">
      <dgm:prSet/>
      <dgm:spPr/>
      <dgm:t>
        <a:bodyPr/>
        <a:lstStyle/>
        <a:p>
          <a:endParaRPr lang="es-ES"/>
        </a:p>
      </dgm:t>
    </dgm:pt>
    <dgm:pt modelId="{62EC505E-32E2-BB4A-A754-94C5199F120F}" type="sibTrans" cxnId="{E3070676-EEB3-2240-A6ED-E66B041845ED}">
      <dgm:prSet/>
      <dgm:spPr/>
      <dgm:t>
        <a:bodyPr/>
        <a:lstStyle/>
        <a:p>
          <a:endParaRPr lang="es-ES"/>
        </a:p>
      </dgm:t>
    </dgm:pt>
    <dgm:pt modelId="{FF6F5ED0-EA21-5A41-9E9E-DA3A3B23A488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RESPUESTA</a:t>
          </a:r>
          <a:endParaRPr lang="es-ES" b="1" dirty="0"/>
        </a:p>
      </dgm:t>
    </dgm:pt>
    <dgm:pt modelId="{CF73F835-312F-3B49-B591-BE5EBF58F176}" type="parTrans" cxnId="{E6A0E170-EBBD-7D45-8324-36C29F80378D}">
      <dgm:prSet/>
      <dgm:spPr/>
      <dgm:t>
        <a:bodyPr/>
        <a:lstStyle/>
        <a:p>
          <a:endParaRPr lang="es-ES"/>
        </a:p>
      </dgm:t>
    </dgm:pt>
    <dgm:pt modelId="{7F52EE40-181B-F343-A6F3-9F55C6648057}" type="sibTrans" cxnId="{E6A0E170-EBBD-7D45-8324-36C29F80378D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A05C84C8-8541-374E-B319-649F5553CEB9}">
      <dgm:prSet phldrT="[Texto]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ES" b="1" dirty="0" smtClean="0"/>
            <a:t>Enjuiciar</a:t>
          </a:r>
          <a:endParaRPr lang="es-ES" b="1" dirty="0"/>
        </a:p>
      </dgm:t>
    </dgm:pt>
    <dgm:pt modelId="{54EE1F21-1B55-694A-B3BF-52BFA1DA909A}" type="parTrans" cxnId="{A2BA737A-AA25-5249-81CE-E92132BA2839}">
      <dgm:prSet/>
      <dgm:spPr/>
      <dgm:t>
        <a:bodyPr/>
        <a:lstStyle/>
        <a:p>
          <a:endParaRPr lang="es-ES"/>
        </a:p>
      </dgm:t>
    </dgm:pt>
    <dgm:pt modelId="{1EEB2E15-E767-F148-8F49-EC8B2FFB4535}" type="sibTrans" cxnId="{A2BA737A-AA25-5249-81CE-E92132BA2839}">
      <dgm:prSet/>
      <dgm:spPr/>
      <dgm:t>
        <a:bodyPr/>
        <a:lstStyle/>
        <a:p>
          <a:endParaRPr lang="es-ES"/>
        </a:p>
      </dgm:t>
    </dgm:pt>
    <dgm:pt modelId="{29EE8EF1-6D34-1A41-B933-62E85C97C64F}">
      <dgm:prSet phldrT="[Texto]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ES" b="1" dirty="0" smtClean="0"/>
            <a:t>Justificar</a:t>
          </a:r>
          <a:endParaRPr lang="es-ES" b="1" dirty="0"/>
        </a:p>
      </dgm:t>
    </dgm:pt>
    <dgm:pt modelId="{C868817E-4282-8241-AF3E-70869C48903E}" type="parTrans" cxnId="{9CE060B4-476A-7D4B-A45D-00DA5BA83662}">
      <dgm:prSet/>
      <dgm:spPr/>
      <dgm:t>
        <a:bodyPr/>
        <a:lstStyle/>
        <a:p>
          <a:endParaRPr lang="es-ES"/>
        </a:p>
      </dgm:t>
    </dgm:pt>
    <dgm:pt modelId="{3B78D985-5D28-AE43-81BE-0C6C82CC63AD}" type="sibTrans" cxnId="{9CE060B4-476A-7D4B-A45D-00DA5BA83662}">
      <dgm:prSet/>
      <dgm:spPr/>
      <dgm:t>
        <a:bodyPr/>
        <a:lstStyle/>
        <a:p>
          <a:endParaRPr lang="es-ES"/>
        </a:p>
      </dgm:t>
    </dgm:pt>
    <dgm:pt modelId="{E1565897-0BBE-CA4D-823C-47FC324F4DEC}" type="pres">
      <dgm:prSet presAssocID="{BB6441A6-A8B3-8647-B119-89847745BD28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858578B-DEFB-664A-8433-8544974C04F0}" type="pres">
      <dgm:prSet presAssocID="{DBD01309-88F0-824D-8CD9-4038C7F5355F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2EFBE71-368F-D243-B926-CE34122D51C4}" type="pres">
      <dgm:prSet presAssocID="{DBD01309-88F0-824D-8CD9-4038C7F5355F}" presName="gear1srcNode" presStyleLbl="node1" presStyleIdx="0" presStyleCnt="3"/>
      <dgm:spPr/>
      <dgm:t>
        <a:bodyPr/>
        <a:lstStyle/>
        <a:p>
          <a:endParaRPr lang="es-ES"/>
        </a:p>
      </dgm:t>
    </dgm:pt>
    <dgm:pt modelId="{5F3F4541-6FE0-E249-A332-8C5FFEA3A6E7}" type="pres">
      <dgm:prSet presAssocID="{DBD01309-88F0-824D-8CD9-4038C7F5355F}" presName="gear1dstNode" presStyleLbl="node1" presStyleIdx="0" presStyleCnt="3"/>
      <dgm:spPr/>
      <dgm:t>
        <a:bodyPr/>
        <a:lstStyle/>
        <a:p>
          <a:endParaRPr lang="es-ES"/>
        </a:p>
      </dgm:t>
    </dgm:pt>
    <dgm:pt modelId="{024B2FAA-B174-8F44-98F8-2E3CD2F809C3}" type="pres">
      <dgm:prSet presAssocID="{DBD01309-88F0-824D-8CD9-4038C7F5355F}" presName="gear1ch" presStyleLbl="fgAcc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4FB80FF-CC7E-6546-8359-0FEB277281CC}" type="pres">
      <dgm:prSet presAssocID="{FF6F5ED0-EA21-5A41-9E9E-DA3A3B23A488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9B154BD-1E78-A541-A5F2-E55F2A37BC44}" type="pres">
      <dgm:prSet presAssocID="{FF6F5ED0-EA21-5A41-9E9E-DA3A3B23A488}" presName="gear2srcNode" presStyleLbl="node1" presStyleIdx="1" presStyleCnt="3"/>
      <dgm:spPr/>
      <dgm:t>
        <a:bodyPr/>
        <a:lstStyle/>
        <a:p>
          <a:endParaRPr lang="es-ES"/>
        </a:p>
      </dgm:t>
    </dgm:pt>
    <dgm:pt modelId="{ACE152CF-0841-7A4F-84AD-16A9A5E34791}" type="pres">
      <dgm:prSet presAssocID="{FF6F5ED0-EA21-5A41-9E9E-DA3A3B23A488}" presName="gear2dstNode" presStyleLbl="node1" presStyleIdx="1" presStyleCnt="3"/>
      <dgm:spPr/>
      <dgm:t>
        <a:bodyPr/>
        <a:lstStyle/>
        <a:p>
          <a:endParaRPr lang="es-ES"/>
        </a:p>
      </dgm:t>
    </dgm:pt>
    <dgm:pt modelId="{8E47D6C1-6B6A-6646-975A-6CE6CC0F4208}" type="pres">
      <dgm:prSet presAssocID="{FF6F5ED0-EA21-5A41-9E9E-DA3A3B23A488}" presName="gear2ch" presStyleLbl="fgAcc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F008D1F-CD3B-2C49-BB67-EF94EC830422}" type="pres">
      <dgm:prSet presAssocID="{7FE3D4AF-97C4-5F49-8C64-E5307FC55BA3}" presName="gear3" presStyleLbl="node1" presStyleIdx="2" presStyleCnt="3"/>
      <dgm:spPr/>
      <dgm:t>
        <a:bodyPr/>
        <a:lstStyle/>
        <a:p>
          <a:endParaRPr lang="es-ES"/>
        </a:p>
      </dgm:t>
    </dgm:pt>
    <dgm:pt modelId="{E84B213D-FEC2-6B48-AEFE-FE46E3666AA3}" type="pres">
      <dgm:prSet presAssocID="{7FE3D4AF-97C4-5F49-8C64-E5307FC55BA3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F4EACED-A66E-A14E-A388-29FCA3B2EA41}" type="pres">
      <dgm:prSet presAssocID="{7FE3D4AF-97C4-5F49-8C64-E5307FC55BA3}" presName="gear3srcNode" presStyleLbl="node1" presStyleIdx="2" presStyleCnt="3"/>
      <dgm:spPr/>
      <dgm:t>
        <a:bodyPr/>
        <a:lstStyle/>
        <a:p>
          <a:endParaRPr lang="es-ES"/>
        </a:p>
      </dgm:t>
    </dgm:pt>
    <dgm:pt modelId="{9A3FAB2D-2D04-8440-BC65-3ECF55EFAFFB}" type="pres">
      <dgm:prSet presAssocID="{7FE3D4AF-97C4-5F49-8C64-E5307FC55BA3}" presName="gear3dstNode" presStyleLbl="node1" presStyleIdx="2" presStyleCnt="3"/>
      <dgm:spPr/>
      <dgm:t>
        <a:bodyPr/>
        <a:lstStyle/>
        <a:p>
          <a:endParaRPr lang="es-ES"/>
        </a:p>
      </dgm:t>
    </dgm:pt>
    <dgm:pt modelId="{FA4D1E08-1E9B-EA49-8CD3-16903DEABEDC}" type="pres">
      <dgm:prSet presAssocID="{7FE3D4AF-97C4-5F49-8C64-E5307FC55BA3}" presName="gear3ch" presStyleLbl="fgAcc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797F64-40C8-7142-A6E5-19E3778FF008}" type="pres">
      <dgm:prSet presAssocID="{416B6589-6F37-EF4E-8C1E-16D45CDC6918}" presName="connector1" presStyleLbl="sibTrans2D1" presStyleIdx="0" presStyleCnt="3"/>
      <dgm:spPr/>
      <dgm:t>
        <a:bodyPr/>
        <a:lstStyle/>
        <a:p>
          <a:endParaRPr lang="es-ES"/>
        </a:p>
      </dgm:t>
    </dgm:pt>
    <dgm:pt modelId="{0FEA4CD4-65DD-0748-8D43-BBC03D6788CB}" type="pres">
      <dgm:prSet presAssocID="{7F52EE40-181B-F343-A6F3-9F55C6648057}" presName="connector2" presStyleLbl="sibTrans2D1" presStyleIdx="1" presStyleCnt="3"/>
      <dgm:spPr/>
      <dgm:t>
        <a:bodyPr/>
        <a:lstStyle/>
        <a:p>
          <a:endParaRPr lang="es-ES"/>
        </a:p>
      </dgm:t>
    </dgm:pt>
    <dgm:pt modelId="{1A74BB8D-B2E0-A44A-945E-370FA4A7AF4D}" type="pres">
      <dgm:prSet presAssocID="{C142F2F3-3F8C-D947-B1D9-E9F156598776}" presName="connector3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CA78330E-AE43-694E-847D-DB62D36D5152}" type="presOf" srcId="{DBD01309-88F0-824D-8CD9-4038C7F5355F}" destId="{5F3F4541-6FE0-E249-A332-8C5FFEA3A6E7}" srcOrd="2" destOrd="0" presId="urn:microsoft.com/office/officeart/2005/8/layout/gear1"/>
    <dgm:cxn modelId="{265A7F4C-0208-1943-875B-E6BAB468F2D7}" srcId="{DBD01309-88F0-824D-8CD9-4038C7F5355F}" destId="{A62A53D4-5547-F540-8BD4-A858CDED7447}" srcOrd="0" destOrd="0" parTransId="{6CC84BA0-D1E6-A441-A2CF-C2DF982325B1}" sibTransId="{DD42088F-DD23-9443-AD30-239D030C6409}"/>
    <dgm:cxn modelId="{2745E3A4-5FF2-A746-8994-132F5617EF2A}" type="presOf" srcId="{7FE3D4AF-97C4-5F49-8C64-E5307FC55BA3}" destId="{7F4EACED-A66E-A14E-A388-29FCA3B2EA41}" srcOrd="2" destOrd="0" presId="urn:microsoft.com/office/officeart/2005/8/layout/gear1"/>
    <dgm:cxn modelId="{57212BC6-BF47-5C49-8E1A-F247579A0A5C}" type="presOf" srcId="{A62A53D4-5547-F540-8BD4-A858CDED7447}" destId="{024B2FAA-B174-8F44-98F8-2E3CD2F809C3}" srcOrd="0" destOrd="0" presId="urn:microsoft.com/office/officeart/2005/8/layout/gear1"/>
    <dgm:cxn modelId="{71A3ABBA-D4F7-9E48-BF09-352BA96EB4D9}" srcId="{BB6441A6-A8B3-8647-B119-89847745BD28}" destId="{7FE3D4AF-97C4-5F49-8C64-E5307FC55BA3}" srcOrd="2" destOrd="0" parTransId="{27658881-4CE8-0F49-8252-EB6B8865E449}" sibTransId="{C142F2F3-3F8C-D947-B1D9-E9F156598776}"/>
    <dgm:cxn modelId="{9CE060B4-476A-7D4B-A45D-00DA5BA83662}" srcId="{FF6F5ED0-EA21-5A41-9E9E-DA3A3B23A488}" destId="{29EE8EF1-6D34-1A41-B933-62E85C97C64F}" srcOrd="1" destOrd="0" parTransId="{C868817E-4282-8241-AF3E-70869C48903E}" sibTransId="{3B78D985-5D28-AE43-81BE-0C6C82CC63AD}"/>
    <dgm:cxn modelId="{C3FCCB78-73B1-1C49-9D67-61E9BC1A93DE}" type="presOf" srcId="{EC9BD27D-2A03-704A-B5E2-55472CA5B922}" destId="{FA4D1E08-1E9B-EA49-8CD3-16903DEABEDC}" srcOrd="0" destOrd="1" presId="urn:microsoft.com/office/officeart/2005/8/layout/gear1"/>
    <dgm:cxn modelId="{7525D04E-AE0D-B649-896B-F14840802DCE}" type="presOf" srcId="{0556B8FB-8DD9-8C43-B8A7-F9AA08E7D4BE}" destId="{FA4D1E08-1E9B-EA49-8CD3-16903DEABEDC}" srcOrd="0" destOrd="0" presId="urn:microsoft.com/office/officeart/2005/8/layout/gear1"/>
    <dgm:cxn modelId="{BD5FE046-973C-7845-AF70-BC698B01F643}" type="presOf" srcId="{A05C84C8-8541-374E-B319-649F5553CEB9}" destId="{8E47D6C1-6B6A-6646-975A-6CE6CC0F4208}" srcOrd="0" destOrd="0" presId="urn:microsoft.com/office/officeart/2005/8/layout/gear1"/>
    <dgm:cxn modelId="{DD24114C-5DEE-A24A-9F3C-E4C0ECF5A16D}" type="presOf" srcId="{29EE8EF1-6D34-1A41-B933-62E85C97C64F}" destId="{8E47D6C1-6B6A-6646-975A-6CE6CC0F4208}" srcOrd="0" destOrd="1" presId="urn:microsoft.com/office/officeart/2005/8/layout/gear1"/>
    <dgm:cxn modelId="{1A0E4BEC-88AE-A14E-99F5-0F625790C8BE}" srcId="{BB6441A6-A8B3-8647-B119-89847745BD28}" destId="{DBD01309-88F0-824D-8CD9-4038C7F5355F}" srcOrd="0" destOrd="0" parTransId="{600371E8-E90B-C04C-8ACC-9E9659078D5D}" sibTransId="{416B6589-6F37-EF4E-8C1E-16D45CDC6918}"/>
    <dgm:cxn modelId="{A2BA737A-AA25-5249-81CE-E92132BA2839}" srcId="{FF6F5ED0-EA21-5A41-9E9E-DA3A3B23A488}" destId="{A05C84C8-8541-374E-B319-649F5553CEB9}" srcOrd="0" destOrd="0" parTransId="{54EE1F21-1B55-694A-B3BF-52BFA1DA909A}" sibTransId="{1EEB2E15-E767-F148-8F49-EC8B2FFB4535}"/>
    <dgm:cxn modelId="{A6F5BCF5-E8BE-0B4E-A440-7B6A4EBE8AE2}" srcId="{DBD01309-88F0-824D-8CD9-4038C7F5355F}" destId="{468AD273-841D-DF48-A292-30A35C7A92F1}" srcOrd="1" destOrd="0" parTransId="{93FF677E-761A-C549-BED5-8CD6A2E7C736}" sibTransId="{A1130015-8ED6-CC4E-A940-BF5165458266}"/>
    <dgm:cxn modelId="{BCB3A41E-810C-424E-B2AF-7594FD55BE7C}" type="presOf" srcId="{7FE3D4AF-97C4-5F49-8C64-E5307FC55BA3}" destId="{E84B213D-FEC2-6B48-AEFE-FE46E3666AA3}" srcOrd="1" destOrd="0" presId="urn:microsoft.com/office/officeart/2005/8/layout/gear1"/>
    <dgm:cxn modelId="{F93892D4-90FC-E74F-80C0-6BB1EF16947E}" type="presOf" srcId="{DBD01309-88F0-824D-8CD9-4038C7F5355F}" destId="{D2EFBE71-368F-D243-B926-CE34122D51C4}" srcOrd="1" destOrd="0" presId="urn:microsoft.com/office/officeart/2005/8/layout/gear1"/>
    <dgm:cxn modelId="{9615EAE7-197F-EE44-93B5-942BC1F7B7DC}" type="presOf" srcId="{7FE3D4AF-97C4-5F49-8C64-E5307FC55BA3}" destId="{CF008D1F-CD3B-2C49-BB67-EF94EC830422}" srcOrd="0" destOrd="0" presId="urn:microsoft.com/office/officeart/2005/8/layout/gear1"/>
    <dgm:cxn modelId="{FA7D1A72-3D07-6046-AC81-AC76D7E29E1F}" type="presOf" srcId="{BB6441A6-A8B3-8647-B119-89847745BD28}" destId="{E1565897-0BBE-CA4D-823C-47FC324F4DEC}" srcOrd="0" destOrd="0" presId="urn:microsoft.com/office/officeart/2005/8/layout/gear1"/>
    <dgm:cxn modelId="{785AC73A-EC96-E54E-8A1F-CF09B7042533}" type="presOf" srcId="{416B6589-6F37-EF4E-8C1E-16D45CDC6918}" destId="{08797F64-40C8-7142-A6E5-19E3778FF008}" srcOrd="0" destOrd="0" presId="urn:microsoft.com/office/officeart/2005/8/layout/gear1"/>
    <dgm:cxn modelId="{E07661E1-80F4-B248-A0F3-34957BC7539F}" type="presOf" srcId="{FF6F5ED0-EA21-5A41-9E9E-DA3A3B23A488}" destId="{49B154BD-1E78-A541-A5F2-E55F2A37BC44}" srcOrd="1" destOrd="0" presId="urn:microsoft.com/office/officeart/2005/8/layout/gear1"/>
    <dgm:cxn modelId="{E3070676-EEB3-2240-A6ED-E66B041845ED}" srcId="{7FE3D4AF-97C4-5F49-8C64-E5307FC55BA3}" destId="{EC9BD27D-2A03-704A-B5E2-55472CA5B922}" srcOrd="1" destOrd="0" parTransId="{A76EE8DF-AE4E-1440-A821-6AC0A261DA08}" sibTransId="{62EC505E-32E2-BB4A-A754-94C5199F120F}"/>
    <dgm:cxn modelId="{21940BD0-0A17-AF42-B28A-E377865FDAC2}" type="presOf" srcId="{7FE3D4AF-97C4-5F49-8C64-E5307FC55BA3}" destId="{9A3FAB2D-2D04-8440-BC65-3ECF55EFAFFB}" srcOrd="3" destOrd="0" presId="urn:microsoft.com/office/officeart/2005/8/layout/gear1"/>
    <dgm:cxn modelId="{703B1411-8ED2-C74C-B870-860B3D8E7A6F}" type="presOf" srcId="{DBD01309-88F0-824D-8CD9-4038C7F5355F}" destId="{6858578B-DEFB-664A-8433-8544974C04F0}" srcOrd="0" destOrd="0" presId="urn:microsoft.com/office/officeart/2005/8/layout/gear1"/>
    <dgm:cxn modelId="{24CAF787-90AE-354C-B194-8E84ADCCB149}" type="presOf" srcId="{FF6F5ED0-EA21-5A41-9E9E-DA3A3B23A488}" destId="{A4FB80FF-CC7E-6546-8359-0FEB277281CC}" srcOrd="0" destOrd="0" presId="urn:microsoft.com/office/officeart/2005/8/layout/gear1"/>
    <dgm:cxn modelId="{A1C6C911-0D9F-F548-9867-5CC64F234CD6}" srcId="{7FE3D4AF-97C4-5F49-8C64-E5307FC55BA3}" destId="{0556B8FB-8DD9-8C43-B8A7-F9AA08E7D4BE}" srcOrd="0" destOrd="0" parTransId="{FF62F345-51FA-3A4F-A787-E250107A1860}" sibTransId="{F3856826-5F71-6246-BA96-731935BEDAF9}"/>
    <dgm:cxn modelId="{382F0C56-A725-284F-958B-93E7E200E1BF}" type="presOf" srcId="{468AD273-841D-DF48-A292-30A35C7A92F1}" destId="{024B2FAA-B174-8F44-98F8-2E3CD2F809C3}" srcOrd="0" destOrd="1" presId="urn:microsoft.com/office/officeart/2005/8/layout/gear1"/>
    <dgm:cxn modelId="{B544B75D-DA19-864F-B8BA-D10331157136}" type="presOf" srcId="{C142F2F3-3F8C-D947-B1D9-E9F156598776}" destId="{1A74BB8D-B2E0-A44A-945E-370FA4A7AF4D}" srcOrd="0" destOrd="0" presId="urn:microsoft.com/office/officeart/2005/8/layout/gear1"/>
    <dgm:cxn modelId="{CE483E27-FC6B-A54F-9D6A-B992F97538CA}" type="presOf" srcId="{FF6F5ED0-EA21-5A41-9E9E-DA3A3B23A488}" destId="{ACE152CF-0841-7A4F-84AD-16A9A5E34791}" srcOrd="2" destOrd="0" presId="urn:microsoft.com/office/officeart/2005/8/layout/gear1"/>
    <dgm:cxn modelId="{E6A0E170-EBBD-7D45-8324-36C29F80378D}" srcId="{BB6441A6-A8B3-8647-B119-89847745BD28}" destId="{FF6F5ED0-EA21-5A41-9E9E-DA3A3B23A488}" srcOrd="1" destOrd="0" parTransId="{CF73F835-312F-3B49-B591-BE5EBF58F176}" sibTransId="{7F52EE40-181B-F343-A6F3-9F55C6648057}"/>
    <dgm:cxn modelId="{377C5E76-3975-4149-92EE-AAD2271FC4A1}" type="presOf" srcId="{7F52EE40-181B-F343-A6F3-9F55C6648057}" destId="{0FEA4CD4-65DD-0748-8D43-BBC03D6788CB}" srcOrd="0" destOrd="0" presId="urn:microsoft.com/office/officeart/2005/8/layout/gear1"/>
    <dgm:cxn modelId="{2BE7D5D5-1672-8745-AE8A-9D3806B0038F}" type="presParOf" srcId="{E1565897-0BBE-CA4D-823C-47FC324F4DEC}" destId="{6858578B-DEFB-664A-8433-8544974C04F0}" srcOrd="0" destOrd="0" presId="urn:microsoft.com/office/officeart/2005/8/layout/gear1"/>
    <dgm:cxn modelId="{3FB35381-74BF-9347-AD3A-775D8CA5CEF2}" type="presParOf" srcId="{E1565897-0BBE-CA4D-823C-47FC324F4DEC}" destId="{D2EFBE71-368F-D243-B926-CE34122D51C4}" srcOrd="1" destOrd="0" presId="urn:microsoft.com/office/officeart/2005/8/layout/gear1"/>
    <dgm:cxn modelId="{5069BB3C-9213-D541-B9D1-C14877FCDA44}" type="presParOf" srcId="{E1565897-0BBE-CA4D-823C-47FC324F4DEC}" destId="{5F3F4541-6FE0-E249-A332-8C5FFEA3A6E7}" srcOrd="2" destOrd="0" presId="urn:microsoft.com/office/officeart/2005/8/layout/gear1"/>
    <dgm:cxn modelId="{85BDE4E6-AA9F-A145-90EA-C728FE9C8BE9}" type="presParOf" srcId="{E1565897-0BBE-CA4D-823C-47FC324F4DEC}" destId="{024B2FAA-B174-8F44-98F8-2E3CD2F809C3}" srcOrd="3" destOrd="0" presId="urn:microsoft.com/office/officeart/2005/8/layout/gear1"/>
    <dgm:cxn modelId="{DD29E36F-1D99-E048-B7FE-6D7CB9E9ECFC}" type="presParOf" srcId="{E1565897-0BBE-CA4D-823C-47FC324F4DEC}" destId="{A4FB80FF-CC7E-6546-8359-0FEB277281CC}" srcOrd="4" destOrd="0" presId="urn:microsoft.com/office/officeart/2005/8/layout/gear1"/>
    <dgm:cxn modelId="{485B0072-8C85-2E4D-A8B5-AEE759C87C29}" type="presParOf" srcId="{E1565897-0BBE-CA4D-823C-47FC324F4DEC}" destId="{49B154BD-1E78-A541-A5F2-E55F2A37BC44}" srcOrd="5" destOrd="0" presId="urn:microsoft.com/office/officeart/2005/8/layout/gear1"/>
    <dgm:cxn modelId="{05D03178-0FAA-FE47-B2E2-F10D94FF4E76}" type="presParOf" srcId="{E1565897-0BBE-CA4D-823C-47FC324F4DEC}" destId="{ACE152CF-0841-7A4F-84AD-16A9A5E34791}" srcOrd="6" destOrd="0" presId="urn:microsoft.com/office/officeart/2005/8/layout/gear1"/>
    <dgm:cxn modelId="{5DD1D66F-2584-764C-B3E8-46B7CC17BEA0}" type="presParOf" srcId="{E1565897-0BBE-CA4D-823C-47FC324F4DEC}" destId="{8E47D6C1-6B6A-6646-975A-6CE6CC0F4208}" srcOrd="7" destOrd="0" presId="urn:microsoft.com/office/officeart/2005/8/layout/gear1"/>
    <dgm:cxn modelId="{F26681C3-1E7E-6B46-A625-0F2B516A895C}" type="presParOf" srcId="{E1565897-0BBE-CA4D-823C-47FC324F4DEC}" destId="{CF008D1F-CD3B-2C49-BB67-EF94EC830422}" srcOrd="8" destOrd="0" presId="urn:microsoft.com/office/officeart/2005/8/layout/gear1"/>
    <dgm:cxn modelId="{F67511CB-A1D1-E94F-83CB-9CCF60FDB456}" type="presParOf" srcId="{E1565897-0BBE-CA4D-823C-47FC324F4DEC}" destId="{E84B213D-FEC2-6B48-AEFE-FE46E3666AA3}" srcOrd="9" destOrd="0" presId="urn:microsoft.com/office/officeart/2005/8/layout/gear1"/>
    <dgm:cxn modelId="{37644D4B-81B3-ED49-A4DE-6785FACD0A86}" type="presParOf" srcId="{E1565897-0BBE-CA4D-823C-47FC324F4DEC}" destId="{7F4EACED-A66E-A14E-A388-29FCA3B2EA41}" srcOrd="10" destOrd="0" presId="urn:microsoft.com/office/officeart/2005/8/layout/gear1"/>
    <dgm:cxn modelId="{AC2510E0-9805-7F4E-8FC6-410EDD795647}" type="presParOf" srcId="{E1565897-0BBE-CA4D-823C-47FC324F4DEC}" destId="{9A3FAB2D-2D04-8440-BC65-3ECF55EFAFFB}" srcOrd="11" destOrd="0" presId="urn:microsoft.com/office/officeart/2005/8/layout/gear1"/>
    <dgm:cxn modelId="{8C165858-C52F-D54A-AA9A-872DCDD11EB5}" type="presParOf" srcId="{E1565897-0BBE-CA4D-823C-47FC324F4DEC}" destId="{FA4D1E08-1E9B-EA49-8CD3-16903DEABEDC}" srcOrd="12" destOrd="0" presId="urn:microsoft.com/office/officeart/2005/8/layout/gear1"/>
    <dgm:cxn modelId="{9207D937-1FC4-1A4F-AA24-E76761654576}" type="presParOf" srcId="{E1565897-0BBE-CA4D-823C-47FC324F4DEC}" destId="{08797F64-40C8-7142-A6E5-19E3778FF008}" srcOrd="13" destOrd="0" presId="urn:microsoft.com/office/officeart/2005/8/layout/gear1"/>
    <dgm:cxn modelId="{8750772B-4D2B-3949-AA85-2B1B369FD2CA}" type="presParOf" srcId="{E1565897-0BBE-CA4D-823C-47FC324F4DEC}" destId="{0FEA4CD4-65DD-0748-8D43-BBC03D6788CB}" srcOrd="14" destOrd="0" presId="urn:microsoft.com/office/officeart/2005/8/layout/gear1"/>
    <dgm:cxn modelId="{2F7C1F23-2E9F-C947-B415-71BD337667DB}" type="presParOf" srcId="{E1565897-0BBE-CA4D-823C-47FC324F4DEC}" destId="{1A74BB8D-B2E0-A44A-945E-370FA4A7AF4D}" srcOrd="15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6F5CC722-C917-A64F-8F51-208D40EDD658}" type="doc">
      <dgm:prSet loTypeId="urn:microsoft.com/office/officeart/2005/8/layout/gear1" loCatId="" qsTypeId="urn:microsoft.com/office/officeart/2005/8/quickstyle/simple5" qsCatId="simple" csTypeId="urn:microsoft.com/office/officeart/2005/8/colors/accent1_3" csCatId="accent1" phldr="1"/>
      <dgm:spPr/>
    </dgm:pt>
    <dgm:pt modelId="{C3E7F333-A418-0849-8043-B3223FB3BCB2}">
      <dgm:prSet phldrT="[Texto]"/>
      <dgm:spPr>
        <a:solidFill>
          <a:srgbClr val="800000"/>
        </a:solidFill>
      </dgm:spPr>
      <dgm:t>
        <a:bodyPr/>
        <a:lstStyle/>
        <a:p>
          <a:r>
            <a:rPr lang="es-ES" b="1" dirty="0" smtClean="0"/>
            <a:t>DOLOR</a:t>
          </a:r>
          <a:endParaRPr lang="es-ES" b="1" dirty="0"/>
        </a:p>
      </dgm:t>
    </dgm:pt>
    <dgm:pt modelId="{B821441B-77A2-DD44-9E98-D40471C04F3E}" type="parTrans" cxnId="{A3557128-3D55-3543-942C-88864B3530FC}">
      <dgm:prSet/>
      <dgm:spPr/>
      <dgm:t>
        <a:bodyPr/>
        <a:lstStyle/>
        <a:p>
          <a:endParaRPr lang="es-ES"/>
        </a:p>
      </dgm:t>
    </dgm:pt>
    <dgm:pt modelId="{764BCD9A-F257-9248-9EC2-6B5BE645333A}" type="sibTrans" cxnId="{A3557128-3D55-3543-942C-88864B3530FC}">
      <dgm:prSet/>
      <dgm:spPr>
        <a:solidFill>
          <a:srgbClr val="800000"/>
        </a:solidFill>
      </dgm:spPr>
      <dgm:t>
        <a:bodyPr/>
        <a:lstStyle/>
        <a:p>
          <a:endParaRPr lang="es-ES"/>
        </a:p>
      </dgm:t>
    </dgm:pt>
    <dgm:pt modelId="{364485FA-18DA-4544-BA5F-FDA430E83FB7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MIEDO</a:t>
          </a:r>
          <a:endParaRPr lang="es-ES" b="1" dirty="0"/>
        </a:p>
      </dgm:t>
    </dgm:pt>
    <dgm:pt modelId="{22E9D3B2-350C-D84E-B6B2-C93825B734B8}" type="parTrans" cxnId="{25EC67F2-922C-B74C-A5FD-6098F8AAA4E9}">
      <dgm:prSet/>
      <dgm:spPr/>
      <dgm:t>
        <a:bodyPr/>
        <a:lstStyle/>
        <a:p>
          <a:endParaRPr lang="es-ES"/>
        </a:p>
      </dgm:t>
    </dgm:pt>
    <dgm:pt modelId="{57A37D6C-C2BB-3146-99C1-E47488D006BD}" type="sibTrans" cxnId="{25EC67F2-922C-B74C-A5FD-6098F8AAA4E9}">
      <dgm:prSet/>
      <dgm:spPr>
        <a:solidFill>
          <a:srgbClr val="000090"/>
        </a:solidFill>
      </dgm:spPr>
      <dgm:t>
        <a:bodyPr/>
        <a:lstStyle/>
        <a:p>
          <a:endParaRPr lang="es-ES"/>
        </a:p>
      </dgm:t>
    </dgm:pt>
    <dgm:pt modelId="{B2B7C320-C747-CD42-BC3B-2D7A5AA89551}">
      <dgm:prSet phldrT="[Texto]"/>
      <dgm:spPr>
        <a:solidFill>
          <a:srgbClr val="660066"/>
        </a:solidFill>
        <a:ln>
          <a:solidFill>
            <a:srgbClr val="800000"/>
          </a:solidFill>
        </a:ln>
      </dgm:spPr>
      <dgm:t>
        <a:bodyPr/>
        <a:lstStyle/>
        <a:p>
          <a:r>
            <a:rPr lang="es-ES" b="1" dirty="0" smtClean="0"/>
            <a:t>TRISTEZA</a:t>
          </a:r>
          <a:endParaRPr lang="es-ES" b="1" dirty="0"/>
        </a:p>
      </dgm:t>
    </dgm:pt>
    <dgm:pt modelId="{A21C18D3-B5D4-0944-8583-BAEF0C2BD726}" type="parTrans" cxnId="{929A76F3-6AD8-CC49-B5E1-EF4F84E640E7}">
      <dgm:prSet/>
      <dgm:spPr/>
      <dgm:t>
        <a:bodyPr/>
        <a:lstStyle/>
        <a:p>
          <a:endParaRPr lang="es-ES"/>
        </a:p>
      </dgm:t>
    </dgm:pt>
    <dgm:pt modelId="{2691B6D4-84E7-DC4F-AB6A-7DF87AFB1A3B}" type="sibTrans" cxnId="{929A76F3-6AD8-CC49-B5E1-EF4F84E640E7}">
      <dgm:prSet/>
      <dgm:spPr>
        <a:solidFill>
          <a:srgbClr val="660066"/>
        </a:solidFill>
        <a:ln>
          <a:solidFill>
            <a:srgbClr val="800000"/>
          </a:solidFill>
        </a:ln>
      </dgm:spPr>
      <dgm:t>
        <a:bodyPr/>
        <a:lstStyle/>
        <a:p>
          <a:endParaRPr lang="es-ES"/>
        </a:p>
      </dgm:t>
    </dgm:pt>
    <dgm:pt modelId="{C0EA1DAD-C669-3B48-AFCC-D35CE7D7AC02}" type="pres">
      <dgm:prSet presAssocID="{6F5CC722-C917-A64F-8F51-208D40EDD658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D1F3AA6-0DF6-974F-9794-E044E025F671}" type="pres">
      <dgm:prSet presAssocID="{C3E7F333-A418-0849-8043-B3223FB3BCB2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4F030E-A8FF-154D-B3CA-1DB702D95773}" type="pres">
      <dgm:prSet presAssocID="{C3E7F333-A418-0849-8043-B3223FB3BCB2}" presName="gear1srcNode" presStyleLbl="node1" presStyleIdx="0" presStyleCnt="3"/>
      <dgm:spPr/>
      <dgm:t>
        <a:bodyPr/>
        <a:lstStyle/>
        <a:p>
          <a:endParaRPr lang="es-ES"/>
        </a:p>
      </dgm:t>
    </dgm:pt>
    <dgm:pt modelId="{96D32F91-D676-CC42-9EF0-B443C2F92E0A}" type="pres">
      <dgm:prSet presAssocID="{C3E7F333-A418-0849-8043-B3223FB3BCB2}" presName="gear1dstNode" presStyleLbl="node1" presStyleIdx="0" presStyleCnt="3"/>
      <dgm:spPr/>
      <dgm:t>
        <a:bodyPr/>
        <a:lstStyle/>
        <a:p>
          <a:endParaRPr lang="es-ES"/>
        </a:p>
      </dgm:t>
    </dgm:pt>
    <dgm:pt modelId="{05189461-E284-3746-A232-A63D8DB2F9D4}" type="pres">
      <dgm:prSet presAssocID="{364485FA-18DA-4544-BA5F-FDA430E83FB7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33ABC91-B09C-9A44-9093-EFB44983C1E5}" type="pres">
      <dgm:prSet presAssocID="{364485FA-18DA-4544-BA5F-FDA430E83FB7}" presName="gear2srcNode" presStyleLbl="node1" presStyleIdx="1" presStyleCnt="3"/>
      <dgm:spPr/>
      <dgm:t>
        <a:bodyPr/>
        <a:lstStyle/>
        <a:p>
          <a:endParaRPr lang="es-ES"/>
        </a:p>
      </dgm:t>
    </dgm:pt>
    <dgm:pt modelId="{3250C5E2-C941-F642-928F-7B1514003E4C}" type="pres">
      <dgm:prSet presAssocID="{364485FA-18DA-4544-BA5F-FDA430E83FB7}" presName="gear2dstNode" presStyleLbl="node1" presStyleIdx="1" presStyleCnt="3"/>
      <dgm:spPr/>
      <dgm:t>
        <a:bodyPr/>
        <a:lstStyle/>
        <a:p>
          <a:endParaRPr lang="es-ES"/>
        </a:p>
      </dgm:t>
    </dgm:pt>
    <dgm:pt modelId="{7BF13476-4123-7C41-8357-8DD8FA204B25}" type="pres">
      <dgm:prSet presAssocID="{B2B7C320-C747-CD42-BC3B-2D7A5AA89551}" presName="gear3" presStyleLbl="node1" presStyleIdx="2" presStyleCnt="3"/>
      <dgm:spPr/>
      <dgm:t>
        <a:bodyPr/>
        <a:lstStyle/>
        <a:p>
          <a:endParaRPr lang="es-ES"/>
        </a:p>
      </dgm:t>
    </dgm:pt>
    <dgm:pt modelId="{D42C3B6F-05E2-5F4A-8D88-15D6CE891DD4}" type="pres">
      <dgm:prSet presAssocID="{B2B7C320-C747-CD42-BC3B-2D7A5AA89551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5C628C0-CF30-A24D-8B09-520CB1CAADD3}" type="pres">
      <dgm:prSet presAssocID="{B2B7C320-C747-CD42-BC3B-2D7A5AA89551}" presName="gear3srcNode" presStyleLbl="node1" presStyleIdx="2" presStyleCnt="3"/>
      <dgm:spPr/>
      <dgm:t>
        <a:bodyPr/>
        <a:lstStyle/>
        <a:p>
          <a:endParaRPr lang="es-ES"/>
        </a:p>
      </dgm:t>
    </dgm:pt>
    <dgm:pt modelId="{C79B2387-1E9C-E649-A226-DEF110065375}" type="pres">
      <dgm:prSet presAssocID="{B2B7C320-C747-CD42-BC3B-2D7A5AA89551}" presName="gear3dstNode" presStyleLbl="node1" presStyleIdx="2" presStyleCnt="3"/>
      <dgm:spPr/>
      <dgm:t>
        <a:bodyPr/>
        <a:lstStyle/>
        <a:p>
          <a:endParaRPr lang="es-ES"/>
        </a:p>
      </dgm:t>
    </dgm:pt>
    <dgm:pt modelId="{B9E3D936-0623-FD41-B13E-3C7682186E36}" type="pres">
      <dgm:prSet presAssocID="{764BCD9A-F257-9248-9EC2-6B5BE645333A}" presName="connector1" presStyleLbl="sibTrans2D1" presStyleIdx="0" presStyleCnt="3"/>
      <dgm:spPr/>
      <dgm:t>
        <a:bodyPr/>
        <a:lstStyle/>
        <a:p>
          <a:endParaRPr lang="es-ES"/>
        </a:p>
      </dgm:t>
    </dgm:pt>
    <dgm:pt modelId="{957FDCDF-B614-C44C-A93B-0A140C23F562}" type="pres">
      <dgm:prSet presAssocID="{57A37D6C-C2BB-3146-99C1-E47488D006BD}" presName="connector2" presStyleLbl="sibTrans2D1" presStyleIdx="1" presStyleCnt="3"/>
      <dgm:spPr/>
      <dgm:t>
        <a:bodyPr/>
        <a:lstStyle/>
        <a:p>
          <a:endParaRPr lang="es-ES"/>
        </a:p>
      </dgm:t>
    </dgm:pt>
    <dgm:pt modelId="{92FFB91B-4FB9-6642-86A8-392F11CE443B}" type="pres">
      <dgm:prSet presAssocID="{2691B6D4-84E7-DC4F-AB6A-7DF87AFB1A3B}" presName="connector3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D4040461-A163-A443-A9CA-AF8FEC28116E}" type="presOf" srcId="{B2B7C320-C747-CD42-BC3B-2D7A5AA89551}" destId="{7BF13476-4123-7C41-8357-8DD8FA204B25}" srcOrd="0" destOrd="0" presId="urn:microsoft.com/office/officeart/2005/8/layout/gear1"/>
    <dgm:cxn modelId="{91DCB683-ABA7-D642-A57B-34592157D0DE}" type="presOf" srcId="{364485FA-18DA-4544-BA5F-FDA430E83FB7}" destId="{3250C5E2-C941-F642-928F-7B1514003E4C}" srcOrd="2" destOrd="0" presId="urn:microsoft.com/office/officeart/2005/8/layout/gear1"/>
    <dgm:cxn modelId="{FDD80868-2F7B-6E4D-81AB-648A8E2DBB6D}" type="presOf" srcId="{6F5CC722-C917-A64F-8F51-208D40EDD658}" destId="{C0EA1DAD-C669-3B48-AFCC-D35CE7D7AC02}" srcOrd="0" destOrd="0" presId="urn:microsoft.com/office/officeart/2005/8/layout/gear1"/>
    <dgm:cxn modelId="{1A637100-4E95-BA43-B67D-A1AC61F5D762}" type="presOf" srcId="{C3E7F333-A418-0849-8043-B3223FB3BCB2}" destId="{96D32F91-D676-CC42-9EF0-B443C2F92E0A}" srcOrd="2" destOrd="0" presId="urn:microsoft.com/office/officeart/2005/8/layout/gear1"/>
    <dgm:cxn modelId="{A3557128-3D55-3543-942C-88864B3530FC}" srcId="{6F5CC722-C917-A64F-8F51-208D40EDD658}" destId="{C3E7F333-A418-0849-8043-B3223FB3BCB2}" srcOrd="0" destOrd="0" parTransId="{B821441B-77A2-DD44-9E98-D40471C04F3E}" sibTransId="{764BCD9A-F257-9248-9EC2-6B5BE645333A}"/>
    <dgm:cxn modelId="{929A76F3-6AD8-CC49-B5E1-EF4F84E640E7}" srcId="{6F5CC722-C917-A64F-8F51-208D40EDD658}" destId="{B2B7C320-C747-CD42-BC3B-2D7A5AA89551}" srcOrd="2" destOrd="0" parTransId="{A21C18D3-B5D4-0944-8583-BAEF0C2BD726}" sibTransId="{2691B6D4-84E7-DC4F-AB6A-7DF87AFB1A3B}"/>
    <dgm:cxn modelId="{EC401AF0-A578-3549-AACE-BEF7424186A6}" type="presOf" srcId="{2691B6D4-84E7-DC4F-AB6A-7DF87AFB1A3B}" destId="{92FFB91B-4FB9-6642-86A8-392F11CE443B}" srcOrd="0" destOrd="0" presId="urn:microsoft.com/office/officeart/2005/8/layout/gear1"/>
    <dgm:cxn modelId="{39D5E3D4-D371-2A49-87AC-EFB957C446AB}" type="presOf" srcId="{364485FA-18DA-4544-BA5F-FDA430E83FB7}" destId="{05189461-E284-3746-A232-A63D8DB2F9D4}" srcOrd="0" destOrd="0" presId="urn:microsoft.com/office/officeart/2005/8/layout/gear1"/>
    <dgm:cxn modelId="{611B1F46-0B0A-6B4A-9E43-A929506597B3}" type="presOf" srcId="{B2B7C320-C747-CD42-BC3B-2D7A5AA89551}" destId="{D42C3B6F-05E2-5F4A-8D88-15D6CE891DD4}" srcOrd="1" destOrd="0" presId="urn:microsoft.com/office/officeart/2005/8/layout/gear1"/>
    <dgm:cxn modelId="{E694FB0F-7054-6D49-9F05-AE456986CCA8}" type="presOf" srcId="{764BCD9A-F257-9248-9EC2-6B5BE645333A}" destId="{B9E3D936-0623-FD41-B13E-3C7682186E36}" srcOrd="0" destOrd="0" presId="urn:microsoft.com/office/officeart/2005/8/layout/gear1"/>
    <dgm:cxn modelId="{41379E82-1DC4-7C4E-92B1-9F11DE8A8287}" type="presOf" srcId="{C3E7F333-A418-0849-8043-B3223FB3BCB2}" destId="{DD1F3AA6-0DF6-974F-9794-E044E025F671}" srcOrd="0" destOrd="0" presId="urn:microsoft.com/office/officeart/2005/8/layout/gear1"/>
    <dgm:cxn modelId="{74A0BE38-960C-0942-8FD0-1A3A545ADB9F}" type="presOf" srcId="{364485FA-18DA-4544-BA5F-FDA430E83FB7}" destId="{B33ABC91-B09C-9A44-9093-EFB44983C1E5}" srcOrd="1" destOrd="0" presId="urn:microsoft.com/office/officeart/2005/8/layout/gear1"/>
    <dgm:cxn modelId="{1E336B1B-79F9-054C-B6E1-F6D8B813C9B6}" type="presOf" srcId="{B2B7C320-C747-CD42-BC3B-2D7A5AA89551}" destId="{35C628C0-CF30-A24D-8B09-520CB1CAADD3}" srcOrd="2" destOrd="0" presId="urn:microsoft.com/office/officeart/2005/8/layout/gear1"/>
    <dgm:cxn modelId="{9CE328C5-2E5C-4040-B056-350FAD32E35F}" type="presOf" srcId="{B2B7C320-C747-CD42-BC3B-2D7A5AA89551}" destId="{C79B2387-1E9C-E649-A226-DEF110065375}" srcOrd="3" destOrd="0" presId="urn:microsoft.com/office/officeart/2005/8/layout/gear1"/>
    <dgm:cxn modelId="{C6958454-CDB9-9F4E-8623-6075E7C8312A}" type="presOf" srcId="{57A37D6C-C2BB-3146-99C1-E47488D006BD}" destId="{957FDCDF-B614-C44C-A93B-0A140C23F562}" srcOrd="0" destOrd="0" presId="urn:microsoft.com/office/officeart/2005/8/layout/gear1"/>
    <dgm:cxn modelId="{25EC67F2-922C-B74C-A5FD-6098F8AAA4E9}" srcId="{6F5CC722-C917-A64F-8F51-208D40EDD658}" destId="{364485FA-18DA-4544-BA5F-FDA430E83FB7}" srcOrd="1" destOrd="0" parTransId="{22E9D3B2-350C-D84E-B6B2-C93825B734B8}" sibTransId="{57A37D6C-C2BB-3146-99C1-E47488D006BD}"/>
    <dgm:cxn modelId="{00BDBBAD-F583-FB45-96BC-94B81181A25E}" type="presOf" srcId="{C3E7F333-A418-0849-8043-B3223FB3BCB2}" destId="{084F030E-A8FF-154D-B3CA-1DB702D95773}" srcOrd="1" destOrd="0" presId="urn:microsoft.com/office/officeart/2005/8/layout/gear1"/>
    <dgm:cxn modelId="{D41AEB28-816E-CF47-BEEE-8AAC6C70BBFE}" type="presParOf" srcId="{C0EA1DAD-C669-3B48-AFCC-D35CE7D7AC02}" destId="{DD1F3AA6-0DF6-974F-9794-E044E025F671}" srcOrd="0" destOrd="0" presId="urn:microsoft.com/office/officeart/2005/8/layout/gear1"/>
    <dgm:cxn modelId="{7BC974D9-6041-FE46-9137-14C2D8623A57}" type="presParOf" srcId="{C0EA1DAD-C669-3B48-AFCC-D35CE7D7AC02}" destId="{084F030E-A8FF-154D-B3CA-1DB702D95773}" srcOrd="1" destOrd="0" presId="urn:microsoft.com/office/officeart/2005/8/layout/gear1"/>
    <dgm:cxn modelId="{8D5E248C-D52F-7341-986E-037099426B63}" type="presParOf" srcId="{C0EA1DAD-C669-3B48-AFCC-D35CE7D7AC02}" destId="{96D32F91-D676-CC42-9EF0-B443C2F92E0A}" srcOrd="2" destOrd="0" presId="urn:microsoft.com/office/officeart/2005/8/layout/gear1"/>
    <dgm:cxn modelId="{A7196130-838E-A849-B4D0-37F3E92FC38A}" type="presParOf" srcId="{C0EA1DAD-C669-3B48-AFCC-D35CE7D7AC02}" destId="{05189461-E284-3746-A232-A63D8DB2F9D4}" srcOrd="3" destOrd="0" presId="urn:microsoft.com/office/officeart/2005/8/layout/gear1"/>
    <dgm:cxn modelId="{D519D5B7-1B12-EF4F-AAA7-481B4DDFF349}" type="presParOf" srcId="{C0EA1DAD-C669-3B48-AFCC-D35CE7D7AC02}" destId="{B33ABC91-B09C-9A44-9093-EFB44983C1E5}" srcOrd="4" destOrd="0" presId="urn:microsoft.com/office/officeart/2005/8/layout/gear1"/>
    <dgm:cxn modelId="{338A07AC-6918-D345-9406-4C88BA2D5CB7}" type="presParOf" srcId="{C0EA1DAD-C669-3B48-AFCC-D35CE7D7AC02}" destId="{3250C5E2-C941-F642-928F-7B1514003E4C}" srcOrd="5" destOrd="0" presId="urn:microsoft.com/office/officeart/2005/8/layout/gear1"/>
    <dgm:cxn modelId="{7F847C0E-AF32-DB45-A584-38C548DB4D69}" type="presParOf" srcId="{C0EA1DAD-C669-3B48-AFCC-D35CE7D7AC02}" destId="{7BF13476-4123-7C41-8357-8DD8FA204B25}" srcOrd="6" destOrd="0" presId="urn:microsoft.com/office/officeart/2005/8/layout/gear1"/>
    <dgm:cxn modelId="{5F80E8B6-1FC8-7C41-AC32-B71B552DE679}" type="presParOf" srcId="{C0EA1DAD-C669-3B48-AFCC-D35CE7D7AC02}" destId="{D42C3B6F-05E2-5F4A-8D88-15D6CE891DD4}" srcOrd="7" destOrd="0" presId="urn:microsoft.com/office/officeart/2005/8/layout/gear1"/>
    <dgm:cxn modelId="{20D1C465-79D8-8948-BC56-849CA9B85492}" type="presParOf" srcId="{C0EA1DAD-C669-3B48-AFCC-D35CE7D7AC02}" destId="{35C628C0-CF30-A24D-8B09-520CB1CAADD3}" srcOrd="8" destOrd="0" presId="urn:microsoft.com/office/officeart/2005/8/layout/gear1"/>
    <dgm:cxn modelId="{073946C2-D74F-A948-BB2D-C3E0B66B6FF7}" type="presParOf" srcId="{C0EA1DAD-C669-3B48-AFCC-D35CE7D7AC02}" destId="{C79B2387-1E9C-E649-A226-DEF110065375}" srcOrd="9" destOrd="0" presId="urn:microsoft.com/office/officeart/2005/8/layout/gear1"/>
    <dgm:cxn modelId="{AD0098F3-07EE-8A43-95C5-F95F1D9A11B6}" type="presParOf" srcId="{C0EA1DAD-C669-3B48-AFCC-D35CE7D7AC02}" destId="{B9E3D936-0623-FD41-B13E-3C7682186E36}" srcOrd="10" destOrd="0" presId="urn:microsoft.com/office/officeart/2005/8/layout/gear1"/>
    <dgm:cxn modelId="{EB10DE0E-5AB9-B141-9F4E-1E093EBC038B}" type="presParOf" srcId="{C0EA1DAD-C669-3B48-AFCC-D35CE7D7AC02}" destId="{957FDCDF-B614-C44C-A93B-0A140C23F562}" srcOrd="11" destOrd="0" presId="urn:microsoft.com/office/officeart/2005/8/layout/gear1"/>
    <dgm:cxn modelId="{1A2D0B16-E0E0-7E43-AD96-C9074910CBAF}" type="presParOf" srcId="{C0EA1DAD-C669-3B48-AFCC-D35CE7D7AC02}" destId="{92FFB91B-4FB9-6642-86A8-392F11CE443B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C7A93C31-7158-3246-8574-F42DE7226AA0}" type="doc">
      <dgm:prSet loTypeId="urn:microsoft.com/office/officeart/2009/3/layout/IncreasingArrowsProcess" loCatId="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D4CC2D40-87EC-2C45-9F0F-3F27E95844DD}">
      <dgm:prSet phldrT="[Texto]"/>
      <dgm:spPr/>
      <dgm:t>
        <a:bodyPr/>
        <a:lstStyle/>
        <a:p>
          <a:r>
            <a:rPr lang="es-ES" b="1" dirty="0" smtClean="0"/>
            <a:t>ASUME SU ORIGEN</a:t>
          </a:r>
          <a:endParaRPr lang="es-ES" b="1" dirty="0"/>
        </a:p>
      </dgm:t>
    </dgm:pt>
    <dgm:pt modelId="{A7165043-5006-FB48-92A7-B186B3F70D6F}" type="parTrans" cxnId="{182B9B93-4823-B047-AABE-9A1E94E38C72}">
      <dgm:prSet/>
      <dgm:spPr/>
      <dgm:t>
        <a:bodyPr/>
        <a:lstStyle/>
        <a:p>
          <a:endParaRPr lang="es-ES"/>
        </a:p>
      </dgm:t>
    </dgm:pt>
    <dgm:pt modelId="{7CE989E4-F892-3B48-B844-CD0CA6539049}" type="sibTrans" cxnId="{182B9B93-4823-B047-AABE-9A1E94E38C72}">
      <dgm:prSet/>
      <dgm:spPr/>
      <dgm:t>
        <a:bodyPr/>
        <a:lstStyle/>
        <a:p>
          <a:endParaRPr lang="es-ES"/>
        </a:p>
      </dgm:t>
    </dgm:pt>
    <dgm:pt modelId="{BE59996F-8DFD-9544-9D2C-5C67F552E3AF}">
      <dgm:prSet phldrT="[Texto]"/>
      <dgm:spPr/>
      <dgm:t>
        <a:bodyPr/>
        <a:lstStyle/>
        <a:p>
          <a:r>
            <a:rPr lang="es-ES" b="1" dirty="0" smtClean="0"/>
            <a:t>CON OPCIÓN EXISTENCIAL</a:t>
          </a:r>
          <a:endParaRPr lang="es-ES" b="1" dirty="0"/>
        </a:p>
      </dgm:t>
    </dgm:pt>
    <dgm:pt modelId="{F0C3401B-98A8-A64F-AB13-32ABACCB165D}" type="parTrans" cxnId="{6AB2FC33-3F04-1C45-B380-F04898508E11}">
      <dgm:prSet/>
      <dgm:spPr/>
      <dgm:t>
        <a:bodyPr/>
        <a:lstStyle/>
        <a:p>
          <a:endParaRPr lang="es-ES"/>
        </a:p>
      </dgm:t>
    </dgm:pt>
    <dgm:pt modelId="{5236CCD1-9C68-7C46-AEC5-AA121A2516EB}" type="sibTrans" cxnId="{6AB2FC33-3F04-1C45-B380-F04898508E11}">
      <dgm:prSet/>
      <dgm:spPr/>
      <dgm:t>
        <a:bodyPr/>
        <a:lstStyle/>
        <a:p>
          <a:endParaRPr lang="es-ES"/>
        </a:p>
      </dgm:t>
    </dgm:pt>
    <dgm:pt modelId="{E8D3B7BE-73A2-FB45-97DA-190F44C04F4B}">
      <dgm:prSet phldrT="[Texto]"/>
      <dgm:spPr/>
      <dgm:t>
        <a:bodyPr/>
        <a:lstStyle/>
        <a:p>
          <a:r>
            <a:rPr lang="es-ES" dirty="0" smtClean="0"/>
            <a:t>Hermano/a</a:t>
          </a:r>
          <a:endParaRPr lang="es-ES" dirty="0"/>
        </a:p>
      </dgm:t>
    </dgm:pt>
    <dgm:pt modelId="{ED9EF556-B022-7547-BA64-350827FF06BE}" type="parTrans" cxnId="{649A53FF-B1AC-544E-86D7-A42AD30F8FF5}">
      <dgm:prSet/>
      <dgm:spPr/>
      <dgm:t>
        <a:bodyPr/>
        <a:lstStyle/>
        <a:p>
          <a:endParaRPr lang="es-ES"/>
        </a:p>
      </dgm:t>
    </dgm:pt>
    <dgm:pt modelId="{89A9168E-1B0F-7F4F-AD56-CEEEF36C92DB}" type="sibTrans" cxnId="{649A53FF-B1AC-544E-86D7-A42AD30F8FF5}">
      <dgm:prSet/>
      <dgm:spPr/>
      <dgm:t>
        <a:bodyPr/>
        <a:lstStyle/>
        <a:p>
          <a:endParaRPr lang="es-ES"/>
        </a:p>
      </dgm:t>
    </dgm:pt>
    <dgm:pt modelId="{48603E22-B253-8F4E-ADE8-13122268C6D8}">
      <dgm:prSet phldrT="[Texto]"/>
      <dgm:spPr/>
      <dgm:t>
        <a:bodyPr/>
        <a:lstStyle/>
        <a:p>
          <a:r>
            <a:rPr lang="es-ES" dirty="0" smtClean="0"/>
            <a:t>Discípulo/a</a:t>
          </a:r>
          <a:endParaRPr lang="es-ES" dirty="0"/>
        </a:p>
      </dgm:t>
    </dgm:pt>
    <dgm:pt modelId="{FA392118-7283-1C44-8E29-07A68F5AF904}" type="parTrans" cxnId="{01C41EA3-C0DB-E647-BF94-90F4CA613478}">
      <dgm:prSet/>
      <dgm:spPr/>
      <dgm:t>
        <a:bodyPr/>
        <a:lstStyle/>
        <a:p>
          <a:endParaRPr lang="es-ES"/>
        </a:p>
      </dgm:t>
    </dgm:pt>
    <dgm:pt modelId="{C852CC2C-B8F1-A84F-9845-934606A66DE1}" type="sibTrans" cxnId="{01C41EA3-C0DB-E647-BF94-90F4CA613478}">
      <dgm:prSet/>
      <dgm:spPr/>
      <dgm:t>
        <a:bodyPr/>
        <a:lstStyle/>
        <a:p>
          <a:endParaRPr lang="es-ES"/>
        </a:p>
      </dgm:t>
    </dgm:pt>
    <dgm:pt modelId="{6BA96BC8-1AD0-1A4F-AD9B-9AC3B7533BA4}">
      <dgm:prSet phldrT="[Texto]"/>
      <dgm:spPr/>
      <dgm:t>
        <a:bodyPr/>
        <a:lstStyle/>
        <a:p>
          <a:r>
            <a:rPr lang="es-ES" dirty="0" smtClean="0"/>
            <a:t>Hijo/a</a:t>
          </a:r>
          <a:endParaRPr lang="es-ES" dirty="0"/>
        </a:p>
      </dgm:t>
    </dgm:pt>
    <dgm:pt modelId="{8FD8F1DC-601C-C545-86EB-45793A427A21}" type="parTrans" cxnId="{2BD65080-6AF1-B841-8FDE-7EA6A27E9BFE}">
      <dgm:prSet/>
      <dgm:spPr/>
      <dgm:t>
        <a:bodyPr/>
        <a:lstStyle/>
        <a:p>
          <a:endParaRPr lang="es-ES"/>
        </a:p>
      </dgm:t>
    </dgm:pt>
    <dgm:pt modelId="{2DE2FC84-D723-6A47-91A6-F620ADA5972D}" type="sibTrans" cxnId="{2BD65080-6AF1-B841-8FDE-7EA6A27E9BFE}">
      <dgm:prSet/>
      <dgm:spPr/>
      <dgm:t>
        <a:bodyPr/>
        <a:lstStyle/>
        <a:p>
          <a:endParaRPr lang="es-ES"/>
        </a:p>
      </dgm:t>
    </dgm:pt>
    <dgm:pt modelId="{45195432-FEC2-D34A-A741-BE3D9B9BDCC6}">
      <dgm:prSet phldrT="[Texto]"/>
      <dgm:spPr/>
      <dgm:t>
        <a:bodyPr/>
        <a:lstStyle/>
        <a:p>
          <a:r>
            <a:rPr lang="es-ES" dirty="0" smtClean="0"/>
            <a:t>Cultura</a:t>
          </a:r>
          <a:endParaRPr lang="es-ES" dirty="0"/>
        </a:p>
      </dgm:t>
    </dgm:pt>
    <dgm:pt modelId="{F4AFB4B5-9514-2946-B221-FC41B9F8C78C}" type="parTrans" cxnId="{3584B4DD-9123-114A-800B-EEC1A5049615}">
      <dgm:prSet/>
      <dgm:spPr/>
      <dgm:t>
        <a:bodyPr/>
        <a:lstStyle/>
        <a:p>
          <a:endParaRPr lang="es-ES"/>
        </a:p>
      </dgm:t>
    </dgm:pt>
    <dgm:pt modelId="{A7C70433-D09B-1C4F-A3B3-B67961B4C0E9}" type="sibTrans" cxnId="{3584B4DD-9123-114A-800B-EEC1A5049615}">
      <dgm:prSet/>
      <dgm:spPr/>
      <dgm:t>
        <a:bodyPr/>
        <a:lstStyle/>
        <a:p>
          <a:endParaRPr lang="es-ES"/>
        </a:p>
      </dgm:t>
    </dgm:pt>
    <dgm:pt modelId="{F88E7CF6-6C78-874D-A226-DDA59D1593B3}">
      <dgm:prSet phldrT="[Texto]"/>
      <dgm:spPr/>
      <dgm:t>
        <a:bodyPr/>
        <a:lstStyle/>
        <a:p>
          <a:r>
            <a:rPr lang="es-ES" dirty="0" smtClean="0"/>
            <a:t>Educación</a:t>
          </a:r>
          <a:endParaRPr lang="es-ES" dirty="0"/>
        </a:p>
      </dgm:t>
    </dgm:pt>
    <dgm:pt modelId="{B3E0345B-34EE-954A-855D-109420CDE2B5}" type="parTrans" cxnId="{BD25DECB-106E-5141-88FB-F0DDCEC9A3AC}">
      <dgm:prSet/>
      <dgm:spPr/>
      <dgm:t>
        <a:bodyPr/>
        <a:lstStyle/>
        <a:p>
          <a:endParaRPr lang="es-ES"/>
        </a:p>
      </dgm:t>
    </dgm:pt>
    <dgm:pt modelId="{70C77B6E-AB6E-644B-AC9D-093D63D1BE98}" type="sibTrans" cxnId="{BD25DECB-106E-5141-88FB-F0DDCEC9A3AC}">
      <dgm:prSet/>
      <dgm:spPr/>
      <dgm:t>
        <a:bodyPr/>
        <a:lstStyle/>
        <a:p>
          <a:endParaRPr lang="es-ES"/>
        </a:p>
      </dgm:t>
    </dgm:pt>
    <dgm:pt modelId="{5CDFF41D-8E51-F845-AE2E-0FC96F4761B1}">
      <dgm:prSet phldrT="[Texto]"/>
      <dgm:spPr/>
      <dgm:t>
        <a:bodyPr/>
        <a:lstStyle/>
        <a:p>
          <a:r>
            <a:rPr lang="es-ES" dirty="0" smtClean="0"/>
            <a:t>Experiencias</a:t>
          </a:r>
          <a:endParaRPr lang="es-ES" dirty="0"/>
        </a:p>
      </dgm:t>
    </dgm:pt>
    <dgm:pt modelId="{B5D2AEB8-4330-D244-A21E-06C598EA9BCA}" type="parTrans" cxnId="{E7E8280E-6162-4245-9DA0-D99A6B26FA71}">
      <dgm:prSet/>
      <dgm:spPr/>
      <dgm:t>
        <a:bodyPr/>
        <a:lstStyle/>
        <a:p>
          <a:endParaRPr lang="es-ES"/>
        </a:p>
      </dgm:t>
    </dgm:pt>
    <dgm:pt modelId="{AF0D1335-BE47-FA47-B052-00B98C2810EA}" type="sibTrans" cxnId="{E7E8280E-6162-4245-9DA0-D99A6B26FA71}">
      <dgm:prSet/>
      <dgm:spPr/>
      <dgm:t>
        <a:bodyPr/>
        <a:lstStyle/>
        <a:p>
          <a:endParaRPr lang="es-ES"/>
        </a:p>
      </dgm:t>
    </dgm:pt>
    <dgm:pt modelId="{A20EBEB5-1C54-734F-BD5A-A0EE655D1C3B}">
      <dgm:prSet phldrT="[Texto]"/>
      <dgm:spPr/>
      <dgm:t>
        <a:bodyPr/>
        <a:lstStyle/>
        <a:p>
          <a:r>
            <a:rPr lang="es-ES" dirty="0" smtClean="0"/>
            <a:t>Por Jesucristo</a:t>
          </a:r>
          <a:endParaRPr lang="es-ES" dirty="0"/>
        </a:p>
      </dgm:t>
    </dgm:pt>
    <dgm:pt modelId="{E9451239-4CE7-EF40-9083-2FF9C8F81E26}" type="parTrans" cxnId="{A0B8E832-8D6D-6145-88F8-234FE865F5CC}">
      <dgm:prSet/>
      <dgm:spPr/>
      <dgm:t>
        <a:bodyPr/>
        <a:lstStyle/>
        <a:p>
          <a:endParaRPr lang="es-ES"/>
        </a:p>
      </dgm:t>
    </dgm:pt>
    <dgm:pt modelId="{9FC74985-AF67-E645-BB64-7E70A30B8F7A}" type="sibTrans" cxnId="{A0B8E832-8D6D-6145-88F8-234FE865F5CC}">
      <dgm:prSet/>
      <dgm:spPr/>
      <dgm:t>
        <a:bodyPr/>
        <a:lstStyle/>
        <a:p>
          <a:endParaRPr lang="es-ES"/>
        </a:p>
      </dgm:t>
    </dgm:pt>
    <dgm:pt modelId="{07A285D0-AC0D-334F-A47B-631D7762B912}">
      <dgm:prSet phldrT="[Texto]"/>
      <dgm:spPr/>
      <dgm:t>
        <a:bodyPr/>
        <a:lstStyle/>
        <a:p>
          <a:r>
            <a:rPr lang="es-ES" dirty="0" smtClean="0"/>
            <a:t>Por el Reino</a:t>
          </a:r>
          <a:endParaRPr lang="es-ES" dirty="0"/>
        </a:p>
      </dgm:t>
    </dgm:pt>
    <dgm:pt modelId="{BD893FFE-9B73-824F-B316-027E8CEBA8B9}" type="parTrans" cxnId="{CE147A5D-0547-604E-9298-9FF759B26FEA}">
      <dgm:prSet/>
      <dgm:spPr/>
      <dgm:t>
        <a:bodyPr/>
        <a:lstStyle/>
        <a:p>
          <a:endParaRPr lang="es-ES"/>
        </a:p>
      </dgm:t>
    </dgm:pt>
    <dgm:pt modelId="{BF46D887-A168-FB4B-B400-710025D550EB}" type="sibTrans" cxnId="{CE147A5D-0547-604E-9298-9FF759B26FEA}">
      <dgm:prSet/>
      <dgm:spPr/>
      <dgm:t>
        <a:bodyPr/>
        <a:lstStyle/>
        <a:p>
          <a:endParaRPr lang="es-ES"/>
        </a:p>
      </dgm:t>
    </dgm:pt>
    <dgm:pt modelId="{494A2E4E-ED63-EF48-AC7D-E53CB2F094DD}">
      <dgm:prSet phldrT="[Texto]"/>
      <dgm:spPr/>
      <dgm:t>
        <a:bodyPr/>
        <a:lstStyle/>
        <a:p>
          <a:r>
            <a:rPr lang="es-ES" dirty="0" smtClean="0"/>
            <a:t>Por el carisma</a:t>
          </a:r>
          <a:endParaRPr lang="es-ES" dirty="0"/>
        </a:p>
      </dgm:t>
    </dgm:pt>
    <dgm:pt modelId="{E32CA933-E0F5-E640-9AF5-311FB3D8941A}" type="parTrans" cxnId="{D5F80B5A-F15E-6442-ACC5-A7A5F643188F}">
      <dgm:prSet/>
      <dgm:spPr/>
      <dgm:t>
        <a:bodyPr/>
        <a:lstStyle/>
        <a:p>
          <a:endParaRPr lang="es-ES"/>
        </a:p>
      </dgm:t>
    </dgm:pt>
    <dgm:pt modelId="{59D0C81B-AA94-CE4E-B886-29C26DA6CB35}" type="sibTrans" cxnId="{D5F80B5A-F15E-6442-ACC5-A7A5F643188F}">
      <dgm:prSet/>
      <dgm:spPr/>
      <dgm:t>
        <a:bodyPr/>
        <a:lstStyle/>
        <a:p>
          <a:endParaRPr lang="es-ES"/>
        </a:p>
      </dgm:t>
    </dgm:pt>
    <dgm:pt modelId="{4F414814-13A1-8E40-AA60-58EC3EE030E3}">
      <dgm:prSet phldrT="[Texto]"/>
      <dgm:spPr/>
      <dgm:t>
        <a:bodyPr/>
        <a:lstStyle/>
        <a:p>
          <a:r>
            <a:rPr lang="es-ES" b="1" dirty="0" smtClean="0"/>
            <a:t>EN COMUNIDAD</a:t>
          </a:r>
          <a:endParaRPr lang="es-ES" b="1" dirty="0"/>
        </a:p>
      </dgm:t>
    </dgm:pt>
    <dgm:pt modelId="{37EA8EBC-E542-E14B-959C-76807C8E0617}" type="parTrans" cxnId="{0E397D1C-734E-4442-80B6-C278EEEC02DF}">
      <dgm:prSet/>
      <dgm:spPr/>
      <dgm:t>
        <a:bodyPr/>
        <a:lstStyle/>
        <a:p>
          <a:endParaRPr lang="es-ES"/>
        </a:p>
      </dgm:t>
    </dgm:pt>
    <dgm:pt modelId="{3AB0A032-F938-794F-BD69-52DFDDFB7371}" type="sibTrans" cxnId="{0E397D1C-734E-4442-80B6-C278EEEC02DF}">
      <dgm:prSet/>
      <dgm:spPr/>
      <dgm:t>
        <a:bodyPr/>
        <a:lstStyle/>
        <a:p>
          <a:endParaRPr lang="es-ES"/>
        </a:p>
      </dgm:t>
    </dgm:pt>
    <dgm:pt modelId="{50F181E9-9D04-354C-AD66-813040359585}">
      <dgm:prSet phldrT="[Texto]"/>
      <dgm:spPr/>
      <dgm:t>
        <a:bodyPr/>
        <a:lstStyle/>
        <a:p>
          <a:r>
            <a:rPr lang="es-ES" dirty="0" smtClean="0"/>
            <a:t>Madre</a:t>
          </a:r>
          <a:endParaRPr lang="es-ES" dirty="0"/>
        </a:p>
      </dgm:t>
    </dgm:pt>
    <dgm:pt modelId="{A154BB36-4515-324A-BDFB-9C5AC81708AA}" type="parTrans" cxnId="{D0265E53-3B7B-2A47-A2E8-9169278F0D01}">
      <dgm:prSet/>
      <dgm:spPr/>
      <dgm:t>
        <a:bodyPr/>
        <a:lstStyle/>
        <a:p>
          <a:endParaRPr lang="es-ES"/>
        </a:p>
      </dgm:t>
    </dgm:pt>
    <dgm:pt modelId="{FFECAC37-F645-6F47-99E9-4EA218576CEB}" type="sibTrans" cxnId="{D0265E53-3B7B-2A47-A2E8-9169278F0D01}">
      <dgm:prSet/>
      <dgm:spPr/>
      <dgm:t>
        <a:bodyPr/>
        <a:lstStyle/>
        <a:p>
          <a:endParaRPr lang="es-ES"/>
        </a:p>
      </dgm:t>
    </dgm:pt>
    <dgm:pt modelId="{BCDB4288-5E8E-2D48-9E14-B3A587C2E6A2}">
      <dgm:prSet phldrT="[Texto]"/>
      <dgm:spPr/>
      <dgm:t>
        <a:bodyPr/>
        <a:lstStyle/>
        <a:p>
          <a:r>
            <a:rPr lang="es-ES" dirty="0" smtClean="0"/>
            <a:t>Soñando</a:t>
          </a:r>
          <a:endParaRPr lang="es-ES" dirty="0"/>
        </a:p>
      </dgm:t>
    </dgm:pt>
    <dgm:pt modelId="{E02627ED-A840-A340-BAAF-9CF1BC311FE4}" type="parTrans" cxnId="{D79AB36F-D7FA-E447-A3CF-D02FBC8FE183}">
      <dgm:prSet/>
      <dgm:spPr/>
      <dgm:t>
        <a:bodyPr/>
        <a:lstStyle/>
        <a:p>
          <a:endParaRPr lang="es-ES"/>
        </a:p>
      </dgm:t>
    </dgm:pt>
    <dgm:pt modelId="{96D88965-090A-A148-82D3-B4778DBBA7ED}" type="sibTrans" cxnId="{D79AB36F-D7FA-E447-A3CF-D02FBC8FE183}">
      <dgm:prSet/>
      <dgm:spPr/>
      <dgm:t>
        <a:bodyPr/>
        <a:lstStyle/>
        <a:p>
          <a:endParaRPr lang="es-ES"/>
        </a:p>
      </dgm:t>
    </dgm:pt>
    <dgm:pt modelId="{7E10B504-5EA9-0446-8B78-D516D632855D}">
      <dgm:prSet phldrT="[Texto]"/>
      <dgm:spPr/>
      <dgm:t>
        <a:bodyPr/>
        <a:lstStyle/>
        <a:p>
          <a:r>
            <a:rPr lang="es-ES" b="1" dirty="0" smtClean="0"/>
            <a:t>GENERANDO VIDA</a:t>
          </a:r>
          <a:endParaRPr lang="es-ES" b="1" dirty="0"/>
        </a:p>
      </dgm:t>
    </dgm:pt>
    <dgm:pt modelId="{64D66FCB-18F0-8847-AD6B-29A28261745E}" type="parTrans" cxnId="{2CB552A1-74C9-A741-B5C4-90E54D20D8E1}">
      <dgm:prSet/>
      <dgm:spPr/>
      <dgm:t>
        <a:bodyPr/>
        <a:lstStyle/>
        <a:p>
          <a:endParaRPr lang="es-ES"/>
        </a:p>
      </dgm:t>
    </dgm:pt>
    <dgm:pt modelId="{EA32CBB5-540A-E04A-B0FE-2ED3DBC53415}" type="sibTrans" cxnId="{2CB552A1-74C9-A741-B5C4-90E54D20D8E1}">
      <dgm:prSet/>
      <dgm:spPr/>
      <dgm:t>
        <a:bodyPr/>
        <a:lstStyle/>
        <a:p>
          <a:endParaRPr lang="es-ES"/>
        </a:p>
      </dgm:t>
    </dgm:pt>
    <dgm:pt modelId="{68BB29BD-E13C-4841-9F6F-F0AEE40BEF42}">
      <dgm:prSet phldrT="[Texto]"/>
      <dgm:spPr/>
      <dgm:t>
        <a:bodyPr/>
        <a:lstStyle/>
        <a:p>
          <a:r>
            <a:rPr lang="es-ES" dirty="0" smtClean="0"/>
            <a:t>Maestro/a</a:t>
          </a:r>
          <a:endParaRPr lang="es-ES" dirty="0"/>
        </a:p>
      </dgm:t>
    </dgm:pt>
    <dgm:pt modelId="{A8D8F306-2061-FC4F-803E-B78D67433C33}" type="parTrans" cxnId="{E4C58FB3-B98F-2548-A889-594401B65819}">
      <dgm:prSet/>
      <dgm:spPr/>
      <dgm:t>
        <a:bodyPr/>
        <a:lstStyle/>
        <a:p>
          <a:endParaRPr lang="es-ES"/>
        </a:p>
      </dgm:t>
    </dgm:pt>
    <dgm:pt modelId="{FBDC323C-C54A-234F-AC81-961C0FCDD079}" type="sibTrans" cxnId="{E4C58FB3-B98F-2548-A889-594401B65819}">
      <dgm:prSet/>
      <dgm:spPr/>
      <dgm:t>
        <a:bodyPr/>
        <a:lstStyle/>
        <a:p>
          <a:endParaRPr lang="es-ES"/>
        </a:p>
      </dgm:t>
    </dgm:pt>
    <dgm:pt modelId="{4EBF3372-628A-9341-8285-E2CE551DDF03}">
      <dgm:prSet phldrT="[Texto]"/>
      <dgm:spPr/>
      <dgm:t>
        <a:bodyPr/>
        <a:lstStyle/>
        <a:p>
          <a:r>
            <a:rPr lang="es-ES" dirty="0" smtClean="0"/>
            <a:t>Misionero/a</a:t>
          </a:r>
          <a:endParaRPr lang="es-ES" dirty="0"/>
        </a:p>
      </dgm:t>
    </dgm:pt>
    <dgm:pt modelId="{485E3D0C-FDFC-1145-BEEB-A3A9067D8E08}" type="parTrans" cxnId="{94F1B809-75D0-2A46-BD7F-9F6277CD95A2}">
      <dgm:prSet/>
      <dgm:spPr/>
      <dgm:t>
        <a:bodyPr/>
        <a:lstStyle/>
        <a:p>
          <a:endParaRPr lang="es-ES"/>
        </a:p>
      </dgm:t>
    </dgm:pt>
    <dgm:pt modelId="{94EF4B12-BDDE-5248-B3FB-8B75144127B8}" type="sibTrans" cxnId="{94F1B809-75D0-2A46-BD7F-9F6277CD95A2}">
      <dgm:prSet/>
      <dgm:spPr/>
      <dgm:t>
        <a:bodyPr/>
        <a:lstStyle/>
        <a:p>
          <a:endParaRPr lang="es-ES"/>
        </a:p>
      </dgm:t>
    </dgm:pt>
    <dgm:pt modelId="{D9E76791-7E2E-4346-87F2-E2711090C92D}" type="pres">
      <dgm:prSet presAssocID="{C7A93C31-7158-3246-8574-F42DE7226AA0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E248F402-E9B9-B54E-BD4F-F885AC6F0A9E}" type="pres">
      <dgm:prSet presAssocID="{D4CC2D40-87EC-2C45-9F0F-3F27E95844DD}" presName="parentText1" presStyleLbl="node1" presStyleIdx="0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C26EAB1-12EB-E848-BF02-6B17AF02D6FA}" type="pres">
      <dgm:prSet presAssocID="{D4CC2D40-87EC-2C45-9F0F-3F27E95844DD}" presName="childText1" presStyleLbl="solidAlignAcc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C428644-372E-C04E-B211-36CB8FA9BB30}" type="pres">
      <dgm:prSet presAssocID="{BE59996F-8DFD-9544-9D2C-5C67F552E3AF}" presName="parentText2" presStyleLbl="node1" presStyleIdx="1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ACC3EE6-15AF-0A4C-8CB5-46A0E492ED6B}" type="pres">
      <dgm:prSet presAssocID="{BE59996F-8DFD-9544-9D2C-5C67F552E3AF}" presName="childText2" presStyleLbl="solidAlignAcc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E5B8961-A7F7-0A4D-A77F-E56BCF35AEC5}" type="pres">
      <dgm:prSet presAssocID="{4F414814-13A1-8E40-AA60-58EC3EE030E3}" presName="parentText3" presStyleLbl="node1" presStyleIdx="2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1955C67-B813-DA48-8B95-78A6D7890658}" type="pres">
      <dgm:prSet presAssocID="{4F414814-13A1-8E40-AA60-58EC3EE030E3}" presName="childText3" presStyleLbl="solidAlignAcc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EBB7ED1-59EF-F24E-B6AC-6ED97FE89226}" type="pres">
      <dgm:prSet presAssocID="{7E10B504-5EA9-0446-8B78-D516D632855D}" presName="parentText4" presStyleLbl="node1" presStyleIdx="3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0446AD1-18EA-174C-AA49-8B7F43F0FAAE}" type="pres">
      <dgm:prSet presAssocID="{7E10B504-5EA9-0446-8B78-D516D632855D}" presName="childText4" presStyleLbl="solidAlignAcc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584B4DD-9123-114A-800B-EEC1A5049615}" srcId="{D4CC2D40-87EC-2C45-9F0F-3F27E95844DD}" destId="{45195432-FEC2-D34A-A741-BE3D9B9BDCC6}" srcOrd="1" destOrd="0" parTransId="{F4AFB4B5-9514-2946-B221-FC41B9F8C78C}" sibTransId="{A7C70433-D09B-1C4F-A3B3-B67961B4C0E9}"/>
    <dgm:cxn modelId="{649A53FF-B1AC-544E-86D7-A42AD30F8FF5}" srcId="{4F414814-13A1-8E40-AA60-58EC3EE030E3}" destId="{E8D3B7BE-73A2-FB45-97DA-190F44C04F4B}" srcOrd="0" destOrd="0" parTransId="{ED9EF556-B022-7547-BA64-350827FF06BE}" sibTransId="{89A9168E-1B0F-7F4F-AD56-CEEEF36C92DB}"/>
    <dgm:cxn modelId="{A80E4492-6B40-EC4D-8AE8-0B469293AA9E}" type="presOf" srcId="{68BB29BD-E13C-4841-9F6F-F0AEE40BEF42}" destId="{B0446AD1-18EA-174C-AA49-8B7F43F0FAAE}" srcOrd="0" destOrd="2" presId="urn:microsoft.com/office/officeart/2009/3/layout/IncreasingArrowsProcess"/>
    <dgm:cxn modelId="{D79AB36F-D7FA-E447-A3CF-D02FBC8FE183}" srcId="{4F414814-13A1-8E40-AA60-58EC3EE030E3}" destId="{BCDB4288-5E8E-2D48-9E14-B3A587C2E6A2}" srcOrd="2" destOrd="0" parTransId="{E02627ED-A840-A340-BAAF-9CF1BC311FE4}" sibTransId="{96D88965-090A-A148-82D3-B4778DBBA7ED}"/>
    <dgm:cxn modelId="{DFED87E4-9DEB-9945-93F6-83FE5A6E926A}" type="presOf" srcId="{F88E7CF6-6C78-874D-A226-DDA59D1593B3}" destId="{3C26EAB1-12EB-E848-BF02-6B17AF02D6FA}" srcOrd="0" destOrd="2" presId="urn:microsoft.com/office/officeart/2009/3/layout/IncreasingArrowsProcess"/>
    <dgm:cxn modelId="{8CC4B923-B752-F44F-9BF9-3A4FB747BCC5}" type="presOf" srcId="{D4CC2D40-87EC-2C45-9F0F-3F27E95844DD}" destId="{E248F402-E9B9-B54E-BD4F-F885AC6F0A9E}" srcOrd="0" destOrd="0" presId="urn:microsoft.com/office/officeart/2009/3/layout/IncreasingArrowsProcess"/>
    <dgm:cxn modelId="{531FAADF-BB9C-B14C-8E6D-FAECF2B7541E}" type="presOf" srcId="{BCDB4288-5E8E-2D48-9E14-B3A587C2E6A2}" destId="{71955C67-B813-DA48-8B95-78A6D7890658}" srcOrd="0" destOrd="2" presId="urn:microsoft.com/office/officeart/2009/3/layout/IncreasingArrowsProcess"/>
    <dgm:cxn modelId="{E2CB73A9-1D59-124D-ACFD-C3F73AF6F156}" type="presOf" srcId="{50F181E9-9D04-354C-AD66-813040359585}" destId="{71955C67-B813-DA48-8B95-78A6D7890658}" srcOrd="0" destOrd="1" presId="urn:microsoft.com/office/officeart/2009/3/layout/IncreasingArrowsProcess"/>
    <dgm:cxn modelId="{9A48D5F0-2D49-F244-8017-2DEB42FCE9A9}" type="presOf" srcId="{4EBF3372-628A-9341-8285-E2CE551DDF03}" destId="{B0446AD1-18EA-174C-AA49-8B7F43F0FAAE}" srcOrd="0" destOrd="1" presId="urn:microsoft.com/office/officeart/2009/3/layout/IncreasingArrowsProcess"/>
    <dgm:cxn modelId="{BD25DECB-106E-5141-88FB-F0DDCEC9A3AC}" srcId="{D4CC2D40-87EC-2C45-9F0F-3F27E95844DD}" destId="{F88E7CF6-6C78-874D-A226-DDA59D1593B3}" srcOrd="2" destOrd="0" parTransId="{B3E0345B-34EE-954A-855D-109420CDE2B5}" sibTransId="{70C77B6E-AB6E-644B-AC9D-093D63D1BE98}"/>
    <dgm:cxn modelId="{CE147A5D-0547-604E-9298-9FF759B26FEA}" srcId="{BE59996F-8DFD-9544-9D2C-5C67F552E3AF}" destId="{07A285D0-AC0D-334F-A47B-631D7762B912}" srcOrd="1" destOrd="0" parTransId="{BD893FFE-9B73-824F-B316-027E8CEBA8B9}" sibTransId="{BF46D887-A168-FB4B-B400-710025D550EB}"/>
    <dgm:cxn modelId="{8397D924-0887-3543-A45E-8284BDFEE60B}" type="presOf" srcId="{5CDFF41D-8E51-F845-AE2E-0FC96F4761B1}" destId="{3C26EAB1-12EB-E848-BF02-6B17AF02D6FA}" srcOrd="0" destOrd="3" presId="urn:microsoft.com/office/officeart/2009/3/layout/IncreasingArrowsProcess"/>
    <dgm:cxn modelId="{1B260C63-40D8-A24B-83FA-D4701FCA65B7}" type="presOf" srcId="{45195432-FEC2-D34A-A741-BE3D9B9BDCC6}" destId="{3C26EAB1-12EB-E848-BF02-6B17AF02D6FA}" srcOrd="0" destOrd="1" presId="urn:microsoft.com/office/officeart/2009/3/layout/IncreasingArrowsProcess"/>
    <dgm:cxn modelId="{15819524-7189-4045-8F6D-64F338CA0711}" type="presOf" srcId="{A20EBEB5-1C54-734F-BD5A-A0EE655D1C3B}" destId="{6ACC3EE6-15AF-0A4C-8CB5-46A0E492ED6B}" srcOrd="0" destOrd="0" presId="urn:microsoft.com/office/officeart/2009/3/layout/IncreasingArrowsProcess"/>
    <dgm:cxn modelId="{687AE146-54DC-B148-AEE7-DFFB3EC0B3D2}" type="presOf" srcId="{E8D3B7BE-73A2-FB45-97DA-190F44C04F4B}" destId="{71955C67-B813-DA48-8B95-78A6D7890658}" srcOrd="0" destOrd="0" presId="urn:microsoft.com/office/officeart/2009/3/layout/IncreasingArrowsProcess"/>
    <dgm:cxn modelId="{182B9B93-4823-B047-AABE-9A1E94E38C72}" srcId="{C7A93C31-7158-3246-8574-F42DE7226AA0}" destId="{D4CC2D40-87EC-2C45-9F0F-3F27E95844DD}" srcOrd="0" destOrd="0" parTransId="{A7165043-5006-FB48-92A7-B186B3F70D6F}" sibTransId="{7CE989E4-F892-3B48-B844-CD0CA6539049}"/>
    <dgm:cxn modelId="{6AA5536D-1AE0-DB49-B61D-CD17E5B180D1}" type="presOf" srcId="{C7A93C31-7158-3246-8574-F42DE7226AA0}" destId="{D9E76791-7E2E-4346-87F2-E2711090C92D}" srcOrd="0" destOrd="0" presId="urn:microsoft.com/office/officeart/2009/3/layout/IncreasingArrowsProcess"/>
    <dgm:cxn modelId="{7F385961-C8C9-054F-B135-F24B0FD05A86}" type="presOf" srcId="{07A285D0-AC0D-334F-A47B-631D7762B912}" destId="{6ACC3EE6-15AF-0A4C-8CB5-46A0E492ED6B}" srcOrd="0" destOrd="1" presId="urn:microsoft.com/office/officeart/2009/3/layout/IncreasingArrowsProcess"/>
    <dgm:cxn modelId="{D5F80B5A-F15E-6442-ACC5-A7A5F643188F}" srcId="{BE59996F-8DFD-9544-9D2C-5C67F552E3AF}" destId="{494A2E4E-ED63-EF48-AC7D-E53CB2F094DD}" srcOrd="2" destOrd="0" parTransId="{E32CA933-E0F5-E640-9AF5-311FB3D8941A}" sibTransId="{59D0C81B-AA94-CE4E-B886-29C26DA6CB35}"/>
    <dgm:cxn modelId="{2BD65080-6AF1-B841-8FDE-7EA6A27E9BFE}" srcId="{D4CC2D40-87EC-2C45-9F0F-3F27E95844DD}" destId="{6BA96BC8-1AD0-1A4F-AD9B-9AC3B7533BA4}" srcOrd="0" destOrd="0" parTransId="{8FD8F1DC-601C-C545-86EB-45793A427A21}" sibTransId="{2DE2FC84-D723-6A47-91A6-F620ADA5972D}"/>
    <dgm:cxn modelId="{6AB2FC33-3F04-1C45-B380-F04898508E11}" srcId="{C7A93C31-7158-3246-8574-F42DE7226AA0}" destId="{BE59996F-8DFD-9544-9D2C-5C67F552E3AF}" srcOrd="1" destOrd="0" parTransId="{F0C3401B-98A8-A64F-AB13-32ABACCB165D}" sibTransId="{5236CCD1-9C68-7C46-AEC5-AA121A2516EB}"/>
    <dgm:cxn modelId="{2CB552A1-74C9-A741-B5C4-90E54D20D8E1}" srcId="{C7A93C31-7158-3246-8574-F42DE7226AA0}" destId="{7E10B504-5EA9-0446-8B78-D516D632855D}" srcOrd="3" destOrd="0" parTransId="{64D66FCB-18F0-8847-AD6B-29A28261745E}" sibTransId="{EA32CBB5-540A-E04A-B0FE-2ED3DBC53415}"/>
    <dgm:cxn modelId="{01C41EA3-C0DB-E647-BF94-90F4CA613478}" srcId="{7E10B504-5EA9-0446-8B78-D516D632855D}" destId="{48603E22-B253-8F4E-ADE8-13122268C6D8}" srcOrd="0" destOrd="0" parTransId="{FA392118-7283-1C44-8E29-07A68F5AF904}" sibTransId="{C852CC2C-B8F1-A84F-9845-934606A66DE1}"/>
    <dgm:cxn modelId="{B2722428-0752-0A45-9532-1CB379E5A3A5}" type="presOf" srcId="{6BA96BC8-1AD0-1A4F-AD9B-9AC3B7533BA4}" destId="{3C26EAB1-12EB-E848-BF02-6B17AF02D6FA}" srcOrd="0" destOrd="0" presId="urn:microsoft.com/office/officeart/2009/3/layout/IncreasingArrowsProcess"/>
    <dgm:cxn modelId="{D0265E53-3B7B-2A47-A2E8-9169278F0D01}" srcId="{4F414814-13A1-8E40-AA60-58EC3EE030E3}" destId="{50F181E9-9D04-354C-AD66-813040359585}" srcOrd="1" destOrd="0" parTransId="{A154BB36-4515-324A-BDFB-9C5AC81708AA}" sibTransId="{FFECAC37-F645-6F47-99E9-4EA218576CEB}"/>
    <dgm:cxn modelId="{94F1B809-75D0-2A46-BD7F-9F6277CD95A2}" srcId="{7E10B504-5EA9-0446-8B78-D516D632855D}" destId="{4EBF3372-628A-9341-8285-E2CE551DDF03}" srcOrd="1" destOrd="0" parTransId="{485E3D0C-FDFC-1145-BEEB-A3A9067D8E08}" sibTransId="{94EF4B12-BDDE-5248-B3FB-8B75144127B8}"/>
    <dgm:cxn modelId="{A0B8E832-8D6D-6145-88F8-234FE865F5CC}" srcId="{BE59996F-8DFD-9544-9D2C-5C67F552E3AF}" destId="{A20EBEB5-1C54-734F-BD5A-A0EE655D1C3B}" srcOrd="0" destOrd="0" parTransId="{E9451239-4CE7-EF40-9083-2FF9C8F81E26}" sibTransId="{9FC74985-AF67-E645-BB64-7E70A30B8F7A}"/>
    <dgm:cxn modelId="{E4C58FB3-B98F-2548-A889-594401B65819}" srcId="{7E10B504-5EA9-0446-8B78-D516D632855D}" destId="{68BB29BD-E13C-4841-9F6F-F0AEE40BEF42}" srcOrd="2" destOrd="0" parTransId="{A8D8F306-2061-FC4F-803E-B78D67433C33}" sibTransId="{FBDC323C-C54A-234F-AC81-961C0FCDD079}"/>
    <dgm:cxn modelId="{10F5378E-5A97-2C47-BA4C-825AD2FA29A2}" type="presOf" srcId="{BE59996F-8DFD-9544-9D2C-5C67F552E3AF}" destId="{FC428644-372E-C04E-B211-36CB8FA9BB30}" srcOrd="0" destOrd="0" presId="urn:microsoft.com/office/officeart/2009/3/layout/IncreasingArrowsProcess"/>
    <dgm:cxn modelId="{7DB32D83-4B05-7F42-9AB1-27F2AEDC0933}" type="presOf" srcId="{7E10B504-5EA9-0446-8B78-D516D632855D}" destId="{8EBB7ED1-59EF-F24E-B6AC-6ED97FE89226}" srcOrd="0" destOrd="0" presId="urn:microsoft.com/office/officeart/2009/3/layout/IncreasingArrowsProcess"/>
    <dgm:cxn modelId="{25FDFC14-45AE-734A-B352-8133476EADB7}" type="presOf" srcId="{494A2E4E-ED63-EF48-AC7D-E53CB2F094DD}" destId="{6ACC3EE6-15AF-0A4C-8CB5-46A0E492ED6B}" srcOrd="0" destOrd="2" presId="urn:microsoft.com/office/officeart/2009/3/layout/IncreasingArrowsProcess"/>
    <dgm:cxn modelId="{31B3ED34-A64C-4F48-A82C-5BE8C00D4694}" type="presOf" srcId="{4F414814-13A1-8E40-AA60-58EC3EE030E3}" destId="{4E5B8961-A7F7-0A4D-A77F-E56BCF35AEC5}" srcOrd="0" destOrd="0" presId="urn:microsoft.com/office/officeart/2009/3/layout/IncreasingArrowsProcess"/>
    <dgm:cxn modelId="{93FFF4A0-5D36-CE4C-964B-14A5EB49D2EF}" type="presOf" srcId="{48603E22-B253-8F4E-ADE8-13122268C6D8}" destId="{B0446AD1-18EA-174C-AA49-8B7F43F0FAAE}" srcOrd="0" destOrd="0" presId="urn:microsoft.com/office/officeart/2009/3/layout/IncreasingArrowsProcess"/>
    <dgm:cxn modelId="{E7E8280E-6162-4245-9DA0-D99A6B26FA71}" srcId="{D4CC2D40-87EC-2C45-9F0F-3F27E95844DD}" destId="{5CDFF41D-8E51-F845-AE2E-0FC96F4761B1}" srcOrd="3" destOrd="0" parTransId="{B5D2AEB8-4330-D244-A21E-06C598EA9BCA}" sibTransId="{AF0D1335-BE47-FA47-B052-00B98C2810EA}"/>
    <dgm:cxn modelId="{0E397D1C-734E-4442-80B6-C278EEEC02DF}" srcId="{C7A93C31-7158-3246-8574-F42DE7226AA0}" destId="{4F414814-13A1-8E40-AA60-58EC3EE030E3}" srcOrd="2" destOrd="0" parTransId="{37EA8EBC-E542-E14B-959C-76807C8E0617}" sibTransId="{3AB0A032-F938-794F-BD69-52DFDDFB7371}"/>
    <dgm:cxn modelId="{0FADF475-3818-494E-8B96-7B66C5141FD1}" type="presParOf" srcId="{D9E76791-7E2E-4346-87F2-E2711090C92D}" destId="{E248F402-E9B9-B54E-BD4F-F885AC6F0A9E}" srcOrd="0" destOrd="0" presId="urn:microsoft.com/office/officeart/2009/3/layout/IncreasingArrowsProcess"/>
    <dgm:cxn modelId="{E69435DC-AE9B-9346-AC84-94B7A45BEACC}" type="presParOf" srcId="{D9E76791-7E2E-4346-87F2-E2711090C92D}" destId="{3C26EAB1-12EB-E848-BF02-6B17AF02D6FA}" srcOrd="1" destOrd="0" presId="urn:microsoft.com/office/officeart/2009/3/layout/IncreasingArrowsProcess"/>
    <dgm:cxn modelId="{8C71A667-3537-6A41-910E-B0C5AFBC6787}" type="presParOf" srcId="{D9E76791-7E2E-4346-87F2-E2711090C92D}" destId="{FC428644-372E-C04E-B211-36CB8FA9BB30}" srcOrd="2" destOrd="0" presId="urn:microsoft.com/office/officeart/2009/3/layout/IncreasingArrowsProcess"/>
    <dgm:cxn modelId="{B841ACF1-71E7-F74E-9BF5-8F47BF6AA693}" type="presParOf" srcId="{D9E76791-7E2E-4346-87F2-E2711090C92D}" destId="{6ACC3EE6-15AF-0A4C-8CB5-46A0E492ED6B}" srcOrd="3" destOrd="0" presId="urn:microsoft.com/office/officeart/2009/3/layout/IncreasingArrowsProcess"/>
    <dgm:cxn modelId="{0A668A51-E0E2-1F41-AEA9-92AA29F35828}" type="presParOf" srcId="{D9E76791-7E2E-4346-87F2-E2711090C92D}" destId="{4E5B8961-A7F7-0A4D-A77F-E56BCF35AEC5}" srcOrd="4" destOrd="0" presId="urn:microsoft.com/office/officeart/2009/3/layout/IncreasingArrowsProcess"/>
    <dgm:cxn modelId="{C06B7B81-7FB6-0D46-BAFD-D2A1909DE983}" type="presParOf" srcId="{D9E76791-7E2E-4346-87F2-E2711090C92D}" destId="{71955C67-B813-DA48-8B95-78A6D7890658}" srcOrd="5" destOrd="0" presId="urn:microsoft.com/office/officeart/2009/3/layout/IncreasingArrowsProcess"/>
    <dgm:cxn modelId="{3BB64371-E0E5-6F49-9783-1D58EE77E162}" type="presParOf" srcId="{D9E76791-7E2E-4346-87F2-E2711090C92D}" destId="{8EBB7ED1-59EF-F24E-B6AC-6ED97FE89226}" srcOrd="6" destOrd="0" presId="urn:microsoft.com/office/officeart/2009/3/layout/IncreasingArrowsProcess"/>
    <dgm:cxn modelId="{C03C34CC-2491-3F4A-A994-E8F2C335023F}" type="presParOf" srcId="{D9E76791-7E2E-4346-87F2-E2711090C92D}" destId="{B0446AD1-18EA-174C-AA49-8B7F43F0FAAE}" srcOrd="7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6CBB199E-E38F-8D48-ADD7-642D71B60174}" type="doc">
      <dgm:prSet loTypeId="urn:microsoft.com/office/officeart/2005/8/layout/hProcess4" loCatId="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A569D301-B8F2-2549-BCD4-B0EBC7BCF7DE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ESCUCHA</a:t>
          </a:r>
          <a:endParaRPr lang="es-ES" dirty="0"/>
        </a:p>
      </dgm:t>
    </dgm:pt>
    <dgm:pt modelId="{BB7F67A6-F474-7F46-A0F3-16342C35C4AA}" type="parTrans" cxnId="{92C92715-BE8D-C94E-9277-4B9D2FD97221}">
      <dgm:prSet/>
      <dgm:spPr/>
      <dgm:t>
        <a:bodyPr/>
        <a:lstStyle/>
        <a:p>
          <a:endParaRPr lang="es-ES"/>
        </a:p>
      </dgm:t>
    </dgm:pt>
    <dgm:pt modelId="{AF4474DE-736F-5F42-AB37-D8ADC4C59F3D}" type="sibTrans" cxnId="{92C92715-BE8D-C94E-9277-4B9D2FD97221}">
      <dgm:prSet/>
      <dgm:spPr>
        <a:solidFill>
          <a:srgbClr val="660066"/>
        </a:solidFill>
        <a:ln w="57150" cmpd="sng"/>
      </dgm:spPr>
      <dgm:t>
        <a:bodyPr/>
        <a:lstStyle/>
        <a:p>
          <a:endParaRPr lang="es-ES"/>
        </a:p>
      </dgm:t>
    </dgm:pt>
    <dgm:pt modelId="{72E35ED7-FF5E-D244-87EF-C7A95804CC14}">
      <dgm:prSet phldrT="[Texto]" custT="1"/>
      <dgm:spPr>
        <a:solidFill>
          <a:schemeClr val="tx2">
            <a:lumMod val="25000"/>
            <a:lumOff val="75000"/>
          </a:schemeClr>
        </a:solidFill>
      </dgm:spPr>
      <dgm:t>
        <a:bodyPr/>
        <a:lstStyle/>
        <a:p>
          <a:r>
            <a:rPr lang="es-ES" sz="1600" dirty="0" smtClean="0"/>
            <a:t>A la persona</a:t>
          </a:r>
          <a:endParaRPr lang="es-ES" sz="1600" dirty="0"/>
        </a:p>
      </dgm:t>
    </dgm:pt>
    <dgm:pt modelId="{5D4C61E4-1CE1-7344-A97B-BA0383DD9C2C}" type="parTrans" cxnId="{93B71105-1E59-E54E-A822-23DAE22F0DDF}">
      <dgm:prSet/>
      <dgm:spPr/>
      <dgm:t>
        <a:bodyPr/>
        <a:lstStyle/>
        <a:p>
          <a:endParaRPr lang="es-ES"/>
        </a:p>
      </dgm:t>
    </dgm:pt>
    <dgm:pt modelId="{0F59C71A-6014-C74D-A665-BB010E66301E}" type="sibTrans" cxnId="{93B71105-1E59-E54E-A822-23DAE22F0DDF}">
      <dgm:prSet/>
      <dgm:spPr/>
      <dgm:t>
        <a:bodyPr/>
        <a:lstStyle/>
        <a:p>
          <a:endParaRPr lang="es-ES"/>
        </a:p>
      </dgm:t>
    </dgm:pt>
    <dgm:pt modelId="{E7BB93EA-B4BE-3B44-8CD7-1C92ED3B1C32}">
      <dgm:prSet phldrT="[Texto]" custT="1"/>
      <dgm:spPr>
        <a:solidFill>
          <a:schemeClr val="tx2">
            <a:lumMod val="25000"/>
            <a:lumOff val="75000"/>
          </a:schemeClr>
        </a:solidFill>
      </dgm:spPr>
      <dgm:t>
        <a:bodyPr/>
        <a:lstStyle/>
        <a:p>
          <a:r>
            <a:rPr lang="es-ES" sz="1600" dirty="0" smtClean="0"/>
            <a:t>Los clamores</a:t>
          </a:r>
          <a:endParaRPr lang="es-ES" sz="1600" dirty="0"/>
        </a:p>
      </dgm:t>
    </dgm:pt>
    <dgm:pt modelId="{2E2097CB-1BED-384B-80E1-C939367071E3}" type="parTrans" cxnId="{B11E59D4-FC24-684C-B605-F07965531331}">
      <dgm:prSet/>
      <dgm:spPr/>
      <dgm:t>
        <a:bodyPr/>
        <a:lstStyle/>
        <a:p>
          <a:endParaRPr lang="es-ES"/>
        </a:p>
      </dgm:t>
    </dgm:pt>
    <dgm:pt modelId="{ADBAFC87-E206-F146-B70B-41B0DF75396B}" type="sibTrans" cxnId="{B11E59D4-FC24-684C-B605-F07965531331}">
      <dgm:prSet/>
      <dgm:spPr/>
      <dgm:t>
        <a:bodyPr/>
        <a:lstStyle/>
        <a:p>
          <a:endParaRPr lang="es-ES"/>
        </a:p>
      </dgm:t>
    </dgm:pt>
    <dgm:pt modelId="{111584EB-E089-BC42-AEDD-9E08F4059BF1}">
      <dgm:prSet phldrT="[Texto]"/>
      <dgm:spPr>
        <a:solidFill>
          <a:srgbClr val="800000"/>
        </a:solidFill>
      </dgm:spPr>
      <dgm:t>
        <a:bodyPr/>
        <a:lstStyle/>
        <a:p>
          <a:r>
            <a:rPr lang="es-ES" dirty="0" smtClean="0"/>
            <a:t>ABRAZA</a:t>
          </a:r>
          <a:endParaRPr lang="es-ES" dirty="0"/>
        </a:p>
      </dgm:t>
    </dgm:pt>
    <dgm:pt modelId="{20409E45-D818-A945-B1C8-5F14A7229EFF}" type="parTrans" cxnId="{4278F014-43EC-A545-810C-D24DE98B7976}">
      <dgm:prSet/>
      <dgm:spPr/>
      <dgm:t>
        <a:bodyPr/>
        <a:lstStyle/>
        <a:p>
          <a:endParaRPr lang="es-ES"/>
        </a:p>
      </dgm:t>
    </dgm:pt>
    <dgm:pt modelId="{B2734995-2DDD-3041-80D4-D8560311AD1A}" type="sibTrans" cxnId="{4278F014-43EC-A545-810C-D24DE98B7976}">
      <dgm:prSet/>
      <dgm:spPr>
        <a:solidFill>
          <a:srgbClr val="800000"/>
        </a:solidFill>
        <a:ln w="57150" cmpd="sng"/>
      </dgm:spPr>
      <dgm:t>
        <a:bodyPr/>
        <a:lstStyle/>
        <a:p>
          <a:endParaRPr lang="es-ES"/>
        </a:p>
      </dgm:t>
    </dgm:pt>
    <dgm:pt modelId="{F1EC9034-EF21-0440-8DD0-81A2CA501EFC}">
      <dgm:prSet phldrT="[Texto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s-ES" sz="1600" dirty="0" smtClean="0"/>
            <a:t>Con misericordia</a:t>
          </a:r>
          <a:endParaRPr lang="es-ES" sz="1600" dirty="0"/>
        </a:p>
      </dgm:t>
    </dgm:pt>
    <dgm:pt modelId="{9705871B-27CC-634B-B044-087A20C597FE}" type="parTrans" cxnId="{132CF165-D040-744A-9117-AEA321C7ACF8}">
      <dgm:prSet/>
      <dgm:spPr/>
      <dgm:t>
        <a:bodyPr/>
        <a:lstStyle/>
        <a:p>
          <a:endParaRPr lang="es-ES"/>
        </a:p>
      </dgm:t>
    </dgm:pt>
    <dgm:pt modelId="{0A562022-1BD1-9241-854E-B2C14376B42A}" type="sibTrans" cxnId="{132CF165-D040-744A-9117-AEA321C7ACF8}">
      <dgm:prSet/>
      <dgm:spPr/>
      <dgm:t>
        <a:bodyPr/>
        <a:lstStyle/>
        <a:p>
          <a:endParaRPr lang="es-ES"/>
        </a:p>
      </dgm:t>
    </dgm:pt>
    <dgm:pt modelId="{4A3AA464-BC02-3048-911E-74BD86237AD5}">
      <dgm:prSet phldrT="[Texto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s-ES" sz="1600" dirty="0" smtClean="0"/>
            <a:t>Con ternura</a:t>
          </a:r>
          <a:endParaRPr lang="es-ES" sz="1600" dirty="0"/>
        </a:p>
      </dgm:t>
    </dgm:pt>
    <dgm:pt modelId="{1105C87B-0220-DE42-BA86-2F93E8A97DB6}" type="parTrans" cxnId="{51AB4AAC-374A-3A46-8FDE-7F63C24F9AD0}">
      <dgm:prSet/>
      <dgm:spPr/>
      <dgm:t>
        <a:bodyPr/>
        <a:lstStyle/>
        <a:p>
          <a:endParaRPr lang="es-ES"/>
        </a:p>
      </dgm:t>
    </dgm:pt>
    <dgm:pt modelId="{DC0F04AF-8F28-BF4F-AB6A-CB296B9B00E6}" type="sibTrans" cxnId="{51AB4AAC-374A-3A46-8FDE-7F63C24F9AD0}">
      <dgm:prSet/>
      <dgm:spPr/>
      <dgm:t>
        <a:bodyPr/>
        <a:lstStyle/>
        <a:p>
          <a:endParaRPr lang="es-ES"/>
        </a:p>
      </dgm:t>
    </dgm:pt>
    <dgm:pt modelId="{406A3FA9-CAE1-3848-9265-639D07DCCA7E}">
      <dgm:prSet phldrT="[Texto]"/>
      <dgm:spPr>
        <a:solidFill>
          <a:srgbClr val="000090"/>
        </a:solidFill>
      </dgm:spPr>
      <dgm:t>
        <a:bodyPr/>
        <a:lstStyle/>
        <a:p>
          <a:r>
            <a:rPr lang="es-ES" dirty="0" smtClean="0"/>
            <a:t>LIBERA</a:t>
          </a:r>
          <a:endParaRPr lang="es-ES" dirty="0"/>
        </a:p>
      </dgm:t>
    </dgm:pt>
    <dgm:pt modelId="{C241C801-ADF2-C24B-A82A-9E2FD0817A7E}" type="parTrans" cxnId="{4A2F2637-97A1-8E46-84EC-5EDDA907584B}">
      <dgm:prSet/>
      <dgm:spPr/>
      <dgm:t>
        <a:bodyPr/>
        <a:lstStyle/>
        <a:p>
          <a:endParaRPr lang="es-ES"/>
        </a:p>
      </dgm:t>
    </dgm:pt>
    <dgm:pt modelId="{4522CB30-2A3F-2848-8B62-B662327CF82D}" type="sibTrans" cxnId="{4A2F2637-97A1-8E46-84EC-5EDDA907584B}">
      <dgm:prSet/>
      <dgm:spPr/>
      <dgm:t>
        <a:bodyPr/>
        <a:lstStyle/>
        <a:p>
          <a:endParaRPr lang="es-ES"/>
        </a:p>
      </dgm:t>
    </dgm:pt>
    <dgm:pt modelId="{08ACC921-4378-AF42-B9A9-F93D63CBCDB0}">
      <dgm:prSet phldrT="[Texto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s-ES" sz="1600" dirty="0" smtClean="0"/>
            <a:t>Para decidir</a:t>
          </a:r>
          <a:endParaRPr lang="es-ES" sz="1600" dirty="0"/>
        </a:p>
      </dgm:t>
    </dgm:pt>
    <dgm:pt modelId="{C15EEA86-B37F-634A-AE9D-4908F5C922BA}" type="parTrans" cxnId="{6510547C-674B-9443-8EFB-187C89EF1D51}">
      <dgm:prSet/>
      <dgm:spPr/>
      <dgm:t>
        <a:bodyPr/>
        <a:lstStyle/>
        <a:p>
          <a:endParaRPr lang="es-ES"/>
        </a:p>
      </dgm:t>
    </dgm:pt>
    <dgm:pt modelId="{09899E59-6116-BA40-B9A9-24A44DCF6249}" type="sibTrans" cxnId="{6510547C-674B-9443-8EFB-187C89EF1D51}">
      <dgm:prSet/>
      <dgm:spPr/>
      <dgm:t>
        <a:bodyPr/>
        <a:lstStyle/>
        <a:p>
          <a:endParaRPr lang="es-ES"/>
        </a:p>
      </dgm:t>
    </dgm:pt>
    <dgm:pt modelId="{E3A0331D-6277-4144-8A4C-4DE0E6582CF3}">
      <dgm:prSet phldrT="[Texto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s-ES" sz="1600" dirty="0" smtClean="0"/>
            <a:t>Para caminar</a:t>
          </a:r>
          <a:endParaRPr lang="es-ES" sz="1600" dirty="0"/>
        </a:p>
      </dgm:t>
    </dgm:pt>
    <dgm:pt modelId="{8EED060C-4266-1149-8895-DE7F083AACD7}" type="parTrans" cxnId="{857B2909-57C2-424C-926E-4655C5CD4DD6}">
      <dgm:prSet/>
      <dgm:spPr/>
      <dgm:t>
        <a:bodyPr/>
        <a:lstStyle/>
        <a:p>
          <a:endParaRPr lang="es-ES"/>
        </a:p>
      </dgm:t>
    </dgm:pt>
    <dgm:pt modelId="{1DCCDCF5-6E52-F041-8F31-2EE9EDB980FB}" type="sibTrans" cxnId="{857B2909-57C2-424C-926E-4655C5CD4DD6}">
      <dgm:prSet/>
      <dgm:spPr/>
      <dgm:t>
        <a:bodyPr/>
        <a:lstStyle/>
        <a:p>
          <a:endParaRPr lang="es-ES"/>
        </a:p>
      </dgm:t>
    </dgm:pt>
    <dgm:pt modelId="{26976D85-25CA-414A-B26A-42B74A8B7EAD}" type="pres">
      <dgm:prSet presAssocID="{6CBB199E-E38F-8D48-ADD7-642D71B6017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F0202B0-AD08-5F45-AF31-A9D30EF7CECD}" type="pres">
      <dgm:prSet presAssocID="{6CBB199E-E38F-8D48-ADD7-642D71B60174}" presName="tSp" presStyleCnt="0"/>
      <dgm:spPr/>
    </dgm:pt>
    <dgm:pt modelId="{E9707363-8511-2140-9D16-34554FFC71C1}" type="pres">
      <dgm:prSet presAssocID="{6CBB199E-E38F-8D48-ADD7-642D71B60174}" presName="bSp" presStyleCnt="0"/>
      <dgm:spPr/>
    </dgm:pt>
    <dgm:pt modelId="{8FB01464-5DD7-524D-85D9-525A0380B535}" type="pres">
      <dgm:prSet presAssocID="{6CBB199E-E38F-8D48-ADD7-642D71B60174}" presName="process" presStyleCnt="0"/>
      <dgm:spPr/>
    </dgm:pt>
    <dgm:pt modelId="{2A7CA8AF-3DC1-B243-97C6-A7737DC369D2}" type="pres">
      <dgm:prSet presAssocID="{A569D301-B8F2-2549-BCD4-B0EBC7BCF7DE}" presName="composite1" presStyleCnt="0"/>
      <dgm:spPr/>
    </dgm:pt>
    <dgm:pt modelId="{1F135C8C-1B98-B345-8FFE-C1D5DF3B87B6}" type="pres">
      <dgm:prSet presAssocID="{A569D301-B8F2-2549-BCD4-B0EBC7BCF7DE}" presName="dummyNode1" presStyleLbl="node1" presStyleIdx="0" presStyleCnt="3"/>
      <dgm:spPr/>
    </dgm:pt>
    <dgm:pt modelId="{28AF92F7-4CD3-884D-BE31-1CB4AAA44970}" type="pres">
      <dgm:prSet presAssocID="{A569D301-B8F2-2549-BCD4-B0EBC7BCF7DE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07B3DE5-3816-DC41-A7AF-A3EBBD0BFA73}" type="pres">
      <dgm:prSet presAssocID="{A569D301-B8F2-2549-BCD4-B0EBC7BCF7DE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6B077D9-EFA8-3246-A002-036251830936}" type="pres">
      <dgm:prSet presAssocID="{A569D301-B8F2-2549-BCD4-B0EBC7BCF7DE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F97A76C-8F7C-CC4B-8653-7289B74224EE}" type="pres">
      <dgm:prSet presAssocID="{A569D301-B8F2-2549-BCD4-B0EBC7BCF7DE}" presName="connSite1" presStyleCnt="0"/>
      <dgm:spPr/>
    </dgm:pt>
    <dgm:pt modelId="{E73C25F1-781F-4148-BBDE-E5BF55711A29}" type="pres">
      <dgm:prSet presAssocID="{AF4474DE-736F-5F42-AB37-D8ADC4C59F3D}" presName="Name9" presStyleLbl="sibTrans2D1" presStyleIdx="0" presStyleCnt="2"/>
      <dgm:spPr/>
      <dgm:t>
        <a:bodyPr/>
        <a:lstStyle/>
        <a:p>
          <a:endParaRPr lang="es-ES"/>
        </a:p>
      </dgm:t>
    </dgm:pt>
    <dgm:pt modelId="{23536261-FCD0-F14A-BB1E-9CA04BC0CAD9}" type="pres">
      <dgm:prSet presAssocID="{111584EB-E089-BC42-AEDD-9E08F4059BF1}" presName="composite2" presStyleCnt="0"/>
      <dgm:spPr/>
    </dgm:pt>
    <dgm:pt modelId="{0783745E-F294-B04A-846C-234346C3ACDA}" type="pres">
      <dgm:prSet presAssocID="{111584EB-E089-BC42-AEDD-9E08F4059BF1}" presName="dummyNode2" presStyleLbl="node1" presStyleIdx="0" presStyleCnt="3"/>
      <dgm:spPr/>
    </dgm:pt>
    <dgm:pt modelId="{7F2F62F2-9628-3A46-872C-B097E706D172}" type="pres">
      <dgm:prSet presAssocID="{111584EB-E089-BC42-AEDD-9E08F4059BF1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EB3956C-BF8A-014C-9821-2B58363787A8}" type="pres">
      <dgm:prSet presAssocID="{111584EB-E089-BC42-AEDD-9E08F4059BF1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49DB214-F5E7-1746-8B29-B97A4FF9220D}" type="pres">
      <dgm:prSet presAssocID="{111584EB-E089-BC42-AEDD-9E08F4059BF1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328D3FD-D0C8-B241-9076-C76E7870DF82}" type="pres">
      <dgm:prSet presAssocID="{111584EB-E089-BC42-AEDD-9E08F4059BF1}" presName="connSite2" presStyleCnt="0"/>
      <dgm:spPr/>
    </dgm:pt>
    <dgm:pt modelId="{894039F2-2FF9-5145-919C-1330852989DE}" type="pres">
      <dgm:prSet presAssocID="{B2734995-2DDD-3041-80D4-D8560311AD1A}" presName="Name18" presStyleLbl="sibTrans2D1" presStyleIdx="1" presStyleCnt="2"/>
      <dgm:spPr/>
      <dgm:t>
        <a:bodyPr/>
        <a:lstStyle/>
        <a:p>
          <a:endParaRPr lang="es-ES"/>
        </a:p>
      </dgm:t>
    </dgm:pt>
    <dgm:pt modelId="{569684E6-07D2-9344-9702-115F2D5A4CCD}" type="pres">
      <dgm:prSet presAssocID="{406A3FA9-CAE1-3848-9265-639D07DCCA7E}" presName="composite1" presStyleCnt="0"/>
      <dgm:spPr/>
    </dgm:pt>
    <dgm:pt modelId="{0C28F9C1-BC13-7747-8282-9BBD54367019}" type="pres">
      <dgm:prSet presAssocID="{406A3FA9-CAE1-3848-9265-639D07DCCA7E}" presName="dummyNode1" presStyleLbl="node1" presStyleIdx="1" presStyleCnt="3"/>
      <dgm:spPr/>
    </dgm:pt>
    <dgm:pt modelId="{49F8C36D-C6B4-974E-A9B2-33C81CC772FF}" type="pres">
      <dgm:prSet presAssocID="{406A3FA9-CAE1-3848-9265-639D07DCCA7E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18830C5-6329-B749-8553-2E74CA07E0DF}" type="pres">
      <dgm:prSet presAssocID="{406A3FA9-CAE1-3848-9265-639D07DCCA7E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4B453A6-9B59-C64F-AAE5-B4CE6E339C01}" type="pres">
      <dgm:prSet presAssocID="{406A3FA9-CAE1-3848-9265-639D07DCCA7E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A8AA5BB-48F7-BD44-A5A3-A74A34567D0E}" type="pres">
      <dgm:prSet presAssocID="{406A3FA9-CAE1-3848-9265-639D07DCCA7E}" presName="connSite1" presStyleCnt="0"/>
      <dgm:spPr/>
    </dgm:pt>
  </dgm:ptLst>
  <dgm:cxnLst>
    <dgm:cxn modelId="{51AB4AAC-374A-3A46-8FDE-7F63C24F9AD0}" srcId="{111584EB-E089-BC42-AEDD-9E08F4059BF1}" destId="{4A3AA464-BC02-3048-911E-74BD86237AD5}" srcOrd="1" destOrd="0" parTransId="{1105C87B-0220-DE42-BA86-2F93E8A97DB6}" sibTransId="{DC0F04AF-8F28-BF4F-AB6A-CB296B9B00E6}"/>
    <dgm:cxn modelId="{CD14F155-30C2-5949-BF01-67F7AD187C68}" type="presOf" srcId="{F1EC9034-EF21-0440-8DD0-81A2CA501EFC}" destId="{DEB3956C-BF8A-014C-9821-2B58363787A8}" srcOrd="1" destOrd="0" presId="urn:microsoft.com/office/officeart/2005/8/layout/hProcess4"/>
    <dgm:cxn modelId="{D0927C9E-BFAF-7141-82C5-4CE1F039AA8F}" type="presOf" srcId="{AF4474DE-736F-5F42-AB37-D8ADC4C59F3D}" destId="{E73C25F1-781F-4148-BBDE-E5BF55711A29}" srcOrd="0" destOrd="0" presId="urn:microsoft.com/office/officeart/2005/8/layout/hProcess4"/>
    <dgm:cxn modelId="{A87EFFDD-9237-7643-8F3F-26D3C37F4BC7}" type="presOf" srcId="{4A3AA464-BC02-3048-911E-74BD86237AD5}" destId="{7F2F62F2-9628-3A46-872C-B097E706D172}" srcOrd="0" destOrd="1" presId="urn:microsoft.com/office/officeart/2005/8/layout/hProcess4"/>
    <dgm:cxn modelId="{AD3DD003-27E5-6E48-9B2A-AD872AC7F7CA}" type="presOf" srcId="{E3A0331D-6277-4144-8A4C-4DE0E6582CF3}" destId="{F18830C5-6329-B749-8553-2E74CA07E0DF}" srcOrd="1" destOrd="1" presId="urn:microsoft.com/office/officeart/2005/8/layout/hProcess4"/>
    <dgm:cxn modelId="{CC5D6063-8E08-BC4C-8F09-C9C1065AE40B}" type="presOf" srcId="{111584EB-E089-BC42-AEDD-9E08F4059BF1}" destId="{349DB214-F5E7-1746-8B29-B97A4FF9220D}" srcOrd="0" destOrd="0" presId="urn:microsoft.com/office/officeart/2005/8/layout/hProcess4"/>
    <dgm:cxn modelId="{E1201592-AD54-674A-A2C5-214EADD4DEE9}" type="presOf" srcId="{406A3FA9-CAE1-3848-9265-639D07DCCA7E}" destId="{B4B453A6-9B59-C64F-AAE5-B4CE6E339C01}" srcOrd="0" destOrd="0" presId="urn:microsoft.com/office/officeart/2005/8/layout/hProcess4"/>
    <dgm:cxn modelId="{92C92715-BE8D-C94E-9277-4B9D2FD97221}" srcId="{6CBB199E-E38F-8D48-ADD7-642D71B60174}" destId="{A569D301-B8F2-2549-BCD4-B0EBC7BCF7DE}" srcOrd="0" destOrd="0" parTransId="{BB7F67A6-F474-7F46-A0F3-16342C35C4AA}" sibTransId="{AF4474DE-736F-5F42-AB37-D8ADC4C59F3D}"/>
    <dgm:cxn modelId="{93B71105-1E59-E54E-A822-23DAE22F0DDF}" srcId="{A569D301-B8F2-2549-BCD4-B0EBC7BCF7DE}" destId="{72E35ED7-FF5E-D244-87EF-C7A95804CC14}" srcOrd="0" destOrd="0" parTransId="{5D4C61E4-1CE1-7344-A97B-BA0383DD9C2C}" sibTransId="{0F59C71A-6014-C74D-A665-BB010E66301E}"/>
    <dgm:cxn modelId="{EAC95E89-D9C6-DE4C-BFC3-A303DA07259D}" type="presOf" srcId="{E7BB93EA-B4BE-3B44-8CD7-1C92ED3B1C32}" destId="{B07B3DE5-3816-DC41-A7AF-A3EBBD0BFA73}" srcOrd="1" destOrd="1" presId="urn:microsoft.com/office/officeart/2005/8/layout/hProcess4"/>
    <dgm:cxn modelId="{9C832668-DF92-7042-A065-2A71ECB2D49F}" type="presOf" srcId="{08ACC921-4378-AF42-B9A9-F93D63CBCDB0}" destId="{F18830C5-6329-B749-8553-2E74CA07E0DF}" srcOrd="1" destOrd="0" presId="urn:microsoft.com/office/officeart/2005/8/layout/hProcess4"/>
    <dgm:cxn modelId="{857B2909-57C2-424C-926E-4655C5CD4DD6}" srcId="{406A3FA9-CAE1-3848-9265-639D07DCCA7E}" destId="{E3A0331D-6277-4144-8A4C-4DE0E6582CF3}" srcOrd="1" destOrd="0" parTransId="{8EED060C-4266-1149-8895-DE7F083AACD7}" sibTransId="{1DCCDCF5-6E52-F041-8F31-2EE9EDB980FB}"/>
    <dgm:cxn modelId="{4A2F2637-97A1-8E46-84EC-5EDDA907584B}" srcId="{6CBB199E-E38F-8D48-ADD7-642D71B60174}" destId="{406A3FA9-CAE1-3848-9265-639D07DCCA7E}" srcOrd="2" destOrd="0" parTransId="{C241C801-ADF2-C24B-A82A-9E2FD0817A7E}" sibTransId="{4522CB30-2A3F-2848-8B62-B662327CF82D}"/>
    <dgm:cxn modelId="{490CD1BC-181C-744E-A3DF-E6221A943E6C}" type="presOf" srcId="{6CBB199E-E38F-8D48-ADD7-642D71B60174}" destId="{26976D85-25CA-414A-B26A-42B74A8B7EAD}" srcOrd="0" destOrd="0" presId="urn:microsoft.com/office/officeart/2005/8/layout/hProcess4"/>
    <dgm:cxn modelId="{4278F014-43EC-A545-810C-D24DE98B7976}" srcId="{6CBB199E-E38F-8D48-ADD7-642D71B60174}" destId="{111584EB-E089-BC42-AEDD-9E08F4059BF1}" srcOrd="1" destOrd="0" parTransId="{20409E45-D818-A945-B1C8-5F14A7229EFF}" sibTransId="{B2734995-2DDD-3041-80D4-D8560311AD1A}"/>
    <dgm:cxn modelId="{055A7EE9-9DFD-C643-8F4B-EA881057924E}" type="presOf" srcId="{72E35ED7-FF5E-D244-87EF-C7A95804CC14}" destId="{28AF92F7-4CD3-884D-BE31-1CB4AAA44970}" srcOrd="0" destOrd="0" presId="urn:microsoft.com/office/officeart/2005/8/layout/hProcess4"/>
    <dgm:cxn modelId="{5D0D8049-1767-7646-8302-032A50B86656}" type="presOf" srcId="{B2734995-2DDD-3041-80D4-D8560311AD1A}" destId="{894039F2-2FF9-5145-919C-1330852989DE}" srcOrd="0" destOrd="0" presId="urn:microsoft.com/office/officeart/2005/8/layout/hProcess4"/>
    <dgm:cxn modelId="{CDF5D478-7977-3B4E-B676-0C596C583B24}" type="presOf" srcId="{A569D301-B8F2-2549-BCD4-B0EBC7BCF7DE}" destId="{06B077D9-EFA8-3246-A002-036251830936}" srcOrd="0" destOrd="0" presId="urn:microsoft.com/office/officeart/2005/8/layout/hProcess4"/>
    <dgm:cxn modelId="{6886F6D6-D345-EC4A-940D-AC162307D3F7}" type="presOf" srcId="{4A3AA464-BC02-3048-911E-74BD86237AD5}" destId="{DEB3956C-BF8A-014C-9821-2B58363787A8}" srcOrd="1" destOrd="1" presId="urn:microsoft.com/office/officeart/2005/8/layout/hProcess4"/>
    <dgm:cxn modelId="{1D928D94-58FF-7F4C-B345-103C65916E19}" type="presOf" srcId="{08ACC921-4378-AF42-B9A9-F93D63CBCDB0}" destId="{49F8C36D-C6B4-974E-A9B2-33C81CC772FF}" srcOrd="0" destOrd="0" presId="urn:microsoft.com/office/officeart/2005/8/layout/hProcess4"/>
    <dgm:cxn modelId="{B11E59D4-FC24-684C-B605-F07965531331}" srcId="{A569D301-B8F2-2549-BCD4-B0EBC7BCF7DE}" destId="{E7BB93EA-B4BE-3B44-8CD7-1C92ED3B1C32}" srcOrd="1" destOrd="0" parTransId="{2E2097CB-1BED-384B-80E1-C939367071E3}" sibTransId="{ADBAFC87-E206-F146-B70B-41B0DF75396B}"/>
    <dgm:cxn modelId="{93D74545-755C-5A49-93B3-D0A5BB257C14}" type="presOf" srcId="{F1EC9034-EF21-0440-8DD0-81A2CA501EFC}" destId="{7F2F62F2-9628-3A46-872C-B097E706D172}" srcOrd="0" destOrd="0" presId="urn:microsoft.com/office/officeart/2005/8/layout/hProcess4"/>
    <dgm:cxn modelId="{48528372-694F-A74B-BE7E-318DC93B8E8F}" type="presOf" srcId="{E3A0331D-6277-4144-8A4C-4DE0E6582CF3}" destId="{49F8C36D-C6B4-974E-A9B2-33C81CC772FF}" srcOrd="0" destOrd="1" presId="urn:microsoft.com/office/officeart/2005/8/layout/hProcess4"/>
    <dgm:cxn modelId="{7B97432E-C5B4-B84C-A0F9-93EDF24A93CA}" type="presOf" srcId="{72E35ED7-FF5E-D244-87EF-C7A95804CC14}" destId="{B07B3DE5-3816-DC41-A7AF-A3EBBD0BFA73}" srcOrd="1" destOrd="0" presId="urn:microsoft.com/office/officeart/2005/8/layout/hProcess4"/>
    <dgm:cxn modelId="{BFFF2C4B-795C-6841-9930-7AE73B6AC477}" type="presOf" srcId="{E7BB93EA-B4BE-3B44-8CD7-1C92ED3B1C32}" destId="{28AF92F7-4CD3-884D-BE31-1CB4AAA44970}" srcOrd="0" destOrd="1" presId="urn:microsoft.com/office/officeart/2005/8/layout/hProcess4"/>
    <dgm:cxn modelId="{132CF165-D040-744A-9117-AEA321C7ACF8}" srcId="{111584EB-E089-BC42-AEDD-9E08F4059BF1}" destId="{F1EC9034-EF21-0440-8DD0-81A2CA501EFC}" srcOrd="0" destOrd="0" parTransId="{9705871B-27CC-634B-B044-087A20C597FE}" sibTransId="{0A562022-1BD1-9241-854E-B2C14376B42A}"/>
    <dgm:cxn modelId="{6510547C-674B-9443-8EFB-187C89EF1D51}" srcId="{406A3FA9-CAE1-3848-9265-639D07DCCA7E}" destId="{08ACC921-4378-AF42-B9A9-F93D63CBCDB0}" srcOrd="0" destOrd="0" parTransId="{C15EEA86-B37F-634A-AE9D-4908F5C922BA}" sibTransId="{09899E59-6116-BA40-B9A9-24A44DCF6249}"/>
    <dgm:cxn modelId="{8222F12B-E8C1-AC43-BA36-0EA1CCE8D22B}" type="presParOf" srcId="{26976D85-25CA-414A-B26A-42B74A8B7EAD}" destId="{EF0202B0-AD08-5F45-AF31-A9D30EF7CECD}" srcOrd="0" destOrd="0" presId="urn:microsoft.com/office/officeart/2005/8/layout/hProcess4"/>
    <dgm:cxn modelId="{2CC169EB-55DF-414C-8EF0-7DBDE81EC621}" type="presParOf" srcId="{26976D85-25CA-414A-B26A-42B74A8B7EAD}" destId="{E9707363-8511-2140-9D16-34554FFC71C1}" srcOrd="1" destOrd="0" presId="urn:microsoft.com/office/officeart/2005/8/layout/hProcess4"/>
    <dgm:cxn modelId="{7DF86EEA-29CA-504D-98BC-FC782D84ED01}" type="presParOf" srcId="{26976D85-25CA-414A-B26A-42B74A8B7EAD}" destId="{8FB01464-5DD7-524D-85D9-525A0380B535}" srcOrd="2" destOrd="0" presId="urn:microsoft.com/office/officeart/2005/8/layout/hProcess4"/>
    <dgm:cxn modelId="{77DB66D3-B26A-9542-B9CB-DBAAA316A1DC}" type="presParOf" srcId="{8FB01464-5DD7-524D-85D9-525A0380B535}" destId="{2A7CA8AF-3DC1-B243-97C6-A7737DC369D2}" srcOrd="0" destOrd="0" presId="urn:microsoft.com/office/officeart/2005/8/layout/hProcess4"/>
    <dgm:cxn modelId="{8C998830-2A78-6F44-9F74-6025004FD009}" type="presParOf" srcId="{2A7CA8AF-3DC1-B243-97C6-A7737DC369D2}" destId="{1F135C8C-1B98-B345-8FFE-C1D5DF3B87B6}" srcOrd="0" destOrd="0" presId="urn:microsoft.com/office/officeart/2005/8/layout/hProcess4"/>
    <dgm:cxn modelId="{5569B110-4F26-A44E-AAEA-DF4F87C3E24E}" type="presParOf" srcId="{2A7CA8AF-3DC1-B243-97C6-A7737DC369D2}" destId="{28AF92F7-4CD3-884D-BE31-1CB4AAA44970}" srcOrd="1" destOrd="0" presId="urn:microsoft.com/office/officeart/2005/8/layout/hProcess4"/>
    <dgm:cxn modelId="{FA8846BD-3981-AF4E-9E97-9BB130E670C9}" type="presParOf" srcId="{2A7CA8AF-3DC1-B243-97C6-A7737DC369D2}" destId="{B07B3DE5-3816-DC41-A7AF-A3EBBD0BFA73}" srcOrd="2" destOrd="0" presId="urn:microsoft.com/office/officeart/2005/8/layout/hProcess4"/>
    <dgm:cxn modelId="{6FB0B0D0-53C7-4C41-962B-3855DB98CB49}" type="presParOf" srcId="{2A7CA8AF-3DC1-B243-97C6-A7737DC369D2}" destId="{06B077D9-EFA8-3246-A002-036251830936}" srcOrd="3" destOrd="0" presId="urn:microsoft.com/office/officeart/2005/8/layout/hProcess4"/>
    <dgm:cxn modelId="{7A49CC06-2913-7742-8FE9-57972B2F231D}" type="presParOf" srcId="{2A7CA8AF-3DC1-B243-97C6-A7737DC369D2}" destId="{3F97A76C-8F7C-CC4B-8653-7289B74224EE}" srcOrd="4" destOrd="0" presId="urn:microsoft.com/office/officeart/2005/8/layout/hProcess4"/>
    <dgm:cxn modelId="{3462BB6E-FF04-AE4D-8414-B56FA77E0DB8}" type="presParOf" srcId="{8FB01464-5DD7-524D-85D9-525A0380B535}" destId="{E73C25F1-781F-4148-BBDE-E5BF55711A29}" srcOrd="1" destOrd="0" presId="urn:microsoft.com/office/officeart/2005/8/layout/hProcess4"/>
    <dgm:cxn modelId="{E3B89E38-33E4-C847-89FC-2215108F61F3}" type="presParOf" srcId="{8FB01464-5DD7-524D-85D9-525A0380B535}" destId="{23536261-FCD0-F14A-BB1E-9CA04BC0CAD9}" srcOrd="2" destOrd="0" presId="urn:microsoft.com/office/officeart/2005/8/layout/hProcess4"/>
    <dgm:cxn modelId="{5AC2B17B-8E2D-DD43-A696-EED6A7549BDE}" type="presParOf" srcId="{23536261-FCD0-F14A-BB1E-9CA04BC0CAD9}" destId="{0783745E-F294-B04A-846C-234346C3ACDA}" srcOrd="0" destOrd="0" presId="urn:microsoft.com/office/officeart/2005/8/layout/hProcess4"/>
    <dgm:cxn modelId="{521F4651-F6DA-4E45-AF61-CDE8A2837DB4}" type="presParOf" srcId="{23536261-FCD0-F14A-BB1E-9CA04BC0CAD9}" destId="{7F2F62F2-9628-3A46-872C-B097E706D172}" srcOrd="1" destOrd="0" presId="urn:microsoft.com/office/officeart/2005/8/layout/hProcess4"/>
    <dgm:cxn modelId="{9E151C3B-2C49-6945-8122-C6BB2068823F}" type="presParOf" srcId="{23536261-FCD0-F14A-BB1E-9CA04BC0CAD9}" destId="{DEB3956C-BF8A-014C-9821-2B58363787A8}" srcOrd="2" destOrd="0" presId="urn:microsoft.com/office/officeart/2005/8/layout/hProcess4"/>
    <dgm:cxn modelId="{DADC096B-B55F-8F4D-AEB5-A3EA27EF977F}" type="presParOf" srcId="{23536261-FCD0-F14A-BB1E-9CA04BC0CAD9}" destId="{349DB214-F5E7-1746-8B29-B97A4FF9220D}" srcOrd="3" destOrd="0" presId="urn:microsoft.com/office/officeart/2005/8/layout/hProcess4"/>
    <dgm:cxn modelId="{E06AAECA-BADF-5445-8662-4BD53C4CFF67}" type="presParOf" srcId="{23536261-FCD0-F14A-BB1E-9CA04BC0CAD9}" destId="{A328D3FD-D0C8-B241-9076-C76E7870DF82}" srcOrd="4" destOrd="0" presId="urn:microsoft.com/office/officeart/2005/8/layout/hProcess4"/>
    <dgm:cxn modelId="{1859A930-F23C-1748-9E81-D4D375A870D3}" type="presParOf" srcId="{8FB01464-5DD7-524D-85D9-525A0380B535}" destId="{894039F2-2FF9-5145-919C-1330852989DE}" srcOrd="3" destOrd="0" presId="urn:microsoft.com/office/officeart/2005/8/layout/hProcess4"/>
    <dgm:cxn modelId="{8F73F0A5-B8ED-0741-8553-12BAD692727F}" type="presParOf" srcId="{8FB01464-5DD7-524D-85D9-525A0380B535}" destId="{569684E6-07D2-9344-9702-115F2D5A4CCD}" srcOrd="4" destOrd="0" presId="urn:microsoft.com/office/officeart/2005/8/layout/hProcess4"/>
    <dgm:cxn modelId="{C7119415-BBAC-3842-8564-BE648D4C0FA8}" type="presParOf" srcId="{569684E6-07D2-9344-9702-115F2D5A4CCD}" destId="{0C28F9C1-BC13-7747-8282-9BBD54367019}" srcOrd="0" destOrd="0" presId="urn:microsoft.com/office/officeart/2005/8/layout/hProcess4"/>
    <dgm:cxn modelId="{7B149F88-A062-0746-BBD4-08F0C3EEA423}" type="presParOf" srcId="{569684E6-07D2-9344-9702-115F2D5A4CCD}" destId="{49F8C36D-C6B4-974E-A9B2-33C81CC772FF}" srcOrd="1" destOrd="0" presId="urn:microsoft.com/office/officeart/2005/8/layout/hProcess4"/>
    <dgm:cxn modelId="{043068CA-1A42-514C-9235-3F71FC0B33B6}" type="presParOf" srcId="{569684E6-07D2-9344-9702-115F2D5A4CCD}" destId="{F18830C5-6329-B749-8553-2E74CA07E0DF}" srcOrd="2" destOrd="0" presId="urn:microsoft.com/office/officeart/2005/8/layout/hProcess4"/>
    <dgm:cxn modelId="{49539BF9-6ED1-8A42-9E6F-7E23E2B69DBE}" type="presParOf" srcId="{569684E6-07D2-9344-9702-115F2D5A4CCD}" destId="{B4B453A6-9B59-C64F-AAE5-B4CE6E339C01}" srcOrd="3" destOrd="0" presId="urn:microsoft.com/office/officeart/2005/8/layout/hProcess4"/>
    <dgm:cxn modelId="{AE054D87-00DF-DE40-8A17-6CAD963481A7}" type="presParOf" srcId="{569684E6-07D2-9344-9702-115F2D5A4CCD}" destId="{CA8AA5BB-48F7-BD44-A5A3-A74A34567D0E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15CCFC00-DB46-9C46-ABDC-BC5BA26A90D8}" type="doc">
      <dgm:prSet loTypeId="urn:microsoft.com/office/officeart/2008/layout/TitlePictureLineup" loCatId="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81F27FE3-D50B-A248-96B8-6D8ED9D2FA9D}">
      <dgm:prSet phldrT="[Texto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s-ES" dirty="0" smtClean="0"/>
            <a:t>unilaterales</a:t>
          </a:r>
          <a:endParaRPr lang="es-ES" dirty="0"/>
        </a:p>
      </dgm:t>
    </dgm:pt>
    <dgm:pt modelId="{F37050B3-1EBB-1E4D-A492-233A0B56BAD2}" type="parTrans" cxnId="{652A913E-1941-2642-B6A6-0BA8097EAD89}">
      <dgm:prSet/>
      <dgm:spPr/>
      <dgm:t>
        <a:bodyPr/>
        <a:lstStyle/>
        <a:p>
          <a:endParaRPr lang="es-ES"/>
        </a:p>
      </dgm:t>
    </dgm:pt>
    <dgm:pt modelId="{B574D2A8-0C5C-7445-9CB6-CCBD40E2D6B9}" type="sibTrans" cxnId="{652A913E-1941-2642-B6A6-0BA8097EAD89}">
      <dgm:prSet/>
      <dgm:spPr/>
      <dgm:t>
        <a:bodyPr/>
        <a:lstStyle/>
        <a:p>
          <a:endParaRPr lang="es-ES"/>
        </a:p>
      </dgm:t>
    </dgm:pt>
    <dgm:pt modelId="{C3918B73-31DA-2C4F-A030-AAE3443F9F98}">
      <dgm:prSet phldrT="[Texto]" custT="1"/>
      <dgm:spPr>
        <a:solidFill>
          <a:srgbClr val="FFFF00"/>
        </a:solidFill>
      </dgm:spPr>
      <dgm:t>
        <a:bodyPr/>
        <a:lstStyle/>
        <a:p>
          <a:r>
            <a:rPr lang="es-ES" sz="1400" dirty="0" smtClean="0"/>
            <a:t>Autarquía</a:t>
          </a:r>
        </a:p>
        <a:p>
          <a:r>
            <a:rPr lang="es-ES" sz="1400" dirty="0" smtClean="0"/>
            <a:t>responsable</a:t>
          </a:r>
          <a:endParaRPr lang="es-ES" sz="1400" dirty="0"/>
        </a:p>
      </dgm:t>
    </dgm:pt>
    <dgm:pt modelId="{C3F6BD78-F7FF-0141-A1D0-5B32C1F375D3}" type="parTrans" cxnId="{79FE302C-59A8-AF43-90DE-65EE18FC9166}">
      <dgm:prSet/>
      <dgm:spPr/>
      <dgm:t>
        <a:bodyPr/>
        <a:lstStyle/>
        <a:p>
          <a:endParaRPr lang="es-ES"/>
        </a:p>
      </dgm:t>
    </dgm:pt>
    <dgm:pt modelId="{2AFE0DEA-1BD1-E740-9D08-DE7C4FF640A4}" type="sibTrans" cxnId="{79FE302C-59A8-AF43-90DE-65EE18FC9166}">
      <dgm:prSet/>
      <dgm:spPr/>
      <dgm:t>
        <a:bodyPr/>
        <a:lstStyle/>
        <a:p>
          <a:endParaRPr lang="es-ES"/>
        </a:p>
      </dgm:t>
    </dgm:pt>
    <dgm:pt modelId="{FD5F83F3-C522-CF46-B3C5-B1A3303D8C8E}">
      <dgm:prSet phldrT="[Texto]"/>
      <dgm:spPr/>
      <dgm:t>
        <a:bodyPr/>
        <a:lstStyle/>
        <a:p>
          <a:r>
            <a:rPr lang="es-ES" dirty="0" smtClean="0"/>
            <a:t>bilaterales</a:t>
          </a:r>
          <a:endParaRPr lang="es-ES" dirty="0"/>
        </a:p>
      </dgm:t>
    </dgm:pt>
    <dgm:pt modelId="{A7685405-D6E8-E144-8952-B689F0C86C67}" type="parTrans" cxnId="{7DD3CDAF-89EA-BD48-8081-BDCAF2758BB7}">
      <dgm:prSet/>
      <dgm:spPr/>
      <dgm:t>
        <a:bodyPr/>
        <a:lstStyle/>
        <a:p>
          <a:endParaRPr lang="es-ES"/>
        </a:p>
      </dgm:t>
    </dgm:pt>
    <dgm:pt modelId="{9D2E1527-B234-2446-9041-9989ADE56E85}" type="sibTrans" cxnId="{7DD3CDAF-89EA-BD48-8081-BDCAF2758BB7}">
      <dgm:prSet/>
      <dgm:spPr/>
      <dgm:t>
        <a:bodyPr/>
        <a:lstStyle/>
        <a:p>
          <a:endParaRPr lang="es-ES"/>
        </a:p>
      </dgm:t>
    </dgm:pt>
    <dgm:pt modelId="{18D64392-7D21-5945-9343-CC3853845FA6}">
      <dgm:prSet phldrT="[Texto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s-ES" sz="1400" dirty="0" smtClean="0"/>
            <a:t>Responsabilidad</a:t>
          </a:r>
        </a:p>
        <a:p>
          <a:r>
            <a:rPr lang="es-ES" sz="1400" dirty="0" smtClean="0"/>
            <a:t>contrastada</a:t>
          </a:r>
          <a:endParaRPr lang="es-ES" sz="1400" dirty="0"/>
        </a:p>
      </dgm:t>
    </dgm:pt>
    <dgm:pt modelId="{021EF0A9-ACBF-F541-B4DC-E3FB37C2391C}" type="parTrans" cxnId="{244722C1-FE02-A249-96FC-8D7B9A2DFF79}">
      <dgm:prSet/>
      <dgm:spPr/>
      <dgm:t>
        <a:bodyPr/>
        <a:lstStyle/>
        <a:p>
          <a:endParaRPr lang="es-ES"/>
        </a:p>
      </dgm:t>
    </dgm:pt>
    <dgm:pt modelId="{6B4AF2EC-EB60-7F4F-B500-5A907A3450B0}" type="sibTrans" cxnId="{244722C1-FE02-A249-96FC-8D7B9A2DFF79}">
      <dgm:prSet/>
      <dgm:spPr/>
      <dgm:t>
        <a:bodyPr/>
        <a:lstStyle/>
        <a:p>
          <a:endParaRPr lang="es-ES"/>
        </a:p>
      </dgm:t>
    </dgm:pt>
    <dgm:pt modelId="{7A25E1BA-F416-DA42-B42A-96D3943A4353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multilaterales</a:t>
          </a:r>
          <a:endParaRPr lang="es-ES" dirty="0"/>
        </a:p>
      </dgm:t>
    </dgm:pt>
    <dgm:pt modelId="{06DF5D03-074A-2944-BE33-F758DBA8EEF0}" type="parTrans" cxnId="{581DDCCB-9020-324E-BA79-04874A7451FF}">
      <dgm:prSet/>
      <dgm:spPr/>
      <dgm:t>
        <a:bodyPr/>
        <a:lstStyle/>
        <a:p>
          <a:endParaRPr lang="es-ES"/>
        </a:p>
      </dgm:t>
    </dgm:pt>
    <dgm:pt modelId="{4FC3320C-7F23-234D-83B1-2DAE6145D807}" type="sibTrans" cxnId="{581DDCCB-9020-324E-BA79-04874A7451FF}">
      <dgm:prSet/>
      <dgm:spPr/>
      <dgm:t>
        <a:bodyPr/>
        <a:lstStyle/>
        <a:p>
          <a:endParaRPr lang="es-ES"/>
        </a:p>
      </dgm:t>
    </dgm:pt>
    <dgm:pt modelId="{498712B8-DD06-1C49-9FB1-5CAE0166FCEF}">
      <dgm:prSet phldrT="[Texto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s-ES" sz="1400" dirty="0" smtClean="0"/>
            <a:t>Corresponsabilidad</a:t>
          </a:r>
          <a:endParaRPr lang="es-ES" sz="1400" dirty="0"/>
        </a:p>
      </dgm:t>
    </dgm:pt>
    <dgm:pt modelId="{CEA89B54-5ED1-B443-BF3F-2EEFC44D6F3F}" type="parTrans" cxnId="{A43AE199-4D24-1A45-B47B-1746B309240C}">
      <dgm:prSet/>
      <dgm:spPr/>
      <dgm:t>
        <a:bodyPr/>
        <a:lstStyle/>
        <a:p>
          <a:endParaRPr lang="es-ES"/>
        </a:p>
      </dgm:t>
    </dgm:pt>
    <dgm:pt modelId="{50FDA48F-3CF6-7043-943D-93BC3FF5D38F}" type="sibTrans" cxnId="{A43AE199-4D24-1A45-B47B-1746B309240C}">
      <dgm:prSet/>
      <dgm:spPr/>
      <dgm:t>
        <a:bodyPr/>
        <a:lstStyle/>
        <a:p>
          <a:endParaRPr lang="es-ES"/>
        </a:p>
      </dgm:t>
    </dgm:pt>
    <dgm:pt modelId="{D395FE97-8734-644E-8D08-2CD47DEF9C9E}">
      <dgm:prSet phldrT="[Texto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s-ES" sz="1400" dirty="0" smtClean="0"/>
            <a:t>comunitaria</a:t>
          </a:r>
          <a:endParaRPr lang="es-ES" sz="1400" dirty="0"/>
        </a:p>
      </dgm:t>
    </dgm:pt>
    <dgm:pt modelId="{3DEC638D-D902-584D-BC30-993F20214759}" type="parTrans" cxnId="{84074F2C-D7A9-7A46-9C9B-D63471C9E115}">
      <dgm:prSet/>
      <dgm:spPr/>
      <dgm:t>
        <a:bodyPr/>
        <a:lstStyle/>
        <a:p>
          <a:endParaRPr lang="es-ES"/>
        </a:p>
      </dgm:t>
    </dgm:pt>
    <dgm:pt modelId="{5CF76F7B-9AE8-B045-8293-EC72DBA3356F}" type="sibTrans" cxnId="{84074F2C-D7A9-7A46-9C9B-D63471C9E115}">
      <dgm:prSet/>
      <dgm:spPr/>
      <dgm:t>
        <a:bodyPr/>
        <a:lstStyle/>
        <a:p>
          <a:endParaRPr lang="es-ES"/>
        </a:p>
      </dgm:t>
    </dgm:pt>
    <dgm:pt modelId="{A55CE075-BA45-0F4F-AA48-F5C14A59EB50}" type="pres">
      <dgm:prSet presAssocID="{15CCFC00-DB46-9C46-ABDC-BC5BA26A90D8}" presName="Name0" presStyleCnt="0">
        <dgm:presLayoutVars>
          <dgm:dir/>
        </dgm:presLayoutVars>
      </dgm:prSet>
      <dgm:spPr/>
      <dgm:t>
        <a:bodyPr/>
        <a:lstStyle/>
        <a:p>
          <a:endParaRPr lang="es-ES"/>
        </a:p>
      </dgm:t>
    </dgm:pt>
    <dgm:pt modelId="{CBF0111A-F543-3F46-AB66-8F5EDA30A09A}" type="pres">
      <dgm:prSet presAssocID="{81F27FE3-D50B-A248-96B8-6D8ED9D2FA9D}" presName="composite" presStyleCnt="0"/>
      <dgm:spPr/>
    </dgm:pt>
    <dgm:pt modelId="{AAE7F086-24E1-8147-A090-D49C827122C0}" type="pres">
      <dgm:prSet presAssocID="{81F27FE3-D50B-A248-96B8-6D8ED9D2FA9D}" presName="Accent" presStyleLbl="alignAcc1" presStyleIdx="0" presStyleCnt="3"/>
      <dgm:spPr/>
    </dgm:pt>
    <dgm:pt modelId="{0D5DEB1F-15A2-B549-8D7B-8BC20BD44816}" type="pres">
      <dgm:prSet presAssocID="{81F27FE3-D50B-A248-96B8-6D8ED9D2FA9D}" presName="Image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</dgm:spPr>
    </dgm:pt>
    <dgm:pt modelId="{C1B3BB50-0F97-AC44-B9A3-654271B5AF24}" type="pres">
      <dgm:prSet presAssocID="{81F27FE3-D50B-A248-96B8-6D8ED9D2FA9D}" presName="Child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C205192-E6B6-9740-9A81-970FB4E26FB8}" type="pres">
      <dgm:prSet presAssocID="{81F27FE3-D50B-A248-96B8-6D8ED9D2FA9D}" presName="Parent" presStyleLbl="align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F803BF9-7396-5F48-BD6F-7A0402D527C0}" type="pres">
      <dgm:prSet presAssocID="{B574D2A8-0C5C-7445-9CB6-CCBD40E2D6B9}" presName="sibTrans" presStyleCnt="0"/>
      <dgm:spPr/>
    </dgm:pt>
    <dgm:pt modelId="{2A50AD28-0628-2144-B877-2734E331E356}" type="pres">
      <dgm:prSet presAssocID="{FD5F83F3-C522-CF46-B3C5-B1A3303D8C8E}" presName="composite" presStyleCnt="0"/>
      <dgm:spPr/>
    </dgm:pt>
    <dgm:pt modelId="{9660DF47-356C-0E49-9624-9FB5163506F6}" type="pres">
      <dgm:prSet presAssocID="{FD5F83F3-C522-CF46-B3C5-B1A3303D8C8E}" presName="Accent" presStyleLbl="alignAcc1" presStyleIdx="1" presStyleCnt="3"/>
      <dgm:spPr/>
    </dgm:pt>
    <dgm:pt modelId="{4A4C4848-0F67-CA40-9138-643296B7DAF8}" type="pres">
      <dgm:prSet presAssocID="{FD5F83F3-C522-CF46-B3C5-B1A3303D8C8E}" presName="Image" presStyleLbl="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5000" r="-35000"/>
          </a:stretch>
        </a:blipFill>
      </dgm:spPr>
    </dgm:pt>
    <dgm:pt modelId="{8B14B56C-6EEE-984D-A335-B8F350DEB0E2}" type="pres">
      <dgm:prSet presAssocID="{FD5F83F3-C522-CF46-B3C5-B1A3303D8C8E}" presName="Child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49189D-3979-1E44-8236-A63FFD72B432}" type="pres">
      <dgm:prSet presAssocID="{FD5F83F3-C522-CF46-B3C5-B1A3303D8C8E}" presName="Parent" presStyleLbl="align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E45B3F4-6340-3542-988F-51C861467048}" type="pres">
      <dgm:prSet presAssocID="{9D2E1527-B234-2446-9041-9989ADE56E85}" presName="sibTrans" presStyleCnt="0"/>
      <dgm:spPr/>
    </dgm:pt>
    <dgm:pt modelId="{500B4999-670D-9F41-A41E-B55699D629E6}" type="pres">
      <dgm:prSet presAssocID="{7A25E1BA-F416-DA42-B42A-96D3943A4353}" presName="composite" presStyleCnt="0"/>
      <dgm:spPr/>
    </dgm:pt>
    <dgm:pt modelId="{0D1E1FFD-58B8-6D4D-9119-EEA5EC9A07BA}" type="pres">
      <dgm:prSet presAssocID="{7A25E1BA-F416-DA42-B42A-96D3943A4353}" presName="Accent" presStyleLbl="alignAcc1" presStyleIdx="2" presStyleCnt="3"/>
      <dgm:spPr/>
    </dgm:pt>
    <dgm:pt modelId="{DD04463F-E743-E649-A542-E8D5A713EE92}" type="pres">
      <dgm:prSet presAssocID="{7A25E1BA-F416-DA42-B42A-96D3943A4353}" presName="Image" presStyleLbl="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</dgm:spPr>
    </dgm:pt>
    <dgm:pt modelId="{C6B3B122-0995-274B-AA09-DA8B1BD8CF29}" type="pres">
      <dgm:prSet presAssocID="{7A25E1BA-F416-DA42-B42A-96D3943A4353}" presName="Child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2A0D6A2-402C-1A41-B9A3-333D0E61CDAB}" type="pres">
      <dgm:prSet presAssocID="{7A25E1BA-F416-DA42-B42A-96D3943A4353}" presName="Parent" presStyleLbl="align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2A60F9A-81D7-E54F-8A15-45D42E2F1DFF}" type="presOf" srcId="{18D64392-7D21-5945-9343-CC3853845FA6}" destId="{8B14B56C-6EEE-984D-A335-B8F350DEB0E2}" srcOrd="0" destOrd="0" presId="urn:microsoft.com/office/officeart/2008/layout/TitlePictureLineup"/>
    <dgm:cxn modelId="{608F6058-6097-8A4E-99B3-104121310142}" type="presOf" srcId="{D395FE97-8734-644E-8D08-2CD47DEF9C9E}" destId="{C6B3B122-0995-274B-AA09-DA8B1BD8CF29}" srcOrd="0" destOrd="1" presId="urn:microsoft.com/office/officeart/2008/layout/TitlePictureLineup"/>
    <dgm:cxn modelId="{5C11D4F2-C295-DE44-AFDD-189152054573}" type="presOf" srcId="{7A25E1BA-F416-DA42-B42A-96D3943A4353}" destId="{82A0D6A2-402C-1A41-B9A3-333D0E61CDAB}" srcOrd="0" destOrd="0" presId="urn:microsoft.com/office/officeart/2008/layout/TitlePictureLineup"/>
    <dgm:cxn modelId="{84074F2C-D7A9-7A46-9C9B-D63471C9E115}" srcId="{7A25E1BA-F416-DA42-B42A-96D3943A4353}" destId="{D395FE97-8734-644E-8D08-2CD47DEF9C9E}" srcOrd="1" destOrd="0" parTransId="{3DEC638D-D902-584D-BC30-993F20214759}" sibTransId="{5CF76F7B-9AE8-B045-8293-EC72DBA3356F}"/>
    <dgm:cxn modelId="{5278DBAC-F749-3E41-A259-FAEA6E7DF021}" type="presOf" srcId="{498712B8-DD06-1C49-9FB1-5CAE0166FCEF}" destId="{C6B3B122-0995-274B-AA09-DA8B1BD8CF29}" srcOrd="0" destOrd="0" presId="urn:microsoft.com/office/officeart/2008/layout/TitlePictureLineup"/>
    <dgm:cxn modelId="{BAABEF17-E5A8-FC49-8405-3957A8A5A3C6}" type="presOf" srcId="{C3918B73-31DA-2C4F-A030-AAE3443F9F98}" destId="{C1B3BB50-0F97-AC44-B9A3-654271B5AF24}" srcOrd="0" destOrd="0" presId="urn:microsoft.com/office/officeart/2008/layout/TitlePictureLineup"/>
    <dgm:cxn modelId="{A0B3F40A-2627-B342-894E-7CE35174FCE0}" type="presOf" srcId="{15CCFC00-DB46-9C46-ABDC-BC5BA26A90D8}" destId="{A55CE075-BA45-0F4F-AA48-F5C14A59EB50}" srcOrd="0" destOrd="0" presId="urn:microsoft.com/office/officeart/2008/layout/TitlePictureLineup"/>
    <dgm:cxn modelId="{652A913E-1941-2642-B6A6-0BA8097EAD89}" srcId="{15CCFC00-DB46-9C46-ABDC-BC5BA26A90D8}" destId="{81F27FE3-D50B-A248-96B8-6D8ED9D2FA9D}" srcOrd="0" destOrd="0" parTransId="{F37050B3-1EBB-1E4D-A492-233A0B56BAD2}" sibTransId="{B574D2A8-0C5C-7445-9CB6-CCBD40E2D6B9}"/>
    <dgm:cxn modelId="{244722C1-FE02-A249-96FC-8D7B9A2DFF79}" srcId="{FD5F83F3-C522-CF46-B3C5-B1A3303D8C8E}" destId="{18D64392-7D21-5945-9343-CC3853845FA6}" srcOrd="0" destOrd="0" parTransId="{021EF0A9-ACBF-F541-B4DC-E3FB37C2391C}" sibTransId="{6B4AF2EC-EB60-7F4F-B500-5A907A3450B0}"/>
    <dgm:cxn modelId="{581DDCCB-9020-324E-BA79-04874A7451FF}" srcId="{15CCFC00-DB46-9C46-ABDC-BC5BA26A90D8}" destId="{7A25E1BA-F416-DA42-B42A-96D3943A4353}" srcOrd="2" destOrd="0" parTransId="{06DF5D03-074A-2944-BE33-F758DBA8EEF0}" sibTransId="{4FC3320C-7F23-234D-83B1-2DAE6145D807}"/>
    <dgm:cxn modelId="{79FE302C-59A8-AF43-90DE-65EE18FC9166}" srcId="{81F27FE3-D50B-A248-96B8-6D8ED9D2FA9D}" destId="{C3918B73-31DA-2C4F-A030-AAE3443F9F98}" srcOrd="0" destOrd="0" parTransId="{C3F6BD78-F7FF-0141-A1D0-5B32C1F375D3}" sibTransId="{2AFE0DEA-1BD1-E740-9D08-DE7C4FF640A4}"/>
    <dgm:cxn modelId="{7DD3CDAF-89EA-BD48-8081-BDCAF2758BB7}" srcId="{15CCFC00-DB46-9C46-ABDC-BC5BA26A90D8}" destId="{FD5F83F3-C522-CF46-B3C5-B1A3303D8C8E}" srcOrd="1" destOrd="0" parTransId="{A7685405-D6E8-E144-8952-B689F0C86C67}" sibTransId="{9D2E1527-B234-2446-9041-9989ADE56E85}"/>
    <dgm:cxn modelId="{C52EFFB2-2764-7342-8EB4-75E51FFD5F16}" type="presOf" srcId="{81F27FE3-D50B-A248-96B8-6D8ED9D2FA9D}" destId="{0C205192-E6B6-9740-9A81-970FB4E26FB8}" srcOrd="0" destOrd="0" presId="urn:microsoft.com/office/officeart/2008/layout/TitlePictureLineup"/>
    <dgm:cxn modelId="{E7B258EA-C27B-ED4F-9AB1-CFEC0EE0D35E}" type="presOf" srcId="{FD5F83F3-C522-CF46-B3C5-B1A3303D8C8E}" destId="{4349189D-3979-1E44-8236-A63FFD72B432}" srcOrd="0" destOrd="0" presId="urn:microsoft.com/office/officeart/2008/layout/TitlePictureLineup"/>
    <dgm:cxn modelId="{A43AE199-4D24-1A45-B47B-1746B309240C}" srcId="{7A25E1BA-F416-DA42-B42A-96D3943A4353}" destId="{498712B8-DD06-1C49-9FB1-5CAE0166FCEF}" srcOrd="0" destOrd="0" parTransId="{CEA89B54-5ED1-B443-BF3F-2EEFC44D6F3F}" sibTransId="{50FDA48F-3CF6-7043-943D-93BC3FF5D38F}"/>
    <dgm:cxn modelId="{F10B0F2C-6EF9-5E44-BF19-8D399311DF61}" type="presParOf" srcId="{A55CE075-BA45-0F4F-AA48-F5C14A59EB50}" destId="{CBF0111A-F543-3F46-AB66-8F5EDA30A09A}" srcOrd="0" destOrd="0" presId="urn:microsoft.com/office/officeart/2008/layout/TitlePictureLineup"/>
    <dgm:cxn modelId="{D8AE4327-24F4-DB42-86FE-526314AADB37}" type="presParOf" srcId="{CBF0111A-F543-3F46-AB66-8F5EDA30A09A}" destId="{AAE7F086-24E1-8147-A090-D49C827122C0}" srcOrd="0" destOrd="0" presId="urn:microsoft.com/office/officeart/2008/layout/TitlePictureLineup"/>
    <dgm:cxn modelId="{DE1A1323-0889-B645-B7A4-81D9C18E34CD}" type="presParOf" srcId="{CBF0111A-F543-3F46-AB66-8F5EDA30A09A}" destId="{0D5DEB1F-15A2-B549-8D7B-8BC20BD44816}" srcOrd="1" destOrd="0" presId="urn:microsoft.com/office/officeart/2008/layout/TitlePictureLineup"/>
    <dgm:cxn modelId="{D63B105F-63ED-F240-957A-97AA4DB0FF53}" type="presParOf" srcId="{CBF0111A-F543-3F46-AB66-8F5EDA30A09A}" destId="{C1B3BB50-0F97-AC44-B9A3-654271B5AF24}" srcOrd="2" destOrd="0" presId="urn:microsoft.com/office/officeart/2008/layout/TitlePictureLineup"/>
    <dgm:cxn modelId="{93C7561D-0464-9342-AFFF-91D540B8990B}" type="presParOf" srcId="{CBF0111A-F543-3F46-AB66-8F5EDA30A09A}" destId="{0C205192-E6B6-9740-9A81-970FB4E26FB8}" srcOrd="3" destOrd="0" presId="urn:microsoft.com/office/officeart/2008/layout/TitlePictureLineup"/>
    <dgm:cxn modelId="{2C7A20EC-3717-1843-9F82-82BD9F4739AB}" type="presParOf" srcId="{A55CE075-BA45-0F4F-AA48-F5C14A59EB50}" destId="{0F803BF9-7396-5F48-BD6F-7A0402D527C0}" srcOrd="1" destOrd="0" presId="urn:microsoft.com/office/officeart/2008/layout/TitlePictureLineup"/>
    <dgm:cxn modelId="{1129B2D8-F115-5744-9B2B-45C35BF4C068}" type="presParOf" srcId="{A55CE075-BA45-0F4F-AA48-F5C14A59EB50}" destId="{2A50AD28-0628-2144-B877-2734E331E356}" srcOrd="2" destOrd="0" presId="urn:microsoft.com/office/officeart/2008/layout/TitlePictureLineup"/>
    <dgm:cxn modelId="{2F27F46A-348D-784A-A608-0FE925AC7E8E}" type="presParOf" srcId="{2A50AD28-0628-2144-B877-2734E331E356}" destId="{9660DF47-356C-0E49-9624-9FB5163506F6}" srcOrd="0" destOrd="0" presId="urn:microsoft.com/office/officeart/2008/layout/TitlePictureLineup"/>
    <dgm:cxn modelId="{E46A9385-84E1-A642-A003-84A20BF48676}" type="presParOf" srcId="{2A50AD28-0628-2144-B877-2734E331E356}" destId="{4A4C4848-0F67-CA40-9138-643296B7DAF8}" srcOrd="1" destOrd="0" presId="urn:microsoft.com/office/officeart/2008/layout/TitlePictureLineup"/>
    <dgm:cxn modelId="{C33E085B-E84D-0B43-87CE-0EE7AE16C171}" type="presParOf" srcId="{2A50AD28-0628-2144-B877-2734E331E356}" destId="{8B14B56C-6EEE-984D-A335-B8F350DEB0E2}" srcOrd="2" destOrd="0" presId="urn:microsoft.com/office/officeart/2008/layout/TitlePictureLineup"/>
    <dgm:cxn modelId="{77D6F722-748C-7B41-A730-012D8797D125}" type="presParOf" srcId="{2A50AD28-0628-2144-B877-2734E331E356}" destId="{4349189D-3979-1E44-8236-A63FFD72B432}" srcOrd="3" destOrd="0" presId="urn:microsoft.com/office/officeart/2008/layout/TitlePictureLineup"/>
    <dgm:cxn modelId="{43F7B2B1-77A3-E141-A788-D0F6967FEA36}" type="presParOf" srcId="{A55CE075-BA45-0F4F-AA48-F5C14A59EB50}" destId="{5E45B3F4-6340-3542-988F-51C861467048}" srcOrd="3" destOrd="0" presId="urn:microsoft.com/office/officeart/2008/layout/TitlePictureLineup"/>
    <dgm:cxn modelId="{B3A16AA0-6A7E-6147-A407-4165202C2D0E}" type="presParOf" srcId="{A55CE075-BA45-0F4F-AA48-F5C14A59EB50}" destId="{500B4999-670D-9F41-A41E-B55699D629E6}" srcOrd="4" destOrd="0" presId="urn:microsoft.com/office/officeart/2008/layout/TitlePictureLineup"/>
    <dgm:cxn modelId="{02FF43DA-AE73-E549-A421-686F0ABABAFB}" type="presParOf" srcId="{500B4999-670D-9F41-A41E-B55699D629E6}" destId="{0D1E1FFD-58B8-6D4D-9119-EEA5EC9A07BA}" srcOrd="0" destOrd="0" presId="urn:microsoft.com/office/officeart/2008/layout/TitlePictureLineup"/>
    <dgm:cxn modelId="{634CC600-692D-F049-B3FD-462236C0E420}" type="presParOf" srcId="{500B4999-670D-9F41-A41E-B55699D629E6}" destId="{DD04463F-E743-E649-A542-E8D5A713EE92}" srcOrd="1" destOrd="0" presId="urn:microsoft.com/office/officeart/2008/layout/TitlePictureLineup"/>
    <dgm:cxn modelId="{52D51B9C-A5B8-C24D-BC71-65749D374B4D}" type="presParOf" srcId="{500B4999-670D-9F41-A41E-B55699D629E6}" destId="{C6B3B122-0995-274B-AA09-DA8B1BD8CF29}" srcOrd="2" destOrd="0" presId="urn:microsoft.com/office/officeart/2008/layout/TitlePictureLineup"/>
    <dgm:cxn modelId="{CF22F72F-27F8-4A4E-A14A-39F1FD4BB6D2}" type="presParOf" srcId="{500B4999-670D-9F41-A41E-B55699D629E6}" destId="{82A0D6A2-402C-1A41-B9A3-333D0E61CDAB}" srcOrd="3" destOrd="0" presId="urn:microsoft.com/office/officeart/2008/layout/TitlePictureLineu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9C8EE089-115A-134A-AA99-902288E00F6F}" type="doc">
      <dgm:prSet loTypeId="urn:microsoft.com/office/officeart/2005/8/layout/process4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B4EC35B6-039A-7944-A6CC-B32B2C1A03E7}">
      <dgm:prSet/>
      <dgm:spPr/>
      <dgm:t>
        <a:bodyPr/>
        <a:lstStyle/>
        <a:p>
          <a:pPr rtl="0"/>
          <a:r>
            <a:rPr lang="es-ES_tradnl" smtClean="0"/>
            <a:t>Búsqueda en oscuridad y esperanza</a:t>
          </a:r>
          <a:endParaRPr lang="es-ES_tradnl"/>
        </a:p>
      </dgm:t>
    </dgm:pt>
    <dgm:pt modelId="{D1B42F10-A0E4-064E-B679-10984FEDE193}" type="parTrans" cxnId="{4EA6E7C1-0915-CE44-9F5B-4F95F4848113}">
      <dgm:prSet/>
      <dgm:spPr/>
      <dgm:t>
        <a:bodyPr/>
        <a:lstStyle/>
        <a:p>
          <a:endParaRPr lang="es-ES"/>
        </a:p>
      </dgm:t>
    </dgm:pt>
    <dgm:pt modelId="{62059D39-F13E-5E4C-9FC5-2A55A1A146A9}" type="sibTrans" cxnId="{4EA6E7C1-0915-CE44-9F5B-4F95F4848113}">
      <dgm:prSet/>
      <dgm:spPr/>
      <dgm:t>
        <a:bodyPr/>
        <a:lstStyle/>
        <a:p>
          <a:endParaRPr lang="es-ES"/>
        </a:p>
      </dgm:t>
    </dgm:pt>
    <dgm:pt modelId="{6FFA787C-5120-7F47-9C34-7F981704B535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pPr rtl="0"/>
          <a:r>
            <a:rPr lang="es-ES_tradnl" smtClean="0"/>
            <a:t>Encuentro con el que sale al encuentro</a:t>
          </a:r>
          <a:endParaRPr lang="es-ES_tradnl"/>
        </a:p>
      </dgm:t>
    </dgm:pt>
    <dgm:pt modelId="{225787F8-B7E4-EE4B-A012-26F5A96CCD90}" type="parTrans" cxnId="{3CDEFC5B-3BAC-2A47-9379-2B5E2FCA90E4}">
      <dgm:prSet/>
      <dgm:spPr/>
      <dgm:t>
        <a:bodyPr/>
        <a:lstStyle/>
        <a:p>
          <a:endParaRPr lang="es-ES"/>
        </a:p>
      </dgm:t>
    </dgm:pt>
    <dgm:pt modelId="{D2DF67B1-4496-094A-8F13-F690BEB419AE}" type="sibTrans" cxnId="{3CDEFC5B-3BAC-2A47-9379-2B5E2FCA90E4}">
      <dgm:prSet/>
      <dgm:spPr/>
      <dgm:t>
        <a:bodyPr/>
        <a:lstStyle/>
        <a:p>
          <a:endParaRPr lang="es-ES"/>
        </a:p>
      </dgm:t>
    </dgm:pt>
    <dgm:pt modelId="{681BD553-C71D-2A45-AEB3-A06788420DB9}">
      <dgm:prSet/>
      <dgm:spPr>
        <a:solidFill>
          <a:schemeClr val="tx1">
            <a:lumMod val="95000"/>
            <a:lumOff val="5000"/>
          </a:schemeClr>
        </a:solidFill>
      </dgm:spPr>
      <dgm:t>
        <a:bodyPr/>
        <a:lstStyle/>
        <a:p>
          <a:pPr rtl="0"/>
          <a:r>
            <a:rPr lang="es-ES_tradnl" smtClean="0"/>
            <a:t>Confusión y dudas</a:t>
          </a:r>
          <a:endParaRPr lang="es-ES_tradnl"/>
        </a:p>
      </dgm:t>
    </dgm:pt>
    <dgm:pt modelId="{A724524D-B9AD-7C40-9252-CB2053C637C4}" type="parTrans" cxnId="{51067BCA-CC0B-A742-9D17-047EFF8346C9}">
      <dgm:prSet/>
      <dgm:spPr/>
      <dgm:t>
        <a:bodyPr/>
        <a:lstStyle/>
        <a:p>
          <a:endParaRPr lang="es-ES"/>
        </a:p>
      </dgm:t>
    </dgm:pt>
    <dgm:pt modelId="{043B7E5F-9397-DB45-B417-F86E45FB0DA0}" type="sibTrans" cxnId="{51067BCA-CC0B-A742-9D17-047EFF8346C9}">
      <dgm:prSet/>
      <dgm:spPr/>
      <dgm:t>
        <a:bodyPr/>
        <a:lstStyle/>
        <a:p>
          <a:endParaRPr lang="es-ES"/>
        </a:p>
      </dgm:t>
    </dgm:pt>
    <dgm:pt modelId="{739C344D-23CE-FB49-B823-F501DE97270A}">
      <dgm:prSet/>
      <dgm:spPr/>
      <dgm:t>
        <a:bodyPr/>
        <a:lstStyle/>
        <a:p>
          <a:pPr rtl="0"/>
          <a:r>
            <a:rPr lang="es-ES_tradnl" smtClean="0"/>
            <a:t>Discernimiento acompañado</a:t>
          </a:r>
          <a:endParaRPr lang="es-ES_tradnl"/>
        </a:p>
      </dgm:t>
    </dgm:pt>
    <dgm:pt modelId="{0447DCA7-692A-7242-8B30-E21DB235B1A9}" type="parTrans" cxnId="{5E76862D-6B46-BB40-BDD1-31C15448FA7B}">
      <dgm:prSet/>
      <dgm:spPr/>
      <dgm:t>
        <a:bodyPr/>
        <a:lstStyle/>
        <a:p>
          <a:endParaRPr lang="es-ES"/>
        </a:p>
      </dgm:t>
    </dgm:pt>
    <dgm:pt modelId="{AF9681BA-DD76-2547-BE03-515C4D136573}" type="sibTrans" cxnId="{5E76862D-6B46-BB40-BDD1-31C15448FA7B}">
      <dgm:prSet/>
      <dgm:spPr/>
      <dgm:t>
        <a:bodyPr/>
        <a:lstStyle/>
        <a:p>
          <a:endParaRPr lang="es-ES"/>
        </a:p>
      </dgm:t>
    </dgm:pt>
    <dgm:pt modelId="{119F7CA4-9B00-2045-A68C-24843908D94D}">
      <dgm:prSet/>
      <dgm:spPr>
        <a:solidFill>
          <a:srgbClr val="660066"/>
        </a:solidFill>
      </dgm:spPr>
      <dgm:t>
        <a:bodyPr/>
        <a:lstStyle/>
        <a:p>
          <a:pPr rtl="0"/>
          <a:r>
            <a:rPr lang="es-ES_tradnl" smtClean="0"/>
            <a:t>Seguimiento en comunidad</a:t>
          </a:r>
          <a:endParaRPr lang="es-ES_tradnl"/>
        </a:p>
      </dgm:t>
    </dgm:pt>
    <dgm:pt modelId="{331B12E7-8809-D145-B0DF-F1A40A592144}" type="parTrans" cxnId="{A8AFCE17-8AD9-624C-BF8C-883C4E8E3533}">
      <dgm:prSet/>
      <dgm:spPr/>
      <dgm:t>
        <a:bodyPr/>
        <a:lstStyle/>
        <a:p>
          <a:endParaRPr lang="es-ES"/>
        </a:p>
      </dgm:t>
    </dgm:pt>
    <dgm:pt modelId="{AFB84300-53F6-784A-8320-095411BC7B2C}" type="sibTrans" cxnId="{A8AFCE17-8AD9-624C-BF8C-883C4E8E3533}">
      <dgm:prSet/>
      <dgm:spPr/>
      <dgm:t>
        <a:bodyPr/>
        <a:lstStyle/>
        <a:p>
          <a:endParaRPr lang="es-ES"/>
        </a:p>
      </dgm:t>
    </dgm:pt>
    <dgm:pt modelId="{DDEA4722-E669-A94B-AB55-1905FD07B3C8}">
      <dgm:prSet/>
      <dgm:spPr/>
      <dgm:t>
        <a:bodyPr/>
        <a:lstStyle/>
        <a:p>
          <a:pPr rtl="0"/>
          <a:r>
            <a:rPr lang="es-ES_tradnl" smtClean="0"/>
            <a:t>Misión desde la comunidad</a:t>
          </a:r>
          <a:endParaRPr lang="es-ES_tradnl"/>
        </a:p>
      </dgm:t>
    </dgm:pt>
    <dgm:pt modelId="{4568661C-856F-0946-A32A-FC529CBA3BC5}" type="parTrans" cxnId="{2CD6A626-0D47-634B-AC55-91DC5640D1B8}">
      <dgm:prSet/>
      <dgm:spPr/>
      <dgm:t>
        <a:bodyPr/>
        <a:lstStyle/>
        <a:p>
          <a:endParaRPr lang="es-ES"/>
        </a:p>
      </dgm:t>
    </dgm:pt>
    <dgm:pt modelId="{594CB2D1-66EC-614B-940B-8AD9C8D92D12}" type="sibTrans" cxnId="{2CD6A626-0D47-634B-AC55-91DC5640D1B8}">
      <dgm:prSet/>
      <dgm:spPr/>
      <dgm:t>
        <a:bodyPr/>
        <a:lstStyle/>
        <a:p>
          <a:endParaRPr lang="es-ES"/>
        </a:p>
      </dgm:t>
    </dgm:pt>
    <dgm:pt modelId="{FE339A2D-7CD9-5D40-9E64-6630B62BC511}">
      <dgm:prSet/>
      <dgm:spPr>
        <a:solidFill>
          <a:srgbClr val="FF0000"/>
        </a:solidFill>
      </dgm:spPr>
      <dgm:t>
        <a:bodyPr/>
        <a:lstStyle/>
        <a:p>
          <a:pPr rtl="0"/>
          <a:r>
            <a:rPr lang="es-ES_tradnl" smtClean="0"/>
            <a:t>Testigo de la fe</a:t>
          </a:r>
          <a:endParaRPr lang="es-ES_tradnl"/>
        </a:p>
      </dgm:t>
    </dgm:pt>
    <dgm:pt modelId="{DEAE2981-6229-574C-A136-016278549C26}" type="parTrans" cxnId="{1BEF1973-C46F-6043-8E28-D75C13A5B4ED}">
      <dgm:prSet/>
      <dgm:spPr/>
      <dgm:t>
        <a:bodyPr/>
        <a:lstStyle/>
        <a:p>
          <a:endParaRPr lang="es-ES"/>
        </a:p>
      </dgm:t>
    </dgm:pt>
    <dgm:pt modelId="{EC46EFF8-EB43-B64A-A8CF-4FCF12813A5A}" type="sibTrans" cxnId="{1BEF1973-C46F-6043-8E28-D75C13A5B4ED}">
      <dgm:prSet/>
      <dgm:spPr/>
      <dgm:t>
        <a:bodyPr/>
        <a:lstStyle/>
        <a:p>
          <a:endParaRPr lang="es-ES"/>
        </a:p>
      </dgm:t>
    </dgm:pt>
    <dgm:pt modelId="{4A52A741-390F-BC4B-870B-66955CC59BD8}" type="pres">
      <dgm:prSet presAssocID="{9C8EE089-115A-134A-AA99-902288E00F6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CC1BABC-0AD7-EF4E-9473-B487A1842663}" type="pres">
      <dgm:prSet presAssocID="{FE339A2D-7CD9-5D40-9E64-6630B62BC511}" presName="boxAndChildren" presStyleCnt="0"/>
      <dgm:spPr/>
    </dgm:pt>
    <dgm:pt modelId="{C19C7BEC-071C-F14E-91F4-B84AF438F89B}" type="pres">
      <dgm:prSet presAssocID="{FE339A2D-7CD9-5D40-9E64-6630B62BC511}" presName="parentTextBox" presStyleLbl="node1" presStyleIdx="0" presStyleCnt="7"/>
      <dgm:spPr/>
      <dgm:t>
        <a:bodyPr/>
        <a:lstStyle/>
        <a:p>
          <a:endParaRPr lang="es-ES"/>
        </a:p>
      </dgm:t>
    </dgm:pt>
    <dgm:pt modelId="{902AA107-E884-E646-BE7F-7D282AA753A4}" type="pres">
      <dgm:prSet presAssocID="{594CB2D1-66EC-614B-940B-8AD9C8D92D12}" presName="sp" presStyleCnt="0"/>
      <dgm:spPr/>
    </dgm:pt>
    <dgm:pt modelId="{2E9788FF-0403-5245-9AB4-1BB13ADF12E8}" type="pres">
      <dgm:prSet presAssocID="{DDEA4722-E669-A94B-AB55-1905FD07B3C8}" presName="arrowAndChildren" presStyleCnt="0"/>
      <dgm:spPr/>
    </dgm:pt>
    <dgm:pt modelId="{8EFA6DF1-49A2-FC45-A4F9-56918BB73E0E}" type="pres">
      <dgm:prSet presAssocID="{DDEA4722-E669-A94B-AB55-1905FD07B3C8}" presName="parentTextArrow" presStyleLbl="node1" presStyleIdx="1" presStyleCnt="7"/>
      <dgm:spPr/>
      <dgm:t>
        <a:bodyPr/>
        <a:lstStyle/>
        <a:p>
          <a:endParaRPr lang="es-ES"/>
        </a:p>
      </dgm:t>
    </dgm:pt>
    <dgm:pt modelId="{F869C7F2-2C01-DD49-9EC3-33DC8BB9C3A6}" type="pres">
      <dgm:prSet presAssocID="{AFB84300-53F6-784A-8320-095411BC7B2C}" presName="sp" presStyleCnt="0"/>
      <dgm:spPr/>
    </dgm:pt>
    <dgm:pt modelId="{93E7A814-C331-664E-8F2E-DDB209C3A858}" type="pres">
      <dgm:prSet presAssocID="{119F7CA4-9B00-2045-A68C-24843908D94D}" presName="arrowAndChildren" presStyleCnt="0"/>
      <dgm:spPr/>
    </dgm:pt>
    <dgm:pt modelId="{1EDFD6F6-89D2-0742-AF62-08CA87B5FCCF}" type="pres">
      <dgm:prSet presAssocID="{119F7CA4-9B00-2045-A68C-24843908D94D}" presName="parentTextArrow" presStyleLbl="node1" presStyleIdx="2" presStyleCnt="7"/>
      <dgm:spPr/>
      <dgm:t>
        <a:bodyPr/>
        <a:lstStyle/>
        <a:p>
          <a:endParaRPr lang="es-ES"/>
        </a:p>
      </dgm:t>
    </dgm:pt>
    <dgm:pt modelId="{2D64399C-A0F8-2D4E-BB37-BCB29DD444A7}" type="pres">
      <dgm:prSet presAssocID="{AF9681BA-DD76-2547-BE03-515C4D136573}" presName="sp" presStyleCnt="0"/>
      <dgm:spPr/>
    </dgm:pt>
    <dgm:pt modelId="{7C75919E-5A03-184C-A365-16973D418307}" type="pres">
      <dgm:prSet presAssocID="{739C344D-23CE-FB49-B823-F501DE97270A}" presName="arrowAndChildren" presStyleCnt="0"/>
      <dgm:spPr/>
    </dgm:pt>
    <dgm:pt modelId="{259CCA16-E6E0-7144-9858-F1FC7B278092}" type="pres">
      <dgm:prSet presAssocID="{739C344D-23CE-FB49-B823-F501DE97270A}" presName="parentTextArrow" presStyleLbl="node1" presStyleIdx="3" presStyleCnt="7"/>
      <dgm:spPr/>
      <dgm:t>
        <a:bodyPr/>
        <a:lstStyle/>
        <a:p>
          <a:endParaRPr lang="es-ES"/>
        </a:p>
      </dgm:t>
    </dgm:pt>
    <dgm:pt modelId="{44ABA677-6047-2947-BB65-08C55CE2E3A9}" type="pres">
      <dgm:prSet presAssocID="{043B7E5F-9397-DB45-B417-F86E45FB0DA0}" presName="sp" presStyleCnt="0"/>
      <dgm:spPr/>
    </dgm:pt>
    <dgm:pt modelId="{9BB46F20-5221-6247-9B9D-77446676199B}" type="pres">
      <dgm:prSet presAssocID="{681BD553-C71D-2A45-AEB3-A06788420DB9}" presName="arrowAndChildren" presStyleCnt="0"/>
      <dgm:spPr/>
    </dgm:pt>
    <dgm:pt modelId="{4AB9D235-A5B4-3E44-A776-F05E110342AF}" type="pres">
      <dgm:prSet presAssocID="{681BD553-C71D-2A45-AEB3-A06788420DB9}" presName="parentTextArrow" presStyleLbl="node1" presStyleIdx="4" presStyleCnt="7"/>
      <dgm:spPr/>
      <dgm:t>
        <a:bodyPr/>
        <a:lstStyle/>
        <a:p>
          <a:endParaRPr lang="es-ES"/>
        </a:p>
      </dgm:t>
    </dgm:pt>
    <dgm:pt modelId="{219CFB67-852A-A14A-8F69-7407EDFD88D0}" type="pres">
      <dgm:prSet presAssocID="{D2DF67B1-4496-094A-8F13-F690BEB419AE}" presName="sp" presStyleCnt="0"/>
      <dgm:spPr/>
    </dgm:pt>
    <dgm:pt modelId="{B6DB75C1-E99D-C643-B114-1F747766357B}" type="pres">
      <dgm:prSet presAssocID="{6FFA787C-5120-7F47-9C34-7F981704B535}" presName="arrowAndChildren" presStyleCnt="0"/>
      <dgm:spPr/>
    </dgm:pt>
    <dgm:pt modelId="{E0FAAA14-BC55-B04F-B68C-E05A676B0116}" type="pres">
      <dgm:prSet presAssocID="{6FFA787C-5120-7F47-9C34-7F981704B535}" presName="parentTextArrow" presStyleLbl="node1" presStyleIdx="5" presStyleCnt="7"/>
      <dgm:spPr/>
      <dgm:t>
        <a:bodyPr/>
        <a:lstStyle/>
        <a:p>
          <a:endParaRPr lang="es-ES"/>
        </a:p>
      </dgm:t>
    </dgm:pt>
    <dgm:pt modelId="{4A5170FD-743D-A240-9E7C-898D4430AD5D}" type="pres">
      <dgm:prSet presAssocID="{62059D39-F13E-5E4C-9FC5-2A55A1A146A9}" presName="sp" presStyleCnt="0"/>
      <dgm:spPr/>
    </dgm:pt>
    <dgm:pt modelId="{CA2A41E0-2FEB-F446-A868-E0CCFDC41F5D}" type="pres">
      <dgm:prSet presAssocID="{B4EC35B6-039A-7944-A6CC-B32B2C1A03E7}" presName="arrowAndChildren" presStyleCnt="0"/>
      <dgm:spPr/>
    </dgm:pt>
    <dgm:pt modelId="{EDBECF4C-3F57-FA4E-AF0F-DA60449EE011}" type="pres">
      <dgm:prSet presAssocID="{B4EC35B6-039A-7944-A6CC-B32B2C1A03E7}" presName="parentTextArrow" presStyleLbl="node1" presStyleIdx="6" presStyleCnt="7"/>
      <dgm:spPr/>
      <dgm:t>
        <a:bodyPr/>
        <a:lstStyle/>
        <a:p>
          <a:endParaRPr lang="es-ES"/>
        </a:p>
      </dgm:t>
    </dgm:pt>
  </dgm:ptLst>
  <dgm:cxnLst>
    <dgm:cxn modelId="{5E76862D-6B46-BB40-BDD1-31C15448FA7B}" srcId="{9C8EE089-115A-134A-AA99-902288E00F6F}" destId="{739C344D-23CE-FB49-B823-F501DE97270A}" srcOrd="3" destOrd="0" parTransId="{0447DCA7-692A-7242-8B30-E21DB235B1A9}" sibTransId="{AF9681BA-DD76-2547-BE03-515C4D136573}"/>
    <dgm:cxn modelId="{7ADFBB2C-7A78-CD4D-8E8F-DA192CE1FF27}" type="presOf" srcId="{FE339A2D-7CD9-5D40-9E64-6630B62BC511}" destId="{C19C7BEC-071C-F14E-91F4-B84AF438F89B}" srcOrd="0" destOrd="0" presId="urn:microsoft.com/office/officeart/2005/8/layout/process4"/>
    <dgm:cxn modelId="{F5593F72-7B19-A14B-A71C-F44AF2488732}" type="presOf" srcId="{DDEA4722-E669-A94B-AB55-1905FD07B3C8}" destId="{8EFA6DF1-49A2-FC45-A4F9-56918BB73E0E}" srcOrd="0" destOrd="0" presId="urn:microsoft.com/office/officeart/2005/8/layout/process4"/>
    <dgm:cxn modelId="{51067BCA-CC0B-A742-9D17-047EFF8346C9}" srcId="{9C8EE089-115A-134A-AA99-902288E00F6F}" destId="{681BD553-C71D-2A45-AEB3-A06788420DB9}" srcOrd="2" destOrd="0" parTransId="{A724524D-B9AD-7C40-9252-CB2053C637C4}" sibTransId="{043B7E5F-9397-DB45-B417-F86E45FB0DA0}"/>
    <dgm:cxn modelId="{5183D2E3-B266-5847-943C-54A3DB5BA677}" type="presOf" srcId="{9C8EE089-115A-134A-AA99-902288E00F6F}" destId="{4A52A741-390F-BC4B-870B-66955CC59BD8}" srcOrd="0" destOrd="0" presId="urn:microsoft.com/office/officeart/2005/8/layout/process4"/>
    <dgm:cxn modelId="{30AE0BD4-5FD4-5948-8AA8-A2853D4FB14F}" type="presOf" srcId="{6FFA787C-5120-7F47-9C34-7F981704B535}" destId="{E0FAAA14-BC55-B04F-B68C-E05A676B0116}" srcOrd="0" destOrd="0" presId="urn:microsoft.com/office/officeart/2005/8/layout/process4"/>
    <dgm:cxn modelId="{4EA6E7C1-0915-CE44-9F5B-4F95F4848113}" srcId="{9C8EE089-115A-134A-AA99-902288E00F6F}" destId="{B4EC35B6-039A-7944-A6CC-B32B2C1A03E7}" srcOrd="0" destOrd="0" parTransId="{D1B42F10-A0E4-064E-B679-10984FEDE193}" sibTransId="{62059D39-F13E-5E4C-9FC5-2A55A1A146A9}"/>
    <dgm:cxn modelId="{1BEF1973-C46F-6043-8E28-D75C13A5B4ED}" srcId="{9C8EE089-115A-134A-AA99-902288E00F6F}" destId="{FE339A2D-7CD9-5D40-9E64-6630B62BC511}" srcOrd="6" destOrd="0" parTransId="{DEAE2981-6229-574C-A136-016278549C26}" sibTransId="{EC46EFF8-EB43-B64A-A8CF-4FCF12813A5A}"/>
    <dgm:cxn modelId="{68468145-5040-EE43-BDC6-0A4B2BD77A38}" type="presOf" srcId="{681BD553-C71D-2A45-AEB3-A06788420DB9}" destId="{4AB9D235-A5B4-3E44-A776-F05E110342AF}" srcOrd="0" destOrd="0" presId="urn:microsoft.com/office/officeart/2005/8/layout/process4"/>
    <dgm:cxn modelId="{0EE93762-1EB6-1142-8C31-B04376A87333}" type="presOf" srcId="{119F7CA4-9B00-2045-A68C-24843908D94D}" destId="{1EDFD6F6-89D2-0742-AF62-08CA87B5FCCF}" srcOrd="0" destOrd="0" presId="urn:microsoft.com/office/officeart/2005/8/layout/process4"/>
    <dgm:cxn modelId="{3CDEFC5B-3BAC-2A47-9379-2B5E2FCA90E4}" srcId="{9C8EE089-115A-134A-AA99-902288E00F6F}" destId="{6FFA787C-5120-7F47-9C34-7F981704B535}" srcOrd="1" destOrd="0" parTransId="{225787F8-B7E4-EE4B-A012-26F5A96CCD90}" sibTransId="{D2DF67B1-4496-094A-8F13-F690BEB419AE}"/>
    <dgm:cxn modelId="{2CD6A626-0D47-634B-AC55-91DC5640D1B8}" srcId="{9C8EE089-115A-134A-AA99-902288E00F6F}" destId="{DDEA4722-E669-A94B-AB55-1905FD07B3C8}" srcOrd="5" destOrd="0" parTransId="{4568661C-856F-0946-A32A-FC529CBA3BC5}" sibTransId="{594CB2D1-66EC-614B-940B-8AD9C8D92D12}"/>
    <dgm:cxn modelId="{A925646F-B899-394D-AE4A-DB44EDAE86F2}" type="presOf" srcId="{B4EC35B6-039A-7944-A6CC-B32B2C1A03E7}" destId="{EDBECF4C-3F57-FA4E-AF0F-DA60449EE011}" srcOrd="0" destOrd="0" presId="urn:microsoft.com/office/officeart/2005/8/layout/process4"/>
    <dgm:cxn modelId="{1249C26C-DD74-D945-A44C-6A4C3E08FCBF}" type="presOf" srcId="{739C344D-23CE-FB49-B823-F501DE97270A}" destId="{259CCA16-E6E0-7144-9858-F1FC7B278092}" srcOrd="0" destOrd="0" presId="urn:microsoft.com/office/officeart/2005/8/layout/process4"/>
    <dgm:cxn modelId="{A8AFCE17-8AD9-624C-BF8C-883C4E8E3533}" srcId="{9C8EE089-115A-134A-AA99-902288E00F6F}" destId="{119F7CA4-9B00-2045-A68C-24843908D94D}" srcOrd="4" destOrd="0" parTransId="{331B12E7-8809-D145-B0DF-F1A40A592144}" sibTransId="{AFB84300-53F6-784A-8320-095411BC7B2C}"/>
    <dgm:cxn modelId="{3AD93757-3C17-D248-B5BC-205E65D73378}" type="presParOf" srcId="{4A52A741-390F-BC4B-870B-66955CC59BD8}" destId="{6CC1BABC-0AD7-EF4E-9473-B487A1842663}" srcOrd="0" destOrd="0" presId="urn:microsoft.com/office/officeart/2005/8/layout/process4"/>
    <dgm:cxn modelId="{7A7F3455-D80A-D344-9F7E-F104F66E8988}" type="presParOf" srcId="{6CC1BABC-0AD7-EF4E-9473-B487A1842663}" destId="{C19C7BEC-071C-F14E-91F4-B84AF438F89B}" srcOrd="0" destOrd="0" presId="urn:microsoft.com/office/officeart/2005/8/layout/process4"/>
    <dgm:cxn modelId="{836C67E8-DF44-AA44-9A57-EE34BDA7C56A}" type="presParOf" srcId="{4A52A741-390F-BC4B-870B-66955CC59BD8}" destId="{902AA107-E884-E646-BE7F-7D282AA753A4}" srcOrd="1" destOrd="0" presId="urn:microsoft.com/office/officeart/2005/8/layout/process4"/>
    <dgm:cxn modelId="{94EC4B66-2B94-8B4A-88F2-764BE796F669}" type="presParOf" srcId="{4A52A741-390F-BC4B-870B-66955CC59BD8}" destId="{2E9788FF-0403-5245-9AB4-1BB13ADF12E8}" srcOrd="2" destOrd="0" presId="urn:microsoft.com/office/officeart/2005/8/layout/process4"/>
    <dgm:cxn modelId="{5276A0B3-6C74-684C-969C-5A36E6D03C9B}" type="presParOf" srcId="{2E9788FF-0403-5245-9AB4-1BB13ADF12E8}" destId="{8EFA6DF1-49A2-FC45-A4F9-56918BB73E0E}" srcOrd="0" destOrd="0" presId="urn:microsoft.com/office/officeart/2005/8/layout/process4"/>
    <dgm:cxn modelId="{CBEB30AC-474A-2543-BF78-2C9DC5E6BFC0}" type="presParOf" srcId="{4A52A741-390F-BC4B-870B-66955CC59BD8}" destId="{F869C7F2-2C01-DD49-9EC3-33DC8BB9C3A6}" srcOrd="3" destOrd="0" presId="urn:microsoft.com/office/officeart/2005/8/layout/process4"/>
    <dgm:cxn modelId="{EB1BA2B5-6ACD-DD46-8DB1-48E6D5F3E668}" type="presParOf" srcId="{4A52A741-390F-BC4B-870B-66955CC59BD8}" destId="{93E7A814-C331-664E-8F2E-DDB209C3A858}" srcOrd="4" destOrd="0" presId="urn:microsoft.com/office/officeart/2005/8/layout/process4"/>
    <dgm:cxn modelId="{7A507425-463C-0048-822E-23AFAA01D206}" type="presParOf" srcId="{93E7A814-C331-664E-8F2E-DDB209C3A858}" destId="{1EDFD6F6-89D2-0742-AF62-08CA87B5FCCF}" srcOrd="0" destOrd="0" presId="urn:microsoft.com/office/officeart/2005/8/layout/process4"/>
    <dgm:cxn modelId="{179D92B7-04DF-CB43-B02A-FBA3175B826E}" type="presParOf" srcId="{4A52A741-390F-BC4B-870B-66955CC59BD8}" destId="{2D64399C-A0F8-2D4E-BB37-BCB29DD444A7}" srcOrd="5" destOrd="0" presId="urn:microsoft.com/office/officeart/2005/8/layout/process4"/>
    <dgm:cxn modelId="{27204ACC-415B-9D45-B234-85345F71DFD0}" type="presParOf" srcId="{4A52A741-390F-BC4B-870B-66955CC59BD8}" destId="{7C75919E-5A03-184C-A365-16973D418307}" srcOrd="6" destOrd="0" presId="urn:microsoft.com/office/officeart/2005/8/layout/process4"/>
    <dgm:cxn modelId="{2CF9C09B-3D37-B444-90E8-1EC7DFDC6CC6}" type="presParOf" srcId="{7C75919E-5A03-184C-A365-16973D418307}" destId="{259CCA16-E6E0-7144-9858-F1FC7B278092}" srcOrd="0" destOrd="0" presId="urn:microsoft.com/office/officeart/2005/8/layout/process4"/>
    <dgm:cxn modelId="{B1865C36-1119-F64C-B48A-538F779FC0EC}" type="presParOf" srcId="{4A52A741-390F-BC4B-870B-66955CC59BD8}" destId="{44ABA677-6047-2947-BB65-08C55CE2E3A9}" srcOrd="7" destOrd="0" presId="urn:microsoft.com/office/officeart/2005/8/layout/process4"/>
    <dgm:cxn modelId="{AAAFEF75-8572-0C47-9C19-F84D680D9175}" type="presParOf" srcId="{4A52A741-390F-BC4B-870B-66955CC59BD8}" destId="{9BB46F20-5221-6247-9B9D-77446676199B}" srcOrd="8" destOrd="0" presId="urn:microsoft.com/office/officeart/2005/8/layout/process4"/>
    <dgm:cxn modelId="{1A9BDF99-2ED1-5D46-AE55-1C0D5FFE10D3}" type="presParOf" srcId="{9BB46F20-5221-6247-9B9D-77446676199B}" destId="{4AB9D235-A5B4-3E44-A776-F05E110342AF}" srcOrd="0" destOrd="0" presId="urn:microsoft.com/office/officeart/2005/8/layout/process4"/>
    <dgm:cxn modelId="{5B5B808C-DC9D-774C-95A2-67C96ABEF4A3}" type="presParOf" srcId="{4A52A741-390F-BC4B-870B-66955CC59BD8}" destId="{219CFB67-852A-A14A-8F69-7407EDFD88D0}" srcOrd="9" destOrd="0" presId="urn:microsoft.com/office/officeart/2005/8/layout/process4"/>
    <dgm:cxn modelId="{94AA5EDD-9052-3449-ADA1-365F1500C2D0}" type="presParOf" srcId="{4A52A741-390F-BC4B-870B-66955CC59BD8}" destId="{B6DB75C1-E99D-C643-B114-1F747766357B}" srcOrd="10" destOrd="0" presId="urn:microsoft.com/office/officeart/2005/8/layout/process4"/>
    <dgm:cxn modelId="{37D7DB05-E60F-8A4A-875E-BA3C53B5BEB5}" type="presParOf" srcId="{B6DB75C1-E99D-C643-B114-1F747766357B}" destId="{E0FAAA14-BC55-B04F-B68C-E05A676B0116}" srcOrd="0" destOrd="0" presId="urn:microsoft.com/office/officeart/2005/8/layout/process4"/>
    <dgm:cxn modelId="{85A7BA37-316B-0346-8C1A-4EE34D6154EE}" type="presParOf" srcId="{4A52A741-390F-BC4B-870B-66955CC59BD8}" destId="{4A5170FD-743D-A240-9E7C-898D4430AD5D}" srcOrd="11" destOrd="0" presId="urn:microsoft.com/office/officeart/2005/8/layout/process4"/>
    <dgm:cxn modelId="{2E161EEB-B55A-A340-B528-A997DDD4F41C}" type="presParOf" srcId="{4A52A741-390F-BC4B-870B-66955CC59BD8}" destId="{CA2A41E0-2FEB-F446-A868-E0CCFDC41F5D}" srcOrd="12" destOrd="0" presId="urn:microsoft.com/office/officeart/2005/8/layout/process4"/>
    <dgm:cxn modelId="{2EEA25C5-0E07-9641-A6BE-AD772FC020CB}" type="presParOf" srcId="{CA2A41E0-2FEB-F446-A868-E0CCFDC41F5D}" destId="{EDBECF4C-3F57-FA4E-AF0F-DA60449EE011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8CC0B39-E651-6840-82D1-113A9859B991}" type="doc">
      <dgm:prSet loTypeId="urn:microsoft.com/office/officeart/2008/layout/AccentedPicture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9DEF35D-80C1-B949-94CC-A2F40200E5D4}">
      <dgm:prSet phldrT="[Texto]" custT="1"/>
      <dgm:spPr/>
      <dgm:t>
        <a:bodyPr/>
        <a:lstStyle/>
        <a:p>
          <a:r>
            <a:rPr lang="es-ES" sz="2800" b="1" dirty="0" smtClean="0"/>
            <a:t>Compromiso</a:t>
          </a:r>
          <a:endParaRPr lang="es-ES" sz="2800" b="1" dirty="0"/>
        </a:p>
      </dgm:t>
    </dgm:pt>
    <dgm:pt modelId="{C16223EF-8DA3-F04B-9F28-C8FD66344D03}" type="parTrans" cxnId="{B245E0D1-B53D-274D-BB43-260F4405BBFB}">
      <dgm:prSet/>
      <dgm:spPr/>
      <dgm:t>
        <a:bodyPr/>
        <a:lstStyle/>
        <a:p>
          <a:endParaRPr lang="es-ES"/>
        </a:p>
      </dgm:t>
    </dgm:pt>
    <dgm:pt modelId="{7EA0A5CD-FF1B-AC44-AF2F-99210A8DA7E7}" type="sibTrans" cxnId="{B245E0D1-B53D-274D-BB43-260F4405BBFB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5000" r="-45000"/>
          </a:stretch>
        </a:blipFill>
      </dgm:spPr>
      <dgm:t>
        <a:bodyPr/>
        <a:lstStyle/>
        <a:p>
          <a:endParaRPr lang="es-ES"/>
        </a:p>
      </dgm:t>
    </dgm:pt>
    <dgm:pt modelId="{D06FDB6C-4E19-974B-A448-6D5A993655C4}">
      <dgm:prSet phldrT="[Texto]" custT="1"/>
      <dgm:spPr/>
      <dgm:t>
        <a:bodyPr/>
        <a:lstStyle/>
        <a:p>
          <a:r>
            <a:rPr lang="es-ES" sz="2400" b="1" dirty="0" smtClean="0"/>
            <a:t>Unidos</a:t>
          </a:r>
          <a:endParaRPr lang="es-ES" sz="2400" b="1" dirty="0"/>
        </a:p>
      </dgm:t>
    </dgm:pt>
    <dgm:pt modelId="{BC8EC9F1-C78D-3440-B966-3BB516A592CE}" type="parTrans" cxnId="{1736BC29-214A-E346-8CB2-2885F793BFB3}">
      <dgm:prSet/>
      <dgm:spPr/>
      <dgm:t>
        <a:bodyPr/>
        <a:lstStyle/>
        <a:p>
          <a:endParaRPr lang="es-ES"/>
        </a:p>
      </dgm:t>
    </dgm:pt>
    <dgm:pt modelId="{15C5E1D0-6013-3E48-BD7F-20A14AE7466E}" type="sibTrans" cxnId="{1736BC29-214A-E346-8CB2-2885F793BFB3}">
      <dgm:prSet/>
      <dgm:spPr/>
      <dgm:t>
        <a:bodyPr/>
        <a:lstStyle/>
        <a:p>
          <a:endParaRPr lang="es-ES"/>
        </a:p>
      </dgm:t>
    </dgm:pt>
    <dgm:pt modelId="{6A8A8350-AD2C-FF4F-8A0E-073898AC9468}">
      <dgm:prSet phldrT="[Texto]" custT="1"/>
      <dgm:spPr/>
      <dgm:t>
        <a:bodyPr/>
        <a:lstStyle/>
        <a:p>
          <a:r>
            <a:rPr lang="es-ES" sz="2400" b="1" dirty="0" smtClean="0"/>
            <a:t>Casados</a:t>
          </a:r>
          <a:endParaRPr lang="es-ES" sz="2400" b="1" dirty="0"/>
        </a:p>
      </dgm:t>
    </dgm:pt>
    <dgm:pt modelId="{8F2A90AD-98BB-AF46-B8D2-9347E97084EB}" type="parTrans" cxnId="{C866FB60-99AD-6A4F-A843-136B1A0F0DA7}">
      <dgm:prSet/>
      <dgm:spPr/>
      <dgm:t>
        <a:bodyPr/>
        <a:lstStyle/>
        <a:p>
          <a:endParaRPr lang="es-ES"/>
        </a:p>
      </dgm:t>
    </dgm:pt>
    <dgm:pt modelId="{ADDDB953-6B50-0042-80F5-EFC7A8CE15A3}" type="sibTrans" cxnId="{C866FB60-99AD-6A4F-A843-136B1A0F0DA7}">
      <dgm:prSet/>
      <dgm:spPr/>
      <dgm:t>
        <a:bodyPr/>
        <a:lstStyle/>
        <a:p>
          <a:endParaRPr lang="es-ES"/>
        </a:p>
      </dgm:t>
    </dgm:pt>
    <dgm:pt modelId="{0A972860-2875-C04A-B192-E1B81C66DF0C}">
      <dgm:prSet phldrT="[Texto]" custT="1"/>
      <dgm:spPr/>
      <dgm:t>
        <a:bodyPr/>
        <a:lstStyle/>
        <a:p>
          <a:r>
            <a:rPr lang="es-ES" sz="2400" b="1" dirty="0" smtClean="0"/>
            <a:t>Matrimonio</a:t>
          </a:r>
          <a:endParaRPr lang="es-ES" sz="2400" b="1" dirty="0"/>
        </a:p>
      </dgm:t>
    </dgm:pt>
    <dgm:pt modelId="{DA848766-02B8-6C45-8BA0-52067C87E168}" type="parTrans" cxnId="{F521DB7A-D90A-B746-B836-E508835E0DE1}">
      <dgm:prSet/>
      <dgm:spPr/>
      <dgm:t>
        <a:bodyPr/>
        <a:lstStyle/>
        <a:p>
          <a:endParaRPr lang="es-ES"/>
        </a:p>
      </dgm:t>
    </dgm:pt>
    <dgm:pt modelId="{E0143BDA-D867-FD4C-B05B-0A11E11C57CF}" type="sibTrans" cxnId="{F521DB7A-D90A-B746-B836-E508835E0DE1}">
      <dgm:prSet/>
      <dgm:spPr/>
      <dgm:t>
        <a:bodyPr/>
        <a:lstStyle/>
        <a:p>
          <a:endParaRPr lang="es-ES"/>
        </a:p>
      </dgm:t>
    </dgm:pt>
    <dgm:pt modelId="{A827296B-A84B-134C-A873-C89206F3310A}">
      <dgm:prSet phldrT="[Texto]" custT="1"/>
      <dgm:spPr/>
      <dgm:t>
        <a:bodyPr/>
        <a:lstStyle/>
        <a:p>
          <a:r>
            <a:rPr lang="es-ES" sz="2400" b="1" dirty="0" smtClean="0"/>
            <a:t>Separados</a:t>
          </a:r>
          <a:endParaRPr lang="es-ES" sz="2400" b="1" dirty="0"/>
        </a:p>
      </dgm:t>
    </dgm:pt>
    <dgm:pt modelId="{E1207B99-6600-A140-8A01-FD70FE821321}" type="parTrans" cxnId="{672C4424-4DC0-C240-BB2D-645E3228E802}">
      <dgm:prSet/>
      <dgm:spPr/>
      <dgm:t>
        <a:bodyPr/>
        <a:lstStyle/>
        <a:p>
          <a:endParaRPr lang="es-ES"/>
        </a:p>
      </dgm:t>
    </dgm:pt>
    <dgm:pt modelId="{FE1EA043-031E-4C45-88C2-9DCF6E97B50F}" type="sibTrans" cxnId="{672C4424-4DC0-C240-BB2D-645E3228E802}">
      <dgm:prSet/>
      <dgm:spPr/>
      <dgm:t>
        <a:bodyPr/>
        <a:lstStyle/>
        <a:p>
          <a:endParaRPr lang="es-ES"/>
        </a:p>
      </dgm:t>
    </dgm:pt>
    <dgm:pt modelId="{6751317D-CD31-894D-A69C-9AD5757F1E98}">
      <dgm:prSet phldrT="[Texto]" custT="1"/>
      <dgm:spPr/>
      <dgm:t>
        <a:bodyPr/>
        <a:lstStyle/>
        <a:p>
          <a:r>
            <a:rPr lang="es-ES" sz="2400" b="1" dirty="0" smtClean="0"/>
            <a:t>Divorciados</a:t>
          </a:r>
          <a:endParaRPr lang="es-ES" sz="2400" b="1" dirty="0"/>
        </a:p>
      </dgm:t>
    </dgm:pt>
    <dgm:pt modelId="{08197F1B-969B-F447-A04D-720A8FFBE44E}" type="parTrans" cxnId="{68244E5D-DF32-BD42-9C69-453E04AEDE0E}">
      <dgm:prSet/>
      <dgm:spPr/>
      <dgm:t>
        <a:bodyPr/>
        <a:lstStyle/>
        <a:p>
          <a:endParaRPr lang="es-ES"/>
        </a:p>
      </dgm:t>
    </dgm:pt>
    <dgm:pt modelId="{A9DD5A6C-0C4E-1641-B9BB-5B79B626B5CB}" type="sibTrans" cxnId="{68244E5D-DF32-BD42-9C69-453E04AEDE0E}">
      <dgm:prSet/>
      <dgm:spPr/>
      <dgm:t>
        <a:bodyPr/>
        <a:lstStyle/>
        <a:p>
          <a:endParaRPr lang="es-ES"/>
        </a:p>
      </dgm:t>
    </dgm:pt>
    <dgm:pt modelId="{8C59B590-A08A-F54B-B922-4C7FD8A8F60F}">
      <dgm:prSet phldrT="[Texto]" custT="1"/>
      <dgm:spPr/>
      <dgm:t>
        <a:bodyPr/>
        <a:lstStyle/>
        <a:p>
          <a:r>
            <a:rPr lang="es-ES" sz="2400" b="1" dirty="0" smtClean="0"/>
            <a:t>Viudos</a:t>
          </a:r>
          <a:endParaRPr lang="es-ES" sz="2400" b="1" dirty="0"/>
        </a:p>
      </dgm:t>
    </dgm:pt>
    <dgm:pt modelId="{0D00590D-8869-A949-8BDF-6E33F18CFDBF}" type="parTrans" cxnId="{E0F9AF30-FFD3-2643-A44A-60D10905F358}">
      <dgm:prSet/>
      <dgm:spPr/>
      <dgm:t>
        <a:bodyPr/>
        <a:lstStyle/>
        <a:p>
          <a:endParaRPr lang="es-ES"/>
        </a:p>
      </dgm:t>
    </dgm:pt>
    <dgm:pt modelId="{9F50D770-38A0-1F42-9DA5-097C4B88AE2C}" type="sibTrans" cxnId="{E0F9AF30-FFD3-2643-A44A-60D10905F358}">
      <dgm:prSet/>
      <dgm:spPr/>
      <dgm:t>
        <a:bodyPr/>
        <a:lstStyle/>
        <a:p>
          <a:endParaRPr lang="es-ES"/>
        </a:p>
      </dgm:t>
    </dgm:pt>
    <dgm:pt modelId="{8F5D2D0B-47F1-1346-A34F-65638AFCDE40}">
      <dgm:prSet phldrT="[Texto]" custT="1"/>
      <dgm:spPr/>
      <dgm:t>
        <a:bodyPr/>
        <a:lstStyle/>
        <a:p>
          <a:r>
            <a:rPr lang="es-ES" sz="2400" b="1" dirty="0" smtClean="0"/>
            <a:t>Cansados</a:t>
          </a:r>
          <a:endParaRPr lang="es-ES" sz="2400" b="1" dirty="0"/>
        </a:p>
      </dgm:t>
    </dgm:pt>
    <dgm:pt modelId="{B171DF3B-9906-1B4E-B27C-7A9339D56782}" type="parTrans" cxnId="{7B8F6AD4-FDFF-8248-BBA1-527CCCC2DD7E}">
      <dgm:prSet/>
      <dgm:spPr/>
      <dgm:t>
        <a:bodyPr/>
        <a:lstStyle/>
        <a:p>
          <a:endParaRPr lang="es-ES"/>
        </a:p>
      </dgm:t>
    </dgm:pt>
    <dgm:pt modelId="{95E10D8F-43E4-2942-B4B0-F0E86D4815ED}" type="sibTrans" cxnId="{7B8F6AD4-FDFF-8248-BBA1-527CCCC2DD7E}">
      <dgm:prSet/>
      <dgm:spPr/>
      <dgm:t>
        <a:bodyPr/>
        <a:lstStyle/>
        <a:p>
          <a:endParaRPr lang="es-ES"/>
        </a:p>
      </dgm:t>
    </dgm:pt>
    <dgm:pt modelId="{7C3230A4-2BB8-7242-A177-B360F04CC7E3}" type="pres">
      <dgm:prSet presAssocID="{F8CC0B39-E651-6840-82D1-113A9859B991}" presName="Name0" presStyleCnt="0">
        <dgm:presLayoutVars>
          <dgm:dir/>
        </dgm:presLayoutVars>
      </dgm:prSet>
      <dgm:spPr/>
      <dgm:t>
        <a:bodyPr/>
        <a:lstStyle/>
        <a:p>
          <a:endParaRPr lang="es-ES"/>
        </a:p>
      </dgm:t>
    </dgm:pt>
    <dgm:pt modelId="{18D695F4-21FC-B045-B628-879321E64406}" type="pres">
      <dgm:prSet presAssocID="{7EA0A5CD-FF1B-AC44-AF2F-99210A8DA7E7}" presName="picture_1" presStyleLbl="bgImgPlace1" presStyleIdx="0" presStyleCnt="1"/>
      <dgm:spPr/>
      <dgm:t>
        <a:bodyPr/>
        <a:lstStyle/>
        <a:p>
          <a:endParaRPr lang="es-ES"/>
        </a:p>
      </dgm:t>
    </dgm:pt>
    <dgm:pt modelId="{B5FC8196-A2D1-CB4E-94AA-560365F95BAD}" type="pres">
      <dgm:prSet presAssocID="{E9DEF35D-80C1-B949-94CC-A2F40200E5D4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E3DB1EA-ED7C-E941-9B1E-D8A9A8E0FE4A}" type="pres">
      <dgm:prSet presAssocID="{F8CC0B39-E651-6840-82D1-113A9859B991}" presName="linV" presStyleCnt="0"/>
      <dgm:spPr/>
    </dgm:pt>
    <dgm:pt modelId="{B42C7403-7C03-FB4C-B8EF-2F6ED730559B}" type="pres">
      <dgm:prSet presAssocID="{D06FDB6C-4E19-974B-A448-6D5A993655C4}" presName="pair" presStyleCnt="0"/>
      <dgm:spPr/>
    </dgm:pt>
    <dgm:pt modelId="{D327B5CF-BEA9-7D4B-9BCE-3C1A54FBDACE}" type="pres">
      <dgm:prSet presAssocID="{D06FDB6C-4E19-974B-A448-6D5A993655C4}" presName="spaceH" presStyleLbl="node1" presStyleIdx="0" presStyleCnt="0"/>
      <dgm:spPr/>
    </dgm:pt>
    <dgm:pt modelId="{AE29A5DF-72C4-5B48-88A8-5F3841FA2931}" type="pres">
      <dgm:prSet presAssocID="{D06FDB6C-4E19-974B-A448-6D5A993655C4}" presName="desPictures" presStyleLbl="alignImgPlace1" presStyleIdx="0" presStyleCnt="7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</dgm:pt>
    <dgm:pt modelId="{5DC8DD15-880F-524C-8AF0-17811AD7F74A}" type="pres">
      <dgm:prSet presAssocID="{D06FDB6C-4E19-974B-A448-6D5A993655C4}" presName="desTextWrapper" presStyleCnt="0"/>
      <dgm:spPr/>
    </dgm:pt>
    <dgm:pt modelId="{3F4ED373-CCBC-3A48-B0F0-F2E9CF9081DD}" type="pres">
      <dgm:prSet presAssocID="{D06FDB6C-4E19-974B-A448-6D5A993655C4}" presName="desText" presStyleLbl="revTx" presStyleIdx="0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7BFA49B-CCEA-784D-864E-47F8D5E69A0A}" type="pres">
      <dgm:prSet presAssocID="{15C5E1D0-6013-3E48-BD7F-20A14AE7466E}" presName="spaceV" presStyleCnt="0"/>
      <dgm:spPr/>
    </dgm:pt>
    <dgm:pt modelId="{4483FD7A-A841-FA40-8D36-37B6C341D627}" type="pres">
      <dgm:prSet presAssocID="{6A8A8350-AD2C-FF4F-8A0E-073898AC9468}" presName="pair" presStyleCnt="0"/>
      <dgm:spPr/>
    </dgm:pt>
    <dgm:pt modelId="{CC2F2766-EFF0-1A44-8520-CC74C9F1B01B}" type="pres">
      <dgm:prSet presAssocID="{6A8A8350-AD2C-FF4F-8A0E-073898AC9468}" presName="spaceH" presStyleLbl="node1" presStyleIdx="0" presStyleCnt="0"/>
      <dgm:spPr/>
    </dgm:pt>
    <dgm:pt modelId="{116AD024-DC4C-6649-8A56-AC780195EA17}" type="pres">
      <dgm:prSet presAssocID="{6A8A8350-AD2C-FF4F-8A0E-073898AC9468}" presName="desPictures" presStyleLbl="alignImgPlac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</dgm:pt>
    <dgm:pt modelId="{EE999BCB-44C7-B64D-967D-9E23A0D20B6F}" type="pres">
      <dgm:prSet presAssocID="{6A8A8350-AD2C-FF4F-8A0E-073898AC9468}" presName="desTextWrapper" presStyleCnt="0"/>
      <dgm:spPr/>
    </dgm:pt>
    <dgm:pt modelId="{BC3BCF86-9B4E-AE47-B6D4-8A512BB2D491}" type="pres">
      <dgm:prSet presAssocID="{6A8A8350-AD2C-FF4F-8A0E-073898AC9468}" presName="desText" presStyleLbl="revTx" presStyleIdx="1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01C947E-72CE-E241-BF87-285E98417699}" type="pres">
      <dgm:prSet presAssocID="{ADDDB953-6B50-0042-80F5-EFC7A8CE15A3}" presName="spaceV" presStyleCnt="0"/>
      <dgm:spPr/>
    </dgm:pt>
    <dgm:pt modelId="{8A16E3EC-09DA-244C-8C52-E2331DDC5981}" type="pres">
      <dgm:prSet presAssocID="{0A972860-2875-C04A-B192-E1B81C66DF0C}" presName="pair" presStyleCnt="0"/>
      <dgm:spPr/>
    </dgm:pt>
    <dgm:pt modelId="{F3A02A83-5C7E-3B42-897C-C60C3CDD9B04}" type="pres">
      <dgm:prSet presAssocID="{0A972860-2875-C04A-B192-E1B81C66DF0C}" presName="spaceH" presStyleLbl="node1" presStyleIdx="0" presStyleCnt="0"/>
      <dgm:spPr/>
    </dgm:pt>
    <dgm:pt modelId="{F95C53B1-289D-4E41-9C91-47BAB456FE5A}" type="pres">
      <dgm:prSet presAssocID="{0A972860-2875-C04A-B192-E1B81C66DF0C}" presName="desPictures" presStyleLbl="alignImgPlace1" presStyleIdx="2" presStyleCnt="7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</dgm:spPr>
    </dgm:pt>
    <dgm:pt modelId="{91616A5B-DB63-F74E-9155-FB581586535B}" type="pres">
      <dgm:prSet presAssocID="{0A972860-2875-C04A-B192-E1B81C66DF0C}" presName="desTextWrapper" presStyleCnt="0"/>
      <dgm:spPr/>
    </dgm:pt>
    <dgm:pt modelId="{EF23713C-E8FE-C447-9A85-4B790BCCE8A4}" type="pres">
      <dgm:prSet presAssocID="{0A972860-2875-C04A-B192-E1B81C66DF0C}" presName="desText" presStyleLbl="revTx" presStyleIdx="2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EC59630-DD62-7348-8812-24822BE1D4C8}" type="pres">
      <dgm:prSet presAssocID="{E0143BDA-D867-FD4C-B05B-0A11E11C57CF}" presName="spaceV" presStyleCnt="0"/>
      <dgm:spPr/>
    </dgm:pt>
    <dgm:pt modelId="{1B111535-AD3F-084E-82C1-2C6CEAF6A559}" type="pres">
      <dgm:prSet presAssocID="{A827296B-A84B-134C-A873-C89206F3310A}" presName="pair" presStyleCnt="0"/>
      <dgm:spPr/>
    </dgm:pt>
    <dgm:pt modelId="{407CBC2E-EA3B-9D44-8C17-03B72C23DD5C}" type="pres">
      <dgm:prSet presAssocID="{A827296B-A84B-134C-A873-C89206F3310A}" presName="spaceH" presStyleLbl="node1" presStyleIdx="0" presStyleCnt="0"/>
      <dgm:spPr/>
    </dgm:pt>
    <dgm:pt modelId="{CC399721-F767-8042-9B3C-EB86E15794FF}" type="pres">
      <dgm:prSet presAssocID="{A827296B-A84B-134C-A873-C89206F3310A}" presName="desPictures" presStyleLbl="alignImgPlace1" presStyleIdx="3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1000" b="-31000"/>
          </a:stretch>
        </a:blipFill>
      </dgm:spPr>
    </dgm:pt>
    <dgm:pt modelId="{908B992E-40B3-5048-8447-BE9C1362B0B4}" type="pres">
      <dgm:prSet presAssocID="{A827296B-A84B-134C-A873-C89206F3310A}" presName="desTextWrapper" presStyleCnt="0"/>
      <dgm:spPr/>
    </dgm:pt>
    <dgm:pt modelId="{D0CF49E3-E864-E243-A517-80CE22F99E60}" type="pres">
      <dgm:prSet presAssocID="{A827296B-A84B-134C-A873-C89206F3310A}" presName="desText" presStyleLbl="revTx" presStyleIdx="3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FA67BCB-785E-3C42-8946-D9AC2541097A}" type="pres">
      <dgm:prSet presAssocID="{FE1EA043-031E-4C45-88C2-9DCF6E97B50F}" presName="spaceV" presStyleCnt="0"/>
      <dgm:spPr/>
    </dgm:pt>
    <dgm:pt modelId="{0DB5FEF8-744B-564A-9272-47926EC0C84A}" type="pres">
      <dgm:prSet presAssocID="{6751317D-CD31-894D-A69C-9AD5757F1E98}" presName="pair" presStyleCnt="0"/>
      <dgm:spPr/>
    </dgm:pt>
    <dgm:pt modelId="{B81ABE80-7910-134B-9972-4C573C22A7F9}" type="pres">
      <dgm:prSet presAssocID="{6751317D-CD31-894D-A69C-9AD5757F1E98}" presName="spaceH" presStyleLbl="node1" presStyleIdx="0" presStyleCnt="0"/>
      <dgm:spPr/>
    </dgm:pt>
    <dgm:pt modelId="{447BACB8-8AC0-9744-9AB8-EB29D615A113}" type="pres">
      <dgm:prSet presAssocID="{6751317D-CD31-894D-A69C-9AD5757F1E98}" presName="desPictures" presStyleLbl="alignImgPlace1" presStyleIdx="4" presStyleCnt="7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</dgm:spPr>
    </dgm:pt>
    <dgm:pt modelId="{9D292D97-A9AA-8948-B179-F9188311E359}" type="pres">
      <dgm:prSet presAssocID="{6751317D-CD31-894D-A69C-9AD5757F1E98}" presName="desTextWrapper" presStyleCnt="0"/>
      <dgm:spPr/>
    </dgm:pt>
    <dgm:pt modelId="{748DD8C7-F6A4-6E45-B7B7-67B5A92950E6}" type="pres">
      <dgm:prSet presAssocID="{6751317D-CD31-894D-A69C-9AD5757F1E98}" presName="desText" presStyleLbl="revTx" presStyleIdx="4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02818D-5322-2E4F-9526-F945A6AF2D99}" type="pres">
      <dgm:prSet presAssocID="{A9DD5A6C-0C4E-1641-B9BB-5B79B626B5CB}" presName="spaceV" presStyleCnt="0"/>
      <dgm:spPr/>
    </dgm:pt>
    <dgm:pt modelId="{CD16260A-FB2D-004B-93B8-0A07F7B0A460}" type="pres">
      <dgm:prSet presAssocID="{8C59B590-A08A-F54B-B922-4C7FD8A8F60F}" presName="pair" presStyleCnt="0"/>
      <dgm:spPr/>
    </dgm:pt>
    <dgm:pt modelId="{21C0DA57-8501-1346-9D1F-1A6F07555FD7}" type="pres">
      <dgm:prSet presAssocID="{8C59B590-A08A-F54B-B922-4C7FD8A8F60F}" presName="spaceH" presStyleLbl="node1" presStyleIdx="0" presStyleCnt="0"/>
      <dgm:spPr/>
    </dgm:pt>
    <dgm:pt modelId="{61869BF9-6C21-DE4F-9E5B-92A651E2FC26}" type="pres">
      <dgm:prSet presAssocID="{8C59B590-A08A-F54B-B922-4C7FD8A8F60F}" presName="desPictures" presStyleLbl="alignImgPlace1" presStyleIdx="5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</dgm:spPr>
    </dgm:pt>
    <dgm:pt modelId="{7E28AFA5-D98C-684C-AD78-770022CB5B82}" type="pres">
      <dgm:prSet presAssocID="{8C59B590-A08A-F54B-B922-4C7FD8A8F60F}" presName="desTextWrapper" presStyleCnt="0"/>
      <dgm:spPr/>
    </dgm:pt>
    <dgm:pt modelId="{2DE2F30F-98B2-6546-AA7A-F09A2E4E4296}" type="pres">
      <dgm:prSet presAssocID="{8C59B590-A08A-F54B-B922-4C7FD8A8F60F}" presName="desText" presStyleLbl="revTx" presStyleIdx="5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B3282B0-7322-714E-ACF9-1763054CBFD1}" type="pres">
      <dgm:prSet presAssocID="{9F50D770-38A0-1F42-9DA5-097C4B88AE2C}" presName="spaceV" presStyleCnt="0"/>
      <dgm:spPr/>
    </dgm:pt>
    <dgm:pt modelId="{B440793D-3CB4-0541-B4AA-1AE5445228B7}" type="pres">
      <dgm:prSet presAssocID="{8F5D2D0B-47F1-1346-A34F-65638AFCDE40}" presName="pair" presStyleCnt="0"/>
      <dgm:spPr/>
    </dgm:pt>
    <dgm:pt modelId="{42E75219-9BF6-B14A-9F8A-25223DA3103F}" type="pres">
      <dgm:prSet presAssocID="{8F5D2D0B-47F1-1346-A34F-65638AFCDE40}" presName="spaceH" presStyleLbl="node1" presStyleIdx="0" presStyleCnt="0"/>
      <dgm:spPr/>
    </dgm:pt>
    <dgm:pt modelId="{883EDCC8-B77E-604F-8327-00C587963FEB}" type="pres">
      <dgm:prSet presAssocID="{8F5D2D0B-47F1-1346-A34F-65638AFCDE40}" presName="desPictures" presStyleLbl="alignImgPlace1" presStyleIdx="6" presStyleCnt="7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</dgm:pt>
    <dgm:pt modelId="{5DCCEB19-DDEA-D34F-87D6-CA927C7ADB0F}" type="pres">
      <dgm:prSet presAssocID="{8F5D2D0B-47F1-1346-A34F-65638AFCDE40}" presName="desTextWrapper" presStyleCnt="0"/>
      <dgm:spPr/>
    </dgm:pt>
    <dgm:pt modelId="{8268CE96-DB4B-784F-8321-2EEA9351B9C6}" type="pres">
      <dgm:prSet presAssocID="{8F5D2D0B-47F1-1346-A34F-65638AFCDE40}" presName="desText" presStyleLbl="revTx" presStyleIdx="6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0F46A13-0772-8842-970C-20273365959F}" type="pres">
      <dgm:prSet presAssocID="{F8CC0B39-E651-6840-82D1-113A9859B991}" presName="maxNode" presStyleCnt="0"/>
      <dgm:spPr/>
    </dgm:pt>
    <dgm:pt modelId="{C1655035-62D3-964F-92EA-A97ED7DF049E}" type="pres">
      <dgm:prSet presAssocID="{F8CC0B39-E651-6840-82D1-113A9859B991}" presName="Name33" presStyleCnt="0"/>
      <dgm:spPr/>
    </dgm:pt>
  </dgm:ptLst>
  <dgm:cxnLst>
    <dgm:cxn modelId="{68244E5D-DF32-BD42-9C69-453E04AEDE0E}" srcId="{F8CC0B39-E651-6840-82D1-113A9859B991}" destId="{6751317D-CD31-894D-A69C-9AD5757F1E98}" srcOrd="5" destOrd="0" parTransId="{08197F1B-969B-F447-A04D-720A8FFBE44E}" sibTransId="{A9DD5A6C-0C4E-1641-B9BB-5B79B626B5CB}"/>
    <dgm:cxn modelId="{C866FB60-99AD-6A4F-A843-136B1A0F0DA7}" srcId="{F8CC0B39-E651-6840-82D1-113A9859B991}" destId="{6A8A8350-AD2C-FF4F-8A0E-073898AC9468}" srcOrd="2" destOrd="0" parTransId="{8F2A90AD-98BB-AF46-B8D2-9347E97084EB}" sibTransId="{ADDDB953-6B50-0042-80F5-EFC7A8CE15A3}"/>
    <dgm:cxn modelId="{E0F9AF30-FFD3-2643-A44A-60D10905F358}" srcId="{F8CC0B39-E651-6840-82D1-113A9859B991}" destId="{8C59B590-A08A-F54B-B922-4C7FD8A8F60F}" srcOrd="6" destOrd="0" parTransId="{0D00590D-8869-A949-8BDF-6E33F18CFDBF}" sibTransId="{9F50D770-38A0-1F42-9DA5-097C4B88AE2C}"/>
    <dgm:cxn modelId="{923C9FDC-9709-5240-8642-515A356FB084}" type="presOf" srcId="{8F5D2D0B-47F1-1346-A34F-65638AFCDE40}" destId="{8268CE96-DB4B-784F-8321-2EEA9351B9C6}" srcOrd="0" destOrd="0" presId="urn:microsoft.com/office/officeart/2008/layout/AccentedPicture"/>
    <dgm:cxn modelId="{A25CD1F2-EAEB-E84E-BA74-D45D7CE6C6DB}" type="presOf" srcId="{D06FDB6C-4E19-974B-A448-6D5A993655C4}" destId="{3F4ED373-CCBC-3A48-B0F0-F2E9CF9081DD}" srcOrd="0" destOrd="0" presId="urn:microsoft.com/office/officeart/2008/layout/AccentedPicture"/>
    <dgm:cxn modelId="{E0E6EB0E-CF7C-E84E-B9D6-2F4414CCEC4F}" type="presOf" srcId="{8C59B590-A08A-F54B-B922-4C7FD8A8F60F}" destId="{2DE2F30F-98B2-6546-AA7A-F09A2E4E4296}" srcOrd="0" destOrd="0" presId="urn:microsoft.com/office/officeart/2008/layout/AccentedPicture"/>
    <dgm:cxn modelId="{1736BC29-214A-E346-8CB2-2885F793BFB3}" srcId="{F8CC0B39-E651-6840-82D1-113A9859B991}" destId="{D06FDB6C-4E19-974B-A448-6D5A993655C4}" srcOrd="1" destOrd="0" parTransId="{BC8EC9F1-C78D-3440-B966-3BB516A592CE}" sibTransId="{15C5E1D0-6013-3E48-BD7F-20A14AE7466E}"/>
    <dgm:cxn modelId="{672C4424-4DC0-C240-BB2D-645E3228E802}" srcId="{F8CC0B39-E651-6840-82D1-113A9859B991}" destId="{A827296B-A84B-134C-A873-C89206F3310A}" srcOrd="4" destOrd="0" parTransId="{E1207B99-6600-A140-8A01-FD70FE821321}" sibTransId="{FE1EA043-031E-4C45-88C2-9DCF6E97B50F}"/>
    <dgm:cxn modelId="{7B8F6AD4-FDFF-8248-BBA1-527CCCC2DD7E}" srcId="{F8CC0B39-E651-6840-82D1-113A9859B991}" destId="{8F5D2D0B-47F1-1346-A34F-65638AFCDE40}" srcOrd="7" destOrd="0" parTransId="{B171DF3B-9906-1B4E-B27C-7A9339D56782}" sibTransId="{95E10D8F-43E4-2942-B4B0-F0E86D4815ED}"/>
    <dgm:cxn modelId="{0245047C-D569-7A44-B835-0273DD403D0A}" type="presOf" srcId="{6751317D-CD31-894D-A69C-9AD5757F1E98}" destId="{748DD8C7-F6A4-6E45-B7B7-67B5A92950E6}" srcOrd="0" destOrd="0" presId="urn:microsoft.com/office/officeart/2008/layout/AccentedPicture"/>
    <dgm:cxn modelId="{3B9B8214-A338-7B4C-A405-0B5D30A99AF4}" type="presOf" srcId="{0A972860-2875-C04A-B192-E1B81C66DF0C}" destId="{EF23713C-E8FE-C447-9A85-4B790BCCE8A4}" srcOrd="0" destOrd="0" presId="urn:microsoft.com/office/officeart/2008/layout/AccentedPicture"/>
    <dgm:cxn modelId="{E22C1FB3-0497-1646-B08E-580399635EAD}" type="presOf" srcId="{E9DEF35D-80C1-B949-94CC-A2F40200E5D4}" destId="{B5FC8196-A2D1-CB4E-94AA-560365F95BAD}" srcOrd="0" destOrd="0" presId="urn:microsoft.com/office/officeart/2008/layout/AccentedPicture"/>
    <dgm:cxn modelId="{49E1AF33-FB3A-2548-9E9B-DFF739EE30D7}" type="presOf" srcId="{A827296B-A84B-134C-A873-C89206F3310A}" destId="{D0CF49E3-E864-E243-A517-80CE22F99E60}" srcOrd="0" destOrd="0" presId="urn:microsoft.com/office/officeart/2008/layout/AccentedPicture"/>
    <dgm:cxn modelId="{F521DB7A-D90A-B746-B836-E508835E0DE1}" srcId="{F8CC0B39-E651-6840-82D1-113A9859B991}" destId="{0A972860-2875-C04A-B192-E1B81C66DF0C}" srcOrd="3" destOrd="0" parTransId="{DA848766-02B8-6C45-8BA0-52067C87E168}" sibTransId="{E0143BDA-D867-FD4C-B05B-0A11E11C57CF}"/>
    <dgm:cxn modelId="{B245E0D1-B53D-274D-BB43-260F4405BBFB}" srcId="{F8CC0B39-E651-6840-82D1-113A9859B991}" destId="{E9DEF35D-80C1-B949-94CC-A2F40200E5D4}" srcOrd="0" destOrd="0" parTransId="{C16223EF-8DA3-F04B-9F28-C8FD66344D03}" sibTransId="{7EA0A5CD-FF1B-AC44-AF2F-99210A8DA7E7}"/>
    <dgm:cxn modelId="{BE6149F3-F135-BC4D-B3B8-9BCF249B8967}" type="presOf" srcId="{F8CC0B39-E651-6840-82D1-113A9859B991}" destId="{7C3230A4-2BB8-7242-A177-B360F04CC7E3}" srcOrd="0" destOrd="0" presId="urn:microsoft.com/office/officeart/2008/layout/AccentedPicture"/>
    <dgm:cxn modelId="{D9FD20B9-146A-7640-AB52-1333507BFC18}" type="presOf" srcId="{6A8A8350-AD2C-FF4F-8A0E-073898AC9468}" destId="{BC3BCF86-9B4E-AE47-B6D4-8A512BB2D491}" srcOrd="0" destOrd="0" presId="urn:microsoft.com/office/officeart/2008/layout/AccentedPicture"/>
    <dgm:cxn modelId="{65CA5568-96AD-554D-AD2E-997A05A6C11C}" type="presOf" srcId="{7EA0A5CD-FF1B-AC44-AF2F-99210A8DA7E7}" destId="{18D695F4-21FC-B045-B628-879321E64406}" srcOrd="0" destOrd="0" presId="urn:microsoft.com/office/officeart/2008/layout/AccentedPicture"/>
    <dgm:cxn modelId="{B0B202D5-41AE-3E40-8439-9D1A0138A891}" type="presParOf" srcId="{7C3230A4-2BB8-7242-A177-B360F04CC7E3}" destId="{18D695F4-21FC-B045-B628-879321E64406}" srcOrd="0" destOrd="0" presId="urn:microsoft.com/office/officeart/2008/layout/AccentedPicture"/>
    <dgm:cxn modelId="{166ED287-C5DD-BF44-A7B8-9BFB4D10ACE9}" type="presParOf" srcId="{7C3230A4-2BB8-7242-A177-B360F04CC7E3}" destId="{B5FC8196-A2D1-CB4E-94AA-560365F95BAD}" srcOrd="1" destOrd="0" presId="urn:microsoft.com/office/officeart/2008/layout/AccentedPicture"/>
    <dgm:cxn modelId="{8A1BB067-1DF8-384E-86A2-A1FFE6B12544}" type="presParOf" srcId="{7C3230A4-2BB8-7242-A177-B360F04CC7E3}" destId="{DE3DB1EA-ED7C-E941-9B1E-D8A9A8E0FE4A}" srcOrd="2" destOrd="0" presId="urn:microsoft.com/office/officeart/2008/layout/AccentedPicture"/>
    <dgm:cxn modelId="{BDFCB1A3-9729-224B-8B4F-DB276F5033C8}" type="presParOf" srcId="{DE3DB1EA-ED7C-E941-9B1E-D8A9A8E0FE4A}" destId="{B42C7403-7C03-FB4C-B8EF-2F6ED730559B}" srcOrd="0" destOrd="0" presId="urn:microsoft.com/office/officeart/2008/layout/AccentedPicture"/>
    <dgm:cxn modelId="{9931E0A4-DC12-C14D-B308-B55248332FEF}" type="presParOf" srcId="{B42C7403-7C03-FB4C-B8EF-2F6ED730559B}" destId="{D327B5CF-BEA9-7D4B-9BCE-3C1A54FBDACE}" srcOrd="0" destOrd="0" presId="urn:microsoft.com/office/officeart/2008/layout/AccentedPicture"/>
    <dgm:cxn modelId="{2E663106-AEE9-AB4B-8C56-969996715A1E}" type="presParOf" srcId="{B42C7403-7C03-FB4C-B8EF-2F6ED730559B}" destId="{AE29A5DF-72C4-5B48-88A8-5F3841FA2931}" srcOrd="1" destOrd="0" presId="urn:microsoft.com/office/officeart/2008/layout/AccentedPicture"/>
    <dgm:cxn modelId="{3E4FDE56-FD25-8B40-9CAC-713334009070}" type="presParOf" srcId="{B42C7403-7C03-FB4C-B8EF-2F6ED730559B}" destId="{5DC8DD15-880F-524C-8AF0-17811AD7F74A}" srcOrd="2" destOrd="0" presId="urn:microsoft.com/office/officeart/2008/layout/AccentedPicture"/>
    <dgm:cxn modelId="{DFC3E8ED-56EA-F54E-8925-054F425D9BC1}" type="presParOf" srcId="{5DC8DD15-880F-524C-8AF0-17811AD7F74A}" destId="{3F4ED373-CCBC-3A48-B0F0-F2E9CF9081DD}" srcOrd="0" destOrd="0" presId="urn:microsoft.com/office/officeart/2008/layout/AccentedPicture"/>
    <dgm:cxn modelId="{DB327398-9E53-044B-A67A-1BF8F85058A8}" type="presParOf" srcId="{DE3DB1EA-ED7C-E941-9B1E-D8A9A8E0FE4A}" destId="{27BFA49B-CCEA-784D-864E-47F8D5E69A0A}" srcOrd="1" destOrd="0" presId="urn:microsoft.com/office/officeart/2008/layout/AccentedPicture"/>
    <dgm:cxn modelId="{0CF249FA-BF97-8845-9A6C-6038D81A7336}" type="presParOf" srcId="{DE3DB1EA-ED7C-E941-9B1E-D8A9A8E0FE4A}" destId="{4483FD7A-A841-FA40-8D36-37B6C341D627}" srcOrd="2" destOrd="0" presId="urn:microsoft.com/office/officeart/2008/layout/AccentedPicture"/>
    <dgm:cxn modelId="{B5D4DAEE-A3CA-5A4A-84D4-0183B3BC63B5}" type="presParOf" srcId="{4483FD7A-A841-FA40-8D36-37B6C341D627}" destId="{CC2F2766-EFF0-1A44-8520-CC74C9F1B01B}" srcOrd="0" destOrd="0" presId="urn:microsoft.com/office/officeart/2008/layout/AccentedPicture"/>
    <dgm:cxn modelId="{665EB395-D8F3-D242-8C56-FCD7B1136AB8}" type="presParOf" srcId="{4483FD7A-A841-FA40-8D36-37B6C341D627}" destId="{116AD024-DC4C-6649-8A56-AC780195EA17}" srcOrd="1" destOrd="0" presId="urn:microsoft.com/office/officeart/2008/layout/AccentedPicture"/>
    <dgm:cxn modelId="{5C8F86EF-AD78-3C46-984A-163363613CC2}" type="presParOf" srcId="{4483FD7A-A841-FA40-8D36-37B6C341D627}" destId="{EE999BCB-44C7-B64D-967D-9E23A0D20B6F}" srcOrd="2" destOrd="0" presId="urn:microsoft.com/office/officeart/2008/layout/AccentedPicture"/>
    <dgm:cxn modelId="{18A4624C-C32B-934B-90E1-58F6BC0664C1}" type="presParOf" srcId="{EE999BCB-44C7-B64D-967D-9E23A0D20B6F}" destId="{BC3BCF86-9B4E-AE47-B6D4-8A512BB2D491}" srcOrd="0" destOrd="0" presId="urn:microsoft.com/office/officeart/2008/layout/AccentedPicture"/>
    <dgm:cxn modelId="{6A734B9C-467B-F144-B036-56040389E5D2}" type="presParOf" srcId="{DE3DB1EA-ED7C-E941-9B1E-D8A9A8E0FE4A}" destId="{E01C947E-72CE-E241-BF87-285E98417699}" srcOrd="3" destOrd="0" presId="urn:microsoft.com/office/officeart/2008/layout/AccentedPicture"/>
    <dgm:cxn modelId="{355C1012-D395-D14E-8E85-D9F401ED0C5D}" type="presParOf" srcId="{DE3DB1EA-ED7C-E941-9B1E-D8A9A8E0FE4A}" destId="{8A16E3EC-09DA-244C-8C52-E2331DDC5981}" srcOrd="4" destOrd="0" presId="urn:microsoft.com/office/officeart/2008/layout/AccentedPicture"/>
    <dgm:cxn modelId="{EF63F856-71FD-354B-AF99-6A33394578DC}" type="presParOf" srcId="{8A16E3EC-09DA-244C-8C52-E2331DDC5981}" destId="{F3A02A83-5C7E-3B42-897C-C60C3CDD9B04}" srcOrd="0" destOrd="0" presId="urn:microsoft.com/office/officeart/2008/layout/AccentedPicture"/>
    <dgm:cxn modelId="{15696354-DE01-CF47-BC2C-2DECFFB19DD6}" type="presParOf" srcId="{8A16E3EC-09DA-244C-8C52-E2331DDC5981}" destId="{F95C53B1-289D-4E41-9C91-47BAB456FE5A}" srcOrd="1" destOrd="0" presId="urn:microsoft.com/office/officeart/2008/layout/AccentedPicture"/>
    <dgm:cxn modelId="{9C48B079-2532-2D42-8E63-C52A6B6097B6}" type="presParOf" srcId="{8A16E3EC-09DA-244C-8C52-E2331DDC5981}" destId="{91616A5B-DB63-F74E-9155-FB581586535B}" srcOrd="2" destOrd="0" presId="urn:microsoft.com/office/officeart/2008/layout/AccentedPicture"/>
    <dgm:cxn modelId="{D327BAF9-2059-2242-B546-B61D2FD2769D}" type="presParOf" srcId="{91616A5B-DB63-F74E-9155-FB581586535B}" destId="{EF23713C-E8FE-C447-9A85-4B790BCCE8A4}" srcOrd="0" destOrd="0" presId="urn:microsoft.com/office/officeart/2008/layout/AccentedPicture"/>
    <dgm:cxn modelId="{BAD727BD-309F-D041-BD57-3246EC366F9F}" type="presParOf" srcId="{DE3DB1EA-ED7C-E941-9B1E-D8A9A8E0FE4A}" destId="{5EC59630-DD62-7348-8812-24822BE1D4C8}" srcOrd="5" destOrd="0" presId="urn:microsoft.com/office/officeart/2008/layout/AccentedPicture"/>
    <dgm:cxn modelId="{489F6346-5B34-324D-ABFF-9A75B8EF3F34}" type="presParOf" srcId="{DE3DB1EA-ED7C-E941-9B1E-D8A9A8E0FE4A}" destId="{1B111535-AD3F-084E-82C1-2C6CEAF6A559}" srcOrd="6" destOrd="0" presId="urn:microsoft.com/office/officeart/2008/layout/AccentedPicture"/>
    <dgm:cxn modelId="{D53791A7-55A3-FE49-8D50-94A0B51E65AB}" type="presParOf" srcId="{1B111535-AD3F-084E-82C1-2C6CEAF6A559}" destId="{407CBC2E-EA3B-9D44-8C17-03B72C23DD5C}" srcOrd="0" destOrd="0" presId="urn:microsoft.com/office/officeart/2008/layout/AccentedPicture"/>
    <dgm:cxn modelId="{5A34D4DC-DE6B-2D4A-89CC-6AE3A0EA8B07}" type="presParOf" srcId="{1B111535-AD3F-084E-82C1-2C6CEAF6A559}" destId="{CC399721-F767-8042-9B3C-EB86E15794FF}" srcOrd="1" destOrd="0" presId="urn:microsoft.com/office/officeart/2008/layout/AccentedPicture"/>
    <dgm:cxn modelId="{2823C1F1-9840-8F49-A357-B8431FF40A96}" type="presParOf" srcId="{1B111535-AD3F-084E-82C1-2C6CEAF6A559}" destId="{908B992E-40B3-5048-8447-BE9C1362B0B4}" srcOrd="2" destOrd="0" presId="urn:microsoft.com/office/officeart/2008/layout/AccentedPicture"/>
    <dgm:cxn modelId="{F511E57E-30EA-A140-99B1-3C4A8F987F71}" type="presParOf" srcId="{908B992E-40B3-5048-8447-BE9C1362B0B4}" destId="{D0CF49E3-E864-E243-A517-80CE22F99E60}" srcOrd="0" destOrd="0" presId="urn:microsoft.com/office/officeart/2008/layout/AccentedPicture"/>
    <dgm:cxn modelId="{BCAD4CAC-86DA-9049-A118-29288D3A6BB1}" type="presParOf" srcId="{DE3DB1EA-ED7C-E941-9B1E-D8A9A8E0FE4A}" destId="{FFA67BCB-785E-3C42-8946-D9AC2541097A}" srcOrd="7" destOrd="0" presId="urn:microsoft.com/office/officeart/2008/layout/AccentedPicture"/>
    <dgm:cxn modelId="{8817E113-C461-3840-9A6B-1D26DBFEAD3A}" type="presParOf" srcId="{DE3DB1EA-ED7C-E941-9B1E-D8A9A8E0FE4A}" destId="{0DB5FEF8-744B-564A-9272-47926EC0C84A}" srcOrd="8" destOrd="0" presId="urn:microsoft.com/office/officeart/2008/layout/AccentedPicture"/>
    <dgm:cxn modelId="{00FAC401-99B1-1040-B6C4-12EC016A393A}" type="presParOf" srcId="{0DB5FEF8-744B-564A-9272-47926EC0C84A}" destId="{B81ABE80-7910-134B-9972-4C573C22A7F9}" srcOrd="0" destOrd="0" presId="urn:microsoft.com/office/officeart/2008/layout/AccentedPicture"/>
    <dgm:cxn modelId="{52D5B248-C79C-3E4E-A556-7B9AB97EC1AD}" type="presParOf" srcId="{0DB5FEF8-744B-564A-9272-47926EC0C84A}" destId="{447BACB8-8AC0-9744-9AB8-EB29D615A113}" srcOrd="1" destOrd="0" presId="urn:microsoft.com/office/officeart/2008/layout/AccentedPicture"/>
    <dgm:cxn modelId="{73E1B474-A3B3-394A-BE83-ED4FED975509}" type="presParOf" srcId="{0DB5FEF8-744B-564A-9272-47926EC0C84A}" destId="{9D292D97-A9AA-8948-B179-F9188311E359}" srcOrd="2" destOrd="0" presId="urn:microsoft.com/office/officeart/2008/layout/AccentedPicture"/>
    <dgm:cxn modelId="{AFB1E3BA-3E76-424D-8EF5-14D6F3B24DF0}" type="presParOf" srcId="{9D292D97-A9AA-8948-B179-F9188311E359}" destId="{748DD8C7-F6A4-6E45-B7B7-67B5A92950E6}" srcOrd="0" destOrd="0" presId="urn:microsoft.com/office/officeart/2008/layout/AccentedPicture"/>
    <dgm:cxn modelId="{B7B8E311-DFBD-7A40-94DF-3B447B47A27D}" type="presParOf" srcId="{DE3DB1EA-ED7C-E941-9B1E-D8A9A8E0FE4A}" destId="{BC02818D-5322-2E4F-9526-F945A6AF2D99}" srcOrd="9" destOrd="0" presId="urn:microsoft.com/office/officeart/2008/layout/AccentedPicture"/>
    <dgm:cxn modelId="{5E0F8774-A754-CB47-A451-4E3E0D2A00A9}" type="presParOf" srcId="{DE3DB1EA-ED7C-E941-9B1E-D8A9A8E0FE4A}" destId="{CD16260A-FB2D-004B-93B8-0A07F7B0A460}" srcOrd="10" destOrd="0" presId="urn:microsoft.com/office/officeart/2008/layout/AccentedPicture"/>
    <dgm:cxn modelId="{D7C85770-84D2-3F49-A49E-218695748531}" type="presParOf" srcId="{CD16260A-FB2D-004B-93B8-0A07F7B0A460}" destId="{21C0DA57-8501-1346-9D1F-1A6F07555FD7}" srcOrd="0" destOrd="0" presId="urn:microsoft.com/office/officeart/2008/layout/AccentedPicture"/>
    <dgm:cxn modelId="{3E295240-B174-1145-9608-BEBF719DF022}" type="presParOf" srcId="{CD16260A-FB2D-004B-93B8-0A07F7B0A460}" destId="{61869BF9-6C21-DE4F-9E5B-92A651E2FC26}" srcOrd="1" destOrd="0" presId="urn:microsoft.com/office/officeart/2008/layout/AccentedPicture"/>
    <dgm:cxn modelId="{3EB9D561-383F-744D-BB68-4B6522C3A867}" type="presParOf" srcId="{CD16260A-FB2D-004B-93B8-0A07F7B0A460}" destId="{7E28AFA5-D98C-684C-AD78-770022CB5B82}" srcOrd="2" destOrd="0" presId="urn:microsoft.com/office/officeart/2008/layout/AccentedPicture"/>
    <dgm:cxn modelId="{6B7C5841-8350-2641-94F6-1E08426D503E}" type="presParOf" srcId="{7E28AFA5-D98C-684C-AD78-770022CB5B82}" destId="{2DE2F30F-98B2-6546-AA7A-F09A2E4E4296}" srcOrd="0" destOrd="0" presId="urn:microsoft.com/office/officeart/2008/layout/AccentedPicture"/>
    <dgm:cxn modelId="{A4DEFA65-99CB-C54C-8F03-F3F7AE209B91}" type="presParOf" srcId="{DE3DB1EA-ED7C-E941-9B1E-D8A9A8E0FE4A}" destId="{8B3282B0-7322-714E-ACF9-1763054CBFD1}" srcOrd="11" destOrd="0" presId="urn:microsoft.com/office/officeart/2008/layout/AccentedPicture"/>
    <dgm:cxn modelId="{06CA60C8-3D4F-6D41-A67A-DF5C36C4D5A3}" type="presParOf" srcId="{DE3DB1EA-ED7C-E941-9B1E-D8A9A8E0FE4A}" destId="{B440793D-3CB4-0541-B4AA-1AE5445228B7}" srcOrd="12" destOrd="0" presId="urn:microsoft.com/office/officeart/2008/layout/AccentedPicture"/>
    <dgm:cxn modelId="{98605EE1-13BC-C946-9003-9EDA9EAA3FF6}" type="presParOf" srcId="{B440793D-3CB4-0541-B4AA-1AE5445228B7}" destId="{42E75219-9BF6-B14A-9F8A-25223DA3103F}" srcOrd="0" destOrd="0" presId="urn:microsoft.com/office/officeart/2008/layout/AccentedPicture"/>
    <dgm:cxn modelId="{8C8721E1-545D-4848-B86A-AFB199862882}" type="presParOf" srcId="{B440793D-3CB4-0541-B4AA-1AE5445228B7}" destId="{883EDCC8-B77E-604F-8327-00C587963FEB}" srcOrd="1" destOrd="0" presId="urn:microsoft.com/office/officeart/2008/layout/AccentedPicture"/>
    <dgm:cxn modelId="{3ADE5701-574B-4044-A3BD-44F498F5AF98}" type="presParOf" srcId="{B440793D-3CB4-0541-B4AA-1AE5445228B7}" destId="{5DCCEB19-DDEA-D34F-87D6-CA927C7ADB0F}" srcOrd="2" destOrd="0" presId="urn:microsoft.com/office/officeart/2008/layout/AccentedPicture"/>
    <dgm:cxn modelId="{7DE87136-2AEE-134A-834F-4EA2EBCCC9CE}" type="presParOf" srcId="{5DCCEB19-DDEA-D34F-87D6-CA927C7ADB0F}" destId="{8268CE96-DB4B-784F-8321-2EEA9351B9C6}" srcOrd="0" destOrd="0" presId="urn:microsoft.com/office/officeart/2008/layout/AccentedPicture"/>
    <dgm:cxn modelId="{3D94F181-9EAA-5B45-8060-44D39896CFB1}" type="presParOf" srcId="{7C3230A4-2BB8-7242-A177-B360F04CC7E3}" destId="{C0F46A13-0772-8842-970C-20273365959F}" srcOrd="3" destOrd="0" presId="urn:microsoft.com/office/officeart/2008/layout/AccentedPicture"/>
    <dgm:cxn modelId="{FD2BFFF4-A5A0-6D4E-989E-307E4A60C2B5}" type="presParOf" srcId="{C0F46A13-0772-8842-970C-20273365959F}" destId="{C1655035-62D3-964F-92EA-A97ED7DF049E}" srcOrd="0" destOrd="0" presId="urn:microsoft.com/office/officeart/2008/layout/AccentedPi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56F2E947-5AEF-3C46-ACDF-0C77758AA558}" type="doc">
      <dgm:prSet loTypeId="urn:microsoft.com/office/officeart/2008/layout/AscendingPictureAccentProces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A52BECA-D349-204A-A45F-ECF965007568}">
      <dgm:prSet/>
      <dgm:spPr/>
      <dgm:t>
        <a:bodyPr/>
        <a:lstStyle/>
        <a:p>
          <a:pPr rtl="0"/>
          <a:r>
            <a:rPr lang="es-ES" b="1" smtClean="0"/>
            <a:t>Boda</a:t>
          </a:r>
          <a:endParaRPr lang="es-ES" b="1"/>
        </a:p>
      </dgm:t>
    </dgm:pt>
    <dgm:pt modelId="{4E1337DA-B10C-6F48-8A73-3DD6D7EB0535}" type="parTrans" cxnId="{54972A7B-F192-2C4D-9A88-847AAB67AB99}">
      <dgm:prSet/>
      <dgm:spPr/>
      <dgm:t>
        <a:bodyPr/>
        <a:lstStyle/>
        <a:p>
          <a:endParaRPr lang="es-ES"/>
        </a:p>
      </dgm:t>
    </dgm:pt>
    <dgm:pt modelId="{514F6D26-7E2B-004A-9C3C-7918639A6A2C}" type="sibTrans" cxnId="{54972A7B-F192-2C4D-9A88-847AAB67AB99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  <dgm:t>
        <a:bodyPr/>
        <a:lstStyle/>
        <a:p>
          <a:endParaRPr lang="es-ES"/>
        </a:p>
      </dgm:t>
    </dgm:pt>
    <dgm:pt modelId="{B71EA811-4BF5-A748-B63A-B8C231358C0A}">
      <dgm:prSet/>
      <dgm:spPr/>
      <dgm:t>
        <a:bodyPr/>
        <a:lstStyle/>
        <a:p>
          <a:pPr rtl="0"/>
          <a:r>
            <a:rPr lang="es-ES_tradnl" b="1" dirty="0" smtClean="0"/>
            <a:t>Luna de miel</a:t>
          </a:r>
          <a:endParaRPr lang="es-ES_tradnl" b="1" dirty="0"/>
        </a:p>
      </dgm:t>
    </dgm:pt>
    <dgm:pt modelId="{D4C20139-D1B5-4E49-B61B-1575AC4EEB44}" type="parTrans" cxnId="{CFBB1B95-F2B9-034E-9243-EBF6E7EDC827}">
      <dgm:prSet/>
      <dgm:spPr/>
      <dgm:t>
        <a:bodyPr/>
        <a:lstStyle/>
        <a:p>
          <a:endParaRPr lang="es-ES"/>
        </a:p>
      </dgm:t>
    </dgm:pt>
    <dgm:pt modelId="{8C13B826-F190-C24F-B40F-8642FE3E0B0A}" type="sibTrans" cxnId="{CFBB1B95-F2B9-034E-9243-EBF6E7EDC827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  <dgm:t>
        <a:bodyPr/>
        <a:lstStyle/>
        <a:p>
          <a:endParaRPr lang="es-ES"/>
        </a:p>
      </dgm:t>
    </dgm:pt>
    <dgm:pt modelId="{9326C728-A978-884D-80C8-71C7FD414564}">
      <dgm:prSet/>
      <dgm:spPr/>
      <dgm:t>
        <a:bodyPr/>
        <a:lstStyle/>
        <a:p>
          <a:pPr rtl="0"/>
          <a:r>
            <a:rPr lang="es-ES_tradnl" b="1" smtClean="0"/>
            <a:t>Adaptación</a:t>
          </a:r>
          <a:endParaRPr lang="es-ES_tradnl" b="1"/>
        </a:p>
      </dgm:t>
    </dgm:pt>
    <dgm:pt modelId="{F7C45444-9C66-2E4E-B9C8-3209956AA992}" type="parTrans" cxnId="{4BD6AC27-8757-414C-BBDB-DCEED0D2017B}">
      <dgm:prSet/>
      <dgm:spPr/>
      <dgm:t>
        <a:bodyPr/>
        <a:lstStyle/>
        <a:p>
          <a:endParaRPr lang="es-ES"/>
        </a:p>
      </dgm:t>
    </dgm:pt>
    <dgm:pt modelId="{F1B7F4CA-87AF-7A44-B27C-847E50A367D5}" type="sibTrans" cxnId="{4BD6AC27-8757-414C-BBDB-DCEED0D2017B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</dgm:spPr>
      <dgm:t>
        <a:bodyPr/>
        <a:lstStyle/>
        <a:p>
          <a:endParaRPr lang="es-ES"/>
        </a:p>
      </dgm:t>
    </dgm:pt>
    <dgm:pt modelId="{B333A09D-67F8-0D42-B086-D468CEBC3CE2}">
      <dgm:prSet/>
      <dgm:spPr/>
      <dgm:t>
        <a:bodyPr/>
        <a:lstStyle/>
        <a:p>
          <a:pPr rtl="0"/>
          <a:r>
            <a:rPr lang="pt-BR" b="1" smtClean="0"/>
            <a:t>Responsabilidad</a:t>
          </a:r>
          <a:endParaRPr lang="pt-BR" b="1"/>
        </a:p>
      </dgm:t>
    </dgm:pt>
    <dgm:pt modelId="{A3CBF343-2AD8-724C-B499-3D15343D4031}" type="parTrans" cxnId="{883F7DEF-CEB2-444F-8CC8-7E3008564033}">
      <dgm:prSet/>
      <dgm:spPr/>
      <dgm:t>
        <a:bodyPr/>
        <a:lstStyle/>
        <a:p>
          <a:endParaRPr lang="es-ES"/>
        </a:p>
      </dgm:t>
    </dgm:pt>
    <dgm:pt modelId="{BBC26D92-4CFA-E94D-A07A-B932B20CDDC9}" type="sibTrans" cxnId="{883F7DEF-CEB2-444F-8CC8-7E3008564033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  <dgm:t>
        <a:bodyPr/>
        <a:lstStyle/>
        <a:p>
          <a:endParaRPr lang="es-ES"/>
        </a:p>
      </dgm:t>
    </dgm:pt>
    <dgm:pt modelId="{EA94E474-1C0E-7946-AA7F-3A50CB39A8A4}">
      <dgm:prSet/>
      <dgm:spPr/>
      <dgm:t>
        <a:bodyPr/>
        <a:lstStyle/>
        <a:p>
          <a:pPr rtl="0"/>
          <a:r>
            <a:rPr lang="es-ES_tradnl" b="1" smtClean="0"/>
            <a:t>Rebeldía</a:t>
          </a:r>
          <a:endParaRPr lang="es-ES_tradnl" b="1"/>
        </a:p>
      </dgm:t>
    </dgm:pt>
    <dgm:pt modelId="{FA34B387-69DD-AF4E-9A7F-160706CAAD09}" type="parTrans" cxnId="{18E77627-74D4-5045-BA31-3784910EE6DA}">
      <dgm:prSet/>
      <dgm:spPr/>
      <dgm:t>
        <a:bodyPr/>
        <a:lstStyle/>
        <a:p>
          <a:endParaRPr lang="es-ES"/>
        </a:p>
      </dgm:t>
    </dgm:pt>
    <dgm:pt modelId="{F2C822FE-9B91-2647-9AC2-F0D263BA54C0}" type="sibTrans" cxnId="{18E77627-74D4-5045-BA31-3784910EE6DA}">
      <dgm:prSet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  <dgm:t>
        <a:bodyPr/>
        <a:lstStyle/>
        <a:p>
          <a:endParaRPr lang="es-ES"/>
        </a:p>
      </dgm:t>
    </dgm:pt>
    <dgm:pt modelId="{048CBE69-EAAC-CD46-BED5-1841A8DDA5FE}">
      <dgm:prSet/>
      <dgm:spPr/>
      <dgm:t>
        <a:bodyPr/>
        <a:lstStyle/>
        <a:p>
          <a:pPr rtl="0"/>
          <a:r>
            <a:rPr lang="fi-FI" b="1" smtClean="0"/>
            <a:t>Cansancio</a:t>
          </a:r>
          <a:endParaRPr lang="fi-FI" b="1"/>
        </a:p>
      </dgm:t>
    </dgm:pt>
    <dgm:pt modelId="{D3E0DEFC-FC5C-2648-9D78-71031CF641F7}" type="parTrans" cxnId="{E06D3C02-6040-F84E-8D23-F52A1BDF30A1}">
      <dgm:prSet/>
      <dgm:spPr/>
      <dgm:t>
        <a:bodyPr/>
        <a:lstStyle/>
        <a:p>
          <a:endParaRPr lang="es-ES"/>
        </a:p>
      </dgm:t>
    </dgm:pt>
    <dgm:pt modelId="{5710F855-FF94-F044-8EEF-3BBF4F49775B}" type="sibTrans" cxnId="{E06D3C02-6040-F84E-8D23-F52A1BDF30A1}">
      <dgm:prSet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8000" r="-28000"/>
          </a:stretch>
        </a:blipFill>
      </dgm:spPr>
      <dgm:t>
        <a:bodyPr/>
        <a:lstStyle/>
        <a:p>
          <a:endParaRPr lang="es-ES"/>
        </a:p>
      </dgm:t>
    </dgm:pt>
    <dgm:pt modelId="{AC41B522-A030-9A48-A7BF-58DB43E9A02D}">
      <dgm:prSet/>
      <dgm:spPr/>
      <dgm:t>
        <a:bodyPr/>
        <a:lstStyle/>
        <a:p>
          <a:pPr rtl="0"/>
          <a:r>
            <a:rPr lang="es-ES_tradnl" b="1" smtClean="0"/>
            <a:t>Decisión</a:t>
          </a:r>
          <a:endParaRPr lang="es-ES_tradnl" b="1"/>
        </a:p>
      </dgm:t>
    </dgm:pt>
    <dgm:pt modelId="{51EE2E63-E6BD-5E49-A492-4D15000704F2}" type="parTrans" cxnId="{7B3B022C-6698-2746-956A-274BB933EA08}">
      <dgm:prSet/>
      <dgm:spPr/>
      <dgm:t>
        <a:bodyPr/>
        <a:lstStyle/>
        <a:p>
          <a:endParaRPr lang="es-ES"/>
        </a:p>
      </dgm:t>
    </dgm:pt>
    <dgm:pt modelId="{3660B5A2-A317-F541-93F5-D0712AC7D4CA}" type="sibTrans" cxnId="{7B3B022C-6698-2746-956A-274BB933EA08}">
      <dgm:prSet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  <dgm:t>
        <a:bodyPr/>
        <a:lstStyle/>
        <a:p>
          <a:endParaRPr lang="es-ES"/>
        </a:p>
      </dgm:t>
    </dgm:pt>
    <dgm:pt modelId="{DE8DE613-ACAA-C044-92D6-577849DCF151}">
      <dgm:prSet/>
      <dgm:spPr/>
    </dgm:pt>
    <dgm:pt modelId="{D92AE7A8-C3C5-0742-B401-618FF4F83B67}" type="parTrans" cxnId="{686EC001-879B-8F4A-A374-DF48365FFC12}">
      <dgm:prSet/>
      <dgm:spPr/>
      <dgm:t>
        <a:bodyPr/>
        <a:lstStyle/>
        <a:p>
          <a:endParaRPr lang="es-ES"/>
        </a:p>
      </dgm:t>
    </dgm:pt>
    <dgm:pt modelId="{CE02986B-B6E1-6647-B707-BA0BF5416C70}" type="sibTrans" cxnId="{686EC001-879B-8F4A-A374-DF48365FFC12}">
      <dgm:prSet/>
      <dgm:spPr/>
      <dgm:t>
        <a:bodyPr/>
        <a:lstStyle/>
        <a:p>
          <a:endParaRPr lang="es-ES"/>
        </a:p>
      </dgm:t>
    </dgm:pt>
    <dgm:pt modelId="{19B4CD68-D239-3A4F-8B64-92E877817300}" type="pres">
      <dgm:prSet presAssocID="{56F2E947-5AEF-3C46-ACDF-0C77758AA55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05CDD9E4-FFA2-EB48-9887-F5100322B556}" type="pres">
      <dgm:prSet presAssocID="{56F2E947-5AEF-3C46-ACDF-0C77758AA558}" presName="dot1" presStyleLbl="alignNode1" presStyleIdx="0" presStyleCnt="18"/>
      <dgm:spPr/>
    </dgm:pt>
    <dgm:pt modelId="{F2E978FC-E928-554F-BFC7-E428906F2D0C}" type="pres">
      <dgm:prSet presAssocID="{56F2E947-5AEF-3C46-ACDF-0C77758AA558}" presName="dot2" presStyleLbl="alignNode1" presStyleIdx="1" presStyleCnt="18"/>
      <dgm:spPr/>
    </dgm:pt>
    <dgm:pt modelId="{AAD4993F-2655-3C45-92AC-ABEF1CF4D07E}" type="pres">
      <dgm:prSet presAssocID="{56F2E947-5AEF-3C46-ACDF-0C77758AA558}" presName="dot3" presStyleLbl="alignNode1" presStyleIdx="2" presStyleCnt="18"/>
      <dgm:spPr/>
    </dgm:pt>
    <dgm:pt modelId="{0430E5F4-ECEE-2340-87C5-BFA124AD6551}" type="pres">
      <dgm:prSet presAssocID="{56F2E947-5AEF-3C46-ACDF-0C77758AA558}" presName="dot4" presStyleLbl="alignNode1" presStyleIdx="3" presStyleCnt="18"/>
      <dgm:spPr/>
    </dgm:pt>
    <dgm:pt modelId="{C12D1640-7EFB-3342-86F2-5BACC941DC6A}" type="pres">
      <dgm:prSet presAssocID="{56F2E947-5AEF-3C46-ACDF-0C77758AA558}" presName="dot5" presStyleLbl="alignNode1" presStyleIdx="4" presStyleCnt="18"/>
      <dgm:spPr/>
    </dgm:pt>
    <dgm:pt modelId="{B70530D0-7E43-8046-B7CE-2962C3CB5BE3}" type="pres">
      <dgm:prSet presAssocID="{56F2E947-5AEF-3C46-ACDF-0C77758AA558}" presName="dot6" presStyleLbl="alignNode1" presStyleIdx="5" presStyleCnt="18"/>
      <dgm:spPr/>
    </dgm:pt>
    <dgm:pt modelId="{1ECA6AB1-01A1-554D-A072-56D8ABF4A322}" type="pres">
      <dgm:prSet presAssocID="{56F2E947-5AEF-3C46-ACDF-0C77758AA558}" presName="dot7" presStyleLbl="alignNode1" presStyleIdx="6" presStyleCnt="18"/>
      <dgm:spPr/>
    </dgm:pt>
    <dgm:pt modelId="{BAD2EEE5-5706-594C-932D-546608829558}" type="pres">
      <dgm:prSet presAssocID="{56F2E947-5AEF-3C46-ACDF-0C77758AA558}" presName="dot8" presStyleLbl="alignNode1" presStyleIdx="7" presStyleCnt="18"/>
      <dgm:spPr/>
    </dgm:pt>
    <dgm:pt modelId="{29B59432-FACD-2646-A008-F596703AC2AB}" type="pres">
      <dgm:prSet presAssocID="{56F2E947-5AEF-3C46-ACDF-0C77758AA558}" presName="dot9" presStyleLbl="alignNode1" presStyleIdx="8" presStyleCnt="18"/>
      <dgm:spPr/>
    </dgm:pt>
    <dgm:pt modelId="{471A86AC-2AEE-EB4E-B3FE-899AE1018E5C}" type="pres">
      <dgm:prSet presAssocID="{56F2E947-5AEF-3C46-ACDF-0C77758AA558}" presName="dot10" presStyleLbl="alignNode1" presStyleIdx="9" presStyleCnt="18"/>
      <dgm:spPr/>
    </dgm:pt>
    <dgm:pt modelId="{8B986DCD-CD04-F345-9316-4F0B0CC981E1}" type="pres">
      <dgm:prSet presAssocID="{56F2E947-5AEF-3C46-ACDF-0C77758AA558}" presName="dot11" presStyleLbl="alignNode1" presStyleIdx="10" presStyleCnt="18"/>
      <dgm:spPr/>
    </dgm:pt>
    <dgm:pt modelId="{28E9723E-0FFA-F342-8F6A-D353AF019AD9}" type="pres">
      <dgm:prSet presAssocID="{56F2E947-5AEF-3C46-ACDF-0C77758AA558}" presName="dotArrow1" presStyleLbl="alignNode1" presStyleIdx="11" presStyleCnt="18"/>
      <dgm:spPr/>
    </dgm:pt>
    <dgm:pt modelId="{F266344E-E84A-D546-9BDB-5F705B9F5348}" type="pres">
      <dgm:prSet presAssocID="{56F2E947-5AEF-3C46-ACDF-0C77758AA558}" presName="dotArrow2" presStyleLbl="alignNode1" presStyleIdx="12" presStyleCnt="18"/>
      <dgm:spPr/>
    </dgm:pt>
    <dgm:pt modelId="{3E35417D-636B-F041-901B-270A1A87A392}" type="pres">
      <dgm:prSet presAssocID="{56F2E947-5AEF-3C46-ACDF-0C77758AA558}" presName="dotArrow3" presStyleLbl="alignNode1" presStyleIdx="13" presStyleCnt="18"/>
      <dgm:spPr/>
    </dgm:pt>
    <dgm:pt modelId="{6FB8B24B-DA52-754F-A25D-D2F27559AFBA}" type="pres">
      <dgm:prSet presAssocID="{56F2E947-5AEF-3C46-ACDF-0C77758AA558}" presName="dotArrow4" presStyleLbl="alignNode1" presStyleIdx="14" presStyleCnt="18"/>
      <dgm:spPr/>
    </dgm:pt>
    <dgm:pt modelId="{FF164303-4557-374A-8A9C-34D735619AFF}" type="pres">
      <dgm:prSet presAssocID="{56F2E947-5AEF-3C46-ACDF-0C77758AA558}" presName="dotArrow5" presStyleLbl="alignNode1" presStyleIdx="15" presStyleCnt="18"/>
      <dgm:spPr/>
    </dgm:pt>
    <dgm:pt modelId="{94EB2635-214C-CF46-A9C2-E2F015ABC7CC}" type="pres">
      <dgm:prSet presAssocID="{56F2E947-5AEF-3C46-ACDF-0C77758AA558}" presName="dotArrow6" presStyleLbl="alignNode1" presStyleIdx="16" presStyleCnt="18"/>
      <dgm:spPr/>
    </dgm:pt>
    <dgm:pt modelId="{BDA07454-2C0E-A947-BC38-E9293FDA0140}" type="pres">
      <dgm:prSet presAssocID="{56F2E947-5AEF-3C46-ACDF-0C77758AA558}" presName="dotArrow7" presStyleLbl="alignNode1" presStyleIdx="17" presStyleCnt="18"/>
      <dgm:spPr/>
    </dgm:pt>
    <dgm:pt modelId="{499D5CEA-A7B2-E64D-AF8C-2C09FEEA514E}" type="pres">
      <dgm:prSet presAssocID="{EA52BECA-D349-204A-A45F-ECF965007568}" presName="parTx1" presStyleLbl="node1" presStyleIdx="0" presStyleCnt="7"/>
      <dgm:spPr/>
      <dgm:t>
        <a:bodyPr/>
        <a:lstStyle/>
        <a:p>
          <a:endParaRPr lang="es-ES"/>
        </a:p>
      </dgm:t>
    </dgm:pt>
    <dgm:pt modelId="{490A1B81-5A91-CD45-908A-7F5045C0EDD3}" type="pres">
      <dgm:prSet presAssocID="{514F6D26-7E2B-004A-9C3C-7918639A6A2C}" presName="picture1" presStyleCnt="0"/>
      <dgm:spPr/>
    </dgm:pt>
    <dgm:pt modelId="{BC8D07B8-A2D4-4545-AD45-4891C286AB09}" type="pres">
      <dgm:prSet presAssocID="{514F6D26-7E2B-004A-9C3C-7918639A6A2C}" presName="imageRepeatNode" presStyleLbl="fgImgPlace1" presStyleIdx="0" presStyleCnt="7"/>
      <dgm:spPr/>
      <dgm:t>
        <a:bodyPr/>
        <a:lstStyle/>
        <a:p>
          <a:endParaRPr lang="es-ES"/>
        </a:p>
      </dgm:t>
    </dgm:pt>
    <dgm:pt modelId="{2BB2752B-619B-C243-A410-01437BCF7BF0}" type="pres">
      <dgm:prSet presAssocID="{B71EA811-4BF5-A748-B63A-B8C231358C0A}" presName="parTx2" presStyleLbl="node1" presStyleIdx="1" presStyleCnt="7"/>
      <dgm:spPr/>
      <dgm:t>
        <a:bodyPr/>
        <a:lstStyle/>
        <a:p>
          <a:endParaRPr lang="es-ES"/>
        </a:p>
      </dgm:t>
    </dgm:pt>
    <dgm:pt modelId="{18396BA8-C72A-B345-9F6D-9BAEDE6ED806}" type="pres">
      <dgm:prSet presAssocID="{8C13B826-F190-C24F-B40F-8642FE3E0B0A}" presName="picture2" presStyleCnt="0"/>
      <dgm:spPr/>
    </dgm:pt>
    <dgm:pt modelId="{21097D37-646A-DA44-A4C3-AAE664978FC4}" type="pres">
      <dgm:prSet presAssocID="{8C13B826-F190-C24F-B40F-8642FE3E0B0A}" presName="imageRepeatNode" presStyleLbl="fgImgPlace1" presStyleIdx="1" presStyleCnt="7"/>
      <dgm:spPr/>
      <dgm:t>
        <a:bodyPr/>
        <a:lstStyle/>
        <a:p>
          <a:endParaRPr lang="es-ES"/>
        </a:p>
      </dgm:t>
    </dgm:pt>
    <dgm:pt modelId="{4C9BFF2D-54A1-2A4E-9AB9-A4F5D8F83207}" type="pres">
      <dgm:prSet presAssocID="{9326C728-A978-884D-80C8-71C7FD414564}" presName="parTx3" presStyleLbl="node1" presStyleIdx="2" presStyleCnt="7"/>
      <dgm:spPr/>
      <dgm:t>
        <a:bodyPr/>
        <a:lstStyle/>
        <a:p>
          <a:endParaRPr lang="es-ES"/>
        </a:p>
      </dgm:t>
    </dgm:pt>
    <dgm:pt modelId="{1F405F1B-6FCF-C14C-8BB6-CE732739C473}" type="pres">
      <dgm:prSet presAssocID="{F1B7F4CA-87AF-7A44-B27C-847E50A367D5}" presName="picture3" presStyleCnt="0"/>
      <dgm:spPr/>
    </dgm:pt>
    <dgm:pt modelId="{31FCACCB-6F39-824A-900A-6A63145238F0}" type="pres">
      <dgm:prSet presAssocID="{F1B7F4CA-87AF-7A44-B27C-847E50A367D5}" presName="imageRepeatNode" presStyleLbl="fgImgPlace1" presStyleIdx="2" presStyleCnt="7"/>
      <dgm:spPr/>
      <dgm:t>
        <a:bodyPr/>
        <a:lstStyle/>
        <a:p>
          <a:endParaRPr lang="es-ES"/>
        </a:p>
      </dgm:t>
    </dgm:pt>
    <dgm:pt modelId="{CCAB564B-86B4-E245-B6BF-7217416385C2}" type="pres">
      <dgm:prSet presAssocID="{B333A09D-67F8-0D42-B086-D468CEBC3CE2}" presName="parTx4" presStyleLbl="node1" presStyleIdx="3" presStyleCnt="7"/>
      <dgm:spPr/>
      <dgm:t>
        <a:bodyPr/>
        <a:lstStyle/>
        <a:p>
          <a:endParaRPr lang="es-ES"/>
        </a:p>
      </dgm:t>
    </dgm:pt>
    <dgm:pt modelId="{B44A694C-68B6-4544-83E8-AE451D02138A}" type="pres">
      <dgm:prSet presAssocID="{BBC26D92-4CFA-E94D-A07A-B932B20CDDC9}" presName="picture4" presStyleCnt="0"/>
      <dgm:spPr/>
    </dgm:pt>
    <dgm:pt modelId="{E6410021-0937-8649-87EF-96F5B459FE65}" type="pres">
      <dgm:prSet presAssocID="{BBC26D92-4CFA-E94D-A07A-B932B20CDDC9}" presName="imageRepeatNode" presStyleLbl="fgImgPlace1" presStyleIdx="3" presStyleCnt="7"/>
      <dgm:spPr/>
      <dgm:t>
        <a:bodyPr/>
        <a:lstStyle/>
        <a:p>
          <a:endParaRPr lang="es-ES"/>
        </a:p>
      </dgm:t>
    </dgm:pt>
    <dgm:pt modelId="{56F423FD-608B-E14E-88D0-4D78CB40C10C}" type="pres">
      <dgm:prSet presAssocID="{EA94E474-1C0E-7946-AA7F-3A50CB39A8A4}" presName="parTx5" presStyleLbl="node1" presStyleIdx="4" presStyleCnt="7"/>
      <dgm:spPr/>
      <dgm:t>
        <a:bodyPr/>
        <a:lstStyle/>
        <a:p>
          <a:endParaRPr lang="es-ES"/>
        </a:p>
      </dgm:t>
    </dgm:pt>
    <dgm:pt modelId="{2A69A3C1-EF77-5646-A77C-CC003E3FCB0D}" type="pres">
      <dgm:prSet presAssocID="{F2C822FE-9B91-2647-9AC2-F0D263BA54C0}" presName="picture5" presStyleCnt="0"/>
      <dgm:spPr/>
    </dgm:pt>
    <dgm:pt modelId="{A259643E-2866-7048-8831-2FE11A2296DC}" type="pres">
      <dgm:prSet presAssocID="{F2C822FE-9B91-2647-9AC2-F0D263BA54C0}" presName="imageRepeatNode" presStyleLbl="fgImgPlace1" presStyleIdx="4" presStyleCnt="7"/>
      <dgm:spPr/>
      <dgm:t>
        <a:bodyPr/>
        <a:lstStyle/>
        <a:p>
          <a:endParaRPr lang="es-ES"/>
        </a:p>
      </dgm:t>
    </dgm:pt>
    <dgm:pt modelId="{CC7F5B12-74A3-7445-A645-D72B0A55892D}" type="pres">
      <dgm:prSet presAssocID="{048CBE69-EAAC-CD46-BED5-1841A8DDA5FE}" presName="parTx6" presStyleLbl="node1" presStyleIdx="5" presStyleCnt="7"/>
      <dgm:spPr/>
      <dgm:t>
        <a:bodyPr/>
        <a:lstStyle/>
        <a:p>
          <a:endParaRPr lang="es-ES"/>
        </a:p>
      </dgm:t>
    </dgm:pt>
    <dgm:pt modelId="{8C735B12-6A25-DC48-BB76-1B411508C424}" type="pres">
      <dgm:prSet presAssocID="{5710F855-FF94-F044-8EEF-3BBF4F49775B}" presName="picture6" presStyleCnt="0"/>
      <dgm:spPr/>
    </dgm:pt>
    <dgm:pt modelId="{1BB39C51-D7F6-C34D-BE3B-034C53626507}" type="pres">
      <dgm:prSet presAssocID="{5710F855-FF94-F044-8EEF-3BBF4F49775B}" presName="imageRepeatNode" presStyleLbl="fgImgPlace1" presStyleIdx="5" presStyleCnt="7"/>
      <dgm:spPr/>
      <dgm:t>
        <a:bodyPr/>
        <a:lstStyle/>
        <a:p>
          <a:endParaRPr lang="es-ES"/>
        </a:p>
      </dgm:t>
    </dgm:pt>
    <dgm:pt modelId="{1542BB8B-9BC7-564D-90D1-10F5CB8A2615}" type="pres">
      <dgm:prSet presAssocID="{AC41B522-A030-9A48-A7BF-58DB43E9A02D}" presName="parTx7" presStyleLbl="node1" presStyleIdx="6" presStyleCnt="7"/>
      <dgm:spPr/>
      <dgm:t>
        <a:bodyPr/>
        <a:lstStyle/>
        <a:p>
          <a:endParaRPr lang="es-ES"/>
        </a:p>
      </dgm:t>
    </dgm:pt>
    <dgm:pt modelId="{367A3AD5-65D6-DE45-AFC0-88CCC89CEDF4}" type="pres">
      <dgm:prSet presAssocID="{3660B5A2-A317-F541-93F5-D0712AC7D4CA}" presName="picture7" presStyleCnt="0"/>
      <dgm:spPr/>
    </dgm:pt>
    <dgm:pt modelId="{17DF7540-71AF-7946-BF59-C0FD16E2601B}" type="pres">
      <dgm:prSet presAssocID="{3660B5A2-A317-F541-93F5-D0712AC7D4CA}" presName="imageRepeatNode" presStyleLbl="fgImgPlace1" presStyleIdx="6" presStyleCnt="7"/>
      <dgm:spPr/>
      <dgm:t>
        <a:bodyPr/>
        <a:lstStyle/>
        <a:p>
          <a:endParaRPr lang="es-ES"/>
        </a:p>
      </dgm:t>
    </dgm:pt>
  </dgm:ptLst>
  <dgm:cxnLst>
    <dgm:cxn modelId="{B11249F5-5E29-1444-9A04-54316A9E017C}" type="presOf" srcId="{56F2E947-5AEF-3C46-ACDF-0C77758AA558}" destId="{19B4CD68-D239-3A4F-8B64-92E877817300}" srcOrd="0" destOrd="0" presId="urn:microsoft.com/office/officeart/2008/layout/AscendingPictureAccentProcess"/>
    <dgm:cxn modelId="{2D6284E1-3878-5744-99CF-9A3225A31280}" type="presOf" srcId="{B333A09D-67F8-0D42-B086-D468CEBC3CE2}" destId="{CCAB564B-86B4-E245-B6BF-7217416385C2}" srcOrd="0" destOrd="0" presId="urn:microsoft.com/office/officeart/2008/layout/AscendingPictureAccentProcess"/>
    <dgm:cxn modelId="{10386A62-909E-3F48-B076-DB4D23569C88}" type="presOf" srcId="{AC41B522-A030-9A48-A7BF-58DB43E9A02D}" destId="{1542BB8B-9BC7-564D-90D1-10F5CB8A2615}" srcOrd="0" destOrd="0" presId="urn:microsoft.com/office/officeart/2008/layout/AscendingPictureAccentProcess"/>
    <dgm:cxn modelId="{4BD6AC27-8757-414C-BBDB-DCEED0D2017B}" srcId="{56F2E947-5AEF-3C46-ACDF-0C77758AA558}" destId="{9326C728-A978-884D-80C8-71C7FD414564}" srcOrd="2" destOrd="0" parTransId="{F7C45444-9C66-2E4E-B9C8-3209956AA992}" sibTransId="{F1B7F4CA-87AF-7A44-B27C-847E50A367D5}"/>
    <dgm:cxn modelId="{54972A7B-F192-2C4D-9A88-847AAB67AB99}" srcId="{56F2E947-5AEF-3C46-ACDF-0C77758AA558}" destId="{EA52BECA-D349-204A-A45F-ECF965007568}" srcOrd="0" destOrd="0" parTransId="{4E1337DA-B10C-6F48-8A73-3DD6D7EB0535}" sibTransId="{514F6D26-7E2B-004A-9C3C-7918639A6A2C}"/>
    <dgm:cxn modelId="{7BEE31D6-BA6C-CA4C-973C-CCC14F7DD4F9}" type="presOf" srcId="{F1B7F4CA-87AF-7A44-B27C-847E50A367D5}" destId="{31FCACCB-6F39-824A-900A-6A63145238F0}" srcOrd="0" destOrd="0" presId="urn:microsoft.com/office/officeart/2008/layout/AscendingPictureAccentProcess"/>
    <dgm:cxn modelId="{2248D1CD-61B5-094A-BE9E-2DB0F5333C16}" type="presOf" srcId="{514F6D26-7E2B-004A-9C3C-7918639A6A2C}" destId="{BC8D07B8-A2D4-4545-AD45-4891C286AB09}" srcOrd="0" destOrd="0" presId="urn:microsoft.com/office/officeart/2008/layout/AscendingPictureAccentProcess"/>
    <dgm:cxn modelId="{1F37E164-A743-E848-9BB8-265746B1FA7B}" type="presOf" srcId="{3660B5A2-A317-F541-93F5-D0712AC7D4CA}" destId="{17DF7540-71AF-7946-BF59-C0FD16E2601B}" srcOrd="0" destOrd="0" presId="urn:microsoft.com/office/officeart/2008/layout/AscendingPictureAccentProcess"/>
    <dgm:cxn modelId="{50E143CF-7C8C-B746-8524-9D6B8188AC0D}" type="presOf" srcId="{9326C728-A978-884D-80C8-71C7FD414564}" destId="{4C9BFF2D-54A1-2A4E-9AB9-A4F5D8F83207}" srcOrd="0" destOrd="0" presId="urn:microsoft.com/office/officeart/2008/layout/AscendingPictureAccentProcess"/>
    <dgm:cxn modelId="{18E77627-74D4-5045-BA31-3784910EE6DA}" srcId="{56F2E947-5AEF-3C46-ACDF-0C77758AA558}" destId="{EA94E474-1C0E-7946-AA7F-3A50CB39A8A4}" srcOrd="4" destOrd="0" parTransId="{FA34B387-69DD-AF4E-9A7F-160706CAAD09}" sibTransId="{F2C822FE-9B91-2647-9AC2-F0D263BA54C0}"/>
    <dgm:cxn modelId="{CFBB1B95-F2B9-034E-9243-EBF6E7EDC827}" srcId="{56F2E947-5AEF-3C46-ACDF-0C77758AA558}" destId="{B71EA811-4BF5-A748-B63A-B8C231358C0A}" srcOrd="1" destOrd="0" parTransId="{D4C20139-D1B5-4E49-B61B-1575AC4EEB44}" sibTransId="{8C13B826-F190-C24F-B40F-8642FE3E0B0A}"/>
    <dgm:cxn modelId="{0BFADE6A-8065-DD4D-A48B-BDAAD0091082}" type="presOf" srcId="{F2C822FE-9B91-2647-9AC2-F0D263BA54C0}" destId="{A259643E-2866-7048-8831-2FE11A2296DC}" srcOrd="0" destOrd="0" presId="urn:microsoft.com/office/officeart/2008/layout/AscendingPictureAccentProcess"/>
    <dgm:cxn modelId="{2B5B1B17-A8C8-3D42-8A3D-C9E62B4CA3B2}" type="presOf" srcId="{5710F855-FF94-F044-8EEF-3BBF4F49775B}" destId="{1BB39C51-D7F6-C34D-BE3B-034C53626507}" srcOrd="0" destOrd="0" presId="urn:microsoft.com/office/officeart/2008/layout/AscendingPictureAccentProcess"/>
    <dgm:cxn modelId="{8BD35C6E-E89F-3F4A-A68A-1E4D97ED15BB}" type="presOf" srcId="{EA52BECA-D349-204A-A45F-ECF965007568}" destId="{499D5CEA-A7B2-E64D-AF8C-2C09FEEA514E}" srcOrd="0" destOrd="0" presId="urn:microsoft.com/office/officeart/2008/layout/AscendingPictureAccentProcess"/>
    <dgm:cxn modelId="{6B07ED6A-529B-5C4B-A594-F0B6E3516347}" type="presOf" srcId="{EA94E474-1C0E-7946-AA7F-3A50CB39A8A4}" destId="{56F423FD-608B-E14E-88D0-4D78CB40C10C}" srcOrd="0" destOrd="0" presId="urn:microsoft.com/office/officeart/2008/layout/AscendingPictureAccentProcess"/>
    <dgm:cxn modelId="{681E50DB-1B05-AD40-80F6-7D6D999E888D}" type="presOf" srcId="{B71EA811-4BF5-A748-B63A-B8C231358C0A}" destId="{2BB2752B-619B-C243-A410-01437BCF7BF0}" srcOrd="0" destOrd="0" presId="urn:microsoft.com/office/officeart/2008/layout/AscendingPictureAccentProcess"/>
    <dgm:cxn modelId="{7B3B022C-6698-2746-956A-274BB933EA08}" srcId="{56F2E947-5AEF-3C46-ACDF-0C77758AA558}" destId="{AC41B522-A030-9A48-A7BF-58DB43E9A02D}" srcOrd="6" destOrd="0" parTransId="{51EE2E63-E6BD-5E49-A492-4D15000704F2}" sibTransId="{3660B5A2-A317-F541-93F5-D0712AC7D4CA}"/>
    <dgm:cxn modelId="{16823293-1363-3F4D-BC31-F836BF23D622}" type="presOf" srcId="{8C13B826-F190-C24F-B40F-8642FE3E0B0A}" destId="{21097D37-646A-DA44-A4C3-AAE664978FC4}" srcOrd="0" destOrd="0" presId="urn:microsoft.com/office/officeart/2008/layout/AscendingPictureAccentProcess"/>
    <dgm:cxn modelId="{883F7DEF-CEB2-444F-8CC8-7E3008564033}" srcId="{56F2E947-5AEF-3C46-ACDF-0C77758AA558}" destId="{B333A09D-67F8-0D42-B086-D468CEBC3CE2}" srcOrd="3" destOrd="0" parTransId="{A3CBF343-2AD8-724C-B499-3D15343D4031}" sibTransId="{BBC26D92-4CFA-E94D-A07A-B932B20CDDC9}"/>
    <dgm:cxn modelId="{686EC001-879B-8F4A-A374-DF48365FFC12}" srcId="{56F2E947-5AEF-3C46-ACDF-0C77758AA558}" destId="{DE8DE613-ACAA-C044-92D6-577849DCF151}" srcOrd="7" destOrd="0" parTransId="{D92AE7A8-C3C5-0742-B401-618FF4F83B67}" sibTransId="{CE02986B-B6E1-6647-B707-BA0BF5416C70}"/>
    <dgm:cxn modelId="{DC79CC6F-1920-464E-8229-5108BC00887B}" type="presOf" srcId="{BBC26D92-4CFA-E94D-A07A-B932B20CDDC9}" destId="{E6410021-0937-8649-87EF-96F5B459FE65}" srcOrd="0" destOrd="0" presId="urn:microsoft.com/office/officeart/2008/layout/AscendingPictureAccentProcess"/>
    <dgm:cxn modelId="{E06D3C02-6040-F84E-8D23-F52A1BDF30A1}" srcId="{56F2E947-5AEF-3C46-ACDF-0C77758AA558}" destId="{048CBE69-EAAC-CD46-BED5-1841A8DDA5FE}" srcOrd="5" destOrd="0" parTransId="{D3E0DEFC-FC5C-2648-9D78-71031CF641F7}" sibTransId="{5710F855-FF94-F044-8EEF-3BBF4F49775B}"/>
    <dgm:cxn modelId="{35CC8CE8-E4EE-6742-8881-693C10EE68DF}" type="presOf" srcId="{048CBE69-EAAC-CD46-BED5-1841A8DDA5FE}" destId="{CC7F5B12-74A3-7445-A645-D72B0A55892D}" srcOrd="0" destOrd="0" presId="urn:microsoft.com/office/officeart/2008/layout/AscendingPictureAccentProcess"/>
    <dgm:cxn modelId="{A1D0364F-85F9-404D-83B4-0B4AD841674F}" type="presParOf" srcId="{19B4CD68-D239-3A4F-8B64-92E877817300}" destId="{05CDD9E4-FFA2-EB48-9887-F5100322B556}" srcOrd="0" destOrd="0" presId="urn:microsoft.com/office/officeart/2008/layout/AscendingPictureAccentProcess"/>
    <dgm:cxn modelId="{DAE683A9-3986-604F-9B0B-35AE10F112DE}" type="presParOf" srcId="{19B4CD68-D239-3A4F-8B64-92E877817300}" destId="{F2E978FC-E928-554F-BFC7-E428906F2D0C}" srcOrd="1" destOrd="0" presId="urn:microsoft.com/office/officeart/2008/layout/AscendingPictureAccentProcess"/>
    <dgm:cxn modelId="{A7AE5897-2CD1-1045-9E0E-49566A2D65AA}" type="presParOf" srcId="{19B4CD68-D239-3A4F-8B64-92E877817300}" destId="{AAD4993F-2655-3C45-92AC-ABEF1CF4D07E}" srcOrd="2" destOrd="0" presId="urn:microsoft.com/office/officeart/2008/layout/AscendingPictureAccentProcess"/>
    <dgm:cxn modelId="{F230DEBA-F1C1-064E-A267-7EAD98223EEA}" type="presParOf" srcId="{19B4CD68-D239-3A4F-8B64-92E877817300}" destId="{0430E5F4-ECEE-2340-87C5-BFA124AD6551}" srcOrd="3" destOrd="0" presId="urn:microsoft.com/office/officeart/2008/layout/AscendingPictureAccentProcess"/>
    <dgm:cxn modelId="{E2E63F04-97B2-0C40-8594-E13C93DD02B0}" type="presParOf" srcId="{19B4CD68-D239-3A4F-8B64-92E877817300}" destId="{C12D1640-7EFB-3342-86F2-5BACC941DC6A}" srcOrd="4" destOrd="0" presId="urn:microsoft.com/office/officeart/2008/layout/AscendingPictureAccentProcess"/>
    <dgm:cxn modelId="{7DFBE07A-22BA-FA49-8D46-6905A80B1CA6}" type="presParOf" srcId="{19B4CD68-D239-3A4F-8B64-92E877817300}" destId="{B70530D0-7E43-8046-B7CE-2962C3CB5BE3}" srcOrd="5" destOrd="0" presId="urn:microsoft.com/office/officeart/2008/layout/AscendingPictureAccentProcess"/>
    <dgm:cxn modelId="{4ECBB087-6722-F74C-9210-74939FFF70E4}" type="presParOf" srcId="{19B4CD68-D239-3A4F-8B64-92E877817300}" destId="{1ECA6AB1-01A1-554D-A072-56D8ABF4A322}" srcOrd="6" destOrd="0" presId="urn:microsoft.com/office/officeart/2008/layout/AscendingPictureAccentProcess"/>
    <dgm:cxn modelId="{CDCA0F56-D3DC-B74A-9B86-064B922B4AC0}" type="presParOf" srcId="{19B4CD68-D239-3A4F-8B64-92E877817300}" destId="{BAD2EEE5-5706-594C-932D-546608829558}" srcOrd="7" destOrd="0" presId="urn:microsoft.com/office/officeart/2008/layout/AscendingPictureAccentProcess"/>
    <dgm:cxn modelId="{899E037E-24F0-2449-A16B-5AB223AE51D8}" type="presParOf" srcId="{19B4CD68-D239-3A4F-8B64-92E877817300}" destId="{29B59432-FACD-2646-A008-F596703AC2AB}" srcOrd="8" destOrd="0" presId="urn:microsoft.com/office/officeart/2008/layout/AscendingPictureAccentProcess"/>
    <dgm:cxn modelId="{93EA3616-3AF5-754C-8697-45AFCA034A96}" type="presParOf" srcId="{19B4CD68-D239-3A4F-8B64-92E877817300}" destId="{471A86AC-2AEE-EB4E-B3FE-899AE1018E5C}" srcOrd="9" destOrd="0" presId="urn:microsoft.com/office/officeart/2008/layout/AscendingPictureAccentProcess"/>
    <dgm:cxn modelId="{3594E5E4-6F55-AB48-9BDC-619B8CBF4173}" type="presParOf" srcId="{19B4CD68-D239-3A4F-8B64-92E877817300}" destId="{8B986DCD-CD04-F345-9316-4F0B0CC981E1}" srcOrd="10" destOrd="0" presId="urn:microsoft.com/office/officeart/2008/layout/AscendingPictureAccentProcess"/>
    <dgm:cxn modelId="{C6F10F96-E9E2-1145-A0DA-A476CD4364ED}" type="presParOf" srcId="{19B4CD68-D239-3A4F-8B64-92E877817300}" destId="{28E9723E-0FFA-F342-8F6A-D353AF019AD9}" srcOrd="11" destOrd="0" presId="urn:microsoft.com/office/officeart/2008/layout/AscendingPictureAccentProcess"/>
    <dgm:cxn modelId="{B0600647-FF73-7345-8F69-610B954B2C2D}" type="presParOf" srcId="{19B4CD68-D239-3A4F-8B64-92E877817300}" destId="{F266344E-E84A-D546-9BDB-5F705B9F5348}" srcOrd="12" destOrd="0" presId="urn:microsoft.com/office/officeart/2008/layout/AscendingPictureAccentProcess"/>
    <dgm:cxn modelId="{B8A090F4-66BF-DC40-A259-9EDDBDD43148}" type="presParOf" srcId="{19B4CD68-D239-3A4F-8B64-92E877817300}" destId="{3E35417D-636B-F041-901B-270A1A87A392}" srcOrd="13" destOrd="0" presId="urn:microsoft.com/office/officeart/2008/layout/AscendingPictureAccentProcess"/>
    <dgm:cxn modelId="{83AD8316-BEF5-7B40-B2A8-FF65DA0E446E}" type="presParOf" srcId="{19B4CD68-D239-3A4F-8B64-92E877817300}" destId="{6FB8B24B-DA52-754F-A25D-D2F27559AFBA}" srcOrd="14" destOrd="0" presId="urn:microsoft.com/office/officeart/2008/layout/AscendingPictureAccentProcess"/>
    <dgm:cxn modelId="{FD0318FE-9B1C-4442-B6AD-5D192E2B6A9A}" type="presParOf" srcId="{19B4CD68-D239-3A4F-8B64-92E877817300}" destId="{FF164303-4557-374A-8A9C-34D735619AFF}" srcOrd="15" destOrd="0" presId="urn:microsoft.com/office/officeart/2008/layout/AscendingPictureAccentProcess"/>
    <dgm:cxn modelId="{0B6CCF7C-C092-3B4D-84B5-FD2C72E553D7}" type="presParOf" srcId="{19B4CD68-D239-3A4F-8B64-92E877817300}" destId="{94EB2635-214C-CF46-A9C2-E2F015ABC7CC}" srcOrd="16" destOrd="0" presId="urn:microsoft.com/office/officeart/2008/layout/AscendingPictureAccentProcess"/>
    <dgm:cxn modelId="{E1E2BF2F-B7E1-7149-B3A7-E7727F70C259}" type="presParOf" srcId="{19B4CD68-D239-3A4F-8B64-92E877817300}" destId="{BDA07454-2C0E-A947-BC38-E9293FDA0140}" srcOrd="17" destOrd="0" presId="urn:microsoft.com/office/officeart/2008/layout/AscendingPictureAccentProcess"/>
    <dgm:cxn modelId="{99886264-6CA5-8C41-B159-1AD5AA5C598F}" type="presParOf" srcId="{19B4CD68-D239-3A4F-8B64-92E877817300}" destId="{499D5CEA-A7B2-E64D-AF8C-2C09FEEA514E}" srcOrd="18" destOrd="0" presId="urn:microsoft.com/office/officeart/2008/layout/AscendingPictureAccentProcess"/>
    <dgm:cxn modelId="{1DF179DA-62E1-9648-A777-3F1594600C25}" type="presParOf" srcId="{19B4CD68-D239-3A4F-8B64-92E877817300}" destId="{490A1B81-5A91-CD45-908A-7F5045C0EDD3}" srcOrd="19" destOrd="0" presId="urn:microsoft.com/office/officeart/2008/layout/AscendingPictureAccentProcess"/>
    <dgm:cxn modelId="{DD1BAB5D-D2E0-3148-987A-986FDC4DF1E8}" type="presParOf" srcId="{490A1B81-5A91-CD45-908A-7F5045C0EDD3}" destId="{BC8D07B8-A2D4-4545-AD45-4891C286AB09}" srcOrd="0" destOrd="0" presId="urn:microsoft.com/office/officeart/2008/layout/AscendingPictureAccentProcess"/>
    <dgm:cxn modelId="{7B48D53B-1886-8746-A54B-3C6CF40AD148}" type="presParOf" srcId="{19B4CD68-D239-3A4F-8B64-92E877817300}" destId="{2BB2752B-619B-C243-A410-01437BCF7BF0}" srcOrd="20" destOrd="0" presId="urn:microsoft.com/office/officeart/2008/layout/AscendingPictureAccentProcess"/>
    <dgm:cxn modelId="{B99EC451-DA7A-744A-B432-09581260722B}" type="presParOf" srcId="{19B4CD68-D239-3A4F-8B64-92E877817300}" destId="{18396BA8-C72A-B345-9F6D-9BAEDE6ED806}" srcOrd="21" destOrd="0" presId="urn:microsoft.com/office/officeart/2008/layout/AscendingPictureAccentProcess"/>
    <dgm:cxn modelId="{45F1F561-C52B-8547-B753-84CEC6749E6B}" type="presParOf" srcId="{18396BA8-C72A-B345-9F6D-9BAEDE6ED806}" destId="{21097D37-646A-DA44-A4C3-AAE664978FC4}" srcOrd="0" destOrd="0" presId="urn:microsoft.com/office/officeart/2008/layout/AscendingPictureAccentProcess"/>
    <dgm:cxn modelId="{0E303D02-31EF-CF45-818F-E5B45349F38C}" type="presParOf" srcId="{19B4CD68-D239-3A4F-8B64-92E877817300}" destId="{4C9BFF2D-54A1-2A4E-9AB9-A4F5D8F83207}" srcOrd="22" destOrd="0" presId="urn:microsoft.com/office/officeart/2008/layout/AscendingPictureAccentProcess"/>
    <dgm:cxn modelId="{ACEF3D50-BD39-F444-976B-F7B57B08913E}" type="presParOf" srcId="{19B4CD68-D239-3A4F-8B64-92E877817300}" destId="{1F405F1B-6FCF-C14C-8BB6-CE732739C473}" srcOrd="23" destOrd="0" presId="urn:microsoft.com/office/officeart/2008/layout/AscendingPictureAccentProcess"/>
    <dgm:cxn modelId="{C8EAAAB9-C99E-C342-8824-3B7F6AB220F9}" type="presParOf" srcId="{1F405F1B-6FCF-C14C-8BB6-CE732739C473}" destId="{31FCACCB-6F39-824A-900A-6A63145238F0}" srcOrd="0" destOrd="0" presId="urn:microsoft.com/office/officeart/2008/layout/AscendingPictureAccentProcess"/>
    <dgm:cxn modelId="{AB86A375-54F7-294B-BB6B-22DEDC4C1D27}" type="presParOf" srcId="{19B4CD68-D239-3A4F-8B64-92E877817300}" destId="{CCAB564B-86B4-E245-B6BF-7217416385C2}" srcOrd="24" destOrd="0" presId="urn:microsoft.com/office/officeart/2008/layout/AscendingPictureAccentProcess"/>
    <dgm:cxn modelId="{A44D6FB9-54FE-D449-B291-DD24AC1158E5}" type="presParOf" srcId="{19B4CD68-D239-3A4F-8B64-92E877817300}" destId="{B44A694C-68B6-4544-83E8-AE451D02138A}" srcOrd="25" destOrd="0" presId="urn:microsoft.com/office/officeart/2008/layout/AscendingPictureAccentProcess"/>
    <dgm:cxn modelId="{E59E6D49-7796-C84E-880A-1B429F368AB7}" type="presParOf" srcId="{B44A694C-68B6-4544-83E8-AE451D02138A}" destId="{E6410021-0937-8649-87EF-96F5B459FE65}" srcOrd="0" destOrd="0" presId="urn:microsoft.com/office/officeart/2008/layout/AscendingPictureAccentProcess"/>
    <dgm:cxn modelId="{FBB0ADEF-49BD-ED43-A4DC-2E62A4780BEF}" type="presParOf" srcId="{19B4CD68-D239-3A4F-8B64-92E877817300}" destId="{56F423FD-608B-E14E-88D0-4D78CB40C10C}" srcOrd="26" destOrd="0" presId="urn:microsoft.com/office/officeart/2008/layout/AscendingPictureAccentProcess"/>
    <dgm:cxn modelId="{8ADCFFA4-EBA0-674D-A0BC-4D7B8E91F961}" type="presParOf" srcId="{19B4CD68-D239-3A4F-8B64-92E877817300}" destId="{2A69A3C1-EF77-5646-A77C-CC003E3FCB0D}" srcOrd="27" destOrd="0" presId="urn:microsoft.com/office/officeart/2008/layout/AscendingPictureAccentProcess"/>
    <dgm:cxn modelId="{11E8F168-00C5-AF4C-830B-230434CE0A50}" type="presParOf" srcId="{2A69A3C1-EF77-5646-A77C-CC003E3FCB0D}" destId="{A259643E-2866-7048-8831-2FE11A2296DC}" srcOrd="0" destOrd="0" presId="urn:microsoft.com/office/officeart/2008/layout/AscendingPictureAccentProcess"/>
    <dgm:cxn modelId="{67CA5366-EC6D-A04C-A4B4-63AEB2FFAE50}" type="presParOf" srcId="{19B4CD68-D239-3A4F-8B64-92E877817300}" destId="{CC7F5B12-74A3-7445-A645-D72B0A55892D}" srcOrd="28" destOrd="0" presId="urn:microsoft.com/office/officeart/2008/layout/AscendingPictureAccentProcess"/>
    <dgm:cxn modelId="{481DB52B-FC61-0648-8EBF-E761ABCB1FC7}" type="presParOf" srcId="{19B4CD68-D239-3A4F-8B64-92E877817300}" destId="{8C735B12-6A25-DC48-BB76-1B411508C424}" srcOrd="29" destOrd="0" presId="urn:microsoft.com/office/officeart/2008/layout/AscendingPictureAccentProcess"/>
    <dgm:cxn modelId="{41D11688-7B70-0147-8676-D4EDF1B20338}" type="presParOf" srcId="{8C735B12-6A25-DC48-BB76-1B411508C424}" destId="{1BB39C51-D7F6-C34D-BE3B-034C53626507}" srcOrd="0" destOrd="0" presId="urn:microsoft.com/office/officeart/2008/layout/AscendingPictureAccentProcess"/>
    <dgm:cxn modelId="{148B07F2-2031-6B4B-9B8E-B35B9D6B85AE}" type="presParOf" srcId="{19B4CD68-D239-3A4F-8B64-92E877817300}" destId="{1542BB8B-9BC7-564D-90D1-10F5CB8A2615}" srcOrd="30" destOrd="0" presId="urn:microsoft.com/office/officeart/2008/layout/AscendingPictureAccentProcess"/>
    <dgm:cxn modelId="{6A839268-1A45-8B44-BAEB-1CE70080F92D}" type="presParOf" srcId="{19B4CD68-D239-3A4F-8B64-92E877817300}" destId="{367A3AD5-65D6-DE45-AFC0-88CCC89CEDF4}" srcOrd="31" destOrd="0" presId="urn:microsoft.com/office/officeart/2008/layout/AscendingPictureAccentProcess"/>
    <dgm:cxn modelId="{8A848A8F-7FF0-7043-9F48-BC0648EB6ECD}" type="presParOf" srcId="{367A3AD5-65D6-DE45-AFC0-88CCC89CEDF4}" destId="{17DF7540-71AF-7946-BF59-C0FD16E2601B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77B4005-4721-BB46-8CAF-2C01FDEA8751}" type="doc">
      <dgm:prSet loTypeId="urn:microsoft.com/office/officeart/2008/layout/HexagonCluster" loCatId="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3758B5B1-E0E8-C14E-BD6E-C7D9CD3F3813}">
      <dgm:prSet custT="1"/>
      <dgm:spPr/>
      <dgm:t>
        <a:bodyPr/>
        <a:lstStyle/>
        <a:p>
          <a:pPr rtl="0"/>
          <a:r>
            <a:rPr lang="en-US" sz="1000" b="1" dirty="0" smtClean="0"/>
            <a:t>NUCLEAR</a:t>
          </a:r>
          <a:endParaRPr lang="en-US" sz="1000" b="1" dirty="0"/>
        </a:p>
      </dgm:t>
    </dgm:pt>
    <dgm:pt modelId="{4A7C2E56-CF98-FA41-AD28-5CC8EF01A895}" type="parTrans" cxnId="{FA15929B-0843-3142-9C37-B3836B2E6175}">
      <dgm:prSet/>
      <dgm:spPr/>
      <dgm:t>
        <a:bodyPr/>
        <a:lstStyle/>
        <a:p>
          <a:endParaRPr lang="es-ES"/>
        </a:p>
      </dgm:t>
    </dgm:pt>
    <dgm:pt modelId="{C5E7D195-8FF7-C44E-BB2F-6B549E984918}" type="sibTrans" cxnId="{FA15929B-0843-3142-9C37-B3836B2E6175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  <dgm:t>
        <a:bodyPr/>
        <a:lstStyle/>
        <a:p>
          <a:endParaRPr lang="es-ES"/>
        </a:p>
      </dgm:t>
    </dgm:pt>
    <dgm:pt modelId="{6255D3AB-16BD-E944-A640-FDA7C26B4943}">
      <dgm:prSet custT="1"/>
      <dgm:spPr>
        <a:solidFill>
          <a:srgbClr val="000090"/>
        </a:solidFill>
      </dgm:spPr>
      <dgm:t>
        <a:bodyPr/>
        <a:lstStyle/>
        <a:p>
          <a:pPr rtl="0"/>
          <a:r>
            <a:rPr lang="en-US" sz="1000" b="1" dirty="0" smtClean="0"/>
            <a:t>EXTENSA</a:t>
          </a:r>
          <a:endParaRPr lang="en-US" sz="1000" b="1" dirty="0"/>
        </a:p>
      </dgm:t>
    </dgm:pt>
    <dgm:pt modelId="{44DFBD84-3CC7-1140-A3DB-E22922F2B897}" type="parTrans" cxnId="{C5A4AA68-9244-3740-9D22-51DC88ED2110}">
      <dgm:prSet/>
      <dgm:spPr/>
      <dgm:t>
        <a:bodyPr/>
        <a:lstStyle/>
        <a:p>
          <a:endParaRPr lang="es-ES"/>
        </a:p>
      </dgm:t>
    </dgm:pt>
    <dgm:pt modelId="{64195B89-DF27-B842-AFAB-0EE45EDD67F5}" type="sibTrans" cxnId="{C5A4AA68-9244-3740-9D22-51DC88ED2110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  <dgm:t>
        <a:bodyPr/>
        <a:lstStyle/>
        <a:p>
          <a:endParaRPr lang="es-ES"/>
        </a:p>
      </dgm:t>
    </dgm:pt>
    <dgm:pt modelId="{DE9F767D-D26B-7A44-8E78-0AD62F18354C}">
      <dgm:prSet custT="1"/>
      <dgm:spPr>
        <a:solidFill>
          <a:srgbClr val="742500"/>
        </a:solidFill>
      </dgm:spPr>
      <dgm:t>
        <a:bodyPr/>
        <a:lstStyle/>
        <a:p>
          <a:pPr rtl="0"/>
          <a:r>
            <a:rPr lang="es-ES" sz="1000" b="1" dirty="0" smtClean="0"/>
            <a:t>MONOPARENTAL</a:t>
          </a:r>
          <a:endParaRPr lang="es-ES" sz="1000" b="1" dirty="0"/>
        </a:p>
      </dgm:t>
    </dgm:pt>
    <dgm:pt modelId="{BB4289B7-0C68-B64B-AC74-BFC694294860}" type="parTrans" cxnId="{2C9A51AA-D58F-5045-985B-3BA546841EAD}">
      <dgm:prSet/>
      <dgm:spPr/>
      <dgm:t>
        <a:bodyPr/>
        <a:lstStyle/>
        <a:p>
          <a:endParaRPr lang="es-ES"/>
        </a:p>
      </dgm:t>
    </dgm:pt>
    <dgm:pt modelId="{16FB1019-F7E9-ED4C-8B4C-3AB805A27FA5}" type="sibTrans" cxnId="{2C9A51AA-D58F-5045-985B-3BA546841EAD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  <dgm:t>
        <a:bodyPr/>
        <a:lstStyle/>
        <a:p>
          <a:endParaRPr lang="es-ES"/>
        </a:p>
      </dgm:t>
    </dgm:pt>
    <dgm:pt modelId="{FA2EB461-0A07-D04D-8159-ED3A879EB36D}">
      <dgm:prSet custT="1"/>
      <dgm:spPr>
        <a:solidFill>
          <a:srgbClr val="008000"/>
        </a:solidFill>
      </dgm:spPr>
      <dgm:t>
        <a:bodyPr/>
        <a:lstStyle/>
        <a:p>
          <a:pPr rtl="0"/>
          <a:r>
            <a:rPr lang="pt-BR" sz="1000" b="1" dirty="0" smtClean="0"/>
            <a:t>DE SEPARADOS</a:t>
          </a:r>
          <a:endParaRPr lang="pt-BR" sz="1000" b="1" dirty="0"/>
        </a:p>
      </dgm:t>
    </dgm:pt>
    <dgm:pt modelId="{75E782D0-6FFC-CA4D-846D-443231DB782D}" type="parTrans" cxnId="{42B40A26-145E-A341-AAA2-6DC28AD67FF4}">
      <dgm:prSet/>
      <dgm:spPr/>
      <dgm:t>
        <a:bodyPr/>
        <a:lstStyle/>
        <a:p>
          <a:endParaRPr lang="es-ES"/>
        </a:p>
      </dgm:t>
    </dgm:pt>
    <dgm:pt modelId="{8ECDCADA-2780-6248-8B90-ED4A8F9882C4}" type="sibTrans" cxnId="{42B40A26-145E-A341-AAA2-6DC28AD67FF4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s-ES"/>
        </a:p>
      </dgm:t>
    </dgm:pt>
    <dgm:pt modelId="{E877C1F3-ED14-3044-A0A6-C50D95810F5C}">
      <dgm:prSet custT="1"/>
      <dgm:spPr/>
      <dgm:t>
        <a:bodyPr/>
        <a:lstStyle/>
        <a:p>
          <a:pPr rtl="0"/>
          <a:r>
            <a:rPr lang="es-ES_tradnl" sz="1000" b="1" dirty="0" smtClean="0"/>
            <a:t>HIJOS ADOPTIVOS</a:t>
          </a:r>
          <a:endParaRPr lang="es-ES_tradnl" sz="1000" b="1" dirty="0"/>
        </a:p>
      </dgm:t>
    </dgm:pt>
    <dgm:pt modelId="{4897C2FA-9520-4444-8A14-36DC686C3B89}" type="parTrans" cxnId="{13E00A38-B60D-164C-96F1-C62B5EC46196}">
      <dgm:prSet/>
      <dgm:spPr/>
      <dgm:t>
        <a:bodyPr/>
        <a:lstStyle/>
        <a:p>
          <a:endParaRPr lang="es-ES"/>
        </a:p>
      </dgm:t>
    </dgm:pt>
    <dgm:pt modelId="{2EE7A84F-C21B-9E4F-8EE9-D70D352D8984}" type="sibTrans" cxnId="{13E00A38-B60D-164C-96F1-C62B5EC46196}">
      <dgm:prSet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  <dgm:t>
        <a:bodyPr/>
        <a:lstStyle/>
        <a:p>
          <a:endParaRPr lang="es-ES"/>
        </a:p>
      </dgm:t>
    </dgm:pt>
    <dgm:pt modelId="{04CA0416-27FD-C14A-A4CC-4A1F9F472629}">
      <dgm:prSet custT="1"/>
      <dgm:spPr>
        <a:solidFill>
          <a:srgbClr val="000090"/>
        </a:solidFill>
      </dgm:spPr>
      <dgm:t>
        <a:bodyPr/>
        <a:lstStyle/>
        <a:p>
          <a:pPr rtl="0"/>
          <a:r>
            <a:rPr lang="es-ES" sz="1000" b="1" dirty="0" smtClean="0"/>
            <a:t>HOMOPARENTAL</a:t>
          </a:r>
          <a:endParaRPr lang="es-ES" sz="1000" b="1" dirty="0"/>
        </a:p>
      </dgm:t>
    </dgm:pt>
    <dgm:pt modelId="{9D2733A2-C893-494E-8B80-F360CD74CC71}" type="parTrans" cxnId="{2746525B-6252-1144-B0E1-A77C4799A7EC}">
      <dgm:prSet/>
      <dgm:spPr/>
      <dgm:t>
        <a:bodyPr/>
        <a:lstStyle/>
        <a:p>
          <a:endParaRPr lang="es-ES"/>
        </a:p>
      </dgm:t>
    </dgm:pt>
    <dgm:pt modelId="{7D480243-4A96-B748-B5D4-78B94B0CE658}" type="sibTrans" cxnId="{2746525B-6252-1144-B0E1-A77C4799A7EC}">
      <dgm:prSet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  <dgm:t>
        <a:bodyPr/>
        <a:lstStyle/>
        <a:p>
          <a:endParaRPr lang="es-ES"/>
        </a:p>
      </dgm:t>
    </dgm:pt>
    <dgm:pt modelId="{40223401-0D8D-A64F-B606-B1680C9A0A6D}">
      <dgm:prSet custT="1"/>
      <dgm:spPr>
        <a:solidFill>
          <a:srgbClr val="660066"/>
        </a:solidFill>
      </dgm:spPr>
      <dgm:t>
        <a:bodyPr/>
        <a:lstStyle/>
        <a:p>
          <a:pPr rtl="0"/>
          <a:r>
            <a:rPr lang="is-IS" sz="1000" b="1" dirty="0" smtClean="0"/>
            <a:t>ENSAMBLADA</a:t>
          </a:r>
          <a:endParaRPr lang="is-IS" sz="1000" b="1" dirty="0"/>
        </a:p>
      </dgm:t>
    </dgm:pt>
    <dgm:pt modelId="{00A296E2-187F-A545-9BAB-C2865B62DCBF}" type="parTrans" cxnId="{4B5B5CF7-EEC1-A845-A8D8-0C65D8D26AE4}">
      <dgm:prSet/>
      <dgm:spPr/>
      <dgm:t>
        <a:bodyPr/>
        <a:lstStyle/>
        <a:p>
          <a:endParaRPr lang="es-ES"/>
        </a:p>
      </dgm:t>
    </dgm:pt>
    <dgm:pt modelId="{C94B4373-7AD9-1F48-BBF7-A10F6EE296B6}" type="sibTrans" cxnId="{4B5B5CF7-EEC1-A845-A8D8-0C65D8D26AE4}">
      <dgm:prSet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8000" r="-28000"/>
          </a:stretch>
        </a:blipFill>
      </dgm:spPr>
      <dgm:t>
        <a:bodyPr/>
        <a:lstStyle/>
        <a:p>
          <a:endParaRPr lang="es-ES"/>
        </a:p>
      </dgm:t>
    </dgm:pt>
    <dgm:pt modelId="{C1D13BB8-355E-EC4F-B562-5A9CA5576440}">
      <dgm:prSet custT="1"/>
      <dgm:spPr>
        <a:solidFill>
          <a:srgbClr val="660066"/>
        </a:solidFill>
      </dgm:spPr>
      <dgm:t>
        <a:bodyPr/>
        <a:lstStyle/>
        <a:p>
          <a:pPr rtl="0"/>
          <a:r>
            <a:rPr lang="es-ES_tradnl" sz="1000" b="1" dirty="0" smtClean="0"/>
            <a:t>DE ABUELOS </a:t>
          </a:r>
          <a:endParaRPr lang="es-ES_tradnl" sz="1000" b="1" dirty="0"/>
        </a:p>
      </dgm:t>
    </dgm:pt>
    <dgm:pt modelId="{98FF18C5-0298-084F-AD9F-F7D388B62730}" type="parTrans" cxnId="{EE769C34-66F5-AA4F-9EB8-DB3B2768AF37}">
      <dgm:prSet/>
      <dgm:spPr/>
      <dgm:t>
        <a:bodyPr/>
        <a:lstStyle/>
        <a:p>
          <a:endParaRPr lang="es-ES"/>
        </a:p>
      </dgm:t>
    </dgm:pt>
    <dgm:pt modelId="{01892A8A-0DF7-F94C-8553-825D31DD4923}" type="sibTrans" cxnId="{EE769C34-66F5-AA4F-9EB8-DB3B2768AF37}">
      <dgm:prSet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  <dgm:t>
        <a:bodyPr/>
        <a:lstStyle/>
        <a:p>
          <a:endParaRPr lang="es-ES"/>
        </a:p>
      </dgm:t>
    </dgm:pt>
    <dgm:pt modelId="{76C11D0F-5797-8C40-8301-BD92DE8AF7FF}">
      <dgm:prSet custT="1"/>
      <dgm:spPr/>
      <dgm:t>
        <a:bodyPr/>
        <a:lstStyle/>
        <a:p>
          <a:pPr rtl="0"/>
          <a:r>
            <a:rPr lang="es-ES_tradnl" sz="1000" b="1" dirty="0" smtClean="0"/>
            <a:t>ARCOIRIS</a:t>
          </a:r>
          <a:endParaRPr lang="es-ES_tradnl" sz="1000" b="1" dirty="0"/>
        </a:p>
      </dgm:t>
    </dgm:pt>
    <dgm:pt modelId="{254316F8-D7FE-1747-93BC-7D1700F33CD0}" type="parTrans" cxnId="{33E3B112-7E4D-0C45-92AE-1719C3BE1532}">
      <dgm:prSet/>
      <dgm:spPr/>
      <dgm:t>
        <a:bodyPr/>
        <a:lstStyle/>
        <a:p>
          <a:endParaRPr lang="es-ES"/>
        </a:p>
      </dgm:t>
    </dgm:pt>
    <dgm:pt modelId="{83BA6D63-1F31-7145-ADD4-C07A7B981BCA}" type="sibTrans" cxnId="{33E3B112-7E4D-0C45-92AE-1719C3BE1532}">
      <dgm:prSet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792D95D1-CCCF-DE4A-A13E-A584E6EF747E}" type="pres">
      <dgm:prSet presAssocID="{877B4005-4721-BB46-8CAF-2C01FDEA8751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s-ES"/>
        </a:p>
      </dgm:t>
    </dgm:pt>
    <dgm:pt modelId="{F54B146E-EA38-FC49-96C3-D6D7CD69F415}" type="pres">
      <dgm:prSet presAssocID="{3758B5B1-E0E8-C14E-BD6E-C7D9CD3F3813}" presName="text1" presStyleCnt="0"/>
      <dgm:spPr/>
      <dgm:t>
        <a:bodyPr/>
        <a:lstStyle/>
        <a:p>
          <a:endParaRPr lang="es-ES"/>
        </a:p>
      </dgm:t>
    </dgm:pt>
    <dgm:pt modelId="{49454533-2633-BA41-B3BB-2B88B826AC5D}" type="pres">
      <dgm:prSet presAssocID="{3758B5B1-E0E8-C14E-BD6E-C7D9CD3F3813}" presName="textRepeatNode" presStyleLbl="alignNode1" presStyleIdx="0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FDF33CB-7743-E145-B81C-38936BEE1529}" type="pres">
      <dgm:prSet presAssocID="{3758B5B1-E0E8-C14E-BD6E-C7D9CD3F3813}" presName="textaccent1" presStyleCnt="0"/>
      <dgm:spPr/>
      <dgm:t>
        <a:bodyPr/>
        <a:lstStyle/>
        <a:p>
          <a:endParaRPr lang="es-ES"/>
        </a:p>
      </dgm:t>
    </dgm:pt>
    <dgm:pt modelId="{E659EFA9-50AA-6742-A4E2-85FEE8D918A6}" type="pres">
      <dgm:prSet presAssocID="{3758B5B1-E0E8-C14E-BD6E-C7D9CD3F3813}" presName="accentRepeatNode" presStyleLbl="solidAlignAcc1" presStyleIdx="0" presStyleCnt="18"/>
      <dgm:spPr/>
      <dgm:t>
        <a:bodyPr/>
        <a:lstStyle/>
        <a:p>
          <a:endParaRPr lang="es-ES"/>
        </a:p>
      </dgm:t>
    </dgm:pt>
    <dgm:pt modelId="{020A616E-DB36-1A46-B0DE-20D3DDB786E5}" type="pres">
      <dgm:prSet presAssocID="{C5E7D195-8FF7-C44E-BB2F-6B549E984918}" presName="image1" presStyleCnt="0"/>
      <dgm:spPr/>
      <dgm:t>
        <a:bodyPr/>
        <a:lstStyle/>
        <a:p>
          <a:endParaRPr lang="es-ES"/>
        </a:p>
      </dgm:t>
    </dgm:pt>
    <dgm:pt modelId="{B1990643-13B3-784B-9338-F1EB8A15F6D3}" type="pres">
      <dgm:prSet presAssocID="{C5E7D195-8FF7-C44E-BB2F-6B549E984918}" presName="imageRepeatNode" presStyleLbl="alignAcc1" presStyleIdx="0" presStyleCnt="9"/>
      <dgm:spPr/>
      <dgm:t>
        <a:bodyPr/>
        <a:lstStyle/>
        <a:p>
          <a:endParaRPr lang="es-ES"/>
        </a:p>
      </dgm:t>
    </dgm:pt>
    <dgm:pt modelId="{B3AC7F9D-A814-3C48-8F59-62BC204A3376}" type="pres">
      <dgm:prSet presAssocID="{C5E7D195-8FF7-C44E-BB2F-6B549E984918}" presName="imageaccent1" presStyleCnt="0"/>
      <dgm:spPr/>
      <dgm:t>
        <a:bodyPr/>
        <a:lstStyle/>
        <a:p>
          <a:endParaRPr lang="es-ES"/>
        </a:p>
      </dgm:t>
    </dgm:pt>
    <dgm:pt modelId="{1E21838E-7A49-5F47-9BD0-A5A4D24D2447}" type="pres">
      <dgm:prSet presAssocID="{C5E7D195-8FF7-C44E-BB2F-6B549E984918}" presName="accentRepeatNode" presStyleLbl="solidAlignAcc1" presStyleIdx="1" presStyleCnt="18"/>
      <dgm:spPr/>
      <dgm:t>
        <a:bodyPr/>
        <a:lstStyle/>
        <a:p>
          <a:endParaRPr lang="es-ES"/>
        </a:p>
      </dgm:t>
    </dgm:pt>
    <dgm:pt modelId="{1EF996CA-5B0B-C94C-A3A5-B77F04E7F520}" type="pres">
      <dgm:prSet presAssocID="{6255D3AB-16BD-E944-A640-FDA7C26B4943}" presName="text2" presStyleCnt="0"/>
      <dgm:spPr/>
      <dgm:t>
        <a:bodyPr/>
        <a:lstStyle/>
        <a:p>
          <a:endParaRPr lang="es-ES"/>
        </a:p>
      </dgm:t>
    </dgm:pt>
    <dgm:pt modelId="{376B2CAF-EA64-914C-91F7-5A3135B9D84A}" type="pres">
      <dgm:prSet presAssocID="{6255D3AB-16BD-E944-A640-FDA7C26B4943}" presName="textRepeatNode" presStyleLbl="alignNode1" presStyleIdx="1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A8E4164-B26C-CE41-9251-CE87534B16A9}" type="pres">
      <dgm:prSet presAssocID="{6255D3AB-16BD-E944-A640-FDA7C26B4943}" presName="textaccent2" presStyleCnt="0"/>
      <dgm:spPr/>
      <dgm:t>
        <a:bodyPr/>
        <a:lstStyle/>
        <a:p>
          <a:endParaRPr lang="es-ES"/>
        </a:p>
      </dgm:t>
    </dgm:pt>
    <dgm:pt modelId="{34326662-0F29-954C-BF86-3277CE7E39A0}" type="pres">
      <dgm:prSet presAssocID="{6255D3AB-16BD-E944-A640-FDA7C26B4943}" presName="accentRepeatNode" presStyleLbl="solidAlignAcc1" presStyleIdx="2" presStyleCnt="18"/>
      <dgm:spPr/>
      <dgm:t>
        <a:bodyPr/>
        <a:lstStyle/>
        <a:p>
          <a:endParaRPr lang="es-ES"/>
        </a:p>
      </dgm:t>
    </dgm:pt>
    <dgm:pt modelId="{6DEAF8FD-4494-CA42-B79A-279567F4034F}" type="pres">
      <dgm:prSet presAssocID="{64195B89-DF27-B842-AFAB-0EE45EDD67F5}" presName="image2" presStyleCnt="0"/>
      <dgm:spPr/>
      <dgm:t>
        <a:bodyPr/>
        <a:lstStyle/>
        <a:p>
          <a:endParaRPr lang="es-ES"/>
        </a:p>
      </dgm:t>
    </dgm:pt>
    <dgm:pt modelId="{59F41C4E-3AD9-E64E-AE43-D64D81B2440B}" type="pres">
      <dgm:prSet presAssocID="{64195B89-DF27-B842-AFAB-0EE45EDD67F5}" presName="imageRepeatNode" presStyleLbl="alignAcc1" presStyleIdx="1" presStyleCnt="9"/>
      <dgm:spPr/>
      <dgm:t>
        <a:bodyPr/>
        <a:lstStyle/>
        <a:p>
          <a:endParaRPr lang="es-ES"/>
        </a:p>
      </dgm:t>
    </dgm:pt>
    <dgm:pt modelId="{182C7C4C-4D1E-3F4F-B215-9F278571D755}" type="pres">
      <dgm:prSet presAssocID="{64195B89-DF27-B842-AFAB-0EE45EDD67F5}" presName="imageaccent2" presStyleCnt="0"/>
      <dgm:spPr/>
      <dgm:t>
        <a:bodyPr/>
        <a:lstStyle/>
        <a:p>
          <a:endParaRPr lang="es-ES"/>
        </a:p>
      </dgm:t>
    </dgm:pt>
    <dgm:pt modelId="{401B0EDC-2154-7B45-9561-9E12A092A16E}" type="pres">
      <dgm:prSet presAssocID="{64195B89-DF27-B842-AFAB-0EE45EDD67F5}" presName="accentRepeatNode" presStyleLbl="solidAlignAcc1" presStyleIdx="3" presStyleCnt="18"/>
      <dgm:spPr/>
      <dgm:t>
        <a:bodyPr/>
        <a:lstStyle/>
        <a:p>
          <a:endParaRPr lang="es-ES"/>
        </a:p>
      </dgm:t>
    </dgm:pt>
    <dgm:pt modelId="{4CCFC70D-D1EA-EF4C-A435-BA8C5F7381E7}" type="pres">
      <dgm:prSet presAssocID="{DE9F767D-D26B-7A44-8E78-0AD62F18354C}" presName="text3" presStyleCnt="0"/>
      <dgm:spPr/>
      <dgm:t>
        <a:bodyPr/>
        <a:lstStyle/>
        <a:p>
          <a:endParaRPr lang="es-ES"/>
        </a:p>
      </dgm:t>
    </dgm:pt>
    <dgm:pt modelId="{16C052AC-0F4B-F647-AEC7-BF0C807888F7}" type="pres">
      <dgm:prSet presAssocID="{DE9F767D-D26B-7A44-8E78-0AD62F18354C}" presName="textRepeatNode" presStyleLbl="alignNode1" presStyleIdx="2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70BBA2B-DFF9-6C41-BE7C-7EDD273D2D2F}" type="pres">
      <dgm:prSet presAssocID="{DE9F767D-D26B-7A44-8E78-0AD62F18354C}" presName="textaccent3" presStyleCnt="0"/>
      <dgm:spPr/>
      <dgm:t>
        <a:bodyPr/>
        <a:lstStyle/>
        <a:p>
          <a:endParaRPr lang="es-ES"/>
        </a:p>
      </dgm:t>
    </dgm:pt>
    <dgm:pt modelId="{F20A20DC-D268-BA40-82E1-44572CB628AA}" type="pres">
      <dgm:prSet presAssocID="{DE9F767D-D26B-7A44-8E78-0AD62F18354C}" presName="accentRepeatNode" presStyleLbl="solidAlignAcc1" presStyleIdx="4" presStyleCnt="18"/>
      <dgm:spPr/>
      <dgm:t>
        <a:bodyPr/>
        <a:lstStyle/>
        <a:p>
          <a:endParaRPr lang="es-ES"/>
        </a:p>
      </dgm:t>
    </dgm:pt>
    <dgm:pt modelId="{979FDFF8-9904-2442-BB02-0662E57F7F99}" type="pres">
      <dgm:prSet presAssocID="{16FB1019-F7E9-ED4C-8B4C-3AB805A27FA5}" presName="image3" presStyleCnt="0"/>
      <dgm:spPr/>
      <dgm:t>
        <a:bodyPr/>
        <a:lstStyle/>
        <a:p>
          <a:endParaRPr lang="es-ES"/>
        </a:p>
      </dgm:t>
    </dgm:pt>
    <dgm:pt modelId="{0E3FDDF2-2686-1B45-8C7D-ACF0F405F65E}" type="pres">
      <dgm:prSet presAssocID="{16FB1019-F7E9-ED4C-8B4C-3AB805A27FA5}" presName="imageRepeatNode" presStyleLbl="alignAcc1" presStyleIdx="2" presStyleCnt="9"/>
      <dgm:spPr/>
      <dgm:t>
        <a:bodyPr/>
        <a:lstStyle/>
        <a:p>
          <a:endParaRPr lang="es-ES"/>
        </a:p>
      </dgm:t>
    </dgm:pt>
    <dgm:pt modelId="{38599709-4B1F-AC45-917D-5B64893EDF61}" type="pres">
      <dgm:prSet presAssocID="{16FB1019-F7E9-ED4C-8B4C-3AB805A27FA5}" presName="imageaccent3" presStyleCnt="0"/>
      <dgm:spPr/>
      <dgm:t>
        <a:bodyPr/>
        <a:lstStyle/>
        <a:p>
          <a:endParaRPr lang="es-ES"/>
        </a:p>
      </dgm:t>
    </dgm:pt>
    <dgm:pt modelId="{BD295236-9D08-6F47-AF7E-56146225C728}" type="pres">
      <dgm:prSet presAssocID="{16FB1019-F7E9-ED4C-8B4C-3AB805A27FA5}" presName="accentRepeatNode" presStyleLbl="solidAlignAcc1" presStyleIdx="5" presStyleCnt="18"/>
      <dgm:spPr/>
      <dgm:t>
        <a:bodyPr/>
        <a:lstStyle/>
        <a:p>
          <a:endParaRPr lang="es-ES"/>
        </a:p>
      </dgm:t>
    </dgm:pt>
    <dgm:pt modelId="{15EEFF8B-484A-504B-B66A-7E88E67F21F0}" type="pres">
      <dgm:prSet presAssocID="{FA2EB461-0A07-D04D-8159-ED3A879EB36D}" presName="text4" presStyleCnt="0"/>
      <dgm:spPr/>
      <dgm:t>
        <a:bodyPr/>
        <a:lstStyle/>
        <a:p>
          <a:endParaRPr lang="es-ES"/>
        </a:p>
      </dgm:t>
    </dgm:pt>
    <dgm:pt modelId="{7D36FBC6-3034-7342-8834-80805F878D6F}" type="pres">
      <dgm:prSet presAssocID="{FA2EB461-0A07-D04D-8159-ED3A879EB36D}" presName="textRepeatNode" presStyleLbl="alignNode1" presStyleIdx="3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D26B3EE-2DED-8C43-A991-597ACC7557D5}" type="pres">
      <dgm:prSet presAssocID="{FA2EB461-0A07-D04D-8159-ED3A879EB36D}" presName="textaccent4" presStyleCnt="0"/>
      <dgm:spPr/>
      <dgm:t>
        <a:bodyPr/>
        <a:lstStyle/>
        <a:p>
          <a:endParaRPr lang="es-ES"/>
        </a:p>
      </dgm:t>
    </dgm:pt>
    <dgm:pt modelId="{D7AE6793-3EDD-4E4A-8DE9-979D758BEF84}" type="pres">
      <dgm:prSet presAssocID="{FA2EB461-0A07-D04D-8159-ED3A879EB36D}" presName="accentRepeatNode" presStyleLbl="solidAlignAcc1" presStyleIdx="6" presStyleCnt="18"/>
      <dgm:spPr/>
      <dgm:t>
        <a:bodyPr/>
        <a:lstStyle/>
        <a:p>
          <a:endParaRPr lang="es-ES"/>
        </a:p>
      </dgm:t>
    </dgm:pt>
    <dgm:pt modelId="{7A49AEE0-594A-3948-AE4D-F2C1F73D2EA2}" type="pres">
      <dgm:prSet presAssocID="{8ECDCADA-2780-6248-8B90-ED4A8F9882C4}" presName="image4" presStyleCnt="0"/>
      <dgm:spPr/>
      <dgm:t>
        <a:bodyPr/>
        <a:lstStyle/>
        <a:p>
          <a:endParaRPr lang="es-ES"/>
        </a:p>
      </dgm:t>
    </dgm:pt>
    <dgm:pt modelId="{61E8243D-7EF0-D94F-B6D8-2A8BADA8EA1C}" type="pres">
      <dgm:prSet presAssocID="{8ECDCADA-2780-6248-8B90-ED4A8F9882C4}" presName="imageRepeatNode" presStyleLbl="alignAcc1" presStyleIdx="3" presStyleCnt="9"/>
      <dgm:spPr/>
      <dgm:t>
        <a:bodyPr/>
        <a:lstStyle/>
        <a:p>
          <a:endParaRPr lang="es-ES"/>
        </a:p>
      </dgm:t>
    </dgm:pt>
    <dgm:pt modelId="{EEF97AD1-8CDE-AE4F-8CE5-187B6D555A0D}" type="pres">
      <dgm:prSet presAssocID="{8ECDCADA-2780-6248-8B90-ED4A8F9882C4}" presName="imageaccent4" presStyleCnt="0"/>
      <dgm:spPr/>
      <dgm:t>
        <a:bodyPr/>
        <a:lstStyle/>
        <a:p>
          <a:endParaRPr lang="es-ES"/>
        </a:p>
      </dgm:t>
    </dgm:pt>
    <dgm:pt modelId="{1D2E230C-FAB3-E14A-8761-F6FFA7541DC0}" type="pres">
      <dgm:prSet presAssocID="{8ECDCADA-2780-6248-8B90-ED4A8F9882C4}" presName="accentRepeatNode" presStyleLbl="solidAlignAcc1" presStyleIdx="7" presStyleCnt="18"/>
      <dgm:spPr/>
      <dgm:t>
        <a:bodyPr/>
        <a:lstStyle/>
        <a:p>
          <a:endParaRPr lang="es-ES"/>
        </a:p>
      </dgm:t>
    </dgm:pt>
    <dgm:pt modelId="{C16E60BC-7986-F240-9D43-3E575E6B90D0}" type="pres">
      <dgm:prSet presAssocID="{E877C1F3-ED14-3044-A0A6-C50D95810F5C}" presName="text5" presStyleCnt="0"/>
      <dgm:spPr/>
      <dgm:t>
        <a:bodyPr/>
        <a:lstStyle/>
        <a:p>
          <a:endParaRPr lang="es-ES"/>
        </a:p>
      </dgm:t>
    </dgm:pt>
    <dgm:pt modelId="{63E11F15-9E12-0A4E-BB31-E4DE9790416A}" type="pres">
      <dgm:prSet presAssocID="{E877C1F3-ED14-3044-A0A6-C50D95810F5C}" presName="textRepeatNode" presStyleLbl="alignNode1" presStyleIdx="4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5BBF5F3-1DE6-AA4F-8C13-0208D47742BD}" type="pres">
      <dgm:prSet presAssocID="{E877C1F3-ED14-3044-A0A6-C50D95810F5C}" presName="textaccent5" presStyleCnt="0"/>
      <dgm:spPr/>
      <dgm:t>
        <a:bodyPr/>
        <a:lstStyle/>
        <a:p>
          <a:endParaRPr lang="es-ES"/>
        </a:p>
      </dgm:t>
    </dgm:pt>
    <dgm:pt modelId="{770D49FF-3BB5-DA4C-881D-4B4FD24EEC6D}" type="pres">
      <dgm:prSet presAssocID="{E877C1F3-ED14-3044-A0A6-C50D95810F5C}" presName="accentRepeatNode" presStyleLbl="solidAlignAcc1" presStyleIdx="8" presStyleCnt="18"/>
      <dgm:spPr/>
      <dgm:t>
        <a:bodyPr/>
        <a:lstStyle/>
        <a:p>
          <a:endParaRPr lang="es-ES"/>
        </a:p>
      </dgm:t>
    </dgm:pt>
    <dgm:pt modelId="{493C6918-96A0-0A44-9BEF-81619FFBC4A7}" type="pres">
      <dgm:prSet presAssocID="{2EE7A84F-C21B-9E4F-8EE9-D70D352D8984}" presName="image5" presStyleCnt="0"/>
      <dgm:spPr/>
      <dgm:t>
        <a:bodyPr/>
        <a:lstStyle/>
        <a:p>
          <a:endParaRPr lang="es-ES"/>
        </a:p>
      </dgm:t>
    </dgm:pt>
    <dgm:pt modelId="{138B51D3-FF27-7B4C-9CCB-4C06E45E6A3A}" type="pres">
      <dgm:prSet presAssocID="{2EE7A84F-C21B-9E4F-8EE9-D70D352D8984}" presName="imageRepeatNode" presStyleLbl="alignAcc1" presStyleIdx="4" presStyleCnt="9"/>
      <dgm:spPr/>
      <dgm:t>
        <a:bodyPr/>
        <a:lstStyle/>
        <a:p>
          <a:endParaRPr lang="es-ES"/>
        </a:p>
      </dgm:t>
    </dgm:pt>
    <dgm:pt modelId="{5450E6D4-1005-A045-8505-3C2811861CE7}" type="pres">
      <dgm:prSet presAssocID="{2EE7A84F-C21B-9E4F-8EE9-D70D352D8984}" presName="imageaccent5" presStyleCnt="0"/>
      <dgm:spPr/>
      <dgm:t>
        <a:bodyPr/>
        <a:lstStyle/>
        <a:p>
          <a:endParaRPr lang="es-ES"/>
        </a:p>
      </dgm:t>
    </dgm:pt>
    <dgm:pt modelId="{6482AC14-F4DE-344E-BC32-97EE95039EC8}" type="pres">
      <dgm:prSet presAssocID="{2EE7A84F-C21B-9E4F-8EE9-D70D352D8984}" presName="accentRepeatNode" presStyleLbl="solidAlignAcc1" presStyleIdx="9" presStyleCnt="18"/>
      <dgm:spPr/>
      <dgm:t>
        <a:bodyPr/>
        <a:lstStyle/>
        <a:p>
          <a:endParaRPr lang="es-ES"/>
        </a:p>
      </dgm:t>
    </dgm:pt>
    <dgm:pt modelId="{EC15A03D-CB3C-2841-A71D-01EA5C5CCA25}" type="pres">
      <dgm:prSet presAssocID="{04CA0416-27FD-C14A-A4CC-4A1F9F472629}" presName="text6" presStyleCnt="0"/>
      <dgm:spPr/>
      <dgm:t>
        <a:bodyPr/>
        <a:lstStyle/>
        <a:p>
          <a:endParaRPr lang="es-ES"/>
        </a:p>
      </dgm:t>
    </dgm:pt>
    <dgm:pt modelId="{09C38703-024F-4843-9549-19081A09D514}" type="pres">
      <dgm:prSet presAssocID="{04CA0416-27FD-C14A-A4CC-4A1F9F472629}" presName="textRepeatNode" presStyleLbl="alignNode1" presStyleIdx="5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DC1E9CF-9073-A146-9655-797E91AA7BC2}" type="pres">
      <dgm:prSet presAssocID="{04CA0416-27FD-C14A-A4CC-4A1F9F472629}" presName="textaccent6" presStyleCnt="0"/>
      <dgm:spPr/>
      <dgm:t>
        <a:bodyPr/>
        <a:lstStyle/>
        <a:p>
          <a:endParaRPr lang="es-ES"/>
        </a:p>
      </dgm:t>
    </dgm:pt>
    <dgm:pt modelId="{EDB1B318-BF34-BF43-B8AA-EEB4894736EF}" type="pres">
      <dgm:prSet presAssocID="{04CA0416-27FD-C14A-A4CC-4A1F9F472629}" presName="accentRepeatNode" presStyleLbl="solidAlignAcc1" presStyleIdx="10" presStyleCnt="18"/>
      <dgm:spPr/>
      <dgm:t>
        <a:bodyPr/>
        <a:lstStyle/>
        <a:p>
          <a:endParaRPr lang="es-ES"/>
        </a:p>
      </dgm:t>
    </dgm:pt>
    <dgm:pt modelId="{99CD4D78-2097-0A49-98F3-BDFC7A62383E}" type="pres">
      <dgm:prSet presAssocID="{7D480243-4A96-B748-B5D4-78B94B0CE658}" presName="image6" presStyleCnt="0"/>
      <dgm:spPr/>
      <dgm:t>
        <a:bodyPr/>
        <a:lstStyle/>
        <a:p>
          <a:endParaRPr lang="es-ES"/>
        </a:p>
      </dgm:t>
    </dgm:pt>
    <dgm:pt modelId="{752E61B8-C27C-9F4C-9BFB-9586791FFFF7}" type="pres">
      <dgm:prSet presAssocID="{7D480243-4A96-B748-B5D4-78B94B0CE658}" presName="imageRepeatNode" presStyleLbl="alignAcc1" presStyleIdx="5" presStyleCnt="9"/>
      <dgm:spPr/>
      <dgm:t>
        <a:bodyPr/>
        <a:lstStyle/>
        <a:p>
          <a:endParaRPr lang="es-ES"/>
        </a:p>
      </dgm:t>
    </dgm:pt>
    <dgm:pt modelId="{8099D5C0-A96E-4B49-BFD7-C1AAEECEEBB1}" type="pres">
      <dgm:prSet presAssocID="{7D480243-4A96-B748-B5D4-78B94B0CE658}" presName="imageaccent6" presStyleCnt="0"/>
      <dgm:spPr/>
      <dgm:t>
        <a:bodyPr/>
        <a:lstStyle/>
        <a:p>
          <a:endParaRPr lang="es-ES"/>
        </a:p>
      </dgm:t>
    </dgm:pt>
    <dgm:pt modelId="{F0FF6216-BC72-F54C-819D-E53DBFA9C52C}" type="pres">
      <dgm:prSet presAssocID="{7D480243-4A96-B748-B5D4-78B94B0CE658}" presName="accentRepeatNode" presStyleLbl="solidAlignAcc1" presStyleIdx="11" presStyleCnt="18"/>
      <dgm:spPr/>
      <dgm:t>
        <a:bodyPr/>
        <a:lstStyle/>
        <a:p>
          <a:endParaRPr lang="es-ES"/>
        </a:p>
      </dgm:t>
    </dgm:pt>
    <dgm:pt modelId="{BEFBCFA2-A57C-314C-9F10-E23A1DD251FC}" type="pres">
      <dgm:prSet presAssocID="{40223401-0D8D-A64F-B606-B1680C9A0A6D}" presName="text7" presStyleCnt="0"/>
      <dgm:spPr/>
      <dgm:t>
        <a:bodyPr/>
        <a:lstStyle/>
        <a:p>
          <a:endParaRPr lang="es-ES"/>
        </a:p>
      </dgm:t>
    </dgm:pt>
    <dgm:pt modelId="{6A5D4E9E-A2C7-304B-B985-5E4181E78A6A}" type="pres">
      <dgm:prSet presAssocID="{40223401-0D8D-A64F-B606-B1680C9A0A6D}" presName="textRepeatNode" presStyleLbl="alignNode1" presStyleIdx="6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042DCC7-9089-DF47-A855-EBFF692216C4}" type="pres">
      <dgm:prSet presAssocID="{40223401-0D8D-A64F-B606-B1680C9A0A6D}" presName="textaccent7" presStyleCnt="0"/>
      <dgm:spPr/>
      <dgm:t>
        <a:bodyPr/>
        <a:lstStyle/>
        <a:p>
          <a:endParaRPr lang="es-ES"/>
        </a:p>
      </dgm:t>
    </dgm:pt>
    <dgm:pt modelId="{8FD3EB2B-6890-0749-BD37-502B7F41A433}" type="pres">
      <dgm:prSet presAssocID="{40223401-0D8D-A64F-B606-B1680C9A0A6D}" presName="accentRepeatNode" presStyleLbl="solidAlignAcc1" presStyleIdx="12" presStyleCnt="18"/>
      <dgm:spPr/>
      <dgm:t>
        <a:bodyPr/>
        <a:lstStyle/>
        <a:p>
          <a:endParaRPr lang="es-ES"/>
        </a:p>
      </dgm:t>
    </dgm:pt>
    <dgm:pt modelId="{1214720A-F683-434E-AA73-4BDF6CB6224B}" type="pres">
      <dgm:prSet presAssocID="{C94B4373-7AD9-1F48-BBF7-A10F6EE296B6}" presName="image7" presStyleCnt="0"/>
      <dgm:spPr/>
      <dgm:t>
        <a:bodyPr/>
        <a:lstStyle/>
        <a:p>
          <a:endParaRPr lang="es-ES"/>
        </a:p>
      </dgm:t>
    </dgm:pt>
    <dgm:pt modelId="{14F727E9-8BBE-FF44-B869-159528AFD22C}" type="pres">
      <dgm:prSet presAssocID="{C94B4373-7AD9-1F48-BBF7-A10F6EE296B6}" presName="imageRepeatNode" presStyleLbl="alignAcc1" presStyleIdx="6" presStyleCnt="9"/>
      <dgm:spPr/>
      <dgm:t>
        <a:bodyPr/>
        <a:lstStyle/>
        <a:p>
          <a:endParaRPr lang="es-ES"/>
        </a:p>
      </dgm:t>
    </dgm:pt>
    <dgm:pt modelId="{7CE529EF-76FD-8549-BBC6-D1D4AA75E356}" type="pres">
      <dgm:prSet presAssocID="{C94B4373-7AD9-1F48-BBF7-A10F6EE296B6}" presName="imageaccent7" presStyleCnt="0"/>
      <dgm:spPr/>
      <dgm:t>
        <a:bodyPr/>
        <a:lstStyle/>
        <a:p>
          <a:endParaRPr lang="es-ES"/>
        </a:p>
      </dgm:t>
    </dgm:pt>
    <dgm:pt modelId="{092A0213-DC93-D44C-A457-51C450562843}" type="pres">
      <dgm:prSet presAssocID="{C94B4373-7AD9-1F48-BBF7-A10F6EE296B6}" presName="accentRepeatNode" presStyleLbl="solidAlignAcc1" presStyleIdx="13" presStyleCnt="18"/>
      <dgm:spPr/>
      <dgm:t>
        <a:bodyPr/>
        <a:lstStyle/>
        <a:p>
          <a:endParaRPr lang="es-ES"/>
        </a:p>
      </dgm:t>
    </dgm:pt>
    <dgm:pt modelId="{2F083261-22D7-074D-BCB5-C053B01FAB77}" type="pres">
      <dgm:prSet presAssocID="{C1D13BB8-355E-EC4F-B562-5A9CA5576440}" presName="text8" presStyleCnt="0"/>
      <dgm:spPr/>
      <dgm:t>
        <a:bodyPr/>
        <a:lstStyle/>
        <a:p>
          <a:endParaRPr lang="es-ES"/>
        </a:p>
      </dgm:t>
    </dgm:pt>
    <dgm:pt modelId="{2E90DD27-7088-E442-A6C8-06B10AD56F83}" type="pres">
      <dgm:prSet presAssocID="{C1D13BB8-355E-EC4F-B562-5A9CA5576440}" presName="textRepeatNode" presStyleLbl="alignNode1" presStyleIdx="7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73FFA8C-79EE-3D43-86B5-CB56C353C589}" type="pres">
      <dgm:prSet presAssocID="{C1D13BB8-355E-EC4F-B562-5A9CA5576440}" presName="textaccent8" presStyleCnt="0"/>
      <dgm:spPr/>
      <dgm:t>
        <a:bodyPr/>
        <a:lstStyle/>
        <a:p>
          <a:endParaRPr lang="es-ES"/>
        </a:p>
      </dgm:t>
    </dgm:pt>
    <dgm:pt modelId="{8DCE8431-2F1A-2D4A-B42F-FEFF9FDABD24}" type="pres">
      <dgm:prSet presAssocID="{C1D13BB8-355E-EC4F-B562-5A9CA5576440}" presName="accentRepeatNode" presStyleLbl="solidAlignAcc1" presStyleIdx="14" presStyleCnt="18"/>
      <dgm:spPr/>
      <dgm:t>
        <a:bodyPr/>
        <a:lstStyle/>
        <a:p>
          <a:endParaRPr lang="es-ES"/>
        </a:p>
      </dgm:t>
    </dgm:pt>
    <dgm:pt modelId="{B7BDB3E6-E3FF-6149-A909-CE46095C82B4}" type="pres">
      <dgm:prSet presAssocID="{01892A8A-0DF7-F94C-8553-825D31DD4923}" presName="image8" presStyleCnt="0"/>
      <dgm:spPr/>
      <dgm:t>
        <a:bodyPr/>
        <a:lstStyle/>
        <a:p>
          <a:endParaRPr lang="es-ES"/>
        </a:p>
      </dgm:t>
    </dgm:pt>
    <dgm:pt modelId="{AAA62C11-E3A9-7946-87AF-6F20C4D3D3F1}" type="pres">
      <dgm:prSet presAssocID="{01892A8A-0DF7-F94C-8553-825D31DD4923}" presName="imageRepeatNode" presStyleLbl="alignAcc1" presStyleIdx="7" presStyleCnt="9"/>
      <dgm:spPr/>
      <dgm:t>
        <a:bodyPr/>
        <a:lstStyle/>
        <a:p>
          <a:endParaRPr lang="es-ES"/>
        </a:p>
      </dgm:t>
    </dgm:pt>
    <dgm:pt modelId="{F971FECB-3BC1-E349-BB4F-AF14319CADD1}" type="pres">
      <dgm:prSet presAssocID="{01892A8A-0DF7-F94C-8553-825D31DD4923}" presName="imageaccent8" presStyleCnt="0"/>
      <dgm:spPr/>
      <dgm:t>
        <a:bodyPr/>
        <a:lstStyle/>
        <a:p>
          <a:endParaRPr lang="es-ES"/>
        </a:p>
      </dgm:t>
    </dgm:pt>
    <dgm:pt modelId="{87704B9A-DBFB-2A4B-91C6-9B72508FCCBE}" type="pres">
      <dgm:prSet presAssocID="{01892A8A-0DF7-F94C-8553-825D31DD4923}" presName="accentRepeatNode" presStyleLbl="solidAlignAcc1" presStyleIdx="15" presStyleCnt="18"/>
      <dgm:spPr/>
      <dgm:t>
        <a:bodyPr/>
        <a:lstStyle/>
        <a:p>
          <a:endParaRPr lang="es-ES"/>
        </a:p>
      </dgm:t>
    </dgm:pt>
    <dgm:pt modelId="{C6AA4AE2-4B4E-4944-8B50-13FEC5D6DBC7}" type="pres">
      <dgm:prSet presAssocID="{76C11D0F-5797-8C40-8301-BD92DE8AF7FF}" presName="text9" presStyleCnt="0"/>
      <dgm:spPr/>
    </dgm:pt>
    <dgm:pt modelId="{93E43B07-7492-B84C-9330-291A6BB1D0F4}" type="pres">
      <dgm:prSet presAssocID="{76C11D0F-5797-8C40-8301-BD92DE8AF7FF}" presName="textRepeatNode" presStyleLbl="alignNode1" presStyleIdx="8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C5EA610-5F2E-0B40-BB56-DF963D5E1D14}" type="pres">
      <dgm:prSet presAssocID="{76C11D0F-5797-8C40-8301-BD92DE8AF7FF}" presName="textaccent9" presStyleCnt="0"/>
      <dgm:spPr/>
    </dgm:pt>
    <dgm:pt modelId="{4D2E2399-5697-DE46-A3FD-84906A343345}" type="pres">
      <dgm:prSet presAssocID="{76C11D0F-5797-8C40-8301-BD92DE8AF7FF}" presName="accentRepeatNode" presStyleLbl="solidAlignAcc1" presStyleIdx="16" presStyleCnt="18"/>
      <dgm:spPr/>
    </dgm:pt>
    <dgm:pt modelId="{A79B1EAB-7862-DA4F-8C7D-CF2B8DFAE880}" type="pres">
      <dgm:prSet presAssocID="{83BA6D63-1F31-7145-ADD4-C07A7B981BCA}" presName="image9" presStyleCnt="0"/>
      <dgm:spPr/>
    </dgm:pt>
    <dgm:pt modelId="{30283250-0A76-F848-B277-DF64A98438D4}" type="pres">
      <dgm:prSet presAssocID="{83BA6D63-1F31-7145-ADD4-C07A7B981BCA}" presName="imageRepeatNode" presStyleLbl="alignAcc1" presStyleIdx="8" presStyleCnt="9"/>
      <dgm:spPr/>
      <dgm:t>
        <a:bodyPr/>
        <a:lstStyle/>
        <a:p>
          <a:endParaRPr lang="es-ES"/>
        </a:p>
      </dgm:t>
    </dgm:pt>
    <dgm:pt modelId="{1F927987-F2BA-7E43-83F3-363EF30E3923}" type="pres">
      <dgm:prSet presAssocID="{83BA6D63-1F31-7145-ADD4-C07A7B981BCA}" presName="imageaccent9" presStyleCnt="0"/>
      <dgm:spPr/>
    </dgm:pt>
    <dgm:pt modelId="{C6AD1659-AFC9-1847-8E32-B8FDA671240C}" type="pres">
      <dgm:prSet presAssocID="{83BA6D63-1F31-7145-ADD4-C07A7B981BCA}" presName="accentRepeatNode" presStyleLbl="solidAlignAcc1" presStyleIdx="17" presStyleCnt="18"/>
      <dgm:spPr/>
    </dgm:pt>
  </dgm:ptLst>
  <dgm:cxnLst>
    <dgm:cxn modelId="{79CB05F0-3680-2145-992C-C37EB285ED53}" type="presOf" srcId="{6255D3AB-16BD-E944-A640-FDA7C26B4943}" destId="{376B2CAF-EA64-914C-91F7-5A3135B9D84A}" srcOrd="0" destOrd="0" presId="urn:microsoft.com/office/officeart/2008/layout/HexagonCluster"/>
    <dgm:cxn modelId="{C5A4AA68-9244-3740-9D22-51DC88ED2110}" srcId="{877B4005-4721-BB46-8CAF-2C01FDEA8751}" destId="{6255D3AB-16BD-E944-A640-FDA7C26B4943}" srcOrd="1" destOrd="0" parTransId="{44DFBD84-3CC7-1140-A3DB-E22922F2B897}" sibTransId="{64195B89-DF27-B842-AFAB-0EE45EDD67F5}"/>
    <dgm:cxn modelId="{6DBF3E80-D537-BC42-B5C9-EB16B2165288}" type="presOf" srcId="{7D480243-4A96-B748-B5D4-78B94B0CE658}" destId="{752E61B8-C27C-9F4C-9BFB-9586791FFFF7}" srcOrd="0" destOrd="0" presId="urn:microsoft.com/office/officeart/2008/layout/HexagonCluster"/>
    <dgm:cxn modelId="{7B680776-FD6B-4241-ABFE-0F67A815C004}" type="presOf" srcId="{C94B4373-7AD9-1F48-BBF7-A10F6EE296B6}" destId="{14F727E9-8BBE-FF44-B869-159528AFD22C}" srcOrd="0" destOrd="0" presId="urn:microsoft.com/office/officeart/2008/layout/HexagonCluster"/>
    <dgm:cxn modelId="{C988EF55-9C72-894B-9C41-5F802895B8D0}" type="presOf" srcId="{DE9F767D-D26B-7A44-8E78-0AD62F18354C}" destId="{16C052AC-0F4B-F647-AEC7-BF0C807888F7}" srcOrd="0" destOrd="0" presId="urn:microsoft.com/office/officeart/2008/layout/HexagonCluster"/>
    <dgm:cxn modelId="{4B5B5CF7-EEC1-A845-A8D8-0C65D8D26AE4}" srcId="{877B4005-4721-BB46-8CAF-2C01FDEA8751}" destId="{40223401-0D8D-A64F-B606-B1680C9A0A6D}" srcOrd="6" destOrd="0" parTransId="{00A296E2-187F-A545-9BAB-C2865B62DCBF}" sibTransId="{C94B4373-7AD9-1F48-BBF7-A10F6EE296B6}"/>
    <dgm:cxn modelId="{6C129CB7-0E16-FB4D-930F-2DAEB502F8E8}" type="presOf" srcId="{2EE7A84F-C21B-9E4F-8EE9-D70D352D8984}" destId="{138B51D3-FF27-7B4C-9CCB-4C06E45E6A3A}" srcOrd="0" destOrd="0" presId="urn:microsoft.com/office/officeart/2008/layout/HexagonCluster"/>
    <dgm:cxn modelId="{33E3B112-7E4D-0C45-92AE-1719C3BE1532}" srcId="{877B4005-4721-BB46-8CAF-2C01FDEA8751}" destId="{76C11D0F-5797-8C40-8301-BD92DE8AF7FF}" srcOrd="8" destOrd="0" parTransId="{254316F8-D7FE-1747-93BC-7D1700F33CD0}" sibTransId="{83BA6D63-1F31-7145-ADD4-C07A7B981BCA}"/>
    <dgm:cxn modelId="{5B1841AA-5271-E341-9B7A-933860E26FFF}" type="presOf" srcId="{40223401-0D8D-A64F-B606-B1680C9A0A6D}" destId="{6A5D4E9E-A2C7-304B-B985-5E4181E78A6A}" srcOrd="0" destOrd="0" presId="urn:microsoft.com/office/officeart/2008/layout/HexagonCluster"/>
    <dgm:cxn modelId="{7B7CDF46-4F60-5244-9A83-CB75CB9B7CDF}" type="presOf" srcId="{FA2EB461-0A07-D04D-8159-ED3A879EB36D}" destId="{7D36FBC6-3034-7342-8834-80805F878D6F}" srcOrd="0" destOrd="0" presId="urn:microsoft.com/office/officeart/2008/layout/HexagonCluster"/>
    <dgm:cxn modelId="{A7C7F181-61CD-0146-93D1-7BF20B75E4F9}" type="presOf" srcId="{8ECDCADA-2780-6248-8B90-ED4A8F9882C4}" destId="{61E8243D-7EF0-D94F-B6D8-2A8BADA8EA1C}" srcOrd="0" destOrd="0" presId="urn:microsoft.com/office/officeart/2008/layout/HexagonCluster"/>
    <dgm:cxn modelId="{42B40A26-145E-A341-AAA2-6DC28AD67FF4}" srcId="{877B4005-4721-BB46-8CAF-2C01FDEA8751}" destId="{FA2EB461-0A07-D04D-8159-ED3A879EB36D}" srcOrd="3" destOrd="0" parTransId="{75E782D0-6FFC-CA4D-846D-443231DB782D}" sibTransId="{8ECDCADA-2780-6248-8B90-ED4A8F9882C4}"/>
    <dgm:cxn modelId="{EE769C34-66F5-AA4F-9EB8-DB3B2768AF37}" srcId="{877B4005-4721-BB46-8CAF-2C01FDEA8751}" destId="{C1D13BB8-355E-EC4F-B562-5A9CA5576440}" srcOrd="7" destOrd="0" parTransId="{98FF18C5-0298-084F-AD9F-F7D388B62730}" sibTransId="{01892A8A-0DF7-F94C-8553-825D31DD4923}"/>
    <dgm:cxn modelId="{82C4772B-D177-D645-BA8F-08FACD73F53F}" type="presOf" srcId="{01892A8A-0DF7-F94C-8553-825D31DD4923}" destId="{AAA62C11-E3A9-7946-87AF-6F20C4D3D3F1}" srcOrd="0" destOrd="0" presId="urn:microsoft.com/office/officeart/2008/layout/HexagonCluster"/>
    <dgm:cxn modelId="{DE5A9A41-59E6-7148-8A3E-AC8912D2681B}" type="presOf" srcId="{04CA0416-27FD-C14A-A4CC-4A1F9F472629}" destId="{09C38703-024F-4843-9549-19081A09D514}" srcOrd="0" destOrd="0" presId="urn:microsoft.com/office/officeart/2008/layout/HexagonCluster"/>
    <dgm:cxn modelId="{1D4A28CB-E39B-2740-8A00-E6666CB40F24}" type="presOf" srcId="{16FB1019-F7E9-ED4C-8B4C-3AB805A27FA5}" destId="{0E3FDDF2-2686-1B45-8C7D-ACF0F405F65E}" srcOrd="0" destOrd="0" presId="urn:microsoft.com/office/officeart/2008/layout/HexagonCluster"/>
    <dgm:cxn modelId="{6D31BA8A-0EC8-9E44-9B3C-BF7808B0E96E}" type="presOf" srcId="{3758B5B1-E0E8-C14E-BD6E-C7D9CD3F3813}" destId="{49454533-2633-BA41-B3BB-2B88B826AC5D}" srcOrd="0" destOrd="0" presId="urn:microsoft.com/office/officeart/2008/layout/HexagonCluster"/>
    <dgm:cxn modelId="{FA15929B-0843-3142-9C37-B3836B2E6175}" srcId="{877B4005-4721-BB46-8CAF-2C01FDEA8751}" destId="{3758B5B1-E0E8-C14E-BD6E-C7D9CD3F3813}" srcOrd="0" destOrd="0" parTransId="{4A7C2E56-CF98-FA41-AD28-5CC8EF01A895}" sibTransId="{C5E7D195-8FF7-C44E-BB2F-6B549E984918}"/>
    <dgm:cxn modelId="{2D589810-3D5D-EB41-BBFE-6A9CC5863E27}" type="presOf" srcId="{76C11D0F-5797-8C40-8301-BD92DE8AF7FF}" destId="{93E43B07-7492-B84C-9330-291A6BB1D0F4}" srcOrd="0" destOrd="0" presId="urn:microsoft.com/office/officeart/2008/layout/HexagonCluster"/>
    <dgm:cxn modelId="{F88FC7D6-CB93-6740-9821-9689B4E417FE}" type="presOf" srcId="{C1D13BB8-355E-EC4F-B562-5A9CA5576440}" destId="{2E90DD27-7088-E442-A6C8-06B10AD56F83}" srcOrd="0" destOrd="0" presId="urn:microsoft.com/office/officeart/2008/layout/HexagonCluster"/>
    <dgm:cxn modelId="{F50A12BC-1526-0640-8CC5-771D9C13692D}" type="presOf" srcId="{877B4005-4721-BB46-8CAF-2C01FDEA8751}" destId="{792D95D1-CCCF-DE4A-A13E-A584E6EF747E}" srcOrd="0" destOrd="0" presId="urn:microsoft.com/office/officeart/2008/layout/HexagonCluster"/>
    <dgm:cxn modelId="{2C9A51AA-D58F-5045-985B-3BA546841EAD}" srcId="{877B4005-4721-BB46-8CAF-2C01FDEA8751}" destId="{DE9F767D-D26B-7A44-8E78-0AD62F18354C}" srcOrd="2" destOrd="0" parTransId="{BB4289B7-0C68-B64B-AC74-BFC694294860}" sibTransId="{16FB1019-F7E9-ED4C-8B4C-3AB805A27FA5}"/>
    <dgm:cxn modelId="{2FBE4F83-7EDA-124E-8488-ED2EE6AC24D6}" type="presOf" srcId="{C5E7D195-8FF7-C44E-BB2F-6B549E984918}" destId="{B1990643-13B3-784B-9338-F1EB8A15F6D3}" srcOrd="0" destOrd="0" presId="urn:microsoft.com/office/officeart/2008/layout/HexagonCluster"/>
    <dgm:cxn modelId="{D3E9310E-AFBA-1D4F-8840-35E54D6CD473}" type="presOf" srcId="{64195B89-DF27-B842-AFAB-0EE45EDD67F5}" destId="{59F41C4E-3AD9-E64E-AE43-D64D81B2440B}" srcOrd="0" destOrd="0" presId="urn:microsoft.com/office/officeart/2008/layout/HexagonCluster"/>
    <dgm:cxn modelId="{13E00A38-B60D-164C-96F1-C62B5EC46196}" srcId="{877B4005-4721-BB46-8CAF-2C01FDEA8751}" destId="{E877C1F3-ED14-3044-A0A6-C50D95810F5C}" srcOrd="4" destOrd="0" parTransId="{4897C2FA-9520-4444-8A14-36DC686C3B89}" sibTransId="{2EE7A84F-C21B-9E4F-8EE9-D70D352D8984}"/>
    <dgm:cxn modelId="{2746525B-6252-1144-B0E1-A77C4799A7EC}" srcId="{877B4005-4721-BB46-8CAF-2C01FDEA8751}" destId="{04CA0416-27FD-C14A-A4CC-4A1F9F472629}" srcOrd="5" destOrd="0" parTransId="{9D2733A2-C893-494E-8B80-F360CD74CC71}" sibTransId="{7D480243-4A96-B748-B5D4-78B94B0CE658}"/>
    <dgm:cxn modelId="{6EC4689E-F10E-8B48-865C-078E77CB01AC}" type="presOf" srcId="{E877C1F3-ED14-3044-A0A6-C50D95810F5C}" destId="{63E11F15-9E12-0A4E-BB31-E4DE9790416A}" srcOrd="0" destOrd="0" presId="urn:microsoft.com/office/officeart/2008/layout/HexagonCluster"/>
    <dgm:cxn modelId="{7911B722-963C-414D-A471-85500105BFC1}" type="presOf" srcId="{83BA6D63-1F31-7145-ADD4-C07A7B981BCA}" destId="{30283250-0A76-F848-B277-DF64A98438D4}" srcOrd="0" destOrd="0" presId="urn:microsoft.com/office/officeart/2008/layout/HexagonCluster"/>
    <dgm:cxn modelId="{ACBDEF53-B227-2C48-936E-B9A501D69A06}" type="presParOf" srcId="{792D95D1-CCCF-DE4A-A13E-A584E6EF747E}" destId="{F54B146E-EA38-FC49-96C3-D6D7CD69F415}" srcOrd="0" destOrd="0" presId="urn:microsoft.com/office/officeart/2008/layout/HexagonCluster"/>
    <dgm:cxn modelId="{F11E7D04-3C24-274A-9C93-7398A578CEDC}" type="presParOf" srcId="{F54B146E-EA38-FC49-96C3-D6D7CD69F415}" destId="{49454533-2633-BA41-B3BB-2B88B826AC5D}" srcOrd="0" destOrd="0" presId="urn:microsoft.com/office/officeart/2008/layout/HexagonCluster"/>
    <dgm:cxn modelId="{89B6CB46-0C86-2F47-B4F6-47852DA473CA}" type="presParOf" srcId="{792D95D1-CCCF-DE4A-A13E-A584E6EF747E}" destId="{4FDF33CB-7743-E145-B81C-38936BEE1529}" srcOrd="1" destOrd="0" presId="urn:microsoft.com/office/officeart/2008/layout/HexagonCluster"/>
    <dgm:cxn modelId="{3D334722-8D4E-5445-8897-97761EFE494B}" type="presParOf" srcId="{4FDF33CB-7743-E145-B81C-38936BEE1529}" destId="{E659EFA9-50AA-6742-A4E2-85FEE8D918A6}" srcOrd="0" destOrd="0" presId="urn:microsoft.com/office/officeart/2008/layout/HexagonCluster"/>
    <dgm:cxn modelId="{74CBC4F3-5CCD-8640-81CA-F64397FA5036}" type="presParOf" srcId="{792D95D1-CCCF-DE4A-A13E-A584E6EF747E}" destId="{020A616E-DB36-1A46-B0DE-20D3DDB786E5}" srcOrd="2" destOrd="0" presId="urn:microsoft.com/office/officeart/2008/layout/HexagonCluster"/>
    <dgm:cxn modelId="{0F44FAAD-3A26-9B44-8052-E4EEE0B72550}" type="presParOf" srcId="{020A616E-DB36-1A46-B0DE-20D3DDB786E5}" destId="{B1990643-13B3-784B-9338-F1EB8A15F6D3}" srcOrd="0" destOrd="0" presId="urn:microsoft.com/office/officeart/2008/layout/HexagonCluster"/>
    <dgm:cxn modelId="{4AFD4255-14C3-564A-A99D-D7C299F331B4}" type="presParOf" srcId="{792D95D1-CCCF-DE4A-A13E-A584E6EF747E}" destId="{B3AC7F9D-A814-3C48-8F59-62BC204A3376}" srcOrd="3" destOrd="0" presId="urn:microsoft.com/office/officeart/2008/layout/HexagonCluster"/>
    <dgm:cxn modelId="{6FD5D6B4-E9AF-A34A-91A4-778C52A69C87}" type="presParOf" srcId="{B3AC7F9D-A814-3C48-8F59-62BC204A3376}" destId="{1E21838E-7A49-5F47-9BD0-A5A4D24D2447}" srcOrd="0" destOrd="0" presId="urn:microsoft.com/office/officeart/2008/layout/HexagonCluster"/>
    <dgm:cxn modelId="{09BA1F9E-F206-B54C-AE84-D6BF82230BC7}" type="presParOf" srcId="{792D95D1-CCCF-DE4A-A13E-A584E6EF747E}" destId="{1EF996CA-5B0B-C94C-A3A5-B77F04E7F520}" srcOrd="4" destOrd="0" presId="urn:microsoft.com/office/officeart/2008/layout/HexagonCluster"/>
    <dgm:cxn modelId="{014C67D9-F75F-FA4A-8F9D-E87302C7EB61}" type="presParOf" srcId="{1EF996CA-5B0B-C94C-A3A5-B77F04E7F520}" destId="{376B2CAF-EA64-914C-91F7-5A3135B9D84A}" srcOrd="0" destOrd="0" presId="urn:microsoft.com/office/officeart/2008/layout/HexagonCluster"/>
    <dgm:cxn modelId="{44B16667-52CC-F044-9F94-BB9F777DDF21}" type="presParOf" srcId="{792D95D1-CCCF-DE4A-A13E-A584E6EF747E}" destId="{1A8E4164-B26C-CE41-9251-CE87534B16A9}" srcOrd="5" destOrd="0" presId="urn:microsoft.com/office/officeart/2008/layout/HexagonCluster"/>
    <dgm:cxn modelId="{6EBD2AB1-5C22-DC47-870B-9E1C833FF194}" type="presParOf" srcId="{1A8E4164-B26C-CE41-9251-CE87534B16A9}" destId="{34326662-0F29-954C-BF86-3277CE7E39A0}" srcOrd="0" destOrd="0" presId="urn:microsoft.com/office/officeart/2008/layout/HexagonCluster"/>
    <dgm:cxn modelId="{F5C2B9A6-6C30-444A-AAE9-7F83A6C6F9C4}" type="presParOf" srcId="{792D95D1-CCCF-DE4A-A13E-A584E6EF747E}" destId="{6DEAF8FD-4494-CA42-B79A-279567F4034F}" srcOrd="6" destOrd="0" presId="urn:microsoft.com/office/officeart/2008/layout/HexagonCluster"/>
    <dgm:cxn modelId="{9E1EAD93-7601-254B-B84D-115D2F958EF8}" type="presParOf" srcId="{6DEAF8FD-4494-CA42-B79A-279567F4034F}" destId="{59F41C4E-3AD9-E64E-AE43-D64D81B2440B}" srcOrd="0" destOrd="0" presId="urn:microsoft.com/office/officeart/2008/layout/HexagonCluster"/>
    <dgm:cxn modelId="{DB84DA0A-20D9-EB43-8512-770E1558522D}" type="presParOf" srcId="{792D95D1-CCCF-DE4A-A13E-A584E6EF747E}" destId="{182C7C4C-4D1E-3F4F-B215-9F278571D755}" srcOrd="7" destOrd="0" presId="urn:microsoft.com/office/officeart/2008/layout/HexagonCluster"/>
    <dgm:cxn modelId="{4F6E6620-EC99-6442-ABA6-C2E12F92BE29}" type="presParOf" srcId="{182C7C4C-4D1E-3F4F-B215-9F278571D755}" destId="{401B0EDC-2154-7B45-9561-9E12A092A16E}" srcOrd="0" destOrd="0" presId="urn:microsoft.com/office/officeart/2008/layout/HexagonCluster"/>
    <dgm:cxn modelId="{2482B7BA-3187-B84B-B3EE-AA67F6952755}" type="presParOf" srcId="{792D95D1-CCCF-DE4A-A13E-A584E6EF747E}" destId="{4CCFC70D-D1EA-EF4C-A435-BA8C5F7381E7}" srcOrd="8" destOrd="0" presId="urn:microsoft.com/office/officeart/2008/layout/HexagonCluster"/>
    <dgm:cxn modelId="{9437D4D8-3EFC-2B4C-A22B-C9D4CE40E111}" type="presParOf" srcId="{4CCFC70D-D1EA-EF4C-A435-BA8C5F7381E7}" destId="{16C052AC-0F4B-F647-AEC7-BF0C807888F7}" srcOrd="0" destOrd="0" presId="urn:microsoft.com/office/officeart/2008/layout/HexagonCluster"/>
    <dgm:cxn modelId="{4BC63FDA-3CC3-074F-9749-6532584ECCEB}" type="presParOf" srcId="{792D95D1-CCCF-DE4A-A13E-A584E6EF747E}" destId="{470BBA2B-DFF9-6C41-BE7C-7EDD273D2D2F}" srcOrd="9" destOrd="0" presId="urn:microsoft.com/office/officeart/2008/layout/HexagonCluster"/>
    <dgm:cxn modelId="{B3CE7274-F2AC-7C44-9922-8D198B666D49}" type="presParOf" srcId="{470BBA2B-DFF9-6C41-BE7C-7EDD273D2D2F}" destId="{F20A20DC-D268-BA40-82E1-44572CB628AA}" srcOrd="0" destOrd="0" presId="urn:microsoft.com/office/officeart/2008/layout/HexagonCluster"/>
    <dgm:cxn modelId="{91522214-A9ED-2642-94B3-7F3103F4589F}" type="presParOf" srcId="{792D95D1-CCCF-DE4A-A13E-A584E6EF747E}" destId="{979FDFF8-9904-2442-BB02-0662E57F7F99}" srcOrd="10" destOrd="0" presId="urn:microsoft.com/office/officeart/2008/layout/HexagonCluster"/>
    <dgm:cxn modelId="{F40855BA-F0C8-1B4D-A7DE-97DB591791CF}" type="presParOf" srcId="{979FDFF8-9904-2442-BB02-0662E57F7F99}" destId="{0E3FDDF2-2686-1B45-8C7D-ACF0F405F65E}" srcOrd="0" destOrd="0" presId="urn:microsoft.com/office/officeart/2008/layout/HexagonCluster"/>
    <dgm:cxn modelId="{A6C901E1-391B-AC4E-89E7-E7EFCDE56F14}" type="presParOf" srcId="{792D95D1-CCCF-DE4A-A13E-A584E6EF747E}" destId="{38599709-4B1F-AC45-917D-5B64893EDF61}" srcOrd="11" destOrd="0" presId="urn:microsoft.com/office/officeart/2008/layout/HexagonCluster"/>
    <dgm:cxn modelId="{589FAE54-2D04-CF4A-870E-168277FF544F}" type="presParOf" srcId="{38599709-4B1F-AC45-917D-5B64893EDF61}" destId="{BD295236-9D08-6F47-AF7E-56146225C728}" srcOrd="0" destOrd="0" presId="urn:microsoft.com/office/officeart/2008/layout/HexagonCluster"/>
    <dgm:cxn modelId="{9305C8DD-2385-E945-BE63-6D5FC24ADC4F}" type="presParOf" srcId="{792D95D1-CCCF-DE4A-A13E-A584E6EF747E}" destId="{15EEFF8B-484A-504B-B66A-7E88E67F21F0}" srcOrd="12" destOrd="0" presId="urn:microsoft.com/office/officeart/2008/layout/HexagonCluster"/>
    <dgm:cxn modelId="{475B91FD-D696-F242-8E9F-1D6FDCAAFDD9}" type="presParOf" srcId="{15EEFF8B-484A-504B-B66A-7E88E67F21F0}" destId="{7D36FBC6-3034-7342-8834-80805F878D6F}" srcOrd="0" destOrd="0" presId="urn:microsoft.com/office/officeart/2008/layout/HexagonCluster"/>
    <dgm:cxn modelId="{339A32FA-85BD-664B-BCE4-29818BCEA92E}" type="presParOf" srcId="{792D95D1-CCCF-DE4A-A13E-A584E6EF747E}" destId="{DD26B3EE-2DED-8C43-A991-597ACC7557D5}" srcOrd="13" destOrd="0" presId="urn:microsoft.com/office/officeart/2008/layout/HexagonCluster"/>
    <dgm:cxn modelId="{6D3F85E5-8239-A645-805F-306B274F0842}" type="presParOf" srcId="{DD26B3EE-2DED-8C43-A991-597ACC7557D5}" destId="{D7AE6793-3EDD-4E4A-8DE9-979D758BEF84}" srcOrd="0" destOrd="0" presId="urn:microsoft.com/office/officeart/2008/layout/HexagonCluster"/>
    <dgm:cxn modelId="{ED47B1D5-8E41-8944-AA52-60BAB2D1371D}" type="presParOf" srcId="{792D95D1-CCCF-DE4A-A13E-A584E6EF747E}" destId="{7A49AEE0-594A-3948-AE4D-F2C1F73D2EA2}" srcOrd="14" destOrd="0" presId="urn:microsoft.com/office/officeart/2008/layout/HexagonCluster"/>
    <dgm:cxn modelId="{575387D1-1DDE-D546-A700-E3D4E53A1C53}" type="presParOf" srcId="{7A49AEE0-594A-3948-AE4D-F2C1F73D2EA2}" destId="{61E8243D-7EF0-D94F-B6D8-2A8BADA8EA1C}" srcOrd="0" destOrd="0" presId="urn:microsoft.com/office/officeart/2008/layout/HexagonCluster"/>
    <dgm:cxn modelId="{49556AB2-64D7-714C-BDCE-BD35B3DEB7BA}" type="presParOf" srcId="{792D95D1-CCCF-DE4A-A13E-A584E6EF747E}" destId="{EEF97AD1-8CDE-AE4F-8CE5-187B6D555A0D}" srcOrd="15" destOrd="0" presId="urn:microsoft.com/office/officeart/2008/layout/HexagonCluster"/>
    <dgm:cxn modelId="{80E68509-94DC-9C49-8DED-FC6350581CE5}" type="presParOf" srcId="{EEF97AD1-8CDE-AE4F-8CE5-187B6D555A0D}" destId="{1D2E230C-FAB3-E14A-8761-F6FFA7541DC0}" srcOrd="0" destOrd="0" presId="urn:microsoft.com/office/officeart/2008/layout/HexagonCluster"/>
    <dgm:cxn modelId="{AD48A493-935E-7D4E-831E-F9B2712C3772}" type="presParOf" srcId="{792D95D1-CCCF-DE4A-A13E-A584E6EF747E}" destId="{C16E60BC-7986-F240-9D43-3E575E6B90D0}" srcOrd="16" destOrd="0" presId="urn:microsoft.com/office/officeart/2008/layout/HexagonCluster"/>
    <dgm:cxn modelId="{161590E0-2CF5-7746-A097-E63D7AC589A0}" type="presParOf" srcId="{C16E60BC-7986-F240-9D43-3E575E6B90D0}" destId="{63E11F15-9E12-0A4E-BB31-E4DE9790416A}" srcOrd="0" destOrd="0" presId="urn:microsoft.com/office/officeart/2008/layout/HexagonCluster"/>
    <dgm:cxn modelId="{1B6FF7DA-19E2-AA4D-84A5-4CA230BB64B2}" type="presParOf" srcId="{792D95D1-CCCF-DE4A-A13E-A584E6EF747E}" destId="{15BBF5F3-1DE6-AA4F-8C13-0208D47742BD}" srcOrd="17" destOrd="0" presId="urn:microsoft.com/office/officeart/2008/layout/HexagonCluster"/>
    <dgm:cxn modelId="{1C10E8CE-FF87-8D45-A5DD-1D841E5719D2}" type="presParOf" srcId="{15BBF5F3-1DE6-AA4F-8C13-0208D47742BD}" destId="{770D49FF-3BB5-DA4C-881D-4B4FD24EEC6D}" srcOrd="0" destOrd="0" presId="urn:microsoft.com/office/officeart/2008/layout/HexagonCluster"/>
    <dgm:cxn modelId="{4C9B4B54-98EE-604D-B6A7-6266FD63A0CF}" type="presParOf" srcId="{792D95D1-CCCF-DE4A-A13E-A584E6EF747E}" destId="{493C6918-96A0-0A44-9BEF-81619FFBC4A7}" srcOrd="18" destOrd="0" presId="urn:microsoft.com/office/officeart/2008/layout/HexagonCluster"/>
    <dgm:cxn modelId="{D3C30418-AD9D-2343-9FBD-9F4AD0224792}" type="presParOf" srcId="{493C6918-96A0-0A44-9BEF-81619FFBC4A7}" destId="{138B51D3-FF27-7B4C-9CCB-4C06E45E6A3A}" srcOrd="0" destOrd="0" presId="urn:microsoft.com/office/officeart/2008/layout/HexagonCluster"/>
    <dgm:cxn modelId="{257C4023-F7B7-9243-BEC4-5AFAA4CC30FB}" type="presParOf" srcId="{792D95D1-CCCF-DE4A-A13E-A584E6EF747E}" destId="{5450E6D4-1005-A045-8505-3C2811861CE7}" srcOrd="19" destOrd="0" presId="urn:microsoft.com/office/officeart/2008/layout/HexagonCluster"/>
    <dgm:cxn modelId="{E4307BA4-B99B-5845-A525-7A1666D37485}" type="presParOf" srcId="{5450E6D4-1005-A045-8505-3C2811861CE7}" destId="{6482AC14-F4DE-344E-BC32-97EE95039EC8}" srcOrd="0" destOrd="0" presId="urn:microsoft.com/office/officeart/2008/layout/HexagonCluster"/>
    <dgm:cxn modelId="{97101687-045D-CF45-AB5F-95791038A34C}" type="presParOf" srcId="{792D95D1-CCCF-DE4A-A13E-A584E6EF747E}" destId="{EC15A03D-CB3C-2841-A71D-01EA5C5CCA25}" srcOrd="20" destOrd="0" presId="urn:microsoft.com/office/officeart/2008/layout/HexagonCluster"/>
    <dgm:cxn modelId="{339EAC28-C73F-2644-8549-410615D86EFF}" type="presParOf" srcId="{EC15A03D-CB3C-2841-A71D-01EA5C5CCA25}" destId="{09C38703-024F-4843-9549-19081A09D514}" srcOrd="0" destOrd="0" presId="urn:microsoft.com/office/officeart/2008/layout/HexagonCluster"/>
    <dgm:cxn modelId="{C1C61C3A-01BC-894D-8A0F-2C027D817100}" type="presParOf" srcId="{792D95D1-CCCF-DE4A-A13E-A584E6EF747E}" destId="{ADC1E9CF-9073-A146-9655-797E91AA7BC2}" srcOrd="21" destOrd="0" presId="urn:microsoft.com/office/officeart/2008/layout/HexagonCluster"/>
    <dgm:cxn modelId="{FBF81F16-BC64-2D4A-9B91-51B26D488E6D}" type="presParOf" srcId="{ADC1E9CF-9073-A146-9655-797E91AA7BC2}" destId="{EDB1B318-BF34-BF43-B8AA-EEB4894736EF}" srcOrd="0" destOrd="0" presId="urn:microsoft.com/office/officeart/2008/layout/HexagonCluster"/>
    <dgm:cxn modelId="{F9C8CA2E-628F-774E-A629-1A41873A03F5}" type="presParOf" srcId="{792D95D1-CCCF-DE4A-A13E-A584E6EF747E}" destId="{99CD4D78-2097-0A49-98F3-BDFC7A62383E}" srcOrd="22" destOrd="0" presId="urn:microsoft.com/office/officeart/2008/layout/HexagonCluster"/>
    <dgm:cxn modelId="{B47F2C5A-E39C-0346-8283-58772E940149}" type="presParOf" srcId="{99CD4D78-2097-0A49-98F3-BDFC7A62383E}" destId="{752E61B8-C27C-9F4C-9BFB-9586791FFFF7}" srcOrd="0" destOrd="0" presId="urn:microsoft.com/office/officeart/2008/layout/HexagonCluster"/>
    <dgm:cxn modelId="{2129F092-B707-3D4B-9E52-1FC6C9803F58}" type="presParOf" srcId="{792D95D1-CCCF-DE4A-A13E-A584E6EF747E}" destId="{8099D5C0-A96E-4B49-BFD7-C1AAEECEEBB1}" srcOrd="23" destOrd="0" presId="urn:microsoft.com/office/officeart/2008/layout/HexagonCluster"/>
    <dgm:cxn modelId="{5813E211-8064-604C-9DE8-4CDD6F8C3307}" type="presParOf" srcId="{8099D5C0-A96E-4B49-BFD7-C1AAEECEEBB1}" destId="{F0FF6216-BC72-F54C-819D-E53DBFA9C52C}" srcOrd="0" destOrd="0" presId="urn:microsoft.com/office/officeart/2008/layout/HexagonCluster"/>
    <dgm:cxn modelId="{4202A932-D241-2746-9C93-74381210F30D}" type="presParOf" srcId="{792D95D1-CCCF-DE4A-A13E-A584E6EF747E}" destId="{BEFBCFA2-A57C-314C-9F10-E23A1DD251FC}" srcOrd="24" destOrd="0" presId="urn:microsoft.com/office/officeart/2008/layout/HexagonCluster"/>
    <dgm:cxn modelId="{97744878-D931-9C4D-ACBF-6BADC7395811}" type="presParOf" srcId="{BEFBCFA2-A57C-314C-9F10-E23A1DD251FC}" destId="{6A5D4E9E-A2C7-304B-B985-5E4181E78A6A}" srcOrd="0" destOrd="0" presId="urn:microsoft.com/office/officeart/2008/layout/HexagonCluster"/>
    <dgm:cxn modelId="{F42376C7-671E-F44E-AC6C-3BEEA7D7D015}" type="presParOf" srcId="{792D95D1-CCCF-DE4A-A13E-A584E6EF747E}" destId="{8042DCC7-9089-DF47-A855-EBFF692216C4}" srcOrd="25" destOrd="0" presId="urn:microsoft.com/office/officeart/2008/layout/HexagonCluster"/>
    <dgm:cxn modelId="{43E28138-B7B1-6E42-95EE-5503DBC954DA}" type="presParOf" srcId="{8042DCC7-9089-DF47-A855-EBFF692216C4}" destId="{8FD3EB2B-6890-0749-BD37-502B7F41A433}" srcOrd="0" destOrd="0" presId="urn:microsoft.com/office/officeart/2008/layout/HexagonCluster"/>
    <dgm:cxn modelId="{FB6FF395-151F-FC4D-BDCA-68838B023061}" type="presParOf" srcId="{792D95D1-CCCF-DE4A-A13E-A584E6EF747E}" destId="{1214720A-F683-434E-AA73-4BDF6CB6224B}" srcOrd="26" destOrd="0" presId="urn:microsoft.com/office/officeart/2008/layout/HexagonCluster"/>
    <dgm:cxn modelId="{42228583-CC88-264F-8621-0BE5988DC883}" type="presParOf" srcId="{1214720A-F683-434E-AA73-4BDF6CB6224B}" destId="{14F727E9-8BBE-FF44-B869-159528AFD22C}" srcOrd="0" destOrd="0" presId="urn:microsoft.com/office/officeart/2008/layout/HexagonCluster"/>
    <dgm:cxn modelId="{CEB5A452-3535-8848-88B9-3FB5984B00AF}" type="presParOf" srcId="{792D95D1-CCCF-DE4A-A13E-A584E6EF747E}" destId="{7CE529EF-76FD-8549-BBC6-D1D4AA75E356}" srcOrd="27" destOrd="0" presId="urn:microsoft.com/office/officeart/2008/layout/HexagonCluster"/>
    <dgm:cxn modelId="{416C7F57-32FB-F044-A418-206754756CB6}" type="presParOf" srcId="{7CE529EF-76FD-8549-BBC6-D1D4AA75E356}" destId="{092A0213-DC93-D44C-A457-51C450562843}" srcOrd="0" destOrd="0" presId="urn:microsoft.com/office/officeart/2008/layout/HexagonCluster"/>
    <dgm:cxn modelId="{9D9F4AA5-E955-A341-845F-E0CDAB14C60C}" type="presParOf" srcId="{792D95D1-CCCF-DE4A-A13E-A584E6EF747E}" destId="{2F083261-22D7-074D-BCB5-C053B01FAB77}" srcOrd="28" destOrd="0" presId="urn:microsoft.com/office/officeart/2008/layout/HexagonCluster"/>
    <dgm:cxn modelId="{A2CC3A06-C462-1541-95E5-A8654FC055BC}" type="presParOf" srcId="{2F083261-22D7-074D-BCB5-C053B01FAB77}" destId="{2E90DD27-7088-E442-A6C8-06B10AD56F83}" srcOrd="0" destOrd="0" presId="urn:microsoft.com/office/officeart/2008/layout/HexagonCluster"/>
    <dgm:cxn modelId="{37C39F82-94B0-8845-BD01-7C23F1C1098F}" type="presParOf" srcId="{792D95D1-CCCF-DE4A-A13E-A584E6EF747E}" destId="{B73FFA8C-79EE-3D43-86B5-CB56C353C589}" srcOrd="29" destOrd="0" presId="urn:microsoft.com/office/officeart/2008/layout/HexagonCluster"/>
    <dgm:cxn modelId="{40863EDE-1770-B34B-895F-E58CCB4F94D5}" type="presParOf" srcId="{B73FFA8C-79EE-3D43-86B5-CB56C353C589}" destId="{8DCE8431-2F1A-2D4A-B42F-FEFF9FDABD24}" srcOrd="0" destOrd="0" presId="urn:microsoft.com/office/officeart/2008/layout/HexagonCluster"/>
    <dgm:cxn modelId="{6A84486B-F9A7-D444-BBD2-DF5AA3149162}" type="presParOf" srcId="{792D95D1-CCCF-DE4A-A13E-A584E6EF747E}" destId="{B7BDB3E6-E3FF-6149-A909-CE46095C82B4}" srcOrd="30" destOrd="0" presId="urn:microsoft.com/office/officeart/2008/layout/HexagonCluster"/>
    <dgm:cxn modelId="{A1568EFD-AFB6-1843-A640-05F8C882EAB6}" type="presParOf" srcId="{B7BDB3E6-E3FF-6149-A909-CE46095C82B4}" destId="{AAA62C11-E3A9-7946-87AF-6F20C4D3D3F1}" srcOrd="0" destOrd="0" presId="urn:microsoft.com/office/officeart/2008/layout/HexagonCluster"/>
    <dgm:cxn modelId="{D412F40D-442E-F44F-8933-AB510547282C}" type="presParOf" srcId="{792D95D1-CCCF-DE4A-A13E-A584E6EF747E}" destId="{F971FECB-3BC1-E349-BB4F-AF14319CADD1}" srcOrd="31" destOrd="0" presId="urn:microsoft.com/office/officeart/2008/layout/HexagonCluster"/>
    <dgm:cxn modelId="{BDC07A56-F58F-054C-91DD-A000273D074E}" type="presParOf" srcId="{F971FECB-3BC1-E349-BB4F-AF14319CADD1}" destId="{87704B9A-DBFB-2A4B-91C6-9B72508FCCBE}" srcOrd="0" destOrd="0" presId="urn:microsoft.com/office/officeart/2008/layout/HexagonCluster"/>
    <dgm:cxn modelId="{D9FB8A77-0FC0-484B-BBD0-71D627B91E8F}" type="presParOf" srcId="{792D95D1-CCCF-DE4A-A13E-A584E6EF747E}" destId="{C6AA4AE2-4B4E-4944-8B50-13FEC5D6DBC7}" srcOrd="32" destOrd="0" presId="urn:microsoft.com/office/officeart/2008/layout/HexagonCluster"/>
    <dgm:cxn modelId="{B04C65E7-1769-BB47-AA9A-01F1936924A8}" type="presParOf" srcId="{C6AA4AE2-4B4E-4944-8B50-13FEC5D6DBC7}" destId="{93E43B07-7492-B84C-9330-291A6BB1D0F4}" srcOrd="0" destOrd="0" presId="urn:microsoft.com/office/officeart/2008/layout/HexagonCluster"/>
    <dgm:cxn modelId="{3D058201-E13A-D643-A9C6-3C26B3C11C1D}" type="presParOf" srcId="{792D95D1-CCCF-DE4A-A13E-A584E6EF747E}" destId="{CC5EA610-5F2E-0B40-BB56-DF963D5E1D14}" srcOrd="33" destOrd="0" presId="urn:microsoft.com/office/officeart/2008/layout/HexagonCluster"/>
    <dgm:cxn modelId="{01C57861-9F1A-F24F-9AE0-DE1495DF521E}" type="presParOf" srcId="{CC5EA610-5F2E-0B40-BB56-DF963D5E1D14}" destId="{4D2E2399-5697-DE46-A3FD-84906A343345}" srcOrd="0" destOrd="0" presId="urn:microsoft.com/office/officeart/2008/layout/HexagonCluster"/>
    <dgm:cxn modelId="{C4973A56-C96F-654E-B294-C778F9239C55}" type="presParOf" srcId="{792D95D1-CCCF-DE4A-A13E-A584E6EF747E}" destId="{A79B1EAB-7862-DA4F-8C7D-CF2B8DFAE880}" srcOrd="34" destOrd="0" presId="urn:microsoft.com/office/officeart/2008/layout/HexagonCluster"/>
    <dgm:cxn modelId="{A54B55DE-0578-8440-A39A-849884CF758E}" type="presParOf" srcId="{A79B1EAB-7862-DA4F-8C7D-CF2B8DFAE880}" destId="{30283250-0A76-F848-B277-DF64A98438D4}" srcOrd="0" destOrd="0" presId="urn:microsoft.com/office/officeart/2008/layout/HexagonCluster"/>
    <dgm:cxn modelId="{65830E4F-1923-624C-BE46-DE4798B69705}" type="presParOf" srcId="{792D95D1-CCCF-DE4A-A13E-A584E6EF747E}" destId="{1F927987-F2BA-7E43-83F3-363EF30E3923}" srcOrd="35" destOrd="0" presId="urn:microsoft.com/office/officeart/2008/layout/HexagonCluster"/>
    <dgm:cxn modelId="{72EE1A65-9467-5745-BEE8-5E78B5FC71D5}" type="presParOf" srcId="{1F927987-F2BA-7E43-83F3-363EF30E3923}" destId="{C6AD1659-AFC9-1847-8E32-B8FDA671240C}" srcOrd="0" destOrd="0" presId="urn:microsoft.com/office/officeart/2008/layout/HexagonCluster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9629547-C8DF-B24B-A4C7-CB732601BDB9}" type="doc">
      <dgm:prSet loTypeId="urn:microsoft.com/office/officeart/2005/8/layout/bProcess4" loCatId="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9A18B9F9-0886-1647-900F-1A5AC6EE860C}">
      <dgm:prSet/>
      <dgm:spPr/>
      <dgm:t>
        <a:bodyPr/>
        <a:lstStyle/>
        <a:p>
          <a:pPr rtl="0"/>
          <a:r>
            <a:rPr lang="es-ES_tradnl" b="1" dirty="0" smtClean="0"/>
            <a:t>acordeón </a:t>
          </a:r>
          <a:endParaRPr lang="es-ES_tradnl" b="1" dirty="0"/>
        </a:p>
      </dgm:t>
    </dgm:pt>
    <dgm:pt modelId="{8F972E23-D74F-0B45-A1B0-F156899E6935}" type="parTrans" cxnId="{878243FD-6084-D048-947C-F598A6D0B2EB}">
      <dgm:prSet/>
      <dgm:spPr/>
      <dgm:t>
        <a:bodyPr/>
        <a:lstStyle/>
        <a:p>
          <a:endParaRPr lang="es-ES"/>
        </a:p>
      </dgm:t>
    </dgm:pt>
    <dgm:pt modelId="{924396C2-14BC-A54B-A470-D0E6CB490222}" type="sibTrans" cxnId="{878243FD-6084-D048-947C-F598A6D0B2EB}">
      <dgm:prSet/>
      <dgm:spPr/>
      <dgm:t>
        <a:bodyPr/>
        <a:lstStyle/>
        <a:p>
          <a:endParaRPr lang="es-ES"/>
        </a:p>
      </dgm:t>
    </dgm:pt>
    <dgm:pt modelId="{EB1BAE91-DB8A-AE47-A3FA-C85AE92054C6}">
      <dgm:prSet/>
      <dgm:spPr/>
      <dgm:t>
        <a:bodyPr/>
        <a:lstStyle/>
        <a:p>
          <a:pPr rtl="0"/>
          <a:r>
            <a:rPr lang="hr-HR" b="1" smtClean="0"/>
            <a:t>agotada </a:t>
          </a:r>
          <a:endParaRPr lang="hr-HR" b="1"/>
        </a:p>
      </dgm:t>
    </dgm:pt>
    <dgm:pt modelId="{965FAD04-702A-424E-AE0C-23EC3F02702B}" type="parTrans" cxnId="{56B3AA7A-8C67-A94F-8E2F-F9173194F255}">
      <dgm:prSet/>
      <dgm:spPr/>
      <dgm:t>
        <a:bodyPr/>
        <a:lstStyle/>
        <a:p>
          <a:endParaRPr lang="es-ES"/>
        </a:p>
      </dgm:t>
    </dgm:pt>
    <dgm:pt modelId="{8F20A6BE-6A1F-7042-8415-2BDE228EE8BB}" type="sibTrans" cxnId="{56B3AA7A-8C67-A94F-8E2F-F9173194F255}">
      <dgm:prSet/>
      <dgm:spPr/>
      <dgm:t>
        <a:bodyPr/>
        <a:lstStyle/>
        <a:p>
          <a:endParaRPr lang="es-ES"/>
        </a:p>
      </dgm:t>
    </dgm:pt>
    <dgm:pt modelId="{9C608755-87F2-064B-AB27-87FAE21B2EB0}">
      <dgm:prSet/>
      <dgm:spPr/>
      <dgm:t>
        <a:bodyPr/>
        <a:lstStyle/>
        <a:p>
          <a:pPr rtl="0"/>
          <a:r>
            <a:rPr lang="es-ES_tradnl" b="1" smtClean="0"/>
            <a:t>cambiantes </a:t>
          </a:r>
          <a:endParaRPr lang="es-ES_tradnl" b="1"/>
        </a:p>
      </dgm:t>
    </dgm:pt>
    <dgm:pt modelId="{0DEAF185-9E1C-AE4A-8B4C-6A653E54AFD2}" type="parTrans" cxnId="{F7C29AFB-919E-9045-9BF7-EBA6495076B1}">
      <dgm:prSet/>
      <dgm:spPr/>
      <dgm:t>
        <a:bodyPr/>
        <a:lstStyle/>
        <a:p>
          <a:endParaRPr lang="es-ES"/>
        </a:p>
      </dgm:t>
    </dgm:pt>
    <dgm:pt modelId="{6B2E3D40-EEEB-7144-A82D-A6C431504E95}" type="sibTrans" cxnId="{F7C29AFB-919E-9045-9BF7-EBA6495076B1}">
      <dgm:prSet/>
      <dgm:spPr/>
      <dgm:t>
        <a:bodyPr/>
        <a:lstStyle/>
        <a:p>
          <a:endParaRPr lang="es-ES"/>
        </a:p>
      </dgm:t>
    </dgm:pt>
    <dgm:pt modelId="{BCB83A3B-A5F6-2E43-A2E2-C3C1FCBC6002}">
      <dgm:prSet/>
      <dgm:spPr/>
      <dgm:t>
        <a:bodyPr/>
        <a:lstStyle/>
        <a:p>
          <a:pPr rtl="0"/>
          <a:r>
            <a:rPr lang="es-ES_tradnl" b="1" smtClean="0"/>
            <a:t>con un fantasma </a:t>
          </a:r>
          <a:endParaRPr lang="es-ES_tradnl" b="1"/>
        </a:p>
      </dgm:t>
    </dgm:pt>
    <dgm:pt modelId="{58DA4666-516C-1E46-BEC5-218FEF934C1A}" type="parTrans" cxnId="{5876CAB4-C310-D84F-9BF1-6EF1534230F3}">
      <dgm:prSet/>
      <dgm:spPr/>
      <dgm:t>
        <a:bodyPr/>
        <a:lstStyle/>
        <a:p>
          <a:endParaRPr lang="es-ES"/>
        </a:p>
      </dgm:t>
    </dgm:pt>
    <dgm:pt modelId="{031B35B8-D45F-2143-9674-814D293D0208}" type="sibTrans" cxnId="{5876CAB4-C310-D84F-9BF1-6EF1534230F3}">
      <dgm:prSet/>
      <dgm:spPr/>
      <dgm:t>
        <a:bodyPr/>
        <a:lstStyle/>
        <a:p>
          <a:endParaRPr lang="es-ES"/>
        </a:p>
      </dgm:t>
    </dgm:pt>
    <dgm:pt modelId="{864B12C7-6524-A144-9A70-B248852D5903}">
      <dgm:prSet/>
      <dgm:spPr/>
      <dgm:t>
        <a:bodyPr/>
        <a:lstStyle/>
        <a:p>
          <a:pPr rtl="0"/>
          <a:r>
            <a:rPr lang="es-ES" b="1" smtClean="0"/>
            <a:t>conflictiva </a:t>
          </a:r>
          <a:endParaRPr lang="es-ES" b="1"/>
        </a:p>
      </dgm:t>
    </dgm:pt>
    <dgm:pt modelId="{724CBBFB-1CB4-1445-9D96-BE5F1C98D8D8}" type="parTrans" cxnId="{5DBF5500-A04B-9047-9965-95B0D9934F3A}">
      <dgm:prSet/>
      <dgm:spPr/>
      <dgm:t>
        <a:bodyPr/>
        <a:lstStyle/>
        <a:p>
          <a:endParaRPr lang="es-ES"/>
        </a:p>
      </dgm:t>
    </dgm:pt>
    <dgm:pt modelId="{CB8562DC-EAAA-B54B-8030-B06DB2D1EFBA}" type="sibTrans" cxnId="{5DBF5500-A04B-9047-9965-95B0D9934F3A}">
      <dgm:prSet/>
      <dgm:spPr/>
      <dgm:t>
        <a:bodyPr/>
        <a:lstStyle/>
        <a:p>
          <a:endParaRPr lang="es-ES"/>
        </a:p>
      </dgm:t>
    </dgm:pt>
    <dgm:pt modelId="{5D90F738-838D-D344-9B85-CCC942D4A541}">
      <dgm:prSet/>
      <dgm:spPr/>
      <dgm:t>
        <a:bodyPr/>
        <a:lstStyle/>
        <a:p>
          <a:pPr rtl="0"/>
          <a:r>
            <a:rPr lang="es-ES_tradnl" b="1" dirty="0" smtClean="0"/>
            <a:t>de abuelos </a:t>
          </a:r>
          <a:endParaRPr lang="es-ES_tradnl" b="1" dirty="0"/>
        </a:p>
      </dgm:t>
    </dgm:pt>
    <dgm:pt modelId="{C3F96FF4-A8BA-0041-880A-E2027310B658}" type="parTrans" cxnId="{7985A1B0-0CDB-6945-9B8B-07EA83484683}">
      <dgm:prSet/>
      <dgm:spPr/>
      <dgm:t>
        <a:bodyPr/>
        <a:lstStyle/>
        <a:p>
          <a:endParaRPr lang="es-ES"/>
        </a:p>
      </dgm:t>
    </dgm:pt>
    <dgm:pt modelId="{8FDAE676-A5F9-FD41-94C2-8150E88EE873}" type="sibTrans" cxnId="{7985A1B0-0CDB-6945-9B8B-07EA83484683}">
      <dgm:prSet/>
      <dgm:spPr/>
      <dgm:t>
        <a:bodyPr/>
        <a:lstStyle/>
        <a:p>
          <a:endParaRPr lang="es-ES"/>
        </a:p>
      </dgm:t>
    </dgm:pt>
    <dgm:pt modelId="{37241FEC-3F19-E942-B1C8-C67B686CF120}">
      <dgm:prSet/>
      <dgm:spPr/>
      <dgm:t>
        <a:bodyPr/>
        <a:lstStyle/>
        <a:p>
          <a:pPr rtl="0"/>
          <a:r>
            <a:rPr lang="it-IT" b="1" smtClean="0"/>
            <a:t>de madre soltera </a:t>
          </a:r>
          <a:endParaRPr lang="it-IT" b="1"/>
        </a:p>
      </dgm:t>
    </dgm:pt>
    <dgm:pt modelId="{9549B988-8EE1-D940-A26C-F31CF966DC8E}" type="parTrans" cxnId="{EFA9D89A-31A5-DE4D-9658-96D64B827491}">
      <dgm:prSet/>
      <dgm:spPr/>
      <dgm:t>
        <a:bodyPr/>
        <a:lstStyle/>
        <a:p>
          <a:endParaRPr lang="es-ES"/>
        </a:p>
      </dgm:t>
    </dgm:pt>
    <dgm:pt modelId="{37B87E9A-F223-1D42-B719-DD6FD7BFE363}" type="sibTrans" cxnId="{EFA9D89A-31A5-DE4D-9658-96D64B827491}">
      <dgm:prSet/>
      <dgm:spPr/>
      <dgm:t>
        <a:bodyPr/>
        <a:lstStyle/>
        <a:p>
          <a:endParaRPr lang="es-ES"/>
        </a:p>
      </dgm:t>
    </dgm:pt>
    <dgm:pt modelId="{7085EECE-18C9-244A-9CE3-5B46A21F34D7}">
      <dgm:prSet/>
      <dgm:spPr/>
      <dgm:t>
        <a:bodyPr/>
        <a:lstStyle/>
        <a:p>
          <a:pPr rtl="0"/>
          <a:r>
            <a:rPr lang="es-ES_tradnl" b="1" smtClean="0"/>
            <a:t>de padres divorciados y separados </a:t>
          </a:r>
          <a:endParaRPr lang="es-ES_tradnl" b="1"/>
        </a:p>
      </dgm:t>
    </dgm:pt>
    <dgm:pt modelId="{44FC9403-A06B-6F44-9A02-24DC9A4EAF4A}" type="parTrans" cxnId="{402D8E67-A444-F543-8A9A-65EE99A95078}">
      <dgm:prSet/>
      <dgm:spPr/>
      <dgm:t>
        <a:bodyPr/>
        <a:lstStyle/>
        <a:p>
          <a:endParaRPr lang="es-ES"/>
        </a:p>
      </dgm:t>
    </dgm:pt>
    <dgm:pt modelId="{3E61B9DC-77D3-4B4B-A642-F42012B7433C}" type="sibTrans" cxnId="{402D8E67-A444-F543-8A9A-65EE99A95078}">
      <dgm:prSet/>
      <dgm:spPr/>
      <dgm:t>
        <a:bodyPr/>
        <a:lstStyle/>
        <a:p>
          <a:endParaRPr lang="es-ES"/>
        </a:p>
      </dgm:t>
    </dgm:pt>
    <dgm:pt modelId="{7B2617C5-E205-5741-8585-28AD3B845218}">
      <dgm:prSet/>
      <dgm:spPr/>
      <dgm:t>
        <a:bodyPr/>
        <a:lstStyle/>
        <a:p>
          <a:pPr rtl="0"/>
          <a:r>
            <a:rPr lang="pt-BR" b="1" dirty="0" smtClean="0"/>
            <a:t>de separados</a:t>
          </a:r>
          <a:endParaRPr lang="pt-BR" b="1" dirty="0"/>
        </a:p>
      </dgm:t>
    </dgm:pt>
    <dgm:pt modelId="{737A61D9-A41D-644E-A873-B5FBBFEEFA18}" type="parTrans" cxnId="{207BA209-D088-074D-B39C-E352DD332A29}">
      <dgm:prSet/>
      <dgm:spPr/>
      <dgm:t>
        <a:bodyPr/>
        <a:lstStyle/>
        <a:p>
          <a:endParaRPr lang="es-ES"/>
        </a:p>
      </dgm:t>
    </dgm:pt>
    <dgm:pt modelId="{AA8B624B-3317-3A4C-AD35-5DEA36B42513}" type="sibTrans" cxnId="{207BA209-D088-074D-B39C-E352DD332A29}">
      <dgm:prSet/>
      <dgm:spPr/>
      <dgm:t>
        <a:bodyPr/>
        <a:lstStyle/>
        <a:p>
          <a:endParaRPr lang="es-ES"/>
        </a:p>
      </dgm:t>
    </dgm:pt>
    <dgm:pt modelId="{43D3C635-A671-D145-8F53-8553845639D8}">
      <dgm:prSet/>
      <dgm:spPr/>
      <dgm:t>
        <a:bodyPr/>
        <a:lstStyle/>
        <a:p>
          <a:pPr rtl="0"/>
          <a:r>
            <a:rPr lang="hu-HU" b="1" smtClean="0"/>
            <a:t>de soporte </a:t>
          </a:r>
          <a:endParaRPr lang="hu-HU" b="1"/>
        </a:p>
      </dgm:t>
    </dgm:pt>
    <dgm:pt modelId="{FB6C8062-3DF4-3A48-8E92-10994FF3F3B8}" type="parTrans" cxnId="{5BB977EB-767E-FF48-81BA-4AC47F8E75EF}">
      <dgm:prSet/>
      <dgm:spPr/>
      <dgm:t>
        <a:bodyPr/>
        <a:lstStyle/>
        <a:p>
          <a:endParaRPr lang="es-ES"/>
        </a:p>
      </dgm:t>
    </dgm:pt>
    <dgm:pt modelId="{F1D60D7A-F7E7-9A4D-916E-ABE637B156E1}" type="sibTrans" cxnId="{5BB977EB-767E-FF48-81BA-4AC47F8E75EF}">
      <dgm:prSet/>
      <dgm:spPr/>
      <dgm:t>
        <a:bodyPr/>
        <a:lstStyle/>
        <a:p>
          <a:endParaRPr lang="es-ES"/>
        </a:p>
      </dgm:t>
    </dgm:pt>
    <dgm:pt modelId="{D2354A70-602C-C346-84B2-0BA003507B30}">
      <dgm:prSet/>
      <dgm:spPr/>
      <dgm:t>
        <a:bodyPr/>
        <a:lstStyle/>
        <a:p>
          <a:pPr rtl="0"/>
          <a:r>
            <a:rPr lang="es-ES_tradnl" b="1" smtClean="0"/>
            <a:t>del niño con madrastra o padrastro </a:t>
          </a:r>
          <a:endParaRPr lang="es-ES_tradnl" b="1"/>
        </a:p>
      </dgm:t>
    </dgm:pt>
    <dgm:pt modelId="{49918BCD-E7D0-D540-8281-3F3ECD103B8C}" type="parTrans" cxnId="{6E8DB286-A0AE-4348-91D2-BE9452C22F80}">
      <dgm:prSet/>
      <dgm:spPr/>
      <dgm:t>
        <a:bodyPr/>
        <a:lstStyle/>
        <a:p>
          <a:endParaRPr lang="es-ES"/>
        </a:p>
      </dgm:t>
    </dgm:pt>
    <dgm:pt modelId="{BB252DCB-39B2-4F43-9FDF-33862AD6E5E0}" type="sibTrans" cxnId="{6E8DB286-A0AE-4348-91D2-BE9452C22F80}">
      <dgm:prSet/>
      <dgm:spPr/>
      <dgm:t>
        <a:bodyPr/>
        <a:lstStyle/>
        <a:p>
          <a:endParaRPr lang="es-ES"/>
        </a:p>
      </dgm:t>
    </dgm:pt>
    <dgm:pt modelId="{37C96B40-9146-074A-9EE1-4A84EEB07923}">
      <dgm:prSet/>
      <dgm:spPr/>
      <dgm:t>
        <a:bodyPr/>
        <a:lstStyle/>
        <a:p>
          <a:pPr rtl="0"/>
          <a:r>
            <a:rPr lang="pt-BR" b="1" smtClean="0"/>
            <a:t>descontroladas </a:t>
          </a:r>
          <a:endParaRPr lang="pt-BR" b="1"/>
        </a:p>
      </dgm:t>
    </dgm:pt>
    <dgm:pt modelId="{1B922ABE-DD87-0E40-9DBD-F9FC0610DC32}" type="parTrans" cxnId="{7A9B29F9-C66B-1C41-A5C5-37AFED6149D3}">
      <dgm:prSet/>
      <dgm:spPr/>
      <dgm:t>
        <a:bodyPr/>
        <a:lstStyle/>
        <a:p>
          <a:endParaRPr lang="es-ES"/>
        </a:p>
      </dgm:t>
    </dgm:pt>
    <dgm:pt modelId="{D04FA1FA-AD67-9F43-9E7D-96052F1DB27F}" type="sibTrans" cxnId="{7A9B29F9-C66B-1C41-A5C5-37AFED6149D3}">
      <dgm:prSet/>
      <dgm:spPr/>
      <dgm:t>
        <a:bodyPr/>
        <a:lstStyle/>
        <a:p>
          <a:endParaRPr lang="es-ES"/>
        </a:p>
      </dgm:t>
    </dgm:pt>
    <dgm:pt modelId="{23EBD018-6433-2745-AAA3-8859E1238DAB}">
      <dgm:prSet/>
      <dgm:spPr/>
      <dgm:t>
        <a:bodyPr/>
        <a:lstStyle/>
        <a:p>
          <a:pPr rtl="0"/>
          <a:r>
            <a:rPr lang="is-IS" b="1" smtClean="0"/>
            <a:t>ensamblada</a:t>
          </a:r>
          <a:endParaRPr lang="is-IS" b="1"/>
        </a:p>
      </dgm:t>
    </dgm:pt>
    <dgm:pt modelId="{7D837AA9-8F61-5249-98A3-BCC4CDF3E641}" type="parTrans" cxnId="{A7D73830-9D81-2F43-94E2-7D696A21BC82}">
      <dgm:prSet/>
      <dgm:spPr/>
      <dgm:t>
        <a:bodyPr/>
        <a:lstStyle/>
        <a:p>
          <a:endParaRPr lang="es-ES"/>
        </a:p>
      </dgm:t>
    </dgm:pt>
    <dgm:pt modelId="{6DE7686E-7B7A-5C46-BF6B-7CF91EE89F21}" type="sibTrans" cxnId="{A7D73830-9D81-2F43-94E2-7D696A21BC82}">
      <dgm:prSet/>
      <dgm:spPr/>
      <dgm:t>
        <a:bodyPr/>
        <a:lstStyle/>
        <a:p>
          <a:endParaRPr lang="es-ES"/>
        </a:p>
      </dgm:t>
    </dgm:pt>
    <dgm:pt modelId="{F6EFEB75-1A31-864C-B86E-D08B2B6652A4}">
      <dgm:prSet/>
      <dgm:spPr/>
      <dgm:t>
        <a:bodyPr/>
        <a:lstStyle/>
        <a:p>
          <a:pPr rtl="0"/>
          <a:r>
            <a:rPr lang="en-US" b="1" smtClean="0"/>
            <a:t>extensa</a:t>
          </a:r>
          <a:endParaRPr lang="en-US" b="1"/>
        </a:p>
      </dgm:t>
    </dgm:pt>
    <dgm:pt modelId="{680CD801-C911-854D-8A88-8E2253707CF4}" type="parTrans" cxnId="{FEF801B4-F106-2744-AB35-F679565DF1CE}">
      <dgm:prSet/>
      <dgm:spPr/>
      <dgm:t>
        <a:bodyPr/>
        <a:lstStyle/>
        <a:p>
          <a:endParaRPr lang="es-ES"/>
        </a:p>
      </dgm:t>
    </dgm:pt>
    <dgm:pt modelId="{93023E81-725B-3D40-8787-CC2281881F68}" type="sibTrans" cxnId="{FEF801B4-F106-2744-AB35-F679565DF1CE}">
      <dgm:prSet/>
      <dgm:spPr/>
      <dgm:t>
        <a:bodyPr/>
        <a:lstStyle/>
        <a:p>
          <a:endParaRPr lang="es-ES"/>
        </a:p>
      </dgm:t>
    </dgm:pt>
    <dgm:pt modelId="{C3D34931-6F3D-5840-8309-B62A6BDCB3F9}">
      <dgm:prSet/>
      <dgm:spPr/>
      <dgm:t>
        <a:bodyPr/>
        <a:lstStyle/>
        <a:p>
          <a:pPr rtl="0"/>
          <a:r>
            <a:rPr lang="es-ES" b="1" dirty="0" err="1" smtClean="0"/>
            <a:t>hiperemotiva</a:t>
          </a:r>
          <a:r>
            <a:rPr lang="es-ES" b="1" dirty="0" smtClean="0"/>
            <a:t> </a:t>
          </a:r>
          <a:endParaRPr lang="es-ES" b="1" dirty="0"/>
        </a:p>
      </dgm:t>
    </dgm:pt>
    <dgm:pt modelId="{E2E3AF60-91B6-644E-A37F-C02A16DA5525}" type="parTrans" cxnId="{3B1E3136-BF58-1E4D-9A88-4E730DBEBC0D}">
      <dgm:prSet/>
      <dgm:spPr/>
      <dgm:t>
        <a:bodyPr/>
        <a:lstStyle/>
        <a:p>
          <a:endParaRPr lang="es-ES"/>
        </a:p>
      </dgm:t>
    </dgm:pt>
    <dgm:pt modelId="{5B746B95-A63B-E34F-9E72-DB3A64410AE0}" type="sibTrans" cxnId="{3B1E3136-BF58-1E4D-9A88-4E730DBEBC0D}">
      <dgm:prSet/>
      <dgm:spPr/>
      <dgm:t>
        <a:bodyPr/>
        <a:lstStyle/>
        <a:p>
          <a:endParaRPr lang="es-ES"/>
        </a:p>
      </dgm:t>
    </dgm:pt>
    <dgm:pt modelId="{18B2C1EB-394F-DC42-BAD6-2F5022FA7FCC}">
      <dgm:prSet/>
      <dgm:spPr/>
      <dgm:t>
        <a:bodyPr/>
        <a:lstStyle/>
        <a:p>
          <a:pPr rtl="0"/>
          <a:r>
            <a:rPr lang="es-ES" b="1" smtClean="0"/>
            <a:t>homoparental</a:t>
          </a:r>
          <a:endParaRPr lang="es-ES" b="1"/>
        </a:p>
      </dgm:t>
    </dgm:pt>
    <dgm:pt modelId="{1E2EC471-A051-B540-B1EB-EF0FD8096BCB}" type="parTrans" cxnId="{0AE450F6-8E09-D847-BE3F-C5F84E18B964}">
      <dgm:prSet/>
      <dgm:spPr/>
      <dgm:t>
        <a:bodyPr/>
        <a:lstStyle/>
        <a:p>
          <a:endParaRPr lang="es-ES"/>
        </a:p>
      </dgm:t>
    </dgm:pt>
    <dgm:pt modelId="{70F71F4F-81B5-E04E-A094-6787EAF65F02}" type="sibTrans" cxnId="{0AE450F6-8E09-D847-BE3F-C5F84E18B964}">
      <dgm:prSet/>
      <dgm:spPr/>
      <dgm:t>
        <a:bodyPr/>
        <a:lstStyle/>
        <a:p>
          <a:endParaRPr lang="es-ES"/>
        </a:p>
      </dgm:t>
    </dgm:pt>
    <dgm:pt modelId="{715922D5-1BED-974C-A544-3CFB7C92F36C}">
      <dgm:prSet/>
      <dgm:spPr/>
      <dgm:t>
        <a:bodyPr/>
        <a:lstStyle/>
        <a:p>
          <a:pPr rtl="0"/>
          <a:r>
            <a:rPr lang="es-ES_tradnl" b="1" smtClean="0"/>
            <a:t>huéspedes </a:t>
          </a:r>
          <a:endParaRPr lang="es-ES_tradnl" b="1"/>
        </a:p>
      </dgm:t>
    </dgm:pt>
    <dgm:pt modelId="{1EAF02E0-2B7E-644E-8192-48ABE345DB93}" type="parTrans" cxnId="{2937EACF-A149-304C-B40A-1B0AC73C8557}">
      <dgm:prSet/>
      <dgm:spPr/>
      <dgm:t>
        <a:bodyPr/>
        <a:lstStyle/>
        <a:p>
          <a:endParaRPr lang="es-ES"/>
        </a:p>
      </dgm:t>
    </dgm:pt>
    <dgm:pt modelId="{C7560CEC-58F9-4B40-BEBF-E75B3D15DB8B}" type="sibTrans" cxnId="{2937EACF-A149-304C-B40A-1B0AC73C8557}">
      <dgm:prSet/>
      <dgm:spPr/>
      <dgm:t>
        <a:bodyPr/>
        <a:lstStyle/>
        <a:p>
          <a:endParaRPr lang="es-ES"/>
        </a:p>
      </dgm:t>
    </dgm:pt>
    <dgm:pt modelId="{B757D9ED-20B7-8A41-A732-E30EE077AA4A}">
      <dgm:prSet/>
      <dgm:spPr/>
      <dgm:t>
        <a:bodyPr/>
        <a:lstStyle/>
        <a:p>
          <a:pPr rtl="0"/>
          <a:r>
            <a:rPr lang="it-IT" b="1" smtClean="0"/>
            <a:t>ignorante </a:t>
          </a:r>
          <a:endParaRPr lang="it-IT" b="1"/>
        </a:p>
      </dgm:t>
    </dgm:pt>
    <dgm:pt modelId="{845C4B8D-6F2D-084E-AB41-B6F9C7A48C6E}" type="parTrans" cxnId="{82D4A7E7-54FB-824D-AD74-DB2173CFF16A}">
      <dgm:prSet/>
      <dgm:spPr/>
      <dgm:t>
        <a:bodyPr/>
        <a:lstStyle/>
        <a:p>
          <a:endParaRPr lang="es-ES"/>
        </a:p>
      </dgm:t>
    </dgm:pt>
    <dgm:pt modelId="{A16028DC-1D05-4549-8CA5-95B43052EF79}" type="sibTrans" cxnId="{82D4A7E7-54FB-824D-AD74-DB2173CFF16A}">
      <dgm:prSet/>
      <dgm:spPr/>
      <dgm:t>
        <a:bodyPr/>
        <a:lstStyle/>
        <a:p>
          <a:endParaRPr lang="es-ES"/>
        </a:p>
      </dgm:t>
    </dgm:pt>
    <dgm:pt modelId="{5A1BB338-5625-2943-A23D-F9EEB7D4364B}">
      <dgm:prSet/>
      <dgm:spPr/>
      <dgm:t>
        <a:bodyPr/>
        <a:lstStyle/>
        <a:p>
          <a:pPr rtl="0"/>
          <a:r>
            <a:rPr lang="es-ES_tradnl" b="1" smtClean="0"/>
            <a:t>invertida</a:t>
          </a:r>
          <a:endParaRPr lang="es-ES_tradnl" b="1"/>
        </a:p>
      </dgm:t>
    </dgm:pt>
    <dgm:pt modelId="{38A94739-8112-0A4A-840E-C76AAFE477B9}" type="parTrans" cxnId="{D8234DB2-E2A4-7649-970C-F674164176C6}">
      <dgm:prSet/>
      <dgm:spPr/>
      <dgm:t>
        <a:bodyPr/>
        <a:lstStyle/>
        <a:p>
          <a:endParaRPr lang="es-ES"/>
        </a:p>
      </dgm:t>
    </dgm:pt>
    <dgm:pt modelId="{2046E168-2784-8140-BC83-DC76F605EA14}" type="sibTrans" cxnId="{D8234DB2-E2A4-7649-970C-F674164176C6}">
      <dgm:prSet/>
      <dgm:spPr/>
      <dgm:t>
        <a:bodyPr/>
        <a:lstStyle/>
        <a:p>
          <a:endParaRPr lang="es-ES"/>
        </a:p>
      </dgm:t>
    </dgm:pt>
    <dgm:pt modelId="{DB8E584B-345B-444C-9F6F-302064D6402C}">
      <dgm:prSet/>
      <dgm:spPr/>
      <dgm:t>
        <a:bodyPr/>
        <a:lstStyle/>
        <a:p>
          <a:pPr rtl="0"/>
          <a:r>
            <a:rPr lang="es-ES" b="1" smtClean="0"/>
            <a:t>monoparental</a:t>
          </a:r>
          <a:endParaRPr lang="es-ES" b="1"/>
        </a:p>
      </dgm:t>
    </dgm:pt>
    <dgm:pt modelId="{422F0038-E743-F042-BF22-07124C868A66}" type="parTrans" cxnId="{7DDD9DF6-EDCA-F242-B996-9F864A325704}">
      <dgm:prSet/>
      <dgm:spPr/>
      <dgm:t>
        <a:bodyPr/>
        <a:lstStyle/>
        <a:p>
          <a:endParaRPr lang="es-ES"/>
        </a:p>
      </dgm:t>
    </dgm:pt>
    <dgm:pt modelId="{594D8BD6-FED9-7A4D-90DA-8FCAACE5BFCF}" type="sibTrans" cxnId="{7DDD9DF6-EDCA-F242-B996-9F864A325704}">
      <dgm:prSet/>
      <dgm:spPr/>
      <dgm:t>
        <a:bodyPr/>
        <a:lstStyle/>
        <a:p>
          <a:endParaRPr lang="es-ES"/>
        </a:p>
      </dgm:t>
    </dgm:pt>
    <dgm:pt modelId="{D01F04E6-953B-0B4D-9976-A61EC07A2FC1}">
      <dgm:prSet/>
      <dgm:spPr/>
      <dgm:t>
        <a:bodyPr/>
        <a:lstStyle/>
        <a:p>
          <a:pPr rtl="0"/>
          <a:r>
            <a:rPr lang="es-ES" b="1" smtClean="0"/>
            <a:t>nominal </a:t>
          </a:r>
          <a:endParaRPr lang="es-ES" b="1"/>
        </a:p>
      </dgm:t>
    </dgm:pt>
    <dgm:pt modelId="{1F0D05F0-5EFC-6F43-9B0D-E52F0C39FEB7}" type="parTrans" cxnId="{A717AC8F-63E5-AF4C-983C-182424EE9E84}">
      <dgm:prSet/>
      <dgm:spPr/>
      <dgm:t>
        <a:bodyPr/>
        <a:lstStyle/>
        <a:p>
          <a:endParaRPr lang="es-ES"/>
        </a:p>
      </dgm:t>
    </dgm:pt>
    <dgm:pt modelId="{48EDD25B-3FF2-094A-A842-ED824E21FDDF}" type="sibTrans" cxnId="{A717AC8F-63E5-AF4C-983C-182424EE9E84}">
      <dgm:prSet/>
      <dgm:spPr/>
      <dgm:t>
        <a:bodyPr/>
        <a:lstStyle/>
        <a:p>
          <a:endParaRPr lang="es-ES"/>
        </a:p>
      </dgm:t>
    </dgm:pt>
    <dgm:pt modelId="{7D59C1AE-3D4B-2A43-818B-2241658693AD}">
      <dgm:prSet/>
      <dgm:spPr/>
      <dgm:t>
        <a:bodyPr/>
        <a:lstStyle/>
        <a:p>
          <a:pPr rtl="0"/>
          <a:r>
            <a:rPr lang="en-US" b="1" smtClean="0"/>
            <a:t>nuclear</a:t>
          </a:r>
          <a:endParaRPr lang="en-US" b="1"/>
        </a:p>
      </dgm:t>
    </dgm:pt>
    <dgm:pt modelId="{E3B1356B-390A-2147-9336-2223B10BFC31}" type="parTrans" cxnId="{C8D8DCFE-F82D-4345-86B3-A6A21FA85568}">
      <dgm:prSet/>
      <dgm:spPr/>
      <dgm:t>
        <a:bodyPr/>
        <a:lstStyle/>
        <a:p>
          <a:endParaRPr lang="es-ES"/>
        </a:p>
      </dgm:t>
    </dgm:pt>
    <dgm:pt modelId="{400DBA52-9B68-194C-BBEF-54305B2CB9E6}" type="sibTrans" cxnId="{C8D8DCFE-F82D-4345-86B3-A6A21FA85568}">
      <dgm:prSet/>
      <dgm:spPr/>
      <dgm:t>
        <a:bodyPr/>
        <a:lstStyle/>
        <a:p>
          <a:endParaRPr lang="es-ES"/>
        </a:p>
      </dgm:t>
    </dgm:pt>
    <dgm:pt modelId="{794190DB-6542-7945-9D32-0E32F306092C}">
      <dgm:prSet/>
      <dgm:spPr/>
      <dgm:t>
        <a:bodyPr/>
        <a:lstStyle/>
        <a:p>
          <a:pPr rtl="0"/>
          <a:r>
            <a:rPr lang="es-ES_tradnl" b="1" smtClean="0"/>
            <a:t>psicosomática </a:t>
          </a:r>
          <a:endParaRPr lang="es-ES_tradnl" b="1"/>
        </a:p>
      </dgm:t>
    </dgm:pt>
    <dgm:pt modelId="{FC97F0B5-16D5-7C47-B9E0-B45E045D7013}" type="parTrans" cxnId="{54A9ACB6-3F01-734B-84EB-E00203F25F4F}">
      <dgm:prSet/>
      <dgm:spPr/>
      <dgm:t>
        <a:bodyPr/>
        <a:lstStyle/>
        <a:p>
          <a:endParaRPr lang="es-ES"/>
        </a:p>
      </dgm:t>
    </dgm:pt>
    <dgm:pt modelId="{6F42BE1C-D722-DF47-9C53-9F87FA9F9E7B}" type="sibTrans" cxnId="{54A9ACB6-3F01-734B-84EB-E00203F25F4F}">
      <dgm:prSet/>
      <dgm:spPr/>
      <dgm:t>
        <a:bodyPr/>
        <a:lstStyle/>
        <a:p>
          <a:endParaRPr lang="es-ES"/>
        </a:p>
      </dgm:t>
    </dgm:pt>
    <dgm:pt modelId="{93577773-2D48-8A4F-A71F-A2D57BB0731C}">
      <dgm:prSet/>
      <dgm:spPr/>
      <dgm:t>
        <a:bodyPr/>
        <a:lstStyle/>
        <a:p>
          <a:pPr rtl="0"/>
          <a:r>
            <a:rPr lang="pt-BR" b="1" dirty="0" smtClean="0"/>
            <a:t>serena e intelectual </a:t>
          </a:r>
          <a:endParaRPr lang="pt-BR" b="1" dirty="0"/>
        </a:p>
      </dgm:t>
    </dgm:pt>
    <dgm:pt modelId="{3A7977F6-5CBD-E344-AFBD-68660D177471}" type="parTrans" cxnId="{1EF78776-DA60-9746-9FB8-3C4C2CF35F21}">
      <dgm:prSet/>
      <dgm:spPr/>
      <dgm:t>
        <a:bodyPr/>
        <a:lstStyle/>
        <a:p>
          <a:endParaRPr lang="es-ES"/>
        </a:p>
      </dgm:t>
    </dgm:pt>
    <dgm:pt modelId="{C07B3EBC-3333-C846-8E0A-8B06494362AC}" type="sibTrans" cxnId="{1EF78776-DA60-9746-9FB8-3C4C2CF35F21}">
      <dgm:prSet/>
      <dgm:spPr/>
      <dgm:t>
        <a:bodyPr/>
        <a:lstStyle/>
        <a:p>
          <a:endParaRPr lang="es-ES"/>
        </a:p>
      </dgm:t>
    </dgm:pt>
    <dgm:pt modelId="{077F5945-3139-3348-959A-E5702F1D2020}">
      <dgm:prSet/>
      <dgm:spPr/>
      <dgm:t>
        <a:bodyPr/>
        <a:lstStyle/>
        <a:p>
          <a:pPr rtl="0"/>
          <a:r>
            <a:rPr lang="es-ES_tradnl" b="1" dirty="0" smtClean="0"/>
            <a:t>de hijos adoptivos</a:t>
          </a:r>
          <a:endParaRPr lang="es-ES_tradnl" b="1" dirty="0"/>
        </a:p>
      </dgm:t>
    </dgm:pt>
    <dgm:pt modelId="{535C56AB-DB28-7243-B74D-6A9A84164B53}" type="parTrans" cxnId="{C833DFA7-99AD-E44A-A3BA-5A012AD7BABE}">
      <dgm:prSet/>
      <dgm:spPr/>
      <dgm:t>
        <a:bodyPr/>
        <a:lstStyle/>
        <a:p>
          <a:endParaRPr lang="es-ES"/>
        </a:p>
      </dgm:t>
    </dgm:pt>
    <dgm:pt modelId="{7BCE01D8-73CF-D245-ACE1-2EE9EDF998F3}" type="sibTrans" cxnId="{C833DFA7-99AD-E44A-A3BA-5A012AD7BABE}">
      <dgm:prSet/>
      <dgm:spPr/>
      <dgm:t>
        <a:bodyPr/>
        <a:lstStyle/>
        <a:p>
          <a:endParaRPr lang="es-ES"/>
        </a:p>
      </dgm:t>
    </dgm:pt>
    <dgm:pt modelId="{4D415909-77FE-0F4B-BFC6-EB753D06AC0B}" type="pres">
      <dgm:prSet presAssocID="{F9629547-C8DF-B24B-A4C7-CB732601BDB9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s-ES"/>
        </a:p>
      </dgm:t>
    </dgm:pt>
    <dgm:pt modelId="{A094A405-19BA-D94F-88CF-B5CC8FE5700F}" type="pres">
      <dgm:prSet presAssocID="{9A18B9F9-0886-1647-900F-1A5AC6EE860C}" presName="compNode" presStyleCnt="0"/>
      <dgm:spPr/>
    </dgm:pt>
    <dgm:pt modelId="{7F6F7861-544B-3940-9022-779705D92157}" type="pres">
      <dgm:prSet presAssocID="{9A18B9F9-0886-1647-900F-1A5AC6EE860C}" presName="dummyConnPt" presStyleCnt="0"/>
      <dgm:spPr/>
    </dgm:pt>
    <dgm:pt modelId="{BC887880-7BF2-2B4D-98A6-F81CB52CF271}" type="pres">
      <dgm:prSet presAssocID="{9A18B9F9-0886-1647-900F-1A5AC6EE860C}" presName="node" presStyleLbl="node1" presStyleIdx="0" presStyleCnt="2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081A81E-A035-0C49-92F9-2E458ED41CCD}" type="pres">
      <dgm:prSet presAssocID="{924396C2-14BC-A54B-A470-D0E6CB490222}" presName="sibTrans" presStyleLbl="bgSibTrans2D1" presStyleIdx="0" presStyleCnt="24"/>
      <dgm:spPr/>
      <dgm:t>
        <a:bodyPr/>
        <a:lstStyle/>
        <a:p>
          <a:endParaRPr lang="es-ES"/>
        </a:p>
      </dgm:t>
    </dgm:pt>
    <dgm:pt modelId="{8443B57F-7958-9F4C-868C-BD455E2895D6}" type="pres">
      <dgm:prSet presAssocID="{EB1BAE91-DB8A-AE47-A3FA-C85AE92054C6}" presName="compNode" presStyleCnt="0"/>
      <dgm:spPr/>
    </dgm:pt>
    <dgm:pt modelId="{382F5CC9-13D7-F64F-A31A-185BB439DA62}" type="pres">
      <dgm:prSet presAssocID="{EB1BAE91-DB8A-AE47-A3FA-C85AE92054C6}" presName="dummyConnPt" presStyleCnt="0"/>
      <dgm:spPr/>
    </dgm:pt>
    <dgm:pt modelId="{4FD2824A-2B6D-474D-BDED-8E0471E87B3B}" type="pres">
      <dgm:prSet presAssocID="{EB1BAE91-DB8A-AE47-A3FA-C85AE92054C6}" presName="node" presStyleLbl="node1" presStyleIdx="1" presStyleCnt="2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7E6D49C-6934-8448-BE13-7C3B040DFDEC}" type="pres">
      <dgm:prSet presAssocID="{8F20A6BE-6A1F-7042-8415-2BDE228EE8BB}" presName="sibTrans" presStyleLbl="bgSibTrans2D1" presStyleIdx="1" presStyleCnt="24"/>
      <dgm:spPr/>
      <dgm:t>
        <a:bodyPr/>
        <a:lstStyle/>
        <a:p>
          <a:endParaRPr lang="es-ES"/>
        </a:p>
      </dgm:t>
    </dgm:pt>
    <dgm:pt modelId="{F083E7FF-3761-5745-8B54-BB3D0C6C2DDE}" type="pres">
      <dgm:prSet presAssocID="{9C608755-87F2-064B-AB27-87FAE21B2EB0}" presName="compNode" presStyleCnt="0"/>
      <dgm:spPr/>
    </dgm:pt>
    <dgm:pt modelId="{50E41E6E-8A43-E049-8A5A-728D64BFC772}" type="pres">
      <dgm:prSet presAssocID="{9C608755-87F2-064B-AB27-87FAE21B2EB0}" presName="dummyConnPt" presStyleCnt="0"/>
      <dgm:spPr/>
    </dgm:pt>
    <dgm:pt modelId="{2BFFFA0D-CF7F-0743-8FAE-ECEBD7400C87}" type="pres">
      <dgm:prSet presAssocID="{9C608755-87F2-064B-AB27-87FAE21B2EB0}" presName="node" presStyleLbl="node1" presStyleIdx="2" presStyleCnt="2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8A3FB39-B094-ED4F-A3DD-C53D8C3E955A}" type="pres">
      <dgm:prSet presAssocID="{6B2E3D40-EEEB-7144-A82D-A6C431504E95}" presName="sibTrans" presStyleLbl="bgSibTrans2D1" presStyleIdx="2" presStyleCnt="24"/>
      <dgm:spPr/>
      <dgm:t>
        <a:bodyPr/>
        <a:lstStyle/>
        <a:p>
          <a:endParaRPr lang="es-ES"/>
        </a:p>
      </dgm:t>
    </dgm:pt>
    <dgm:pt modelId="{8B6563CD-ADAB-5146-8903-17192EAD8907}" type="pres">
      <dgm:prSet presAssocID="{BCB83A3B-A5F6-2E43-A2E2-C3C1FCBC6002}" presName="compNode" presStyleCnt="0"/>
      <dgm:spPr/>
    </dgm:pt>
    <dgm:pt modelId="{F1BFD069-D62D-E247-AA4F-4796B5848B10}" type="pres">
      <dgm:prSet presAssocID="{BCB83A3B-A5F6-2E43-A2E2-C3C1FCBC6002}" presName="dummyConnPt" presStyleCnt="0"/>
      <dgm:spPr/>
    </dgm:pt>
    <dgm:pt modelId="{2F56CF3D-F285-1545-8802-2067DF63913F}" type="pres">
      <dgm:prSet presAssocID="{BCB83A3B-A5F6-2E43-A2E2-C3C1FCBC6002}" presName="node" presStyleLbl="node1" presStyleIdx="3" presStyleCnt="2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FEC441A-A6FC-C147-AA24-8DB338B070C6}" type="pres">
      <dgm:prSet presAssocID="{031B35B8-D45F-2143-9674-814D293D0208}" presName="sibTrans" presStyleLbl="bgSibTrans2D1" presStyleIdx="3" presStyleCnt="24"/>
      <dgm:spPr/>
      <dgm:t>
        <a:bodyPr/>
        <a:lstStyle/>
        <a:p>
          <a:endParaRPr lang="es-ES"/>
        </a:p>
      </dgm:t>
    </dgm:pt>
    <dgm:pt modelId="{F37620A2-DF0E-6045-9593-E9FD729A12C6}" type="pres">
      <dgm:prSet presAssocID="{864B12C7-6524-A144-9A70-B248852D5903}" presName="compNode" presStyleCnt="0"/>
      <dgm:spPr/>
    </dgm:pt>
    <dgm:pt modelId="{A8F4CFF8-FE7A-1B43-866D-2419AA160550}" type="pres">
      <dgm:prSet presAssocID="{864B12C7-6524-A144-9A70-B248852D5903}" presName="dummyConnPt" presStyleCnt="0"/>
      <dgm:spPr/>
    </dgm:pt>
    <dgm:pt modelId="{8B32616A-8A97-784A-B0BE-9917E5343EE2}" type="pres">
      <dgm:prSet presAssocID="{864B12C7-6524-A144-9A70-B248852D5903}" presName="node" presStyleLbl="node1" presStyleIdx="4" presStyleCnt="2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6DA9D6C-4734-A946-90D3-D390856CAEF4}" type="pres">
      <dgm:prSet presAssocID="{CB8562DC-EAAA-B54B-8030-B06DB2D1EFBA}" presName="sibTrans" presStyleLbl="bgSibTrans2D1" presStyleIdx="4" presStyleCnt="24"/>
      <dgm:spPr/>
      <dgm:t>
        <a:bodyPr/>
        <a:lstStyle/>
        <a:p>
          <a:endParaRPr lang="es-ES"/>
        </a:p>
      </dgm:t>
    </dgm:pt>
    <dgm:pt modelId="{BEC227E8-F200-1E4E-A6B3-291D6813424E}" type="pres">
      <dgm:prSet presAssocID="{5D90F738-838D-D344-9B85-CCC942D4A541}" presName="compNode" presStyleCnt="0"/>
      <dgm:spPr/>
    </dgm:pt>
    <dgm:pt modelId="{C152538E-F70D-7042-9290-573A9E7039A0}" type="pres">
      <dgm:prSet presAssocID="{5D90F738-838D-D344-9B85-CCC942D4A541}" presName="dummyConnPt" presStyleCnt="0"/>
      <dgm:spPr/>
    </dgm:pt>
    <dgm:pt modelId="{9C8E950B-0114-E04F-8CD4-8034340A100A}" type="pres">
      <dgm:prSet presAssocID="{5D90F738-838D-D344-9B85-CCC942D4A541}" presName="node" presStyleLbl="node1" presStyleIdx="5" presStyleCnt="2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E3AEAE0-0145-4B46-A910-AA26E17F7E7A}" type="pres">
      <dgm:prSet presAssocID="{8FDAE676-A5F9-FD41-94C2-8150E88EE873}" presName="sibTrans" presStyleLbl="bgSibTrans2D1" presStyleIdx="5" presStyleCnt="24"/>
      <dgm:spPr/>
      <dgm:t>
        <a:bodyPr/>
        <a:lstStyle/>
        <a:p>
          <a:endParaRPr lang="es-ES"/>
        </a:p>
      </dgm:t>
    </dgm:pt>
    <dgm:pt modelId="{8ECF2359-9418-C64D-9AF0-09183F6AA364}" type="pres">
      <dgm:prSet presAssocID="{077F5945-3139-3348-959A-E5702F1D2020}" presName="compNode" presStyleCnt="0"/>
      <dgm:spPr/>
    </dgm:pt>
    <dgm:pt modelId="{B83481A5-AF94-FB4E-B11E-E5DAECEE5B90}" type="pres">
      <dgm:prSet presAssocID="{077F5945-3139-3348-959A-E5702F1D2020}" presName="dummyConnPt" presStyleCnt="0"/>
      <dgm:spPr/>
    </dgm:pt>
    <dgm:pt modelId="{4D56C403-82DC-074B-BF00-7ED81344388F}" type="pres">
      <dgm:prSet presAssocID="{077F5945-3139-3348-959A-E5702F1D2020}" presName="node" presStyleLbl="node1" presStyleIdx="6" presStyleCnt="2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31F4FE4-0DC0-2F45-B523-38BC589CEA68}" type="pres">
      <dgm:prSet presAssocID="{7BCE01D8-73CF-D245-ACE1-2EE9EDF998F3}" presName="sibTrans" presStyleLbl="bgSibTrans2D1" presStyleIdx="6" presStyleCnt="24"/>
      <dgm:spPr/>
      <dgm:t>
        <a:bodyPr/>
        <a:lstStyle/>
        <a:p>
          <a:endParaRPr lang="es-ES"/>
        </a:p>
      </dgm:t>
    </dgm:pt>
    <dgm:pt modelId="{256CFBF1-AE7A-3143-93C1-BC81C7B4FD06}" type="pres">
      <dgm:prSet presAssocID="{37241FEC-3F19-E942-B1C8-C67B686CF120}" presName="compNode" presStyleCnt="0"/>
      <dgm:spPr/>
    </dgm:pt>
    <dgm:pt modelId="{207C4376-1423-3247-AC45-56E8288FDFD9}" type="pres">
      <dgm:prSet presAssocID="{37241FEC-3F19-E942-B1C8-C67B686CF120}" presName="dummyConnPt" presStyleCnt="0"/>
      <dgm:spPr/>
    </dgm:pt>
    <dgm:pt modelId="{71E2BB60-DF77-AC4F-B337-804E611963AB}" type="pres">
      <dgm:prSet presAssocID="{37241FEC-3F19-E942-B1C8-C67B686CF120}" presName="node" presStyleLbl="node1" presStyleIdx="7" presStyleCnt="2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E42B4A7-4830-8247-AE8E-BE030FF729F1}" type="pres">
      <dgm:prSet presAssocID="{37B87E9A-F223-1D42-B719-DD6FD7BFE363}" presName="sibTrans" presStyleLbl="bgSibTrans2D1" presStyleIdx="7" presStyleCnt="24"/>
      <dgm:spPr/>
      <dgm:t>
        <a:bodyPr/>
        <a:lstStyle/>
        <a:p>
          <a:endParaRPr lang="es-ES"/>
        </a:p>
      </dgm:t>
    </dgm:pt>
    <dgm:pt modelId="{C723D849-679E-EA4C-A47A-4BC31FEF15CC}" type="pres">
      <dgm:prSet presAssocID="{7085EECE-18C9-244A-9CE3-5B46A21F34D7}" presName="compNode" presStyleCnt="0"/>
      <dgm:spPr/>
    </dgm:pt>
    <dgm:pt modelId="{9534F7AC-7E01-414E-B3F3-8A4F7DD74B19}" type="pres">
      <dgm:prSet presAssocID="{7085EECE-18C9-244A-9CE3-5B46A21F34D7}" presName="dummyConnPt" presStyleCnt="0"/>
      <dgm:spPr/>
    </dgm:pt>
    <dgm:pt modelId="{047F2E35-14F5-2A48-B4C3-231723399614}" type="pres">
      <dgm:prSet presAssocID="{7085EECE-18C9-244A-9CE3-5B46A21F34D7}" presName="node" presStyleLbl="node1" presStyleIdx="8" presStyleCnt="2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BC0613B-02D3-F342-96FF-800E139E232C}" type="pres">
      <dgm:prSet presAssocID="{3E61B9DC-77D3-4B4B-A642-F42012B7433C}" presName="sibTrans" presStyleLbl="bgSibTrans2D1" presStyleIdx="8" presStyleCnt="24"/>
      <dgm:spPr/>
      <dgm:t>
        <a:bodyPr/>
        <a:lstStyle/>
        <a:p>
          <a:endParaRPr lang="es-ES"/>
        </a:p>
      </dgm:t>
    </dgm:pt>
    <dgm:pt modelId="{2F6348D7-013C-E147-BAE8-FD7B51956CBC}" type="pres">
      <dgm:prSet presAssocID="{7B2617C5-E205-5741-8585-28AD3B845218}" presName="compNode" presStyleCnt="0"/>
      <dgm:spPr/>
    </dgm:pt>
    <dgm:pt modelId="{B69913CD-D572-4640-9574-9A93088232FD}" type="pres">
      <dgm:prSet presAssocID="{7B2617C5-E205-5741-8585-28AD3B845218}" presName="dummyConnPt" presStyleCnt="0"/>
      <dgm:spPr/>
    </dgm:pt>
    <dgm:pt modelId="{12F9CB30-DA74-8E49-92A0-F6BCF1E52FC3}" type="pres">
      <dgm:prSet presAssocID="{7B2617C5-E205-5741-8585-28AD3B845218}" presName="node" presStyleLbl="node1" presStyleIdx="9" presStyleCnt="2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698D2AA-6069-294C-B805-90AE0FE53BAA}" type="pres">
      <dgm:prSet presAssocID="{AA8B624B-3317-3A4C-AD35-5DEA36B42513}" presName="sibTrans" presStyleLbl="bgSibTrans2D1" presStyleIdx="9" presStyleCnt="24"/>
      <dgm:spPr/>
      <dgm:t>
        <a:bodyPr/>
        <a:lstStyle/>
        <a:p>
          <a:endParaRPr lang="es-ES"/>
        </a:p>
      </dgm:t>
    </dgm:pt>
    <dgm:pt modelId="{B89B60C3-5AEF-6C4E-A91D-860FE408A1C1}" type="pres">
      <dgm:prSet presAssocID="{43D3C635-A671-D145-8F53-8553845639D8}" presName="compNode" presStyleCnt="0"/>
      <dgm:spPr/>
    </dgm:pt>
    <dgm:pt modelId="{42794290-DCE6-A94A-875F-CC3D2F3A47AB}" type="pres">
      <dgm:prSet presAssocID="{43D3C635-A671-D145-8F53-8553845639D8}" presName="dummyConnPt" presStyleCnt="0"/>
      <dgm:spPr/>
    </dgm:pt>
    <dgm:pt modelId="{987EEB97-3BC9-DD4E-8A1B-390DAAD8D894}" type="pres">
      <dgm:prSet presAssocID="{43D3C635-A671-D145-8F53-8553845639D8}" presName="node" presStyleLbl="node1" presStyleIdx="10" presStyleCnt="2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0A45878-84B9-5845-86B1-E1FE89A14634}" type="pres">
      <dgm:prSet presAssocID="{F1D60D7A-F7E7-9A4D-916E-ABE637B156E1}" presName="sibTrans" presStyleLbl="bgSibTrans2D1" presStyleIdx="10" presStyleCnt="24"/>
      <dgm:spPr/>
      <dgm:t>
        <a:bodyPr/>
        <a:lstStyle/>
        <a:p>
          <a:endParaRPr lang="es-ES"/>
        </a:p>
      </dgm:t>
    </dgm:pt>
    <dgm:pt modelId="{B4A290A1-18FE-6540-9893-6E570F13DFF1}" type="pres">
      <dgm:prSet presAssocID="{D2354A70-602C-C346-84B2-0BA003507B30}" presName="compNode" presStyleCnt="0"/>
      <dgm:spPr/>
    </dgm:pt>
    <dgm:pt modelId="{8D21FABD-EBEE-DE4B-8CD4-EC1B2720D8D0}" type="pres">
      <dgm:prSet presAssocID="{D2354A70-602C-C346-84B2-0BA003507B30}" presName="dummyConnPt" presStyleCnt="0"/>
      <dgm:spPr/>
    </dgm:pt>
    <dgm:pt modelId="{83CAB0AC-CA7F-AF46-8393-CB9093E9EB50}" type="pres">
      <dgm:prSet presAssocID="{D2354A70-602C-C346-84B2-0BA003507B30}" presName="node" presStyleLbl="node1" presStyleIdx="11" presStyleCnt="2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6AE8E84-B999-1046-B680-888576FD0661}" type="pres">
      <dgm:prSet presAssocID="{BB252DCB-39B2-4F43-9FDF-33862AD6E5E0}" presName="sibTrans" presStyleLbl="bgSibTrans2D1" presStyleIdx="11" presStyleCnt="24"/>
      <dgm:spPr/>
      <dgm:t>
        <a:bodyPr/>
        <a:lstStyle/>
        <a:p>
          <a:endParaRPr lang="es-ES"/>
        </a:p>
      </dgm:t>
    </dgm:pt>
    <dgm:pt modelId="{4E7BDD39-8991-E843-84B9-1EB30AD2A825}" type="pres">
      <dgm:prSet presAssocID="{37C96B40-9146-074A-9EE1-4A84EEB07923}" presName="compNode" presStyleCnt="0"/>
      <dgm:spPr/>
    </dgm:pt>
    <dgm:pt modelId="{455747EA-5626-104F-9A69-E75A4F0A9969}" type="pres">
      <dgm:prSet presAssocID="{37C96B40-9146-074A-9EE1-4A84EEB07923}" presName="dummyConnPt" presStyleCnt="0"/>
      <dgm:spPr/>
    </dgm:pt>
    <dgm:pt modelId="{E1E232D9-B43E-D549-8B14-BCA6E984C714}" type="pres">
      <dgm:prSet presAssocID="{37C96B40-9146-074A-9EE1-4A84EEB07923}" presName="node" presStyleLbl="node1" presStyleIdx="12" presStyleCnt="2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3F61B4A-E023-7E4B-A695-D59F06A2F4D3}" type="pres">
      <dgm:prSet presAssocID="{D04FA1FA-AD67-9F43-9E7D-96052F1DB27F}" presName="sibTrans" presStyleLbl="bgSibTrans2D1" presStyleIdx="12" presStyleCnt="24"/>
      <dgm:spPr/>
      <dgm:t>
        <a:bodyPr/>
        <a:lstStyle/>
        <a:p>
          <a:endParaRPr lang="es-ES"/>
        </a:p>
      </dgm:t>
    </dgm:pt>
    <dgm:pt modelId="{27FA1247-F6F6-B24D-A1BD-FB96A23C3D2D}" type="pres">
      <dgm:prSet presAssocID="{23EBD018-6433-2745-AAA3-8859E1238DAB}" presName="compNode" presStyleCnt="0"/>
      <dgm:spPr/>
    </dgm:pt>
    <dgm:pt modelId="{63608C87-6565-0E4D-9B24-A4BF95A505E6}" type="pres">
      <dgm:prSet presAssocID="{23EBD018-6433-2745-AAA3-8859E1238DAB}" presName="dummyConnPt" presStyleCnt="0"/>
      <dgm:spPr/>
    </dgm:pt>
    <dgm:pt modelId="{853370F8-A0DE-974A-91DB-0AAD2EC4C8DF}" type="pres">
      <dgm:prSet presAssocID="{23EBD018-6433-2745-AAA3-8859E1238DAB}" presName="node" presStyleLbl="node1" presStyleIdx="13" presStyleCnt="2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E77BA0D-7824-4F47-B49F-97182A0C09B2}" type="pres">
      <dgm:prSet presAssocID="{6DE7686E-7B7A-5C46-BF6B-7CF91EE89F21}" presName="sibTrans" presStyleLbl="bgSibTrans2D1" presStyleIdx="13" presStyleCnt="24"/>
      <dgm:spPr/>
      <dgm:t>
        <a:bodyPr/>
        <a:lstStyle/>
        <a:p>
          <a:endParaRPr lang="es-ES"/>
        </a:p>
      </dgm:t>
    </dgm:pt>
    <dgm:pt modelId="{6F3BEACA-EE74-054C-B872-D5D8F3DBA77E}" type="pres">
      <dgm:prSet presAssocID="{F6EFEB75-1A31-864C-B86E-D08B2B6652A4}" presName="compNode" presStyleCnt="0"/>
      <dgm:spPr/>
    </dgm:pt>
    <dgm:pt modelId="{A3638FB2-69BC-4D46-B5A1-B040CAA1827D}" type="pres">
      <dgm:prSet presAssocID="{F6EFEB75-1A31-864C-B86E-D08B2B6652A4}" presName="dummyConnPt" presStyleCnt="0"/>
      <dgm:spPr/>
    </dgm:pt>
    <dgm:pt modelId="{0B3293EF-B79A-4D42-9080-9963D2100208}" type="pres">
      <dgm:prSet presAssocID="{F6EFEB75-1A31-864C-B86E-D08B2B6652A4}" presName="node" presStyleLbl="node1" presStyleIdx="14" presStyleCnt="2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9EBDAC3-9EAD-3349-B1B0-8831C555B2F8}" type="pres">
      <dgm:prSet presAssocID="{93023E81-725B-3D40-8787-CC2281881F68}" presName="sibTrans" presStyleLbl="bgSibTrans2D1" presStyleIdx="14" presStyleCnt="24"/>
      <dgm:spPr/>
      <dgm:t>
        <a:bodyPr/>
        <a:lstStyle/>
        <a:p>
          <a:endParaRPr lang="es-ES"/>
        </a:p>
      </dgm:t>
    </dgm:pt>
    <dgm:pt modelId="{E6C6BD5E-2510-524D-85AC-FA32BBE83A90}" type="pres">
      <dgm:prSet presAssocID="{C3D34931-6F3D-5840-8309-B62A6BDCB3F9}" presName="compNode" presStyleCnt="0"/>
      <dgm:spPr/>
    </dgm:pt>
    <dgm:pt modelId="{6C51E417-5736-1F4B-AAF0-3C20B1D51B08}" type="pres">
      <dgm:prSet presAssocID="{C3D34931-6F3D-5840-8309-B62A6BDCB3F9}" presName="dummyConnPt" presStyleCnt="0"/>
      <dgm:spPr/>
    </dgm:pt>
    <dgm:pt modelId="{566C983A-D327-3D49-A3D6-FBF8C1337EED}" type="pres">
      <dgm:prSet presAssocID="{C3D34931-6F3D-5840-8309-B62A6BDCB3F9}" presName="node" presStyleLbl="node1" presStyleIdx="15" presStyleCnt="2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40E6D1D-5FCB-A643-8F1D-4CA4B170D50C}" type="pres">
      <dgm:prSet presAssocID="{5B746B95-A63B-E34F-9E72-DB3A64410AE0}" presName="sibTrans" presStyleLbl="bgSibTrans2D1" presStyleIdx="15" presStyleCnt="24"/>
      <dgm:spPr/>
      <dgm:t>
        <a:bodyPr/>
        <a:lstStyle/>
        <a:p>
          <a:endParaRPr lang="es-ES"/>
        </a:p>
      </dgm:t>
    </dgm:pt>
    <dgm:pt modelId="{20F0E381-37F4-DE45-B749-E89F268008C0}" type="pres">
      <dgm:prSet presAssocID="{18B2C1EB-394F-DC42-BAD6-2F5022FA7FCC}" presName="compNode" presStyleCnt="0"/>
      <dgm:spPr/>
    </dgm:pt>
    <dgm:pt modelId="{157FD3B5-4517-684D-825F-ED641843CF1E}" type="pres">
      <dgm:prSet presAssocID="{18B2C1EB-394F-DC42-BAD6-2F5022FA7FCC}" presName="dummyConnPt" presStyleCnt="0"/>
      <dgm:spPr/>
    </dgm:pt>
    <dgm:pt modelId="{22FDEE5B-50F3-8842-85DF-FAA6CA6CD7F5}" type="pres">
      <dgm:prSet presAssocID="{18B2C1EB-394F-DC42-BAD6-2F5022FA7FCC}" presName="node" presStyleLbl="node1" presStyleIdx="16" presStyleCnt="2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954DCFE-E54E-144A-80C9-66E0ADB3153A}" type="pres">
      <dgm:prSet presAssocID="{70F71F4F-81B5-E04E-A094-6787EAF65F02}" presName="sibTrans" presStyleLbl="bgSibTrans2D1" presStyleIdx="16" presStyleCnt="24"/>
      <dgm:spPr/>
      <dgm:t>
        <a:bodyPr/>
        <a:lstStyle/>
        <a:p>
          <a:endParaRPr lang="es-ES"/>
        </a:p>
      </dgm:t>
    </dgm:pt>
    <dgm:pt modelId="{7F5C711C-E80D-004C-8061-58BD9F360034}" type="pres">
      <dgm:prSet presAssocID="{715922D5-1BED-974C-A544-3CFB7C92F36C}" presName="compNode" presStyleCnt="0"/>
      <dgm:spPr/>
    </dgm:pt>
    <dgm:pt modelId="{DC0FFB93-F243-444D-865D-DEC01EA3D0F3}" type="pres">
      <dgm:prSet presAssocID="{715922D5-1BED-974C-A544-3CFB7C92F36C}" presName="dummyConnPt" presStyleCnt="0"/>
      <dgm:spPr/>
    </dgm:pt>
    <dgm:pt modelId="{887B3031-3A96-6043-A347-23EC2A034DB5}" type="pres">
      <dgm:prSet presAssocID="{715922D5-1BED-974C-A544-3CFB7C92F36C}" presName="node" presStyleLbl="node1" presStyleIdx="17" presStyleCnt="2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D37FB3B-A346-4D4D-BC66-61F6D976C982}" type="pres">
      <dgm:prSet presAssocID="{C7560CEC-58F9-4B40-BEBF-E75B3D15DB8B}" presName="sibTrans" presStyleLbl="bgSibTrans2D1" presStyleIdx="17" presStyleCnt="24"/>
      <dgm:spPr/>
      <dgm:t>
        <a:bodyPr/>
        <a:lstStyle/>
        <a:p>
          <a:endParaRPr lang="es-ES"/>
        </a:p>
      </dgm:t>
    </dgm:pt>
    <dgm:pt modelId="{63F65B3A-C9D2-2640-A900-28B993575FAF}" type="pres">
      <dgm:prSet presAssocID="{B757D9ED-20B7-8A41-A732-E30EE077AA4A}" presName="compNode" presStyleCnt="0"/>
      <dgm:spPr/>
    </dgm:pt>
    <dgm:pt modelId="{FF08C94B-4CE0-6B48-B09B-53F683ECED3A}" type="pres">
      <dgm:prSet presAssocID="{B757D9ED-20B7-8A41-A732-E30EE077AA4A}" presName="dummyConnPt" presStyleCnt="0"/>
      <dgm:spPr/>
    </dgm:pt>
    <dgm:pt modelId="{56CD94AA-ED9A-5A45-BC6E-4A0A16FC5679}" type="pres">
      <dgm:prSet presAssocID="{B757D9ED-20B7-8A41-A732-E30EE077AA4A}" presName="node" presStyleLbl="node1" presStyleIdx="18" presStyleCnt="2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52E46A1-6A0C-9247-A6D2-AD13D9EB8F7E}" type="pres">
      <dgm:prSet presAssocID="{A16028DC-1D05-4549-8CA5-95B43052EF79}" presName="sibTrans" presStyleLbl="bgSibTrans2D1" presStyleIdx="18" presStyleCnt="24"/>
      <dgm:spPr/>
      <dgm:t>
        <a:bodyPr/>
        <a:lstStyle/>
        <a:p>
          <a:endParaRPr lang="es-ES"/>
        </a:p>
      </dgm:t>
    </dgm:pt>
    <dgm:pt modelId="{8AE16DE3-4A94-DE48-A891-194A1667E0E6}" type="pres">
      <dgm:prSet presAssocID="{5A1BB338-5625-2943-A23D-F9EEB7D4364B}" presName="compNode" presStyleCnt="0"/>
      <dgm:spPr/>
    </dgm:pt>
    <dgm:pt modelId="{C685DE42-F174-1949-8AEB-FB667B88989F}" type="pres">
      <dgm:prSet presAssocID="{5A1BB338-5625-2943-A23D-F9EEB7D4364B}" presName="dummyConnPt" presStyleCnt="0"/>
      <dgm:spPr/>
    </dgm:pt>
    <dgm:pt modelId="{AA00F66E-CD17-874B-9E51-4AACAB709D4E}" type="pres">
      <dgm:prSet presAssocID="{5A1BB338-5625-2943-A23D-F9EEB7D4364B}" presName="node" presStyleLbl="node1" presStyleIdx="19" presStyleCnt="2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AC0D389-5BE5-924A-AAB5-D16B3E409800}" type="pres">
      <dgm:prSet presAssocID="{2046E168-2784-8140-BC83-DC76F605EA14}" presName="sibTrans" presStyleLbl="bgSibTrans2D1" presStyleIdx="19" presStyleCnt="24"/>
      <dgm:spPr/>
      <dgm:t>
        <a:bodyPr/>
        <a:lstStyle/>
        <a:p>
          <a:endParaRPr lang="es-ES"/>
        </a:p>
      </dgm:t>
    </dgm:pt>
    <dgm:pt modelId="{F4BC840A-FB6C-1347-A01A-3F4CE61F008E}" type="pres">
      <dgm:prSet presAssocID="{DB8E584B-345B-444C-9F6F-302064D6402C}" presName="compNode" presStyleCnt="0"/>
      <dgm:spPr/>
    </dgm:pt>
    <dgm:pt modelId="{1B5D0C2E-F3A7-924F-9086-5C2289A0AFC5}" type="pres">
      <dgm:prSet presAssocID="{DB8E584B-345B-444C-9F6F-302064D6402C}" presName="dummyConnPt" presStyleCnt="0"/>
      <dgm:spPr/>
    </dgm:pt>
    <dgm:pt modelId="{AAB26083-D5B5-9046-8DF3-D48C8864A75D}" type="pres">
      <dgm:prSet presAssocID="{DB8E584B-345B-444C-9F6F-302064D6402C}" presName="node" presStyleLbl="node1" presStyleIdx="20" presStyleCnt="2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700D479-D3B1-7648-BB24-DF15170C7FC0}" type="pres">
      <dgm:prSet presAssocID="{594D8BD6-FED9-7A4D-90DA-8FCAACE5BFCF}" presName="sibTrans" presStyleLbl="bgSibTrans2D1" presStyleIdx="20" presStyleCnt="24"/>
      <dgm:spPr/>
      <dgm:t>
        <a:bodyPr/>
        <a:lstStyle/>
        <a:p>
          <a:endParaRPr lang="es-ES"/>
        </a:p>
      </dgm:t>
    </dgm:pt>
    <dgm:pt modelId="{B39FBE42-647B-9548-901F-4E1A015E70F6}" type="pres">
      <dgm:prSet presAssocID="{D01F04E6-953B-0B4D-9976-A61EC07A2FC1}" presName="compNode" presStyleCnt="0"/>
      <dgm:spPr/>
    </dgm:pt>
    <dgm:pt modelId="{A5B0BAD5-D730-7441-B0CA-9846FF4CC915}" type="pres">
      <dgm:prSet presAssocID="{D01F04E6-953B-0B4D-9976-A61EC07A2FC1}" presName="dummyConnPt" presStyleCnt="0"/>
      <dgm:spPr/>
    </dgm:pt>
    <dgm:pt modelId="{6DE78243-EF9B-3E40-9A22-3A8A45BE5B59}" type="pres">
      <dgm:prSet presAssocID="{D01F04E6-953B-0B4D-9976-A61EC07A2FC1}" presName="node" presStyleLbl="node1" presStyleIdx="21" presStyleCnt="2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949F89E-9690-144B-BD2B-A2AD4C1E6BCF}" type="pres">
      <dgm:prSet presAssocID="{48EDD25B-3FF2-094A-A842-ED824E21FDDF}" presName="sibTrans" presStyleLbl="bgSibTrans2D1" presStyleIdx="21" presStyleCnt="24"/>
      <dgm:spPr/>
      <dgm:t>
        <a:bodyPr/>
        <a:lstStyle/>
        <a:p>
          <a:endParaRPr lang="es-ES"/>
        </a:p>
      </dgm:t>
    </dgm:pt>
    <dgm:pt modelId="{BF419536-DFFD-9E4D-A6D8-C7B62321F154}" type="pres">
      <dgm:prSet presAssocID="{7D59C1AE-3D4B-2A43-818B-2241658693AD}" presName="compNode" presStyleCnt="0"/>
      <dgm:spPr/>
    </dgm:pt>
    <dgm:pt modelId="{5FCB2E16-0028-0649-8806-066011932E6B}" type="pres">
      <dgm:prSet presAssocID="{7D59C1AE-3D4B-2A43-818B-2241658693AD}" presName="dummyConnPt" presStyleCnt="0"/>
      <dgm:spPr/>
    </dgm:pt>
    <dgm:pt modelId="{80D3F66D-5EF6-8241-AE52-8B8E8F286029}" type="pres">
      <dgm:prSet presAssocID="{7D59C1AE-3D4B-2A43-818B-2241658693AD}" presName="node" presStyleLbl="node1" presStyleIdx="22" presStyleCnt="2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C440AD9-0DF2-7842-A075-40E6307EF2F1}" type="pres">
      <dgm:prSet presAssocID="{400DBA52-9B68-194C-BBEF-54305B2CB9E6}" presName="sibTrans" presStyleLbl="bgSibTrans2D1" presStyleIdx="22" presStyleCnt="24"/>
      <dgm:spPr/>
      <dgm:t>
        <a:bodyPr/>
        <a:lstStyle/>
        <a:p>
          <a:endParaRPr lang="es-ES"/>
        </a:p>
      </dgm:t>
    </dgm:pt>
    <dgm:pt modelId="{CEF9F7EA-ECEC-FB45-A9ED-85145704CED6}" type="pres">
      <dgm:prSet presAssocID="{794190DB-6542-7945-9D32-0E32F306092C}" presName="compNode" presStyleCnt="0"/>
      <dgm:spPr/>
    </dgm:pt>
    <dgm:pt modelId="{5FE0604E-2FFA-5946-A7C7-F5358FDCDBA1}" type="pres">
      <dgm:prSet presAssocID="{794190DB-6542-7945-9D32-0E32F306092C}" presName="dummyConnPt" presStyleCnt="0"/>
      <dgm:spPr/>
    </dgm:pt>
    <dgm:pt modelId="{140E35C2-4655-FD4A-AEE0-DA03D3AE8CEB}" type="pres">
      <dgm:prSet presAssocID="{794190DB-6542-7945-9D32-0E32F306092C}" presName="node" presStyleLbl="node1" presStyleIdx="23" presStyleCnt="2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DE78AA6-62D4-114C-BF95-E6D12782F990}" type="pres">
      <dgm:prSet presAssocID="{6F42BE1C-D722-DF47-9C53-9F87FA9F9E7B}" presName="sibTrans" presStyleLbl="bgSibTrans2D1" presStyleIdx="23" presStyleCnt="24"/>
      <dgm:spPr/>
      <dgm:t>
        <a:bodyPr/>
        <a:lstStyle/>
        <a:p>
          <a:endParaRPr lang="es-ES"/>
        </a:p>
      </dgm:t>
    </dgm:pt>
    <dgm:pt modelId="{F2E01693-ADC8-2149-A387-A1D0BA84069A}" type="pres">
      <dgm:prSet presAssocID="{93577773-2D48-8A4F-A71F-A2D57BB0731C}" presName="compNode" presStyleCnt="0"/>
      <dgm:spPr/>
    </dgm:pt>
    <dgm:pt modelId="{5AD2BF76-8452-7742-B004-EF37B1D12E04}" type="pres">
      <dgm:prSet presAssocID="{93577773-2D48-8A4F-A71F-A2D57BB0731C}" presName="dummyConnPt" presStyleCnt="0"/>
      <dgm:spPr/>
    </dgm:pt>
    <dgm:pt modelId="{30FB1A29-8003-2745-88FE-76B54EFE2305}" type="pres">
      <dgm:prSet presAssocID="{93577773-2D48-8A4F-A71F-A2D57BB0731C}" presName="node" presStyleLbl="node1" presStyleIdx="24" presStyleCnt="2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876CAB4-C310-D84F-9BF1-6EF1534230F3}" srcId="{F9629547-C8DF-B24B-A4C7-CB732601BDB9}" destId="{BCB83A3B-A5F6-2E43-A2E2-C3C1FCBC6002}" srcOrd="3" destOrd="0" parTransId="{58DA4666-516C-1E46-BEC5-218FEF934C1A}" sibTransId="{031B35B8-D45F-2143-9674-814D293D0208}"/>
    <dgm:cxn modelId="{54A9ACB6-3F01-734B-84EB-E00203F25F4F}" srcId="{F9629547-C8DF-B24B-A4C7-CB732601BDB9}" destId="{794190DB-6542-7945-9D32-0E32F306092C}" srcOrd="23" destOrd="0" parTransId="{FC97F0B5-16D5-7C47-B9E0-B45E045D7013}" sibTransId="{6F42BE1C-D722-DF47-9C53-9F87FA9F9E7B}"/>
    <dgm:cxn modelId="{7628D1A8-2347-9448-9B66-9B16EBCB38FC}" type="presOf" srcId="{6B2E3D40-EEEB-7144-A82D-A6C431504E95}" destId="{C8A3FB39-B094-ED4F-A3DD-C53D8C3E955A}" srcOrd="0" destOrd="0" presId="urn:microsoft.com/office/officeart/2005/8/layout/bProcess4"/>
    <dgm:cxn modelId="{C8D8DCFE-F82D-4345-86B3-A6A21FA85568}" srcId="{F9629547-C8DF-B24B-A4C7-CB732601BDB9}" destId="{7D59C1AE-3D4B-2A43-818B-2241658693AD}" srcOrd="22" destOrd="0" parTransId="{E3B1356B-390A-2147-9336-2223B10BFC31}" sibTransId="{400DBA52-9B68-194C-BBEF-54305B2CB9E6}"/>
    <dgm:cxn modelId="{48CBAB1D-6064-B242-8515-C698107B2BCE}" type="presOf" srcId="{3E61B9DC-77D3-4B4B-A642-F42012B7433C}" destId="{ABC0613B-02D3-F342-96FF-800E139E232C}" srcOrd="0" destOrd="0" presId="urn:microsoft.com/office/officeart/2005/8/layout/bProcess4"/>
    <dgm:cxn modelId="{F62E298E-5206-0B43-92A9-8F3E1C8B7C16}" type="presOf" srcId="{43D3C635-A671-D145-8F53-8553845639D8}" destId="{987EEB97-3BC9-DD4E-8A1B-390DAAD8D894}" srcOrd="0" destOrd="0" presId="urn:microsoft.com/office/officeart/2005/8/layout/bProcess4"/>
    <dgm:cxn modelId="{45170E78-403A-714C-92A7-7EA206E7591E}" type="presOf" srcId="{93577773-2D48-8A4F-A71F-A2D57BB0731C}" destId="{30FB1A29-8003-2745-88FE-76B54EFE2305}" srcOrd="0" destOrd="0" presId="urn:microsoft.com/office/officeart/2005/8/layout/bProcess4"/>
    <dgm:cxn modelId="{E5228E19-4E52-F649-8D9C-388B232E0157}" type="presOf" srcId="{6DE7686E-7B7A-5C46-BF6B-7CF91EE89F21}" destId="{7E77BA0D-7824-4F47-B49F-97182A0C09B2}" srcOrd="0" destOrd="0" presId="urn:microsoft.com/office/officeart/2005/8/layout/bProcess4"/>
    <dgm:cxn modelId="{3F89C301-5F41-444F-8A79-CE30939E3844}" type="presOf" srcId="{594D8BD6-FED9-7A4D-90DA-8FCAACE5BFCF}" destId="{5700D479-D3B1-7648-BB24-DF15170C7FC0}" srcOrd="0" destOrd="0" presId="urn:microsoft.com/office/officeart/2005/8/layout/bProcess4"/>
    <dgm:cxn modelId="{A717AC8F-63E5-AF4C-983C-182424EE9E84}" srcId="{F9629547-C8DF-B24B-A4C7-CB732601BDB9}" destId="{D01F04E6-953B-0B4D-9976-A61EC07A2FC1}" srcOrd="21" destOrd="0" parTransId="{1F0D05F0-5EFC-6F43-9B0D-E52F0C39FEB7}" sibTransId="{48EDD25B-3FF2-094A-A842-ED824E21FDDF}"/>
    <dgm:cxn modelId="{14C284D3-CBBC-DD41-929A-3C0B5E1AEB98}" type="presOf" srcId="{5B746B95-A63B-E34F-9E72-DB3A64410AE0}" destId="{E40E6D1D-5FCB-A643-8F1D-4CA4B170D50C}" srcOrd="0" destOrd="0" presId="urn:microsoft.com/office/officeart/2005/8/layout/bProcess4"/>
    <dgm:cxn modelId="{C48C6886-6C68-F54B-900B-FA46585FD78E}" type="presOf" srcId="{715922D5-1BED-974C-A544-3CFB7C92F36C}" destId="{887B3031-3A96-6043-A347-23EC2A034DB5}" srcOrd="0" destOrd="0" presId="urn:microsoft.com/office/officeart/2005/8/layout/bProcess4"/>
    <dgm:cxn modelId="{7DDD9DF6-EDCA-F242-B996-9F864A325704}" srcId="{F9629547-C8DF-B24B-A4C7-CB732601BDB9}" destId="{DB8E584B-345B-444C-9F6F-302064D6402C}" srcOrd="20" destOrd="0" parTransId="{422F0038-E743-F042-BF22-07124C868A66}" sibTransId="{594D8BD6-FED9-7A4D-90DA-8FCAACE5BFCF}"/>
    <dgm:cxn modelId="{6E8DB286-A0AE-4348-91D2-BE9452C22F80}" srcId="{F9629547-C8DF-B24B-A4C7-CB732601BDB9}" destId="{D2354A70-602C-C346-84B2-0BA003507B30}" srcOrd="11" destOrd="0" parTransId="{49918BCD-E7D0-D540-8281-3F3ECD103B8C}" sibTransId="{BB252DCB-39B2-4F43-9FDF-33862AD6E5E0}"/>
    <dgm:cxn modelId="{67BC5D97-807C-0A4D-8E88-778DB52F77DB}" type="presOf" srcId="{A16028DC-1D05-4549-8CA5-95B43052EF79}" destId="{352E46A1-6A0C-9247-A6D2-AD13D9EB8F7E}" srcOrd="0" destOrd="0" presId="urn:microsoft.com/office/officeart/2005/8/layout/bProcess4"/>
    <dgm:cxn modelId="{207BA209-D088-074D-B39C-E352DD332A29}" srcId="{F9629547-C8DF-B24B-A4C7-CB732601BDB9}" destId="{7B2617C5-E205-5741-8585-28AD3B845218}" srcOrd="9" destOrd="0" parTransId="{737A61D9-A41D-644E-A873-B5FBBFEEFA18}" sibTransId="{AA8B624B-3317-3A4C-AD35-5DEA36B42513}"/>
    <dgm:cxn modelId="{63E59B95-83CF-4D41-8EE8-7B551EB4ABCE}" type="presOf" srcId="{BCB83A3B-A5F6-2E43-A2E2-C3C1FCBC6002}" destId="{2F56CF3D-F285-1545-8802-2067DF63913F}" srcOrd="0" destOrd="0" presId="urn:microsoft.com/office/officeart/2005/8/layout/bProcess4"/>
    <dgm:cxn modelId="{9E32879D-B796-704D-A95B-A08F6C66656C}" type="presOf" srcId="{400DBA52-9B68-194C-BBEF-54305B2CB9E6}" destId="{CC440AD9-0DF2-7842-A075-40E6307EF2F1}" srcOrd="0" destOrd="0" presId="urn:microsoft.com/office/officeart/2005/8/layout/bProcess4"/>
    <dgm:cxn modelId="{FEF801B4-F106-2744-AB35-F679565DF1CE}" srcId="{F9629547-C8DF-B24B-A4C7-CB732601BDB9}" destId="{F6EFEB75-1A31-864C-B86E-D08B2B6652A4}" srcOrd="14" destOrd="0" parTransId="{680CD801-C911-854D-8A88-8E2253707CF4}" sibTransId="{93023E81-725B-3D40-8787-CC2281881F68}"/>
    <dgm:cxn modelId="{7156FDE8-CDCC-3540-9830-352E83B7532C}" type="presOf" srcId="{37B87E9A-F223-1D42-B719-DD6FD7BFE363}" destId="{4E42B4A7-4830-8247-AE8E-BE030FF729F1}" srcOrd="0" destOrd="0" presId="urn:microsoft.com/office/officeart/2005/8/layout/bProcess4"/>
    <dgm:cxn modelId="{1B763BCB-A8BB-3D4E-92C7-7E3E9BB50150}" type="presOf" srcId="{C7560CEC-58F9-4B40-BEBF-E75B3D15DB8B}" destId="{1D37FB3B-A346-4D4D-BC66-61F6D976C982}" srcOrd="0" destOrd="0" presId="urn:microsoft.com/office/officeart/2005/8/layout/bProcess4"/>
    <dgm:cxn modelId="{A7D73830-9D81-2F43-94E2-7D696A21BC82}" srcId="{F9629547-C8DF-B24B-A4C7-CB732601BDB9}" destId="{23EBD018-6433-2745-AAA3-8859E1238DAB}" srcOrd="13" destOrd="0" parTransId="{7D837AA9-8F61-5249-98A3-BCC4CDF3E641}" sibTransId="{6DE7686E-7B7A-5C46-BF6B-7CF91EE89F21}"/>
    <dgm:cxn modelId="{2ECC5DF8-ABCC-7043-A79A-4DF0EB610004}" type="presOf" srcId="{D04FA1FA-AD67-9F43-9E7D-96052F1DB27F}" destId="{F3F61B4A-E023-7E4B-A695-D59F06A2F4D3}" srcOrd="0" destOrd="0" presId="urn:microsoft.com/office/officeart/2005/8/layout/bProcess4"/>
    <dgm:cxn modelId="{56B3AA7A-8C67-A94F-8E2F-F9173194F255}" srcId="{F9629547-C8DF-B24B-A4C7-CB732601BDB9}" destId="{EB1BAE91-DB8A-AE47-A3FA-C85AE92054C6}" srcOrd="1" destOrd="0" parTransId="{965FAD04-702A-424E-AE0C-23EC3F02702B}" sibTransId="{8F20A6BE-6A1F-7042-8415-2BDE228EE8BB}"/>
    <dgm:cxn modelId="{7151530E-4A7E-0849-AE46-D85E64B8F573}" type="presOf" srcId="{5A1BB338-5625-2943-A23D-F9EEB7D4364B}" destId="{AA00F66E-CD17-874B-9E51-4AACAB709D4E}" srcOrd="0" destOrd="0" presId="urn:microsoft.com/office/officeart/2005/8/layout/bProcess4"/>
    <dgm:cxn modelId="{1EF78776-DA60-9746-9FB8-3C4C2CF35F21}" srcId="{F9629547-C8DF-B24B-A4C7-CB732601BDB9}" destId="{93577773-2D48-8A4F-A71F-A2D57BB0731C}" srcOrd="24" destOrd="0" parTransId="{3A7977F6-5CBD-E344-AFBD-68660D177471}" sibTransId="{C07B3EBC-3333-C846-8E0A-8B06494362AC}"/>
    <dgm:cxn modelId="{C92B12DE-7F14-C64D-9FF4-C3B7D04E107A}" type="presOf" srcId="{D2354A70-602C-C346-84B2-0BA003507B30}" destId="{83CAB0AC-CA7F-AF46-8393-CB9093E9EB50}" srcOrd="0" destOrd="0" presId="urn:microsoft.com/office/officeart/2005/8/layout/bProcess4"/>
    <dgm:cxn modelId="{7985A1B0-0CDB-6945-9B8B-07EA83484683}" srcId="{F9629547-C8DF-B24B-A4C7-CB732601BDB9}" destId="{5D90F738-838D-D344-9B85-CCC942D4A541}" srcOrd="5" destOrd="0" parTransId="{C3F96FF4-A8BA-0041-880A-E2027310B658}" sibTransId="{8FDAE676-A5F9-FD41-94C2-8150E88EE873}"/>
    <dgm:cxn modelId="{FD3EA2E9-E0AC-2440-A489-6241B3C104F5}" type="presOf" srcId="{8F20A6BE-6A1F-7042-8415-2BDE228EE8BB}" destId="{D7E6D49C-6934-8448-BE13-7C3B040DFDEC}" srcOrd="0" destOrd="0" presId="urn:microsoft.com/office/officeart/2005/8/layout/bProcess4"/>
    <dgm:cxn modelId="{82D4A7E7-54FB-824D-AD74-DB2173CFF16A}" srcId="{F9629547-C8DF-B24B-A4C7-CB732601BDB9}" destId="{B757D9ED-20B7-8A41-A732-E30EE077AA4A}" srcOrd="18" destOrd="0" parTransId="{845C4B8D-6F2D-084E-AB41-B6F9C7A48C6E}" sibTransId="{A16028DC-1D05-4549-8CA5-95B43052EF79}"/>
    <dgm:cxn modelId="{FC4A4E9D-E7BF-3B40-953E-2A884C6997C1}" type="presOf" srcId="{794190DB-6542-7945-9D32-0E32F306092C}" destId="{140E35C2-4655-FD4A-AEE0-DA03D3AE8CEB}" srcOrd="0" destOrd="0" presId="urn:microsoft.com/office/officeart/2005/8/layout/bProcess4"/>
    <dgm:cxn modelId="{D33785A5-5CCD-D14D-BAC2-DDF28DD313F8}" type="presOf" srcId="{924396C2-14BC-A54B-A470-D0E6CB490222}" destId="{8081A81E-A035-0C49-92F9-2E458ED41CCD}" srcOrd="0" destOrd="0" presId="urn:microsoft.com/office/officeart/2005/8/layout/bProcess4"/>
    <dgm:cxn modelId="{878243FD-6084-D048-947C-F598A6D0B2EB}" srcId="{F9629547-C8DF-B24B-A4C7-CB732601BDB9}" destId="{9A18B9F9-0886-1647-900F-1A5AC6EE860C}" srcOrd="0" destOrd="0" parTransId="{8F972E23-D74F-0B45-A1B0-F156899E6935}" sibTransId="{924396C2-14BC-A54B-A470-D0E6CB490222}"/>
    <dgm:cxn modelId="{402D8E67-A444-F543-8A9A-65EE99A95078}" srcId="{F9629547-C8DF-B24B-A4C7-CB732601BDB9}" destId="{7085EECE-18C9-244A-9CE3-5B46A21F34D7}" srcOrd="8" destOrd="0" parTransId="{44FC9403-A06B-6F44-9A02-24DC9A4EAF4A}" sibTransId="{3E61B9DC-77D3-4B4B-A642-F42012B7433C}"/>
    <dgm:cxn modelId="{643DD073-8101-E349-B3E1-26187FD3EC5D}" type="presOf" srcId="{18B2C1EB-394F-DC42-BAD6-2F5022FA7FCC}" destId="{22FDEE5B-50F3-8842-85DF-FAA6CA6CD7F5}" srcOrd="0" destOrd="0" presId="urn:microsoft.com/office/officeart/2005/8/layout/bProcess4"/>
    <dgm:cxn modelId="{9519039D-4093-A945-8EFD-10DDED1A9474}" type="presOf" srcId="{37C96B40-9146-074A-9EE1-4A84EEB07923}" destId="{E1E232D9-B43E-D549-8B14-BCA6E984C714}" srcOrd="0" destOrd="0" presId="urn:microsoft.com/office/officeart/2005/8/layout/bProcess4"/>
    <dgm:cxn modelId="{CDE212AA-ECA1-0B4F-8082-8F03E726958A}" type="presOf" srcId="{48EDD25B-3FF2-094A-A842-ED824E21FDDF}" destId="{D949F89E-9690-144B-BD2B-A2AD4C1E6BCF}" srcOrd="0" destOrd="0" presId="urn:microsoft.com/office/officeart/2005/8/layout/bProcess4"/>
    <dgm:cxn modelId="{0C588619-A88E-6149-9582-157CC4019707}" type="presOf" srcId="{23EBD018-6433-2745-AAA3-8859E1238DAB}" destId="{853370F8-A0DE-974A-91DB-0AAD2EC4C8DF}" srcOrd="0" destOrd="0" presId="urn:microsoft.com/office/officeart/2005/8/layout/bProcess4"/>
    <dgm:cxn modelId="{7A9B29F9-C66B-1C41-A5C5-37AFED6149D3}" srcId="{F9629547-C8DF-B24B-A4C7-CB732601BDB9}" destId="{37C96B40-9146-074A-9EE1-4A84EEB07923}" srcOrd="12" destOrd="0" parTransId="{1B922ABE-DD87-0E40-9DBD-F9FC0610DC32}" sibTransId="{D04FA1FA-AD67-9F43-9E7D-96052F1DB27F}"/>
    <dgm:cxn modelId="{39D56372-9050-EC44-8F94-766F67ED8E21}" type="presOf" srcId="{93023E81-725B-3D40-8787-CC2281881F68}" destId="{79EBDAC3-9EAD-3349-B1B0-8831C555B2F8}" srcOrd="0" destOrd="0" presId="urn:microsoft.com/office/officeart/2005/8/layout/bProcess4"/>
    <dgm:cxn modelId="{02718D39-1E98-EC4B-A146-EB1B87354A3D}" type="presOf" srcId="{F9629547-C8DF-B24B-A4C7-CB732601BDB9}" destId="{4D415909-77FE-0F4B-BFC6-EB753D06AC0B}" srcOrd="0" destOrd="0" presId="urn:microsoft.com/office/officeart/2005/8/layout/bProcess4"/>
    <dgm:cxn modelId="{56A91449-F206-A946-A6A1-3AD23E81C4F4}" type="presOf" srcId="{C3D34931-6F3D-5840-8309-B62A6BDCB3F9}" destId="{566C983A-D327-3D49-A3D6-FBF8C1337EED}" srcOrd="0" destOrd="0" presId="urn:microsoft.com/office/officeart/2005/8/layout/bProcess4"/>
    <dgm:cxn modelId="{6E097B9B-00F8-4C46-B15C-2F083A360EF2}" type="presOf" srcId="{7085EECE-18C9-244A-9CE3-5B46A21F34D7}" destId="{047F2E35-14F5-2A48-B4C3-231723399614}" srcOrd="0" destOrd="0" presId="urn:microsoft.com/office/officeart/2005/8/layout/bProcess4"/>
    <dgm:cxn modelId="{061BF339-F582-0847-850A-B98412EF3EE8}" type="presOf" srcId="{F6EFEB75-1A31-864C-B86E-D08B2B6652A4}" destId="{0B3293EF-B79A-4D42-9080-9963D2100208}" srcOrd="0" destOrd="0" presId="urn:microsoft.com/office/officeart/2005/8/layout/bProcess4"/>
    <dgm:cxn modelId="{5EFFFC8B-2084-0C47-A6A1-7614EEE3437E}" type="presOf" srcId="{9C608755-87F2-064B-AB27-87FAE21B2EB0}" destId="{2BFFFA0D-CF7F-0743-8FAE-ECEBD7400C87}" srcOrd="0" destOrd="0" presId="urn:microsoft.com/office/officeart/2005/8/layout/bProcess4"/>
    <dgm:cxn modelId="{5DBF5500-A04B-9047-9965-95B0D9934F3A}" srcId="{F9629547-C8DF-B24B-A4C7-CB732601BDB9}" destId="{864B12C7-6524-A144-9A70-B248852D5903}" srcOrd="4" destOrd="0" parTransId="{724CBBFB-1CB4-1445-9D96-BE5F1C98D8D8}" sibTransId="{CB8562DC-EAAA-B54B-8030-B06DB2D1EFBA}"/>
    <dgm:cxn modelId="{7772A247-2DF6-A54D-8622-6D4AC832644A}" type="presOf" srcId="{7BCE01D8-73CF-D245-ACE1-2EE9EDF998F3}" destId="{131F4FE4-0DC0-2F45-B523-38BC589CEA68}" srcOrd="0" destOrd="0" presId="urn:microsoft.com/office/officeart/2005/8/layout/bProcess4"/>
    <dgm:cxn modelId="{2937EACF-A149-304C-B40A-1B0AC73C8557}" srcId="{F9629547-C8DF-B24B-A4C7-CB732601BDB9}" destId="{715922D5-1BED-974C-A544-3CFB7C92F36C}" srcOrd="17" destOrd="0" parTransId="{1EAF02E0-2B7E-644E-8192-48ABE345DB93}" sibTransId="{C7560CEC-58F9-4B40-BEBF-E75B3D15DB8B}"/>
    <dgm:cxn modelId="{FDFCEADB-FF47-FE42-B9C4-E06586525E2B}" type="presOf" srcId="{EB1BAE91-DB8A-AE47-A3FA-C85AE92054C6}" destId="{4FD2824A-2B6D-474D-BDED-8E0471E87B3B}" srcOrd="0" destOrd="0" presId="urn:microsoft.com/office/officeart/2005/8/layout/bProcess4"/>
    <dgm:cxn modelId="{5BB977EB-767E-FF48-81BA-4AC47F8E75EF}" srcId="{F9629547-C8DF-B24B-A4C7-CB732601BDB9}" destId="{43D3C635-A671-D145-8F53-8553845639D8}" srcOrd="10" destOrd="0" parTransId="{FB6C8062-3DF4-3A48-8E92-10994FF3F3B8}" sibTransId="{F1D60D7A-F7E7-9A4D-916E-ABE637B156E1}"/>
    <dgm:cxn modelId="{3BC9F3DA-4AE3-BD4A-88C7-34DE552DB0D6}" type="presOf" srcId="{9A18B9F9-0886-1647-900F-1A5AC6EE860C}" destId="{BC887880-7BF2-2B4D-98A6-F81CB52CF271}" srcOrd="0" destOrd="0" presId="urn:microsoft.com/office/officeart/2005/8/layout/bProcess4"/>
    <dgm:cxn modelId="{FBB290F7-36DB-9C43-8F6C-CBA085E93935}" type="presOf" srcId="{031B35B8-D45F-2143-9674-814D293D0208}" destId="{0FEC441A-A6FC-C147-AA24-8DB338B070C6}" srcOrd="0" destOrd="0" presId="urn:microsoft.com/office/officeart/2005/8/layout/bProcess4"/>
    <dgm:cxn modelId="{EFA9D89A-31A5-DE4D-9658-96D64B827491}" srcId="{F9629547-C8DF-B24B-A4C7-CB732601BDB9}" destId="{37241FEC-3F19-E942-B1C8-C67B686CF120}" srcOrd="7" destOrd="0" parTransId="{9549B988-8EE1-D940-A26C-F31CF966DC8E}" sibTransId="{37B87E9A-F223-1D42-B719-DD6FD7BFE363}"/>
    <dgm:cxn modelId="{E7C19699-4BDD-2D47-BC1F-486E886BCF6A}" type="presOf" srcId="{BB252DCB-39B2-4F43-9FDF-33862AD6E5E0}" destId="{86AE8E84-B999-1046-B680-888576FD0661}" srcOrd="0" destOrd="0" presId="urn:microsoft.com/office/officeart/2005/8/layout/bProcess4"/>
    <dgm:cxn modelId="{B13EC108-1754-AD44-BD29-E29A33323B3B}" type="presOf" srcId="{D01F04E6-953B-0B4D-9976-A61EC07A2FC1}" destId="{6DE78243-EF9B-3E40-9A22-3A8A45BE5B59}" srcOrd="0" destOrd="0" presId="urn:microsoft.com/office/officeart/2005/8/layout/bProcess4"/>
    <dgm:cxn modelId="{3B1E3136-BF58-1E4D-9A88-4E730DBEBC0D}" srcId="{F9629547-C8DF-B24B-A4C7-CB732601BDB9}" destId="{C3D34931-6F3D-5840-8309-B62A6BDCB3F9}" srcOrd="15" destOrd="0" parTransId="{E2E3AF60-91B6-644E-A37F-C02A16DA5525}" sibTransId="{5B746B95-A63B-E34F-9E72-DB3A64410AE0}"/>
    <dgm:cxn modelId="{C65A5125-9E4D-C54D-9C59-C48AB5E910C8}" type="presOf" srcId="{DB8E584B-345B-444C-9F6F-302064D6402C}" destId="{AAB26083-D5B5-9046-8DF3-D48C8864A75D}" srcOrd="0" destOrd="0" presId="urn:microsoft.com/office/officeart/2005/8/layout/bProcess4"/>
    <dgm:cxn modelId="{E9F1BC7D-7DE9-0F4E-BA98-50C756FFD2B0}" type="presOf" srcId="{2046E168-2784-8140-BC83-DC76F605EA14}" destId="{5AC0D389-5BE5-924A-AAB5-D16B3E409800}" srcOrd="0" destOrd="0" presId="urn:microsoft.com/office/officeart/2005/8/layout/bProcess4"/>
    <dgm:cxn modelId="{F64F8E4B-1E36-4D44-ADC4-498B3C873550}" type="presOf" srcId="{AA8B624B-3317-3A4C-AD35-5DEA36B42513}" destId="{2698D2AA-6069-294C-B805-90AE0FE53BAA}" srcOrd="0" destOrd="0" presId="urn:microsoft.com/office/officeart/2005/8/layout/bProcess4"/>
    <dgm:cxn modelId="{940C2AA3-F830-AB4C-A7AA-955BD04EE1EF}" type="presOf" srcId="{5D90F738-838D-D344-9B85-CCC942D4A541}" destId="{9C8E950B-0114-E04F-8CD4-8034340A100A}" srcOrd="0" destOrd="0" presId="urn:microsoft.com/office/officeart/2005/8/layout/bProcess4"/>
    <dgm:cxn modelId="{81E60FE8-1CEF-4C41-B360-4B029E79DF1C}" type="presOf" srcId="{6F42BE1C-D722-DF47-9C53-9F87FA9F9E7B}" destId="{5DE78AA6-62D4-114C-BF95-E6D12782F990}" srcOrd="0" destOrd="0" presId="urn:microsoft.com/office/officeart/2005/8/layout/bProcess4"/>
    <dgm:cxn modelId="{C833DFA7-99AD-E44A-A3BA-5A012AD7BABE}" srcId="{F9629547-C8DF-B24B-A4C7-CB732601BDB9}" destId="{077F5945-3139-3348-959A-E5702F1D2020}" srcOrd="6" destOrd="0" parTransId="{535C56AB-DB28-7243-B74D-6A9A84164B53}" sibTransId="{7BCE01D8-73CF-D245-ACE1-2EE9EDF998F3}"/>
    <dgm:cxn modelId="{A516B0DC-B7DE-0446-9780-33AB79A63D6F}" type="presOf" srcId="{7B2617C5-E205-5741-8585-28AD3B845218}" destId="{12F9CB30-DA74-8E49-92A0-F6BCF1E52FC3}" srcOrd="0" destOrd="0" presId="urn:microsoft.com/office/officeart/2005/8/layout/bProcess4"/>
    <dgm:cxn modelId="{7D7A6497-6684-5A41-8002-2FEB2A84143F}" type="presOf" srcId="{7D59C1AE-3D4B-2A43-818B-2241658693AD}" destId="{80D3F66D-5EF6-8241-AE52-8B8E8F286029}" srcOrd="0" destOrd="0" presId="urn:microsoft.com/office/officeart/2005/8/layout/bProcess4"/>
    <dgm:cxn modelId="{0AE450F6-8E09-D847-BE3F-C5F84E18B964}" srcId="{F9629547-C8DF-B24B-A4C7-CB732601BDB9}" destId="{18B2C1EB-394F-DC42-BAD6-2F5022FA7FCC}" srcOrd="16" destOrd="0" parTransId="{1E2EC471-A051-B540-B1EB-EF0FD8096BCB}" sibTransId="{70F71F4F-81B5-E04E-A094-6787EAF65F02}"/>
    <dgm:cxn modelId="{7E5D1726-8C6D-D747-8B80-B0316338C532}" type="presOf" srcId="{B757D9ED-20B7-8A41-A732-E30EE077AA4A}" destId="{56CD94AA-ED9A-5A45-BC6E-4A0A16FC5679}" srcOrd="0" destOrd="0" presId="urn:microsoft.com/office/officeart/2005/8/layout/bProcess4"/>
    <dgm:cxn modelId="{72CF2A66-A10A-C449-B294-8EF34BEE845F}" type="presOf" srcId="{CB8562DC-EAAA-B54B-8030-B06DB2D1EFBA}" destId="{C6DA9D6C-4734-A946-90D3-D390856CAEF4}" srcOrd="0" destOrd="0" presId="urn:microsoft.com/office/officeart/2005/8/layout/bProcess4"/>
    <dgm:cxn modelId="{D8234DB2-E2A4-7649-970C-F674164176C6}" srcId="{F9629547-C8DF-B24B-A4C7-CB732601BDB9}" destId="{5A1BB338-5625-2943-A23D-F9EEB7D4364B}" srcOrd="19" destOrd="0" parTransId="{38A94739-8112-0A4A-840E-C76AAFE477B9}" sibTransId="{2046E168-2784-8140-BC83-DC76F605EA14}"/>
    <dgm:cxn modelId="{85223060-9B57-BA4E-BED8-236BC78536F6}" type="presOf" srcId="{864B12C7-6524-A144-9A70-B248852D5903}" destId="{8B32616A-8A97-784A-B0BE-9917E5343EE2}" srcOrd="0" destOrd="0" presId="urn:microsoft.com/office/officeart/2005/8/layout/bProcess4"/>
    <dgm:cxn modelId="{34DF1178-B0D5-0E4D-9F17-55EE3D3C0B3C}" type="presOf" srcId="{F1D60D7A-F7E7-9A4D-916E-ABE637B156E1}" destId="{80A45878-84B9-5845-86B1-E1FE89A14634}" srcOrd="0" destOrd="0" presId="urn:microsoft.com/office/officeart/2005/8/layout/bProcess4"/>
    <dgm:cxn modelId="{C6DB04BC-D256-3041-82CA-44E916CDF9B5}" type="presOf" srcId="{70F71F4F-81B5-E04E-A094-6787EAF65F02}" destId="{C954DCFE-E54E-144A-80C9-66E0ADB3153A}" srcOrd="0" destOrd="0" presId="urn:microsoft.com/office/officeart/2005/8/layout/bProcess4"/>
    <dgm:cxn modelId="{3B68630C-7BD0-1A47-A37D-B9B57CD8DFC9}" type="presOf" srcId="{8FDAE676-A5F9-FD41-94C2-8150E88EE873}" destId="{6E3AEAE0-0145-4B46-A910-AA26E17F7E7A}" srcOrd="0" destOrd="0" presId="urn:microsoft.com/office/officeart/2005/8/layout/bProcess4"/>
    <dgm:cxn modelId="{F7C29AFB-919E-9045-9BF7-EBA6495076B1}" srcId="{F9629547-C8DF-B24B-A4C7-CB732601BDB9}" destId="{9C608755-87F2-064B-AB27-87FAE21B2EB0}" srcOrd="2" destOrd="0" parTransId="{0DEAF185-9E1C-AE4A-8B4C-6A653E54AFD2}" sibTransId="{6B2E3D40-EEEB-7144-A82D-A6C431504E95}"/>
    <dgm:cxn modelId="{119755F9-B5F6-174A-9F7F-E526761140AB}" type="presOf" srcId="{077F5945-3139-3348-959A-E5702F1D2020}" destId="{4D56C403-82DC-074B-BF00-7ED81344388F}" srcOrd="0" destOrd="0" presId="urn:microsoft.com/office/officeart/2005/8/layout/bProcess4"/>
    <dgm:cxn modelId="{96BF5EF9-1F87-2D43-BC3F-CE3A1BBF3184}" type="presOf" srcId="{37241FEC-3F19-E942-B1C8-C67B686CF120}" destId="{71E2BB60-DF77-AC4F-B337-804E611963AB}" srcOrd="0" destOrd="0" presId="urn:microsoft.com/office/officeart/2005/8/layout/bProcess4"/>
    <dgm:cxn modelId="{87BFF9AB-CB2C-2745-8743-3D6177F85F55}" type="presParOf" srcId="{4D415909-77FE-0F4B-BFC6-EB753D06AC0B}" destId="{A094A405-19BA-D94F-88CF-B5CC8FE5700F}" srcOrd="0" destOrd="0" presId="urn:microsoft.com/office/officeart/2005/8/layout/bProcess4"/>
    <dgm:cxn modelId="{6FA0F801-76EC-894F-94C9-E315A72BD450}" type="presParOf" srcId="{A094A405-19BA-D94F-88CF-B5CC8FE5700F}" destId="{7F6F7861-544B-3940-9022-779705D92157}" srcOrd="0" destOrd="0" presId="urn:microsoft.com/office/officeart/2005/8/layout/bProcess4"/>
    <dgm:cxn modelId="{89988542-EE73-8845-BCA2-D67393EBEC86}" type="presParOf" srcId="{A094A405-19BA-D94F-88CF-B5CC8FE5700F}" destId="{BC887880-7BF2-2B4D-98A6-F81CB52CF271}" srcOrd="1" destOrd="0" presId="urn:microsoft.com/office/officeart/2005/8/layout/bProcess4"/>
    <dgm:cxn modelId="{45C9D8B6-9706-1F4C-97D9-C638B4C77CC3}" type="presParOf" srcId="{4D415909-77FE-0F4B-BFC6-EB753D06AC0B}" destId="{8081A81E-A035-0C49-92F9-2E458ED41CCD}" srcOrd="1" destOrd="0" presId="urn:microsoft.com/office/officeart/2005/8/layout/bProcess4"/>
    <dgm:cxn modelId="{9C53B069-4F0C-8D4F-B964-42D988AA6E61}" type="presParOf" srcId="{4D415909-77FE-0F4B-BFC6-EB753D06AC0B}" destId="{8443B57F-7958-9F4C-868C-BD455E2895D6}" srcOrd="2" destOrd="0" presId="urn:microsoft.com/office/officeart/2005/8/layout/bProcess4"/>
    <dgm:cxn modelId="{F806E30C-1A14-5642-ACE6-EF8312BD1CB2}" type="presParOf" srcId="{8443B57F-7958-9F4C-868C-BD455E2895D6}" destId="{382F5CC9-13D7-F64F-A31A-185BB439DA62}" srcOrd="0" destOrd="0" presId="urn:microsoft.com/office/officeart/2005/8/layout/bProcess4"/>
    <dgm:cxn modelId="{ECFEA286-80BC-0F40-AEFD-0F0A4AA34054}" type="presParOf" srcId="{8443B57F-7958-9F4C-868C-BD455E2895D6}" destId="{4FD2824A-2B6D-474D-BDED-8E0471E87B3B}" srcOrd="1" destOrd="0" presId="urn:microsoft.com/office/officeart/2005/8/layout/bProcess4"/>
    <dgm:cxn modelId="{D19D664B-EE99-184E-9960-AA862F754DFB}" type="presParOf" srcId="{4D415909-77FE-0F4B-BFC6-EB753D06AC0B}" destId="{D7E6D49C-6934-8448-BE13-7C3B040DFDEC}" srcOrd="3" destOrd="0" presId="urn:microsoft.com/office/officeart/2005/8/layout/bProcess4"/>
    <dgm:cxn modelId="{B00796A0-9F9C-AD40-9BBB-BB368A150528}" type="presParOf" srcId="{4D415909-77FE-0F4B-BFC6-EB753D06AC0B}" destId="{F083E7FF-3761-5745-8B54-BB3D0C6C2DDE}" srcOrd="4" destOrd="0" presId="urn:microsoft.com/office/officeart/2005/8/layout/bProcess4"/>
    <dgm:cxn modelId="{CFDF4A9D-8F88-8047-A358-EC84AFDF28E8}" type="presParOf" srcId="{F083E7FF-3761-5745-8B54-BB3D0C6C2DDE}" destId="{50E41E6E-8A43-E049-8A5A-728D64BFC772}" srcOrd="0" destOrd="0" presId="urn:microsoft.com/office/officeart/2005/8/layout/bProcess4"/>
    <dgm:cxn modelId="{82F0728C-76AB-3449-9B54-146C9784B3FE}" type="presParOf" srcId="{F083E7FF-3761-5745-8B54-BB3D0C6C2DDE}" destId="{2BFFFA0D-CF7F-0743-8FAE-ECEBD7400C87}" srcOrd="1" destOrd="0" presId="urn:microsoft.com/office/officeart/2005/8/layout/bProcess4"/>
    <dgm:cxn modelId="{6C97DD7C-8FFA-1944-9EBE-479F7073475E}" type="presParOf" srcId="{4D415909-77FE-0F4B-BFC6-EB753D06AC0B}" destId="{C8A3FB39-B094-ED4F-A3DD-C53D8C3E955A}" srcOrd="5" destOrd="0" presId="urn:microsoft.com/office/officeart/2005/8/layout/bProcess4"/>
    <dgm:cxn modelId="{3B702394-F901-194B-9302-1E1AFBD041B0}" type="presParOf" srcId="{4D415909-77FE-0F4B-BFC6-EB753D06AC0B}" destId="{8B6563CD-ADAB-5146-8903-17192EAD8907}" srcOrd="6" destOrd="0" presId="urn:microsoft.com/office/officeart/2005/8/layout/bProcess4"/>
    <dgm:cxn modelId="{F35A7CFA-1717-D74C-A39D-BADECD50CDB7}" type="presParOf" srcId="{8B6563CD-ADAB-5146-8903-17192EAD8907}" destId="{F1BFD069-D62D-E247-AA4F-4796B5848B10}" srcOrd="0" destOrd="0" presId="urn:microsoft.com/office/officeart/2005/8/layout/bProcess4"/>
    <dgm:cxn modelId="{2CB85236-B9AF-1243-AE52-0DF3198ECF81}" type="presParOf" srcId="{8B6563CD-ADAB-5146-8903-17192EAD8907}" destId="{2F56CF3D-F285-1545-8802-2067DF63913F}" srcOrd="1" destOrd="0" presId="urn:microsoft.com/office/officeart/2005/8/layout/bProcess4"/>
    <dgm:cxn modelId="{881DFAE4-30C7-2E4D-B10A-A2E0713F4502}" type="presParOf" srcId="{4D415909-77FE-0F4B-BFC6-EB753D06AC0B}" destId="{0FEC441A-A6FC-C147-AA24-8DB338B070C6}" srcOrd="7" destOrd="0" presId="urn:microsoft.com/office/officeart/2005/8/layout/bProcess4"/>
    <dgm:cxn modelId="{BAACE8F7-9B5F-0D48-8363-2508CC684983}" type="presParOf" srcId="{4D415909-77FE-0F4B-BFC6-EB753D06AC0B}" destId="{F37620A2-DF0E-6045-9593-E9FD729A12C6}" srcOrd="8" destOrd="0" presId="urn:microsoft.com/office/officeart/2005/8/layout/bProcess4"/>
    <dgm:cxn modelId="{4660DEEF-B8C4-0041-8549-F400018AEB57}" type="presParOf" srcId="{F37620A2-DF0E-6045-9593-E9FD729A12C6}" destId="{A8F4CFF8-FE7A-1B43-866D-2419AA160550}" srcOrd="0" destOrd="0" presId="urn:microsoft.com/office/officeart/2005/8/layout/bProcess4"/>
    <dgm:cxn modelId="{68FA0340-DAD2-FE40-9D56-51C8BF7127EA}" type="presParOf" srcId="{F37620A2-DF0E-6045-9593-E9FD729A12C6}" destId="{8B32616A-8A97-784A-B0BE-9917E5343EE2}" srcOrd="1" destOrd="0" presId="urn:microsoft.com/office/officeart/2005/8/layout/bProcess4"/>
    <dgm:cxn modelId="{49385BF5-F38F-084D-BB93-F5D53978C092}" type="presParOf" srcId="{4D415909-77FE-0F4B-BFC6-EB753D06AC0B}" destId="{C6DA9D6C-4734-A946-90D3-D390856CAEF4}" srcOrd="9" destOrd="0" presId="urn:microsoft.com/office/officeart/2005/8/layout/bProcess4"/>
    <dgm:cxn modelId="{80A18551-641C-624A-A679-C8C491B02F6E}" type="presParOf" srcId="{4D415909-77FE-0F4B-BFC6-EB753D06AC0B}" destId="{BEC227E8-F200-1E4E-A6B3-291D6813424E}" srcOrd="10" destOrd="0" presId="urn:microsoft.com/office/officeart/2005/8/layout/bProcess4"/>
    <dgm:cxn modelId="{1035CC5B-922F-534A-BC2B-169EA90D4BE1}" type="presParOf" srcId="{BEC227E8-F200-1E4E-A6B3-291D6813424E}" destId="{C152538E-F70D-7042-9290-573A9E7039A0}" srcOrd="0" destOrd="0" presId="urn:microsoft.com/office/officeart/2005/8/layout/bProcess4"/>
    <dgm:cxn modelId="{E9768001-C069-7B48-A5BE-C48A5C0F7BBC}" type="presParOf" srcId="{BEC227E8-F200-1E4E-A6B3-291D6813424E}" destId="{9C8E950B-0114-E04F-8CD4-8034340A100A}" srcOrd="1" destOrd="0" presId="urn:microsoft.com/office/officeart/2005/8/layout/bProcess4"/>
    <dgm:cxn modelId="{72179BA8-9FB0-E040-B702-771CA90805F3}" type="presParOf" srcId="{4D415909-77FE-0F4B-BFC6-EB753D06AC0B}" destId="{6E3AEAE0-0145-4B46-A910-AA26E17F7E7A}" srcOrd="11" destOrd="0" presId="urn:microsoft.com/office/officeart/2005/8/layout/bProcess4"/>
    <dgm:cxn modelId="{559BF32C-0F40-FC4C-8623-96E58003BF77}" type="presParOf" srcId="{4D415909-77FE-0F4B-BFC6-EB753D06AC0B}" destId="{8ECF2359-9418-C64D-9AF0-09183F6AA364}" srcOrd="12" destOrd="0" presId="urn:microsoft.com/office/officeart/2005/8/layout/bProcess4"/>
    <dgm:cxn modelId="{3F7E1227-68BF-5E4E-8B0D-FDE8D608D156}" type="presParOf" srcId="{8ECF2359-9418-C64D-9AF0-09183F6AA364}" destId="{B83481A5-AF94-FB4E-B11E-E5DAECEE5B90}" srcOrd="0" destOrd="0" presId="urn:microsoft.com/office/officeart/2005/8/layout/bProcess4"/>
    <dgm:cxn modelId="{626D624E-26FF-F640-854A-378F43E70B30}" type="presParOf" srcId="{8ECF2359-9418-C64D-9AF0-09183F6AA364}" destId="{4D56C403-82DC-074B-BF00-7ED81344388F}" srcOrd="1" destOrd="0" presId="urn:microsoft.com/office/officeart/2005/8/layout/bProcess4"/>
    <dgm:cxn modelId="{EB95890D-07D3-3C41-99AF-ABF5532C3DAD}" type="presParOf" srcId="{4D415909-77FE-0F4B-BFC6-EB753D06AC0B}" destId="{131F4FE4-0DC0-2F45-B523-38BC589CEA68}" srcOrd="13" destOrd="0" presId="urn:microsoft.com/office/officeart/2005/8/layout/bProcess4"/>
    <dgm:cxn modelId="{91C5CBD6-B430-BA4C-961C-2A3E487E37EE}" type="presParOf" srcId="{4D415909-77FE-0F4B-BFC6-EB753D06AC0B}" destId="{256CFBF1-AE7A-3143-93C1-BC81C7B4FD06}" srcOrd="14" destOrd="0" presId="urn:microsoft.com/office/officeart/2005/8/layout/bProcess4"/>
    <dgm:cxn modelId="{C2A34FE1-92EA-1F46-8A7B-234A86615D56}" type="presParOf" srcId="{256CFBF1-AE7A-3143-93C1-BC81C7B4FD06}" destId="{207C4376-1423-3247-AC45-56E8288FDFD9}" srcOrd="0" destOrd="0" presId="urn:microsoft.com/office/officeart/2005/8/layout/bProcess4"/>
    <dgm:cxn modelId="{30433367-0469-B142-BAA1-28C25DF6FDDE}" type="presParOf" srcId="{256CFBF1-AE7A-3143-93C1-BC81C7B4FD06}" destId="{71E2BB60-DF77-AC4F-B337-804E611963AB}" srcOrd="1" destOrd="0" presId="urn:microsoft.com/office/officeart/2005/8/layout/bProcess4"/>
    <dgm:cxn modelId="{1C83CC8C-191D-1F4D-B179-3754E8B01623}" type="presParOf" srcId="{4D415909-77FE-0F4B-BFC6-EB753D06AC0B}" destId="{4E42B4A7-4830-8247-AE8E-BE030FF729F1}" srcOrd="15" destOrd="0" presId="urn:microsoft.com/office/officeart/2005/8/layout/bProcess4"/>
    <dgm:cxn modelId="{2800D696-0940-EB4D-940C-B982DE07777B}" type="presParOf" srcId="{4D415909-77FE-0F4B-BFC6-EB753D06AC0B}" destId="{C723D849-679E-EA4C-A47A-4BC31FEF15CC}" srcOrd="16" destOrd="0" presId="urn:microsoft.com/office/officeart/2005/8/layout/bProcess4"/>
    <dgm:cxn modelId="{8350E588-5E2E-024C-A56C-20A187E99016}" type="presParOf" srcId="{C723D849-679E-EA4C-A47A-4BC31FEF15CC}" destId="{9534F7AC-7E01-414E-B3F3-8A4F7DD74B19}" srcOrd="0" destOrd="0" presId="urn:microsoft.com/office/officeart/2005/8/layout/bProcess4"/>
    <dgm:cxn modelId="{3609B695-C37E-F64A-8D14-057EE915A065}" type="presParOf" srcId="{C723D849-679E-EA4C-A47A-4BC31FEF15CC}" destId="{047F2E35-14F5-2A48-B4C3-231723399614}" srcOrd="1" destOrd="0" presId="urn:microsoft.com/office/officeart/2005/8/layout/bProcess4"/>
    <dgm:cxn modelId="{FCA60881-6BA7-5641-89C6-6BFAB90971A0}" type="presParOf" srcId="{4D415909-77FE-0F4B-BFC6-EB753D06AC0B}" destId="{ABC0613B-02D3-F342-96FF-800E139E232C}" srcOrd="17" destOrd="0" presId="urn:microsoft.com/office/officeart/2005/8/layout/bProcess4"/>
    <dgm:cxn modelId="{6E2566B7-0320-7D46-84E4-1B20E8946C3C}" type="presParOf" srcId="{4D415909-77FE-0F4B-BFC6-EB753D06AC0B}" destId="{2F6348D7-013C-E147-BAE8-FD7B51956CBC}" srcOrd="18" destOrd="0" presId="urn:microsoft.com/office/officeart/2005/8/layout/bProcess4"/>
    <dgm:cxn modelId="{8EC9CCB1-1D50-DD4D-9C45-403CD1D6030C}" type="presParOf" srcId="{2F6348D7-013C-E147-BAE8-FD7B51956CBC}" destId="{B69913CD-D572-4640-9574-9A93088232FD}" srcOrd="0" destOrd="0" presId="urn:microsoft.com/office/officeart/2005/8/layout/bProcess4"/>
    <dgm:cxn modelId="{F6EFB28B-3F43-014B-A95C-34B58DFB1FA7}" type="presParOf" srcId="{2F6348D7-013C-E147-BAE8-FD7B51956CBC}" destId="{12F9CB30-DA74-8E49-92A0-F6BCF1E52FC3}" srcOrd="1" destOrd="0" presId="urn:microsoft.com/office/officeart/2005/8/layout/bProcess4"/>
    <dgm:cxn modelId="{5C1B94E7-76D8-BE4B-B01F-81E4035A0AFB}" type="presParOf" srcId="{4D415909-77FE-0F4B-BFC6-EB753D06AC0B}" destId="{2698D2AA-6069-294C-B805-90AE0FE53BAA}" srcOrd="19" destOrd="0" presId="urn:microsoft.com/office/officeart/2005/8/layout/bProcess4"/>
    <dgm:cxn modelId="{0A1AD5BC-0986-384C-8E91-52AE61D14572}" type="presParOf" srcId="{4D415909-77FE-0F4B-BFC6-EB753D06AC0B}" destId="{B89B60C3-5AEF-6C4E-A91D-860FE408A1C1}" srcOrd="20" destOrd="0" presId="urn:microsoft.com/office/officeart/2005/8/layout/bProcess4"/>
    <dgm:cxn modelId="{FE5D472B-DA82-9F41-A3E6-B6021827F918}" type="presParOf" srcId="{B89B60C3-5AEF-6C4E-A91D-860FE408A1C1}" destId="{42794290-DCE6-A94A-875F-CC3D2F3A47AB}" srcOrd="0" destOrd="0" presId="urn:microsoft.com/office/officeart/2005/8/layout/bProcess4"/>
    <dgm:cxn modelId="{27A460AE-AB05-004B-B8FD-AC6FC54FBAA7}" type="presParOf" srcId="{B89B60C3-5AEF-6C4E-A91D-860FE408A1C1}" destId="{987EEB97-3BC9-DD4E-8A1B-390DAAD8D894}" srcOrd="1" destOrd="0" presId="urn:microsoft.com/office/officeart/2005/8/layout/bProcess4"/>
    <dgm:cxn modelId="{FF7E1547-3304-9E41-A2B9-291DC1BD1ADB}" type="presParOf" srcId="{4D415909-77FE-0F4B-BFC6-EB753D06AC0B}" destId="{80A45878-84B9-5845-86B1-E1FE89A14634}" srcOrd="21" destOrd="0" presId="urn:microsoft.com/office/officeart/2005/8/layout/bProcess4"/>
    <dgm:cxn modelId="{8CC18BDC-EDDB-8B43-96FD-7CD2533B750A}" type="presParOf" srcId="{4D415909-77FE-0F4B-BFC6-EB753D06AC0B}" destId="{B4A290A1-18FE-6540-9893-6E570F13DFF1}" srcOrd="22" destOrd="0" presId="urn:microsoft.com/office/officeart/2005/8/layout/bProcess4"/>
    <dgm:cxn modelId="{FBBF270C-ABB1-7D41-A923-B35CB808D42B}" type="presParOf" srcId="{B4A290A1-18FE-6540-9893-6E570F13DFF1}" destId="{8D21FABD-EBEE-DE4B-8CD4-EC1B2720D8D0}" srcOrd="0" destOrd="0" presId="urn:microsoft.com/office/officeart/2005/8/layout/bProcess4"/>
    <dgm:cxn modelId="{C40F96EE-9DDB-BF4D-9B41-CE6B3F1630D2}" type="presParOf" srcId="{B4A290A1-18FE-6540-9893-6E570F13DFF1}" destId="{83CAB0AC-CA7F-AF46-8393-CB9093E9EB50}" srcOrd="1" destOrd="0" presId="urn:microsoft.com/office/officeart/2005/8/layout/bProcess4"/>
    <dgm:cxn modelId="{E030640C-501E-0F4B-80BE-BDBA62EA89DC}" type="presParOf" srcId="{4D415909-77FE-0F4B-BFC6-EB753D06AC0B}" destId="{86AE8E84-B999-1046-B680-888576FD0661}" srcOrd="23" destOrd="0" presId="urn:microsoft.com/office/officeart/2005/8/layout/bProcess4"/>
    <dgm:cxn modelId="{0512BB03-1C57-CF47-9453-C6E0B9505275}" type="presParOf" srcId="{4D415909-77FE-0F4B-BFC6-EB753D06AC0B}" destId="{4E7BDD39-8991-E843-84B9-1EB30AD2A825}" srcOrd="24" destOrd="0" presId="urn:microsoft.com/office/officeart/2005/8/layout/bProcess4"/>
    <dgm:cxn modelId="{BC24299D-C94C-E542-B5E5-F4779C47B191}" type="presParOf" srcId="{4E7BDD39-8991-E843-84B9-1EB30AD2A825}" destId="{455747EA-5626-104F-9A69-E75A4F0A9969}" srcOrd="0" destOrd="0" presId="urn:microsoft.com/office/officeart/2005/8/layout/bProcess4"/>
    <dgm:cxn modelId="{EB3DCBD4-6A07-704A-9B1B-26CA95444A1B}" type="presParOf" srcId="{4E7BDD39-8991-E843-84B9-1EB30AD2A825}" destId="{E1E232D9-B43E-D549-8B14-BCA6E984C714}" srcOrd="1" destOrd="0" presId="urn:microsoft.com/office/officeart/2005/8/layout/bProcess4"/>
    <dgm:cxn modelId="{E4A71C0B-8CA6-3244-9C11-DC0124DB2871}" type="presParOf" srcId="{4D415909-77FE-0F4B-BFC6-EB753D06AC0B}" destId="{F3F61B4A-E023-7E4B-A695-D59F06A2F4D3}" srcOrd="25" destOrd="0" presId="urn:microsoft.com/office/officeart/2005/8/layout/bProcess4"/>
    <dgm:cxn modelId="{1929347B-CE24-FB40-8EFD-B0FDD92E3E2C}" type="presParOf" srcId="{4D415909-77FE-0F4B-BFC6-EB753D06AC0B}" destId="{27FA1247-F6F6-B24D-A1BD-FB96A23C3D2D}" srcOrd="26" destOrd="0" presId="urn:microsoft.com/office/officeart/2005/8/layout/bProcess4"/>
    <dgm:cxn modelId="{6D7868D4-CF0A-7A4D-B62D-402FE858E02A}" type="presParOf" srcId="{27FA1247-F6F6-B24D-A1BD-FB96A23C3D2D}" destId="{63608C87-6565-0E4D-9B24-A4BF95A505E6}" srcOrd="0" destOrd="0" presId="urn:microsoft.com/office/officeart/2005/8/layout/bProcess4"/>
    <dgm:cxn modelId="{036F5D62-07FA-0B49-A1F1-94C5E8840C96}" type="presParOf" srcId="{27FA1247-F6F6-B24D-A1BD-FB96A23C3D2D}" destId="{853370F8-A0DE-974A-91DB-0AAD2EC4C8DF}" srcOrd="1" destOrd="0" presId="urn:microsoft.com/office/officeart/2005/8/layout/bProcess4"/>
    <dgm:cxn modelId="{7B0836E2-B3DE-684C-A449-0E1BAF37813B}" type="presParOf" srcId="{4D415909-77FE-0F4B-BFC6-EB753D06AC0B}" destId="{7E77BA0D-7824-4F47-B49F-97182A0C09B2}" srcOrd="27" destOrd="0" presId="urn:microsoft.com/office/officeart/2005/8/layout/bProcess4"/>
    <dgm:cxn modelId="{93C7B145-8E39-3048-9425-0F95FCEDC11C}" type="presParOf" srcId="{4D415909-77FE-0F4B-BFC6-EB753D06AC0B}" destId="{6F3BEACA-EE74-054C-B872-D5D8F3DBA77E}" srcOrd="28" destOrd="0" presId="urn:microsoft.com/office/officeart/2005/8/layout/bProcess4"/>
    <dgm:cxn modelId="{36D62759-1494-DD44-8338-F37E16CAE32A}" type="presParOf" srcId="{6F3BEACA-EE74-054C-B872-D5D8F3DBA77E}" destId="{A3638FB2-69BC-4D46-B5A1-B040CAA1827D}" srcOrd="0" destOrd="0" presId="urn:microsoft.com/office/officeart/2005/8/layout/bProcess4"/>
    <dgm:cxn modelId="{0357CFF2-77AA-FD47-82E1-240EB82ABE7B}" type="presParOf" srcId="{6F3BEACA-EE74-054C-B872-D5D8F3DBA77E}" destId="{0B3293EF-B79A-4D42-9080-9963D2100208}" srcOrd="1" destOrd="0" presId="urn:microsoft.com/office/officeart/2005/8/layout/bProcess4"/>
    <dgm:cxn modelId="{DBDC1E6A-5895-8A4F-AE0B-A16D86B2A65E}" type="presParOf" srcId="{4D415909-77FE-0F4B-BFC6-EB753D06AC0B}" destId="{79EBDAC3-9EAD-3349-B1B0-8831C555B2F8}" srcOrd="29" destOrd="0" presId="urn:microsoft.com/office/officeart/2005/8/layout/bProcess4"/>
    <dgm:cxn modelId="{D343F2AB-0180-1342-A26C-2432139B9EAB}" type="presParOf" srcId="{4D415909-77FE-0F4B-BFC6-EB753D06AC0B}" destId="{E6C6BD5E-2510-524D-85AC-FA32BBE83A90}" srcOrd="30" destOrd="0" presId="urn:microsoft.com/office/officeart/2005/8/layout/bProcess4"/>
    <dgm:cxn modelId="{1F2C129E-D259-CE4E-B669-FC214AFE6775}" type="presParOf" srcId="{E6C6BD5E-2510-524D-85AC-FA32BBE83A90}" destId="{6C51E417-5736-1F4B-AAF0-3C20B1D51B08}" srcOrd="0" destOrd="0" presId="urn:microsoft.com/office/officeart/2005/8/layout/bProcess4"/>
    <dgm:cxn modelId="{4D468018-3B5F-D442-AF89-9CE8CFB6656F}" type="presParOf" srcId="{E6C6BD5E-2510-524D-85AC-FA32BBE83A90}" destId="{566C983A-D327-3D49-A3D6-FBF8C1337EED}" srcOrd="1" destOrd="0" presId="urn:microsoft.com/office/officeart/2005/8/layout/bProcess4"/>
    <dgm:cxn modelId="{2108D2BC-95F3-B648-A4BB-8FA701768B26}" type="presParOf" srcId="{4D415909-77FE-0F4B-BFC6-EB753D06AC0B}" destId="{E40E6D1D-5FCB-A643-8F1D-4CA4B170D50C}" srcOrd="31" destOrd="0" presId="urn:microsoft.com/office/officeart/2005/8/layout/bProcess4"/>
    <dgm:cxn modelId="{3F9823E8-A453-1542-888B-A41243E36DD0}" type="presParOf" srcId="{4D415909-77FE-0F4B-BFC6-EB753D06AC0B}" destId="{20F0E381-37F4-DE45-B749-E89F268008C0}" srcOrd="32" destOrd="0" presId="urn:microsoft.com/office/officeart/2005/8/layout/bProcess4"/>
    <dgm:cxn modelId="{C8F63B46-23CB-2E4B-9853-2356E39B30FD}" type="presParOf" srcId="{20F0E381-37F4-DE45-B749-E89F268008C0}" destId="{157FD3B5-4517-684D-825F-ED641843CF1E}" srcOrd="0" destOrd="0" presId="urn:microsoft.com/office/officeart/2005/8/layout/bProcess4"/>
    <dgm:cxn modelId="{FB0947AC-ACEC-F34F-9B94-A7357CAB7923}" type="presParOf" srcId="{20F0E381-37F4-DE45-B749-E89F268008C0}" destId="{22FDEE5B-50F3-8842-85DF-FAA6CA6CD7F5}" srcOrd="1" destOrd="0" presId="urn:microsoft.com/office/officeart/2005/8/layout/bProcess4"/>
    <dgm:cxn modelId="{554A0867-09DF-2B4F-9C69-21B31A02A9DE}" type="presParOf" srcId="{4D415909-77FE-0F4B-BFC6-EB753D06AC0B}" destId="{C954DCFE-E54E-144A-80C9-66E0ADB3153A}" srcOrd="33" destOrd="0" presId="urn:microsoft.com/office/officeart/2005/8/layout/bProcess4"/>
    <dgm:cxn modelId="{A3A5EB1E-04FB-5645-8E5C-A2847F461023}" type="presParOf" srcId="{4D415909-77FE-0F4B-BFC6-EB753D06AC0B}" destId="{7F5C711C-E80D-004C-8061-58BD9F360034}" srcOrd="34" destOrd="0" presId="urn:microsoft.com/office/officeart/2005/8/layout/bProcess4"/>
    <dgm:cxn modelId="{92DEFC30-3ABC-F944-868A-A2EF61E64CA9}" type="presParOf" srcId="{7F5C711C-E80D-004C-8061-58BD9F360034}" destId="{DC0FFB93-F243-444D-865D-DEC01EA3D0F3}" srcOrd="0" destOrd="0" presId="urn:microsoft.com/office/officeart/2005/8/layout/bProcess4"/>
    <dgm:cxn modelId="{024B2D9C-D93C-F24A-940C-5023FF6A4C60}" type="presParOf" srcId="{7F5C711C-E80D-004C-8061-58BD9F360034}" destId="{887B3031-3A96-6043-A347-23EC2A034DB5}" srcOrd="1" destOrd="0" presId="urn:microsoft.com/office/officeart/2005/8/layout/bProcess4"/>
    <dgm:cxn modelId="{256392BA-8F19-F549-97D9-D011CB9B77DB}" type="presParOf" srcId="{4D415909-77FE-0F4B-BFC6-EB753D06AC0B}" destId="{1D37FB3B-A346-4D4D-BC66-61F6D976C982}" srcOrd="35" destOrd="0" presId="urn:microsoft.com/office/officeart/2005/8/layout/bProcess4"/>
    <dgm:cxn modelId="{B99516CF-5E91-934B-ADA3-8354A5F9DC33}" type="presParOf" srcId="{4D415909-77FE-0F4B-BFC6-EB753D06AC0B}" destId="{63F65B3A-C9D2-2640-A900-28B993575FAF}" srcOrd="36" destOrd="0" presId="urn:microsoft.com/office/officeart/2005/8/layout/bProcess4"/>
    <dgm:cxn modelId="{F7E5861B-40EB-5747-9697-5B226B5EA695}" type="presParOf" srcId="{63F65B3A-C9D2-2640-A900-28B993575FAF}" destId="{FF08C94B-4CE0-6B48-B09B-53F683ECED3A}" srcOrd="0" destOrd="0" presId="urn:microsoft.com/office/officeart/2005/8/layout/bProcess4"/>
    <dgm:cxn modelId="{7125E335-03E2-574C-B6AB-8D7E0FF5EB86}" type="presParOf" srcId="{63F65B3A-C9D2-2640-A900-28B993575FAF}" destId="{56CD94AA-ED9A-5A45-BC6E-4A0A16FC5679}" srcOrd="1" destOrd="0" presId="urn:microsoft.com/office/officeart/2005/8/layout/bProcess4"/>
    <dgm:cxn modelId="{555B408E-BB4A-4F45-9CA8-5567D4573A2F}" type="presParOf" srcId="{4D415909-77FE-0F4B-BFC6-EB753D06AC0B}" destId="{352E46A1-6A0C-9247-A6D2-AD13D9EB8F7E}" srcOrd="37" destOrd="0" presId="urn:microsoft.com/office/officeart/2005/8/layout/bProcess4"/>
    <dgm:cxn modelId="{A0E3C75B-2ED2-C047-BFAB-76EFA1626745}" type="presParOf" srcId="{4D415909-77FE-0F4B-BFC6-EB753D06AC0B}" destId="{8AE16DE3-4A94-DE48-A891-194A1667E0E6}" srcOrd="38" destOrd="0" presId="urn:microsoft.com/office/officeart/2005/8/layout/bProcess4"/>
    <dgm:cxn modelId="{CF94F59A-9A91-C546-9CFE-54C9812292F2}" type="presParOf" srcId="{8AE16DE3-4A94-DE48-A891-194A1667E0E6}" destId="{C685DE42-F174-1949-8AEB-FB667B88989F}" srcOrd="0" destOrd="0" presId="urn:microsoft.com/office/officeart/2005/8/layout/bProcess4"/>
    <dgm:cxn modelId="{1D1A121E-E1B0-014D-800C-0F00BB9CF05B}" type="presParOf" srcId="{8AE16DE3-4A94-DE48-A891-194A1667E0E6}" destId="{AA00F66E-CD17-874B-9E51-4AACAB709D4E}" srcOrd="1" destOrd="0" presId="urn:microsoft.com/office/officeart/2005/8/layout/bProcess4"/>
    <dgm:cxn modelId="{DAE108E8-6480-3145-B1C1-F0BE0ED8AD69}" type="presParOf" srcId="{4D415909-77FE-0F4B-BFC6-EB753D06AC0B}" destId="{5AC0D389-5BE5-924A-AAB5-D16B3E409800}" srcOrd="39" destOrd="0" presId="urn:microsoft.com/office/officeart/2005/8/layout/bProcess4"/>
    <dgm:cxn modelId="{2A0C07B1-4861-AC4C-9195-339F2A01B0C4}" type="presParOf" srcId="{4D415909-77FE-0F4B-BFC6-EB753D06AC0B}" destId="{F4BC840A-FB6C-1347-A01A-3F4CE61F008E}" srcOrd="40" destOrd="0" presId="urn:microsoft.com/office/officeart/2005/8/layout/bProcess4"/>
    <dgm:cxn modelId="{F5811A54-E33D-8249-8FFA-EEB5DB76B47B}" type="presParOf" srcId="{F4BC840A-FB6C-1347-A01A-3F4CE61F008E}" destId="{1B5D0C2E-F3A7-924F-9086-5C2289A0AFC5}" srcOrd="0" destOrd="0" presId="urn:microsoft.com/office/officeart/2005/8/layout/bProcess4"/>
    <dgm:cxn modelId="{B5824AF5-AE6C-7B4F-98FC-7616250B04DA}" type="presParOf" srcId="{F4BC840A-FB6C-1347-A01A-3F4CE61F008E}" destId="{AAB26083-D5B5-9046-8DF3-D48C8864A75D}" srcOrd="1" destOrd="0" presId="urn:microsoft.com/office/officeart/2005/8/layout/bProcess4"/>
    <dgm:cxn modelId="{81847B59-8344-C143-B3D6-7F54DF481805}" type="presParOf" srcId="{4D415909-77FE-0F4B-BFC6-EB753D06AC0B}" destId="{5700D479-D3B1-7648-BB24-DF15170C7FC0}" srcOrd="41" destOrd="0" presId="urn:microsoft.com/office/officeart/2005/8/layout/bProcess4"/>
    <dgm:cxn modelId="{D195AD38-DF26-2748-959F-244DB09964CA}" type="presParOf" srcId="{4D415909-77FE-0F4B-BFC6-EB753D06AC0B}" destId="{B39FBE42-647B-9548-901F-4E1A015E70F6}" srcOrd="42" destOrd="0" presId="urn:microsoft.com/office/officeart/2005/8/layout/bProcess4"/>
    <dgm:cxn modelId="{6A2B53CC-36DD-D041-94EB-BB4800BD316E}" type="presParOf" srcId="{B39FBE42-647B-9548-901F-4E1A015E70F6}" destId="{A5B0BAD5-D730-7441-B0CA-9846FF4CC915}" srcOrd="0" destOrd="0" presId="urn:microsoft.com/office/officeart/2005/8/layout/bProcess4"/>
    <dgm:cxn modelId="{17BF0181-EA55-744F-957E-EB1907799F15}" type="presParOf" srcId="{B39FBE42-647B-9548-901F-4E1A015E70F6}" destId="{6DE78243-EF9B-3E40-9A22-3A8A45BE5B59}" srcOrd="1" destOrd="0" presId="urn:microsoft.com/office/officeart/2005/8/layout/bProcess4"/>
    <dgm:cxn modelId="{265DC62A-70F3-3947-AF45-A08C42551833}" type="presParOf" srcId="{4D415909-77FE-0F4B-BFC6-EB753D06AC0B}" destId="{D949F89E-9690-144B-BD2B-A2AD4C1E6BCF}" srcOrd="43" destOrd="0" presId="urn:microsoft.com/office/officeart/2005/8/layout/bProcess4"/>
    <dgm:cxn modelId="{BCFE75B7-9A19-2047-9F6F-A47C74BEAB87}" type="presParOf" srcId="{4D415909-77FE-0F4B-BFC6-EB753D06AC0B}" destId="{BF419536-DFFD-9E4D-A6D8-C7B62321F154}" srcOrd="44" destOrd="0" presId="urn:microsoft.com/office/officeart/2005/8/layout/bProcess4"/>
    <dgm:cxn modelId="{DBA79ED5-1F8F-1B4E-AB80-84E493713EBD}" type="presParOf" srcId="{BF419536-DFFD-9E4D-A6D8-C7B62321F154}" destId="{5FCB2E16-0028-0649-8806-066011932E6B}" srcOrd="0" destOrd="0" presId="urn:microsoft.com/office/officeart/2005/8/layout/bProcess4"/>
    <dgm:cxn modelId="{57CD480A-C992-B545-891D-26A843798AA5}" type="presParOf" srcId="{BF419536-DFFD-9E4D-A6D8-C7B62321F154}" destId="{80D3F66D-5EF6-8241-AE52-8B8E8F286029}" srcOrd="1" destOrd="0" presId="urn:microsoft.com/office/officeart/2005/8/layout/bProcess4"/>
    <dgm:cxn modelId="{0A803628-50A4-BE4F-BE75-63FAC47EB6A6}" type="presParOf" srcId="{4D415909-77FE-0F4B-BFC6-EB753D06AC0B}" destId="{CC440AD9-0DF2-7842-A075-40E6307EF2F1}" srcOrd="45" destOrd="0" presId="urn:microsoft.com/office/officeart/2005/8/layout/bProcess4"/>
    <dgm:cxn modelId="{E2A09924-08BA-9944-A9D4-1BA645958A19}" type="presParOf" srcId="{4D415909-77FE-0F4B-BFC6-EB753D06AC0B}" destId="{CEF9F7EA-ECEC-FB45-A9ED-85145704CED6}" srcOrd="46" destOrd="0" presId="urn:microsoft.com/office/officeart/2005/8/layout/bProcess4"/>
    <dgm:cxn modelId="{A3B050B8-44EC-DB48-A30C-2069CC1A4801}" type="presParOf" srcId="{CEF9F7EA-ECEC-FB45-A9ED-85145704CED6}" destId="{5FE0604E-2FFA-5946-A7C7-F5358FDCDBA1}" srcOrd="0" destOrd="0" presId="urn:microsoft.com/office/officeart/2005/8/layout/bProcess4"/>
    <dgm:cxn modelId="{E8872A92-247D-3246-8B7B-AA6EC984A4F7}" type="presParOf" srcId="{CEF9F7EA-ECEC-FB45-A9ED-85145704CED6}" destId="{140E35C2-4655-FD4A-AEE0-DA03D3AE8CEB}" srcOrd="1" destOrd="0" presId="urn:microsoft.com/office/officeart/2005/8/layout/bProcess4"/>
    <dgm:cxn modelId="{99D89444-62C1-514C-8C06-E26A7599CC3B}" type="presParOf" srcId="{4D415909-77FE-0F4B-BFC6-EB753D06AC0B}" destId="{5DE78AA6-62D4-114C-BF95-E6D12782F990}" srcOrd="47" destOrd="0" presId="urn:microsoft.com/office/officeart/2005/8/layout/bProcess4"/>
    <dgm:cxn modelId="{55A1B1BB-2191-FA4A-9FC9-D1A6EE53D0F5}" type="presParOf" srcId="{4D415909-77FE-0F4B-BFC6-EB753D06AC0B}" destId="{F2E01693-ADC8-2149-A387-A1D0BA84069A}" srcOrd="48" destOrd="0" presId="urn:microsoft.com/office/officeart/2005/8/layout/bProcess4"/>
    <dgm:cxn modelId="{2F78DEFD-1442-774B-946A-A98A7185E90B}" type="presParOf" srcId="{F2E01693-ADC8-2149-A387-A1D0BA84069A}" destId="{5AD2BF76-8452-7742-B004-EF37B1D12E04}" srcOrd="0" destOrd="0" presId="urn:microsoft.com/office/officeart/2005/8/layout/bProcess4"/>
    <dgm:cxn modelId="{7BEC09A6-4C76-3F4C-8BFA-4BC649CD8001}" type="presParOf" srcId="{F2E01693-ADC8-2149-A387-A1D0BA84069A}" destId="{30FB1A29-8003-2745-88FE-76B54EFE2305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FACCAC7-7848-CD40-9F34-BD876478B13F}" type="doc">
      <dgm:prSet loTypeId="urn:microsoft.com/office/officeart/2005/8/layout/vProcess5" loCatId="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93A2AA4-A63F-3F43-A8EC-84C4AD722893}">
      <dgm:prSet/>
      <dgm:spPr/>
      <dgm:t>
        <a:bodyPr/>
        <a:lstStyle/>
        <a:p>
          <a:pPr rtl="0"/>
          <a:r>
            <a:rPr lang="es-ES_tradnl" b="1" smtClean="0"/>
            <a:t>Lo que quiero aportar</a:t>
          </a:r>
          <a:endParaRPr lang="es-ES_tradnl" b="1"/>
        </a:p>
      </dgm:t>
    </dgm:pt>
    <dgm:pt modelId="{FA806B90-B50C-D64F-BA08-31D3DAA7D63A}" type="parTrans" cxnId="{AF7D0F5D-DA2C-AE4E-B659-30F29FE6B455}">
      <dgm:prSet/>
      <dgm:spPr/>
      <dgm:t>
        <a:bodyPr/>
        <a:lstStyle/>
        <a:p>
          <a:endParaRPr lang="es-ES"/>
        </a:p>
      </dgm:t>
    </dgm:pt>
    <dgm:pt modelId="{09F07AD9-0CF8-BB4D-B15C-1A9AD51596C7}" type="sibTrans" cxnId="{AF7D0F5D-DA2C-AE4E-B659-30F29FE6B455}">
      <dgm:prSet/>
      <dgm:spPr>
        <a:solidFill>
          <a:schemeClr val="accent2">
            <a:lumMod val="50000"/>
            <a:lumOff val="50000"/>
            <a:alpha val="90000"/>
          </a:schemeClr>
        </a:solidFill>
      </dgm:spPr>
      <dgm:t>
        <a:bodyPr/>
        <a:lstStyle/>
        <a:p>
          <a:endParaRPr lang="es-ES"/>
        </a:p>
      </dgm:t>
    </dgm:pt>
    <dgm:pt modelId="{5C5B90C5-75EF-D245-9CFF-8D95BD233F88}">
      <dgm:prSet/>
      <dgm:spPr>
        <a:solidFill>
          <a:srgbClr val="000090"/>
        </a:solidFill>
      </dgm:spPr>
      <dgm:t>
        <a:bodyPr/>
        <a:lstStyle/>
        <a:p>
          <a:pPr rtl="0"/>
          <a:r>
            <a:rPr lang="es-ES_tradnl" b="1" smtClean="0"/>
            <a:t>Lo que quiero recibir</a:t>
          </a:r>
          <a:endParaRPr lang="es-ES_tradnl" b="1"/>
        </a:p>
      </dgm:t>
    </dgm:pt>
    <dgm:pt modelId="{4ACB6B46-C4D2-7344-AB2A-7D6A1D11AF4F}" type="parTrans" cxnId="{97885987-14F0-A040-AF9F-1DB7734B5D44}">
      <dgm:prSet/>
      <dgm:spPr/>
      <dgm:t>
        <a:bodyPr/>
        <a:lstStyle/>
        <a:p>
          <a:endParaRPr lang="es-ES"/>
        </a:p>
      </dgm:t>
    </dgm:pt>
    <dgm:pt modelId="{B0EFFA8B-5502-E64A-8D92-7ABE91751416}" type="sibTrans" cxnId="{97885987-14F0-A040-AF9F-1DB7734B5D44}">
      <dgm:prSet/>
      <dgm:spPr>
        <a:solidFill>
          <a:srgbClr val="FD2F2F">
            <a:alpha val="90000"/>
          </a:srgbClr>
        </a:solidFill>
      </dgm:spPr>
      <dgm:t>
        <a:bodyPr/>
        <a:lstStyle/>
        <a:p>
          <a:endParaRPr lang="es-ES"/>
        </a:p>
      </dgm:t>
    </dgm:pt>
    <dgm:pt modelId="{27BF31EC-AAB8-854D-96DF-7A3BB7A4B544}">
      <dgm:prSet/>
      <dgm:spPr>
        <a:solidFill>
          <a:srgbClr val="660066"/>
        </a:solidFill>
      </dgm:spPr>
      <dgm:t>
        <a:bodyPr/>
        <a:lstStyle/>
        <a:p>
          <a:pPr rtl="0"/>
          <a:r>
            <a:rPr lang="es-ES_tradnl" b="1" smtClean="0"/>
            <a:t>Lo que hacemos juntos</a:t>
          </a:r>
          <a:endParaRPr lang="es-ES_tradnl" b="1"/>
        </a:p>
      </dgm:t>
    </dgm:pt>
    <dgm:pt modelId="{B7A0052E-634B-2641-A960-9DEEC9BA311C}" type="parTrans" cxnId="{F1D979F6-19CA-974B-AAF7-855161B7EA6E}">
      <dgm:prSet/>
      <dgm:spPr/>
      <dgm:t>
        <a:bodyPr/>
        <a:lstStyle/>
        <a:p>
          <a:endParaRPr lang="es-ES"/>
        </a:p>
      </dgm:t>
    </dgm:pt>
    <dgm:pt modelId="{B25218F6-BCCD-2043-813C-CA8DAE9E4CBE}" type="sibTrans" cxnId="{F1D979F6-19CA-974B-AAF7-855161B7EA6E}">
      <dgm:prSet/>
      <dgm:spPr>
        <a:solidFill>
          <a:srgbClr val="FD2F2F">
            <a:alpha val="90000"/>
          </a:srgbClr>
        </a:solidFill>
      </dgm:spPr>
      <dgm:t>
        <a:bodyPr/>
        <a:lstStyle/>
        <a:p>
          <a:endParaRPr lang="es-ES"/>
        </a:p>
      </dgm:t>
    </dgm:pt>
    <dgm:pt modelId="{33BAA22A-12CD-3844-84BE-43C9D5C6A10D}">
      <dgm:prSet/>
      <dgm:spPr>
        <a:solidFill>
          <a:srgbClr val="008000"/>
        </a:solidFill>
      </dgm:spPr>
      <dgm:t>
        <a:bodyPr/>
        <a:lstStyle/>
        <a:p>
          <a:pPr rtl="0"/>
          <a:r>
            <a:rPr lang="es-ES_tradnl" b="1" smtClean="0"/>
            <a:t>Lo que hacemos cada uno</a:t>
          </a:r>
          <a:endParaRPr lang="es-ES_tradnl" b="1"/>
        </a:p>
      </dgm:t>
    </dgm:pt>
    <dgm:pt modelId="{89C30EE2-41F6-0F49-9E17-5097DA55D464}" type="parTrans" cxnId="{1968BA3A-F49A-F844-95D7-72632FC3B41A}">
      <dgm:prSet/>
      <dgm:spPr/>
      <dgm:t>
        <a:bodyPr/>
        <a:lstStyle/>
        <a:p>
          <a:endParaRPr lang="es-ES"/>
        </a:p>
      </dgm:t>
    </dgm:pt>
    <dgm:pt modelId="{EF0424EA-490A-1649-9B0B-7608686BF08A}" type="sibTrans" cxnId="{1968BA3A-F49A-F844-95D7-72632FC3B41A}">
      <dgm:prSet/>
      <dgm:spPr>
        <a:solidFill>
          <a:srgbClr val="FD2F2F">
            <a:alpha val="90000"/>
          </a:srgbClr>
        </a:solidFill>
      </dgm:spPr>
      <dgm:t>
        <a:bodyPr/>
        <a:lstStyle/>
        <a:p>
          <a:endParaRPr lang="es-ES"/>
        </a:p>
      </dgm:t>
    </dgm:pt>
    <dgm:pt modelId="{0817AED6-C235-3C45-BE32-107B64ABA93E}">
      <dgm:prSet/>
      <dgm:spPr>
        <a:solidFill>
          <a:schemeClr val="tx1">
            <a:lumMod val="95000"/>
            <a:lumOff val="5000"/>
          </a:schemeClr>
        </a:solidFill>
      </dgm:spPr>
      <dgm:t>
        <a:bodyPr/>
        <a:lstStyle/>
        <a:p>
          <a:pPr rtl="0"/>
          <a:r>
            <a:rPr lang="es-ES_tradnl" b="1" dirty="0" smtClean="0"/>
            <a:t>Lo que no hace nadie</a:t>
          </a:r>
          <a:endParaRPr lang="es-ES_tradnl" b="1" dirty="0"/>
        </a:p>
      </dgm:t>
    </dgm:pt>
    <dgm:pt modelId="{F9A3133D-9542-8549-A8E3-056F8D4E77BD}" type="parTrans" cxnId="{1624903A-8543-B045-9B9A-0DED11841FBA}">
      <dgm:prSet/>
      <dgm:spPr/>
      <dgm:t>
        <a:bodyPr/>
        <a:lstStyle/>
        <a:p>
          <a:endParaRPr lang="es-ES"/>
        </a:p>
      </dgm:t>
    </dgm:pt>
    <dgm:pt modelId="{AA0D8D0C-44AD-0647-AAC6-BBB32FCD11ED}" type="sibTrans" cxnId="{1624903A-8543-B045-9B9A-0DED11841FBA}">
      <dgm:prSet/>
      <dgm:spPr/>
      <dgm:t>
        <a:bodyPr/>
        <a:lstStyle/>
        <a:p>
          <a:endParaRPr lang="es-ES"/>
        </a:p>
      </dgm:t>
    </dgm:pt>
    <dgm:pt modelId="{DE3AEA13-F9CB-874A-8E41-C1E4DAEFC1A3}" type="pres">
      <dgm:prSet presAssocID="{CFACCAC7-7848-CD40-9F34-BD876478B13F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A39978F-1AF7-9B4E-9E8F-AE5581483A1E}" type="pres">
      <dgm:prSet presAssocID="{CFACCAC7-7848-CD40-9F34-BD876478B13F}" presName="dummyMaxCanvas" presStyleCnt="0">
        <dgm:presLayoutVars/>
      </dgm:prSet>
      <dgm:spPr/>
    </dgm:pt>
    <dgm:pt modelId="{B7FD45B6-CFE9-9C4F-8F3C-9A67D6664BF5}" type="pres">
      <dgm:prSet presAssocID="{CFACCAC7-7848-CD40-9F34-BD876478B13F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CA1D056-1A59-E045-9989-BD0E14C67E0F}" type="pres">
      <dgm:prSet presAssocID="{CFACCAC7-7848-CD40-9F34-BD876478B13F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0E6603-7FA5-E840-8FED-DE3F924910BE}" type="pres">
      <dgm:prSet presAssocID="{CFACCAC7-7848-CD40-9F34-BD876478B13F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8C84C0F-0C83-8E43-A97F-B291E35268C5}" type="pres">
      <dgm:prSet presAssocID="{CFACCAC7-7848-CD40-9F34-BD876478B13F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9EB7458-6CA0-E843-BD0C-CB1C0861C268}" type="pres">
      <dgm:prSet presAssocID="{CFACCAC7-7848-CD40-9F34-BD876478B13F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EA4642-7AC3-9449-85BB-17BC3FCE280A}" type="pres">
      <dgm:prSet presAssocID="{CFACCAC7-7848-CD40-9F34-BD876478B13F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B3E0A71-8BDF-1F4E-952F-05B249F1A8CB}" type="pres">
      <dgm:prSet presAssocID="{CFACCAC7-7848-CD40-9F34-BD876478B13F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84F7287-B04D-A04D-ACC0-A6723CE30F6B}" type="pres">
      <dgm:prSet presAssocID="{CFACCAC7-7848-CD40-9F34-BD876478B13F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B7B208-CE86-6946-BA60-2D552A6FB514}" type="pres">
      <dgm:prSet presAssocID="{CFACCAC7-7848-CD40-9F34-BD876478B13F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8C7607C-1755-9D42-A1F5-E3CAC23103A8}" type="pres">
      <dgm:prSet presAssocID="{CFACCAC7-7848-CD40-9F34-BD876478B13F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6CB117B-B97F-834A-94EB-5B5F345E6C07}" type="pres">
      <dgm:prSet presAssocID="{CFACCAC7-7848-CD40-9F34-BD876478B13F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C7B815F-28B8-B547-AEE4-B8DB6FDA45CA}" type="pres">
      <dgm:prSet presAssocID="{CFACCAC7-7848-CD40-9F34-BD876478B13F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70CBD0E-3FC8-C545-A1C8-A095DD030DB7}" type="pres">
      <dgm:prSet presAssocID="{CFACCAC7-7848-CD40-9F34-BD876478B13F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14A50A-806F-C84B-9516-F807D9FD000E}" type="pres">
      <dgm:prSet presAssocID="{CFACCAC7-7848-CD40-9F34-BD876478B13F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B34DB65-7F56-F54F-9653-53AFA23F587C}" type="presOf" srcId="{CFACCAC7-7848-CD40-9F34-BD876478B13F}" destId="{DE3AEA13-F9CB-874A-8E41-C1E4DAEFC1A3}" srcOrd="0" destOrd="0" presId="urn:microsoft.com/office/officeart/2005/8/layout/vProcess5"/>
    <dgm:cxn modelId="{06EAC6CD-0421-5140-AC76-F104EC2DB528}" type="presOf" srcId="{33BAA22A-12CD-3844-84BE-43C9D5C6A10D}" destId="{D8C84C0F-0C83-8E43-A97F-B291E35268C5}" srcOrd="0" destOrd="0" presId="urn:microsoft.com/office/officeart/2005/8/layout/vProcess5"/>
    <dgm:cxn modelId="{BF2A90C3-B3FE-2145-A2A5-738E1A750100}" type="presOf" srcId="{0817AED6-C235-3C45-BE32-107B64ABA93E}" destId="{9014A50A-806F-C84B-9516-F807D9FD000E}" srcOrd="1" destOrd="0" presId="urn:microsoft.com/office/officeart/2005/8/layout/vProcess5"/>
    <dgm:cxn modelId="{67F2060B-C7CD-BC4B-B3ED-E71EC91346BA}" type="presOf" srcId="{09F07AD9-0CF8-BB4D-B15C-1A9AD51596C7}" destId="{A8EA4642-7AC3-9449-85BB-17BC3FCE280A}" srcOrd="0" destOrd="0" presId="urn:microsoft.com/office/officeart/2005/8/layout/vProcess5"/>
    <dgm:cxn modelId="{96C7AAC8-CC2E-E34B-BB75-C768C196414E}" type="presOf" srcId="{0817AED6-C235-3C45-BE32-107B64ABA93E}" destId="{39EB7458-6CA0-E843-BD0C-CB1C0861C268}" srcOrd="0" destOrd="0" presId="urn:microsoft.com/office/officeart/2005/8/layout/vProcess5"/>
    <dgm:cxn modelId="{DCB4E0D8-1175-5245-808D-5F8E3CEDECD7}" type="presOf" srcId="{EF0424EA-490A-1649-9B0B-7608686BF08A}" destId="{90B7B208-CE86-6946-BA60-2D552A6FB514}" srcOrd="0" destOrd="0" presId="urn:microsoft.com/office/officeart/2005/8/layout/vProcess5"/>
    <dgm:cxn modelId="{F1D979F6-19CA-974B-AAF7-855161B7EA6E}" srcId="{CFACCAC7-7848-CD40-9F34-BD876478B13F}" destId="{27BF31EC-AAB8-854D-96DF-7A3BB7A4B544}" srcOrd="2" destOrd="0" parTransId="{B7A0052E-634B-2641-A960-9DEEC9BA311C}" sibTransId="{B25218F6-BCCD-2043-813C-CA8DAE9E4CBE}"/>
    <dgm:cxn modelId="{9E97DFDF-EC7B-5041-BE43-149A3F3461AF}" type="presOf" srcId="{5C5B90C5-75EF-D245-9CFF-8D95BD233F88}" destId="{CCA1D056-1A59-E045-9989-BD0E14C67E0F}" srcOrd="0" destOrd="0" presId="urn:microsoft.com/office/officeart/2005/8/layout/vProcess5"/>
    <dgm:cxn modelId="{AF7D0F5D-DA2C-AE4E-B659-30F29FE6B455}" srcId="{CFACCAC7-7848-CD40-9F34-BD876478B13F}" destId="{E93A2AA4-A63F-3F43-A8EC-84C4AD722893}" srcOrd="0" destOrd="0" parTransId="{FA806B90-B50C-D64F-BA08-31D3DAA7D63A}" sibTransId="{09F07AD9-0CF8-BB4D-B15C-1A9AD51596C7}"/>
    <dgm:cxn modelId="{97885987-14F0-A040-AF9F-1DB7734B5D44}" srcId="{CFACCAC7-7848-CD40-9F34-BD876478B13F}" destId="{5C5B90C5-75EF-D245-9CFF-8D95BD233F88}" srcOrd="1" destOrd="0" parTransId="{4ACB6B46-C4D2-7344-AB2A-7D6A1D11AF4F}" sibTransId="{B0EFFA8B-5502-E64A-8D92-7ABE91751416}"/>
    <dgm:cxn modelId="{F412823C-E49B-6C46-9959-8F090D791E00}" type="presOf" srcId="{5C5B90C5-75EF-D245-9CFF-8D95BD233F88}" destId="{E6CB117B-B97F-834A-94EB-5B5F345E6C07}" srcOrd="1" destOrd="0" presId="urn:microsoft.com/office/officeart/2005/8/layout/vProcess5"/>
    <dgm:cxn modelId="{DFFEC5A0-40EA-CA43-B4A0-ED85E893BABC}" type="presOf" srcId="{33BAA22A-12CD-3844-84BE-43C9D5C6A10D}" destId="{370CBD0E-3FC8-C545-A1C8-A095DD030DB7}" srcOrd="1" destOrd="0" presId="urn:microsoft.com/office/officeart/2005/8/layout/vProcess5"/>
    <dgm:cxn modelId="{8D3F6BD9-D990-B749-B839-7B0E6715AF3D}" type="presOf" srcId="{B25218F6-BCCD-2043-813C-CA8DAE9E4CBE}" destId="{C84F7287-B04D-A04D-ACC0-A6723CE30F6B}" srcOrd="0" destOrd="0" presId="urn:microsoft.com/office/officeart/2005/8/layout/vProcess5"/>
    <dgm:cxn modelId="{1968BA3A-F49A-F844-95D7-72632FC3B41A}" srcId="{CFACCAC7-7848-CD40-9F34-BD876478B13F}" destId="{33BAA22A-12CD-3844-84BE-43C9D5C6A10D}" srcOrd="3" destOrd="0" parTransId="{89C30EE2-41F6-0F49-9E17-5097DA55D464}" sibTransId="{EF0424EA-490A-1649-9B0B-7608686BF08A}"/>
    <dgm:cxn modelId="{77979044-8AA6-294A-8368-A1AB75E4904B}" type="presOf" srcId="{27BF31EC-AAB8-854D-96DF-7A3BB7A4B544}" destId="{DC7B815F-28B8-B547-AEE4-B8DB6FDA45CA}" srcOrd="1" destOrd="0" presId="urn:microsoft.com/office/officeart/2005/8/layout/vProcess5"/>
    <dgm:cxn modelId="{A9B2E48F-DF52-7348-B2FD-B707A1F4EED2}" type="presOf" srcId="{27BF31EC-AAB8-854D-96DF-7A3BB7A4B544}" destId="{A70E6603-7FA5-E840-8FED-DE3F924910BE}" srcOrd="0" destOrd="0" presId="urn:microsoft.com/office/officeart/2005/8/layout/vProcess5"/>
    <dgm:cxn modelId="{1624903A-8543-B045-9B9A-0DED11841FBA}" srcId="{CFACCAC7-7848-CD40-9F34-BD876478B13F}" destId="{0817AED6-C235-3C45-BE32-107B64ABA93E}" srcOrd="4" destOrd="0" parTransId="{F9A3133D-9542-8549-A8E3-056F8D4E77BD}" sibTransId="{AA0D8D0C-44AD-0647-AAC6-BBB32FCD11ED}"/>
    <dgm:cxn modelId="{5B240C84-44BC-DB46-AF16-EC84B93DFBF5}" type="presOf" srcId="{B0EFFA8B-5502-E64A-8D92-7ABE91751416}" destId="{9B3E0A71-8BDF-1F4E-952F-05B249F1A8CB}" srcOrd="0" destOrd="0" presId="urn:microsoft.com/office/officeart/2005/8/layout/vProcess5"/>
    <dgm:cxn modelId="{62B55233-0BAE-8543-9DCD-21A00B6A95C2}" type="presOf" srcId="{E93A2AA4-A63F-3F43-A8EC-84C4AD722893}" destId="{B7FD45B6-CFE9-9C4F-8F3C-9A67D6664BF5}" srcOrd="0" destOrd="0" presId="urn:microsoft.com/office/officeart/2005/8/layout/vProcess5"/>
    <dgm:cxn modelId="{D391BB13-B9C5-D641-B1A8-1B8C280D5595}" type="presOf" srcId="{E93A2AA4-A63F-3F43-A8EC-84C4AD722893}" destId="{68C7607C-1755-9D42-A1F5-E3CAC23103A8}" srcOrd="1" destOrd="0" presId="urn:microsoft.com/office/officeart/2005/8/layout/vProcess5"/>
    <dgm:cxn modelId="{22BCD4A6-C088-964B-8705-DBAC621AC693}" type="presParOf" srcId="{DE3AEA13-F9CB-874A-8E41-C1E4DAEFC1A3}" destId="{5A39978F-1AF7-9B4E-9E8F-AE5581483A1E}" srcOrd="0" destOrd="0" presId="urn:microsoft.com/office/officeart/2005/8/layout/vProcess5"/>
    <dgm:cxn modelId="{8C057326-2053-314A-9E3F-82AEBEA852D9}" type="presParOf" srcId="{DE3AEA13-F9CB-874A-8E41-C1E4DAEFC1A3}" destId="{B7FD45B6-CFE9-9C4F-8F3C-9A67D6664BF5}" srcOrd="1" destOrd="0" presId="urn:microsoft.com/office/officeart/2005/8/layout/vProcess5"/>
    <dgm:cxn modelId="{BE452576-F6F8-E344-88D9-27458B59A1D2}" type="presParOf" srcId="{DE3AEA13-F9CB-874A-8E41-C1E4DAEFC1A3}" destId="{CCA1D056-1A59-E045-9989-BD0E14C67E0F}" srcOrd="2" destOrd="0" presId="urn:microsoft.com/office/officeart/2005/8/layout/vProcess5"/>
    <dgm:cxn modelId="{5DFA805A-9D07-8747-8B52-84DE122DD1DF}" type="presParOf" srcId="{DE3AEA13-F9CB-874A-8E41-C1E4DAEFC1A3}" destId="{A70E6603-7FA5-E840-8FED-DE3F924910BE}" srcOrd="3" destOrd="0" presId="urn:microsoft.com/office/officeart/2005/8/layout/vProcess5"/>
    <dgm:cxn modelId="{7970DD29-9A62-B049-801C-7875A711A3D9}" type="presParOf" srcId="{DE3AEA13-F9CB-874A-8E41-C1E4DAEFC1A3}" destId="{D8C84C0F-0C83-8E43-A97F-B291E35268C5}" srcOrd="4" destOrd="0" presId="urn:microsoft.com/office/officeart/2005/8/layout/vProcess5"/>
    <dgm:cxn modelId="{49780676-81AF-584F-A0C4-7F8D0A85BFE5}" type="presParOf" srcId="{DE3AEA13-F9CB-874A-8E41-C1E4DAEFC1A3}" destId="{39EB7458-6CA0-E843-BD0C-CB1C0861C268}" srcOrd="5" destOrd="0" presId="urn:microsoft.com/office/officeart/2005/8/layout/vProcess5"/>
    <dgm:cxn modelId="{72FB43FE-6C0E-9D46-86F3-0C034B5D0416}" type="presParOf" srcId="{DE3AEA13-F9CB-874A-8E41-C1E4DAEFC1A3}" destId="{A8EA4642-7AC3-9449-85BB-17BC3FCE280A}" srcOrd="6" destOrd="0" presId="urn:microsoft.com/office/officeart/2005/8/layout/vProcess5"/>
    <dgm:cxn modelId="{F8AEBA75-5FAD-CA45-A88A-3609BEBAB359}" type="presParOf" srcId="{DE3AEA13-F9CB-874A-8E41-C1E4DAEFC1A3}" destId="{9B3E0A71-8BDF-1F4E-952F-05B249F1A8CB}" srcOrd="7" destOrd="0" presId="urn:microsoft.com/office/officeart/2005/8/layout/vProcess5"/>
    <dgm:cxn modelId="{B3B40B2A-462C-0F4A-B0D3-4EF85EA808CA}" type="presParOf" srcId="{DE3AEA13-F9CB-874A-8E41-C1E4DAEFC1A3}" destId="{C84F7287-B04D-A04D-ACC0-A6723CE30F6B}" srcOrd="8" destOrd="0" presId="urn:microsoft.com/office/officeart/2005/8/layout/vProcess5"/>
    <dgm:cxn modelId="{92F0B522-0C6A-484E-A31F-ADA2259E15D3}" type="presParOf" srcId="{DE3AEA13-F9CB-874A-8E41-C1E4DAEFC1A3}" destId="{90B7B208-CE86-6946-BA60-2D552A6FB514}" srcOrd="9" destOrd="0" presId="urn:microsoft.com/office/officeart/2005/8/layout/vProcess5"/>
    <dgm:cxn modelId="{CF3F7D68-D59D-4042-831C-00CD6A53BC42}" type="presParOf" srcId="{DE3AEA13-F9CB-874A-8E41-C1E4DAEFC1A3}" destId="{68C7607C-1755-9D42-A1F5-E3CAC23103A8}" srcOrd="10" destOrd="0" presId="urn:microsoft.com/office/officeart/2005/8/layout/vProcess5"/>
    <dgm:cxn modelId="{EAB7756C-B324-6840-B2D1-711339F626D9}" type="presParOf" srcId="{DE3AEA13-F9CB-874A-8E41-C1E4DAEFC1A3}" destId="{E6CB117B-B97F-834A-94EB-5B5F345E6C07}" srcOrd="11" destOrd="0" presId="urn:microsoft.com/office/officeart/2005/8/layout/vProcess5"/>
    <dgm:cxn modelId="{357BAED0-AA00-7741-A34E-98C6C03652A8}" type="presParOf" srcId="{DE3AEA13-F9CB-874A-8E41-C1E4DAEFC1A3}" destId="{DC7B815F-28B8-B547-AEE4-B8DB6FDA45CA}" srcOrd="12" destOrd="0" presId="urn:microsoft.com/office/officeart/2005/8/layout/vProcess5"/>
    <dgm:cxn modelId="{F2E54F2C-04F6-844D-B58D-2CD0D212E01F}" type="presParOf" srcId="{DE3AEA13-F9CB-874A-8E41-C1E4DAEFC1A3}" destId="{370CBD0E-3FC8-C545-A1C8-A095DD030DB7}" srcOrd="13" destOrd="0" presId="urn:microsoft.com/office/officeart/2005/8/layout/vProcess5"/>
    <dgm:cxn modelId="{3C4A5065-48C3-2D48-B035-F45F47F86014}" type="presParOf" srcId="{DE3AEA13-F9CB-874A-8E41-C1E4DAEFC1A3}" destId="{9014A50A-806F-C84B-9516-F807D9FD000E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4168449-F90B-4E45-909D-3BB99A35804E}" type="doc">
      <dgm:prSet loTypeId="urn:microsoft.com/office/officeart/2008/layout/BubblePictureList" loCatId="" qsTypeId="urn:microsoft.com/office/officeart/2005/8/quickstyle/simple4" qsCatId="simple" csTypeId="urn:microsoft.com/office/officeart/2005/8/colors/accent1_2" csCatId="accent1" phldr="1"/>
      <dgm:spPr/>
    </dgm:pt>
    <dgm:pt modelId="{AE2A18F4-90A1-784E-9610-77CD99E726E6}">
      <dgm:prSet phldrT="[Texto]"/>
      <dgm:spPr/>
      <dgm:t>
        <a:bodyPr/>
        <a:lstStyle/>
        <a:p>
          <a:r>
            <a:rPr lang="es-ES" b="1" dirty="0" smtClean="0"/>
            <a:t>DESARRAIGO</a:t>
          </a:r>
          <a:endParaRPr lang="es-ES" b="1" dirty="0"/>
        </a:p>
      </dgm:t>
    </dgm:pt>
    <dgm:pt modelId="{B6A334E1-AA14-0C47-B0D0-EFAABF93F7A4}" type="parTrans" cxnId="{A33C0BA3-8F39-D740-92D0-C3DAB0DB2FF8}">
      <dgm:prSet/>
      <dgm:spPr/>
      <dgm:t>
        <a:bodyPr/>
        <a:lstStyle/>
        <a:p>
          <a:endParaRPr lang="es-ES"/>
        </a:p>
      </dgm:t>
    </dgm:pt>
    <dgm:pt modelId="{2131E4A4-EE17-6944-8CBD-9393D106D560}" type="sibTrans" cxnId="{A33C0BA3-8F39-D740-92D0-C3DAB0DB2FF8}">
      <dgm:prSet/>
      <dgm:spPr/>
      <dgm:t>
        <a:bodyPr/>
        <a:lstStyle/>
        <a:p>
          <a:endParaRPr lang="es-ES"/>
        </a:p>
      </dgm:t>
    </dgm:pt>
    <dgm:pt modelId="{F6652C21-5FEE-5241-A0DF-E9F91F243C8E}">
      <dgm:prSet phldrT="[Texto]"/>
      <dgm:spPr/>
      <dgm:t>
        <a:bodyPr/>
        <a:lstStyle/>
        <a:p>
          <a:r>
            <a:rPr lang="es-ES" b="1" dirty="0" smtClean="0"/>
            <a:t>RITMOS LABORALES</a:t>
          </a:r>
          <a:endParaRPr lang="es-ES" b="1" dirty="0"/>
        </a:p>
      </dgm:t>
    </dgm:pt>
    <dgm:pt modelId="{D606BC7A-B772-F746-9DDE-8D47AB04B5CF}" type="parTrans" cxnId="{B93384F3-1F6F-7C43-8B75-696EEB19164B}">
      <dgm:prSet/>
      <dgm:spPr/>
      <dgm:t>
        <a:bodyPr/>
        <a:lstStyle/>
        <a:p>
          <a:endParaRPr lang="es-ES"/>
        </a:p>
      </dgm:t>
    </dgm:pt>
    <dgm:pt modelId="{6B252468-C583-B543-9FA3-9C7A0ABAB81F}" type="sibTrans" cxnId="{B93384F3-1F6F-7C43-8B75-696EEB19164B}">
      <dgm:prSet/>
      <dgm:spPr/>
      <dgm:t>
        <a:bodyPr/>
        <a:lstStyle/>
        <a:p>
          <a:endParaRPr lang="es-ES"/>
        </a:p>
      </dgm:t>
    </dgm:pt>
    <dgm:pt modelId="{94D3296E-B990-344E-983A-26B6B9679EEA}">
      <dgm:prSet phldrT="[Texto]"/>
      <dgm:spPr/>
      <dgm:t>
        <a:bodyPr/>
        <a:lstStyle/>
        <a:p>
          <a:r>
            <a:rPr lang="es-ES" b="1" dirty="0" smtClean="0"/>
            <a:t>PRIORIDAD ECON</a:t>
          </a:r>
          <a:r>
            <a:rPr lang="es-ES" b="1" dirty="0" smtClean="0"/>
            <a:t>ÓMICA</a:t>
          </a:r>
          <a:endParaRPr lang="es-ES" b="1" dirty="0"/>
        </a:p>
      </dgm:t>
    </dgm:pt>
    <dgm:pt modelId="{2D7EC1D8-2CAF-5141-B244-7C6476281339}" type="parTrans" cxnId="{A466F33C-28C6-2744-ADFE-CED1BC1A352B}">
      <dgm:prSet/>
      <dgm:spPr/>
      <dgm:t>
        <a:bodyPr/>
        <a:lstStyle/>
        <a:p>
          <a:endParaRPr lang="es-ES"/>
        </a:p>
      </dgm:t>
    </dgm:pt>
    <dgm:pt modelId="{B8200BBD-C5E6-6345-AAE8-4C3BD80EED21}" type="sibTrans" cxnId="{A466F33C-28C6-2744-ADFE-CED1BC1A352B}">
      <dgm:prSet/>
      <dgm:spPr/>
      <dgm:t>
        <a:bodyPr/>
        <a:lstStyle/>
        <a:p>
          <a:endParaRPr lang="es-ES"/>
        </a:p>
      </dgm:t>
    </dgm:pt>
    <dgm:pt modelId="{AA0B815B-D34A-B347-B6B7-16498BA7C4A3}">
      <dgm:prSet phldrT="[Texto]"/>
      <dgm:spPr/>
      <dgm:t>
        <a:bodyPr/>
        <a:lstStyle/>
        <a:p>
          <a:r>
            <a:rPr lang="es-ES" dirty="0" smtClean="0"/>
            <a:t>Sentir – gustar</a:t>
          </a:r>
          <a:endParaRPr lang="es-ES" dirty="0"/>
        </a:p>
      </dgm:t>
    </dgm:pt>
    <dgm:pt modelId="{771B347F-28DC-3040-9985-41031E8E3137}" type="parTrans" cxnId="{6091AEBE-2CD6-744A-A418-83A991C1E045}">
      <dgm:prSet/>
      <dgm:spPr/>
      <dgm:t>
        <a:bodyPr/>
        <a:lstStyle/>
        <a:p>
          <a:endParaRPr lang="es-ES" dirty="0"/>
        </a:p>
      </dgm:t>
    </dgm:pt>
    <dgm:pt modelId="{05187487-61E7-6E47-8DF1-33C7CCCF2B79}" type="sibTrans" cxnId="{6091AEBE-2CD6-744A-A418-83A991C1E045}">
      <dgm:prSet/>
      <dgm:spPr/>
      <dgm:t>
        <a:bodyPr/>
        <a:lstStyle/>
        <a:p>
          <a:endParaRPr lang="es-ES"/>
        </a:p>
      </dgm:t>
    </dgm:pt>
    <dgm:pt modelId="{4FCE8B0F-76A9-134C-9CFC-79084837A1BB}">
      <dgm:prSet phldrT="[Texto]"/>
      <dgm:spPr/>
      <dgm:t>
        <a:bodyPr/>
        <a:lstStyle/>
        <a:p>
          <a:r>
            <a:rPr lang="es-ES" dirty="0" smtClean="0"/>
            <a:t>Movilidad</a:t>
          </a:r>
          <a:endParaRPr lang="es-ES" dirty="0"/>
        </a:p>
      </dgm:t>
    </dgm:pt>
    <dgm:pt modelId="{E78571C5-E711-1545-A4F1-2C1439D3E6E9}" type="parTrans" cxnId="{F1955C02-BB85-374D-8DB1-755F35A720FA}">
      <dgm:prSet/>
      <dgm:spPr/>
      <dgm:t>
        <a:bodyPr/>
        <a:lstStyle/>
        <a:p>
          <a:endParaRPr lang="es-ES"/>
        </a:p>
      </dgm:t>
    </dgm:pt>
    <dgm:pt modelId="{6444DA56-C1B4-F14B-A89F-3255734DE70E}" type="sibTrans" cxnId="{F1955C02-BB85-374D-8DB1-755F35A720FA}">
      <dgm:prSet/>
      <dgm:spPr/>
      <dgm:t>
        <a:bodyPr/>
        <a:lstStyle/>
        <a:p>
          <a:endParaRPr lang="es-ES"/>
        </a:p>
      </dgm:t>
    </dgm:pt>
    <dgm:pt modelId="{BB6E26C0-7D7F-7342-8364-F750AA5D25BA}">
      <dgm:prSet phldrT="[Texto]"/>
      <dgm:spPr/>
      <dgm:t>
        <a:bodyPr/>
        <a:lstStyle/>
        <a:p>
          <a:r>
            <a:rPr lang="es-ES" dirty="0" smtClean="0"/>
            <a:t>Migraci</a:t>
          </a:r>
          <a:r>
            <a:rPr lang="es-ES" dirty="0" smtClean="0"/>
            <a:t>ón</a:t>
          </a:r>
          <a:endParaRPr lang="es-ES" dirty="0"/>
        </a:p>
      </dgm:t>
    </dgm:pt>
    <dgm:pt modelId="{E1035976-E174-404C-8B02-4A3828A1CAC3}" type="parTrans" cxnId="{842F8ED9-3B62-BF4E-8857-5F716250F520}">
      <dgm:prSet/>
      <dgm:spPr/>
      <dgm:t>
        <a:bodyPr/>
        <a:lstStyle/>
        <a:p>
          <a:endParaRPr lang="es-ES"/>
        </a:p>
      </dgm:t>
    </dgm:pt>
    <dgm:pt modelId="{4C833141-5E88-B542-96C4-389CAFE81D71}" type="sibTrans" cxnId="{842F8ED9-3B62-BF4E-8857-5F716250F520}">
      <dgm:prSet/>
      <dgm:spPr/>
      <dgm:t>
        <a:bodyPr/>
        <a:lstStyle/>
        <a:p>
          <a:endParaRPr lang="es-ES"/>
        </a:p>
      </dgm:t>
    </dgm:pt>
    <dgm:pt modelId="{9428E091-BDDF-9843-AF7E-546E89C718B6}">
      <dgm:prSet phldrT="[Texto]"/>
      <dgm:spPr/>
      <dgm:t>
        <a:bodyPr/>
        <a:lstStyle/>
        <a:p>
          <a:r>
            <a:rPr lang="es-ES" dirty="0" smtClean="0"/>
            <a:t>Desorden</a:t>
          </a:r>
          <a:endParaRPr lang="es-ES" dirty="0"/>
        </a:p>
      </dgm:t>
    </dgm:pt>
    <dgm:pt modelId="{9DF4C2B4-B027-9244-ADED-3683FF5DE849}" type="parTrans" cxnId="{4194712C-3A62-BA49-AEBA-0A7B9A9FD8FE}">
      <dgm:prSet/>
      <dgm:spPr/>
      <dgm:t>
        <a:bodyPr/>
        <a:lstStyle/>
        <a:p>
          <a:endParaRPr lang="es-ES"/>
        </a:p>
      </dgm:t>
    </dgm:pt>
    <dgm:pt modelId="{FEBE3972-0AFF-EA4B-BE99-DE452E3F9EE3}" type="sibTrans" cxnId="{4194712C-3A62-BA49-AEBA-0A7B9A9FD8FE}">
      <dgm:prSet/>
      <dgm:spPr/>
      <dgm:t>
        <a:bodyPr/>
        <a:lstStyle/>
        <a:p>
          <a:endParaRPr lang="es-ES"/>
        </a:p>
      </dgm:t>
    </dgm:pt>
    <dgm:pt modelId="{BB01D3DF-E27E-5442-A7BB-A1692C6E5A77}">
      <dgm:prSet phldrT="[Texto]"/>
      <dgm:spPr/>
      <dgm:t>
        <a:bodyPr/>
        <a:lstStyle/>
        <a:p>
          <a:r>
            <a:rPr lang="es-ES" dirty="0" smtClean="0"/>
            <a:t>Dependencia</a:t>
          </a:r>
          <a:endParaRPr lang="es-ES" dirty="0"/>
        </a:p>
      </dgm:t>
    </dgm:pt>
    <dgm:pt modelId="{2AAC1F06-2697-B140-8250-6BAE328ACF6E}" type="parTrans" cxnId="{82E71858-D8A6-204D-951D-9B60931309A7}">
      <dgm:prSet/>
      <dgm:spPr/>
      <dgm:t>
        <a:bodyPr/>
        <a:lstStyle/>
        <a:p>
          <a:endParaRPr lang="es-ES"/>
        </a:p>
      </dgm:t>
    </dgm:pt>
    <dgm:pt modelId="{A5E750A8-AB36-5D40-A63C-2F5B0983AA87}" type="sibTrans" cxnId="{82E71858-D8A6-204D-951D-9B60931309A7}">
      <dgm:prSet/>
      <dgm:spPr/>
      <dgm:t>
        <a:bodyPr/>
        <a:lstStyle/>
        <a:p>
          <a:endParaRPr lang="es-ES"/>
        </a:p>
      </dgm:t>
    </dgm:pt>
    <dgm:pt modelId="{DA8F3D3A-3C45-BE44-BA9F-6968A51CDAD1}">
      <dgm:prSet phldrT="[Texto]"/>
      <dgm:spPr/>
      <dgm:t>
        <a:bodyPr/>
        <a:lstStyle/>
        <a:p>
          <a:r>
            <a:rPr lang="es-ES" dirty="0" err="1" smtClean="0"/>
            <a:t>Extractivismo</a:t>
          </a:r>
          <a:endParaRPr lang="es-ES" dirty="0"/>
        </a:p>
      </dgm:t>
    </dgm:pt>
    <dgm:pt modelId="{18592804-81CD-B84A-9DA0-904B95BE2BC8}" type="parTrans" cxnId="{B4907786-9961-5C48-82C9-5D6D9B03F4D1}">
      <dgm:prSet/>
      <dgm:spPr/>
      <dgm:t>
        <a:bodyPr/>
        <a:lstStyle/>
        <a:p>
          <a:endParaRPr lang="es-ES"/>
        </a:p>
      </dgm:t>
    </dgm:pt>
    <dgm:pt modelId="{4E9EA422-F5FD-5042-A05A-3945EB7EDF5E}" type="sibTrans" cxnId="{B4907786-9961-5C48-82C9-5D6D9B03F4D1}">
      <dgm:prSet/>
      <dgm:spPr/>
      <dgm:t>
        <a:bodyPr/>
        <a:lstStyle/>
        <a:p>
          <a:endParaRPr lang="es-ES"/>
        </a:p>
      </dgm:t>
    </dgm:pt>
    <dgm:pt modelId="{8ECCF0C6-8911-7C45-86FA-2391EFB6519B}">
      <dgm:prSet phldrT="[Texto]"/>
      <dgm:spPr/>
      <dgm:t>
        <a:bodyPr/>
        <a:lstStyle/>
        <a:p>
          <a:r>
            <a:rPr lang="es-ES" dirty="0" smtClean="0"/>
            <a:t>Consumismo</a:t>
          </a:r>
          <a:endParaRPr lang="es-ES" dirty="0"/>
        </a:p>
      </dgm:t>
    </dgm:pt>
    <dgm:pt modelId="{7568BC08-3943-FE4F-976E-394383B736F9}" type="parTrans" cxnId="{45D26004-A446-3A4D-B4CE-725792B35EFA}">
      <dgm:prSet/>
      <dgm:spPr/>
      <dgm:t>
        <a:bodyPr/>
        <a:lstStyle/>
        <a:p>
          <a:endParaRPr lang="es-ES"/>
        </a:p>
      </dgm:t>
    </dgm:pt>
    <dgm:pt modelId="{BEDC76FD-50ED-744E-A1BA-1CC67A9FE580}" type="sibTrans" cxnId="{45D26004-A446-3A4D-B4CE-725792B35EFA}">
      <dgm:prSet/>
      <dgm:spPr/>
      <dgm:t>
        <a:bodyPr/>
        <a:lstStyle/>
        <a:p>
          <a:endParaRPr lang="es-ES"/>
        </a:p>
      </dgm:t>
    </dgm:pt>
    <dgm:pt modelId="{6E64B1DA-9C33-5048-993B-4D75B5802B34}">
      <dgm:prSet phldrT="[Texto]"/>
      <dgm:spPr/>
      <dgm:t>
        <a:bodyPr/>
        <a:lstStyle/>
        <a:p>
          <a:r>
            <a:rPr lang="es-ES" b="1" dirty="0" smtClean="0"/>
            <a:t>VALORES SIN VALOR</a:t>
          </a:r>
          <a:endParaRPr lang="es-ES" b="1" dirty="0"/>
        </a:p>
      </dgm:t>
    </dgm:pt>
    <dgm:pt modelId="{C4E375BD-9A9F-114C-BF09-2124E20796EF}" type="parTrans" cxnId="{32FAEDF6-5FD8-F84E-A744-C2C0C21219F9}">
      <dgm:prSet/>
      <dgm:spPr/>
      <dgm:t>
        <a:bodyPr/>
        <a:lstStyle/>
        <a:p>
          <a:endParaRPr lang="es-ES"/>
        </a:p>
      </dgm:t>
    </dgm:pt>
    <dgm:pt modelId="{738D364F-E09D-7B41-AA9B-96C1FCFA9772}" type="sibTrans" cxnId="{32FAEDF6-5FD8-F84E-A744-C2C0C21219F9}">
      <dgm:prSet/>
      <dgm:spPr/>
      <dgm:t>
        <a:bodyPr/>
        <a:lstStyle/>
        <a:p>
          <a:endParaRPr lang="es-ES"/>
        </a:p>
      </dgm:t>
    </dgm:pt>
    <dgm:pt modelId="{DA767C57-7C5A-874F-A001-2DDF89F63FF0}">
      <dgm:prSet phldrT="[Texto]"/>
      <dgm:spPr/>
      <dgm:t>
        <a:bodyPr/>
        <a:lstStyle/>
        <a:p>
          <a:r>
            <a:rPr lang="es-ES" dirty="0" smtClean="0"/>
            <a:t>Sobrevivir</a:t>
          </a:r>
          <a:endParaRPr lang="es-ES" dirty="0"/>
        </a:p>
      </dgm:t>
    </dgm:pt>
    <dgm:pt modelId="{74A6D59D-DCCC-3A49-AAE7-EA673933CF75}" type="parTrans" cxnId="{8EC65E39-5A15-E24D-BD6E-F8A1782FBD86}">
      <dgm:prSet/>
      <dgm:spPr/>
      <dgm:t>
        <a:bodyPr/>
        <a:lstStyle/>
        <a:p>
          <a:endParaRPr lang="es-ES"/>
        </a:p>
      </dgm:t>
    </dgm:pt>
    <dgm:pt modelId="{D0E349E4-F9D9-584D-9452-1EB6870C0237}" type="sibTrans" cxnId="{8EC65E39-5A15-E24D-BD6E-F8A1782FBD86}">
      <dgm:prSet/>
      <dgm:spPr/>
      <dgm:t>
        <a:bodyPr/>
        <a:lstStyle/>
        <a:p>
          <a:endParaRPr lang="es-ES"/>
        </a:p>
      </dgm:t>
    </dgm:pt>
    <dgm:pt modelId="{3727FF5E-D6BF-FF49-8644-84377F80B0EF}">
      <dgm:prSet phldrT="[Texto]"/>
      <dgm:spPr/>
      <dgm:t>
        <a:bodyPr/>
        <a:lstStyle/>
        <a:p>
          <a:r>
            <a:rPr lang="es-ES" dirty="0" smtClean="0"/>
            <a:t>Religi</a:t>
          </a:r>
          <a:r>
            <a:rPr lang="es-ES" dirty="0" smtClean="0"/>
            <a:t>ón y religiones</a:t>
          </a:r>
          <a:endParaRPr lang="es-ES" dirty="0"/>
        </a:p>
      </dgm:t>
    </dgm:pt>
    <dgm:pt modelId="{0AC2F14E-F01E-6640-BCEC-801D1A0AE41E}" type="parTrans" cxnId="{B52D0337-02CB-C643-8FC5-39EF06489EF4}">
      <dgm:prSet/>
      <dgm:spPr/>
      <dgm:t>
        <a:bodyPr/>
        <a:lstStyle/>
        <a:p>
          <a:endParaRPr lang="es-ES"/>
        </a:p>
      </dgm:t>
    </dgm:pt>
    <dgm:pt modelId="{18B810C6-956F-9944-B82C-6F06D8F89517}" type="sibTrans" cxnId="{B52D0337-02CB-C643-8FC5-39EF06489EF4}">
      <dgm:prSet/>
      <dgm:spPr/>
      <dgm:t>
        <a:bodyPr/>
        <a:lstStyle/>
        <a:p>
          <a:endParaRPr lang="es-ES"/>
        </a:p>
      </dgm:t>
    </dgm:pt>
    <dgm:pt modelId="{D3ABBA0D-920E-2543-99EB-9C102905C91F}">
      <dgm:prSet phldrT="[Texto]"/>
      <dgm:spPr/>
      <dgm:t>
        <a:bodyPr/>
        <a:lstStyle/>
        <a:p>
          <a:r>
            <a:rPr lang="es-ES" dirty="0" smtClean="0"/>
            <a:t>Aculturaci</a:t>
          </a:r>
          <a:r>
            <a:rPr lang="es-ES" dirty="0" smtClean="0"/>
            <a:t>ón</a:t>
          </a:r>
          <a:endParaRPr lang="es-ES" dirty="0"/>
        </a:p>
      </dgm:t>
    </dgm:pt>
    <dgm:pt modelId="{5AAB4649-ACDE-5E42-B62D-C4186D9F1822}" type="parTrans" cxnId="{D64BBEC4-C8C9-6E4E-AFC3-4ACC92C8C0BD}">
      <dgm:prSet/>
      <dgm:spPr/>
      <dgm:t>
        <a:bodyPr/>
        <a:lstStyle/>
        <a:p>
          <a:endParaRPr lang="es-ES"/>
        </a:p>
      </dgm:t>
    </dgm:pt>
    <dgm:pt modelId="{9681852F-3617-ED40-9B70-D1C63A0451C8}" type="sibTrans" cxnId="{D64BBEC4-C8C9-6E4E-AFC3-4ACC92C8C0BD}">
      <dgm:prSet/>
      <dgm:spPr/>
      <dgm:t>
        <a:bodyPr/>
        <a:lstStyle/>
        <a:p>
          <a:endParaRPr lang="es-ES"/>
        </a:p>
      </dgm:t>
    </dgm:pt>
    <dgm:pt modelId="{202F5B47-0180-4F47-9504-B47506B06DB2}">
      <dgm:prSet phldrT="[Texto]"/>
      <dgm:spPr/>
      <dgm:t>
        <a:bodyPr/>
        <a:lstStyle/>
        <a:p>
          <a:r>
            <a:rPr lang="es-ES" dirty="0" smtClean="0"/>
            <a:t>Ausencia familiar</a:t>
          </a:r>
          <a:endParaRPr lang="es-ES" dirty="0"/>
        </a:p>
      </dgm:t>
    </dgm:pt>
    <dgm:pt modelId="{4560CF57-B089-F64A-8043-372E030B6057}" type="parTrans" cxnId="{EEEC3963-C3D3-C14D-B16A-27039899C11A}">
      <dgm:prSet/>
      <dgm:spPr/>
      <dgm:t>
        <a:bodyPr/>
        <a:lstStyle/>
        <a:p>
          <a:endParaRPr lang="es-ES"/>
        </a:p>
      </dgm:t>
    </dgm:pt>
    <dgm:pt modelId="{9690DAE5-98F5-0142-9FC3-E305AC20E44F}" type="sibTrans" cxnId="{EEEC3963-C3D3-C14D-B16A-27039899C11A}">
      <dgm:prSet/>
      <dgm:spPr/>
      <dgm:t>
        <a:bodyPr/>
        <a:lstStyle/>
        <a:p>
          <a:endParaRPr lang="es-ES"/>
        </a:p>
      </dgm:t>
    </dgm:pt>
    <dgm:pt modelId="{33C4A576-39BC-7C49-8C03-59212F6B608D}">
      <dgm:prSet phldrT="[Texto]"/>
      <dgm:spPr/>
      <dgm:t>
        <a:bodyPr/>
        <a:lstStyle/>
        <a:p>
          <a:r>
            <a:rPr lang="es-ES" dirty="0" smtClean="0"/>
            <a:t>Deuda: estilo de vida</a:t>
          </a:r>
          <a:endParaRPr lang="es-ES" dirty="0"/>
        </a:p>
      </dgm:t>
    </dgm:pt>
    <dgm:pt modelId="{14B9713D-4A69-3846-8A8A-17085BE7850A}" type="parTrans" cxnId="{E5143591-4C73-E440-B122-C40DCDAD9A09}">
      <dgm:prSet/>
      <dgm:spPr/>
      <dgm:t>
        <a:bodyPr/>
        <a:lstStyle/>
        <a:p>
          <a:endParaRPr lang="es-ES"/>
        </a:p>
      </dgm:t>
    </dgm:pt>
    <dgm:pt modelId="{3354897B-F09D-7743-B29D-2A6DF072FBC7}" type="sibTrans" cxnId="{E5143591-4C73-E440-B122-C40DCDAD9A09}">
      <dgm:prSet/>
      <dgm:spPr/>
      <dgm:t>
        <a:bodyPr/>
        <a:lstStyle/>
        <a:p>
          <a:endParaRPr lang="es-ES"/>
        </a:p>
      </dgm:t>
    </dgm:pt>
    <dgm:pt modelId="{FD045619-3008-7E41-814B-81364BEFD8CF}" type="pres">
      <dgm:prSet presAssocID="{64168449-F90B-4E45-909D-3BB99A35804E}" presName="Name0" presStyleCnt="0">
        <dgm:presLayoutVars>
          <dgm:chMax val="8"/>
          <dgm:chPref val="8"/>
          <dgm:dir/>
        </dgm:presLayoutVars>
      </dgm:prSet>
      <dgm:spPr/>
    </dgm:pt>
    <dgm:pt modelId="{570738DC-046E-C842-A7BD-5CBE3CA5D0C4}" type="pres">
      <dgm:prSet presAssocID="{AE2A18F4-90A1-784E-9610-77CD99E726E6}" presName="parent_text_1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1678CB6-CC0B-D440-BC29-52C9E0E7D13C}" type="pres">
      <dgm:prSet presAssocID="{AE2A18F4-90A1-784E-9610-77CD99E726E6}" presName="image_accent_1" presStyleCnt="0"/>
      <dgm:spPr/>
    </dgm:pt>
    <dgm:pt modelId="{7A388C86-D0BE-3843-B3F0-A559D839613C}" type="pres">
      <dgm:prSet presAssocID="{AE2A18F4-90A1-784E-9610-77CD99E726E6}" presName="imageAccentRepeatNode" presStyleLbl="alignNode1" presStyleIdx="0" presStyleCnt="8"/>
      <dgm:spPr/>
    </dgm:pt>
    <dgm:pt modelId="{C793E918-851B-6E4F-BB9C-8ED40DEA8FB1}" type="pres">
      <dgm:prSet presAssocID="{AE2A18F4-90A1-784E-9610-77CD99E726E6}" presName="accent_1" presStyleLbl="alignNode1" presStyleIdx="1" presStyleCnt="8"/>
      <dgm:spPr/>
    </dgm:pt>
    <dgm:pt modelId="{F2C7603C-5504-CC4F-B061-6855F558BA7A}" type="pres">
      <dgm:prSet presAssocID="{2131E4A4-EE17-6944-8CBD-9393D106D560}" presName="image_1" presStyleCnt="0"/>
      <dgm:spPr/>
    </dgm:pt>
    <dgm:pt modelId="{440978E6-98F3-2948-9E64-7EBE4938FF51}" type="pres">
      <dgm:prSet presAssocID="{2131E4A4-EE17-6944-8CBD-9393D106D560}" presName="imageRepeatNode" presStyleLbl="fgImgPlace1" presStyleIdx="0" presStyleCnt="4"/>
      <dgm:spPr/>
    </dgm:pt>
    <dgm:pt modelId="{001ED5CF-CDB9-CC4A-87C9-C9B3BDC450AF}" type="pres">
      <dgm:prSet presAssocID="{F6652C21-5FEE-5241-A0DF-E9F91F243C8E}" presName="parent_text_2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D07C7D79-B274-BC48-9020-DE01A824A7B9}" type="pres">
      <dgm:prSet presAssocID="{F6652C21-5FEE-5241-A0DF-E9F91F243C8E}" presName="image_accent_2" presStyleCnt="0"/>
      <dgm:spPr/>
    </dgm:pt>
    <dgm:pt modelId="{3EEA9C0E-23D4-A246-9381-D452BA8CE99E}" type="pres">
      <dgm:prSet presAssocID="{F6652C21-5FEE-5241-A0DF-E9F91F243C8E}" presName="imageAccentRepeatNode" presStyleLbl="alignNode1" presStyleIdx="2" presStyleCnt="8"/>
      <dgm:spPr/>
    </dgm:pt>
    <dgm:pt modelId="{DFCBEE4C-52EF-234E-A283-8F1910378B38}" type="pres">
      <dgm:prSet presAssocID="{6B252468-C583-B543-9FA3-9C7A0ABAB81F}" presName="image_2" presStyleCnt="0"/>
      <dgm:spPr/>
    </dgm:pt>
    <dgm:pt modelId="{8C19AA0D-BFBB-5641-8846-CFFEDA9B4B3F}" type="pres">
      <dgm:prSet presAssocID="{6B252468-C583-B543-9FA3-9C7A0ABAB81F}" presName="imageRepeatNode" presStyleLbl="fgImgPlace1" presStyleIdx="1" presStyleCnt="4"/>
      <dgm:spPr/>
    </dgm:pt>
    <dgm:pt modelId="{C9462E71-2F0F-3843-BD5D-EF0DACDB7E96}" type="pres">
      <dgm:prSet presAssocID="{94D3296E-B990-344E-983A-26B6B9679EEA}" presName="image_accent_3" presStyleCnt="0"/>
      <dgm:spPr/>
    </dgm:pt>
    <dgm:pt modelId="{077B87FB-A0F9-FE44-8426-F345384052C2}" type="pres">
      <dgm:prSet presAssocID="{94D3296E-B990-344E-983A-26B6B9679EEA}" presName="imageAccentRepeatNode" presStyleLbl="alignNode1" presStyleIdx="3" presStyleCnt="8"/>
      <dgm:spPr/>
    </dgm:pt>
    <dgm:pt modelId="{F66E3FA2-7138-D049-948F-837C865A35D6}" type="pres">
      <dgm:prSet presAssocID="{94D3296E-B990-344E-983A-26B6B9679EEA}" presName="parent_text_3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4C0EDD6-86BB-D64C-B34D-8DD5FCD46163}" type="pres">
      <dgm:prSet presAssocID="{94D3296E-B990-344E-983A-26B6B9679EEA}" presName="accent_2" presStyleLbl="alignNode1" presStyleIdx="4" presStyleCnt="8"/>
      <dgm:spPr/>
    </dgm:pt>
    <dgm:pt modelId="{F423EAA5-A10B-6C4A-ADA4-857A9EC35FBC}" type="pres">
      <dgm:prSet presAssocID="{94D3296E-B990-344E-983A-26B6B9679EEA}" presName="accent_3" presStyleLbl="alignNode1" presStyleIdx="5" presStyleCnt="8"/>
      <dgm:spPr/>
    </dgm:pt>
    <dgm:pt modelId="{C07D945B-FCC5-F149-8AE0-6893B6D0D9DB}" type="pres">
      <dgm:prSet presAssocID="{B8200BBD-C5E6-6345-AAE8-4C3BD80EED21}" presName="image_3" presStyleCnt="0"/>
      <dgm:spPr/>
    </dgm:pt>
    <dgm:pt modelId="{8E9E0B6E-242D-FB4C-BECA-670FB247E5E3}" type="pres">
      <dgm:prSet presAssocID="{B8200BBD-C5E6-6345-AAE8-4C3BD80EED21}" presName="imageRepeatNode" presStyleLbl="fgImgPlace1" presStyleIdx="2" presStyleCnt="4"/>
      <dgm:spPr/>
    </dgm:pt>
    <dgm:pt modelId="{4C5BF160-E03A-3240-BB27-AC04A0CBE9DF}" type="pres">
      <dgm:prSet presAssocID="{6E64B1DA-9C33-5048-993B-4D75B5802B34}" presName="image_accent_4" presStyleCnt="0"/>
      <dgm:spPr/>
    </dgm:pt>
    <dgm:pt modelId="{4D0BBF7C-936A-7E40-B252-24A2EFDF9DDE}" type="pres">
      <dgm:prSet presAssocID="{6E64B1DA-9C33-5048-993B-4D75B5802B34}" presName="imageAccentRepeatNode" presStyleLbl="alignNode1" presStyleIdx="6" presStyleCnt="8"/>
      <dgm:spPr/>
    </dgm:pt>
    <dgm:pt modelId="{E9D3B526-333A-0D4C-A0D9-7E274263BB46}" type="pres">
      <dgm:prSet presAssocID="{6E64B1DA-9C33-5048-993B-4D75B5802B34}" presName="parent_text_4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6E0AF94-25A3-0646-AEC1-B0DA66E3B4DF}" type="pres">
      <dgm:prSet presAssocID="{6E64B1DA-9C33-5048-993B-4D75B5802B34}" presName="accent_4" presStyleLbl="alignNode1" presStyleIdx="7" presStyleCnt="8"/>
      <dgm:spPr/>
    </dgm:pt>
    <dgm:pt modelId="{A580CE6D-EEE7-5644-AD21-08C432A9AC36}" type="pres">
      <dgm:prSet presAssocID="{738D364F-E09D-7B41-AA9B-96C1FCFA9772}" presName="image_4" presStyleCnt="0"/>
      <dgm:spPr/>
    </dgm:pt>
    <dgm:pt modelId="{D9900898-DAAC-EB43-9EA8-A66B3CCCB58B}" type="pres">
      <dgm:prSet presAssocID="{738D364F-E09D-7B41-AA9B-96C1FCFA9772}" presName="imageRepeatNode" presStyleLbl="fgImgPlace1" presStyleIdx="3" presStyleCnt="4"/>
      <dgm:spPr/>
    </dgm:pt>
  </dgm:ptLst>
  <dgm:cxnLst>
    <dgm:cxn modelId="{C30845B1-4BF3-E443-84AD-0D5130BD4386}" type="presOf" srcId="{64168449-F90B-4E45-909D-3BB99A35804E}" destId="{FD045619-3008-7E41-814B-81364BEFD8CF}" srcOrd="0" destOrd="0" presId="urn:microsoft.com/office/officeart/2008/layout/BubblePictureList"/>
    <dgm:cxn modelId="{E5143591-4C73-E440-B122-C40DCDAD9A09}" srcId="{94D3296E-B990-344E-983A-26B6B9679EEA}" destId="{33C4A576-39BC-7C49-8C03-59212F6B608D}" srcOrd="2" destOrd="0" parTransId="{14B9713D-4A69-3846-8A8A-17085BE7850A}" sibTransId="{3354897B-F09D-7743-B29D-2A6DF072FBC7}"/>
    <dgm:cxn modelId="{951A1AB5-392E-434E-908B-2FEFD5B9008F}" type="presOf" srcId="{8ECCF0C6-8911-7C45-86FA-2391EFB6519B}" destId="{F66E3FA2-7138-D049-948F-837C865A35D6}" srcOrd="0" destOrd="5" presId="urn:microsoft.com/office/officeart/2008/layout/BubblePictureList"/>
    <dgm:cxn modelId="{4C902C04-633B-4B46-A781-F9A5A2EBE49C}" type="presOf" srcId="{6E64B1DA-9C33-5048-993B-4D75B5802B34}" destId="{E9D3B526-333A-0D4C-A0D9-7E274263BB46}" srcOrd="0" destOrd="0" presId="urn:microsoft.com/office/officeart/2008/layout/BubblePictureList"/>
    <dgm:cxn modelId="{259C43DE-7350-2842-85D3-B0F3D08321C3}" type="presOf" srcId="{14B9713D-4A69-3846-8A8A-17085BE7850A}" destId="{F66E3FA2-7138-D049-948F-837C865A35D6}" srcOrd="0" destOrd="7" presId="urn:microsoft.com/office/officeart/2008/layout/BubblePictureList"/>
    <dgm:cxn modelId="{AFE6F9F1-C1D4-3B4D-BD7F-72D2358725C6}" type="presOf" srcId="{A5E750A8-AB36-5D40-A63C-2F5B0983AA87}" destId="{001ED5CF-CDB9-CC4A-87C9-C9B3BDC450AF}" srcOrd="0" destOrd="6" presId="urn:microsoft.com/office/officeart/2008/layout/BubblePictureList"/>
    <dgm:cxn modelId="{EEEC3963-C3D3-C14D-B16A-27039899C11A}" srcId="{F6652C21-5FEE-5241-A0DF-E9F91F243C8E}" destId="{202F5B47-0180-4F47-9504-B47506B06DB2}" srcOrd="2" destOrd="0" parTransId="{4560CF57-B089-F64A-8043-372E030B6057}" sibTransId="{9690DAE5-98F5-0142-9FC3-E305AC20E44F}"/>
    <dgm:cxn modelId="{8EC65E39-5A15-E24D-BD6E-F8A1782FBD86}" srcId="{6E64B1DA-9C33-5048-993B-4D75B5802B34}" destId="{DA767C57-7C5A-874F-A001-2DDF89F63FF0}" srcOrd="0" destOrd="0" parTransId="{74A6D59D-DCCC-3A49-AAE7-EA673933CF75}" sibTransId="{D0E349E4-F9D9-584D-9452-1EB6870C0237}"/>
    <dgm:cxn modelId="{10F51900-08AC-4940-A977-566182F2DBF1}" type="presOf" srcId="{AE2A18F4-90A1-784E-9610-77CD99E726E6}" destId="{570738DC-046E-C842-A7BD-5CBE3CA5D0C4}" srcOrd="0" destOrd="0" presId="urn:microsoft.com/office/officeart/2008/layout/BubblePictureList"/>
    <dgm:cxn modelId="{D07AC01E-C757-304B-B415-A4249E857040}" type="presOf" srcId="{738D364F-E09D-7B41-AA9B-96C1FCFA9772}" destId="{D9900898-DAAC-EB43-9EA8-A66B3CCCB58B}" srcOrd="0" destOrd="0" presId="urn:microsoft.com/office/officeart/2008/layout/BubblePictureList"/>
    <dgm:cxn modelId="{8497F328-B22C-D941-8414-870E8CEA25FC}" type="presOf" srcId="{E78571C5-E711-1545-A4F1-2C1439D3E6E9}" destId="{570738DC-046E-C842-A7BD-5CBE3CA5D0C4}" srcOrd="0" destOrd="4" presId="urn:microsoft.com/office/officeart/2008/layout/BubblePictureList"/>
    <dgm:cxn modelId="{B93384F3-1F6F-7C43-8B75-696EEB19164B}" srcId="{64168449-F90B-4E45-909D-3BB99A35804E}" destId="{F6652C21-5FEE-5241-A0DF-E9F91F243C8E}" srcOrd="1" destOrd="0" parTransId="{D606BC7A-B772-F746-9DDE-8D47AB04B5CF}" sibTransId="{6B252468-C583-B543-9FA3-9C7A0ABAB81F}"/>
    <dgm:cxn modelId="{A7D3F127-3023-B341-9E7E-CA9CE7D2B0B6}" type="presOf" srcId="{4E9EA422-F5FD-5042-A05A-3945EB7EDF5E}" destId="{F66E3FA2-7138-D049-948F-837C865A35D6}" srcOrd="0" destOrd="3" presId="urn:microsoft.com/office/officeart/2008/layout/BubblePictureList"/>
    <dgm:cxn modelId="{7C0F3790-0A8E-DB4E-BBF1-3A8CBF6AA335}" type="presOf" srcId="{D3ABBA0D-920E-2543-99EB-9C102905C91F}" destId="{570738DC-046E-C842-A7BD-5CBE3CA5D0C4}" srcOrd="0" destOrd="8" presId="urn:microsoft.com/office/officeart/2008/layout/BubblePictureList"/>
    <dgm:cxn modelId="{B52D0337-02CB-C643-8FC5-39EF06489EF4}" srcId="{6E64B1DA-9C33-5048-993B-4D75B5802B34}" destId="{3727FF5E-D6BF-FF49-8644-84377F80B0EF}" srcOrd="2" destOrd="0" parTransId="{0AC2F14E-F01E-6640-BCEC-801D1A0AE41E}" sibTransId="{18B810C6-956F-9944-B82C-6F06D8F89517}"/>
    <dgm:cxn modelId="{038DE509-C164-0342-8651-402A32941233}" type="presOf" srcId="{9DF4C2B4-B027-9244-ADED-3683FF5DE849}" destId="{001ED5CF-CDB9-CC4A-87C9-C9B3BDC450AF}" srcOrd="0" destOrd="1" presId="urn:microsoft.com/office/officeart/2008/layout/BubblePictureList"/>
    <dgm:cxn modelId="{A87FB8E9-36B4-6E40-B2ED-2E06EFFD14CB}" type="presOf" srcId="{6444DA56-C1B4-F14B-A89F-3255734DE70E}" destId="{570738DC-046E-C842-A7BD-5CBE3CA5D0C4}" srcOrd="0" destOrd="6" presId="urn:microsoft.com/office/officeart/2008/layout/BubblePictureList"/>
    <dgm:cxn modelId="{8122EA38-A9BD-B24A-82B2-DA12E71BA696}" type="presOf" srcId="{3727FF5E-D6BF-FF49-8644-84377F80B0EF}" destId="{E9D3B526-333A-0D4C-A0D9-7E274263BB46}" srcOrd="0" destOrd="8" presId="urn:microsoft.com/office/officeart/2008/layout/BubblePictureList"/>
    <dgm:cxn modelId="{F1955C02-BB85-374D-8DB1-755F35A720FA}" srcId="{AE2A18F4-90A1-784E-9610-77CD99E726E6}" destId="{4FCE8B0F-76A9-134C-9CFC-79084837A1BB}" srcOrd="1" destOrd="0" parTransId="{E78571C5-E711-1545-A4F1-2C1439D3E6E9}" sibTransId="{6444DA56-C1B4-F14B-A89F-3255734DE70E}"/>
    <dgm:cxn modelId="{352A6CFB-7625-4C4C-8829-8AAE4A480864}" type="presOf" srcId="{0AC2F14E-F01E-6640-BCEC-801D1A0AE41E}" destId="{E9D3B526-333A-0D4C-A0D9-7E274263BB46}" srcOrd="0" destOrd="7" presId="urn:microsoft.com/office/officeart/2008/layout/BubblePictureList"/>
    <dgm:cxn modelId="{D64BBEC4-C8C9-6E4E-AFC3-4ACC92C8C0BD}" srcId="{AE2A18F4-90A1-784E-9610-77CD99E726E6}" destId="{D3ABBA0D-920E-2543-99EB-9C102905C91F}" srcOrd="2" destOrd="0" parTransId="{5AAB4649-ACDE-5E42-B62D-C4186D9F1822}" sibTransId="{9681852F-3617-ED40-9B70-D1C63A0451C8}"/>
    <dgm:cxn modelId="{15B668DA-1956-0C45-90CE-F397F3E339BB}" type="presOf" srcId="{6B252468-C583-B543-9FA3-9C7A0ABAB81F}" destId="{8C19AA0D-BFBB-5641-8846-CFFEDA9B4B3F}" srcOrd="0" destOrd="0" presId="urn:microsoft.com/office/officeart/2008/layout/BubblePictureList"/>
    <dgm:cxn modelId="{77D3E2D9-69F4-AE4A-905B-0FE301DBE17D}" type="presOf" srcId="{33C4A576-39BC-7C49-8C03-59212F6B608D}" destId="{F66E3FA2-7138-D049-948F-837C865A35D6}" srcOrd="0" destOrd="8" presId="urn:microsoft.com/office/officeart/2008/layout/BubblePictureList"/>
    <dgm:cxn modelId="{27CC8439-8729-744F-898A-E1610353720E}" type="presOf" srcId="{2131E4A4-EE17-6944-8CBD-9393D106D560}" destId="{440978E6-98F3-2948-9E64-7EBE4938FF51}" srcOrd="0" destOrd="0" presId="urn:microsoft.com/office/officeart/2008/layout/BubblePictureList"/>
    <dgm:cxn modelId="{EB39D2C0-038B-BA45-B0DE-F2C31963CED6}" type="presOf" srcId="{D0E349E4-F9D9-584D-9452-1EB6870C0237}" destId="{E9D3B526-333A-0D4C-A0D9-7E274263BB46}" srcOrd="0" destOrd="3" presId="urn:microsoft.com/office/officeart/2008/layout/BubblePictureList"/>
    <dgm:cxn modelId="{880597AA-7D7E-8E46-A78D-9010500896C7}" type="presOf" srcId="{18592804-81CD-B84A-9DA0-904B95BE2BC8}" destId="{F66E3FA2-7138-D049-948F-837C865A35D6}" srcOrd="0" destOrd="1" presId="urn:microsoft.com/office/officeart/2008/layout/BubblePictureList"/>
    <dgm:cxn modelId="{133789AE-FA9F-214A-8CED-F1D0FCED42F7}" type="presOf" srcId="{4C833141-5E88-B542-96C4-389CAFE81D71}" destId="{570738DC-046E-C842-A7BD-5CBE3CA5D0C4}" srcOrd="0" destOrd="3" presId="urn:microsoft.com/office/officeart/2008/layout/BubblePictureList"/>
    <dgm:cxn modelId="{20C6303A-F8C1-CD48-BFE9-1E3FB067E00B}" type="presOf" srcId="{DA8F3D3A-3C45-BE44-BA9F-6968A51CDAD1}" destId="{F66E3FA2-7138-D049-948F-837C865A35D6}" srcOrd="0" destOrd="2" presId="urn:microsoft.com/office/officeart/2008/layout/BubblePictureList"/>
    <dgm:cxn modelId="{8B885117-C678-C146-952C-0F1EB09C58FB}" type="presOf" srcId="{FEBE3972-0AFF-EA4B-BE99-DE452E3F9EE3}" destId="{001ED5CF-CDB9-CC4A-87C9-C9B3BDC450AF}" srcOrd="0" destOrd="3" presId="urn:microsoft.com/office/officeart/2008/layout/BubblePictureList"/>
    <dgm:cxn modelId="{45D26004-A446-3A4D-B4CE-725792B35EFA}" srcId="{94D3296E-B990-344E-983A-26B6B9679EEA}" destId="{8ECCF0C6-8911-7C45-86FA-2391EFB6519B}" srcOrd="1" destOrd="0" parTransId="{7568BC08-3943-FE4F-976E-394383B736F9}" sibTransId="{BEDC76FD-50ED-744E-A1BA-1CC67A9FE580}"/>
    <dgm:cxn modelId="{22F79997-F87D-944F-8F01-241B4D0DF52B}" type="presOf" srcId="{DA767C57-7C5A-874F-A001-2DDF89F63FF0}" destId="{E9D3B526-333A-0D4C-A0D9-7E274263BB46}" srcOrd="0" destOrd="2" presId="urn:microsoft.com/office/officeart/2008/layout/BubblePictureList"/>
    <dgm:cxn modelId="{3C734CF5-C446-D741-A047-FB8C12CF226B}" type="presOf" srcId="{4FCE8B0F-76A9-134C-9CFC-79084837A1BB}" destId="{570738DC-046E-C842-A7BD-5CBE3CA5D0C4}" srcOrd="0" destOrd="5" presId="urn:microsoft.com/office/officeart/2008/layout/BubblePictureList"/>
    <dgm:cxn modelId="{82E71858-D8A6-204D-951D-9B60931309A7}" srcId="{F6652C21-5FEE-5241-A0DF-E9F91F243C8E}" destId="{BB01D3DF-E27E-5442-A7BB-A1692C6E5A77}" srcOrd="1" destOrd="0" parTransId="{2AAC1F06-2697-B140-8250-6BAE328ACF6E}" sibTransId="{A5E750A8-AB36-5D40-A63C-2F5B0983AA87}"/>
    <dgm:cxn modelId="{06E957BB-A9DF-5C45-9D03-DF92F3C3D4D4}" type="presOf" srcId="{94D3296E-B990-344E-983A-26B6B9679EEA}" destId="{F66E3FA2-7138-D049-948F-837C865A35D6}" srcOrd="0" destOrd="0" presId="urn:microsoft.com/office/officeart/2008/layout/BubblePictureList"/>
    <dgm:cxn modelId="{7325F91E-B6B2-E848-A3BF-B1B40E672544}" type="presOf" srcId="{E1035976-E174-404C-8B02-4A3828A1CAC3}" destId="{570738DC-046E-C842-A7BD-5CBE3CA5D0C4}" srcOrd="0" destOrd="1" presId="urn:microsoft.com/office/officeart/2008/layout/BubblePictureList"/>
    <dgm:cxn modelId="{BF856ED0-737D-3B44-BB39-9E97D42E2355}" type="presOf" srcId="{05187487-61E7-6E47-8DF1-33C7CCCF2B79}" destId="{E9D3B526-333A-0D4C-A0D9-7E274263BB46}" srcOrd="0" destOrd="6" presId="urn:microsoft.com/office/officeart/2008/layout/BubblePictureList"/>
    <dgm:cxn modelId="{10D7943F-0125-EC4D-9983-9613C7867473}" type="presOf" srcId="{202F5B47-0180-4F47-9504-B47506B06DB2}" destId="{001ED5CF-CDB9-CC4A-87C9-C9B3BDC450AF}" srcOrd="0" destOrd="8" presId="urn:microsoft.com/office/officeart/2008/layout/BubblePictureList"/>
    <dgm:cxn modelId="{A33C0BA3-8F39-D740-92D0-C3DAB0DB2FF8}" srcId="{64168449-F90B-4E45-909D-3BB99A35804E}" destId="{AE2A18F4-90A1-784E-9610-77CD99E726E6}" srcOrd="0" destOrd="0" parTransId="{B6A334E1-AA14-0C47-B0D0-EFAABF93F7A4}" sibTransId="{2131E4A4-EE17-6944-8CBD-9393D106D560}"/>
    <dgm:cxn modelId="{15BE7835-BC6F-8544-B4B1-08F0C7ED5740}" type="presOf" srcId="{9428E091-BDDF-9843-AF7E-546E89C718B6}" destId="{001ED5CF-CDB9-CC4A-87C9-C9B3BDC450AF}" srcOrd="0" destOrd="2" presId="urn:microsoft.com/office/officeart/2008/layout/BubblePictureList"/>
    <dgm:cxn modelId="{A043384B-6239-D94D-9D67-C0FBEDE1821F}" type="presOf" srcId="{7568BC08-3943-FE4F-976E-394383B736F9}" destId="{F66E3FA2-7138-D049-948F-837C865A35D6}" srcOrd="0" destOrd="4" presId="urn:microsoft.com/office/officeart/2008/layout/BubblePictureList"/>
    <dgm:cxn modelId="{7BCF5B7E-4E53-444E-BA11-1648E66FDFB8}" type="presOf" srcId="{B8200BBD-C5E6-6345-AAE8-4C3BD80EED21}" destId="{8E9E0B6E-242D-FB4C-BECA-670FB247E5E3}" srcOrd="0" destOrd="0" presId="urn:microsoft.com/office/officeart/2008/layout/BubblePictureList"/>
    <dgm:cxn modelId="{32FAEDF6-5FD8-F84E-A744-C2C0C21219F9}" srcId="{64168449-F90B-4E45-909D-3BB99A35804E}" destId="{6E64B1DA-9C33-5048-993B-4D75B5802B34}" srcOrd="3" destOrd="0" parTransId="{C4E375BD-9A9F-114C-BF09-2124E20796EF}" sibTransId="{738D364F-E09D-7B41-AA9B-96C1FCFA9772}"/>
    <dgm:cxn modelId="{3AB55384-3F72-6249-A01F-8DBACF322C15}" type="presOf" srcId="{2AAC1F06-2697-B140-8250-6BAE328ACF6E}" destId="{001ED5CF-CDB9-CC4A-87C9-C9B3BDC450AF}" srcOrd="0" destOrd="4" presId="urn:microsoft.com/office/officeart/2008/layout/BubblePictureList"/>
    <dgm:cxn modelId="{53BFD294-BE46-1B43-B3D4-8519BAB707B7}" type="presOf" srcId="{74A6D59D-DCCC-3A49-AAE7-EA673933CF75}" destId="{E9D3B526-333A-0D4C-A0D9-7E274263BB46}" srcOrd="0" destOrd="1" presId="urn:microsoft.com/office/officeart/2008/layout/BubblePictureList"/>
    <dgm:cxn modelId="{50666FDC-DCD3-CE43-B1CA-01611629F2AC}" type="presOf" srcId="{5AAB4649-ACDE-5E42-B62D-C4186D9F1822}" destId="{570738DC-046E-C842-A7BD-5CBE3CA5D0C4}" srcOrd="0" destOrd="7" presId="urn:microsoft.com/office/officeart/2008/layout/BubblePictureList"/>
    <dgm:cxn modelId="{842F8ED9-3B62-BF4E-8857-5F716250F520}" srcId="{AE2A18F4-90A1-784E-9610-77CD99E726E6}" destId="{BB6E26C0-7D7F-7342-8364-F750AA5D25BA}" srcOrd="0" destOrd="0" parTransId="{E1035976-E174-404C-8B02-4A3828A1CAC3}" sibTransId="{4C833141-5E88-B542-96C4-389CAFE81D71}"/>
    <dgm:cxn modelId="{835BBF53-62F4-4C4C-B635-5FD461CB7FF3}" type="presOf" srcId="{BB01D3DF-E27E-5442-A7BB-A1692C6E5A77}" destId="{001ED5CF-CDB9-CC4A-87C9-C9B3BDC450AF}" srcOrd="0" destOrd="5" presId="urn:microsoft.com/office/officeart/2008/layout/BubblePictureList"/>
    <dgm:cxn modelId="{A89173E7-1FC0-544C-8C85-FBB9BCB19747}" type="presOf" srcId="{AA0B815B-D34A-B347-B6B7-16498BA7C4A3}" destId="{E9D3B526-333A-0D4C-A0D9-7E274263BB46}" srcOrd="0" destOrd="5" presId="urn:microsoft.com/office/officeart/2008/layout/BubblePictureList"/>
    <dgm:cxn modelId="{9E6C1C7F-EB90-C44F-9EF9-6CF508BD9F60}" type="presOf" srcId="{BEDC76FD-50ED-744E-A1BA-1CC67A9FE580}" destId="{F66E3FA2-7138-D049-948F-837C865A35D6}" srcOrd="0" destOrd="6" presId="urn:microsoft.com/office/officeart/2008/layout/BubblePictureList"/>
    <dgm:cxn modelId="{B4907786-9961-5C48-82C9-5D6D9B03F4D1}" srcId="{94D3296E-B990-344E-983A-26B6B9679EEA}" destId="{DA8F3D3A-3C45-BE44-BA9F-6968A51CDAD1}" srcOrd="0" destOrd="0" parTransId="{18592804-81CD-B84A-9DA0-904B95BE2BC8}" sibTransId="{4E9EA422-F5FD-5042-A05A-3945EB7EDF5E}"/>
    <dgm:cxn modelId="{E555680B-8DDB-0F4F-AB36-CC4DA947EBD9}" type="presOf" srcId="{4560CF57-B089-F64A-8043-372E030B6057}" destId="{001ED5CF-CDB9-CC4A-87C9-C9B3BDC450AF}" srcOrd="0" destOrd="7" presId="urn:microsoft.com/office/officeart/2008/layout/BubblePictureList"/>
    <dgm:cxn modelId="{BD27CD3C-9FFB-5344-93CE-C6EF006E7118}" type="presOf" srcId="{BB6E26C0-7D7F-7342-8364-F750AA5D25BA}" destId="{570738DC-046E-C842-A7BD-5CBE3CA5D0C4}" srcOrd="0" destOrd="2" presId="urn:microsoft.com/office/officeart/2008/layout/BubblePictureList"/>
    <dgm:cxn modelId="{A466F33C-28C6-2744-ADFE-CED1BC1A352B}" srcId="{64168449-F90B-4E45-909D-3BB99A35804E}" destId="{94D3296E-B990-344E-983A-26B6B9679EEA}" srcOrd="2" destOrd="0" parTransId="{2D7EC1D8-2CAF-5141-B244-7C6476281339}" sibTransId="{B8200BBD-C5E6-6345-AAE8-4C3BD80EED21}"/>
    <dgm:cxn modelId="{6091AEBE-2CD6-744A-A418-83A991C1E045}" srcId="{6E64B1DA-9C33-5048-993B-4D75B5802B34}" destId="{AA0B815B-D34A-B347-B6B7-16498BA7C4A3}" srcOrd="1" destOrd="0" parTransId="{771B347F-28DC-3040-9985-41031E8E3137}" sibTransId="{05187487-61E7-6E47-8DF1-33C7CCCF2B79}"/>
    <dgm:cxn modelId="{4194712C-3A62-BA49-AEBA-0A7B9A9FD8FE}" srcId="{F6652C21-5FEE-5241-A0DF-E9F91F243C8E}" destId="{9428E091-BDDF-9843-AF7E-546E89C718B6}" srcOrd="0" destOrd="0" parTransId="{9DF4C2B4-B027-9244-ADED-3683FF5DE849}" sibTransId="{FEBE3972-0AFF-EA4B-BE99-DE452E3F9EE3}"/>
    <dgm:cxn modelId="{521FD13A-EA8F-7744-9539-92433D2649EF}" type="presOf" srcId="{771B347F-28DC-3040-9985-41031E8E3137}" destId="{E9D3B526-333A-0D4C-A0D9-7E274263BB46}" srcOrd="0" destOrd="4" presId="urn:microsoft.com/office/officeart/2008/layout/BubblePictureList"/>
    <dgm:cxn modelId="{99C9BE78-5062-D242-8D36-D83E44812E61}" type="presOf" srcId="{F6652C21-5FEE-5241-A0DF-E9F91F243C8E}" destId="{001ED5CF-CDB9-CC4A-87C9-C9B3BDC450AF}" srcOrd="0" destOrd="0" presId="urn:microsoft.com/office/officeart/2008/layout/BubblePictureList"/>
    <dgm:cxn modelId="{D4083386-C76D-8E44-A44A-196E295204BD}" type="presParOf" srcId="{FD045619-3008-7E41-814B-81364BEFD8CF}" destId="{570738DC-046E-C842-A7BD-5CBE3CA5D0C4}" srcOrd="0" destOrd="0" presId="urn:microsoft.com/office/officeart/2008/layout/BubblePictureList"/>
    <dgm:cxn modelId="{76ADBB43-5C68-BF40-A5FD-6D3558014DC0}" type="presParOf" srcId="{FD045619-3008-7E41-814B-81364BEFD8CF}" destId="{21678CB6-CC0B-D440-BC29-52C9E0E7D13C}" srcOrd="1" destOrd="0" presId="urn:microsoft.com/office/officeart/2008/layout/BubblePictureList"/>
    <dgm:cxn modelId="{BF104C8B-4415-9B40-8D11-A80BC30B996D}" type="presParOf" srcId="{21678CB6-CC0B-D440-BC29-52C9E0E7D13C}" destId="{7A388C86-D0BE-3843-B3F0-A559D839613C}" srcOrd="0" destOrd="0" presId="urn:microsoft.com/office/officeart/2008/layout/BubblePictureList"/>
    <dgm:cxn modelId="{20372C10-53A0-BD46-8805-F0FD8AD16837}" type="presParOf" srcId="{FD045619-3008-7E41-814B-81364BEFD8CF}" destId="{C793E918-851B-6E4F-BB9C-8ED40DEA8FB1}" srcOrd="2" destOrd="0" presId="urn:microsoft.com/office/officeart/2008/layout/BubblePictureList"/>
    <dgm:cxn modelId="{208749F2-3C23-2F44-A40B-64CCE3D78D8E}" type="presParOf" srcId="{FD045619-3008-7E41-814B-81364BEFD8CF}" destId="{F2C7603C-5504-CC4F-B061-6855F558BA7A}" srcOrd="3" destOrd="0" presId="urn:microsoft.com/office/officeart/2008/layout/BubblePictureList"/>
    <dgm:cxn modelId="{70E071F7-B7F2-4043-83F6-D2A7F1874D34}" type="presParOf" srcId="{F2C7603C-5504-CC4F-B061-6855F558BA7A}" destId="{440978E6-98F3-2948-9E64-7EBE4938FF51}" srcOrd="0" destOrd="0" presId="urn:microsoft.com/office/officeart/2008/layout/BubblePictureList"/>
    <dgm:cxn modelId="{5269B1CB-D67F-1E43-B384-B7A4782B0F6F}" type="presParOf" srcId="{FD045619-3008-7E41-814B-81364BEFD8CF}" destId="{001ED5CF-CDB9-CC4A-87C9-C9B3BDC450AF}" srcOrd="4" destOrd="0" presId="urn:microsoft.com/office/officeart/2008/layout/BubblePictureList"/>
    <dgm:cxn modelId="{AB405350-248A-3A4A-8DD9-8868C7A25634}" type="presParOf" srcId="{FD045619-3008-7E41-814B-81364BEFD8CF}" destId="{D07C7D79-B274-BC48-9020-DE01A824A7B9}" srcOrd="5" destOrd="0" presId="urn:microsoft.com/office/officeart/2008/layout/BubblePictureList"/>
    <dgm:cxn modelId="{84740E5F-9A67-424C-801A-64697C0911F3}" type="presParOf" srcId="{D07C7D79-B274-BC48-9020-DE01A824A7B9}" destId="{3EEA9C0E-23D4-A246-9381-D452BA8CE99E}" srcOrd="0" destOrd="0" presId="urn:microsoft.com/office/officeart/2008/layout/BubblePictureList"/>
    <dgm:cxn modelId="{854A1878-BA57-8442-AF38-7528700D805E}" type="presParOf" srcId="{FD045619-3008-7E41-814B-81364BEFD8CF}" destId="{DFCBEE4C-52EF-234E-A283-8F1910378B38}" srcOrd="6" destOrd="0" presId="urn:microsoft.com/office/officeart/2008/layout/BubblePictureList"/>
    <dgm:cxn modelId="{E8D24B17-0F52-D540-9BAC-1BDAB4E10268}" type="presParOf" srcId="{DFCBEE4C-52EF-234E-A283-8F1910378B38}" destId="{8C19AA0D-BFBB-5641-8846-CFFEDA9B4B3F}" srcOrd="0" destOrd="0" presId="urn:microsoft.com/office/officeart/2008/layout/BubblePictureList"/>
    <dgm:cxn modelId="{8370B443-8F0A-3045-A035-E11B1BB8B1B7}" type="presParOf" srcId="{FD045619-3008-7E41-814B-81364BEFD8CF}" destId="{C9462E71-2F0F-3843-BD5D-EF0DACDB7E96}" srcOrd="7" destOrd="0" presId="urn:microsoft.com/office/officeart/2008/layout/BubblePictureList"/>
    <dgm:cxn modelId="{CDAA2804-C6D1-6445-8133-AB55D30E81E6}" type="presParOf" srcId="{C9462E71-2F0F-3843-BD5D-EF0DACDB7E96}" destId="{077B87FB-A0F9-FE44-8426-F345384052C2}" srcOrd="0" destOrd="0" presId="urn:microsoft.com/office/officeart/2008/layout/BubblePictureList"/>
    <dgm:cxn modelId="{9853F6BF-553B-DE45-9E79-4D0DDD1E1F01}" type="presParOf" srcId="{FD045619-3008-7E41-814B-81364BEFD8CF}" destId="{F66E3FA2-7138-D049-948F-837C865A35D6}" srcOrd="8" destOrd="0" presId="urn:microsoft.com/office/officeart/2008/layout/BubblePictureList"/>
    <dgm:cxn modelId="{01EA4DF4-A1FA-4548-B71A-DDA198A677D8}" type="presParOf" srcId="{FD045619-3008-7E41-814B-81364BEFD8CF}" destId="{04C0EDD6-86BB-D64C-B34D-8DD5FCD46163}" srcOrd="9" destOrd="0" presId="urn:microsoft.com/office/officeart/2008/layout/BubblePictureList"/>
    <dgm:cxn modelId="{20842FAD-8135-E147-91D5-BC13DCF6B4D6}" type="presParOf" srcId="{FD045619-3008-7E41-814B-81364BEFD8CF}" destId="{F423EAA5-A10B-6C4A-ADA4-857A9EC35FBC}" srcOrd="10" destOrd="0" presId="urn:microsoft.com/office/officeart/2008/layout/BubblePictureList"/>
    <dgm:cxn modelId="{54B9B503-3198-ED4E-A54C-EB39758A3E0E}" type="presParOf" srcId="{FD045619-3008-7E41-814B-81364BEFD8CF}" destId="{C07D945B-FCC5-F149-8AE0-6893B6D0D9DB}" srcOrd="11" destOrd="0" presId="urn:microsoft.com/office/officeart/2008/layout/BubblePictureList"/>
    <dgm:cxn modelId="{64A6D230-9895-E04C-8B5D-1FD0F96D37EE}" type="presParOf" srcId="{C07D945B-FCC5-F149-8AE0-6893B6D0D9DB}" destId="{8E9E0B6E-242D-FB4C-BECA-670FB247E5E3}" srcOrd="0" destOrd="0" presId="urn:microsoft.com/office/officeart/2008/layout/BubblePictureList"/>
    <dgm:cxn modelId="{7FB62FA7-83C3-CC4E-9896-692E93E6FC71}" type="presParOf" srcId="{FD045619-3008-7E41-814B-81364BEFD8CF}" destId="{4C5BF160-E03A-3240-BB27-AC04A0CBE9DF}" srcOrd="12" destOrd="0" presId="urn:microsoft.com/office/officeart/2008/layout/BubblePictureList"/>
    <dgm:cxn modelId="{841F6992-0BE9-794C-B84D-5F3FA005A621}" type="presParOf" srcId="{4C5BF160-E03A-3240-BB27-AC04A0CBE9DF}" destId="{4D0BBF7C-936A-7E40-B252-24A2EFDF9DDE}" srcOrd="0" destOrd="0" presId="urn:microsoft.com/office/officeart/2008/layout/BubblePictureList"/>
    <dgm:cxn modelId="{DD287922-1928-534D-9FEC-544AA9761CF8}" type="presParOf" srcId="{FD045619-3008-7E41-814B-81364BEFD8CF}" destId="{E9D3B526-333A-0D4C-A0D9-7E274263BB46}" srcOrd="13" destOrd="0" presId="urn:microsoft.com/office/officeart/2008/layout/BubblePictureList"/>
    <dgm:cxn modelId="{00311656-4582-3441-BBD9-462FF1946B02}" type="presParOf" srcId="{FD045619-3008-7E41-814B-81364BEFD8CF}" destId="{36E0AF94-25A3-0646-AEC1-B0DA66E3B4DF}" srcOrd="14" destOrd="0" presId="urn:microsoft.com/office/officeart/2008/layout/BubblePictureList"/>
    <dgm:cxn modelId="{14D2319D-E14C-2D41-86CB-305647101211}" type="presParOf" srcId="{FD045619-3008-7E41-814B-81364BEFD8CF}" destId="{A580CE6D-EEE7-5644-AD21-08C432A9AC36}" srcOrd="15" destOrd="0" presId="urn:microsoft.com/office/officeart/2008/layout/BubblePictureList"/>
    <dgm:cxn modelId="{EF725329-5058-5C4B-A990-BF014F424BB5}" type="presParOf" srcId="{A580CE6D-EEE7-5644-AD21-08C432A9AC36}" destId="{D9900898-DAAC-EB43-9EA8-A66B3CCCB58B}" srcOrd="0" destOrd="0" presId="urn:microsoft.com/office/officeart/2008/layout/Bubble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3C6FAAE-2302-1F41-A3B7-AC31B73547F9}" type="doc">
      <dgm:prSet loTypeId="urn:microsoft.com/office/officeart/2008/layout/BubblePicture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C79FA56E-93FC-934C-A608-0FF427E01B49}">
      <dgm:prSet phldrT="[Texto]"/>
      <dgm:spPr/>
      <dgm:t>
        <a:bodyPr/>
        <a:lstStyle/>
        <a:p>
          <a:r>
            <a:rPr lang="es-ES" b="1" dirty="0" smtClean="0"/>
            <a:t>VIOLENCIA</a:t>
          </a:r>
          <a:endParaRPr lang="es-ES" b="1" dirty="0"/>
        </a:p>
      </dgm:t>
    </dgm:pt>
    <dgm:pt modelId="{44383A62-621E-8849-85A5-F54CDF1DD686}" type="parTrans" cxnId="{41E3B9F6-3FDE-E549-BD9D-EF88AB40F903}">
      <dgm:prSet/>
      <dgm:spPr/>
      <dgm:t>
        <a:bodyPr/>
        <a:lstStyle/>
        <a:p>
          <a:endParaRPr lang="es-ES"/>
        </a:p>
      </dgm:t>
    </dgm:pt>
    <dgm:pt modelId="{46E13A1C-563D-4A46-9B31-F03FB650A599}" type="sibTrans" cxnId="{41E3B9F6-3FDE-E549-BD9D-EF88AB40F903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  <dgm:t>
        <a:bodyPr/>
        <a:lstStyle/>
        <a:p>
          <a:endParaRPr lang="es-ES"/>
        </a:p>
      </dgm:t>
    </dgm:pt>
    <dgm:pt modelId="{4BDAD48A-BCF2-5547-BBAB-CDE807128ABF}">
      <dgm:prSet phldrT="[Texto]"/>
      <dgm:spPr/>
      <dgm:t>
        <a:bodyPr/>
        <a:lstStyle/>
        <a:p>
          <a:r>
            <a:rPr lang="es-ES" b="1" dirty="0" smtClean="0"/>
            <a:t>FOBIAS</a:t>
          </a:r>
          <a:endParaRPr lang="es-ES" b="1" dirty="0"/>
        </a:p>
      </dgm:t>
    </dgm:pt>
    <dgm:pt modelId="{9F559B7B-6343-1747-A0AF-A4B796BD657D}" type="parTrans" cxnId="{7D6E558B-E26D-7145-9EC3-ADF3D1B79AAB}">
      <dgm:prSet/>
      <dgm:spPr/>
      <dgm:t>
        <a:bodyPr/>
        <a:lstStyle/>
        <a:p>
          <a:endParaRPr lang="es-ES"/>
        </a:p>
      </dgm:t>
    </dgm:pt>
    <dgm:pt modelId="{5F9798DE-00FC-8D44-B05E-1E9486C25600}" type="sibTrans" cxnId="{7D6E558B-E26D-7145-9EC3-ADF3D1B79AAB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  <dgm:t>
        <a:bodyPr/>
        <a:lstStyle/>
        <a:p>
          <a:endParaRPr lang="es-ES"/>
        </a:p>
      </dgm:t>
    </dgm:pt>
    <dgm:pt modelId="{7A670769-99A3-634C-8308-995E678792A9}">
      <dgm:prSet phldrT="[Texto]"/>
      <dgm:spPr/>
      <dgm:t>
        <a:bodyPr/>
        <a:lstStyle/>
        <a:p>
          <a:r>
            <a:rPr lang="es-ES" b="1" dirty="0" smtClean="0"/>
            <a:t>DESAPEGO</a:t>
          </a:r>
          <a:endParaRPr lang="es-ES" b="1" dirty="0"/>
        </a:p>
      </dgm:t>
    </dgm:pt>
    <dgm:pt modelId="{BE8866F9-5855-8B44-89A8-0A1DBC4441B1}" type="parTrans" cxnId="{FF586788-D641-1746-BFF8-642F0991C641}">
      <dgm:prSet/>
      <dgm:spPr/>
      <dgm:t>
        <a:bodyPr/>
        <a:lstStyle/>
        <a:p>
          <a:endParaRPr lang="es-ES"/>
        </a:p>
      </dgm:t>
    </dgm:pt>
    <dgm:pt modelId="{3F342170-9EB9-3442-8206-3F81F433189C}" type="sibTrans" cxnId="{FF586788-D641-1746-BFF8-642F0991C641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</dgm:spPr>
      <dgm:t>
        <a:bodyPr/>
        <a:lstStyle/>
        <a:p>
          <a:endParaRPr lang="es-ES"/>
        </a:p>
      </dgm:t>
    </dgm:pt>
    <dgm:pt modelId="{C1B32AA0-D18B-4040-A9DE-F031620AF38B}">
      <dgm:prSet phldrT="[Texto]"/>
      <dgm:spPr/>
      <dgm:t>
        <a:bodyPr/>
        <a:lstStyle/>
        <a:p>
          <a:r>
            <a:rPr lang="es-ES" dirty="0" smtClean="0"/>
            <a:t>Sexual</a:t>
          </a:r>
          <a:endParaRPr lang="es-ES" dirty="0"/>
        </a:p>
      </dgm:t>
    </dgm:pt>
    <dgm:pt modelId="{AE21221D-092D-5B4C-88A5-DE5087FEF160}" type="parTrans" cxnId="{CE196931-F713-4445-998A-9EF678978FB8}">
      <dgm:prSet/>
      <dgm:spPr/>
      <dgm:t>
        <a:bodyPr/>
        <a:lstStyle/>
        <a:p>
          <a:endParaRPr lang="es-ES"/>
        </a:p>
      </dgm:t>
    </dgm:pt>
    <dgm:pt modelId="{9F7F93EF-2D61-3D42-B257-873E7DBA7A3F}" type="sibTrans" cxnId="{CE196931-F713-4445-998A-9EF678978FB8}">
      <dgm:prSet/>
      <dgm:spPr/>
      <dgm:t>
        <a:bodyPr/>
        <a:lstStyle/>
        <a:p>
          <a:endParaRPr lang="es-ES"/>
        </a:p>
      </dgm:t>
    </dgm:pt>
    <dgm:pt modelId="{FA8EBAC4-40FA-EB4B-A7C6-93B9114EDDDC}">
      <dgm:prSet phldrT="[Texto]"/>
      <dgm:spPr/>
      <dgm:t>
        <a:bodyPr/>
        <a:lstStyle/>
        <a:p>
          <a:r>
            <a:rPr lang="es-ES" dirty="0" smtClean="0"/>
            <a:t>Física</a:t>
          </a:r>
          <a:endParaRPr lang="es-ES" dirty="0"/>
        </a:p>
      </dgm:t>
    </dgm:pt>
    <dgm:pt modelId="{DF70FD19-21A7-B046-ACDB-3BF4B618EC72}" type="parTrans" cxnId="{A8B0F953-B780-A344-8CF9-355EBB26121E}">
      <dgm:prSet/>
      <dgm:spPr/>
      <dgm:t>
        <a:bodyPr/>
        <a:lstStyle/>
        <a:p>
          <a:endParaRPr lang="es-ES"/>
        </a:p>
      </dgm:t>
    </dgm:pt>
    <dgm:pt modelId="{BB647997-9B23-804C-B3B1-3D93F6D167DB}" type="sibTrans" cxnId="{A8B0F953-B780-A344-8CF9-355EBB26121E}">
      <dgm:prSet/>
      <dgm:spPr/>
      <dgm:t>
        <a:bodyPr/>
        <a:lstStyle/>
        <a:p>
          <a:endParaRPr lang="es-ES"/>
        </a:p>
      </dgm:t>
    </dgm:pt>
    <dgm:pt modelId="{02311B76-034A-4049-A159-36E1A7D28184}">
      <dgm:prSet phldrT="[Texto]"/>
      <dgm:spPr/>
      <dgm:t>
        <a:bodyPr/>
        <a:lstStyle/>
        <a:p>
          <a:r>
            <a:rPr lang="es-ES" dirty="0" smtClean="0"/>
            <a:t>Psíquica</a:t>
          </a:r>
          <a:endParaRPr lang="es-ES" dirty="0"/>
        </a:p>
      </dgm:t>
    </dgm:pt>
    <dgm:pt modelId="{853FB4BC-975A-8240-A6BA-5581F0DFEE9A}" type="parTrans" cxnId="{3FA97AE8-2D9C-5A40-A287-B26A5576CCE9}">
      <dgm:prSet/>
      <dgm:spPr/>
      <dgm:t>
        <a:bodyPr/>
        <a:lstStyle/>
        <a:p>
          <a:endParaRPr lang="es-ES"/>
        </a:p>
      </dgm:t>
    </dgm:pt>
    <dgm:pt modelId="{6FDB8674-C9D0-EC45-B260-DBBA98860A41}" type="sibTrans" cxnId="{3FA97AE8-2D9C-5A40-A287-B26A5576CCE9}">
      <dgm:prSet/>
      <dgm:spPr/>
      <dgm:t>
        <a:bodyPr/>
        <a:lstStyle/>
        <a:p>
          <a:endParaRPr lang="es-ES"/>
        </a:p>
      </dgm:t>
    </dgm:pt>
    <dgm:pt modelId="{45D6A356-ED72-8A43-81BB-41150C614D5A}">
      <dgm:prSet phldrT="[Texto]"/>
      <dgm:spPr/>
      <dgm:t>
        <a:bodyPr/>
        <a:lstStyle/>
        <a:p>
          <a:r>
            <a:rPr lang="es-ES" dirty="0" smtClean="0"/>
            <a:t>Resentimiento</a:t>
          </a:r>
          <a:endParaRPr lang="es-ES" dirty="0"/>
        </a:p>
      </dgm:t>
    </dgm:pt>
    <dgm:pt modelId="{94AF43B7-B7AA-FA49-A88A-2E0B3800A05C}" type="parTrans" cxnId="{0D4081AF-6E08-2C4A-9B38-99ECBD8C64AA}">
      <dgm:prSet/>
      <dgm:spPr/>
      <dgm:t>
        <a:bodyPr/>
        <a:lstStyle/>
        <a:p>
          <a:endParaRPr lang="es-ES"/>
        </a:p>
      </dgm:t>
    </dgm:pt>
    <dgm:pt modelId="{D3F3A40F-A2F7-C94B-97E4-9163EB824266}" type="sibTrans" cxnId="{0D4081AF-6E08-2C4A-9B38-99ECBD8C64AA}">
      <dgm:prSet/>
      <dgm:spPr/>
      <dgm:t>
        <a:bodyPr/>
        <a:lstStyle/>
        <a:p>
          <a:endParaRPr lang="es-ES"/>
        </a:p>
      </dgm:t>
    </dgm:pt>
    <dgm:pt modelId="{90BFCEC9-C9B1-B74B-89A4-368540B81EC0}">
      <dgm:prSet phldrT="[Texto]"/>
      <dgm:spPr/>
      <dgm:t>
        <a:bodyPr/>
        <a:lstStyle/>
        <a:p>
          <a:r>
            <a:rPr lang="es-ES" dirty="0" smtClean="0"/>
            <a:t>Rechazo</a:t>
          </a:r>
          <a:endParaRPr lang="es-ES" dirty="0"/>
        </a:p>
      </dgm:t>
    </dgm:pt>
    <dgm:pt modelId="{0C6D182D-DE7B-C648-A0E9-CD08CCE01730}" type="parTrans" cxnId="{0F2E5BFF-0231-634B-AC6A-3807BFEA9C5B}">
      <dgm:prSet/>
      <dgm:spPr/>
      <dgm:t>
        <a:bodyPr/>
        <a:lstStyle/>
        <a:p>
          <a:endParaRPr lang="es-ES"/>
        </a:p>
      </dgm:t>
    </dgm:pt>
    <dgm:pt modelId="{C95E4807-6A1F-5740-9715-9AE110E7B208}" type="sibTrans" cxnId="{0F2E5BFF-0231-634B-AC6A-3807BFEA9C5B}">
      <dgm:prSet/>
      <dgm:spPr/>
      <dgm:t>
        <a:bodyPr/>
        <a:lstStyle/>
        <a:p>
          <a:endParaRPr lang="es-ES"/>
        </a:p>
      </dgm:t>
    </dgm:pt>
    <dgm:pt modelId="{076EEC0E-4402-284F-9B89-5E03C02308B0}">
      <dgm:prSet phldrT="[Texto]"/>
      <dgm:spPr/>
      <dgm:t>
        <a:bodyPr/>
        <a:lstStyle/>
        <a:p>
          <a:r>
            <a:rPr lang="es-ES" dirty="0" smtClean="0"/>
            <a:t>Rivalidad</a:t>
          </a:r>
          <a:endParaRPr lang="es-ES" dirty="0"/>
        </a:p>
      </dgm:t>
    </dgm:pt>
    <dgm:pt modelId="{A4D0F00E-4D36-2242-B8C3-3715E412600D}" type="parTrans" cxnId="{367D2966-3191-774D-99F3-7C9C486F534B}">
      <dgm:prSet/>
      <dgm:spPr/>
      <dgm:t>
        <a:bodyPr/>
        <a:lstStyle/>
        <a:p>
          <a:endParaRPr lang="es-ES"/>
        </a:p>
      </dgm:t>
    </dgm:pt>
    <dgm:pt modelId="{8EFA8F48-8E3F-DD41-A6A7-160706FFD4B1}" type="sibTrans" cxnId="{367D2966-3191-774D-99F3-7C9C486F534B}">
      <dgm:prSet/>
      <dgm:spPr/>
      <dgm:t>
        <a:bodyPr/>
        <a:lstStyle/>
        <a:p>
          <a:endParaRPr lang="es-ES"/>
        </a:p>
      </dgm:t>
    </dgm:pt>
    <dgm:pt modelId="{5871BB2D-F471-D642-995E-F6FFF37BFCD9}">
      <dgm:prSet phldrT="[Texto]"/>
      <dgm:spPr/>
      <dgm:t>
        <a:bodyPr/>
        <a:lstStyle/>
        <a:p>
          <a:r>
            <a:rPr lang="es-ES" dirty="0" smtClean="0"/>
            <a:t>Ausencia</a:t>
          </a:r>
          <a:endParaRPr lang="es-ES" dirty="0"/>
        </a:p>
      </dgm:t>
    </dgm:pt>
    <dgm:pt modelId="{CD3CA710-630D-454F-99A6-026E140C6447}" type="parTrans" cxnId="{9DFA10D6-59D1-4E43-A8B0-C0F88EF20F27}">
      <dgm:prSet/>
      <dgm:spPr/>
      <dgm:t>
        <a:bodyPr/>
        <a:lstStyle/>
        <a:p>
          <a:endParaRPr lang="es-ES"/>
        </a:p>
      </dgm:t>
    </dgm:pt>
    <dgm:pt modelId="{0761140B-9327-AE47-8F27-192C026407EC}" type="sibTrans" cxnId="{9DFA10D6-59D1-4E43-A8B0-C0F88EF20F27}">
      <dgm:prSet/>
      <dgm:spPr/>
      <dgm:t>
        <a:bodyPr/>
        <a:lstStyle/>
        <a:p>
          <a:endParaRPr lang="es-ES"/>
        </a:p>
      </dgm:t>
    </dgm:pt>
    <dgm:pt modelId="{0FDB2A95-1E06-4449-9C6F-321876609A25}">
      <dgm:prSet phldrT="[Texto]"/>
      <dgm:spPr/>
      <dgm:t>
        <a:bodyPr/>
        <a:lstStyle/>
        <a:p>
          <a:r>
            <a:rPr lang="es-ES" dirty="0" smtClean="0"/>
            <a:t>Desamor</a:t>
          </a:r>
          <a:endParaRPr lang="es-ES" dirty="0"/>
        </a:p>
      </dgm:t>
    </dgm:pt>
    <dgm:pt modelId="{D2B9F1B6-655B-C24E-9802-B8B22D31876D}" type="parTrans" cxnId="{6C772272-0F85-3646-B103-9271D39889E5}">
      <dgm:prSet/>
      <dgm:spPr/>
      <dgm:t>
        <a:bodyPr/>
        <a:lstStyle/>
        <a:p>
          <a:endParaRPr lang="es-ES"/>
        </a:p>
      </dgm:t>
    </dgm:pt>
    <dgm:pt modelId="{CAAFA977-76E1-4C42-A4AB-C87AE512877A}" type="sibTrans" cxnId="{6C772272-0F85-3646-B103-9271D39889E5}">
      <dgm:prSet/>
      <dgm:spPr/>
      <dgm:t>
        <a:bodyPr/>
        <a:lstStyle/>
        <a:p>
          <a:endParaRPr lang="es-ES"/>
        </a:p>
      </dgm:t>
    </dgm:pt>
    <dgm:pt modelId="{2161C38C-CA0D-8343-A96A-0F8A803CD65C}">
      <dgm:prSet phldrT="[Texto]"/>
      <dgm:spPr/>
      <dgm:t>
        <a:bodyPr/>
        <a:lstStyle/>
        <a:p>
          <a:r>
            <a:rPr lang="es-ES" dirty="0" smtClean="0"/>
            <a:t>Indiferencia</a:t>
          </a:r>
          <a:endParaRPr lang="es-ES" dirty="0"/>
        </a:p>
      </dgm:t>
    </dgm:pt>
    <dgm:pt modelId="{9A12BBA4-72C9-884B-AB91-59AD718C6496}" type="parTrans" cxnId="{CB9D7B6D-DB73-124D-AD0D-1ABA907C9803}">
      <dgm:prSet/>
      <dgm:spPr/>
      <dgm:t>
        <a:bodyPr/>
        <a:lstStyle/>
        <a:p>
          <a:endParaRPr lang="es-ES"/>
        </a:p>
      </dgm:t>
    </dgm:pt>
    <dgm:pt modelId="{8519848D-489D-0341-A880-1DFDADFDF308}" type="sibTrans" cxnId="{CB9D7B6D-DB73-124D-AD0D-1ABA907C9803}">
      <dgm:prSet/>
      <dgm:spPr/>
      <dgm:t>
        <a:bodyPr/>
        <a:lstStyle/>
        <a:p>
          <a:endParaRPr lang="es-ES"/>
        </a:p>
      </dgm:t>
    </dgm:pt>
    <dgm:pt modelId="{95A6BA17-58B2-C64C-BD5C-8AB430424BB2}">
      <dgm:prSet phldrT="[Texto]"/>
      <dgm:spPr/>
      <dgm:t>
        <a:bodyPr/>
        <a:lstStyle/>
        <a:p>
          <a:r>
            <a:rPr lang="es-ES" b="1" dirty="0" smtClean="0"/>
            <a:t>COMPLEJOS</a:t>
          </a:r>
          <a:endParaRPr lang="es-ES" b="1" dirty="0"/>
        </a:p>
      </dgm:t>
    </dgm:pt>
    <dgm:pt modelId="{14B8220F-742D-2445-A3CF-B0BD88DEBA00}" type="parTrans" cxnId="{C708B4C9-829A-9343-8248-D718F93A6558}">
      <dgm:prSet/>
      <dgm:spPr/>
      <dgm:t>
        <a:bodyPr/>
        <a:lstStyle/>
        <a:p>
          <a:endParaRPr lang="es-ES"/>
        </a:p>
      </dgm:t>
    </dgm:pt>
    <dgm:pt modelId="{252F83F0-C1EC-F244-8230-147AEB544536}" type="sibTrans" cxnId="{C708B4C9-829A-9343-8248-D718F93A6558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</dgm:spPr>
      <dgm:t>
        <a:bodyPr/>
        <a:lstStyle/>
        <a:p>
          <a:endParaRPr lang="es-ES"/>
        </a:p>
      </dgm:t>
    </dgm:pt>
    <dgm:pt modelId="{5CF51425-1175-1F41-8DD1-6B88366C0DE3}">
      <dgm:prSet phldrT="[Texto]"/>
      <dgm:spPr/>
      <dgm:t>
        <a:bodyPr/>
        <a:lstStyle/>
        <a:p>
          <a:r>
            <a:rPr lang="es-ES" dirty="0" smtClean="0"/>
            <a:t>Comparación</a:t>
          </a:r>
          <a:endParaRPr lang="es-ES" dirty="0"/>
        </a:p>
      </dgm:t>
    </dgm:pt>
    <dgm:pt modelId="{01CE8E39-1C1A-E844-B4CC-1E9F189BFC39}" type="parTrans" cxnId="{B0BCF993-605D-F346-BB9D-507B49CF0D61}">
      <dgm:prSet/>
      <dgm:spPr/>
      <dgm:t>
        <a:bodyPr/>
        <a:lstStyle/>
        <a:p>
          <a:endParaRPr lang="es-ES"/>
        </a:p>
      </dgm:t>
    </dgm:pt>
    <dgm:pt modelId="{FDDC19F5-30AC-8F43-9E99-FEB6947F8BF1}" type="sibTrans" cxnId="{B0BCF993-605D-F346-BB9D-507B49CF0D61}">
      <dgm:prSet/>
      <dgm:spPr/>
      <dgm:t>
        <a:bodyPr/>
        <a:lstStyle/>
        <a:p>
          <a:endParaRPr lang="es-ES"/>
        </a:p>
      </dgm:t>
    </dgm:pt>
    <dgm:pt modelId="{BF49E302-A6E4-C641-81F7-C0065701FDE7}">
      <dgm:prSet phldrT="[Texto]"/>
      <dgm:spPr/>
      <dgm:t>
        <a:bodyPr/>
        <a:lstStyle/>
        <a:p>
          <a:r>
            <a:rPr lang="es-ES" dirty="0" smtClean="0"/>
            <a:t>Narcisismo</a:t>
          </a:r>
          <a:endParaRPr lang="es-ES" dirty="0"/>
        </a:p>
      </dgm:t>
    </dgm:pt>
    <dgm:pt modelId="{795E6A56-52DC-FA41-BB90-87B858208F1B}" type="parTrans" cxnId="{17333770-6FAB-E84D-B784-EB42D2A4F7F3}">
      <dgm:prSet/>
      <dgm:spPr/>
      <dgm:t>
        <a:bodyPr/>
        <a:lstStyle/>
        <a:p>
          <a:endParaRPr lang="es-ES"/>
        </a:p>
      </dgm:t>
    </dgm:pt>
    <dgm:pt modelId="{84E6E789-B51C-EE45-BC48-886CB82CC969}" type="sibTrans" cxnId="{17333770-6FAB-E84D-B784-EB42D2A4F7F3}">
      <dgm:prSet/>
      <dgm:spPr/>
      <dgm:t>
        <a:bodyPr/>
        <a:lstStyle/>
        <a:p>
          <a:endParaRPr lang="es-ES"/>
        </a:p>
      </dgm:t>
    </dgm:pt>
    <dgm:pt modelId="{3E25C76F-7CFF-6949-A12F-531DA8677AFC}">
      <dgm:prSet phldrT="[Texto]"/>
      <dgm:spPr/>
      <dgm:t>
        <a:bodyPr/>
        <a:lstStyle/>
        <a:p>
          <a:r>
            <a:rPr lang="es-ES" dirty="0" smtClean="0"/>
            <a:t>Inferioridad</a:t>
          </a:r>
          <a:endParaRPr lang="es-ES" dirty="0"/>
        </a:p>
      </dgm:t>
    </dgm:pt>
    <dgm:pt modelId="{217FF22E-170A-C142-87ED-94DDB9D9E0C7}" type="parTrans" cxnId="{5B4E3EAF-569D-8746-BA0D-615E521D693A}">
      <dgm:prSet/>
      <dgm:spPr/>
      <dgm:t>
        <a:bodyPr/>
        <a:lstStyle/>
        <a:p>
          <a:endParaRPr lang="es-ES"/>
        </a:p>
      </dgm:t>
    </dgm:pt>
    <dgm:pt modelId="{2E569E78-0B99-3640-817A-A0C084277423}" type="sibTrans" cxnId="{5B4E3EAF-569D-8746-BA0D-615E521D693A}">
      <dgm:prSet/>
      <dgm:spPr/>
      <dgm:t>
        <a:bodyPr/>
        <a:lstStyle/>
        <a:p>
          <a:endParaRPr lang="es-ES"/>
        </a:p>
      </dgm:t>
    </dgm:pt>
    <dgm:pt modelId="{ACCC3835-D21A-E546-AA17-BF33CF1A33B1}" type="pres">
      <dgm:prSet presAssocID="{93C6FAAE-2302-1F41-A3B7-AC31B73547F9}" presName="Name0" presStyleCnt="0">
        <dgm:presLayoutVars>
          <dgm:chMax val="8"/>
          <dgm:chPref val="8"/>
          <dgm:dir/>
        </dgm:presLayoutVars>
      </dgm:prSet>
      <dgm:spPr/>
      <dgm:t>
        <a:bodyPr/>
        <a:lstStyle/>
        <a:p>
          <a:endParaRPr lang="es-ES"/>
        </a:p>
      </dgm:t>
    </dgm:pt>
    <dgm:pt modelId="{5EC218D7-6E1B-C048-ACA1-302910AED1FE}" type="pres">
      <dgm:prSet presAssocID="{C79FA56E-93FC-934C-A608-0FF427E01B49}" presName="parent_text_1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F5B95B8-546F-1246-91D8-F9DEDC3C9AAD}" type="pres">
      <dgm:prSet presAssocID="{C79FA56E-93FC-934C-A608-0FF427E01B49}" presName="image_accent_1" presStyleCnt="0"/>
      <dgm:spPr/>
    </dgm:pt>
    <dgm:pt modelId="{832ABB3B-360F-7A49-B90C-A305C9C1C9A6}" type="pres">
      <dgm:prSet presAssocID="{C79FA56E-93FC-934C-A608-0FF427E01B49}" presName="imageAccentRepeatNode" presStyleLbl="alignNode1" presStyleIdx="0" presStyleCnt="8"/>
      <dgm:spPr/>
    </dgm:pt>
    <dgm:pt modelId="{23A95655-4D61-3B4D-A787-5809301FFF92}" type="pres">
      <dgm:prSet presAssocID="{C79FA56E-93FC-934C-A608-0FF427E01B49}" presName="accent_1" presStyleLbl="alignNode1" presStyleIdx="1" presStyleCnt="8"/>
      <dgm:spPr/>
    </dgm:pt>
    <dgm:pt modelId="{80332C5A-B191-4142-9519-592415A9BD13}" type="pres">
      <dgm:prSet presAssocID="{46E13A1C-563D-4A46-9B31-F03FB650A599}" presName="image_1" presStyleCnt="0"/>
      <dgm:spPr/>
    </dgm:pt>
    <dgm:pt modelId="{FF7F3C6D-B635-FF4D-A093-82F2D8BC5F1E}" type="pres">
      <dgm:prSet presAssocID="{46E13A1C-563D-4A46-9B31-F03FB650A599}" presName="imageRepeatNode" presStyleLbl="fgImgPlace1" presStyleIdx="0" presStyleCnt="4"/>
      <dgm:spPr/>
      <dgm:t>
        <a:bodyPr/>
        <a:lstStyle/>
        <a:p>
          <a:endParaRPr lang="es-ES"/>
        </a:p>
      </dgm:t>
    </dgm:pt>
    <dgm:pt modelId="{ECEF46AE-A814-5642-A57D-CEE0947C3F74}" type="pres">
      <dgm:prSet presAssocID="{4BDAD48A-BCF2-5547-BBAB-CDE807128ABF}" presName="parent_text_2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FAA2754-93A3-8047-BAAC-46521560A327}" type="pres">
      <dgm:prSet presAssocID="{4BDAD48A-BCF2-5547-BBAB-CDE807128ABF}" presName="image_accent_2" presStyleCnt="0"/>
      <dgm:spPr/>
    </dgm:pt>
    <dgm:pt modelId="{7AF1A0C3-C6B1-4545-931C-E22722E01D7A}" type="pres">
      <dgm:prSet presAssocID="{4BDAD48A-BCF2-5547-BBAB-CDE807128ABF}" presName="imageAccentRepeatNode" presStyleLbl="alignNode1" presStyleIdx="2" presStyleCnt="8"/>
      <dgm:spPr/>
    </dgm:pt>
    <dgm:pt modelId="{A229834C-032B-6E45-B921-2E61FB67720A}" type="pres">
      <dgm:prSet presAssocID="{5F9798DE-00FC-8D44-B05E-1E9486C25600}" presName="image_2" presStyleCnt="0"/>
      <dgm:spPr/>
    </dgm:pt>
    <dgm:pt modelId="{FEF2D4DC-1EFD-DC4D-9D96-12BE22B8AB97}" type="pres">
      <dgm:prSet presAssocID="{5F9798DE-00FC-8D44-B05E-1E9486C25600}" presName="imageRepeatNode" presStyleLbl="fgImgPlace1" presStyleIdx="1" presStyleCnt="4"/>
      <dgm:spPr/>
      <dgm:t>
        <a:bodyPr/>
        <a:lstStyle/>
        <a:p>
          <a:endParaRPr lang="es-ES"/>
        </a:p>
      </dgm:t>
    </dgm:pt>
    <dgm:pt modelId="{4976D437-A3D6-5944-B768-0C72394311A7}" type="pres">
      <dgm:prSet presAssocID="{7A670769-99A3-634C-8308-995E678792A9}" presName="image_accent_3" presStyleCnt="0"/>
      <dgm:spPr/>
    </dgm:pt>
    <dgm:pt modelId="{E3511169-0B44-4F4E-85F0-63146A585352}" type="pres">
      <dgm:prSet presAssocID="{7A670769-99A3-634C-8308-995E678792A9}" presName="imageAccentRepeatNode" presStyleLbl="alignNode1" presStyleIdx="3" presStyleCnt="8"/>
      <dgm:spPr/>
    </dgm:pt>
    <dgm:pt modelId="{3429F618-B958-FA42-9390-0B26F1556090}" type="pres">
      <dgm:prSet presAssocID="{7A670769-99A3-634C-8308-995E678792A9}" presName="parent_text_3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68B7D76-4B86-7743-9305-26E984B8C703}" type="pres">
      <dgm:prSet presAssocID="{7A670769-99A3-634C-8308-995E678792A9}" presName="accent_2" presStyleLbl="alignNode1" presStyleIdx="4" presStyleCnt="8"/>
      <dgm:spPr/>
    </dgm:pt>
    <dgm:pt modelId="{563DCAA7-4EA0-A442-BFB8-F27430468D46}" type="pres">
      <dgm:prSet presAssocID="{7A670769-99A3-634C-8308-995E678792A9}" presName="accent_3" presStyleLbl="alignNode1" presStyleIdx="5" presStyleCnt="8"/>
      <dgm:spPr/>
    </dgm:pt>
    <dgm:pt modelId="{F8DEB0A9-7FAF-1C42-A6EF-DD2A6F930918}" type="pres">
      <dgm:prSet presAssocID="{3F342170-9EB9-3442-8206-3F81F433189C}" presName="image_3" presStyleCnt="0"/>
      <dgm:spPr/>
    </dgm:pt>
    <dgm:pt modelId="{4CEBD489-17C5-274F-AB3E-2CFBD1FED2A2}" type="pres">
      <dgm:prSet presAssocID="{3F342170-9EB9-3442-8206-3F81F433189C}" presName="imageRepeatNode" presStyleLbl="fgImgPlace1" presStyleIdx="2" presStyleCnt="4"/>
      <dgm:spPr/>
      <dgm:t>
        <a:bodyPr/>
        <a:lstStyle/>
        <a:p>
          <a:endParaRPr lang="es-ES"/>
        </a:p>
      </dgm:t>
    </dgm:pt>
    <dgm:pt modelId="{80261D19-4103-174B-8414-F3BF29650490}" type="pres">
      <dgm:prSet presAssocID="{95A6BA17-58B2-C64C-BD5C-8AB430424BB2}" presName="image_accent_4" presStyleCnt="0"/>
      <dgm:spPr/>
    </dgm:pt>
    <dgm:pt modelId="{4DBA093E-0EE7-7C42-AC44-726B92F81F1B}" type="pres">
      <dgm:prSet presAssocID="{95A6BA17-58B2-C64C-BD5C-8AB430424BB2}" presName="imageAccentRepeatNode" presStyleLbl="alignNode1" presStyleIdx="6" presStyleCnt="8"/>
      <dgm:spPr/>
    </dgm:pt>
    <dgm:pt modelId="{5C8F9D7D-5A53-EA44-882C-89F3BCE0E275}" type="pres">
      <dgm:prSet presAssocID="{95A6BA17-58B2-C64C-BD5C-8AB430424BB2}" presName="parent_text_4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2B9F0ED-A637-5B43-9413-D17193A085D4}" type="pres">
      <dgm:prSet presAssocID="{95A6BA17-58B2-C64C-BD5C-8AB430424BB2}" presName="accent_4" presStyleLbl="alignNode1" presStyleIdx="7" presStyleCnt="8"/>
      <dgm:spPr/>
    </dgm:pt>
    <dgm:pt modelId="{5CE16A75-10CB-6140-A680-C868061D5F85}" type="pres">
      <dgm:prSet presAssocID="{252F83F0-C1EC-F244-8230-147AEB544536}" presName="image_4" presStyleCnt="0"/>
      <dgm:spPr/>
    </dgm:pt>
    <dgm:pt modelId="{CD797BE8-2CF1-674F-A6A1-52440BD67FF5}" type="pres">
      <dgm:prSet presAssocID="{252F83F0-C1EC-F244-8230-147AEB544536}" presName="imageRepeatNode" presStyleLbl="fgImgPlace1" presStyleIdx="3" presStyleCnt="4"/>
      <dgm:spPr/>
      <dgm:t>
        <a:bodyPr/>
        <a:lstStyle/>
        <a:p>
          <a:endParaRPr lang="es-ES"/>
        </a:p>
      </dgm:t>
    </dgm:pt>
  </dgm:ptLst>
  <dgm:cxnLst>
    <dgm:cxn modelId="{367D2966-3191-774D-99F3-7C9C486F534B}" srcId="{4BDAD48A-BCF2-5547-BBAB-CDE807128ABF}" destId="{076EEC0E-4402-284F-9B89-5E03C02308B0}" srcOrd="2" destOrd="0" parTransId="{A4D0F00E-4D36-2242-B8C3-3715E412600D}" sibTransId="{8EFA8F48-8E3F-DD41-A6A7-160706FFD4B1}"/>
    <dgm:cxn modelId="{F2083487-97D3-674E-B2F1-A1FBD63D31BB}" type="presOf" srcId="{DF70FD19-21A7-B046-ACDB-3BF4B618EC72}" destId="{5EC218D7-6E1B-C048-ACA1-302910AED1FE}" srcOrd="0" destOrd="4" presId="urn:microsoft.com/office/officeart/2008/layout/BubblePictureList"/>
    <dgm:cxn modelId="{CB9D7B6D-DB73-124D-AD0D-1ABA907C9803}" srcId="{7A670769-99A3-634C-8308-995E678792A9}" destId="{2161C38C-CA0D-8343-A96A-0F8A803CD65C}" srcOrd="2" destOrd="0" parTransId="{9A12BBA4-72C9-884B-AB91-59AD718C6496}" sibTransId="{8519848D-489D-0341-A880-1DFDADFDF308}"/>
    <dgm:cxn modelId="{3FA97AE8-2D9C-5A40-A287-B26A5576CCE9}" srcId="{C79FA56E-93FC-934C-A608-0FF427E01B49}" destId="{02311B76-034A-4049-A159-36E1A7D28184}" srcOrd="2" destOrd="0" parTransId="{853FB4BC-975A-8240-A6BA-5581F0DFEE9A}" sibTransId="{6FDB8674-C9D0-EC45-B260-DBBA98860A41}"/>
    <dgm:cxn modelId="{79E1A5F0-725C-C946-BD43-FC8D4B651E75}" type="presOf" srcId="{BF49E302-A6E4-C641-81F7-C0065701FDE7}" destId="{5C8F9D7D-5A53-EA44-882C-89F3BCE0E275}" srcOrd="0" destOrd="5" presId="urn:microsoft.com/office/officeart/2008/layout/BubblePictureList"/>
    <dgm:cxn modelId="{A8B0F953-B780-A344-8CF9-355EBB26121E}" srcId="{C79FA56E-93FC-934C-A608-0FF427E01B49}" destId="{FA8EBAC4-40FA-EB4B-A7C6-93B9114EDDDC}" srcOrd="1" destOrd="0" parTransId="{DF70FD19-21A7-B046-ACDB-3BF4B618EC72}" sibTransId="{BB647997-9B23-804C-B3B1-3D93F6D167DB}"/>
    <dgm:cxn modelId="{9FB22121-A9BB-6946-8523-75BAD70D1243}" type="presOf" srcId="{3F342170-9EB9-3442-8206-3F81F433189C}" destId="{4CEBD489-17C5-274F-AB3E-2CFBD1FED2A2}" srcOrd="0" destOrd="0" presId="urn:microsoft.com/office/officeart/2008/layout/BubblePictureList"/>
    <dgm:cxn modelId="{E60CC102-07EA-AD47-802B-5F9A50FD888F}" type="presOf" srcId="{7A670769-99A3-634C-8308-995E678792A9}" destId="{3429F618-B958-FA42-9390-0B26F1556090}" srcOrd="0" destOrd="0" presId="urn:microsoft.com/office/officeart/2008/layout/BubblePictureList"/>
    <dgm:cxn modelId="{166B1420-43B1-354F-BDAB-B1E5F264342F}" type="presOf" srcId="{02311B76-034A-4049-A159-36E1A7D28184}" destId="{5EC218D7-6E1B-C048-ACA1-302910AED1FE}" srcOrd="0" destOrd="8" presId="urn:microsoft.com/office/officeart/2008/layout/BubblePictureList"/>
    <dgm:cxn modelId="{44B8ACFA-6EB2-3C4F-90E0-8FC20B74830B}" type="presOf" srcId="{4BDAD48A-BCF2-5547-BBAB-CDE807128ABF}" destId="{ECEF46AE-A814-5642-A57D-CEE0947C3F74}" srcOrd="0" destOrd="0" presId="urn:microsoft.com/office/officeart/2008/layout/BubblePictureList"/>
    <dgm:cxn modelId="{0C1D653C-4469-D64A-9268-09A52B2E887E}" type="presOf" srcId="{FA8EBAC4-40FA-EB4B-A7C6-93B9114EDDDC}" destId="{5EC218D7-6E1B-C048-ACA1-302910AED1FE}" srcOrd="0" destOrd="5" presId="urn:microsoft.com/office/officeart/2008/layout/BubblePictureList"/>
    <dgm:cxn modelId="{C708B4C9-829A-9343-8248-D718F93A6558}" srcId="{93C6FAAE-2302-1F41-A3B7-AC31B73547F9}" destId="{95A6BA17-58B2-C64C-BD5C-8AB430424BB2}" srcOrd="3" destOrd="0" parTransId="{14B8220F-742D-2445-A3CF-B0BD88DEBA00}" sibTransId="{252F83F0-C1EC-F244-8230-147AEB544536}"/>
    <dgm:cxn modelId="{59F4D09A-BD80-844E-AB68-FC31D92A1C14}" type="presOf" srcId="{0FDB2A95-1E06-4449-9C6F-321876609A25}" destId="{3429F618-B958-FA42-9390-0B26F1556090}" srcOrd="0" destOrd="5" presId="urn:microsoft.com/office/officeart/2008/layout/BubblePictureList"/>
    <dgm:cxn modelId="{8CA6ECFF-C0B9-FF4D-9ABC-E7215EB39C08}" type="presOf" srcId="{C79FA56E-93FC-934C-A608-0FF427E01B49}" destId="{5EC218D7-6E1B-C048-ACA1-302910AED1FE}" srcOrd="0" destOrd="0" presId="urn:microsoft.com/office/officeart/2008/layout/BubblePictureList"/>
    <dgm:cxn modelId="{A9740097-2FC1-2C4A-9348-7AE6FE96BD46}" type="presOf" srcId="{CAAFA977-76E1-4C42-A4AB-C87AE512877A}" destId="{3429F618-B958-FA42-9390-0B26F1556090}" srcOrd="0" destOrd="6" presId="urn:microsoft.com/office/officeart/2008/layout/BubblePictureList"/>
    <dgm:cxn modelId="{F64622BC-7EEB-3846-87D1-748CD7E8A86C}" type="presOf" srcId="{BB647997-9B23-804C-B3B1-3D93F6D167DB}" destId="{5EC218D7-6E1B-C048-ACA1-302910AED1FE}" srcOrd="0" destOrd="6" presId="urn:microsoft.com/office/officeart/2008/layout/BubblePictureList"/>
    <dgm:cxn modelId="{92DFF3A0-35E9-AC4C-A9B6-3DEA270B42A3}" type="presOf" srcId="{5871BB2D-F471-D642-995E-F6FFF37BFCD9}" destId="{3429F618-B958-FA42-9390-0B26F1556090}" srcOrd="0" destOrd="2" presId="urn:microsoft.com/office/officeart/2008/layout/BubblePictureList"/>
    <dgm:cxn modelId="{5B4E3EAF-569D-8746-BA0D-615E521D693A}" srcId="{95A6BA17-58B2-C64C-BD5C-8AB430424BB2}" destId="{3E25C76F-7CFF-6949-A12F-531DA8677AFC}" srcOrd="2" destOrd="0" parTransId="{217FF22E-170A-C142-87ED-94DDB9D9E0C7}" sibTransId="{2E569E78-0B99-3640-817A-A0C084277423}"/>
    <dgm:cxn modelId="{B75BB7D5-0884-DE4F-9B1A-5ED620C940B9}" type="presOf" srcId="{95A6BA17-58B2-C64C-BD5C-8AB430424BB2}" destId="{5C8F9D7D-5A53-EA44-882C-89F3BCE0E275}" srcOrd="0" destOrd="0" presId="urn:microsoft.com/office/officeart/2008/layout/BubblePictureList"/>
    <dgm:cxn modelId="{78D97E05-754D-8845-A063-8518231C264A}" type="presOf" srcId="{853FB4BC-975A-8240-A6BA-5581F0DFEE9A}" destId="{5EC218D7-6E1B-C048-ACA1-302910AED1FE}" srcOrd="0" destOrd="7" presId="urn:microsoft.com/office/officeart/2008/layout/BubblePictureList"/>
    <dgm:cxn modelId="{38632259-A4C6-E548-9FE3-4E782C1D7AE5}" type="presOf" srcId="{0761140B-9327-AE47-8F27-192C026407EC}" destId="{3429F618-B958-FA42-9390-0B26F1556090}" srcOrd="0" destOrd="3" presId="urn:microsoft.com/office/officeart/2008/layout/BubblePictureList"/>
    <dgm:cxn modelId="{6021E05E-D7DF-9649-8BD6-61A8D58E04C0}" type="presOf" srcId="{45D6A356-ED72-8A43-81BB-41150C614D5A}" destId="{ECEF46AE-A814-5642-A57D-CEE0947C3F74}" srcOrd="0" destOrd="2" presId="urn:microsoft.com/office/officeart/2008/layout/BubblePictureList"/>
    <dgm:cxn modelId="{FF586788-D641-1746-BFF8-642F0991C641}" srcId="{93C6FAAE-2302-1F41-A3B7-AC31B73547F9}" destId="{7A670769-99A3-634C-8308-995E678792A9}" srcOrd="2" destOrd="0" parTransId="{BE8866F9-5855-8B44-89A8-0A1DBC4441B1}" sibTransId="{3F342170-9EB9-3442-8206-3F81F433189C}"/>
    <dgm:cxn modelId="{9DFA10D6-59D1-4E43-A8B0-C0F88EF20F27}" srcId="{7A670769-99A3-634C-8308-995E678792A9}" destId="{5871BB2D-F471-D642-995E-F6FFF37BFCD9}" srcOrd="0" destOrd="0" parTransId="{CD3CA710-630D-454F-99A6-026E140C6447}" sibTransId="{0761140B-9327-AE47-8F27-192C026407EC}"/>
    <dgm:cxn modelId="{A5F953D0-89DC-B347-AC48-A4D9FF1BCC47}" type="presOf" srcId="{C95E4807-6A1F-5740-9715-9AE110E7B208}" destId="{ECEF46AE-A814-5642-A57D-CEE0947C3F74}" srcOrd="0" destOrd="6" presId="urn:microsoft.com/office/officeart/2008/layout/BubblePictureList"/>
    <dgm:cxn modelId="{BAC53DF5-6728-2040-A4E5-6122516A40B6}" type="presOf" srcId="{0C6D182D-DE7B-C648-A0E9-CD08CCE01730}" destId="{ECEF46AE-A814-5642-A57D-CEE0947C3F74}" srcOrd="0" destOrd="4" presId="urn:microsoft.com/office/officeart/2008/layout/BubblePictureList"/>
    <dgm:cxn modelId="{9B3C4247-1A09-764A-A1CC-2D1D430A357D}" type="presOf" srcId="{AE21221D-092D-5B4C-88A5-DE5087FEF160}" destId="{5EC218D7-6E1B-C048-ACA1-302910AED1FE}" srcOrd="0" destOrd="1" presId="urn:microsoft.com/office/officeart/2008/layout/BubblePictureList"/>
    <dgm:cxn modelId="{0A351815-5F1E-8E44-A11D-833B0AD4FBC9}" type="presOf" srcId="{90BFCEC9-C9B1-B74B-89A4-368540B81EC0}" destId="{ECEF46AE-A814-5642-A57D-CEE0947C3F74}" srcOrd="0" destOrd="5" presId="urn:microsoft.com/office/officeart/2008/layout/BubblePictureList"/>
    <dgm:cxn modelId="{FD2F7BF9-D305-5949-A8DC-A8E56550E473}" type="presOf" srcId="{A4D0F00E-4D36-2242-B8C3-3715E412600D}" destId="{ECEF46AE-A814-5642-A57D-CEE0947C3F74}" srcOrd="0" destOrd="7" presId="urn:microsoft.com/office/officeart/2008/layout/BubblePictureList"/>
    <dgm:cxn modelId="{9C9B1C6F-752B-2C45-A3F3-A063D716A4D2}" type="presOf" srcId="{2161C38C-CA0D-8343-A96A-0F8A803CD65C}" destId="{3429F618-B958-FA42-9390-0B26F1556090}" srcOrd="0" destOrd="8" presId="urn:microsoft.com/office/officeart/2008/layout/BubblePictureList"/>
    <dgm:cxn modelId="{7D6E558B-E26D-7145-9EC3-ADF3D1B79AAB}" srcId="{93C6FAAE-2302-1F41-A3B7-AC31B73547F9}" destId="{4BDAD48A-BCF2-5547-BBAB-CDE807128ABF}" srcOrd="1" destOrd="0" parTransId="{9F559B7B-6343-1747-A0AF-A4B796BD657D}" sibTransId="{5F9798DE-00FC-8D44-B05E-1E9486C25600}"/>
    <dgm:cxn modelId="{CE196931-F713-4445-998A-9EF678978FB8}" srcId="{C79FA56E-93FC-934C-A608-0FF427E01B49}" destId="{C1B32AA0-D18B-4040-A9DE-F031620AF38B}" srcOrd="0" destOrd="0" parTransId="{AE21221D-092D-5B4C-88A5-DE5087FEF160}" sibTransId="{9F7F93EF-2D61-3D42-B257-873E7DBA7A3F}"/>
    <dgm:cxn modelId="{A23D79C1-5D83-3146-B7DC-9B48974A90A8}" type="presOf" srcId="{01CE8E39-1C1A-E844-B4CC-1E9F189BFC39}" destId="{5C8F9D7D-5A53-EA44-882C-89F3BCE0E275}" srcOrd="0" destOrd="1" presId="urn:microsoft.com/office/officeart/2008/layout/BubblePictureList"/>
    <dgm:cxn modelId="{8BDD372D-87EE-F143-8DE7-D20C660D206F}" type="presOf" srcId="{217FF22E-170A-C142-87ED-94DDB9D9E0C7}" destId="{5C8F9D7D-5A53-EA44-882C-89F3BCE0E275}" srcOrd="0" destOrd="7" presId="urn:microsoft.com/office/officeart/2008/layout/BubblePictureList"/>
    <dgm:cxn modelId="{0F2E5BFF-0231-634B-AC6A-3807BFEA9C5B}" srcId="{4BDAD48A-BCF2-5547-BBAB-CDE807128ABF}" destId="{90BFCEC9-C9B1-B74B-89A4-368540B81EC0}" srcOrd="1" destOrd="0" parTransId="{0C6D182D-DE7B-C648-A0E9-CD08CCE01730}" sibTransId="{C95E4807-6A1F-5740-9715-9AE110E7B208}"/>
    <dgm:cxn modelId="{C879EE11-DBF8-ED4E-B314-8E029ED6A45E}" type="presOf" srcId="{FDDC19F5-30AC-8F43-9E99-FEB6947F8BF1}" destId="{5C8F9D7D-5A53-EA44-882C-89F3BCE0E275}" srcOrd="0" destOrd="3" presId="urn:microsoft.com/office/officeart/2008/layout/BubblePictureList"/>
    <dgm:cxn modelId="{0845FDA1-3E23-E440-A1F6-E1A42658CF0E}" type="presOf" srcId="{3E25C76F-7CFF-6949-A12F-531DA8677AFC}" destId="{5C8F9D7D-5A53-EA44-882C-89F3BCE0E275}" srcOrd="0" destOrd="8" presId="urn:microsoft.com/office/officeart/2008/layout/BubblePictureList"/>
    <dgm:cxn modelId="{6C772272-0F85-3646-B103-9271D39889E5}" srcId="{7A670769-99A3-634C-8308-995E678792A9}" destId="{0FDB2A95-1E06-4449-9C6F-321876609A25}" srcOrd="1" destOrd="0" parTransId="{D2B9F1B6-655B-C24E-9802-B8B22D31876D}" sibTransId="{CAAFA977-76E1-4C42-A4AB-C87AE512877A}"/>
    <dgm:cxn modelId="{D9200F6B-4100-7440-9731-2054B9A267D9}" type="presOf" srcId="{93C6FAAE-2302-1F41-A3B7-AC31B73547F9}" destId="{ACCC3835-D21A-E546-AA17-BF33CF1A33B1}" srcOrd="0" destOrd="0" presId="urn:microsoft.com/office/officeart/2008/layout/BubblePictureList"/>
    <dgm:cxn modelId="{B6C887B3-8B79-5D45-A461-07611C9D5116}" type="presOf" srcId="{C1B32AA0-D18B-4040-A9DE-F031620AF38B}" destId="{5EC218D7-6E1B-C048-ACA1-302910AED1FE}" srcOrd="0" destOrd="2" presId="urn:microsoft.com/office/officeart/2008/layout/BubblePictureList"/>
    <dgm:cxn modelId="{2E0F9E9F-4D09-E442-9B51-7BFB23FEFD03}" type="presOf" srcId="{D2B9F1B6-655B-C24E-9802-B8B22D31876D}" destId="{3429F618-B958-FA42-9390-0B26F1556090}" srcOrd="0" destOrd="4" presId="urn:microsoft.com/office/officeart/2008/layout/BubblePictureList"/>
    <dgm:cxn modelId="{A4E03E73-C40F-2E47-A60F-B3CE9355F48B}" type="presOf" srcId="{5CF51425-1175-1F41-8DD1-6B88366C0DE3}" destId="{5C8F9D7D-5A53-EA44-882C-89F3BCE0E275}" srcOrd="0" destOrd="2" presId="urn:microsoft.com/office/officeart/2008/layout/BubblePictureList"/>
    <dgm:cxn modelId="{0D4081AF-6E08-2C4A-9B38-99ECBD8C64AA}" srcId="{4BDAD48A-BCF2-5547-BBAB-CDE807128ABF}" destId="{45D6A356-ED72-8A43-81BB-41150C614D5A}" srcOrd="0" destOrd="0" parTransId="{94AF43B7-B7AA-FA49-A88A-2E0B3800A05C}" sibTransId="{D3F3A40F-A2F7-C94B-97E4-9163EB824266}"/>
    <dgm:cxn modelId="{E2669479-D750-534B-9093-9373F62C9616}" type="presOf" srcId="{46E13A1C-563D-4A46-9B31-F03FB650A599}" destId="{FF7F3C6D-B635-FF4D-A093-82F2D8BC5F1E}" srcOrd="0" destOrd="0" presId="urn:microsoft.com/office/officeart/2008/layout/BubblePictureList"/>
    <dgm:cxn modelId="{C268C1B2-4428-5B49-B37D-18D7C34B7579}" type="presOf" srcId="{D3F3A40F-A2F7-C94B-97E4-9163EB824266}" destId="{ECEF46AE-A814-5642-A57D-CEE0947C3F74}" srcOrd="0" destOrd="3" presId="urn:microsoft.com/office/officeart/2008/layout/BubblePictureList"/>
    <dgm:cxn modelId="{8E40C779-26FD-7F41-A0BB-16FA530A5B43}" type="presOf" srcId="{795E6A56-52DC-FA41-BB90-87B858208F1B}" destId="{5C8F9D7D-5A53-EA44-882C-89F3BCE0E275}" srcOrd="0" destOrd="4" presId="urn:microsoft.com/office/officeart/2008/layout/BubblePictureList"/>
    <dgm:cxn modelId="{70236070-8DDB-8F40-966C-996E2A85F06D}" type="presOf" srcId="{9A12BBA4-72C9-884B-AB91-59AD718C6496}" destId="{3429F618-B958-FA42-9390-0B26F1556090}" srcOrd="0" destOrd="7" presId="urn:microsoft.com/office/officeart/2008/layout/BubblePictureList"/>
    <dgm:cxn modelId="{A3B789DD-31C1-7248-B726-684AD61B5F3E}" type="presOf" srcId="{84E6E789-B51C-EE45-BC48-886CB82CC969}" destId="{5C8F9D7D-5A53-EA44-882C-89F3BCE0E275}" srcOrd="0" destOrd="6" presId="urn:microsoft.com/office/officeart/2008/layout/BubblePictureList"/>
    <dgm:cxn modelId="{A91626B8-FEA2-394B-A356-1C6E907346E2}" type="presOf" srcId="{252F83F0-C1EC-F244-8230-147AEB544536}" destId="{CD797BE8-2CF1-674F-A6A1-52440BD67FF5}" srcOrd="0" destOrd="0" presId="urn:microsoft.com/office/officeart/2008/layout/BubblePictureList"/>
    <dgm:cxn modelId="{98C5A343-E28C-D846-9D13-72DFAC8B66C0}" type="presOf" srcId="{076EEC0E-4402-284F-9B89-5E03C02308B0}" destId="{ECEF46AE-A814-5642-A57D-CEE0947C3F74}" srcOrd="0" destOrd="8" presId="urn:microsoft.com/office/officeart/2008/layout/BubblePictureList"/>
    <dgm:cxn modelId="{B0BCF993-605D-F346-BB9D-507B49CF0D61}" srcId="{95A6BA17-58B2-C64C-BD5C-8AB430424BB2}" destId="{5CF51425-1175-1F41-8DD1-6B88366C0DE3}" srcOrd="0" destOrd="0" parTransId="{01CE8E39-1C1A-E844-B4CC-1E9F189BFC39}" sibTransId="{FDDC19F5-30AC-8F43-9E99-FEB6947F8BF1}"/>
    <dgm:cxn modelId="{59A5028B-B2E0-A04B-ABC9-665F2CDCF377}" type="presOf" srcId="{5F9798DE-00FC-8D44-B05E-1E9486C25600}" destId="{FEF2D4DC-1EFD-DC4D-9D96-12BE22B8AB97}" srcOrd="0" destOrd="0" presId="urn:microsoft.com/office/officeart/2008/layout/BubblePictureList"/>
    <dgm:cxn modelId="{17333770-6FAB-E84D-B784-EB42D2A4F7F3}" srcId="{95A6BA17-58B2-C64C-BD5C-8AB430424BB2}" destId="{BF49E302-A6E4-C641-81F7-C0065701FDE7}" srcOrd="1" destOrd="0" parTransId="{795E6A56-52DC-FA41-BB90-87B858208F1B}" sibTransId="{84E6E789-B51C-EE45-BC48-886CB82CC969}"/>
    <dgm:cxn modelId="{2EADA078-4526-3249-8BC4-506F1896FF5B}" type="presOf" srcId="{9F7F93EF-2D61-3D42-B257-873E7DBA7A3F}" destId="{5EC218D7-6E1B-C048-ACA1-302910AED1FE}" srcOrd="0" destOrd="3" presId="urn:microsoft.com/office/officeart/2008/layout/BubblePictureList"/>
    <dgm:cxn modelId="{13F65AEE-E31B-5F4C-9A97-30CB8E2C0CE2}" type="presOf" srcId="{94AF43B7-B7AA-FA49-A88A-2E0B3800A05C}" destId="{ECEF46AE-A814-5642-A57D-CEE0947C3F74}" srcOrd="0" destOrd="1" presId="urn:microsoft.com/office/officeart/2008/layout/BubblePictureList"/>
    <dgm:cxn modelId="{41E3B9F6-3FDE-E549-BD9D-EF88AB40F903}" srcId="{93C6FAAE-2302-1F41-A3B7-AC31B73547F9}" destId="{C79FA56E-93FC-934C-A608-0FF427E01B49}" srcOrd="0" destOrd="0" parTransId="{44383A62-621E-8849-85A5-F54CDF1DD686}" sibTransId="{46E13A1C-563D-4A46-9B31-F03FB650A599}"/>
    <dgm:cxn modelId="{49452273-14B4-B24B-91F4-36180E9022E6}" type="presOf" srcId="{CD3CA710-630D-454F-99A6-026E140C6447}" destId="{3429F618-B958-FA42-9390-0B26F1556090}" srcOrd="0" destOrd="1" presId="urn:microsoft.com/office/officeart/2008/layout/BubblePictureList"/>
    <dgm:cxn modelId="{71488EF2-1131-7C4C-92E8-1F4A724CBB5C}" type="presParOf" srcId="{ACCC3835-D21A-E546-AA17-BF33CF1A33B1}" destId="{5EC218D7-6E1B-C048-ACA1-302910AED1FE}" srcOrd="0" destOrd="0" presId="urn:microsoft.com/office/officeart/2008/layout/BubblePictureList"/>
    <dgm:cxn modelId="{AF348F46-0A45-1A43-9945-CD6B7B805C71}" type="presParOf" srcId="{ACCC3835-D21A-E546-AA17-BF33CF1A33B1}" destId="{7F5B95B8-546F-1246-91D8-F9DEDC3C9AAD}" srcOrd="1" destOrd="0" presId="urn:microsoft.com/office/officeart/2008/layout/BubblePictureList"/>
    <dgm:cxn modelId="{9EEA4755-D2D6-ED40-8CF0-FAA0CF7A52F4}" type="presParOf" srcId="{7F5B95B8-546F-1246-91D8-F9DEDC3C9AAD}" destId="{832ABB3B-360F-7A49-B90C-A305C9C1C9A6}" srcOrd="0" destOrd="0" presId="urn:microsoft.com/office/officeart/2008/layout/BubblePictureList"/>
    <dgm:cxn modelId="{DB06FE6A-5EA2-634A-AE3D-7EE72A0FBBF0}" type="presParOf" srcId="{ACCC3835-D21A-E546-AA17-BF33CF1A33B1}" destId="{23A95655-4D61-3B4D-A787-5809301FFF92}" srcOrd="2" destOrd="0" presId="urn:microsoft.com/office/officeart/2008/layout/BubblePictureList"/>
    <dgm:cxn modelId="{CFD3572C-21AB-2743-8D37-8160F53227E0}" type="presParOf" srcId="{ACCC3835-D21A-E546-AA17-BF33CF1A33B1}" destId="{80332C5A-B191-4142-9519-592415A9BD13}" srcOrd="3" destOrd="0" presId="urn:microsoft.com/office/officeart/2008/layout/BubblePictureList"/>
    <dgm:cxn modelId="{876AFD56-BED4-D448-A090-83762CB3C125}" type="presParOf" srcId="{80332C5A-B191-4142-9519-592415A9BD13}" destId="{FF7F3C6D-B635-FF4D-A093-82F2D8BC5F1E}" srcOrd="0" destOrd="0" presId="urn:microsoft.com/office/officeart/2008/layout/BubblePictureList"/>
    <dgm:cxn modelId="{512A5E9E-4B17-AB43-BF9C-166E602E5D78}" type="presParOf" srcId="{ACCC3835-D21A-E546-AA17-BF33CF1A33B1}" destId="{ECEF46AE-A814-5642-A57D-CEE0947C3F74}" srcOrd="4" destOrd="0" presId="urn:microsoft.com/office/officeart/2008/layout/BubblePictureList"/>
    <dgm:cxn modelId="{D2B0CD0D-042E-AD49-9674-509784512215}" type="presParOf" srcId="{ACCC3835-D21A-E546-AA17-BF33CF1A33B1}" destId="{CFAA2754-93A3-8047-BAAC-46521560A327}" srcOrd="5" destOrd="0" presId="urn:microsoft.com/office/officeart/2008/layout/BubblePictureList"/>
    <dgm:cxn modelId="{1CF3ECA5-1A8E-A648-9DB7-161F8537D044}" type="presParOf" srcId="{CFAA2754-93A3-8047-BAAC-46521560A327}" destId="{7AF1A0C3-C6B1-4545-931C-E22722E01D7A}" srcOrd="0" destOrd="0" presId="urn:microsoft.com/office/officeart/2008/layout/BubblePictureList"/>
    <dgm:cxn modelId="{6BD73FEB-7585-2745-9383-6670E6866570}" type="presParOf" srcId="{ACCC3835-D21A-E546-AA17-BF33CF1A33B1}" destId="{A229834C-032B-6E45-B921-2E61FB67720A}" srcOrd="6" destOrd="0" presId="urn:microsoft.com/office/officeart/2008/layout/BubblePictureList"/>
    <dgm:cxn modelId="{92852BB0-953A-8E4A-B3AF-05BF97FA7F66}" type="presParOf" srcId="{A229834C-032B-6E45-B921-2E61FB67720A}" destId="{FEF2D4DC-1EFD-DC4D-9D96-12BE22B8AB97}" srcOrd="0" destOrd="0" presId="urn:microsoft.com/office/officeart/2008/layout/BubblePictureList"/>
    <dgm:cxn modelId="{0B74975D-41F2-C043-BA55-CEFAFCC25FD4}" type="presParOf" srcId="{ACCC3835-D21A-E546-AA17-BF33CF1A33B1}" destId="{4976D437-A3D6-5944-B768-0C72394311A7}" srcOrd="7" destOrd="0" presId="urn:microsoft.com/office/officeart/2008/layout/BubblePictureList"/>
    <dgm:cxn modelId="{1033ED0C-85FC-4D45-A975-1CD48F43FBD0}" type="presParOf" srcId="{4976D437-A3D6-5944-B768-0C72394311A7}" destId="{E3511169-0B44-4F4E-85F0-63146A585352}" srcOrd="0" destOrd="0" presId="urn:microsoft.com/office/officeart/2008/layout/BubblePictureList"/>
    <dgm:cxn modelId="{A2112234-53B6-6B4B-A5F3-6DEC8191C84A}" type="presParOf" srcId="{ACCC3835-D21A-E546-AA17-BF33CF1A33B1}" destId="{3429F618-B958-FA42-9390-0B26F1556090}" srcOrd="8" destOrd="0" presId="urn:microsoft.com/office/officeart/2008/layout/BubblePictureList"/>
    <dgm:cxn modelId="{0D47B92A-0F2F-7442-8B33-7E6C88498AF4}" type="presParOf" srcId="{ACCC3835-D21A-E546-AA17-BF33CF1A33B1}" destId="{F68B7D76-4B86-7743-9305-26E984B8C703}" srcOrd="9" destOrd="0" presId="urn:microsoft.com/office/officeart/2008/layout/BubblePictureList"/>
    <dgm:cxn modelId="{23BE6987-539A-F54C-8013-60D1A84A88BF}" type="presParOf" srcId="{ACCC3835-D21A-E546-AA17-BF33CF1A33B1}" destId="{563DCAA7-4EA0-A442-BFB8-F27430468D46}" srcOrd="10" destOrd="0" presId="urn:microsoft.com/office/officeart/2008/layout/BubblePictureList"/>
    <dgm:cxn modelId="{8484A045-A8B0-ED47-A030-A2778F13FE8A}" type="presParOf" srcId="{ACCC3835-D21A-E546-AA17-BF33CF1A33B1}" destId="{F8DEB0A9-7FAF-1C42-A6EF-DD2A6F930918}" srcOrd="11" destOrd="0" presId="urn:microsoft.com/office/officeart/2008/layout/BubblePictureList"/>
    <dgm:cxn modelId="{1D4EC1C8-0894-354B-82CC-F70D095238F1}" type="presParOf" srcId="{F8DEB0A9-7FAF-1C42-A6EF-DD2A6F930918}" destId="{4CEBD489-17C5-274F-AB3E-2CFBD1FED2A2}" srcOrd="0" destOrd="0" presId="urn:microsoft.com/office/officeart/2008/layout/BubblePictureList"/>
    <dgm:cxn modelId="{8D15A535-6D37-5645-8362-BD29C63A6F8D}" type="presParOf" srcId="{ACCC3835-D21A-E546-AA17-BF33CF1A33B1}" destId="{80261D19-4103-174B-8414-F3BF29650490}" srcOrd="12" destOrd="0" presId="urn:microsoft.com/office/officeart/2008/layout/BubblePictureList"/>
    <dgm:cxn modelId="{59BCE465-7C5E-AD44-A027-DC6D7F9FD758}" type="presParOf" srcId="{80261D19-4103-174B-8414-F3BF29650490}" destId="{4DBA093E-0EE7-7C42-AC44-726B92F81F1B}" srcOrd="0" destOrd="0" presId="urn:microsoft.com/office/officeart/2008/layout/BubblePictureList"/>
    <dgm:cxn modelId="{00293047-CACB-024C-A67C-7C19568BA2D1}" type="presParOf" srcId="{ACCC3835-D21A-E546-AA17-BF33CF1A33B1}" destId="{5C8F9D7D-5A53-EA44-882C-89F3BCE0E275}" srcOrd="13" destOrd="0" presId="urn:microsoft.com/office/officeart/2008/layout/BubblePictureList"/>
    <dgm:cxn modelId="{0F53A410-7B31-E54C-8FE8-4BCCE788EC5F}" type="presParOf" srcId="{ACCC3835-D21A-E546-AA17-BF33CF1A33B1}" destId="{12B9F0ED-A637-5B43-9413-D17193A085D4}" srcOrd="14" destOrd="0" presId="urn:microsoft.com/office/officeart/2008/layout/BubblePictureList"/>
    <dgm:cxn modelId="{5CDDCA5F-2DE2-834D-B3C6-5CC66352F98E}" type="presParOf" srcId="{ACCC3835-D21A-E546-AA17-BF33CF1A33B1}" destId="{5CE16A75-10CB-6140-A680-C868061D5F85}" srcOrd="15" destOrd="0" presId="urn:microsoft.com/office/officeart/2008/layout/BubblePictureList"/>
    <dgm:cxn modelId="{8F98B151-0DA4-ED49-A425-E58A3C1202E9}" type="presParOf" srcId="{5CE16A75-10CB-6140-A680-C868061D5F85}" destId="{CD797BE8-2CF1-674F-A6A1-52440BD67FF5}" srcOrd="0" destOrd="0" presId="urn:microsoft.com/office/officeart/2008/layout/Bubble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99534B-3337-DF44-90C2-FC80AC018076}">
      <dsp:nvSpPr>
        <dsp:cNvPr id="0" name=""/>
        <dsp:cNvSpPr/>
      </dsp:nvSpPr>
      <dsp:spPr>
        <a:xfrm>
          <a:off x="2520466" y="2778694"/>
          <a:ext cx="1746774" cy="174677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UNIDOS/AS</a:t>
          </a:r>
          <a:endParaRPr lang="es-ES" sz="1600" kern="1200" dirty="0"/>
        </a:p>
      </dsp:txBody>
      <dsp:txXfrm>
        <a:off x="2776275" y="3034503"/>
        <a:ext cx="1235156" cy="1235156"/>
      </dsp:txXfrm>
    </dsp:sp>
    <dsp:sp modelId="{B8C7B391-9A67-CC45-87F1-70E5755EE326}">
      <dsp:nvSpPr>
        <dsp:cNvPr id="0" name=""/>
        <dsp:cNvSpPr/>
      </dsp:nvSpPr>
      <dsp:spPr>
        <a:xfrm rot="10800000">
          <a:off x="830237" y="3403166"/>
          <a:ext cx="1597266" cy="497830"/>
        </a:xfrm>
        <a:prstGeom prst="leftArrow">
          <a:avLst>
            <a:gd name="adj1" fmla="val 60000"/>
            <a:gd name="adj2" fmla="val 5000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6C0B55A-3C76-B14F-9D1B-1B01F5BB37AF}">
      <dsp:nvSpPr>
        <dsp:cNvPr id="0" name=""/>
        <dsp:cNvSpPr/>
      </dsp:nvSpPr>
      <dsp:spPr>
        <a:xfrm>
          <a:off x="519" y="2988307"/>
          <a:ext cx="1659435" cy="1327548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NECESIDAD</a:t>
          </a:r>
          <a:endParaRPr lang="es-ES" sz="1800" b="1" kern="1200" dirty="0"/>
        </a:p>
      </dsp:txBody>
      <dsp:txXfrm>
        <a:off x="39402" y="3027190"/>
        <a:ext cx="1581669" cy="1249782"/>
      </dsp:txXfrm>
    </dsp:sp>
    <dsp:sp modelId="{7C0E90BF-9FDD-084B-ADAC-D466B7253CFF}">
      <dsp:nvSpPr>
        <dsp:cNvPr id="0" name=""/>
        <dsp:cNvSpPr/>
      </dsp:nvSpPr>
      <dsp:spPr>
        <a:xfrm rot="13500000">
          <a:off x="1347189" y="2155134"/>
          <a:ext cx="1597266" cy="497830"/>
        </a:xfrm>
        <a:prstGeom prst="leftArrow">
          <a:avLst>
            <a:gd name="adj1" fmla="val 60000"/>
            <a:gd name="adj2" fmla="val 50000"/>
          </a:avLst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2B653C4-958A-E641-93BB-C2062B0DF180}">
      <dsp:nvSpPr>
        <dsp:cNvPr id="0" name=""/>
        <dsp:cNvSpPr/>
      </dsp:nvSpPr>
      <dsp:spPr>
        <a:xfrm>
          <a:off x="751385" y="1175556"/>
          <a:ext cx="1659435" cy="1327548"/>
        </a:xfrm>
        <a:prstGeom prst="roundRect">
          <a:avLst>
            <a:gd name="adj" fmla="val 10000"/>
          </a:avLst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EMOCIÓN</a:t>
          </a:r>
          <a:endParaRPr lang="es-ES" sz="1800" b="1" kern="1200" dirty="0"/>
        </a:p>
      </dsp:txBody>
      <dsp:txXfrm>
        <a:off x="790268" y="1214439"/>
        <a:ext cx="1581669" cy="1249782"/>
      </dsp:txXfrm>
    </dsp:sp>
    <dsp:sp modelId="{BEF1380D-496D-2C48-9FCF-13E579DDBAEA}">
      <dsp:nvSpPr>
        <dsp:cNvPr id="0" name=""/>
        <dsp:cNvSpPr/>
      </dsp:nvSpPr>
      <dsp:spPr>
        <a:xfrm rot="16200000">
          <a:off x="2595220" y="1638183"/>
          <a:ext cx="1597266" cy="497830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CC19FF9-9334-B743-9A08-D50F37A27950}">
      <dsp:nvSpPr>
        <dsp:cNvPr id="0" name=""/>
        <dsp:cNvSpPr/>
      </dsp:nvSpPr>
      <dsp:spPr>
        <a:xfrm>
          <a:off x="2564136" y="424691"/>
          <a:ext cx="1659435" cy="132754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OBLIGACIÓN</a:t>
          </a:r>
          <a:endParaRPr lang="es-ES" sz="1800" b="1" kern="1200" dirty="0"/>
        </a:p>
      </dsp:txBody>
      <dsp:txXfrm>
        <a:off x="2603019" y="463574"/>
        <a:ext cx="1581669" cy="1249782"/>
      </dsp:txXfrm>
    </dsp:sp>
    <dsp:sp modelId="{9742961F-6059-3A46-9CD7-FC5E58B2A929}">
      <dsp:nvSpPr>
        <dsp:cNvPr id="0" name=""/>
        <dsp:cNvSpPr/>
      </dsp:nvSpPr>
      <dsp:spPr>
        <a:xfrm rot="18900000">
          <a:off x="3843252" y="2155134"/>
          <a:ext cx="1597266" cy="497830"/>
        </a:xfrm>
        <a:prstGeom prst="leftArrow">
          <a:avLst>
            <a:gd name="adj1" fmla="val 60000"/>
            <a:gd name="adj2" fmla="val 50000"/>
          </a:avLst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C65BC04-B928-9A48-B815-3854B0861503}">
      <dsp:nvSpPr>
        <dsp:cNvPr id="0" name=""/>
        <dsp:cNvSpPr/>
      </dsp:nvSpPr>
      <dsp:spPr>
        <a:xfrm>
          <a:off x="4376886" y="1175556"/>
          <a:ext cx="1659435" cy="1327548"/>
        </a:xfrm>
        <a:prstGeom prst="roundRect">
          <a:avLst>
            <a:gd name="adj" fmla="val 10000"/>
          </a:avLst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CARIÑO</a:t>
          </a:r>
          <a:endParaRPr lang="es-ES" sz="1800" b="1" kern="1200" dirty="0"/>
        </a:p>
      </dsp:txBody>
      <dsp:txXfrm>
        <a:off x="4415769" y="1214439"/>
        <a:ext cx="1581669" cy="1249782"/>
      </dsp:txXfrm>
    </dsp:sp>
    <dsp:sp modelId="{54F1B6A0-F711-B048-B317-85A5417FDB9D}">
      <dsp:nvSpPr>
        <dsp:cNvPr id="0" name=""/>
        <dsp:cNvSpPr/>
      </dsp:nvSpPr>
      <dsp:spPr>
        <a:xfrm>
          <a:off x="4360203" y="3403166"/>
          <a:ext cx="1597266" cy="497830"/>
        </a:xfrm>
        <a:prstGeom prst="leftArrow">
          <a:avLst>
            <a:gd name="adj1" fmla="val 60000"/>
            <a:gd name="adj2" fmla="val 50000"/>
          </a:avLst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41C696E-7B99-2C4D-991D-CFBFB8666912}">
      <dsp:nvSpPr>
        <dsp:cNvPr id="0" name=""/>
        <dsp:cNvSpPr/>
      </dsp:nvSpPr>
      <dsp:spPr>
        <a:xfrm>
          <a:off x="5127752" y="2988307"/>
          <a:ext cx="1659435" cy="1327548"/>
        </a:xfrm>
        <a:prstGeom prst="roundRect">
          <a:avLst>
            <a:gd name="adj" fmla="val 10000"/>
          </a:avLst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DECISIÓN</a:t>
          </a:r>
          <a:endParaRPr lang="es-ES" sz="1800" b="1" kern="1200" dirty="0"/>
        </a:p>
      </dsp:txBody>
      <dsp:txXfrm>
        <a:off x="5166635" y="3027190"/>
        <a:ext cx="1581669" cy="124978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90D3E3-2C5B-584C-B09B-6E7CB00212C4}">
      <dsp:nvSpPr>
        <dsp:cNvPr id="0" name=""/>
        <dsp:cNvSpPr/>
      </dsp:nvSpPr>
      <dsp:spPr>
        <a:xfrm>
          <a:off x="1332701" y="484694"/>
          <a:ext cx="3842973" cy="3842973"/>
        </a:xfrm>
        <a:prstGeom prst="blockArc">
          <a:avLst>
            <a:gd name="adj1" fmla="val 13114286"/>
            <a:gd name="adj2" fmla="val 16200000"/>
            <a:gd name="adj3" fmla="val 3901"/>
          </a:avLst>
        </a:prstGeom>
        <a:solidFill>
          <a:schemeClr val="accent2">
            <a:hueOff val="1143361"/>
            <a:satOff val="2221"/>
            <a:lumOff val="2823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AFD3D1-04C1-8D41-9EE8-7ED6F93DB494}">
      <dsp:nvSpPr>
        <dsp:cNvPr id="0" name=""/>
        <dsp:cNvSpPr/>
      </dsp:nvSpPr>
      <dsp:spPr>
        <a:xfrm>
          <a:off x="1332701" y="484694"/>
          <a:ext cx="3842973" cy="3842973"/>
        </a:xfrm>
        <a:prstGeom prst="blockArc">
          <a:avLst>
            <a:gd name="adj1" fmla="val 10028571"/>
            <a:gd name="adj2" fmla="val 13114286"/>
            <a:gd name="adj3" fmla="val 3901"/>
          </a:avLst>
        </a:prstGeom>
        <a:solidFill>
          <a:schemeClr val="accent2">
            <a:hueOff val="952801"/>
            <a:satOff val="1851"/>
            <a:lumOff val="2353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F71289-A738-7347-8327-33F0B1718C40}">
      <dsp:nvSpPr>
        <dsp:cNvPr id="0" name=""/>
        <dsp:cNvSpPr/>
      </dsp:nvSpPr>
      <dsp:spPr>
        <a:xfrm>
          <a:off x="1332701" y="484694"/>
          <a:ext cx="3842973" cy="3842973"/>
        </a:xfrm>
        <a:prstGeom prst="blockArc">
          <a:avLst>
            <a:gd name="adj1" fmla="val 6942857"/>
            <a:gd name="adj2" fmla="val 10028571"/>
            <a:gd name="adj3" fmla="val 3901"/>
          </a:avLst>
        </a:prstGeom>
        <a:solidFill>
          <a:schemeClr val="accent2">
            <a:hueOff val="762241"/>
            <a:satOff val="1481"/>
            <a:lumOff val="1882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7CB0D3-C79F-5340-84D3-9EC9CCD903A3}">
      <dsp:nvSpPr>
        <dsp:cNvPr id="0" name=""/>
        <dsp:cNvSpPr/>
      </dsp:nvSpPr>
      <dsp:spPr>
        <a:xfrm>
          <a:off x="1332701" y="484694"/>
          <a:ext cx="3842973" cy="3842973"/>
        </a:xfrm>
        <a:prstGeom prst="blockArc">
          <a:avLst>
            <a:gd name="adj1" fmla="val 3857143"/>
            <a:gd name="adj2" fmla="val 6942857"/>
            <a:gd name="adj3" fmla="val 3901"/>
          </a:avLst>
        </a:prstGeom>
        <a:solidFill>
          <a:schemeClr val="accent2">
            <a:hueOff val="571681"/>
            <a:satOff val="1111"/>
            <a:lumOff val="1411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B7B53D-6480-0348-A0A0-A539E89EA82C}">
      <dsp:nvSpPr>
        <dsp:cNvPr id="0" name=""/>
        <dsp:cNvSpPr/>
      </dsp:nvSpPr>
      <dsp:spPr>
        <a:xfrm>
          <a:off x="1332701" y="484694"/>
          <a:ext cx="3842973" cy="3842973"/>
        </a:xfrm>
        <a:prstGeom prst="blockArc">
          <a:avLst>
            <a:gd name="adj1" fmla="val 771429"/>
            <a:gd name="adj2" fmla="val 3857143"/>
            <a:gd name="adj3" fmla="val 3901"/>
          </a:avLst>
        </a:prstGeom>
        <a:solidFill>
          <a:schemeClr val="accent2">
            <a:hueOff val="381120"/>
            <a:satOff val="740"/>
            <a:lumOff val="941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1B6351-9816-6C4F-816E-BA8EB7D3B350}">
      <dsp:nvSpPr>
        <dsp:cNvPr id="0" name=""/>
        <dsp:cNvSpPr/>
      </dsp:nvSpPr>
      <dsp:spPr>
        <a:xfrm>
          <a:off x="1332701" y="484694"/>
          <a:ext cx="3842973" cy="3842973"/>
        </a:xfrm>
        <a:prstGeom prst="blockArc">
          <a:avLst>
            <a:gd name="adj1" fmla="val 19285714"/>
            <a:gd name="adj2" fmla="val 771429"/>
            <a:gd name="adj3" fmla="val 3901"/>
          </a:avLst>
        </a:prstGeom>
        <a:solidFill>
          <a:schemeClr val="accent2">
            <a:hueOff val="190560"/>
            <a:satOff val="370"/>
            <a:lumOff val="470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3F1395-B7BD-5841-93B6-F518689BB905}">
      <dsp:nvSpPr>
        <dsp:cNvPr id="0" name=""/>
        <dsp:cNvSpPr/>
      </dsp:nvSpPr>
      <dsp:spPr>
        <a:xfrm>
          <a:off x="1332701" y="484694"/>
          <a:ext cx="3842973" cy="3842973"/>
        </a:xfrm>
        <a:prstGeom prst="blockArc">
          <a:avLst>
            <a:gd name="adj1" fmla="val 16200000"/>
            <a:gd name="adj2" fmla="val 19285714"/>
            <a:gd name="adj3" fmla="val 390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A00840-12D2-C94B-BBFB-064983443018}">
      <dsp:nvSpPr>
        <dsp:cNvPr id="0" name=""/>
        <dsp:cNvSpPr/>
      </dsp:nvSpPr>
      <dsp:spPr>
        <a:xfrm>
          <a:off x="2294797" y="1409951"/>
          <a:ext cx="1918781" cy="1992460"/>
        </a:xfrm>
        <a:prstGeom prst="ellipse">
          <a:avLst/>
        </a:prstGeom>
        <a:solidFill>
          <a:schemeClr val="bg1"/>
        </a:solidFill>
        <a:ln w="3175" cmpd="sng">
          <a:solidFill>
            <a:schemeClr val="bg1"/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Conflicto</a:t>
          </a:r>
          <a:endParaRPr lang="es-ES" sz="2300" kern="1200" dirty="0"/>
        </a:p>
      </dsp:txBody>
      <dsp:txXfrm>
        <a:off x="2575796" y="1701740"/>
        <a:ext cx="1356783" cy="1408882"/>
      </dsp:txXfrm>
    </dsp:sp>
    <dsp:sp modelId="{C35D00FC-B6FE-5849-8735-23A6888EC75C}">
      <dsp:nvSpPr>
        <dsp:cNvPr id="0" name=""/>
        <dsp:cNvSpPr/>
      </dsp:nvSpPr>
      <dsp:spPr>
        <a:xfrm>
          <a:off x="2599491" y="-178362"/>
          <a:ext cx="1309394" cy="140107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Violencia</a:t>
          </a:r>
          <a:endParaRPr lang="es-ES" sz="1200" b="1" kern="1200" dirty="0"/>
        </a:p>
      </dsp:txBody>
      <dsp:txXfrm>
        <a:off x="2791247" y="26820"/>
        <a:ext cx="925882" cy="990708"/>
      </dsp:txXfrm>
    </dsp:sp>
    <dsp:sp modelId="{040EB72D-86DF-D045-8949-43D6DBB27120}">
      <dsp:nvSpPr>
        <dsp:cNvPr id="0" name=""/>
        <dsp:cNvSpPr/>
      </dsp:nvSpPr>
      <dsp:spPr>
        <a:xfrm>
          <a:off x="4072467" y="530985"/>
          <a:ext cx="1309394" cy="1401072"/>
        </a:xfrm>
        <a:prstGeom prst="ellipse">
          <a:avLst/>
        </a:prstGeom>
        <a:solidFill>
          <a:schemeClr val="accent2">
            <a:hueOff val="190560"/>
            <a:satOff val="370"/>
            <a:lumOff val="4706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Infidelidad</a:t>
          </a:r>
          <a:endParaRPr lang="es-ES" sz="1200" b="1" kern="1200" dirty="0"/>
        </a:p>
      </dsp:txBody>
      <dsp:txXfrm>
        <a:off x="4264223" y="736167"/>
        <a:ext cx="925882" cy="990708"/>
      </dsp:txXfrm>
    </dsp:sp>
    <dsp:sp modelId="{6DFE350B-0B49-0E43-B0B1-2752DAA81DC4}">
      <dsp:nvSpPr>
        <dsp:cNvPr id="0" name=""/>
        <dsp:cNvSpPr/>
      </dsp:nvSpPr>
      <dsp:spPr>
        <a:xfrm>
          <a:off x="4436262" y="2124876"/>
          <a:ext cx="1309394" cy="1401072"/>
        </a:xfrm>
        <a:prstGeom prst="ellipse">
          <a:avLst/>
        </a:prstGeom>
        <a:solidFill>
          <a:schemeClr val="accent2">
            <a:hueOff val="381120"/>
            <a:satOff val="740"/>
            <a:lumOff val="9412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Alcohol</a:t>
          </a:r>
          <a:endParaRPr lang="es-ES" sz="1200" b="1" kern="1200" dirty="0"/>
        </a:p>
      </dsp:txBody>
      <dsp:txXfrm>
        <a:off x="4628018" y="2330058"/>
        <a:ext cx="925882" cy="990708"/>
      </dsp:txXfrm>
    </dsp:sp>
    <dsp:sp modelId="{A486D989-8B22-024E-BD25-4C94E301B68B}">
      <dsp:nvSpPr>
        <dsp:cNvPr id="0" name=""/>
        <dsp:cNvSpPr/>
      </dsp:nvSpPr>
      <dsp:spPr>
        <a:xfrm>
          <a:off x="3416931" y="3403077"/>
          <a:ext cx="1309394" cy="1401072"/>
        </a:xfrm>
        <a:prstGeom prst="ellipse">
          <a:avLst/>
        </a:prstGeom>
        <a:solidFill>
          <a:schemeClr val="accent2">
            <a:hueOff val="571681"/>
            <a:satOff val="1111"/>
            <a:lumOff val="14119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Drogas</a:t>
          </a:r>
          <a:endParaRPr lang="es-ES" sz="1200" b="1" kern="1200" dirty="0"/>
        </a:p>
      </dsp:txBody>
      <dsp:txXfrm>
        <a:off x="3608687" y="3608259"/>
        <a:ext cx="925882" cy="990708"/>
      </dsp:txXfrm>
    </dsp:sp>
    <dsp:sp modelId="{47B4CBB6-91E9-544A-B5A9-C5E12CE10E4E}">
      <dsp:nvSpPr>
        <dsp:cNvPr id="0" name=""/>
        <dsp:cNvSpPr/>
      </dsp:nvSpPr>
      <dsp:spPr>
        <a:xfrm>
          <a:off x="1782050" y="3403077"/>
          <a:ext cx="1309394" cy="1401072"/>
        </a:xfrm>
        <a:prstGeom prst="ellipse">
          <a:avLst/>
        </a:prstGeom>
        <a:solidFill>
          <a:schemeClr val="accent2">
            <a:hueOff val="762241"/>
            <a:satOff val="1481"/>
            <a:lumOff val="18825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Econom</a:t>
          </a:r>
          <a:r>
            <a:rPr lang="es-ES" sz="1200" b="1" kern="1200" dirty="0" smtClean="0"/>
            <a:t>ía</a:t>
          </a:r>
          <a:endParaRPr lang="es-ES" sz="1200" b="1" kern="1200" dirty="0"/>
        </a:p>
      </dsp:txBody>
      <dsp:txXfrm>
        <a:off x="1973806" y="3608259"/>
        <a:ext cx="925882" cy="990708"/>
      </dsp:txXfrm>
    </dsp:sp>
    <dsp:sp modelId="{9DBBF9E4-4599-AF45-B8B9-CD97A562A7CC}">
      <dsp:nvSpPr>
        <dsp:cNvPr id="0" name=""/>
        <dsp:cNvSpPr/>
      </dsp:nvSpPr>
      <dsp:spPr>
        <a:xfrm>
          <a:off x="762719" y="2124876"/>
          <a:ext cx="1309394" cy="1401072"/>
        </a:xfrm>
        <a:prstGeom prst="ellipse">
          <a:avLst/>
        </a:prstGeom>
        <a:solidFill>
          <a:schemeClr val="accent2">
            <a:hueOff val="952801"/>
            <a:satOff val="1851"/>
            <a:lumOff val="23531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Discusiones</a:t>
          </a:r>
          <a:endParaRPr lang="es-ES" sz="1200" b="1" kern="1200" dirty="0"/>
        </a:p>
      </dsp:txBody>
      <dsp:txXfrm>
        <a:off x="954475" y="2330058"/>
        <a:ext cx="925882" cy="990708"/>
      </dsp:txXfrm>
    </dsp:sp>
    <dsp:sp modelId="{3E37406A-BDC3-804A-9882-E1877CE4011E}">
      <dsp:nvSpPr>
        <dsp:cNvPr id="0" name=""/>
        <dsp:cNvSpPr/>
      </dsp:nvSpPr>
      <dsp:spPr>
        <a:xfrm>
          <a:off x="1126514" y="530985"/>
          <a:ext cx="1309394" cy="1401072"/>
        </a:xfrm>
        <a:prstGeom prst="ellipse">
          <a:avLst/>
        </a:prstGeom>
        <a:solidFill>
          <a:schemeClr val="accent2">
            <a:hueOff val="1143361"/>
            <a:satOff val="2221"/>
            <a:lumOff val="28237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Ausencia</a:t>
          </a:r>
          <a:endParaRPr lang="es-ES" sz="1200" b="1" kern="1200" dirty="0"/>
        </a:p>
      </dsp:txBody>
      <dsp:txXfrm>
        <a:off x="1318270" y="736167"/>
        <a:ext cx="925882" cy="99070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3D0CB0-816C-A44B-9FDD-388A8BFDE275}">
      <dsp:nvSpPr>
        <dsp:cNvPr id="0" name=""/>
        <dsp:cNvSpPr/>
      </dsp:nvSpPr>
      <dsp:spPr>
        <a:xfrm>
          <a:off x="3475567" y="2501900"/>
          <a:ext cx="3057877" cy="3057877"/>
        </a:xfrm>
        <a:prstGeom prst="gear9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Buscar ayuda</a:t>
          </a:r>
          <a:endParaRPr lang="es-ES" sz="2000" b="1" kern="1200" dirty="0"/>
        </a:p>
      </dsp:txBody>
      <dsp:txXfrm>
        <a:off x="4090336" y="3218193"/>
        <a:ext cx="1828339" cy="1571812"/>
      </dsp:txXfrm>
    </dsp:sp>
    <dsp:sp modelId="{1B411973-60EA-BC4A-A83B-EBCD5FECB613}">
      <dsp:nvSpPr>
        <dsp:cNvPr id="0" name=""/>
        <dsp:cNvSpPr/>
      </dsp:nvSpPr>
      <dsp:spPr>
        <a:xfrm>
          <a:off x="2493752" y="4864663"/>
          <a:ext cx="1945922" cy="6951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/>
            <a:t>Neutral, sin implicación</a:t>
          </a:r>
          <a:endParaRPr lang="es-ES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/>
            <a:t>Reinterpretarse</a:t>
          </a:r>
          <a:endParaRPr lang="es-ES" sz="1400" b="1" kern="1200" dirty="0"/>
        </a:p>
      </dsp:txBody>
      <dsp:txXfrm>
        <a:off x="2514111" y="4885022"/>
        <a:ext cx="1905204" cy="654396"/>
      </dsp:txXfrm>
    </dsp:sp>
    <dsp:sp modelId="{C4D913E6-E5FD-B746-AAB5-47B8E671FC16}">
      <dsp:nvSpPr>
        <dsp:cNvPr id="0" name=""/>
        <dsp:cNvSpPr/>
      </dsp:nvSpPr>
      <dsp:spPr>
        <a:xfrm>
          <a:off x="1696438" y="1779128"/>
          <a:ext cx="2223911" cy="2223911"/>
        </a:xfrm>
        <a:prstGeom prst="gear6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Ruptura</a:t>
          </a:r>
          <a:endParaRPr lang="es-ES" sz="2000" b="1" kern="1200" dirty="0"/>
        </a:p>
      </dsp:txBody>
      <dsp:txXfrm>
        <a:off x="2256314" y="2342388"/>
        <a:ext cx="1104159" cy="1097391"/>
      </dsp:txXfrm>
    </dsp:sp>
    <dsp:sp modelId="{789E052D-29A7-2E4C-BE4D-C753E6526D8C}">
      <dsp:nvSpPr>
        <dsp:cNvPr id="0" name=""/>
        <dsp:cNvSpPr/>
      </dsp:nvSpPr>
      <dsp:spPr>
        <a:xfrm>
          <a:off x="606860" y="3454118"/>
          <a:ext cx="1945922" cy="7086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/>
            <a:t>Alejarse huyendo</a:t>
          </a:r>
          <a:endParaRPr lang="es-ES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/>
            <a:t>Trasladar a otro/a</a:t>
          </a:r>
          <a:endParaRPr lang="es-ES" sz="1400" b="1" kern="1200" dirty="0"/>
        </a:p>
      </dsp:txBody>
      <dsp:txXfrm>
        <a:off x="627616" y="3474874"/>
        <a:ext cx="1904410" cy="667146"/>
      </dsp:txXfrm>
    </dsp:sp>
    <dsp:sp modelId="{41C169C2-2153-3A4A-9D77-E06BE21D3F2C}">
      <dsp:nvSpPr>
        <dsp:cNvPr id="0" name=""/>
        <dsp:cNvSpPr/>
      </dsp:nvSpPr>
      <dsp:spPr>
        <a:xfrm rot="20700000">
          <a:off x="2942055" y="244857"/>
          <a:ext cx="2178979" cy="2178979"/>
        </a:xfrm>
        <a:prstGeom prst="gear6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Aguantar</a:t>
          </a:r>
          <a:endParaRPr lang="es-ES" sz="2000" b="1" kern="1200" dirty="0"/>
        </a:p>
      </dsp:txBody>
      <dsp:txXfrm rot="-20700000">
        <a:off x="3419969" y="722771"/>
        <a:ext cx="1223151" cy="1223151"/>
      </dsp:txXfrm>
    </dsp:sp>
    <dsp:sp modelId="{0312587F-28EE-7C44-87E6-18EB5057F142}">
      <dsp:nvSpPr>
        <dsp:cNvPr id="0" name=""/>
        <dsp:cNvSpPr/>
      </dsp:nvSpPr>
      <dsp:spPr>
        <a:xfrm>
          <a:off x="4785033" y="805492"/>
          <a:ext cx="1945922" cy="6889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/>
            <a:t>Sufrir: indignidad</a:t>
          </a:r>
          <a:endParaRPr lang="es-ES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/>
            <a:t>Sublimar: hijos</a:t>
          </a:r>
          <a:endParaRPr lang="es-ES" sz="1400" b="1" kern="1200" dirty="0"/>
        </a:p>
      </dsp:txBody>
      <dsp:txXfrm>
        <a:off x="4805210" y="825669"/>
        <a:ext cx="1905568" cy="648549"/>
      </dsp:txXfrm>
    </dsp:sp>
    <dsp:sp modelId="{35C19F82-AAC0-2F44-955A-3806EFFDE950}">
      <dsp:nvSpPr>
        <dsp:cNvPr id="0" name=""/>
        <dsp:cNvSpPr/>
      </dsp:nvSpPr>
      <dsp:spPr>
        <a:xfrm>
          <a:off x="3255713" y="2031731"/>
          <a:ext cx="3914083" cy="3914083"/>
        </a:xfrm>
        <a:prstGeom prst="circularArrow">
          <a:avLst>
            <a:gd name="adj1" fmla="val 4687"/>
            <a:gd name="adj2" fmla="val 299029"/>
            <a:gd name="adj3" fmla="val 2541365"/>
            <a:gd name="adj4" fmla="val 15808023"/>
            <a:gd name="adj5" fmla="val 546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277FF9-B5F7-6948-A904-DD1AA29A3ADB}">
      <dsp:nvSpPr>
        <dsp:cNvPr id="0" name=""/>
        <dsp:cNvSpPr/>
      </dsp:nvSpPr>
      <dsp:spPr>
        <a:xfrm>
          <a:off x="1302587" y="1281201"/>
          <a:ext cx="2843826" cy="284382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6BE8705-975F-0740-B184-371F3A87C734}">
      <dsp:nvSpPr>
        <dsp:cNvPr id="0" name=""/>
        <dsp:cNvSpPr/>
      </dsp:nvSpPr>
      <dsp:spPr>
        <a:xfrm>
          <a:off x="2438035" y="-238281"/>
          <a:ext cx="3066217" cy="3066217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85D89E-690F-024B-9620-2BD95E82BF6F}">
      <dsp:nvSpPr>
        <dsp:cNvPr id="0" name=""/>
        <dsp:cNvSpPr/>
      </dsp:nvSpPr>
      <dsp:spPr>
        <a:xfrm>
          <a:off x="1056309" y="2661552"/>
          <a:ext cx="1227479" cy="105382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0160" rIns="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b="1" kern="1200" dirty="0" smtClean="0"/>
            <a:t>MADRES SOLTERAS</a:t>
          </a:r>
          <a:endParaRPr lang="es-ES" sz="800" b="1" kern="1200" dirty="0"/>
        </a:p>
      </dsp:txBody>
      <dsp:txXfrm>
        <a:off x="1246418" y="2824766"/>
        <a:ext cx="847261" cy="727400"/>
      </dsp:txXfrm>
    </dsp:sp>
    <dsp:sp modelId="{D00A6090-B6BB-2D46-87AB-24D6CB4730F9}">
      <dsp:nvSpPr>
        <dsp:cNvPr id="0" name=""/>
        <dsp:cNvSpPr/>
      </dsp:nvSpPr>
      <dsp:spPr>
        <a:xfrm>
          <a:off x="1085597" y="3132787"/>
          <a:ext cx="143184" cy="12341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B46D4A-0B88-4D45-B84F-6340183A3C06}">
      <dsp:nvSpPr>
        <dsp:cNvPr id="0" name=""/>
        <dsp:cNvSpPr/>
      </dsp:nvSpPr>
      <dsp:spPr>
        <a:xfrm>
          <a:off x="0" y="2078959"/>
          <a:ext cx="1227479" cy="105382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85C7A1-43B6-474C-9D83-19D58BD507F0}">
      <dsp:nvSpPr>
        <dsp:cNvPr id="0" name=""/>
        <dsp:cNvSpPr/>
      </dsp:nvSpPr>
      <dsp:spPr>
        <a:xfrm>
          <a:off x="840882" y="2992819"/>
          <a:ext cx="143184" cy="12341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613E9B-0F51-3D42-98C9-424B29EA8EAC}">
      <dsp:nvSpPr>
        <dsp:cNvPr id="0" name=""/>
        <dsp:cNvSpPr/>
      </dsp:nvSpPr>
      <dsp:spPr>
        <a:xfrm>
          <a:off x="2112619" y="2075593"/>
          <a:ext cx="1227479" cy="105382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0160" rIns="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b="1" kern="1200" dirty="0" smtClean="0"/>
            <a:t>VARIOS COMPROMISOS</a:t>
          </a:r>
          <a:endParaRPr lang="es-ES" sz="800" b="1" kern="1200" dirty="0"/>
        </a:p>
      </dsp:txBody>
      <dsp:txXfrm>
        <a:off x="2302728" y="2238807"/>
        <a:ext cx="847261" cy="727400"/>
      </dsp:txXfrm>
    </dsp:sp>
    <dsp:sp modelId="{6C572359-E2D9-8746-9B42-8A49C3A87F3F}">
      <dsp:nvSpPr>
        <dsp:cNvPr id="0" name=""/>
        <dsp:cNvSpPr/>
      </dsp:nvSpPr>
      <dsp:spPr>
        <a:xfrm>
          <a:off x="2957406" y="2987209"/>
          <a:ext cx="143184" cy="12341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988AF2-FAC3-864C-89AB-F0E114C4C897}">
      <dsp:nvSpPr>
        <dsp:cNvPr id="0" name=""/>
        <dsp:cNvSpPr/>
      </dsp:nvSpPr>
      <dsp:spPr>
        <a:xfrm>
          <a:off x="3168277" y="2659308"/>
          <a:ext cx="1227479" cy="105382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C9FE8A-A121-E84A-AB12-FF41E447B194}">
      <dsp:nvSpPr>
        <dsp:cNvPr id="0" name=""/>
        <dsp:cNvSpPr/>
      </dsp:nvSpPr>
      <dsp:spPr>
        <a:xfrm>
          <a:off x="3198216" y="3128299"/>
          <a:ext cx="143184" cy="12341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1DD9DE-C5D4-D04C-999E-DF42A53633E2}">
      <dsp:nvSpPr>
        <dsp:cNvPr id="0" name=""/>
        <dsp:cNvSpPr/>
      </dsp:nvSpPr>
      <dsp:spPr>
        <a:xfrm>
          <a:off x="1056309" y="1496366"/>
          <a:ext cx="1227479" cy="105382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0160" rIns="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b="1" kern="1200" dirty="0" smtClean="0"/>
            <a:t>HIJOS NO DESEADOS</a:t>
          </a:r>
          <a:endParaRPr lang="es-ES" sz="800" b="1" kern="1200" dirty="0"/>
        </a:p>
      </dsp:txBody>
      <dsp:txXfrm>
        <a:off x="1246418" y="1659580"/>
        <a:ext cx="847261" cy="727400"/>
      </dsp:txXfrm>
    </dsp:sp>
    <dsp:sp modelId="{A92FC327-E37B-464D-B65D-738D6FC4D062}">
      <dsp:nvSpPr>
        <dsp:cNvPr id="0" name=""/>
        <dsp:cNvSpPr/>
      </dsp:nvSpPr>
      <dsp:spPr>
        <a:xfrm>
          <a:off x="1897191" y="1516281"/>
          <a:ext cx="143184" cy="12341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34E913-63DD-5B4D-8F55-C580E4129102}">
      <dsp:nvSpPr>
        <dsp:cNvPr id="0" name=""/>
        <dsp:cNvSpPr/>
      </dsp:nvSpPr>
      <dsp:spPr>
        <a:xfrm>
          <a:off x="2112619" y="910407"/>
          <a:ext cx="1227479" cy="105382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0BC8E3-26E1-2B46-9EAB-86A1AA36D0CB}">
      <dsp:nvSpPr>
        <dsp:cNvPr id="0" name=""/>
        <dsp:cNvSpPr/>
      </dsp:nvSpPr>
      <dsp:spPr>
        <a:xfrm>
          <a:off x="2147113" y="1377435"/>
          <a:ext cx="143184" cy="12341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9798EB-DCB2-E74B-91F7-878B32006A34}">
      <dsp:nvSpPr>
        <dsp:cNvPr id="0" name=""/>
        <dsp:cNvSpPr/>
      </dsp:nvSpPr>
      <dsp:spPr>
        <a:xfrm>
          <a:off x="3168277" y="1494122"/>
          <a:ext cx="1227479" cy="105382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0160" rIns="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b="1" kern="1200" dirty="0" smtClean="0"/>
            <a:t>DESORDEN RELIGIOSO</a:t>
          </a:r>
          <a:endParaRPr lang="es-ES" sz="800" b="1" kern="1200" dirty="0"/>
        </a:p>
      </dsp:txBody>
      <dsp:txXfrm>
        <a:off x="3358386" y="1657336"/>
        <a:ext cx="847261" cy="727400"/>
      </dsp:txXfrm>
    </dsp:sp>
    <dsp:sp modelId="{CBD2FC3E-DF70-414B-B757-076D4B9536F4}">
      <dsp:nvSpPr>
        <dsp:cNvPr id="0" name=""/>
        <dsp:cNvSpPr/>
      </dsp:nvSpPr>
      <dsp:spPr>
        <a:xfrm>
          <a:off x="4230445" y="1961150"/>
          <a:ext cx="143184" cy="12341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892DC3-606E-114E-8D4B-F9E5C3D1515E}">
      <dsp:nvSpPr>
        <dsp:cNvPr id="0" name=""/>
        <dsp:cNvSpPr/>
      </dsp:nvSpPr>
      <dsp:spPr>
        <a:xfrm>
          <a:off x="4224587" y="2086532"/>
          <a:ext cx="1227479" cy="105382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CA09C0-6C1F-4C41-933A-4EB19E1837AD}">
      <dsp:nvSpPr>
        <dsp:cNvPr id="0" name=""/>
        <dsp:cNvSpPr/>
      </dsp:nvSpPr>
      <dsp:spPr>
        <a:xfrm>
          <a:off x="4464095" y="2105606"/>
          <a:ext cx="143184" cy="12341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7586C9-31E9-534E-8454-25861C8BDB9F}">
      <dsp:nvSpPr>
        <dsp:cNvPr id="0" name=""/>
        <dsp:cNvSpPr/>
      </dsp:nvSpPr>
      <dsp:spPr>
        <a:xfrm>
          <a:off x="4224587" y="921627"/>
          <a:ext cx="1227479" cy="105382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0160" rIns="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b="1" kern="1200" dirty="0" smtClean="0"/>
            <a:t>HIJOS SIN PADRES</a:t>
          </a:r>
          <a:endParaRPr lang="es-ES" sz="800" b="1" kern="1200" dirty="0"/>
        </a:p>
      </dsp:txBody>
      <dsp:txXfrm>
        <a:off x="4414696" y="1084841"/>
        <a:ext cx="847261" cy="727400"/>
      </dsp:txXfrm>
    </dsp:sp>
    <dsp:sp modelId="{47602F5D-9167-E94D-9DAE-D5E49FDFD48C}">
      <dsp:nvSpPr>
        <dsp:cNvPr id="0" name=""/>
        <dsp:cNvSpPr/>
      </dsp:nvSpPr>
      <dsp:spPr>
        <a:xfrm>
          <a:off x="5286754" y="1393985"/>
          <a:ext cx="143184" cy="12341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F735F4-0986-704C-AED5-082F17478929}">
      <dsp:nvSpPr>
        <dsp:cNvPr id="0" name=""/>
        <dsp:cNvSpPr/>
      </dsp:nvSpPr>
      <dsp:spPr>
        <a:xfrm>
          <a:off x="5280897" y="1509549"/>
          <a:ext cx="1227479" cy="105382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DADBA5-3FB2-974A-B631-78C5FDA4732A}">
      <dsp:nvSpPr>
        <dsp:cNvPr id="0" name=""/>
        <dsp:cNvSpPr/>
      </dsp:nvSpPr>
      <dsp:spPr>
        <a:xfrm>
          <a:off x="5525612" y="1533111"/>
          <a:ext cx="143184" cy="12341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1F3AA6-0DF6-974F-9794-E044E025F671}">
      <dsp:nvSpPr>
        <dsp:cNvPr id="0" name=""/>
        <dsp:cNvSpPr/>
      </dsp:nvSpPr>
      <dsp:spPr>
        <a:xfrm>
          <a:off x="3085068" y="2166699"/>
          <a:ext cx="2648188" cy="2648188"/>
        </a:xfrm>
        <a:prstGeom prst="gear9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shade val="8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shade val="8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1">
              <a:shade val="80000"/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DOLOR</a:t>
          </a:r>
          <a:endParaRPr lang="es-ES" sz="2000" b="1" kern="1200" dirty="0"/>
        </a:p>
      </dsp:txBody>
      <dsp:txXfrm>
        <a:off x="3617472" y="2787024"/>
        <a:ext cx="1583380" cy="1361224"/>
      </dsp:txXfrm>
    </dsp:sp>
    <dsp:sp modelId="{05189461-E284-3746-A232-A63D8DB2F9D4}">
      <dsp:nvSpPr>
        <dsp:cNvPr id="0" name=""/>
        <dsp:cNvSpPr/>
      </dsp:nvSpPr>
      <dsp:spPr>
        <a:xfrm>
          <a:off x="1544303" y="1540764"/>
          <a:ext cx="1925955" cy="1925955"/>
        </a:xfrm>
        <a:prstGeom prst="gear6">
          <a:avLst/>
        </a:prstGeom>
        <a:solidFill>
          <a:srgbClr val="660066"/>
        </a:soli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1">
              <a:shade val="80000"/>
              <a:hueOff val="0"/>
              <a:satOff val="-37501"/>
              <a:lumOff val="19807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MIEDO</a:t>
          </a:r>
          <a:endParaRPr lang="es-ES" sz="2000" b="1" kern="1200" dirty="0"/>
        </a:p>
      </dsp:txBody>
      <dsp:txXfrm>
        <a:off x="2029168" y="2028559"/>
        <a:ext cx="956225" cy="950365"/>
      </dsp:txXfrm>
    </dsp:sp>
    <dsp:sp modelId="{7BF13476-4123-7C41-8357-8DD8FA204B25}">
      <dsp:nvSpPr>
        <dsp:cNvPr id="0" name=""/>
        <dsp:cNvSpPr/>
      </dsp:nvSpPr>
      <dsp:spPr>
        <a:xfrm rot="20700000">
          <a:off x="2623035" y="212051"/>
          <a:ext cx="1887043" cy="1887043"/>
        </a:xfrm>
        <a:prstGeom prst="gear6">
          <a:avLst/>
        </a:prstGeom>
        <a:solidFill>
          <a:srgbClr val="0D0D0D"/>
        </a:soli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1">
              <a:shade val="80000"/>
              <a:hueOff val="0"/>
              <a:satOff val="-75001"/>
              <a:lumOff val="39614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TRISTEZA</a:t>
          </a:r>
          <a:endParaRPr lang="es-ES" sz="2000" b="1" kern="1200" dirty="0"/>
        </a:p>
      </dsp:txBody>
      <dsp:txXfrm rot="-20700000">
        <a:off x="3036919" y="625935"/>
        <a:ext cx="1059275" cy="1059275"/>
      </dsp:txXfrm>
    </dsp:sp>
    <dsp:sp modelId="{B9E3D936-0623-FD41-B13E-3C7682186E36}">
      <dsp:nvSpPr>
        <dsp:cNvPr id="0" name=""/>
        <dsp:cNvSpPr/>
      </dsp:nvSpPr>
      <dsp:spPr>
        <a:xfrm>
          <a:off x="2888310" y="1763174"/>
          <a:ext cx="3389681" cy="3389681"/>
        </a:xfrm>
        <a:prstGeom prst="circularArrow">
          <a:avLst>
            <a:gd name="adj1" fmla="val 4688"/>
            <a:gd name="adj2" fmla="val 299029"/>
            <a:gd name="adj3" fmla="val 2529226"/>
            <a:gd name="adj4" fmla="val 15833423"/>
            <a:gd name="adj5" fmla="val 5469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shade val="9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shade val="9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1">
              <a:shade val="90000"/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57FDCDF-B614-C44C-A93B-0A140C23F562}">
      <dsp:nvSpPr>
        <dsp:cNvPr id="0" name=""/>
        <dsp:cNvSpPr/>
      </dsp:nvSpPr>
      <dsp:spPr>
        <a:xfrm>
          <a:off x="1203220" y="1111959"/>
          <a:ext cx="2462815" cy="2462815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660066"/>
        </a:soli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1">
              <a:shade val="90000"/>
              <a:hueOff val="0"/>
              <a:satOff val="-37501"/>
              <a:lumOff val="19057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2FFB91B-4FB9-6642-86A8-392F11CE443B}">
      <dsp:nvSpPr>
        <dsp:cNvPr id="0" name=""/>
        <dsp:cNvSpPr/>
      </dsp:nvSpPr>
      <dsp:spPr>
        <a:xfrm>
          <a:off x="2186542" y="-203945"/>
          <a:ext cx="2655410" cy="2655410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0D0D0D"/>
        </a:soli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1">
              <a:shade val="90000"/>
              <a:hueOff val="0"/>
              <a:satOff val="-75001"/>
              <a:lumOff val="38113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09867C-74D8-8B48-976E-F8AB31DBBFD2}">
      <dsp:nvSpPr>
        <dsp:cNvPr id="0" name=""/>
        <dsp:cNvSpPr/>
      </dsp:nvSpPr>
      <dsp:spPr>
        <a:xfrm rot="16200000">
          <a:off x="-1588176" y="2487326"/>
          <a:ext cx="3756128" cy="497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38502" bIns="0" numCol="1" spcCol="1270" anchor="t" anchorCtr="0">
          <a:noAutofit/>
        </a:bodyPr>
        <a:lstStyle/>
        <a:p>
          <a:pPr lvl="0" algn="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4000" kern="1200" dirty="0" smtClean="0"/>
            <a:t>infantiles</a:t>
          </a:r>
          <a:endParaRPr lang="es-ES_tradnl" sz="4000" kern="1200" dirty="0"/>
        </a:p>
      </dsp:txBody>
      <dsp:txXfrm>
        <a:off x="-1588176" y="2487326"/>
        <a:ext cx="3756128" cy="497199"/>
      </dsp:txXfrm>
    </dsp:sp>
    <dsp:sp modelId="{513FEC36-DF65-F748-BE0B-65FC9FF7691D}">
      <dsp:nvSpPr>
        <dsp:cNvPr id="0" name=""/>
        <dsp:cNvSpPr/>
      </dsp:nvSpPr>
      <dsp:spPr>
        <a:xfrm>
          <a:off x="538487" y="857862"/>
          <a:ext cx="2476581" cy="375612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438502" rIns="142240" bIns="142240" numCol="1" spcCol="1270" anchor="t" anchorCtr="0">
          <a:noAutofit/>
        </a:bodyPr>
        <a:lstStyle/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2300" b="1" kern="1200" dirty="0" smtClean="0"/>
            <a:t>para sobrevivir</a:t>
          </a:r>
          <a:endParaRPr lang="es-ES_tradnl" sz="2300" b="1" kern="1200" dirty="0"/>
        </a:p>
        <a:p>
          <a:pPr marL="457200" lvl="2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_tradnl" sz="2300" i="1" kern="1200" dirty="0"/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2000" i="1" kern="1200" dirty="0" smtClean="0"/>
            <a:t>según mis emociones</a:t>
          </a:r>
          <a:endParaRPr lang="es-ES_tradnl" sz="2000" i="1" kern="1200" dirty="0"/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_tradnl" sz="2000" i="1" kern="1200" dirty="0"/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2000" i="1" kern="1200" dirty="0" smtClean="0"/>
            <a:t>entre los 3 y 12 años</a:t>
          </a:r>
          <a:endParaRPr lang="es-ES_tradnl" sz="2000" i="1" kern="1200" dirty="0"/>
        </a:p>
      </dsp:txBody>
      <dsp:txXfrm>
        <a:off x="538487" y="857862"/>
        <a:ext cx="2476581" cy="3756128"/>
      </dsp:txXfrm>
    </dsp:sp>
    <dsp:sp modelId="{6DB75309-59F4-5D48-B850-D953FD99BC93}">
      <dsp:nvSpPr>
        <dsp:cNvPr id="0" name=""/>
        <dsp:cNvSpPr/>
      </dsp:nvSpPr>
      <dsp:spPr>
        <a:xfrm>
          <a:off x="41287" y="201558"/>
          <a:ext cx="994399" cy="99439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A3ADF01-6310-8C4B-A303-2663A02A5053}">
      <dsp:nvSpPr>
        <dsp:cNvPr id="0" name=""/>
        <dsp:cNvSpPr/>
      </dsp:nvSpPr>
      <dsp:spPr>
        <a:xfrm rot="16200000">
          <a:off x="2007261" y="2487326"/>
          <a:ext cx="3756128" cy="497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38502" bIns="0" numCol="1" spcCol="1270" anchor="t" anchorCtr="0">
          <a:noAutofit/>
        </a:bodyPr>
        <a:lstStyle/>
        <a:p>
          <a:pPr lvl="0" algn="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4000" kern="1200" dirty="0" smtClean="0"/>
            <a:t>adultas</a:t>
          </a:r>
          <a:endParaRPr lang="es-ES_tradnl" sz="4000" kern="1200" dirty="0"/>
        </a:p>
      </dsp:txBody>
      <dsp:txXfrm>
        <a:off x="2007261" y="2487326"/>
        <a:ext cx="3756128" cy="497199"/>
      </dsp:txXfrm>
    </dsp:sp>
    <dsp:sp modelId="{4880C6FC-BD9A-AC49-9B0E-E5581E8453E9}">
      <dsp:nvSpPr>
        <dsp:cNvPr id="0" name=""/>
        <dsp:cNvSpPr/>
      </dsp:nvSpPr>
      <dsp:spPr>
        <a:xfrm>
          <a:off x="4133925" y="857862"/>
          <a:ext cx="2476581" cy="3756128"/>
        </a:xfrm>
        <a:prstGeom prst="rect">
          <a:avLst/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438502" rIns="142240" bIns="142240" numCol="1" spcCol="1270" anchor="t" anchorCtr="0">
          <a:noAutofit/>
        </a:bodyPr>
        <a:lstStyle/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500" b="1" kern="1200" dirty="0" smtClean="0"/>
            <a:t>para </a:t>
          </a:r>
          <a:r>
            <a:rPr lang="pt-BR" sz="2500" b="1" kern="1200" dirty="0" err="1" smtClean="0"/>
            <a:t>vivir</a:t>
          </a:r>
          <a:r>
            <a:rPr lang="pt-BR" sz="2500" b="1" kern="1200" dirty="0" smtClean="0"/>
            <a:t> </a:t>
          </a:r>
          <a:r>
            <a:rPr lang="pt-BR" sz="2500" b="1" kern="1200" dirty="0" err="1" smtClean="0"/>
            <a:t>bien</a:t>
          </a:r>
          <a:endParaRPr lang="pt-BR" sz="2500" b="1" kern="1200" dirty="0"/>
        </a:p>
        <a:p>
          <a:pPr marL="457200" lvl="2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_tradnl" sz="2500" i="1" kern="1200" dirty="0"/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2000" i="1" kern="1200" dirty="0" smtClean="0"/>
            <a:t>según mis opciones</a:t>
          </a:r>
          <a:endParaRPr lang="es-ES_tradnl" sz="2000" i="1" kern="1200" dirty="0"/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_tradnl" sz="2000" i="1" kern="1200" dirty="0"/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2000" i="1" kern="1200" dirty="0" smtClean="0"/>
            <a:t>entre los 20 y 40 años, hoy</a:t>
          </a:r>
          <a:endParaRPr lang="es-ES_tradnl" sz="2000" i="1" kern="1200" dirty="0"/>
        </a:p>
      </dsp:txBody>
      <dsp:txXfrm>
        <a:off x="4133925" y="857862"/>
        <a:ext cx="2476581" cy="3756128"/>
      </dsp:txXfrm>
    </dsp:sp>
    <dsp:sp modelId="{283CEF86-533B-4B4C-8887-3141ECE9A02E}">
      <dsp:nvSpPr>
        <dsp:cNvPr id="0" name=""/>
        <dsp:cNvSpPr/>
      </dsp:nvSpPr>
      <dsp:spPr>
        <a:xfrm>
          <a:off x="3636725" y="201558"/>
          <a:ext cx="994399" cy="994399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4D7FF4-A16B-4540-B7D7-9230425455CB}">
      <dsp:nvSpPr>
        <dsp:cNvPr id="0" name=""/>
        <dsp:cNvSpPr/>
      </dsp:nvSpPr>
      <dsp:spPr>
        <a:xfrm rot="5400000">
          <a:off x="-307384" y="1597392"/>
          <a:ext cx="1364113" cy="1648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2B09E4-5B01-1142-888D-4EA4576B4C2F}">
      <dsp:nvSpPr>
        <dsp:cNvPr id="0" name=""/>
        <dsp:cNvSpPr/>
      </dsp:nvSpPr>
      <dsp:spPr>
        <a:xfrm>
          <a:off x="3375" y="722317"/>
          <a:ext cx="1831919" cy="109915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Migrantes y mestizos</a:t>
          </a:r>
          <a:endParaRPr lang="es-ES" sz="1500" kern="1200" dirty="0"/>
        </a:p>
      </dsp:txBody>
      <dsp:txXfrm>
        <a:off x="35568" y="754510"/>
        <a:ext cx="1767533" cy="1034765"/>
      </dsp:txXfrm>
    </dsp:sp>
    <dsp:sp modelId="{EFB0BAE7-D6A2-A840-A960-BA77F487F188}">
      <dsp:nvSpPr>
        <dsp:cNvPr id="0" name=""/>
        <dsp:cNvSpPr/>
      </dsp:nvSpPr>
      <dsp:spPr>
        <a:xfrm rot="5400000">
          <a:off x="-307384" y="2971332"/>
          <a:ext cx="1364113" cy="164872"/>
        </a:xfrm>
        <a:prstGeom prst="rect">
          <a:avLst/>
        </a:prstGeom>
        <a:solidFill>
          <a:schemeClr val="accent2">
            <a:hueOff val="163337"/>
            <a:satOff val="317"/>
            <a:lumOff val="403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E1FD78-5095-A54A-A221-3FA9FCE54291}">
      <dsp:nvSpPr>
        <dsp:cNvPr id="0" name=""/>
        <dsp:cNvSpPr/>
      </dsp:nvSpPr>
      <dsp:spPr>
        <a:xfrm>
          <a:off x="3375" y="2096257"/>
          <a:ext cx="1831919" cy="1099151"/>
        </a:xfrm>
        <a:prstGeom prst="roundRect">
          <a:avLst>
            <a:gd name="adj" fmla="val 10000"/>
          </a:avLst>
        </a:prstGeom>
        <a:solidFill>
          <a:schemeClr val="accent2">
            <a:hueOff val="142920"/>
            <a:satOff val="278"/>
            <a:lumOff val="353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Trabajadores y luchadores</a:t>
          </a:r>
          <a:endParaRPr lang="es-ES" sz="1500" kern="1200" dirty="0"/>
        </a:p>
      </dsp:txBody>
      <dsp:txXfrm>
        <a:off x="35568" y="2128450"/>
        <a:ext cx="1767533" cy="1034765"/>
      </dsp:txXfrm>
    </dsp:sp>
    <dsp:sp modelId="{00EB3CC8-EC00-4F43-B095-D9E4B1455E59}">
      <dsp:nvSpPr>
        <dsp:cNvPr id="0" name=""/>
        <dsp:cNvSpPr/>
      </dsp:nvSpPr>
      <dsp:spPr>
        <a:xfrm>
          <a:off x="379585" y="3658302"/>
          <a:ext cx="2426627" cy="164872"/>
        </a:xfrm>
        <a:prstGeom prst="rect">
          <a:avLst/>
        </a:prstGeom>
        <a:solidFill>
          <a:schemeClr val="accent2">
            <a:hueOff val="326675"/>
            <a:satOff val="635"/>
            <a:lumOff val="806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46C225-EE3C-E744-8D42-D109D6199F10}">
      <dsp:nvSpPr>
        <dsp:cNvPr id="0" name=""/>
        <dsp:cNvSpPr/>
      </dsp:nvSpPr>
      <dsp:spPr>
        <a:xfrm>
          <a:off x="3375" y="3470197"/>
          <a:ext cx="1831919" cy="1099151"/>
        </a:xfrm>
        <a:prstGeom prst="roundRect">
          <a:avLst>
            <a:gd name="adj" fmla="val 10000"/>
          </a:avLst>
        </a:prstGeom>
        <a:solidFill>
          <a:schemeClr val="accent2">
            <a:hueOff val="285840"/>
            <a:satOff val="555"/>
            <a:lumOff val="7059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Desorden e inestabilidad</a:t>
          </a:r>
          <a:endParaRPr lang="es-ES" sz="1500" kern="1200" dirty="0"/>
        </a:p>
      </dsp:txBody>
      <dsp:txXfrm>
        <a:off x="35568" y="3502390"/>
        <a:ext cx="1767533" cy="1034765"/>
      </dsp:txXfrm>
    </dsp:sp>
    <dsp:sp modelId="{FD46799F-B51C-F045-95FC-2069F6F23EF8}">
      <dsp:nvSpPr>
        <dsp:cNvPr id="0" name=""/>
        <dsp:cNvSpPr/>
      </dsp:nvSpPr>
      <dsp:spPr>
        <a:xfrm rot="16200000">
          <a:off x="2129068" y="2971332"/>
          <a:ext cx="1364113" cy="164872"/>
        </a:xfrm>
        <a:prstGeom prst="rect">
          <a:avLst/>
        </a:prstGeom>
        <a:solidFill>
          <a:schemeClr val="accent2">
            <a:hueOff val="490012"/>
            <a:satOff val="952"/>
            <a:lumOff val="1210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090DF4-56D2-9B4E-9B78-A46414FE58CC}">
      <dsp:nvSpPr>
        <dsp:cNvPr id="0" name=""/>
        <dsp:cNvSpPr/>
      </dsp:nvSpPr>
      <dsp:spPr>
        <a:xfrm>
          <a:off x="2439828" y="3470197"/>
          <a:ext cx="1831919" cy="1099151"/>
        </a:xfrm>
        <a:prstGeom prst="roundRect">
          <a:avLst>
            <a:gd name="adj" fmla="val 10000"/>
          </a:avLst>
        </a:prstGeom>
        <a:solidFill>
          <a:schemeClr val="accent2">
            <a:hueOff val="428760"/>
            <a:satOff val="833"/>
            <a:lumOff val="10589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Religiosidad sin compromiso</a:t>
          </a:r>
          <a:endParaRPr lang="es-ES" sz="1500" kern="1200" dirty="0"/>
        </a:p>
      </dsp:txBody>
      <dsp:txXfrm>
        <a:off x="2472021" y="3502390"/>
        <a:ext cx="1767533" cy="1034765"/>
      </dsp:txXfrm>
    </dsp:sp>
    <dsp:sp modelId="{B2FDB32E-D119-BB4E-BD89-7D69FE1134D6}">
      <dsp:nvSpPr>
        <dsp:cNvPr id="0" name=""/>
        <dsp:cNvSpPr/>
      </dsp:nvSpPr>
      <dsp:spPr>
        <a:xfrm rot="16200000">
          <a:off x="2129068" y="1597392"/>
          <a:ext cx="1364113" cy="164872"/>
        </a:xfrm>
        <a:prstGeom prst="rect">
          <a:avLst/>
        </a:prstGeom>
        <a:solidFill>
          <a:schemeClr val="accent2">
            <a:hueOff val="653349"/>
            <a:satOff val="1269"/>
            <a:lumOff val="1613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7C4145-FD4E-874D-8126-D6684012823E}">
      <dsp:nvSpPr>
        <dsp:cNvPr id="0" name=""/>
        <dsp:cNvSpPr/>
      </dsp:nvSpPr>
      <dsp:spPr>
        <a:xfrm>
          <a:off x="2439828" y="2096257"/>
          <a:ext cx="1831919" cy="1099151"/>
        </a:xfrm>
        <a:prstGeom prst="roundRect">
          <a:avLst>
            <a:gd name="adj" fmla="val 10000"/>
          </a:avLst>
        </a:prstGeom>
        <a:solidFill>
          <a:schemeClr val="accent2">
            <a:hueOff val="571681"/>
            <a:satOff val="1111"/>
            <a:lumOff val="14119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Familiar y amigables</a:t>
          </a:r>
          <a:endParaRPr lang="es-ES" sz="1500" kern="1200" dirty="0"/>
        </a:p>
      </dsp:txBody>
      <dsp:txXfrm>
        <a:off x="2472021" y="2128450"/>
        <a:ext cx="1767533" cy="1034765"/>
      </dsp:txXfrm>
    </dsp:sp>
    <dsp:sp modelId="{98AC139A-ECDC-D645-A6D6-5D13767B084B}">
      <dsp:nvSpPr>
        <dsp:cNvPr id="0" name=""/>
        <dsp:cNvSpPr/>
      </dsp:nvSpPr>
      <dsp:spPr>
        <a:xfrm>
          <a:off x="2816038" y="910422"/>
          <a:ext cx="2426627" cy="164872"/>
        </a:xfrm>
        <a:prstGeom prst="rect">
          <a:avLst/>
        </a:prstGeom>
        <a:solidFill>
          <a:schemeClr val="accent2">
            <a:hueOff val="816686"/>
            <a:satOff val="1586"/>
            <a:lumOff val="2016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FD6FBA-D418-BC40-A5BF-DA7CE123A250}">
      <dsp:nvSpPr>
        <dsp:cNvPr id="0" name=""/>
        <dsp:cNvSpPr/>
      </dsp:nvSpPr>
      <dsp:spPr>
        <a:xfrm>
          <a:off x="2439828" y="722317"/>
          <a:ext cx="1831919" cy="1099151"/>
        </a:xfrm>
        <a:prstGeom prst="roundRect">
          <a:avLst>
            <a:gd name="adj" fmla="val 10000"/>
          </a:avLst>
        </a:prstGeom>
        <a:solidFill>
          <a:schemeClr val="accent2">
            <a:hueOff val="714601"/>
            <a:satOff val="1388"/>
            <a:lumOff val="17648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Alegres y fiesteros</a:t>
          </a:r>
          <a:endParaRPr lang="es-ES" sz="1500" kern="1200" dirty="0"/>
        </a:p>
      </dsp:txBody>
      <dsp:txXfrm>
        <a:off x="2472021" y="754510"/>
        <a:ext cx="1767533" cy="1034765"/>
      </dsp:txXfrm>
    </dsp:sp>
    <dsp:sp modelId="{637724ED-2E2F-B049-9C74-26067454CADD}">
      <dsp:nvSpPr>
        <dsp:cNvPr id="0" name=""/>
        <dsp:cNvSpPr/>
      </dsp:nvSpPr>
      <dsp:spPr>
        <a:xfrm rot="5400000">
          <a:off x="4565522" y="1597392"/>
          <a:ext cx="1364113" cy="164872"/>
        </a:xfrm>
        <a:prstGeom prst="rect">
          <a:avLst/>
        </a:prstGeom>
        <a:solidFill>
          <a:schemeClr val="accent2">
            <a:hueOff val="980024"/>
            <a:satOff val="1904"/>
            <a:lumOff val="2420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BA9AAB-C815-FE46-8EB0-C2AC57918923}">
      <dsp:nvSpPr>
        <dsp:cNvPr id="0" name=""/>
        <dsp:cNvSpPr/>
      </dsp:nvSpPr>
      <dsp:spPr>
        <a:xfrm>
          <a:off x="4876281" y="722317"/>
          <a:ext cx="1831919" cy="1099151"/>
        </a:xfrm>
        <a:prstGeom prst="roundRect">
          <a:avLst>
            <a:gd name="adj" fmla="val 10000"/>
          </a:avLst>
        </a:prstGeom>
        <a:solidFill>
          <a:schemeClr val="accent2">
            <a:hueOff val="857521"/>
            <a:satOff val="1666"/>
            <a:lumOff val="21178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Hijos desvinculados y consentidos</a:t>
          </a:r>
          <a:endParaRPr lang="es-ES" sz="1500" kern="1200" dirty="0"/>
        </a:p>
      </dsp:txBody>
      <dsp:txXfrm>
        <a:off x="4908474" y="754510"/>
        <a:ext cx="1767533" cy="1034765"/>
      </dsp:txXfrm>
    </dsp:sp>
    <dsp:sp modelId="{073554E7-8585-5E4F-AE93-3AAB613D739D}">
      <dsp:nvSpPr>
        <dsp:cNvPr id="0" name=""/>
        <dsp:cNvSpPr/>
      </dsp:nvSpPr>
      <dsp:spPr>
        <a:xfrm rot="5400000">
          <a:off x="4565522" y="2971332"/>
          <a:ext cx="1364113" cy="164872"/>
        </a:xfrm>
        <a:prstGeom prst="rect">
          <a:avLst/>
        </a:prstGeom>
        <a:solidFill>
          <a:schemeClr val="accent2">
            <a:hueOff val="1143361"/>
            <a:satOff val="2221"/>
            <a:lumOff val="2823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4BB837-2AE1-8B4A-B747-466CE73132D1}">
      <dsp:nvSpPr>
        <dsp:cNvPr id="0" name=""/>
        <dsp:cNvSpPr/>
      </dsp:nvSpPr>
      <dsp:spPr>
        <a:xfrm>
          <a:off x="4876281" y="2096257"/>
          <a:ext cx="1831919" cy="1099151"/>
        </a:xfrm>
        <a:prstGeom prst="roundRect">
          <a:avLst>
            <a:gd name="adj" fmla="val 10000"/>
          </a:avLst>
        </a:prstGeom>
        <a:solidFill>
          <a:schemeClr val="accent2">
            <a:hueOff val="1000441"/>
            <a:satOff val="1943"/>
            <a:lumOff val="24707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Compensaciones y dependencias</a:t>
          </a:r>
          <a:endParaRPr lang="es-ES" sz="1500" kern="1200" dirty="0"/>
        </a:p>
      </dsp:txBody>
      <dsp:txXfrm>
        <a:off x="4908474" y="2128450"/>
        <a:ext cx="1767533" cy="1034765"/>
      </dsp:txXfrm>
    </dsp:sp>
    <dsp:sp modelId="{F5C1D590-42CC-7C4A-9264-00ED387BD88C}">
      <dsp:nvSpPr>
        <dsp:cNvPr id="0" name=""/>
        <dsp:cNvSpPr/>
      </dsp:nvSpPr>
      <dsp:spPr>
        <a:xfrm>
          <a:off x="4876281" y="3470197"/>
          <a:ext cx="1831919" cy="1099151"/>
        </a:xfrm>
        <a:prstGeom prst="roundRect">
          <a:avLst>
            <a:gd name="adj" fmla="val 10000"/>
          </a:avLst>
        </a:prstGeom>
        <a:solidFill>
          <a:schemeClr val="accent2">
            <a:hueOff val="1143361"/>
            <a:satOff val="2221"/>
            <a:lumOff val="28237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Cuidado, educaci</a:t>
          </a:r>
          <a:r>
            <a:rPr lang="es-ES" sz="1500" kern="1200" dirty="0" smtClean="0"/>
            <a:t>ón y valores</a:t>
          </a:r>
          <a:endParaRPr lang="es-ES" sz="1500" kern="1200" dirty="0"/>
        </a:p>
      </dsp:txBody>
      <dsp:txXfrm>
        <a:off x="4908474" y="3502390"/>
        <a:ext cx="1767533" cy="1034765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5FB119-FCDE-E144-B952-F91564EC5745}">
      <dsp:nvSpPr>
        <dsp:cNvPr id="0" name=""/>
        <dsp:cNvSpPr/>
      </dsp:nvSpPr>
      <dsp:spPr>
        <a:xfrm>
          <a:off x="0" y="0"/>
          <a:ext cx="5011450" cy="8785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NO VIVIR</a:t>
          </a:r>
          <a:endParaRPr lang="es-ES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Herido hasta anularse</a:t>
          </a:r>
          <a:endParaRPr lang="es-E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Suicidio f</a:t>
          </a:r>
          <a:r>
            <a:rPr lang="es-ES" sz="1200" kern="1200" dirty="0" smtClean="0"/>
            <a:t>ísico o emocional</a:t>
          </a:r>
          <a:endParaRPr lang="es-ES" sz="1200" kern="1200" dirty="0"/>
        </a:p>
      </dsp:txBody>
      <dsp:txXfrm>
        <a:off x="25732" y="25732"/>
        <a:ext cx="3960611" cy="827107"/>
      </dsp:txXfrm>
    </dsp:sp>
    <dsp:sp modelId="{738E81BC-89E6-2542-AABA-754E34F21D97}">
      <dsp:nvSpPr>
        <dsp:cNvPr id="0" name=""/>
        <dsp:cNvSpPr/>
      </dsp:nvSpPr>
      <dsp:spPr>
        <a:xfrm>
          <a:off x="374231" y="1000594"/>
          <a:ext cx="5011450" cy="8785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SOBREVIVIR</a:t>
          </a:r>
          <a:endParaRPr lang="es-ES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Luchar para superar</a:t>
          </a:r>
          <a:endParaRPr lang="es-E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Mantenerse a flote </a:t>
          </a:r>
          <a:endParaRPr lang="es-ES" sz="1200" kern="1200" dirty="0"/>
        </a:p>
      </dsp:txBody>
      <dsp:txXfrm>
        <a:off x="399963" y="1026326"/>
        <a:ext cx="4014683" cy="827107"/>
      </dsp:txXfrm>
    </dsp:sp>
    <dsp:sp modelId="{8BFDA486-D0A6-3743-BF4A-C6E518B75456}">
      <dsp:nvSpPr>
        <dsp:cNvPr id="0" name=""/>
        <dsp:cNvSpPr/>
      </dsp:nvSpPr>
      <dsp:spPr>
        <a:xfrm>
          <a:off x="748463" y="2001189"/>
          <a:ext cx="5011450" cy="8785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VIVIR</a:t>
          </a:r>
          <a:endParaRPr lang="es-ES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Tener sueños y objetivos</a:t>
          </a:r>
          <a:endParaRPr lang="es-E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Apasionarse por un horizonte</a:t>
          </a:r>
          <a:endParaRPr lang="es-ES" sz="1200" kern="1200" dirty="0"/>
        </a:p>
      </dsp:txBody>
      <dsp:txXfrm>
        <a:off x="774195" y="2026921"/>
        <a:ext cx="4014683" cy="827107"/>
      </dsp:txXfrm>
    </dsp:sp>
    <dsp:sp modelId="{D520142F-A40D-234C-BB8C-7C11C7C534EB}">
      <dsp:nvSpPr>
        <dsp:cNvPr id="0" name=""/>
        <dsp:cNvSpPr/>
      </dsp:nvSpPr>
      <dsp:spPr>
        <a:xfrm>
          <a:off x="1122695" y="3001784"/>
          <a:ext cx="5011450" cy="8785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DAR VIDA</a:t>
          </a:r>
          <a:endParaRPr lang="es-ES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Generatividad</a:t>
          </a:r>
          <a:endParaRPr lang="es-E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Amar y entregarse por amor</a:t>
          </a:r>
          <a:endParaRPr lang="es-ES" sz="1200" kern="1200" dirty="0"/>
        </a:p>
      </dsp:txBody>
      <dsp:txXfrm>
        <a:off x="1148427" y="3027516"/>
        <a:ext cx="4014683" cy="827107"/>
      </dsp:txXfrm>
    </dsp:sp>
    <dsp:sp modelId="{4887CFCA-A42E-7244-93F0-4E5F7E7B3852}">
      <dsp:nvSpPr>
        <dsp:cNvPr id="0" name=""/>
        <dsp:cNvSpPr/>
      </dsp:nvSpPr>
      <dsp:spPr>
        <a:xfrm>
          <a:off x="1496926" y="4002379"/>
          <a:ext cx="5011450" cy="8785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DAR SU VIDA</a:t>
          </a:r>
          <a:endParaRPr lang="es-ES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Solidaridad transcendente</a:t>
          </a:r>
          <a:endParaRPr lang="es-E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Entrega martirial</a:t>
          </a:r>
          <a:endParaRPr lang="es-ES" sz="1200" kern="1200" dirty="0"/>
        </a:p>
      </dsp:txBody>
      <dsp:txXfrm>
        <a:off x="1522658" y="4028111"/>
        <a:ext cx="4014683" cy="827107"/>
      </dsp:txXfrm>
    </dsp:sp>
    <dsp:sp modelId="{FDA0E000-1BED-C448-BD22-07D48225D044}">
      <dsp:nvSpPr>
        <dsp:cNvPr id="0" name=""/>
        <dsp:cNvSpPr/>
      </dsp:nvSpPr>
      <dsp:spPr>
        <a:xfrm>
          <a:off x="4440379" y="641844"/>
          <a:ext cx="571071" cy="57107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600" kern="1200"/>
        </a:p>
      </dsp:txBody>
      <dsp:txXfrm>
        <a:off x="4568870" y="641844"/>
        <a:ext cx="314089" cy="429731"/>
      </dsp:txXfrm>
    </dsp:sp>
    <dsp:sp modelId="{D9D68575-B9A1-1C46-8A4C-7D7E7203EB91}">
      <dsp:nvSpPr>
        <dsp:cNvPr id="0" name=""/>
        <dsp:cNvSpPr/>
      </dsp:nvSpPr>
      <dsp:spPr>
        <a:xfrm>
          <a:off x="4814610" y="1642439"/>
          <a:ext cx="571071" cy="57107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600" kern="1200"/>
        </a:p>
      </dsp:txBody>
      <dsp:txXfrm>
        <a:off x="4943101" y="1642439"/>
        <a:ext cx="314089" cy="429731"/>
      </dsp:txXfrm>
    </dsp:sp>
    <dsp:sp modelId="{EDA915EE-D506-E145-A38D-B562A0763345}">
      <dsp:nvSpPr>
        <dsp:cNvPr id="0" name=""/>
        <dsp:cNvSpPr/>
      </dsp:nvSpPr>
      <dsp:spPr>
        <a:xfrm>
          <a:off x="5188842" y="2628391"/>
          <a:ext cx="571071" cy="57107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600" kern="1200"/>
        </a:p>
      </dsp:txBody>
      <dsp:txXfrm>
        <a:off x="5317333" y="2628391"/>
        <a:ext cx="314089" cy="429731"/>
      </dsp:txXfrm>
    </dsp:sp>
    <dsp:sp modelId="{418D9C5B-455E-B94D-96F4-E8482E438A1A}">
      <dsp:nvSpPr>
        <dsp:cNvPr id="0" name=""/>
        <dsp:cNvSpPr/>
      </dsp:nvSpPr>
      <dsp:spPr>
        <a:xfrm>
          <a:off x="5563074" y="3638748"/>
          <a:ext cx="571071" cy="57107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600" kern="1200"/>
        </a:p>
      </dsp:txBody>
      <dsp:txXfrm>
        <a:off x="5691565" y="3638748"/>
        <a:ext cx="314089" cy="429731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CCF537-E9A8-D440-A6E8-C69070B14958}">
      <dsp:nvSpPr>
        <dsp:cNvPr id="0" name=""/>
        <dsp:cNvSpPr/>
      </dsp:nvSpPr>
      <dsp:spPr>
        <a:xfrm>
          <a:off x="1703368" y="2443068"/>
          <a:ext cx="1335003" cy="133509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44283CE-45C0-F44E-A222-59C61894E8D3}">
      <dsp:nvSpPr>
        <dsp:cNvPr id="0" name=""/>
        <dsp:cNvSpPr/>
      </dsp:nvSpPr>
      <dsp:spPr>
        <a:xfrm>
          <a:off x="4711112" y="5428388"/>
          <a:ext cx="219842" cy="220069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7678D1F-CB03-C545-94E3-8B0D86FDFCB3}">
      <dsp:nvSpPr>
        <dsp:cNvPr id="0" name=""/>
        <dsp:cNvSpPr/>
      </dsp:nvSpPr>
      <dsp:spPr>
        <a:xfrm>
          <a:off x="1754627" y="2494124"/>
          <a:ext cx="1232485" cy="123239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4972E91-124C-A64B-A187-65DBFD92DA32}">
      <dsp:nvSpPr>
        <dsp:cNvPr id="0" name=""/>
        <dsp:cNvSpPr/>
      </dsp:nvSpPr>
      <dsp:spPr>
        <a:xfrm>
          <a:off x="3135193" y="2695414"/>
          <a:ext cx="698256" cy="69835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34ABC82-1C6C-0F44-AAF6-6915475DA2A6}">
      <dsp:nvSpPr>
        <dsp:cNvPr id="0" name=""/>
        <dsp:cNvSpPr/>
      </dsp:nvSpPr>
      <dsp:spPr>
        <a:xfrm>
          <a:off x="3176200" y="2736494"/>
          <a:ext cx="616242" cy="616195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DD710EE-7A82-1A44-A82D-790D403EF3B6}">
      <dsp:nvSpPr>
        <dsp:cNvPr id="0" name=""/>
        <dsp:cNvSpPr/>
      </dsp:nvSpPr>
      <dsp:spPr>
        <a:xfrm>
          <a:off x="2861814" y="1709502"/>
          <a:ext cx="895887" cy="89553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645211C-E9AA-EB48-86A1-B3154D734778}">
      <dsp:nvSpPr>
        <dsp:cNvPr id="0" name=""/>
        <dsp:cNvSpPr/>
      </dsp:nvSpPr>
      <dsp:spPr>
        <a:xfrm>
          <a:off x="3904073" y="3374403"/>
          <a:ext cx="219842" cy="220069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9953E9E-C0D4-8849-B44D-EB06374F2A95}">
      <dsp:nvSpPr>
        <dsp:cNvPr id="0" name=""/>
        <dsp:cNvSpPr/>
      </dsp:nvSpPr>
      <dsp:spPr>
        <a:xfrm>
          <a:off x="2554831" y="1460089"/>
          <a:ext cx="396400" cy="396125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BC85E38-9C24-9143-B745-5171516A007A}">
      <dsp:nvSpPr>
        <dsp:cNvPr id="0" name=""/>
        <dsp:cNvSpPr/>
      </dsp:nvSpPr>
      <dsp:spPr>
        <a:xfrm>
          <a:off x="2909085" y="1756450"/>
          <a:ext cx="801343" cy="801054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879FBE3-9F15-0A4C-AD58-AB22FB569420}">
      <dsp:nvSpPr>
        <dsp:cNvPr id="0" name=""/>
        <dsp:cNvSpPr/>
      </dsp:nvSpPr>
      <dsp:spPr>
        <a:xfrm>
          <a:off x="2962053" y="912556"/>
          <a:ext cx="628203" cy="62793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FFFB54-381B-C643-B6AF-136063C8AE7F}">
      <dsp:nvSpPr>
        <dsp:cNvPr id="0" name=""/>
        <dsp:cNvSpPr/>
      </dsp:nvSpPr>
      <dsp:spPr>
        <a:xfrm>
          <a:off x="4391600" y="0"/>
          <a:ext cx="146941" cy="146713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B4C0E9-23C0-5C44-AA16-F8C67D09D221}">
      <dsp:nvSpPr>
        <dsp:cNvPr id="0" name=""/>
        <dsp:cNvSpPr/>
      </dsp:nvSpPr>
      <dsp:spPr>
        <a:xfrm>
          <a:off x="2999073" y="949527"/>
          <a:ext cx="554163" cy="553989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36EE32D-B0B9-984B-9054-8F28B85EDA36}">
      <dsp:nvSpPr>
        <dsp:cNvPr id="0" name=""/>
        <dsp:cNvSpPr/>
      </dsp:nvSpPr>
      <dsp:spPr>
        <a:xfrm>
          <a:off x="3402308" y="325703"/>
          <a:ext cx="582070" cy="58215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591225F-FD8E-FE4B-8A97-655F9B95C748}">
      <dsp:nvSpPr>
        <dsp:cNvPr id="0" name=""/>
        <dsp:cNvSpPr/>
      </dsp:nvSpPr>
      <dsp:spPr>
        <a:xfrm>
          <a:off x="3436480" y="359740"/>
          <a:ext cx="513725" cy="513496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8B584DA-B042-5D4E-B0E1-9D4DD9F16A15}">
      <dsp:nvSpPr>
        <dsp:cNvPr id="0" name=""/>
        <dsp:cNvSpPr/>
      </dsp:nvSpPr>
      <dsp:spPr>
        <a:xfrm>
          <a:off x="2583878" y="3741186"/>
          <a:ext cx="1000682" cy="100117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590CA30-8050-5141-BAD0-80615BC23751}">
      <dsp:nvSpPr>
        <dsp:cNvPr id="0" name=""/>
        <dsp:cNvSpPr/>
      </dsp:nvSpPr>
      <dsp:spPr>
        <a:xfrm>
          <a:off x="3951345" y="117370"/>
          <a:ext cx="293313" cy="293426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E171F11-7C0D-4443-8988-91DE627E9106}">
      <dsp:nvSpPr>
        <dsp:cNvPr id="0" name=""/>
        <dsp:cNvSpPr/>
      </dsp:nvSpPr>
      <dsp:spPr>
        <a:xfrm>
          <a:off x="2636845" y="3794003"/>
          <a:ext cx="895317" cy="894950"/>
        </a:xfrm>
        <a:prstGeom prst="ellipse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8000" r="-28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78E7B90-6F2E-4445-857C-99B05B3FC2C0}">
      <dsp:nvSpPr>
        <dsp:cNvPr id="0" name=""/>
        <dsp:cNvSpPr/>
      </dsp:nvSpPr>
      <dsp:spPr>
        <a:xfrm>
          <a:off x="3396612" y="4580386"/>
          <a:ext cx="628203" cy="62793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D41454-47CA-DF4A-B427-9DA8EE9F96F0}">
      <dsp:nvSpPr>
        <dsp:cNvPr id="0" name=""/>
        <dsp:cNvSpPr/>
      </dsp:nvSpPr>
      <dsp:spPr>
        <a:xfrm>
          <a:off x="3433632" y="4617357"/>
          <a:ext cx="554163" cy="553989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E902BB-EAF1-C74F-BC2E-6747C081CE74}">
      <dsp:nvSpPr>
        <dsp:cNvPr id="0" name=""/>
        <dsp:cNvSpPr/>
      </dsp:nvSpPr>
      <dsp:spPr>
        <a:xfrm>
          <a:off x="4056140" y="4992943"/>
          <a:ext cx="582070" cy="58215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C4E46CA-1470-8F42-9CF5-929B7F116E6A}">
      <dsp:nvSpPr>
        <dsp:cNvPr id="0" name=""/>
        <dsp:cNvSpPr/>
      </dsp:nvSpPr>
      <dsp:spPr>
        <a:xfrm>
          <a:off x="4106829" y="5043999"/>
          <a:ext cx="480692" cy="480632"/>
        </a:xfrm>
        <a:prstGeom prst="ellipse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DCEAC9D-428A-7147-8ABA-32D938C42810}">
      <dsp:nvSpPr>
        <dsp:cNvPr id="0" name=""/>
        <dsp:cNvSpPr/>
      </dsp:nvSpPr>
      <dsp:spPr>
        <a:xfrm>
          <a:off x="383173" y="1756450"/>
          <a:ext cx="1980862" cy="6455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" numCol="1" spcCol="1270" anchor="b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Proyectos</a:t>
          </a:r>
          <a:endParaRPr lang="es-ES" sz="1800" b="1" kern="1200" dirty="0"/>
        </a:p>
      </dsp:txBody>
      <dsp:txXfrm>
        <a:off x="383173" y="1756450"/>
        <a:ext cx="1980862" cy="645538"/>
      </dsp:txXfrm>
    </dsp:sp>
    <dsp:sp modelId="{62E0166E-A24C-0046-96DD-5DA4ACCBD6E1}">
      <dsp:nvSpPr>
        <dsp:cNvPr id="0" name=""/>
        <dsp:cNvSpPr/>
      </dsp:nvSpPr>
      <dsp:spPr>
        <a:xfrm>
          <a:off x="3896966" y="2736494"/>
          <a:ext cx="2611410" cy="6161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Historias personales</a:t>
          </a:r>
          <a:endParaRPr lang="es-ES" sz="1800" b="1" kern="1200" dirty="0"/>
        </a:p>
      </dsp:txBody>
      <dsp:txXfrm>
        <a:off x="3896966" y="2736494"/>
        <a:ext cx="2611410" cy="616195"/>
      </dsp:txXfrm>
    </dsp:sp>
    <dsp:sp modelId="{488303AC-1562-6646-8BF6-F5A501B96FFC}">
      <dsp:nvSpPr>
        <dsp:cNvPr id="0" name=""/>
        <dsp:cNvSpPr/>
      </dsp:nvSpPr>
      <dsp:spPr>
        <a:xfrm>
          <a:off x="3904073" y="1756450"/>
          <a:ext cx="1980862" cy="801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Familias origen </a:t>
          </a:r>
          <a:endParaRPr lang="es-ES" sz="1800" b="1" kern="1200" dirty="0"/>
        </a:p>
      </dsp:txBody>
      <dsp:txXfrm>
        <a:off x="3904073" y="1756450"/>
        <a:ext cx="1980862" cy="801054"/>
      </dsp:txXfrm>
    </dsp:sp>
    <dsp:sp modelId="{D6B5F440-B5E4-A84F-AC24-2A0EE3F2DEF7}">
      <dsp:nvSpPr>
        <dsp:cNvPr id="0" name=""/>
        <dsp:cNvSpPr/>
      </dsp:nvSpPr>
      <dsp:spPr>
        <a:xfrm>
          <a:off x="3730933" y="949527"/>
          <a:ext cx="1980862" cy="5539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Economía</a:t>
          </a:r>
          <a:endParaRPr lang="es-ES" sz="1800" b="1" kern="1200" dirty="0"/>
        </a:p>
      </dsp:txBody>
      <dsp:txXfrm>
        <a:off x="3730933" y="949527"/>
        <a:ext cx="1980862" cy="553989"/>
      </dsp:txXfrm>
    </dsp:sp>
    <dsp:sp modelId="{0CFA3BDD-F26B-234A-BF06-7F3B14B92BCF}">
      <dsp:nvSpPr>
        <dsp:cNvPr id="0" name=""/>
        <dsp:cNvSpPr/>
      </dsp:nvSpPr>
      <dsp:spPr>
        <a:xfrm>
          <a:off x="4097717" y="366782"/>
          <a:ext cx="1980862" cy="506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Sexo</a:t>
          </a:r>
          <a:endParaRPr lang="es-ES" sz="1800" b="1" kern="1200" dirty="0"/>
        </a:p>
      </dsp:txBody>
      <dsp:txXfrm>
        <a:off x="4097717" y="366782"/>
        <a:ext cx="1980862" cy="506453"/>
      </dsp:txXfrm>
    </dsp:sp>
    <dsp:sp modelId="{8634627A-4595-0E45-831A-A122F8D1C369}">
      <dsp:nvSpPr>
        <dsp:cNvPr id="0" name=""/>
        <dsp:cNvSpPr/>
      </dsp:nvSpPr>
      <dsp:spPr>
        <a:xfrm>
          <a:off x="57607" y="3794003"/>
          <a:ext cx="2505632" cy="894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Educación de hijos</a:t>
          </a:r>
          <a:endParaRPr lang="es-ES" sz="1800" b="1" kern="1200" dirty="0"/>
        </a:p>
      </dsp:txBody>
      <dsp:txXfrm>
        <a:off x="57607" y="3794003"/>
        <a:ext cx="2505632" cy="894950"/>
      </dsp:txXfrm>
    </dsp:sp>
    <dsp:sp modelId="{7D145412-2587-E74D-9D5A-5F9D7683123D}">
      <dsp:nvSpPr>
        <dsp:cNvPr id="0" name=""/>
        <dsp:cNvSpPr/>
      </dsp:nvSpPr>
      <dsp:spPr>
        <a:xfrm>
          <a:off x="1322915" y="4753507"/>
          <a:ext cx="1980862" cy="451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Religión</a:t>
          </a:r>
          <a:endParaRPr lang="es-ES" sz="1800" b="1" kern="1200" dirty="0"/>
        </a:p>
      </dsp:txBody>
      <dsp:txXfrm>
        <a:off x="1322915" y="4753507"/>
        <a:ext cx="1980862" cy="451876"/>
      </dsp:txXfrm>
    </dsp:sp>
    <dsp:sp modelId="{F7618CB1-9160-0F4D-AF24-59D26245A8DD}">
      <dsp:nvSpPr>
        <dsp:cNvPr id="0" name=""/>
        <dsp:cNvSpPr/>
      </dsp:nvSpPr>
      <dsp:spPr>
        <a:xfrm>
          <a:off x="1949410" y="5222989"/>
          <a:ext cx="1980862" cy="6455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Pensamientos</a:t>
          </a:r>
          <a:endParaRPr lang="es-ES" sz="1800" b="1" kern="1200" dirty="0"/>
        </a:p>
      </dsp:txBody>
      <dsp:txXfrm>
        <a:off x="1949410" y="5222989"/>
        <a:ext cx="1980862" cy="645538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E67056-4846-004F-A8FB-C363C1109FA9}">
      <dsp:nvSpPr>
        <dsp:cNvPr id="0" name=""/>
        <dsp:cNvSpPr/>
      </dsp:nvSpPr>
      <dsp:spPr>
        <a:xfrm>
          <a:off x="941294" y="0"/>
          <a:ext cx="4625788" cy="4625788"/>
        </a:xfrm>
        <a:prstGeom prst="ellipse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EMAÚS</a:t>
          </a:r>
          <a:endParaRPr lang="es-ES" sz="1300" b="1" kern="1200" dirty="0"/>
        </a:p>
      </dsp:txBody>
      <dsp:txXfrm>
        <a:off x="2386853" y="231289"/>
        <a:ext cx="1734670" cy="462578"/>
      </dsp:txXfrm>
    </dsp:sp>
    <dsp:sp modelId="{F6784E6D-AB0C-BD46-82D8-025533F9D19D}">
      <dsp:nvSpPr>
        <dsp:cNvPr id="0" name=""/>
        <dsp:cNvSpPr/>
      </dsp:nvSpPr>
      <dsp:spPr>
        <a:xfrm>
          <a:off x="1288228" y="693868"/>
          <a:ext cx="3931919" cy="3931919"/>
        </a:xfrm>
        <a:prstGeom prst="ellipse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SAGRADA FAMILIA</a:t>
          </a:r>
          <a:endParaRPr lang="es-ES" sz="1300" b="1" kern="1200" dirty="0"/>
        </a:p>
      </dsp:txBody>
      <dsp:txXfrm>
        <a:off x="2406368" y="919953"/>
        <a:ext cx="1695640" cy="452170"/>
      </dsp:txXfrm>
    </dsp:sp>
    <dsp:sp modelId="{D7125AFE-A3CF-ED4D-8824-79244D155489}">
      <dsp:nvSpPr>
        <dsp:cNvPr id="0" name=""/>
        <dsp:cNvSpPr/>
      </dsp:nvSpPr>
      <dsp:spPr>
        <a:xfrm>
          <a:off x="1635162" y="1387736"/>
          <a:ext cx="3238051" cy="3238051"/>
        </a:xfrm>
        <a:prstGeom prst="ellipse">
          <a:avLst/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TRINIDAD</a:t>
          </a:r>
          <a:endParaRPr lang="es-ES" sz="1300" b="1" kern="1200" dirty="0"/>
        </a:p>
      </dsp:txBody>
      <dsp:txXfrm>
        <a:off x="2416342" y="1611161"/>
        <a:ext cx="1675691" cy="446851"/>
      </dsp:txXfrm>
    </dsp:sp>
    <dsp:sp modelId="{8FDCEC9B-10FE-B74C-BCDD-DD55ACE8C1B7}">
      <dsp:nvSpPr>
        <dsp:cNvPr id="0" name=""/>
        <dsp:cNvSpPr/>
      </dsp:nvSpPr>
      <dsp:spPr>
        <a:xfrm>
          <a:off x="1982096" y="2081604"/>
          <a:ext cx="2544183" cy="2544183"/>
        </a:xfrm>
        <a:prstGeom prst="ellipse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ALIANZA</a:t>
          </a:r>
          <a:endParaRPr lang="es-ES" sz="1300" b="1" kern="1200" dirty="0"/>
        </a:p>
      </dsp:txBody>
      <dsp:txXfrm>
        <a:off x="2567258" y="2310581"/>
        <a:ext cx="1373859" cy="457953"/>
      </dsp:txXfrm>
    </dsp:sp>
    <dsp:sp modelId="{3D3A0BF9-5169-A241-82E6-20E05C25D460}">
      <dsp:nvSpPr>
        <dsp:cNvPr id="0" name=""/>
        <dsp:cNvSpPr/>
      </dsp:nvSpPr>
      <dsp:spPr>
        <a:xfrm>
          <a:off x="2329030" y="2775472"/>
          <a:ext cx="1850315" cy="1850315"/>
        </a:xfrm>
        <a:prstGeom prst="ellipse">
          <a:avLst/>
        </a:prstGeom>
        <a:solidFill>
          <a:schemeClr val="accent2">
            <a:hueOff val="1143361"/>
            <a:satOff val="2221"/>
            <a:lumOff val="28237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CREACIÓN</a:t>
          </a:r>
          <a:endParaRPr lang="es-ES" sz="1300" b="1" kern="1200" dirty="0"/>
        </a:p>
      </dsp:txBody>
      <dsp:txXfrm>
        <a:off x="2600003" y="3238051"/>
        <a:ext cx="1308370" cy="925157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777F2D-6ECB-B740-9804-198BB89422C6}">
      <dsp:nvSpPr>
        <dsp:cNvPr id="0" name=""/>
        <dsp:cNvSpPr/>
      </dsp:nvSpPr>
      <dsp:spPr>
        <a:xfrm rot="5400000">
          <a:off x="-297780" y="1296344"/>
          <a:ext cx="1322516" cy="159881"/>
        </a:xfrm>
        <a:prstGeom prst="rect">
          <a:avLst/>
        </a:prstGeom>
        <a:solidFill>
          <a:srgbClr val="AF37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ED895A-12A8-954A-BEA3-26B3E2CD23E0}">
      <dsp:nvSpPr>
        <dsp:cNvPr id="0" name=""/>
        <dsp:cNvSpPr/>
      </dsp:nvSpPr>
      <dsp:spPr>
        <a:xfrm>
          <a:off x="3273" y="447614"/>
          <a:ext cx="1776456" cy="1065873"/>
        </a:xfrm>
        <a:prstGeom prst="roundRect">
          <a:avLst>
            <a:gd name="adj" fmla="val 10000"/>
          </a:avLst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b="1" kern="1200" noProof="0" smtClean="0"/>
            <a:t>Diálogo</a:t>
          </a:r>
          <a:endParaRPr lang="es-ES" sz="2300" b="1" kern="1200" noProof="0"/>
        </a:p>
      </dsp:txBody>
      <dsp:txXfrm>
        <a:off x="34491" y="478832"/>
        <a:ext cx="1714020" cy="1003437"/>
      </dsp:txXfrm>
    </dsp:sp>
    <dsp:sp modelId="{C74B65D7-19C9-A840-A228-574A45CFA47B}">
      <dsp:nvSpPr>
        <dsp:cNvPr id="0" name=""/>
        <dsp:cNvSpPr/>
      </dsp:nvSpPr>
      <dsp:spPr>
        <a:xfrm rot="5400000">
          <a:off x="-297780" y="2628686"/>
          <a:ext cx="1322516" cy="159881"/>
        </a:xfrm>
        <a:prstGeom prst="rect">
          <a:avLst/>
        </a:prstGeom>
        <a:solidFill>
          <a:srgbClr val="AF37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A146E3-7E00-4A44-81DF-0B9A40402BC8}">
      <dsp:nvSpPr>
        <dsp:cNvPr id="0" name=""/>
        <dsp:cNvSpPr/>
      </dsp:nvSpPr>
      <dsp:spPr>
        <a:xfrm>
          <a:off x="3273" y="1779957"/>
          <a:ext cx="1776456" cy="1065873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b="1" kern="1200" noProof="0" smtClean="0"/>
            <a:t>Acuerdos</a:t>
          </a:r>
          <a:endParaRPr lang="es-ES" sz="2300" b="1" kern="1200" noProof="0"/>
        </a:p>
      </dsp:txBody>
      <dsp:txXfrm>
        <a:off x="34491" y="1811175"/>
        <a:ext cx="1714020" cy="1003437"/>
      </dsp:txXfrm>
    </dsp:sp>
    <dsp:sp modelId="{B1CFE8E4-5292-8041-B157-4E7C55488C93}">
      <dsp:nvSpPr>
        <dsp:cNvPr id="0" name=""/>
        <dsp:cNvSpPr/>
      </dsp:nvSpPr>
      <dsp:spPr>
        <a:xfrm>
          <a:off x="368390" y="3294858"/>
          <a:ext cx="2352860" cy="159881"/>
        </a:xfrm>
        <a:prstGeom prst="rect">
          <a:avLst/>
        </a:prstGeom>
        <a:solidFill>
          <a:srgbClr val="AF37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1E1B44-83EA-434A-A04B-1171D7CF878B}">
      <dsp:nvSpPr>
        <dsp:cNvPr id="0" name=""/>
        <dsp:cNvSpPr/>
      </dsp:nvSpPr>
      <dsp:spPr>
        <a:xfrm>
          <a:off x="3273" y="3112299"/>
          <a:ext cx="1776456" cy="1065873"/>
        </a:xfrm>
        <a:prstGeom prst="roundRect">
          <a:avLst>
            <a:gd name="adj" fmla="val 10000"/>
          </a:avLst>
        </a:prstGeom>
        <a:solidFill>
          <a:srgbClr val="AF37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b="1" kern="1200" noProof="0" smtClean="0"/>
            <a:t>Tiempo libre</a:t>
          </a:r>
          <a:endParaRPr lang="es-ES" sz="2300" b="1" kern="1200" noProof="0"/>
        </a:p>
      </dsp:txBody>
      <dsp:txXfrm>
        <a:off x="34491" y="3143517"/>
        <a:ext cx="1714020" cy="1003437"/>
      </dsp:txXfrm>
    </dsp:sp>
    <dsp:sp modelId="{01C1C867-146A-D548-B19E-83AE20162BC0}">
      <dsp:nvSpPr>
        <dsp:cNvPr id="0" name=""/>
        <dsp:cNvSpPr/>
      </dsp:nvSpPr>
      <dsp:spPr>
        <a:xfrm rot="16200000">
          <a:off x="2064906" y="2628686"/>
          <a:ext cx="1322516" cy="159881"/>
        </a:xfrm>
        <a:prstGeom prst="rect">
          <a:avLst/>
        </a:prstGeom>
        <a:solidFill>
          <a:srgbClr val="AF37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119888-F106-C645-AC2D-DDF1F5D9A97F}">
      <dsp:nvSpPr>
        <dsp:cNvPr id="0" name=""/>
        <dsp:cNvSpPr/>
      </dsp:nvSpPr>
      <dsp:spPr>
        <a:xfrm>
          <a:off x="2365960" y="3112299"/>
          <a:ext cx="1776456" cy="1065873"/>
        </a:xfrm>
        <a:prstGeom prst="roundRect">
          <a:avLst>
            <a:gd name="adj" fmla="val 10000"/>
          </a:avLst>
        </a:prstGeom>
        <a:solidFill>
          <a:srgbClr val="AF37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b="1" kern="1200" noProof="0" smtClean="0"/>
            <a:t>Fondo común</a:t>
          </a:r>
          <a:endParaRPr lang="es-ES" sz="2300" b="1" kern="1200" noProof="0"/>
        </a:p>
      </dsp:txBody>
      <dsp:txXfrm>
        <a:off x="2397178" y="3143517"/>
        <a:ext cx="1714020" cy="1003437"/>
      </dsp:txXfrm>
    </dsp:sp>
    <dsp:sp modelId="{E375C5C7-8AF5-854A-86E6-545BD4B99410}">
      <dsp:nvSpPr>
        <dsp:cNvPr id="0" name=""/>
        <dsp:cNvSpPr/>
      </dsp:nvSpPr>
      <dsp:spPr>
        <a:xfrm rot="16200000">
          <a:off x="2064906" y="1296344"/>
          <a:ext cx="1322516" cy="159881"/>
        </a:xfrm>
        <a:prstGeom prst="rect">
          <a:avLst/>
        </a:prstGeom>
        <a:solidFill>
          <a:srgbClr val="AF37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6B5C4A-8B3B-874F-B660-71D0ACF75CBF}">
      <dsp:nvSpPr>
        <dsp:cNvPr id="0" name=""/>
        <dsp:cNvSpPr/>
      </dsp:nvSpPr>
      <dsp:spPr>
        <a:xfrm>
          <a:off x="2365960" y="1779957"/>
          <a:ext cx="1776456" cy="1065873"/>
        </a:xfrm>
        <a:prstGeom prst="roundRect">
          <a:avLst>
            <a:gd name="adj" fmla="val 10000"/>
          </a:avLst>
        </a:prstGeom>
        <a:solidFill>
          <a:srgbClr val="AF37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b="1" kern="1200" noProof="0" smtClean="0"/>
            <a:t>Proyecto común</a:t>
          </a:r>
          <a:endParaRPr lang="es-ES" sz="2300" b="1" kern="1200" noProof="0"/>
        </a:p>
      </dsp:txBody>
      <dsp:txXfrm>
        <a:off x="2397178" y="1811175"/>
        <a:ext cx="1714020" cy="1003437"/>
      </dsp:txXfrm>
    </dsp:sp>
    <dsp:sp modelId="{C482430A-4732-C646-9C1F-17BEAEFC8169}">
      <dsp:nvSpPr>
        <dsp:cNvPr id="0" name=""/>
        <dsp:cNvSpPr/>
      </dsp:nvSpPr>
      <dsp:spPr>
        <a:xfrm>
          <a:off x="2731077" y="630173"/>
          <a:ext cx="2352860" cy="159881"/>
        </a:xfrm>
        <a:prstGeom prst="rect">
          <a:avLst/>
        </a:prstGeom>
        <a:solidFill>
          <a:srgbClr val="AF37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F9EF62-35E0-DD4A-AFD9-3F15AA727F63}">
      <dsp:nvSpPr>
        <dsp:cNvPr id="0" name=""/>
        <dsp:cNvSpPr/>
      </dsp:nvSpPr>
      <dsp:spPr>
        <a:xfrm>
          <a:off x="2365960" y="447614"/>
          <a:ext cx="1776456" cy="1065873"/>
        </a:xfrm>
        <a:prstGeom prst="roundRect">
          <a:avLst>
            <a:gd name="adj" fmla="val 10000"/>
          </a:avLst>
        </a:prstGeom>
        <a:solidFill>
          <a:srgbClr val="AF37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b="1" kern="1200" noProof="0" smtClean="0"/>
            <a:t>Fiesta</a:t>
          </a:r>
          <a:endParaRPr lang="es-ES" sz="2300" b="1" kern="1200" noProof="0"/>
        </a:p>
      </dsp:txBody>
      <dsp:txXfrm>
        <a:off x="2397178" y="478832"/>
        <a:ext cx="1714020" cy="1003437"/>
      </dsp:txXfrm>
    </dsp:sp>
    <dsp:sp modelId="{8DD409FE-E750-0E49-9EF9-38CA902B40DF}">
      <dsp:nvSpPr>
        <dsp:cNvPr id="0" name=""/>
        <dsp:cNvSpPr/>
      </dsp:nvSpPr>
      <dsp:spPr>
        <a:xfrm rot="5400000">
          <a:off x="4427593" y="1296344"/>
          <a:ext cx="1322516" cy="159881"/>
        </a:xfrm>
        <a:prstGeom prst="rect">
          <a:avLst/>
        </a:prstGeom>
        <a:solidFill>
          <a:srgbClr val="AF37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6835C1-92B5-4A41-8FE1-79C92FF895CC}">
      <dsp:nvSpPr>
        <dsp:cNvPr id="0" name=""/>
        <dsp:cNvSpPr/>
      </dsp:nvSpPr>
      <dsp:spPr>
        <a:xfrm>
          <a:off x="4728647" y="447614"/>
          <a:ext cx="1776456" cy="1065873"/>
        </a:xfrm>
        <a:prstGeom prst="roundRect">
          <a:avLst>
            <a:gd name="adj" fmla="val 10000"/>
          </a:avLst>
        </a:prstGeom>
        <a:solidFill>
          <a:srgbClr val="AF37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b="1" kern="1200" noProof="0" smtClean="0"/>
            <a:t>Expresarse</a:t>
          </a:r>
          <a:endParaRPr lang="es-ES" sz="2300" b="1" kern="1200" noProof="0"/>
        </a:p>
      </dsp:txBody>
      <dsp:txXfrm>
        <a:off x="4759865" y="478832"/>
        <a:ext cx="1714020" cy="1003437"/>
      </dsp:txXfrm>
    </dsp:sp>
    <dsp:sp modelId="{08BDBF76-7CA9-8F44-B69F-23A11EE34F00}">
      <dsp:nvSpPr>
        <dsp:cNvPr id="0" name=""/>
        <dsp:cNvSpPr/>
      </dsp:nvSpPr>
      <dsp:spPr>
        <a:xfrm rot="5400000">
          <a:off x="4427593" y="2628686"/>
          <a:ext cx="1322516" cy="159881"/>
        </a:xfrm>
        <a:prstGeom prst="rect">
          <a:avLst/>
        </a:prstGeom>
        <a:solidFill>
          <a:srgbClr val="AF37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5675A3-4638-6A42-A5F5-70DAAD4347DD}">
      <dsp:nvSpPr>
        <dsp:cNvPr id="0" name=""/>
        <dsp:cNvSpPr/>
      </dsp:nvSpPr>
      <dsp:spPr>
        <a:xfrm>
          <a:off x="4728647" y="1779957"/>
          <a:ext cx="1776456" cy="1065873"/>
        </a:xfrm>
        <a:prstGeom prst="roundRect">
          <a:avLst>
            <a:gd name="adj" fmla="val 10000"/>
          </a:avLst>
        </a:prstGeom>
        <a:solidFill>
          <a:srgbClr val="AF37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b="1" kern="1200" noProof="0" dirty="0" smtClean="0"/>
            <a:t>Asertivos</a:t>
          </a:r>
          <a:endParaRPr lang="es-ES" sz="2300" b="1" kern="1200" noProof="0" dirty="0"/>
        </a:p>
      </dsp:txBody>
      <dsp:txXfrm>
        <a:off x="4759865" y="1811175"/>
        <a:ext cx="1714020" cy="1003437"/>
      </dsp:txXfrm>
    </dsp:sp>
    <dsp:sp modelId="{48AE0929-530E-934C-B839-9A5EB3535190}">
      <dsp:nvSpPr>
        <dsp:cNvPr id="0" name=""/>
        <dsp:cNvSpPr/>
      </dsp:nvSpPr>
      <dsp:spPr>
        <a:xfrm>
          <a:off x="4728647" y="3112299"/>
          <a:ext cx="1776456" cy="1065873"/>
        </a:xfrm>
        <a:prstGeom prst="roundRect">
          <a:avLst>
            <a:gd name="adj" fmla="val 10000"/>
          </a:avLst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b="1" kern="1200" noProof="0" dirty="0" smtClean="0"/>
            <a:t>Orar juntos</a:t>
          </a:r>
          <a:endParaRPr lang="es-ES" sz="2300" b="1" kern="1200" noProof="0" dirty="0"/>
        </a:p>
      </dsp:txBody>
      <dsp:txXfrm>
        <a:off x="4759865" y="3143517"/>
        <a:ext cx="1714020" cy="10034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CECFC-44ED-4641-A30E-4B18978DB3F2}">
      <dsp:nvSpPr>
        <dsp:cNvPr id="0" name=""/>
        <dsp:cNvSpPr/>
      </dsp:nvSpPr>
      <dsp:spPr>
        <a:xfrm>
          <a:off x="636249" y="1306666"/>
          <a:ext cx="6150415" cy="3178497"/>
        </a:xfrm>
        <a:prstGeom prst="rect">
          <a:avLst/>
        </a:prstGeom>
        <a:solidFill>
          <a:srgbClr val="008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51FA15B-B3B5-8340-A98A-0D66ED8A03EF}">
      <dsp:nvSpPr>
        <dsp:cNvPr id="0" name=""/>
        <dsp:cNvSpPr/>
      </dsp:nvSpPr>
      <dsp:spPr>
        <a:xfrm>
          <a:off x="820055" y="1678395"/>
          <a:ext cx="2856054" cy="2719165"/>
        </a:xfrm>
        <a:prstGeom prst="rect">
          <a:avLst/>
        </a:prstGeom>
        <a:solidFill>
          <a:srgbClr val="008000"/>
        </a:solidFill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295" tIns="74295" rIns="74295" bIns="74295" numCol="1" spcCol="1270" anchor="t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900" b="1" kern="1200" dirty="0" smtClean="0">
              <a:solidFill>
                <a:schemeClr val="bg1"/>
              </a:solidFill>
            </a:rPr>
            <a:t>Dar la vida para que el otro tenga vida</a:t>
          </a:r>
          <a:endParaRPr lang="es-ES" sz="3900" b="1" kern="1200" dirty="0">
            <a:solidFill>
              <a:schemeClr val="bg1"/>
            </a:solidFill>
          </a:endParaRPr>
        </a:p>
      </dsp:txBody>
      <dsp:txXfrm>
        <a:off x="820055" y="1678395"/>
        <a:ext cx="2856054" cy="2719165"/>
      </dsp:txXfrm>
    </dsp:sp>
    <dsp:sp modelId="{432EC8C8-FB2A-3E40-8FE6-48408AAFEB5B}">
      <dsp:nvSpPr>
        <dsp:cNvPr id="0" name=""/>
        <dsp:cNvSpPr/>
      </dsp:nvSpPr>
      <dsp:spPr>
        <a:xfrm>
          <a:off x="3739735" y="1678395"/>
          <a:ext cx="2856054" cy="2719165"/>
        </a:xfrm>
        <a:prstGeom prst="rect">
          <a:avLst/>
        </a:prstGeom>
        <a:solidFill>
          <a:srgbClr val="660066"/>
        </a:solidFill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295" tIns="74295" rIns="74295" bIns="74295" numCol="1" spcCol="1270" anchor="t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900" kern="1200" dirty="0" smtClean="0">
              <a:solidFill>
                <a:srgbClr val="FFFFFF"/>
              </a:solidFill>
            </a:rPr>
            <a:t>Buscar que el otro me dé lo que necesito</a:t>
          </a:r>
          <a:endParaRPr lang="es-ES" sz="3900" kern="1200" dirty="0">
            <a:solidFill>
              <a:srgbClr val="FFFFFF"/>
            </a:solidFill>
          </a:endParaRPr>
        </a:p>
      </dsp:txBody>
      <dsp:txXfrm>
        <a:off x="3739735" y="1678395"/>
        <a:ext cx="2856054" cy="2719165"/>
      </dsp:txXfrm>
    </dsp:sp>
    <dsp:sp modelId="{41C03D7D-0DFC-394A-BD42-01E6D63CBEB6}">
      <dsp:nvSpPr>
        <dsp:cNvPr id="0" name=""/>
        <dsp:cNvSpPr/>
      </dsp:nvSpPr>
      <dsp:spPr>
        <a:xfrm>
          <a:off x="0" y="670579"/>
          <a:ext cx="1201805" cy="1201805"/>
        </a:xfrm>
        <a:prstGeom prst="plus">
          <a:avLst>
            <a:gd name="adj" fmla="val 3281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641E0B-C0F7-494A-B544-D7746DE355BF}">
      <dsp:nvSpPr>
        <dsp:cNvPr id="0" name=""/>
        <dsp:cNvSpPr/>
      </dsp:nvSpPr>
      <dsp:spPr>
        <a:xfrm>
          <a:off x="5938332" y="1102777"/>
          <a:ext cx="1131110" cy="387621"/>
        </a:xfrm>
        <a:prstGeom prst="rect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C68F968-F9DB-E34B-8706-47C651F171B5}">
      <dsp:nvSpPr>
        <dsp:cNvPr id="0" name=""/>
        <dsp:cNvSpPr/>
      </dsp:nvSpPr>
      <dsp:spPr>
        <a:xfrm>
          <a:off x="3711457" y="1684209"/>
          <a:ext cx="706" cy="2597064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8D2098-2A47-1846-A87C-7D0120C84628}">
      <dsp:nvSpPr>
        <dsp:cNvPr id="0" name=""/>
        <dsp:cNvSpPr/>
      </dsp:nvSpPr>
      <dsp:spPr>
        <a:xfrm>
          <a:off x="-5230144" y="-801067"/>
          <a:ext cx="6228110" cy="6228110"/>
        </a:xfrm>
        <a:prstGeom prst="blockArc">
          <a:avLst>
            <a:gd name="adj1" fmla="val 18900000"/>
            <a:gd name="adj2" fmla="val 2700000"/>
            <a:gd name="adj3" fmla="val 347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B8FD75-107D-2644-A3A1-1813BBCFCC96}">
      <dsp:nvSpPr>
        <dsp:cNvPr id="0" name=""/>
        <dsp:cNvSpPr/>
      </dsp:nvSpPr>
      <dsp:spPr>
        <a:xfrm>
          <a:off x="522511" y="355644"/>
          <a:ext cx="5922176" cy="711659"/>
        </a:xfrm>
        <a:prstGeom prst="rect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4880" tIns="76200" rIns="76200" bIns="762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000" kern="1200" dirty="0" smtClean="0"/>
            <a:t>Charlas - Asambleas</a:t>
          </a:r>
          <a:endParaRPr lang="es-ES" sz="3000" kern="1200" dirty="0"/>
        </a:p>
      </dsp:txBody>
      <dsp:txXfrm>
        <a:off x="522511" y="355644"/>
        <a:ext cx="5922176" cy="711659"/>
      </dsp:txXfrm>
    </dsp:sp>
    <dsp:sp modelId="{A424406E-553E-E949-8ABD-21E46B4113BB}">
      <dsp:nvSpPr>
        <dsp:cNvPr id="0" name=""/>
        <dsp:cNvSpPr/>
      </dsp:nvSpPr>
      <dsp:spPr>
        <a:xfrm>
          <a:off x="77723" y="266687"/>
          <a:ext cx="889574" cy="8895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085B603-8D6A-6B40-81AC-CAE55EA4F711}">
      <dsp:nvSpPr>
        <dsp:cNvPr id="0" name=""/>
        <dsp:cNvSpPr/>
      </dsp:nvSpPr>
      <dsp:spPr>
        <a:xfrm>
          <a:off x="930522" y="1423319"/>
          <a:ext cx="5514165" cy="711659"/>
        </a:xfrm>
        <a:prstGeom prst="rect">
          <a:avLst/>
        </a:prstGeom>
        <a:solidFill>
          <a:srgbClr val="0000F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4880" tIns="76200" rIns="76200" bIns="762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000" kern="1200" dirty="0" smtClean="0"/>
            <a:t>Convivencias - retiros</a:t>
          </a:r>
          <a:endParaRPr lang="es-ES" sz="3000" kern="1200" dirty="0"/>
        </a:p>
      </dsp:txBody>
      <dsp:txXfrm>
        <a:off x="930522" y="1423319"/>
        <a:ext cx="5514165" cy="711659"/>
      </dsp:txXfrm>
    </dsp:sp>
    <dsp:sp modelId="{4D490420-B920-214A-861C-54F789F1B53B}">
      <dsp:nvSpPr>
        <dsp:cNvPr id="0" name=""/>
        <dsp:cNvSpPr/>
      </dsp:nvSpPr>
      <dsp:spPr>
        <a:xfrm>
          <a:off x="485734" y="1334362"/>
          <a:ext cx="889574" cy="8895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C6B181C-0E9E-3946-A953-F913FF6D4899}">
      <dsp:nvSpPr>
        <dsp:cNvPr id="0" name=""/>
        <dsp:cNvSpPr/>
      </dsp:nvSpPr>
      <dsp:spPr>
        <a:xfrm>
          <a:off x="930522" y="2490995"/>
          <a:ext cx="5514165" cy="711659"/>
        </a:xfrm>
        <a:prstGeom prst="rect">
          <a:avLst/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4880" tIns="76200" rIns="76200" bIns="762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000" kern="1200" dirty="0" smtClean="0"/>
            <a:t>Parejas ayudan a parejas</a:t>
          </a:r>
          <a:endParaRPr lang="es-ES" sz="3000" kern="1200" dirty="0"/>
        </a:p>
      </dsp:txBody>
      <dsp:txXfrm>
        <a:off x="930522" y="2490995"/>
        <a:ext cx="5514165" cy="711659"/>
      </dsp:txXfrm>
    </dsp:sp>
    <dsp:sp modelId="{FB405338-8831-8D4D-AA15-5C20EE1D730D}">
      <dsp:nvSpPr>
        <dsp:cNvPr id="0" name=""/>
        <dsp:cNvSpPr/>
      </dsp:nvSpPr>
      <dsp:spPr>
        <a:xfrm>
          <a:off x="485734" y="2402037"/>
          <a:ext cx="889574" cy="8895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F4EA688-FE49-B64A-959E-7020B84DC5CC}">
      <dsp:nvSpPr>
        <dsp:cNvPr id="0" name=""/>
        <dsp:cNvSpPr/>
      </dsp:nvSpPr>
      <dsp:spPr>
        <a:xfrm>
          <a:off x="522511" y="3558670"/>
          <a:ext cx="5922176" cy="711659"/>
        </a:xfrm>
        <a:prstGeom prst="rect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4880" tIns="76200" rIns="76200" bIns="762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000" kern="1200" dirty="0" smtClean="0"/>
            <a:t>Asesoría personalizada</a:t>
          </a:r>
          <a:endParaRPr lang="es-ES" sz="3000" kern="1200" dirty="0"/>
        </a:p>
      </dsp:txBody>
      <dsp:txXfrm>
        <a:off x="522511" y="3558670"/>
        <a:ext cx="5922176" cy="711659"/>
      </dsp:txXfrm>
    </dsp:sp>
    <dsp:sp modelId="{4A1A8079-8194-904E-9849-B314E12D98EF}">
      <dsp:nvSpPr>
        <dsp:cNvPr id="0" name=""/>
        <dsp:cNvSpPr/>
      </dsp:nvSpPr>
      <dsp:spPr>
        <a:xfrm>
          <a:off x="77723" y="3469712"/>
          <a:ext cx="889574" cy="8895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87E7E1-3AFF-F64E-B215-FC25D6A32D00}">
      <dsp:nvSpPr>
        <dsp:cNvPr id="0" name=""/>
        <dsp:cNvSpPr/>
      </dsp:nvSpPr>
      <dsp:spPr>
        <a:xfrm>
          <a:off x="356279" y="1267586"/>
          <a:ext cx="3802759" cy="3802759"/>
        </a:xfrm>
        <a:prstGeom prst="ellipse">
          <a:avLst/>
        </a:prstGeom>
        <a:solidFill>
          <a:srgbClr val="8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C6D8D9-486A-C54E-B6F6-5D0D76E64A36}">
      <dsp:nvSpPr>
        <dsp:cNvPr id="0" name=""/>
        <dsp:cNvSpPr/>
      </dsp:nvSpPr>
      <dsp:spPr>
        <a:xfrm>
          <a:off x="899756" y="1811064"/>
          <a:ext cx="2715804" cy="2715804"/>
        </a:xfrm>
        <a:prstGeom prst="ellipse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75622B0-599C-F84B-9B6E-B924093A1030}">
      <dsp:nvSpPr>
        <dsp:cNvPr id="0" name=""/>
        <dsp:cNvSpPr/>
      </dsp:nvSpPr>
      <dsp:spPr>
        <a:xfrm>
          <a:off x="1442917" y="2354225"/>
          <a:ext cx="1629482" cy="1629482"/>
        </a:xfrm>
        <a:prstGeom prst="ellipse">
          <a:avLst/>
        </a:prstGeom>
        <a:solidFill>
          <a:srgbClr val="008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2F1F637-1C3C-3543-AC3F-492E62C87534}">
      <dsp:nvSpPr>
        <dsp:cNvPr id="0" name=""/>
        <dsp:cNvSpPr/>
      </dsp:nvSpPr>
      <dsp:spPr>
        <a:xfrm>
          <a:off x="1986078" y="2897385"/>
          <a:ext cx="543160" cy="543160"/>
        </a:xfrm>
        <a:prstGeom prst="ellipse">
          <a:avLst/>
        </a:prstGeom>
        <a:solidFill>
          <a:srgbClr val="660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CA3E140-4F55-3A4C-A159-46DA86176C5D}">
      <dsp:nvSpPr>
        <dsp:cNvPr id="0" name=""/>
        <dsp:cNvSpPr/>
      </dsp:nvSpPr>
      <dsp:spPr>
        <a:xfrm>
          <a:off x="4792831" y="0"/>
          <a:ext cx="1901379" cy="9094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1778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b="1" kern="1200" dirty="0" smtClean="0"/>
            <a:t>Asesoría personalizada</a:t>
          </a:r>
          <a:endParaRPr lang="es-ES_tradnl" sz="1400" b="1" kern="1200" dirty="0"/>
        </a:p>
      </dsp:txBody>
      <dsp:txXfrm>
        <a:off x="4792831" y="0"/>
        <a:ext cx="1901379" cy="909493"/>
      </dsp:txXfrm>
    </dsp:sp>
    <dsp:sp modelId="{B691EB4F-8CE1-3B47-947E-12948963DDDC}">
      <dsp:nvSpPr>
        <dsp:cNvPr id="0" name=""/>
        <dsp:cNvSpPr/>
      </dsp:nvSpPr>
      <dsp:spPr>
        <a:xfrm>
          <a:off x="4317487" y="454746"/>
          <a:ext cx="47534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98C65B8-4FC9-664E-9A30-492AC1B4FCA5}">
      <dsp:nvSpPr>
        <dsp:cNvPr id="0" name=""/>
        <dsp:cNvSpPr/>
      </dsp:nvSpPr>
      <dsp:spPr>
        <a:xfrm rot="5400000">
          <a:off x="1928086" y="754213"/>
          <a:ext cx="2687283" cy="2091517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E6ADE59-22B4-B94F-86E7-63BADBF4D14B}">
      <dsp:nvSpPr>
        <dsp:cNvPr id="0" name=""/>
        <dsp:cNvSpPr/>
      </dsp:nvSpPr>
      <dsp:spPr>
        <a:xfrm>
          <a:off x="4792831" y="909493"/>
          <a:ext cx="1901379" cy="9094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1778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b="1" kern="1200" dirty="0" smtClean="0"/>
            <a:t>Familias que ayudan a familias</a:t>
          </a:r>
          <a:endParaRPr lang="es-ES_tradnl" sz="1400" b="1" kern="1200" dirty="0"/>
        </a:p>
      </dsp:txBody>
      <dsp:txXfrm>
        <a:off x="4792831" y="909493"/>
        <a:ext cx="1901379" cy="909493"/>
      </dsp:txXfrm>
    </dsp:sp>
    <dsp:sp modelId="{BE945606-FCBA-BD4B-B630-898B7650F6C0}">
      <dsp:nvSpPr>
        <dsp:cNvPr id="0" name=""/>
        <dsp:cNvSpPr/>
      </dsp:nvSpPr>
      <dsp:spPr>
        <a:xfrm>
          <a:off x="4317487" y="1364239"/>
          <a:ext cx="47534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4DA334D-5319-264B-9ED9-D8EC5C058683}">
      <dsp:nvSpPr>
        <dsp:cNvPr id="0" name=""/>
        <dsp:cNvSpPr/>
      </dsp:nvSpPr>
      <dsp:spPr>
        <a:xfrm rot="5400000">
          <a:off x="2393290" y="1648813"/>
          <a:ext cx="2206868" cy="1638355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CD614C4-10FD-AA40-AF9B-EA5BB20E5418}">
      <dsp:nvSpPr>
        <dsp:cNvPr id="0" name=""/>
        <dsp:cNvSpPr/>
      </dsp:nvSpPr>
      <dsp:spPr>
        <a:xfrm>
          <a:off x="4792831" y="1818986"/>
          <a:ext cx="1901379" cy="9094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1778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b="1" kern="1200" dirty="0" smtClean="0"/>
            <a:t>Encuentros de Pastoral familiar </a:t>
          </a:r>
          <a:endParaRPr lang="es-ES_tradnl" sz="1400" b="1" kern="1200" dirty="0"/>
        </a:p>
      </dsp:txBody>
      <dsp:txXfrm>
        <a:off x="4792831" y="1818986"/>
        <a:ext cx="1901379" cy="909493"/>
      </dsp:txXfrm>
    </dsp:sp>
    <dsp:sp modelId="{B5EF7C32-1CBC-984B-A0B0-D3B7A885399D}">
      <dsp:nvSpPr>
        <dsp:cNvPr id="0" name=""/>
        <dsp:cNvSpPr/>
      </dsp:nvSpPr>
      <dsp:spPr>
        <a:xfrm>
          <a:off x="4317487" y="2273733"/>
          <a:ext cx="47534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5A213EA-2205-5E46-9297-EAE3E84D27D1}">
      <dsp:nvSpPr>
        <dsp:cNvPr id="0" name=""/>
        <dsp:cNvSpPr/>
      </dsp:nvSpPr>
      <dsp:spPr>
        <a:xfrm rot="5400000">
          <a:off x="2843600" y="2482568"/>
          <a:ext cx="1683354" cy="1264417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8A0B4F3-E48A-7E45-9340-A0DF34DEC75B}">
      <dsp:nvSpPr>
        <dsp:cNvPr id="0" name=""/>
        <dsp:cNvSpPr/>
      </dsp:nvSpPr>
      <dsp:spPr>
        <a:xfrm>
          <a:off x="4792831" y="2728479"/>
          <a:ext cx="1901379" cy="9094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1778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b="1" kern="1200" dirty="0" smtClean="0"/>
            <a:t>Charlas y Asambleas</a:t>
          </a:r>
          <a:endParaRPr lang="es-ES_tradnl" sz="1400" b="1" kern="1200" dirty="0"/>
        </a:p>
      </dsp:txBody>
      <dsp:txXfrm>
        <a:off x="4792831" y="2728479"/>
        <a:ext cx="1901379" cy="909493"/>
      </dsp:txXfrm>
    </dsp:sp>
    <dsp:sp modelId="{2220C7AE-11B4-8A43-B471-91011671CEBF}">
      <dsp:nvSpPr>
        <dsp:cNvPr id="0" name=""/>
        <dsp:cNvSpPr/>
      </dsp:nvSpPr>
      <dsp:spPr>
        <a:xfrm>
          <a:off x="4317487" y="3183226"/>
          <a:ext cx="47534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3BA2F01-0B21-D244-98CD-F65D67A4B3C4}">
      <dsp:nvSpPr>
        <dsp:cNvPr id="0" name=""/>
        <dsp:cNvSpPr/>
      </dsp:nvSpPr>
      <dsp:spPr>
        <a:xfrm rot="5400000">
          <a:off x="3294988" y="3319618"/>
          <a:ext cx="1157052" cy="883507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E6FF03-BB1B-7F42-BFDA-F5CC2070D482}">
      <dsp:nvSpPr>
        <dsp:cNvPr id="0" name=""/>
        <dsp:cNvSpPr/>
      </dsp:nvSpPr>
      <dsp:spPr>
        <a:xfrm>
          <a:off x="0" y="795198"/>
          <a:ext cx="6773530" cy="986124"/>
        </a:xfrm>
        <a:prstGeom prst="rightArrow">
          <a:avLst>
            <a:gd name="adj1" fmla="val 50000"/>
            <a:gd name="adj2" fmla="val 5000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156547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SOCIAL</a:t>
          </a:r>
          <a:endParaRPr lang="es-ES" sz="1800" kern="1200" dirty="0"/>
        </a:p>
      </dsp:txBody>
      <dsp:txXfrm>
        <a:off x="0" y="1041729"/>
        <a:ext cx="6526999" cy="493062"/>
      </dsp:txXfrm>
    </dsp:sp>
    <dsp:sp modelId="{D9028BBA-9AA4-CE45-840F-A6516B6BFEB1}">
      <dsp:nvSpPr>
        <dsp:cNvPr id="0" name=""/>
        <dsp:cNvSpPr/>
      </dsp:nvSpPr>
      <dsp:spPr>
        <a:xfrm>
          <a:off x="0" y="1557250"/>
          <a:ext cx="1561298" cy="18240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Visitas familiares</a:t>
          </a:r>
          <a:endParaRPr lang="es-ES" sz="1800" kern="1200" dirty="0"/>
        </a:p>
      </dsp:txBody>
      <dsp:txXfrm>
        <a:off x="0" y="1557250"/>
        <a:ext cx="1561298" cy="1824032"/>
      </dsp:txXfrm>
    </dsp:sp>
    <dsp:sp modelId="{58FACF12-FC38-FB44-B3B1-3A2972D27B7D}">
      <dsp:nvSpPr>
        <dsp:cNvPr id="0" name=""/>
        <dsp:cNvSpPr/>
      </dsp:nvSpPr>
      <dsp:spPr>
        <a:xfrm>
          <a:off x="1561298" y="1123789"/>
          <a:ext cx="5212231" cy="986124"/>
        </a:xfrm>
        <a:prstGeom prst="rightArrow">
          <a:avLst>
            <a:gd name="adj1" fmla="val 50000"/>
            <a:gd name="adj2" fmla="val 50000"/>
          </a:avLst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156547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LEGAL</a:t>
          </a:r>
          <a:endParaRPr lang="es-ES" sz="1800" kern="1200" dirty="0"/>
        </a:p>
      </dsp:txBody>
      <dsp:txXfrm>
        <a:off x="1561298" y="1370320"/>
        <a:ext cx="4965700" cy="493062"/>
      </dsp:txXfrm>
    </dsp:sp>
    <dsp:sp modelId="{A21B66CA-6346-A545-8881-C73CE69DC490}">
      <dsp:nvSpPr>
        <dsp:cNvPr id="0" name=""/>
        <dsp:cNvSpPr/>
      </dsp:nvSpPr>
      <dsp:spPr>
        <a:xfrm>
          <a:off x="1561298" y="1885842"/>
          <a:ext cx="1561298" cy="17775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Trámites según los casos</a:t>
          </a:r>
          <a:endParaRPr lang="es-ES" sz="1800" kern="1200" dirty="0"/>
        </a:p>
      </dsp:txBody>
      <dsp:txXfrm>
        <a:off x="1561298" y="1885842"/>
        <a:ext cx="1561298" cy="1777540"/>
      </dsp:txXfrm>
    </dsp:sp>
    <dsp:sp modelId="{7B810D46-5BD7-5C4D-9235-34A580182AF8}">
      <dsp:nvSpPr>
        <dsp:cNvPr id="0" name=""/>
        <dsp:cNvSpPr/>
      </dsp:nvSpPr>
      <dsp:spPr>
        <a:xfrm>
          <a:off x="3122597" y="1452381"/>
          <a:ext cx="3650932" cy="986124"/>
        </a:xfrm>
        <a:prstGeom prst="rightArrow">
          <a:avLst>
            <a:gd name="adj1" fmla="val 50000"/>
            <a:gd name="adj2" fmla="val 50000"/>
          </a:avLst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156547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SALUD</a:t>
          </a:r>
          <a:endParaRPr lang="es-ES" sz="1800" kern="1200" dirty="0"/>
        </a:p>
      </dsp:txBody>
      <dsp:txXfrm>
        <a:off x="3122597" y="1698912"/>
        <a:ext cx="3404401" cy="493062"/>
      </dsp:txXfrm>
    </dsp:sp>
    <dsp:sp modelId="{CF7D5A08-5CFE-124F-9FBE-5191DD4AB846}">
      <dsp:nvSpPr>
        <dsp:cNvPr id="0" name=""/>
        <dsp:cNvSpPr/>
      </dsp:nvSpPr>
      <dsp:spPr>
        <a:xfrm>
          <a:off x="3122597" y="2214433"/>
          <a:ext cx="1561298" cy="178942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Atención, valoración y peritaje</a:t>
          </a:r>
          <a:endParaRPr lang="es-ES" sz="1800" kern="1200" dirty="0"/>
        </a:p>
      </dsp:txBody>
      <dsp:txXfrm>
        <a:off x="3122597" y="2214433"/>
        <a:ext cx="1561298" cy="1789425"/>
      </dsp:txXfrm>
    </dsp:sp>
    <dsp:sp modelId="{9008F10A-C3E9-A347-BF3B-77D933B53D2F}">
      <dsp:nvSpPr>
        <dsp:cNvPr id="0" name=""/>
        <dsp:cNvSpPr/>
      </dsp:nvSpPr>
      <dsp:spPr>
        <a:xfrm>
          <a:off x="4683895" y="1780972"/>
          <a:ext cx="2089634" cy="986124"/>
        </a:xfrm>
        <a:prstGeom prst="rightArrow">
          <a:avLst>
            <a:gd name="adj1" fmla="val 50000"/>
            <a:gd name="adj2" fmla="val 5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156547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PSICO-ESP</a:t>
          </a:r>
          <a:endParaRPr lang="es-ES" sz="1800" kern="1200" dirty="0"/>
        </a:p>
      </dsp:txBody>
      <dsp:txXfrm>
        <a:off x="4683895" y="2027503"/>
        <a:ext cx="1843103" cy="493062"/>
      </dsp:txXfrm>
    </dsp:sp>
    <dsp:sp modelId="{F72264A9-F14A-C74A-87A2-0386AE090436}">
      <dsp:nvSpPr>
        <dsp:cNvPr id="0" name=""/>
        <dsp:cNvSpPr/>
      </dsp:nvSpPr>
      <dsp:spPr>
        <a:xfrm>
          <a:off x="4683895" y="2543025"/>
          <a:ext cx="1575523" cy="18103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El pasado que influye en el presente y requiere decisiones</a:t>
          </a:r>
          <a:endParaRPr lang="es-ES" sz="1800" kern="1200" dirty="0"/>
        </a:p>
      </dsp:txBody>
      <dsp:txXfrm>
        <a:off x="4683895" y="2543025"/>
        <a:ext cx="1575523" cy="1810399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A2CF2A-AEDB-514D-B07D-643A73BE3D4D}">
      <dsp:nvSpPr>
        <dsp:cNvPr id="0" name=""/>
        <dsp:cNvSpPr/>
      </dsp:nvSpPr>
      <dsp:spPr>
        <a:xfrm>
          <a:off x="0" y="0"/>
          <a:ext cx="5532120" cy="13519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PERSONALIDAD</a:t>
          </a:r>
          <a:endParaRPr lang="es-ES" sz="24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i="1" kern="1200" dirty="0" smtClean="0"/>
            <a:t>Seguro de sí. No impositivo. Firme y decidido</a:t>
          </a:r>
          <a:endParaRPr lang="es-ES" sz="2000" i="1" kern="1200" dirty="0"/>
        </a:p>
      </dsp:txBody>
      <dsp:txXfrm>
        <a:off x="39598" y="39598"/>
        <a:ext cx="4073247" cy="1272765"/>
      </dsp:txXfrm>
    </dsp:sp>
    <dsp:sp modelId="{8BB8BCFC-DCA7-2447-AA60-80613B71B01E}">
      <dsp:nvSpPr>
        <dsp:cNvPr id="0" name=""/>
        <dsp:cNvSpPr/>
      </dsp:nvSpPr>
      <dsp:spPr>
        <a:xfrm>
          <a:off x="488128" y="1577288"/>
          <a:ext cx="5532120" cy="1351961"/>
        </a:xfrm>
        <a:prstGeom prst="roundRect">
          <a:avLst>
            <a:gd name="adj" fmla="val 10000"/>
          </a:avLst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SOÑADOR</a:t>
          </a:r>
          <a:endParaRPr lang="es-ES" sz="24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i="1" kern="1200" dirty="0" smtClean="0"/>
            <a:t>Tiene un sueño (utopía)y es visionario</a:t>
          </a:r>
          <a:endParaRPr lang="es-ES" sz="2000" i="1" kern="1200" dirty="0"/>
        </a:p>
      </dsp:txBody>
      <dsp:txXfrm>
        <a:off x="527726" y="1616886"/>
        <a:ext cx="4086021" cy="1272765"/>
      </dsp:txXfrm>
    </dsp:sp>
    <dsp:sp modelId="{C24D2E3C-5BAB-284C-B803-397592CBBD38}">
      <dsp:nvSpPr>
        <dsp:cNvPr id="0" name=""/>
        <dsp:cNvSpPr/>
      </dsp:nvSpPr>
      <dsp:spPr>
        <a:xfrm>
          <a:off x="976256" y="3154576"/>
          <a:ext cx="5532120" cy="1351961"/>
        </a:xfrm>
        <a:prstGeom prst="roundRect">
          <a:avLst>
            <a:gd name="adj" fmla="val 10000"/>
          </a:avLst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CONTAGIO</a:t>
          </a:r>
          <a:endParaRPr lang="es-ES" sz="24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i="1" kern="1200" dirty="0" smtClean="0"/>
            <a:t>Capaz de estar al frete e involucrar a los demás</a:t>
          </a:r>
          <a:endParaRPr lang="es-ES" sz="2000" i="1" kern="1200" dirty="0"/>
        </a:p>
      </dsp:txBody>
      <dsp:txXfrm>
        <a:off x="1015854" y="3194174"/>
        <a:ext cx="4086021" cy="1272765"/>
      </dsp:txXfrm>
    </dsp:sp>
    <dsp:sp modelId="{2CF32AA9-10C4-8D43-A09A-88BF82627557}">
      <dsp:nvSpPr>
        <dsp:cNvPr id="0" name=""/>
        <dsp:cNvSpPr/>
      </dsp:nvSpPr>
      <dsp:spPr>
        <a:xfrm>
          <a:off x="4653345" y="1025237"/>
          <a:ext cx="878774" cy="878774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lumMod val="75000"/>
            <a:alpha val="90000"/>
          </a:schemeClr>
        </a:solidFill>
        <a:ln w="38100" cap="flat" cmpd="sng" algn="ctr">
          <a:solidFill>
            <a:schemeClr val="bg1">
              <a:alpha val="9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600" kern="1200"/>
        </a:p>
      </dsp:txBody>
      <dsp:txXfrm>
        <a:off x="4851069" y="1025237"/>
        <a:ext cx="483326" cy="661277"/>
      </dsp:txXfrm>
    </dsp:sp>
    <dsp:sp modelId="{4C888278-9031-FD46-B896-3CD241F4C4F2}">
      <dsp:nvSpPr>
        <dsp:cNvPr id="0" name=""/>
        <dsp:cNvSpPr/>
      </dsp:nvSpPr>
      <dsp:spPr>
        <a:xfrm>
          <a:off x="5141473" y="2593512"/>
          <a:ext cx="878774" cy="878774"/>
        </a:xfrm>
        <a:prstGeom prst="downArrow">
          <a:avLst>
            <a:gd name="adj1" fmla="val 55000"/>
            <a:gd name="adj2" fmla="val 45000"/>
          </a:avLst>
        </a:prstGeom>
        <a:solidFill>
          <a:srgbClr val="BF9900">
            <a:alpha val="90000"/>
          </a:srgbClr>
        </a:solidFill>
        <a:ln w="38100" cap="flat" cmpd="sng" algn="ctr">
          <a:solidFill>
            <a:srgbClr val="FFFFFF">
              <a:alpha val="9000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600" kern="1200"/>
        </a:p>
      </dsp:txBody>
      <dsp:txXfrm>
        <a:off x="5339197" y="2593512"/>
        <a:ext cx="483326" cy="661277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AE8A66-8E04-234E-9CC7-7F4C82AB520B}">
      <dsp:nvSpPr>
        <dsp:cNvPr id="0" name=""/>
        <dsp:cNvSpPr/>
      </dsp:nvSpPr>
      <dsp:spPr>
        <a:xfrm>
          <a:off x="0" y="3336725"/>
          <a:ext cx="6297404" cy="1095187"/>
        </a:xfrm>
        <a:prstGeom prst="rect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 dirty="0" smtClean="0"/>
            <a:t>PRACTICA</a:t>
          </a:r>
          <a:endParaRPr lang="es-ES" sz="3200" b="1" kern="1200" dirty="0"/>
        </a:p>
      </dsp:txBody>
      <dsp:txXfrm>
        <a:off x="0" y="3336725"/>
        <a:ext cx="6297404" cy="591401"/>
      </dsp:txXfrm>
    </dsp:sp>
    <dsp:sp modelId="{6B371804-1F87-BD42-9E95-697A1DC842CE}">
      <dsp:nvSpPr>
        <dsp:cNvPr id="0" name=""/>
        <dsp:cNvSpPr/>
      </dsp:nvSpPr>
      <dsp:spPr>
        <a:xfrm>
          <a:off x="0" y="3906223"/>
          <a:ext cx="6297404" cy="503786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Hace lo que dice</a:t>
          </a:r>
        </a:p>
      </dsp:txBody>
      <dsp:txXfrm>
        <a:off x="0" y="3906223"/>
        <a:ext cx="6297404" cy="503786"/>
      </dsp:txXfrm>
    </dsp:sp>
    <dsp:sp modelId="{29735B3D-894F-704F-904A-4E854961A9C2}">
      <dsp:nvSpPr>
        <dsp:cNvPr id="0" name=""/>
        <dsp:cNvSpPr/>
      </dsp:nvSpPr>
      <dsp:spPr>
        <a:xfrm rot="10800000">
          <a:off x="0" y="1668754"/>
          <a:ext cx="6297404" cy="1684398"/>
        </a:xfrm>
        <a:prstGeom prst="upArrowCallout">
          <a:avLst/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 dirty="0" smtClean="0"/>
            <a:t>CONTAGIA</a:t>
          </a:r>
          <a:endParaRPr lang="es-ES" sz="3200" b="1" kern="1200" dirty="0"/>
        </a:p>
      </dsp:txBody>
      <dsp:txXfrm rot="-10800000">
        <a:off x="0" y="1668754"/>
        <a:ext cx="6297404" cy="591224"/>
      </dsp:txXfrm>
    </dsp:sp>
    <dsp:sp modelId="{42DE2A3F-1B34-5A4E-BFAC-B9B4591C3710}">
      <dsp:nvSpPr>
        <dsp:cNvPr id="0" name=""/>
        <dsp:cNvSpPr/>
      </dsp:nvSpPr>
      <dsp:spPr>
        <a:xfrm>
          <a:off x="0" y="2259978"/>
          <a:ext cx="6297404" cy="503635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Su experiencia. Dice lo que escucha</a:t>
          </a:r>
        </a:p>
      </dsp:txBody>
      <dsp:txXfrm>
        <a:off x="0" y="2259978"/>
        <a:ext cx="6297404" cy="503635"/>
      </dsp:txXfrm>
    </dsp:sp>
    <dsp:sp modelId="{F1CA57DF-00FA-7D4A-9D14-459D6A0D308C}">
      <dsp:nvSpPr>
        <dsp:cNvPr id="0" name=""/>
        <dsp:cNvSpPr/>
      </dsp:nvSpPr>
      <dsp:spPr>
        <a:xfrm rot="10800000">
          <a:off x="0" y="783"/>
          <a:ext cx="6297404" cy="168439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 dirty="0" smtClean="0"/>
            <a:t>ESCUCHA</a:t>
          </a:r>
          <a:endParaRPr lang="es-ES" sz="3200" b="1" kern="1200" dirty="0"/>
        </a:p>
      </dsp:txBody>
      <dsp:txXfrm rot="-10800000">
        <a:off x="0" y="783"/>
        <a:ext cx="6297404" cy="591224"/>
      </dsp:txXfrm>
    </dsp:sp>
    <dsp:sp modelId="{8B7A7F89-7A5D-F941-B5DE-0ECB9C22EE87}">
      <dsp:nvSpPr>
        <dsp:cNvPr id="0" name=""/>
        <dsp:cNvSpPr/>
      </dsp:nvSpPr>
      <dsp:spPr>
        <a:xfrm>
          <a:off x="0" y="592007"/>
          <a:ext cx="6297404" cy="503635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A Dios y al pueblo</a:t>
          </a:r>
          <a:endParaRPr lang="es-ES" sz="2000" kern="1200" dirty="0"/>
        </a:p>
      </dsp:txBody>
      <dsp:txXfrm>
        <a:off x="0" y="592007"/>
        <a:ext cx="6297404" cy="503635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327F5D-D706-0F4E-B7C4-3ABEAEFBDE1E}">
      <dsp:nvSpPr>
        <dsp:cNvPr id="0" name=""/>
        <dsp:cNvSpPr/>
      </dsp:nvSpPr>
      <dsp:spPr>
        <a:xfrm rot="16200000">
          <a:off x="648096" y="-648096"/>
          <a:ext cx="1958181" cy="3254375"/>
        </a:xfrm>
        <a:prstGeom prst="round1Rect">
          <a:avLst/>
        </a:prstGeom>
        <a:solidFill>
          <a:srgbClr val="008000"/>
        </a:solidFill>
        <a:ln>
          <a:noFill/>
        </a:ln>
        <a:effectLst>
          <a:glow rad="139700">
            <a:schemeClr val="accent2">
              <a:satMod val="175000"/>
              <a:alpha val="40000"/>
            </a:schemeClr>
          </a:glo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0" tIns="177800" rIns="177800" bIns="17780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b="1" kern="1200" dirty="0" smtClean="0">
              <a:latin typeface="Arial Rounded MT Bold"/>
              <a:cs typeface="Arial Rounded MT Bold"/>
            </a:rPr>
            <a:t>APTITUD</a:t>
          </a:r>
          <a:endParaRPr lang="es-ES" sz="2500" b="1" kern="1200" dirty="0">
            <a:latin typeface="Arial Rounded MT Bold"/>
            <a:cs typeface="Arial Rounded MT Bold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latin typeface="Arial Rounded MT Bold"/>
              <a:cs typeface="Arial Rounded MT Bold"/>
            </a:rPr>
            <a:t>Capacidad</a:t>
          </a:r>
          <a:endParaRPr lang="es-ES" sz="2000" kern="1200" dirty="0">
            <a:latin typeface="Arial Rounded MT Bold"/>
            <a:cs typeface="Arial Rounded MT Bold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latin typeface="Arial Rounded MT Bold"/>
              <a:cs typeface="Arial Rounded MT Bold"/>
            </a:rPr>
            <a:t>Humana</a:t>
          </a:r>
          <a:endParaRPr lang="es-ES" sz="2000" kern="1200" dirty="0">
            <a:latin typeface="Arial Rounded MT Bold"/>
            <a:cs typeface="Arial Rounded MT Bold"/>
          </a:endParaRPr>
        </a:p>
      </dsp:txBody>
      <dsp:txXfrm rot="5400000">
        <a:off x="0" y="0"/>
        <a:ext cx="3254375" cy="1468636"/>
      </dsp:txXfrm>
    </dsp:sp>
    <dsp:sp modelId="{F53A5F96-9F1E-FC41-8752-C838FAD012AB}">
      <dsp:nvSpPr>
        <dsp:cNvPr id="0" name=""/>
        <dsp:cNvSpPr/>
      </dsp:nvSpPr>
      <dsp:spPr>
        <a:xfrm>
          <a:off x="3254375" y="0"/>
          <a:ext cx="3254375" cy="1958181"/>
        </a:xfrm>
        <a:prstGeom prst="round1Rect">
          <a:avLst/>
        </a:prstGeom>
        <a:solidFill>
          <a:srgbClr val="3366FF"/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0" tIns="177800" rIns="177800" bIns="17780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b="1" kern="1200" dirty="0" smtClean="0">
              <a:latin typeface="Arial Rounded MT Bold"/>
              <a:cs typeface="Arial Rounded MT Bold"/>
            </a:rPr>
            <a:t>ACTITUD</a:t>
          </a:r>
          <a:endParaRPr lang="es-ES" sz="2500" b="1" kern="1200" dirty="0">
            <a:latin typeface="Arial Rounded MT Bold"/>
            <a:cs typeface="Arial Rounded MT Bold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latin typeface="Arial Rounded MT Bold"/>
              <a:cs typeface="Arial Rounded MT Bold"/>
            </a:rPr>
            <a:t>Disposición</a:t>
          </a:r>
          <a:endParaRPr lang="es-ES" sz="2000" kern="1200" dirty="0">
            <a:latin typeface="Arial Rounded MT Bold"/>
            <a:cs typeface="Arial Rounded MT Bold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latin typeface="Arial Rounded MT Bold"/>
              <a:cs typeface="Arial Rounded MT Bold"/>
            </a:rPr>
            <a:t>De fe</a:t>
          </a:r>
          <a:endParaRPr lang="es-ES" sz="2000" kern="1200" dirty="0">
            <a:latin typeface="Arial Rounded MT Bold"/>
            <a:cs typeface="Arial Rounded MT Bold"/>
          </a:endParaRPr>
        </a:p>
      </dsp:txBody>
      <dsp:txXfrm>
        <a:off x="3254375" y="0"/>
        <a:ext cx="3254375" cy="1468636"/>
      </dsp:txXfrm>
    </dsp:sp>
    <dsp:sp modelId="{A908311B-BBD6-B246-AE7E-29F3090B510C}">
      <dsp:nvSpPr>
        <dsp:cNvPr id="0" name=""/>
        <dsp:cNvSpPr/>
      </dsp:nvSpPr>
      <dsp:spPr>
        <a:xfrm rot="10800000">
          <a:off x="0" y="1958181"/>
          <a:ext cx="3254375" cy="1958181"/>
        </a:xfrm>
        <a:prstGeom prst="round1Rect">
          <a:avLst/>
        </a:prstGeom>
        <a:solidFill>
          <a:srgbClr val="C610EB"/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0" tIns="177800" rIns="177800" bIns="17780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b="1" kern="1200" dirty="0" smtClean="0">
              <a:latin typeface="Arial Rounded MT Bold"/>
              <a:cs typeface="Arial Rounded MT Bold"/>
            </a:rPr>
            <a:t>ACTIVIDAD</a:t>
          </a:r>
          <a:endParaRPr lang="es-ES" sz="2500" b="1" kern="1200" dirty="0">
            <a:latin typeface="Arial Rounded MT Bold"/>
            <a:cs typeface="Arial Rounded MT Bold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latin typeface="Arial Rounded MT Bold"/>
              <a:cs typeface="Arial Rounded MT Bold"/>
            </a:rPr>
            <a:t>Movimientos</a:t>
          </a:r>
          <a:endParaRPr lang="es-ES" sz="2000" kern="1200" dirty="0">
            <a:latin typeface="Arial Rounded MT Bold"/>
            <a:cs typeface="Arial Rounded MT Bold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smtClean="0">
              <a:latin typeface="Arial Rounded MT Bold"/>
              <a:cs typeface="Arial Rounded MT Bold"/>
            </a:rPr>
            <a:t>En </a:t>
          </a:r>
          <a:r>
            <a:rPr lang="es-ES" sz="2000" kern="1200" dirty="0" smtClean="0">
              <a:latin typeface="Arial Rounded MT Bold"/>
              <a:cs typeface="Arial Rounded MT Bold"/>
            </a:rPr>
            <a:t>equipo</a:t>
          </a:r>
          <a:endParaRPr lang="es-ES" sz="2000" kern="1200" dirty="0">
            <a:latin typeface="Arial Rounded MT Bold"/>
            <a:cs typeface="Arial Rounded MT Bold"/>
          </a:endParaRPr>
        </a:p>
      </dsp:txBody>
      <dsp:txXfrm rot="10800000">
        <a:off x="0" y="2447726"/>
        <a:ext cx="3254375" cy="1468636"/>
      </dsp:txXfrm>
    </dsp:sp>
    <dsp:sp modelId="{FCFEECC3-80FD-9A43-845D-6957C8CB0F39}">
      <dsp:nvSpPr>
        <dsp:cNvPr id="0" name=""/>
        <dsp:cNvSpPr/>
      </dsp:nvSpPr>
      <dsp:spPr>
        <a:xfrm rot="5400000">
          <a:off x="3902471" y="1310084"/>
          <a:ext cx="1958181" cy="3254375"/>
        </a:xfrm>
        <a:prstGeom prst="round1Rect">
          <a:avLst/>
        </a:prstGeom>
        <a:solidFill>
          <a:srgbClr val="FF0000"/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0" tIns="177800" rIns="177800" bIns="17780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b="1" kern="1200" dirty="0" smtClean="0">
              <a:latin typeface="Arial Rounded MT Bold"/>
              <a:cs typeface="Arial Rounded MT Bold"/>
            </a:rPr>
            <a:t>ACCIÓN</a:t>
          </a:r>
          <a:endParaRPr lang="es-ES" sz="2500" b="1" kern="1200" dirty="0">
            <a:latin typeface="Arial Rounded MT Bold"/>
            <a:cs typeface="Arial Rounded MT Bold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latin typeface="Arial Rounded MT Bold"/>
              <a:cs typeface="Arial Rounded MT Bold"/>
            </a:rPr>
            <a:t>Práctica</a:t>
          </a:r>
          <a:endParaRPr lang="es-ES" sz="2000" kern="1200" dirty="0">
            <a:latin typeface="Arial Rounded MT Bold"/>
            <a:cs typeface="Arial Rounded MT Bold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latin typeface="Arial Rounded MT Bold"/>
              <a:cs typeface="Arial Rounded MT Bold"/>
            </a:rPr>
            <a:t>Coherente</a:t>
          </a:r>
          <a:endParaRPr lang="es-ES" sz="2000" kern="1200" dirty="0">
            <a:latin typeface="Arial Rounded MT Bold"/>
            <a:cs typeface="Arial Rounded MT Bold"/>
          </a:endParaRPr>
        </a:p>
      </dsp:txBody>
      <dsp:txXfrm rot="-5400000">
        <a:off x="3254375" y="2447726"/>
        <a:ext cx="3254375" cy="1468636"/>
      </dsp:txXfrm>
    </dsp:sp>
    <dsp:sp modelId="{BDAD45CE-F47A-1A45-B9DD-F7A411D6B2E1}">
      <dsp:nvSpPr>
        <dsp:cNvPr id="0" name=""/>
        <dsp:cNvSpPr/>
      </dsp:nvSpPr>
      <dsp:spPr>
        <a:xfrm>
          <a:off x="2278062" y="1468636"/>
          <a:ext cx="1952625" cy="97909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 prstMaterial="plastic">
          <a:bevelT w="80600" h="18600" prst="relaxedInset"/>
          <a:bevelB w="80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>
              <a:latin typeface="Arial Rounded MT Bold"/>
              <a:cs typeface="Arial Rounded MT Bold"/>
            </a:rPr>
            <a:t>INTEGRAL</a:t>
          </a:r>
          <a:endParaRPr lang="es-ES" sz="2500" kern="1200" dirty="0">
            <a:latin typeface="Arial Rounded MT Bold"/>
            <a:cs typeface="Arial Rounded MT Bold"/>
          </a:endParaRPr>
        </a:p>
      </dsp:txBody>
      <dsp:txXfrm>
        <a:off x="2325857" y="1516431"/>
        <a:ext cx="1857035" cy="883500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AA6AE3-C4B5-D54E-82EF-8DAD456349A5}">
      <dsp:nvSpPr>
        <dsp:cNvPr id="0" name=""/>
        <dsp:cNvSpPr/>
      </dsp:nvSpPr>
      <dsp:spPr>
        <a:xfrm>
          <a:off x="0" y="0"/>
          <a:ext cx="5532120" cy="10851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b="1" kern="1200" dirty="0" smtClean="0"/>
            <a:t>En el cráneo: </a:t>
          </a:r>
          <a:endParaRPr lang="es-ES" sz="2700" b="1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dirty="0" smtClean="0"/>
            <a:t>contenido con fondo y forma </a:t>
          </a:r>
          <a:endParaRPr lang="es-ES" sz="2100" kern="1200" dirty="0"/>
        </a:p>
      </dsp:txBody>
      <dsp:txXfrm>
        <a:off x="31782" y="31782"/>
        <a:ext cx="4361198" cy="1021549"/>
      </dsp:txXfrm>
    </dsp:sp>
    <dsp:sp modelId="{7A202BE5-D07C-A647-BFE7-490AE3CCFABA}">
      <dsp:nvSpPr>
        <dsp:cNvPr id="0" name=""/>
        <dsp:cNvSpPr/>
      </dsp:nvSpPr>
      <dsp:spPr>
        <a:xfrm>
          <a:off x="488128" y="1265965"/>
          <a:ext cx="5532120" cy="10851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523643"/>
                <a:satOff val="0"/>
                <a:lumOff val="196"/>
                <a:alphaOff val="0"/>
                <a:shade val="70000"/>
                <a:satMod val="120000"/>
              </a:schemeClr>
            </a:gs>
            <a:gs pos="35000">
              <a:schemeClr val="accent3">
                <a:hueOff val="523643"/>
                <a:satOff val="0"/>
                <a:lumOff val="196"/>
                <a:alphaOff val="0"/>
                <a:shade val="100000"/>
                <a:satMod val="150000"/>
              </a:schemeClr>
            </a:gs>
            <a:gs pos="70000">
              <a:schemeClr val="accent3">
                <a:hueOff val="523643"/>
                <a:satOff val="0"/>
                <a:lumOff val="196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3">
                <a:hueOff val="523643"/>
                <a:satOff val="0"/>
                <a:lumOff val="196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b="1" kern="1200" dirty="0" smtClean="0"/>
            <a:t>En el estómago</a:t>
          </a:r>
          <a:r>
            <a:rPr lang="es-ES_tradnl" sz="2700" b="1" kern="1200" dirty="0" smtClean="0"/>
            <a:t>: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2100" kern="1200" dirty="0" smtClean="0"/>
            <a:t>tolerante y riguroso</a:t>
          </a:r>
        </a:p>
      </dsp:txBody>
      <dsp:txXfrm>
        <a:off x="519910" y="1297747"/>
        <a:ext cx="4275104" cy="1021549"/>
      </dsp:txXfrm>
    </dsp:sp>
    <dsp:sp modelId="{E5AB90B0-7E91-B044-B8CA-1A3A61FD67F8}">
      <dsp:nvSpPr>
        <dsp:cNvPr id="0" name=""/>
        <dsp:cNvSpPr/>
      </dsp:nvSpPr>
      <dsp:spPr>
        <a:xfrm>
          <a:off x="976256" y="2531931"/>
          <a:ext cx="5532120" cy="10851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047287"/>
                <a:satOff val="0"/>
                <a:lumOff val="392"/>
                <a:alphaOff val="0"/>
                <a:shade val="70000"/>
                <a:satMod val="120000"/>
              </a:schemeClr>
            </a:gs>
            <a:gs pos="35000">
              <a:schemeClr val="accent3">
                <a:hueOff val="1047287"/>
                <a:satOff val="0"/>
                <a:lumOff val="392"/>
                <a:alphaOff val="0"/>
                <a:shade val="100000"/>
                <a:satMod val="150000"/>
              </a:schemeClr>
            </a:gs>
            <a:gs pos="70000">
              <a:schemeClr val="accent3">
                <a:hueOff val="1047287"/>
                <a:satOff val="0"/>
                <a:lumOff val="392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3">
                <a:hueOff val="1047287"/>
                <a:satOff val="0"/>
                <a:lumOff val="392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b="1" kern="1200" dirty="0" smtClean="0"/>
            <a:t>En el corazón: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dirty="0" smtClean="0"/>
            <a:t> generoso y disponible</a:t>
          </a:r>
        </a:p>
      </dsp:txBody>
      <dsp:txXfrm>
        <a:off x="1008038" y="2563713"/>
        <a:ext cx="4275104" cy="1021549"/>
      </dsp:txXfrm>
    </dsp:sp>
    <dsp:sp modelId="{88E95802-FC88-8C41-BB11-95E9D21C952E}">
      <dsp:nvSpPr>
        <dsp:cNvPr id="0" name=""/>
        <dsp:cNvSpPr/>
      </dsp:nvSpPr>
      <dsp:spPr>
        <a:xfrm>
          <a:off x="4826796" y="822877"/>
          <a:ext cx="705323" cy="705323"/>
        </a:xfrm>
        <a:prstGeom prst="downArrow">
          <a:avLst>
            <a:gd name="adj1" fmla="val 55000"/>
            <a:gd name="adj2" fmla="val 45000"/>
          </a:avLst>
        </a:prstGeom>
        <a:solidFill>
          <a:srgbClr val="660066">
            <a:alpha val="90000"/>
          </a:srgb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200" kern="1200"/>
        </a:p>
      </dsp:txBody>
      <dsp:txXfrm>
        <a:off x="4985494" y="822877"/>
        <a:ext cx="387927" cy="530756"/>
      </dsp:txXfrm>
    </dsp:sp>
    <dsp:sp modelId="{31D58303-F4F2-B545-850C-B80CCFD75A8E}">
      <dsp:nvSpPr>
        <dsp:cNvPr id="0" name=""/>
        <dsp:cNvSpPr/>
      </dsp:nvSpPr>
      <dsp:spPr>
        <a:xfrm>
          <a:off x="5314924" y="2081609"/>
          <a:ext cx="705323" cy="705323"/>
        </a:xfrm>
        <a:prstGeom prst="downArrow">
          <a:avLst>
            <a:gd name="adj1" fmla="val 55000"/>
            <a:gd name="adj2" fmla="val 45000"/>
          </a:avLst>
        </a:prstGeom>
        <a:solidFill>
          <a:srgbClr val="660066">
            <a:alpha val="90000"/>
          </a:srgbClr>
        </a:solidFill>
        <a:ln w="12700" cap="flat" cmpd="sng" algn="ctr">
          <a:solidFill>
            <a:schemeClr val="accent3">
              <a:tint val="40000"/>
              <a:alpha val="90000"/>
              <a:hueOff val="955044"/>
              <a:satOff val="2158"/>
              <a:lumOff val="14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200" kern="1200"/>
        </a:p>
      </dsp:txBody>
      <dsp:txXfrm>
        <a:off x="5473622" y="2081609"/>
        <a:ext cx="387927" cy="530756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380644-5058-B947-80F8-CBBBBFA2F987}">
      <dsp:nvSpPr>
        <dsp:cNvPr id="0" name=""/>
        <dsp:cNvSpPr/>
      </dsp:nvSpPr>
      <dsp:spPr>
        <a:xfrm>
          <a:off x="1058022" y="0"/>
          <a:ext cx="4392706" cy="4392706"/>
        </a:xfrm>
        <a:prstGeom prst="ellipse">
          <a:avLst/>
        </a:prstGeom>
        <a:solidFill>
          <a:srgbClr val="C0504D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SERVICIO</a:t>
          </a:r>
          <a:endParaRPr lang="es-ES" sz="1600" b="1" kern="1200" dirty="0"/>
        </a:p>
        <a:p>
          <a:pPr marL="57150" lvl="1" indent="-57150" algn="ctr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000" b="1" kern="1200" dirty="0" smtClean="0"/>
            <a:t>fraternidad</a:t>
          </a:r>
          <a:endParaRPr lang="es-ES" sz="1000" b="1" kern="1200" dirty="0"/>
        </a:p>
      </dsp:txBody>
      <dsp:txXfrm>
        <a:off x="2640274" y="219635"/>
        <a:ext cx="1228200" cy="658905"/>
      </dsp:txXfrm>
    </dsp:sp>
    <dsp:sp modelId="{993DD643-8527-254B-A68C-13E7D6699591}">
      <dsp:nvSpPr>
        <dsp:cNvPr id="0" name=""/>
        <dsp:cNvSpPr/>
      </dsp:nvSpPr>
      <dsp:spPr>
        <a:xfrm>
          <a:off x="1497292" y="878541"/>
          <a:ext cx="3514164" cy="3514164"/>
        </a:xfrm>
        <a:prstGeom prst="ellipse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MISIÓN</a:t>
          </a:r>
          <a:endParaRPr lang="es-ES" sz="1600" b="1" kern="1200" dirty="0"/>
        </a:p>
        <a:p>
          <a:pPr marL="57150" lvl="1" indent="-57150" algn="ctr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000" b="1" kern="1200" dirty="0" smtClean="0"/>
            <a:t>Reino de Dios</a:t>
          </a:r>
          <a:endParaRPr lang="es-ES" sz="1000" b="1" kern="1200" dirty="0"/>
        </a:p>
      </dsp:txBody>
      <dsp:txXfrm>
        <a:off x="2640274" y="1089391"/>
        <a:ext cx="1228200" cy="632549"/>
      </dsp:txXfrm>
    </dsp:sp>
    <dsp:sp modelId="{91774AB4-2536-F04F-80E8-8E1817620768}">
      <dsp:nvSpPr>
        <dsp:cNvPr id="0" name=""/>
        <dsp:cNvSpPr/>
      </dsp:nvSpPr>
      <dsp:spPr>
        <a:xfrm>
          <a:off x="1936563" y="1757082"/>
          <a:ext cx="2635623" cy="2635623"/>
        </a:xfrm>
        <a:prstGeom prst="ellipse">
          <a:avLst/>
        </a:prstGeom>
        <a:solidFill>
          <a:srgbClr val="0000F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CRECER</a:t>
          </a:r>
          <a:endParaRPr lang="es-ES" sz="1600" b="1" kern="1200" dirty="0"/>
        </a:p>
        <a:p>
          <a:pPr marL="57150" lvl="1" indent="-57150" algn="ctr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000" b="1" kern="1200" dirty="0" smtClean="0"/>
            <a:t>Ser humano</a:t>
          </a:r>
          <a:endParaRPr lang="es-ES" sz="1000" b="1" kern="1200" dirty="0"/>
        </a:p>
      </dsp:txBody>
      <dsp:txXfrm>
        <a:off x="2640274" y="1954754"/>
        <a:ext cx="1228200" cy="593015"/>
      </dsp:txXfrm>
    </dsp:sp>
    <dsp:sp modelId="{3C3AE966-2FBD-1649-A8E8-539F0622464B}">
      <dsp:nvSpPr>
        <dsp:cNvPr id="0" name=""/>
        <dsp:cNvSpPr/>
      </dsp:nvSpPr>
      <dsp:spPr>
        <a:xfrm>
          <a:off x="2375833" y="2635623"/>
          <a:ext cx="1757082" cy="175708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CREER</a:t>
          </a:r>
          <a:endParaRPr lang="es-ES" sz="1600" b="1" kern="1200" dirty="0"/>
        </a:p>
        <a:p>
          <a:pPr marL="57150" lvl="1" indent="-57150" algn="ctr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000" b="1" kern="1200" dirty="0" smtClean="0"/>
            <a:t>Encuentro con Cristo</a:t>
          </a:r>
          <a:endParaRPr lang="es-ES" sz="1000" b="1" kern="1200" dirty="0"/>
        </a:p>
      </dsp:txBody>
      <dsp:txXfrm>
        <a:off x="2633152" y="3074894"/>
        <a:ext cx="1242444" cy="878541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D982AA-E36A-9342-B333-AE8A5A54D0C0}">
      <dsp:nvSpPr>
        <dsp:cNvPr id="0" name=""/>
        <dsp:cNvSpPr/>
      </dsp:nvSpPr>
      <dsp:spPr>
        <a:xfrm>
          <a:off x="1149117" y="428230"/>
          <a:ext cx="3499754" cy="349967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kern="1200" dirty="0" smtClean="0"/>
            <a:t>OBJETIVO </a:t>
          </a:r>
          <a:r>
            <a:rPr lang="es-ES" sz="1700" kern="1200" dirty="0" smtClean="0"/>
            <a:t>sueño que perseguimos</a:t>
          </a:r>
          <a:endParaRPr lang="es-ES" sz="1700" kern="1200" dirty="0"/>
        </a:p>
      </dsp:txBody>
      <dsp:txXfrm>
        <a:off x="1661644" y="940746"/>
        <a:ext cx="2474700" cy="2474647"/>
      </dsp:txXfrm>
    </dsp:sp>
    <dsp:sp modelId="{CB5015A2-0997-DC4A-8291-37E271817E84}">
      <dsp:nvSpPr>
        <dsp:cNvPr id="0" name=""/>
        <dsp:cNvSpPr/>
      </dsp:nvSpPr>
      <dsp:spPr>
        <a:xfrm>
          <a:off x="3146002" y="268782"/>
          <a:ext cx="389223" cy="38921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E20059F-4FB5-E646-9463-D2AD4B1A51AA}">
      <dsp:nvSpPr>
        <dsp:cNvPr id="0" name=""/>
        <dsp:cNvSpPr/>
      </dsp:nvSpPr>
      <dsp:spPr>
        <a:xfrm>
          <a:off x="2224363" y="3667886"/>
          <a:ext cx="281828" cy="28210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53B0370-051B-2441-B419-AF3F09D29E89}">
      <dsp:nvSpPr>
        <dsp:cNvPr id="0" name=""/>
        <dsp:cNvSpPr/>
      </dsp:nvSpPr>
      <dsp:spPr>
        <a:xfrm>
          <a:off x="4874075" y="1848544"/>
          <a:ext cx="281828" cy="282100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C44A44F-615D-CB45-8754-0C8C6672B616}">
      <dsp:nvSpPr>
        <dsp:cNvPr id="0" name=""/>
        <dsp:cNvSpPr/>
      </dsp:nvSpPr>
      <dsp:spPr>
        <a:xfrm>
          <a:off x="3525462" y="3967976"/>
          <a:ext cx="389223" cy="38921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26152FA-4B2B-6B4B-B0FF-FC866859E7C4}">
      <dsp:nvSpPr>
        <dsp:cNvPr id="0" name=""/>
        <dsp:cNvSpPr/>
      </dsp:nvSpPr>
      <dsp:spPr>
        <a:xfrm>
          <a:off x="2304420" y="821944"/>
          <a:ext cx="281828" cy="282100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A79007-4C49-BF4C-8289-D7D708EAD694}">
      <dsp:nvSpPr>
        <dsp:cNvPr id="0" name=""/>
        <dsp:cNvSpPr/>
      </dsp:nvSpPr>
      <dsp:spPr>
        <a:xfrm>
          <a:off x="1415976" y="2435639"/>
          <a:ext cx="281828" cy="28210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AD8F3AF-C369-834A-A1AB-A6F41E321C92}">
      <dsp:nvSpPr>
        <dsp:cNvPr id="0" name=""/>
        <dsp:cNvSpPr/>
      </dsp:nvSpPr>
      <dsp:spPr>
        <a:xfrm>
          <a:off x="55647" y="1059889"/>
          <a:ext cx="1422812" cy="1422358"/>
        </a:xfrm>
        <a:prstGeom prst="ellipse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PASIÓN </a:t>
          </a:r>
          <a:r>
            <a:rPr lang="es-ES" sz="1700" kern="1200" dirty="0" smtClean="0"/>
            <a:t>que nos mueve</a:t>
          </a:r>
          <a:endParaRPr lang="es-ES" sz="1700" kern="1200" dirty="0"/>
        </a:p>
      </dsp:txBody>
      <dsp:txXfrm>
        <a:off x="264013" y="1268189"/>
        <a:ext cx="1006080" cy="1005758"/>
      </dsp:txXfrm>
    </dsp:sp>
    <dsp:sp modelId="{2F35C1AD-EE6A-5845-ACBA-A88205CDF6F1}">
      <dsp:nvSpPr>
        <dsp:cNvPr id="0" name=""/>
        <dsp:cNvSpPr/>
      </dsp:nvSpPr>
      <dsp:spPr>
        <a:xfrm>
          <a:off x="2752222" y="834209"/>
          <a:ext cx="389223" cy="38921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E44DD81-17A7-7C43-9600-A0A5941DADA6}">
      <dsp:nvSpPr>
        <dsp:cNvPr id="0" name=""/>
        <dsp:cNvSpPr/>
      </dsp:nvSpPr>
      <dsp:spPr>
        <a:xfrm>
          <a:off x="189077" y="2899265"/>
          <a:ext cx="703595" cy="703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EAFA80C-C5F0-0945-80F2-8A05109633B0}">
      <dsp:nvSpPr>
        <dsp:cNvPr id="0" name=""/>
        <dsp:cNvSpPr/>
      </dsp:nvSpPr>
      <dsp:spPr>
        <a:xfrm>
          <a:off x="4850639" y="289159"/>
          <a:ext cx="1736542" cy="1625271"/>
        </a:xfrm>
        <a:prstGeom prst="ellipse">
          <a:avLst/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ACTITUD </a:t>
          </a:r>
          <a:r>
            <a:rPr lang="es-ES" sz="1700" kern="1200" dirty="0" smtClean="0"/>
            <a:t>que lo logrará</a:t>
          </a:r>
          <a:endParaRPr lang="es-ES" sz="1700" kern="1200" dirty="0"/>
        </a:p>
      </dsp:txBody>
      <dsp:txXfrm>
        <a:off x="5104950" y="527174"/>
        <a:ext cx="1227920" cy="1149241"/>
      </dsp:txXfrm>
    </dsp:sp>
    <dsp:sp modelId="{6550FAA9-CD5D-4F4D-9405-25915831A8F1}">
      <dsp:nvSpPr>
        <dsp:cNvPr id="0" name=""/>
        <dsp:cNvSpPr/>
      </dsp:nvSpPr>
      <dsp:spPr>
        <a:xfrm>
          <a:off x="4372901" y="1372653"/>
          <a:ext cx="389223" cy="38921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6C52354-BA53-A248-9956-ADA903B7404A}">
      <dsp:nvSpPr>
        <dsp:cNvPr id="0" name=""/>
        <dsp:cNvSpPr/>
      </dsp:nvSpPr>
      <dsp:spPr>
        <a:xfrm>
          <a:off x="-78432" y="3736572"/>
          <a:ext cx="281828" cy="28210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A65630-93BF-1F45-8E43-FFE8CBD1DA5A}">
      <dsp:nvSpPr>
        <dsp:cNvPr id="0" name=""/>
        <dsp:cNvSpPr/>
      </dsp:nvSpPr>
      <dsp:spPr>
        <a:xfrm>
          <a:off x="2732045" y="3335090"/>
          <a:ext cx="281828" cy="282100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EFF733-434F-2C4B-A4F8-BB7075879A7C}">
      <dsp:nvSpPr>
        <dsp:cNvPr id="0" name=""/>
        <dsp:cNvSpPr/>
      </dsp:nvSpPr>
      <dsp:spPr>
        <a:xfrm>
          <a:off x="0" y="0"/>
          <a:ext cx="5011450" cy="832641"/>
        </a:xfrm>
        <a:prstGeom prst="roundRect">
          <a:avLst>
            <a:gd name="adj" fmla="val 10000"/>
          </a:avLst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Se ve el desánimo</a:t>
          </a:r>
          <a:endParaRPr lang="es-ES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Regresión</a:t>
          </a:r>
          <a:endParaRPr lang="es-ES" sz="1600" kern="1200" dirty="0"/>
        </a:p>
      </dsp:txBody>
      <dsp:txXfrm>
        <a:off x="24387" y="24387"/>
        <a:ext cx="4015546" cy="783867"/>
      </dsp:txXfrm>
    </dsp:sp>
    <dsp:sp modelId="{64C165AA-6325-7D4A-9BDF-CEDA155266F6}">
      <dsp:nvSpPr>
        <dsp:cNvPr id="0" name=""/>
        <dsp:cNvSpPr/>
      </dsp:nvSpPr>
      <dsp:spPr>
        <a:xfrm>
          <a:off x="374231" y="948286"/>
          <a:ext cx="5011450" cy="832641"/>
        </a:xfrm>
        <a:prstGeom prst="roundRect">
          <a:avLst>
            <a:gd name="adj" fmla="val 10000"/>
          </a:avLst>
        </a:prstGeom>
        <a:solidFill>
          <a:srgbClr val="0000F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Se dialoga la realidad</a:t>
          </a:r>
          <a:endParaRPr lang="es-ES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Pregunta</a:t>
          </a:r>
          <a:endParaRPr lang="es-ES" sz="1600" kern="1200" dirty="0"/>
        </a:p>
      </dsp:txBody>
      <dsp:txXfrm>
        <a:off x="398618" y="972673"/>
        <a:ext cx="4047227" cy="783867"/>
      </dsp:txXfrm>
    </dsp:sp>
    <dsp:sp modelId="{E9251894-DD12-A547-94BC-107ECF1A8750}">
      <dsp:nvSpPr>
        <dsp:cNvPr id="0" name=""/>
        <dsp:cNvSpPr/>
      </dsp:nvSpPr>
      <dsp:spPr>
        <a:xfrm>
          <a:off x="748463" y="1896573"/>
          <a:ext cx="5011450" cy="832641"/>
        </a:xfrm>
        <a:prstGeom prst="roundRect">
          <a:avLst>
            <a:gd name="adj" fmla="val 10000"/>
          </a:avLst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Se escucha la Palabra</a:t>
          </a:r>
          <a:endParaRPr lang="es-ES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Ilumina</a:t>
          </a:r>
          <a:endParaRPr lang="es-ES" sz="1600" kern="1200" dirty="0"/>
        </a:p>
      </dsp:txBody>
      <dsp:txXfrm>
        <a:off x="772850" y="1920960"/>
        <a:ext cx="4047227" cy="783867"/>
      </dsp:txXfrm>
    </dsp:sp>
    <dsp:sp modelId="{FA21C050-D55E-934F-8EF6-02F5A5D890EB}">
      <dsp:nvSpPr>
        <dsp:cNvPr id="0" name=""/>
        <dsp:cNvSpPr/>
      </dsp:nvSpPr>
      <dsp:spPr>
        <a:xfrm>
          <a:off x="1122695" y="2844859"/>
          <a:ext cx="5011450" cy="832641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Se comparte la vida</a:t>
          </a:r>
          <a:endParaRPr lang="es-ES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Celebrar</a:t>
          </a:r>
          <a:endParaRPr lang="es-ES" sz="1600" kern="1200" dirty="0"/>
        </a:p>
      </dsp:txBody>
      <dsp:txXfrm>
        <a:off x="1147082" y="2869246"/>
        <a:ext cx="4047227" cy="783867"/>
      </dsp:txXfrm>
    </dsp:sp>
    <dsp:sp modelId="{77E3204F-0F05-3D40-9135-D5EB91C4A809}">
      <dsp:nvSpPr>
        <dsp:cNvPr id="0" name=""/>
        <dsp:cNvSpPr/>
      </dsp:nvSpPr>
      <dsp:spPr>
        <a:xfrm>
          <a:off x="1496926" y="3793146"/>
          <a:ext cx="5011450" cy="832641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Se contagia el encuentro</a:t>
          </a:r>
          <a:endParaRPr lang="es-ES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Yo lo vi</a:t>
          </a:r>
          <a:endParaRPr lang="es-ES" sz="1600" kern="1200" dirty="0"/>
        </a:p>
      </dsp:txBody>
      <dsp:txXfrm>
        <a:off x="1521313" y="3817533"/>
        <a:ext cx="4047227" cy="783867"/>
      </dsp:txXfrm>
    </dsp:sp>
    <dsp:sp modelId="{A8396E63-A8FC-9D4D-AC6D-37A6BA46BCB5}">
      <dsp:nvSpPr>
        <dsp:cNvPr id="0" name=""/>
        <dsp:cNvSpPr/>
      </dsp:nvSpPr>
      <dsp:spPr>
        <a:xfrm>
          <a:off x="4470233" y="608291"/>
          <a:ext cx="541217" cy="541217"/>
        </a:xfrm>
        <a:prstGeom prst="downArrow">
          <a:avLst>
            <a:gd name="adj1" fmla="val 55000"/>
            <a:gd name="adj2" fmla="val 45000"/>
          </a:avLst>
        </a:prstGeom>
        <a:solidFill>
          <a:srgbClr val="660066"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400" kern="1200"/>
        </a:p>
      </dsp:txBody>
      <dsp:txXfrm>
        <a:off x="4592007" y="608291"/>
        <a:ext cx="297669" cy="407266"/>
      </dsp:txXfrm>
    </dsp:sp>
    <dsp:sp modelId="{648AEB6E-5266-D44F-9CE0-0E979F4D851F}">
      <dsp:nvSpPr>
        <dsp:cNvPr id="0" name=""/>
        <dsp:cNvSpPr/>
      </dsp:nvSpPr>
      <dsp:spPr>
        <a:xfrm>
          <a:off x="4844464" y="1556577"/>
          <a:ext cx="541217" cy="541217"/>
        </a:xfrm>
        <a:prstGeom prst="downArrow">
          <a:avLst>
            <a:gd name="adj1" fmla="val 55000"/>
            <a:gd name="adj2" fmla="val 45000"/>
          </a:avLst>
        </a:prstGeom>
        <a:solidFill>
          <a:srgbClr val="3366FF"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400" kern="1200"/>
        </a:p>
      </dsp:txBody>
      <dsp:txXfrm>
        <a:off x="4966238" y="1556577"/>
        <a:ext cx="297669" cy="407266"/>
      </dsp:txXfrm>
    </dsp:sp>
    <dsp:sp modelId="{8D00E4F8-DB29-7348-AA2D-C6AC56D9D5D3}">
      <dsp:nvSpPr>
        <dsp:cNvPr id="0" name=""/>
        <dsp:cNvSpPr/>
      </dsp:nvSpPr>
      <dsp:spPr>
        <a:xfrm>
          <a:off x="5218696" y="2490986"/>
          <a:ext cx="541217" cy="541217"/>
        </a:xfrm>
        <a:prstGeom prst="downArrow">
          <a:avLst>
            <a:gd name="adj1" fmla="val 55000"/>
            <a:gd name="adj2" fmla="val 45000"/>
          </a:avLst>
        </a:prstGeom>
        <a:solidFill>
          <a:srgbClr val="800000"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400" kern="1200"/>
        </a:p>
      </dsp:txBody>
      <dsp:txXfrm>
        <a:off x="5340470" y="2490986"/>
        <a:ext cx="297669" cy="407266"/>
      </dsp:txXfrm>
    </dsp:sp>
    <dsp:sp modelId="{ADF8B0E2-9F77-EC44-8FBB-3EDA21080393}">
      <dsp:nvSpPr>
        <dsp:cNvPr id="0" name=""/>
        <dsp:cNvSpPr/>
      </dsp:nvSpPr>
      <dsp:spPr>
        <a:xfrm>
          <a:off x="5592928" y="3448524"/>
          <a:ext cx="541217" cy="541217"/>
        </a:xfrm>
        <a:prstGeom prst="downArrow">
          <a:avLst>
            <a:gd name="adj1" fmla="val 55000"/>
            <a:gd name="adj2" fmla="val 45000"/>
          </a:avLst>
        </a:prstGeom>
        <a:solidFill>
          <a:srgbClr val="008000"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400" kern="1200"/>
        </a:p>
      </dsp:txBody>
      <dsp:txXfrm>
        <a:off x="5714702" y="3448524"/>
        <a:ext cx="297669" cy="4072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5A285D-0ECB-E448-83A9-D17C92BD9571}">
      <dsp:nvSpPr>
        <dsp:cNvPr id="0" name=""/>
        <dsp:cNvSpPr/>
      </dsp:nvSpPr>
      <dsp:spPr>
        <a:xfrm>
          <a:off x="3006956" y="2226766"/>
          <a:ext cx="2721603" cy="2721603"/>
        </a:xfrm>
        <a:prstGeom prst="gear9">
          <a:avLst/>
        </a:prstGeom>
        <a:solidFill>
          <a:srgbClr val="FF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700" b="1" kern="1200" dirty="0" smtClean="0"/>
            <a:t>SENTIRSE AMADO</a:t>
          </a:r>
          <a:endParaRPr lang="es-ES_tradnl" sz="1700" b="1" kern="1200" dirty="0"/>
        </a:p>
      </dsp:txBody>
      <dsp:txXfrm>
        <a:off x="3554119" y="2864289"/>
        <a:ext cx="1627277" cy="1398960"/>
      </dsp:txXfrm>
    </dsp:sp>
    <dsp:sp modelId="{D16108D7-1F27-534D-921F-1933F89F9B8A}">
      <dsp:nvSpPr>
        <dsp:cNvPr id="0" name=""/>
        <dsp:cNvSpPr/>
      </dsp:nvSpPr>
      <dsp:spPr>
        <a:xfrm>
          <a:off x="1423478" y="1583478"/>
          <a:ext cx="1979348" cy="1979348"/>
        </a:xfrm>
        <a:prstGeom prst="gear6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700" b="1" kern="1200" dirty="0" smtClean="0"/>
            <a:t>SENTIRSE SEGURO</a:t>
          </a:r>
          <a:endParaRPr lang="es-ES_tradnl" sz="1700" b="1" kern="1200" dirty="0"/>
        </a:p>
      </dsp:txBody>
      <dsp:txXfrm>
        <a:off x="1921785" y="2084797"/>
        <a:ext cx="982734" cy="976710"/>
      </dsp:txXfrm>
    </dsp:sp>
    <dsp:sp modelId="{E42F4571-9EA6-6244-A7C5-058AB7224C48}">
      <dsp:nvSpPr>
        <dsp:cNvPr id="0" name=""/>
        <dsp:cNvSpPr/>
      </dsp:nvSpPr>
      <dsp:spPr>
        <a:xfrm rot="20700000">
          <a:off x="2532114" y="217930"/>
          <a:ext cx="1939357" cy="1939357"/>
        </a:xfrm>
        <a:prstGeom prst="gear6">
          <a:avLst/>
        </a:prstGeom>
        <a:solidFill>
          <a:srgbClr val="954B02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700" b="1" kern="1200" dirty="0" smtClean="0"/>
            <a:t>SENTIRSE CUIDADO</a:t>
          </a:r>
          <a:endParaRPr lang="es-ES_tradnl" sz="1700" b="1" kern="1200" dirty="0"/>
        </a:p>
      </dsp:txBody>
      <dsp:txXfrm rot="-20700000">
        <a:off x="2957472" y="643288"/>
        <a:ext cx="1088641" cy="1088641"/>
      </dsp:txXfrm>
    </dsp:sp>
    <dsp:sp modelId="{7F96567D-69B7-DF4F-A2EE-2F5BE490818F}">
      <dsp:nvSpPr>
        <dsp:cNvPr id="0" name=""/>
        <dsp:cNvSpPr/>
      </dsp:nvSpPr>
      <dsp:spPr>
        <a:xfrm>
          <a:off x="2806049" y="1811306"/>
          <a:ext cx="3483652" cy="3483652"/>
        </a:xfrm>
        <a:prstGeom prst="circularArrow">
          <a:avLst>
            <a:gd name="adj1" fmla="val 4688"/>
            <a:gd name="adj2" fmla="val 299029"/>
            <a:gd name="adj3" fmla="val 2531640"/>
            <a:gd name="adj4" fmla="val 15828335"/>
            <a:gd name="adj5" fmla="val 5469"/>
          </a:avLst>
        </a:prstGeom>
        <a:solidFill>
          <a:srgbClr val="FF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E4285D-53F6-714D-8498-ECDF9BDBC679}">
      <dsp:nvSpPr>
        <dsp:cNvPr id="0" name=""/>
        <dsp:cNvSpPr/>
      </dsp:nvSpPr>
      <dsp:spPr>
        <a:xfrm>
          <a:off x="1072939" y="1142287"/>
          <a:ext cx="2531091" cy="2531091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21A540-9FC8-6B42-B079-5DE1363F9AFF}">
      <dsp:nvSpPr>
        <dsp:cNvPr id="0" name=""/>
        <dsp:cNvSpPr/>
      </dsp:nvSpPr>
      <dsp:spPr>
        <a:xfrm>
          <a:off x="2083521" y="-210097"/>
          <a:ext cx="2729026" cy="272902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954B02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79EA8D-8FC0-4C47-A8F2-3B98A45EB8FE}">
      <dsp:nvSpPr>
        <dsp:cNvPr id="0" name=""/>
        <dsp:cNvSpPr/>
      </dsp:nvSpPr>
      <dsp:spPr>
        <a:xfrm>
          <a:off x="1366" y="0"/>
          <a:ext cx="2126027" cy="46257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t" anchorCtr="1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100" b="1" kern="1200" dirty="0" smtClean="0"/>
            <a:t>INDIFERENCIA</a:t>
          </a:r>
          <a:endParaRPr lang="es-ES_tradnl" sz="21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600" kern="1200" dirty="0" smtClean="0"/>
            <a:t>lavarse las manos</a:t>
          </a:r>
          <a:endParaRPr lang="es-ES_tradnl" sz="1600" kern="1200" dirty="0"/>
        </a:p>
      </dsp:txBody>
      <dsp:txXfrm>
        <a:off x="1366" y="1850315"/>
        <a:ext cx="2126027" cy="1850315"/>
      </dsp:txXfrm>
    </dsp:sp>
    <dsp:sp modelId="{DEF4F8C5-CFE2-E846-A677-8D58C3AC0003}">
      <dsp:nvSpPr>
        <dsp:cNvPr id="0" name=""/>
        <dsp:cNvSpPr/>
      </dsp:nvSpPr>
      <dsp:spPr>
        <a:xfrm>
          <a:off x="294186" y="277547"/>
          <a:ext cx="1540387" cy="154038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C89DB4A-2029-4340-8D5A-C7E28A833528}">
      <dsp:nvSpPr>
        <dsp:cNvPr id="0" name=""/>
        <dsp:cNvSpPr/>
      </dsp:nvSpPr>
      <dsp:spPr>
        <a:xfrm>
          <a:off x="2191174" y="0"/>
          <a:ext cx="2126027" cy="4625788"/>
        </a:xfrm>
        <a:prstGeom prst="roundRect">
          <a:avLst>
            <a:gd name="adj" fmla="val 10000"/>
          </a:avLst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t" anchorCtr="1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100" b="1" kern="1200" dirty="0" smtClean="0"/>
            <a:t>PRISIONEROS</a:t>
          </a:r>
          <a:endParaRPr lang="es-ES_tradnl" sz="21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600" kern="1200" dirty="0" smtClean="0"/>
            <a:t>sin horizontes, fragmentados, proyectando confusiones e insatisfacciones</a:t>
          </a:r>
          <a:endParaRPr lang="es-ES_tradnl" sz="1600" kern="1200" dirty="0"/>
        </a:p>
      </dsp:txBody>
      <dsp:txXfrm>
        <a:off x="2191174" y="1850315"/>
        <a:ext cx="2126027" cy="1850315"/>
      </dsp:txXfrm>
    </dsp:sp>
    <dsp:sp modelId="{E558EB65-ADED-7941-8BA0-640CDB2B4483}">
      <dsp:nvSpPr>
        <dsp:cNvPr id="0" name=""/>
        <dsp:cNvSpPr/>
      </dsp:nvSpPr>
      <dsp:spPr>
        <a:xfrm>
          <a:off x="2483994" y="277547"/>
          <a:ext cx="1540387" cy="1540387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1000" b="-31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FE4A9BC-C874-0C43-8546-85D706054745}">
      <dsp:nvSpPr>
        <dsp:cNvPr id="0" name=""/>
        <dsp:cNvSpPr/>
      </dsp:nvSpPr>
      <dsp:spPr>
        <a:xfrm>
          <a:off x="4380983" y="0"/>
          <a:ext cx="2126027" cy="4625788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t" anchorCtr="1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100" b="1" kern="1200" dirty="0" smtClean="0"/>
            <a:t>ACEPTAR</a:t>
          </a:r>
          <a:endParaRPr lang="es-ES_tradnl" sz="21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600" kern="1200" dirty="0" smtClean="0"/>
            <a:t>asumir el conflicto, resolverlo y transformarlo </a:t>
          </a:r>
          <a:endParaRPr lang="es-ES_tradnl" sz="1600" kern="1200" dirty="0"/>
        </a:p>
      </dsp:txBody>
      <dsp:txXfrm>
        <a:off x="4380983" y="1850315"/>
        <a:ext cx="2126027" cy="1850315"/>
      </dsp:txXfrm>
    </dsp:sp>
    <dsp:sp modelId="{C230D4A9-26FB-9246-8F6B-49F7B40FD8BD}">
      <dsp:nvSpPr>
        <dsp:cNvPr id="0" name=""/>
        <dsp:cNvSpPr/>
      </dsp:nvSpPr>
      <dsp:spPr>
        <a:xfrm>
          <a:off x="4673803" y="277547"/>
          <a:ext cx="1540387" cy="1540387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4BA55CB-14BF-C841-A2EF-05777F898384}">
      <dsp:nvSpPr>
        <dsp:cNvPr id="0" name=""/>
        <dsp:cNvSpPr/>
      </dsp:nvSpPr>
      <dsp:spPr>
        <a:xfrm>
          <a:off x="260335" y="3700630"/>
          <a:ext cx="5987706" cy="693868"/>
        </a:xfrm>
        <a:prstGeom prst="leftRight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AC749A-6174-7C42-B1AC-B6B07A9CF08D}">
      <dsp:nvSpPr>
        <dsp:cNvPr id="0" name=""/>
        <dsp:cNvSpPr/>
      </dsp:nvSpPr>
      <dsp:spPr>
        <a:xfrm>
          <a:off x="2402" y="2530"/>
          <a:ext cx="6503571" cy="1545676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s-ES" sz="3900" b="1" kern="1200" dirty="0" smtClean="0"/>
            <a:t>DIVERSIDAD RECONCILIADA </a:t>
          </a:r>
        </a:p>
        <a:p>
          <a:pPr lvl="0" algn="ctr" defTabSz="17335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ES" sz="1600" b="0" i="1" kern="1200" dirty="0" smtClean="0"/>
            <a:t>EG 230</a:t>
          </a:r>
          <a:endParaRPr lang="es-ES" sz="1600" b="0" i="1" kern="1200" dirty="0"/>
        </a:p>
      </dsp:txBody>
      <dsp:txXfrm>
        <a:off x="47673" y="47801"/>
        <a:ext cx="6413029" cy="1455134"/>
      </dsp:txXfrm>
    </dsp:sp>
    <dsp:sp modelId="{21ED15F9-DFDF-7349-8BA5-50CA27292408}">
      <dsp:nvSpPr>
        <dsp:cNvPr id="0" name=""/>
        <dsp:cNvSpPr/>
      </dsp:nvSpPr>
      <dsp:spPr>
        <a:xfrm>
          <a:off x="2402" y="1660501"/>
          <a:ext cx="3186250" cy="1425230"/>
        </a:xfrm>
        <a:prstGeom prst="roundRect">
          <a:avLst>
            <a:gd name="adj" fmla="val 10000"/>
          </a:avLst>
        </a:prstGeom>
        <a:solidFill>
          <a:srgbClr val="00009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/>
            <a:t>NO PAZ NEGOCIADA</a:t>
          </a:r>
          <a:endParaRPr lang="es-ES" sz="3200" kern="1200" dirty="0"/>
        </a:p>
      </dsp:txBody>
      <dsp:txXfrm>
        <a:off x="44146" y="1702245"/>
        <a:ext cx="3102762" cy="1341742"/>
      </dsp:txXfrm>
    </dsp:sp>
    <dsp:sp modelId="{5E161061-C6D7-7349-84CC-06787AE91DA7}">
      <dsp:nvSpPr>
        <dsp:cNvPr id="0" name=""/>
        <dsp:cNvSpPr/>
      </dsp:nvSpPr>
      <dsp:spPr>
        <a:xfrm>
          <a:off x="2402" y="3198027"/>
          <a:ext cx="1560357" cy="1425230"/>
        </a:xfrm>
        <a:prstGeom prst="roundRect">
          <a:avLst>
            <a:gd name="adj" fmla="val 10000"/>
          </a:avLst>
        </a:prstGeom>
        <a:solidFill>
          <a:srgbClr val="00009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MISMO ESPÍRITU</a:t>
          </a:r>
          <a:endParaRPr lang="es-ES" sz="2000" kern="1200" dirty="0"/>
        </a:p>
      </dsp:txBody>
      <dsp:txXfrm>
        <a:off x="44146" y="3239771"/>
        <a:ext cx="1476869" cy="1341742"/>
      </dsp:txXfrm>
    </dsp:sp>
    <dsp:sp modelId="{5D44AA03-1B98-6140-9AF4-73877F0BC1A5}">
      <dsp:nvSpPr>
        <dsp:cNvPr id="0" name=""/>
        <dsp:cNvSpPr/>
      </dsp:nvSpPr>
      <dsp:spPr>
        <a:xfrm>
          <a:off x="1628295" y="3198027"/>
          <a:ext cx="1560357" cy="1425230"/>
        </a:xfrm>
        <a:prstGeom prst="roundRect">
          <a:avLst>
            <a:gd name="adj" fmla="val 10000"/>
          </a:avLst>
        </a:prstGeom>
        <a:solidFill>
          <a:srgbClr val="00009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PACTO CULTURAL</a:t>
          </a:r>
          <a:endParaRPr lang="es-ES" sz="2000" kern="1200" dirty="0"/>
        </a:p>
      </dsp:txBody>
      <dsp:txXfrm>
        <a:off x="1670039" y="3239771"/>
        <a:ext cx="1476869" cy="1341742"/>
      </dsp:txXfrm>
    </dsp:sp>
    <dsp:sp modelId="{EA445F9D-A933-4C40-AA83-163FBBBEC873}">
      <dsp:nvSpPr>
        <dsp:cNvPr id="0" name=""/>
        <dsp:cNvSpPr/>
      </dsp:nvSpPr>
      <dsp:spPr>
        <a:xfrm>
          <a:off x="3319723" y="1660501"/>
          <a:ext cx="3186250" cy="1425230"/>
        </a:xfrm>
        <a:prstGeom prst="roundRect">
          <a:avLst>
            <a:gd name="adj" fmla="val 1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/>
            <a:t>CONVERSIÓN</a:t>
          </a:r>
          <a:endParaRPr lang="es-ES" sz="3200" kern="1200" dirty="0"/>
        </a:p>
      </dsp:txBody>
      <dsp:txXfrm>
        <a:off x="3361467" y="1702245"/>
        <a:ext cx="3102762" cy="1341742"/>
      </dsp:txXfrm>
    </dsp:sp>
    <dsp:sp modelId="{8E6BB707-AA36-1542-9ECE-34084482CDAA}">
      <dsp:nvSpPr>
        <dsp:cNvPr id="0" name=""/>
        <dsp:cNvSpPr/>
      </dsp:nvSpPr>
      <dsp:spPr>
        <a:xfrm>
          <a:off x="3319723" y="3198027"/>
          <a:ext cx="1560357" cy="1425230"/>
        </a:xfrm>
        <a:prstGeom prst="roundRect">
          <a:avLst>
            <a:gd name="adj" fmla="val 1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UNIDAD</a:t>
          </a:r>
          <a:endParaRPr lang="es-ES" sz="2000" kern="1200" dirty="0"/>
        </a:p>
      </dsp:txBody>
      <dsp:txXfrm>
        <a:off x="3361467" y="3239771"/>
        <a:ext cx="1476869" cy="1341742"/>
      </dsp:txXfrm>
    </dsp:sp>
    <dsp:sp modelId="{8547C21C-F9D5-B64F-B591-DCE6049C64D0}">
      <dsp:nvSpPr>
        <dsp:cNvPr id="0" name=""/>
        <dsp:cNvSpPr/>
      </dsp:nvSpPr>
      <dsp:spPr>
        <a:xfrm>
          <a:off x="4945616" y="3198027"/>
          <a:ext cx="1560357" cy="1425230"/>
        </a:xfrm>
        <a:prstGeom prst="roundRect">
          <a:avLst>
            <a:gd name="adj" fmla="val 1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CORAZÓN</a:t>
          </a:r>
          <a:endParaRPr lang="es-ES" sz="2000" kern="1200" dirty="0"/>
        </a:p>
      </dsp:txBody>
      <dsp:txXfrm>
        <a:off x="4987360" y="3239771"/>
        <a:ext cx="1476869" cy="1341742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AA253C-94AA-7741-A291-F90E47505DCA}">
      <dsp:nvSpPr>
        <dsp:cNvPr id="0" name=""/>
        <dsp:cNvSpPr/>
      </dsp:nvSpPr>
      <dsp:spPr>
        <a:xfrm>
          <a:off x="3046279" y="2340850"/>
          <a:ext cx="2861038" cy="2861038"/>
        </a:xfrm>
        <a:prstGeom prst="gear9">
          <a:avLst/>
        </a:prstGeom>
        <a:solidFill>
          <a:srgbClr val="660066"/>
        </a:solidFill>
        <a:ln w="38100" cmpd="sng"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chemeClr val="bg1"/>
              </a:solidFill>
            </a:rPr>
            <a:t>Horizonte de futuro</a:t>
          </a:r>
          <a:endParaRPr lang="es-ES" sz="1800" b="1" kern="1200" dirty="0">
            <a:solidFill>
              <a:schemeClr val="bg1"/>
            </a:solidFill>
          </a:endParaRPr>
        </a:p>
      </dsp:txBody>
      <dsp:txXfrm>
        <a:off x="3621475" y="3011034"/>
        <a:ext cx="1710646" cy="1470633"/>
      </dsp:txXfrm>
    </dsp:sp>
    <dsp:sp modelId="{A8EA0152-9CFB-4647-92AD-2A3ADD6795E3}">
      <dsp:nvSpPr>
        <dsp:cNvPr id="0" name=""/>
        <dsp:cNvSpPr/>
      </dsp:nvSpPr>
      <dsp:spPr>
        <a:xfrm>
          <a:off x="1381675" y="1664604"/>
          <a:ext cx="2080755" cy="2080755"/>
        </a:xfrm>
        <a:prstGeom prst="gear6">
          <a:avLst/>
        </a:prstGeom>
        <a:solidFill>
          <a:srgbClr val="000090"/>
        </a:solidFill>
        <a:ln w="38100" cmpd="sng"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chemeClr val="bg1"/>
              </a:solidFill>
            </a:rPr>
            <a:t>Pasión en el presente</a:t>
          </a:r>
          <a:endParaRPr lang="es-ES" sz="1800" b="1" kern="1200" dirty="0">
            <a:solidFill>
              <a:schemeClr val="bg1"/>
            </a:solidFill>
          </a:endParaRPr>
        </a:p>
      </dsp:txBody>
      <dsp:txXfrm>
        <a:off x="1905511" y="2191606"/>
        <a:ext cx="1033083" cy="1026751"/>
      </dsp:txXfrm>
    </dsp:sp>
    <dsp:sp modelId="{94D82F56-1F88-894C-8493-2BE317B1C4B3}">
      <dsp:nvSpPr>
        <dsp:cNvPr id="0" name=""/>
        <dsp:cNvSpPr/>
      </dsp:nvSpPr>
      <dsp:spPr>
        <a:xfrm rot="20700000">
          <a:off x="2547110" y="229095"/>
          <a:ext cx="2038715" cy="2038715"/>
        </a:xfrm>
        <a:prstGeom prst="gear6">
          <a:avLst/>
        </a:prstGeom>
        <a:solidFill>
          <a:srgbClr val="580101"/>
        </a:solidFill>
        <a:ln w="38100" cmpd="sng"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chemeClr val="bg1"/>
              </a:solidFill>
            </a:rPr>
            <a:t>Aprender del pasado</a:t>
          </a:r>
          <a:endParaRPr lang="es-ES" sz="1800" b="1" kern="1200" dirty="0">
            <a:solidFill>
              <a:schemeClr val="bg1"/>
            </a:solidFill>
          </a:endParaRPr>
        </a:p>
      </dsp:txBody>
      <dsp:txXfrm rot="-20700000">
        <a:off x="2994260" y="676245"/>
        <a:ext cx="1144415" cy="1144415"/>
      </dsp:txXfrm>
    </dsp:sp>
    <dsp:sp modelId="{DFFFBBB1-8192-3046-AC27-01463221CAF1}">
      <dsp:nvSpPr>
        <dsp:cNvPr id="0" name=""/>
        <dsp:cNvSpPr/>
      </dsp:nvSpPr>
      <dsp:spPr>
        <a:xfrm>
          <a:off x="2837504" y="1902714"/>
          <a:ext cx="3662129" cy="3662129"/>
        </a:xfrm>
        <a:prstGeom prst="circularArrow">
          <a:avLst>
            <a:gd name="adj1" fmla="val 4687"/>
            <a:gd name="adj2" fmla="val 299029"/>
            <a:gd name="adj3" fmla="val 2535920"/>
            <a:gd name="adj4" fmla="val 15819359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6050CE-1484-8D48-B23F-60B510DC6524}">
      <dsp:nvSpPr>
        <dsp:cNvPr id="0" name=""/>
        <dsp:cNvSpPr/>
      </dsp:nvSpPr>
      <dsp:spPr>
        <a:xfrm>
          <a:off x="1013177" y="1199887"/>
          <a:ext cx="2660766" cy="266076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2E06BF-9335-9245-8F9B-8604B17D4654}">
      <dsp:nvSpPr>
        <dsp:cNvPr id="0" name=""/>
        <dsp:cNvSpPr/>
      </dsp:nvSpPr>
      <dsp:spPr>
        <a:xfrm>
          <a:off x="2075534" y="-221784"/>
          <a:ext cx="2868841" cy="2868841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927212-F065-904D-8D64-C940414F1D6E}">
      <dsp:nvSpPr>
        <dsp:cNvPr id="0" name=""/>
        <dsp:cNvSpPr/>
      </dsp:nvSpPr>
      <dsp:spPr>
        <a:xfrm>
          <a:off x="3099" y="468292"/>
          <a:ext cx="0" cy="3690736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9518946-F849-AE42-88D4-EC94E4B2F212}">
      <dsp:nvSpPr>
        <dsp:cNvPr id="0" name=""/>
        <dsp:cNvSpPr/>
      </dsp:nvSpPr>
      <dsp:spPr>
        <a:xfrm>
          <a:off x="105620" y="591316"/>
          <a:ext cx="1941122" cy="166083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A77023-F98D-5344-9128-E92B5E25E8E1}">
      <dsp:nvSpPr>
        <dsp:cNvPr id="0" name=""/>
        <dsp:cNvSpPr/>
      </dsp:nvSpPr>
      <dsp:spPr>
        <a:xfrm>
          <a:off x="105620" y="2252148"/>
          <a:ext cx="1941122" cy="1906880"/>
        </a:xfrm>
        <a:prstGeom prst="rect">
          <a:avLst/>
        </a:prstGeom>
        <a:solidFill>
          <a:schemeClr val="accent2">
            <a:lumMod val="25000"/>
            <a:lumOff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Recuperar  o perdido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Pagar culpabilidad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Repetir experiencias</a:t>
          </a:r>
          <a:endParaRPr lang="es-ES" sz="1500" kern="1200" dirty="0"/>
        </a:p>
      </dsp:txBody>
      <dsp:txXfrm>
        <a:off x="105620" y="2252148"/>
        <a:ext cx="1941122" cy="1906880"/>
      </dsp:txXfrm>
    </dsp:sp>
    <dsp:sp modelId="{D1D41762-1475-7E4D-96CE-2FE3B0D3C5EB}">
      <dsp:nvSpPr>
        <dsp:cNvPr id="0" name=""/>
        <dsp:cNvSpPr/>
      </dsp:nvSpPr>
      <dsp:spPr>
        <a:xfrm>
          <a:off x="3099" y="-39965"/>
          <a:ext cx="2050409" cy="606433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Cambiar el </a:t>
          </a:r>
          <a:r>
            <a:rPr lang="es-ES" sz="1600" b="1" kern="1200" dirty="0" smtClean="0"/>
            <a:t>PASADO</a:t>
          </a:r>
          <a:endParaRPr lang="es-ES" sz="1600" b="1" kern="1200" dirty="0"/>
        </a:p>
      </dsp:txBody>
      <dsp:txXfrm>
        <a:off x="3099" y="-39965"/>
        <a:ext cx="2050409" cy="606433"/>
      </dsp:txXfrm>
    </dsp:sp>
    <dsp:sp modelId="{B402CE0F-5B2E-4941-AA61-B36DEE91FAC2}">
      <dsp:nvSpPr>
        <dsp:cNvPr id="0" name=""/>
        <dsp:cNvSpPr/>
      </dsp:nvSpPr>
      <dsp:spPr>
        <a:xfrm>
          <a:off x="2391139" y="480279"/>
          <a:ext cx="0" cy="3690736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D9E751A-F42D-AB4B-AA8F-8A5F35D19152}">
      <dsp:nvSpPr>
        <dsp:cNvPr id="0" name=""/>
        <dsp:cNvSpPr/>
      </dsp:nvSpPr>
      <dsp:spPr>
        <a:xfrm>
          <a:off x="2493660" y="603303"/>
          <a:ext cx="1941122" cy="1660831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01159B6-DB21-D242-975F-46B10855A5FC}">
      <dsp:nvSpPr>
        <dsp:cNvPr id="0" name=""/>
        <dsp:cNvSpPr/>
      </dsp:nvSpPr>
      <dsp:spPr>
        <a:xfrm>
          <a:off x="2493660" y="2264135"/>
          <a:ext cx="1941122" cy="1906880"/>
        </a:xfrm>
        <a:prstGeom prst="rect">
          <a:avLst/>
        </a:prstGeom>
        <a:solidFill>
          <a:schemeClr val="tx2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Negando el pasado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Buscando compensaciones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Dependencias</a:t>
          </a:r>
          <a:endParaRPr lang="es-ES" sz="1500" kern="1200" dirty="0"/>
        </a:p>
      </dsp:txBody>
      <dsp:txXfrm>
        <a:off x="2493660" y="2264135"/>
        <a:ext cx="1941122" cy="1906880"/>
      </dsp:txXfrm>
    </dsp:sp>
    <dsp:sp modelId="{F7C7AC8E-994A-1F4F-A8CC-E52C2012B344}">
      <dsp:nvSpPr>
        <dsp:cNvPr id="0" name=""/>
        <dsp:cNvSpPr/>
      </dsp:nvSpPr>
      <dsp:spPr>
        <a:xfrm>
          <a:off x="2391139" y="-39965"/>
          <a:ext cx="2050409" cy="630406"/>
        </a:xfrm>
        <a:prstGeom prst="rect">
          <a:avLst/>
        </a:prstGeom>
        <a:solidFill>
          <a:srgbClr val="660066"/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Inconsciencia del </a:t>
          </a:r>
          <a:r>
            <a:rPr lang="es-ES" sz="1600" b="1" kern="1200" dirty="0" smtClean="0"/>
            <a:t>PRESENTE</a:t>
          </a:r>
          <a:endParaRPr lang="es-ES" sz="1600" b="1" kern="1200" dirty="0"/>
        </a:p>
      </dsp:txBody>
      <dsp:txXfrm>
        <a:off x="2391139" y="-39965"/>
        <a:ext cx="2050409" cy="630406"/>
      </dsp:txXfrm>
    </dsp:sp>
    <dsp:sp modelId="{21A0BB36-65FF-AB4E-830E-B708BBC80447}">
      <dsp:nvSpPr>
        <dsp:cNvPr id="0" name=""/>
        <dsp:cNvSpPr/>
      </dsp:nvSpPr>
      <dsp:spPr>
        <a:xfrm>
          <a:off x="4779180" y="498673"/>
          <a:ext cx="0" cy="3690736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0261E60-FB6A-7A48-980B-93BC3EEA6239}">
      <dsp:nvSpPr>
        <dsp:cNvPr id="0" name=""/>
        <dsp:cNvSpPr/>
      </dsp:nvSpPr>
      <dsp:spPr>
        <a:xfrm>
          <a:off x="4881700" y="621697"/>
          <a:ext cx="1941122" cy="166083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8FF9D4E-6D00-4D4A-B234-979666F6C9F0}">
      <dsp:nvSpPr>
        <dsp:cNvPr id="0" name=""/>
        <dsp:cNvSpPr/>
      </dsp:nvSpPr>
      <dsp:spPr>
        <a:xfrm>
          <a:off x="4881700" y="2282529"/>
          <a:ext cx="1941122" cy="1906880"/>
        </a:xfrm>
        <a:prstGeom prst="rect">
          <a:avLst/>
        </a:prstGeom>
        <a:solidFill>
          <a:srgbClr val="CCFFCC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Definir un sueño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Compartirlo y contagiarlo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Entrega con sentido</a:t>
          </a:r>
          <a:endParaRPr lang="es-ES" sz="1500" kern="1200" dirty="0"/>
        </a:p>
      </dsp:txBody>
      <dsp:txXfrm>
        <a:off x="4881700" y="2282529"/>
        <a:ext cx="1941122" cy="1906880"/>
      </dsp:txXfrm>
    </dsp:sp>
    <dsp:sp modelId="{B1A5A9C2-026D-4F49-9F56-05036B19D0FD}">
      <dsp:nvSpPr>
        <dsp:cNvPr id="0" name=""/>
        <dsp:cNvSpPr/>
      </dsp:nvSpPr>
      <dsp:spPr>
        <a:xfrm>
          <a:off x="4779180" y="-39965"/>
          <a:ext cx="2050409" cy="667194"/>
        </a:xfrm>
        <a:prstGeom prst="rect">
          <a:avLst/>
        </a:prstGeom>
        <a:solidFill>
          <a:srgbClr val="008000"/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Construir el </a:t>
          </a:r>
          <a:r>
            <a:rPr lang="es-ES" sz="1900" b="1" kern="1200" dirty="0" smtClean="0"/>
            <a:t>FUTURO</a:t>
          </a:r>
          <a:endParaRPr lang="es-ES" sz="1900" b="1" kern="1200" dirty="0"/>
        </a:p>
      </dsp:txBody>
      <dsp:txXfrm>
        <a:off x="4779180" y="-39965"/>
        <a:ext cx="2050409" cy="667194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58578B-DEFB-664A-8433-8544974C04F0}">
      <dsp:nvSpPr>
        <dsp:cNvPr id="0" name=""/>
        <dsp:cNvSpPr/>
      </dsp:nvSpPr>
      <dsp:spPr>
        <a:xfrm>
          <a:off x="3278967" y="2273728"/>
          <a:ext cx="2779001" cy="2779001"/>
        </a:xfrm>
        <a:prstGeom prst="gear9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PROPONER</a:t>
          </a:r>
          <a:endParaRPr lang="es-ES" sz="1500" b="1" kern="1200" dirty="0"/>
        </a:p>
      </dsp:txBody>
      <dsp:txXfrm>
        <a:off x="3837670" y="2924696"/>
        <a:ext cx="1661595" cy="1428464"/>
      </dsp:txXfrm>
    </dsp:sp>
    <dsp:sp modelId="{024B2FAA-B174-8F44-98F8-2E3CD2F809C3}">
      <dsp:nvSpPr>
        <dsp:cNvPr id="0" name=""/>
        <dsp:cNvSpPr/>
      </dsp:nvSpPr>
      <dsp:spPr>
        <a:xfrm>
          <a:off x="2925276" y="3991656"/>
          <a:ext cx="1768455" cy="1061073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b="1" kern="1200" dirty="0" smtClean="0"/>
            <a:t>Imponer</a:t>
          </a:r>
          <a:endParaRPr lang="es-ES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b="1" kern="1200" dirty="0" smtClean="0"/>
            <a:t>Indisponer</a:t>
          </a:r>
          <a:endParaRPr lang="es-ES" sz="1200" b="1" kern="1200" dirty="0"/>
        </a:p>
      </dsp:txBody>
      <dsp:txXfrm>
        <a:off x="2956354" y="4022734"/>
        <a:ext cx="1706299" cy="998917"/>
      </dsp:txXfrm>
    </dsp:sp>
    <dsp:sp modelId="{A4FB80FF-CC7E-6546-8359-0FEB277281CC}">
      <dsp:nvSpPr>
        <dsp:cNvPr id="0" name=""/>
        <dsp:cNvSpPr/>
      </dsp:nvSpPr>
      <dsp:spPr>
        <a:xfrm>
          <a:off x="1662093" y="1616873"/>
          <a:ext cx="2021092" cy="2021092"/>
        </a:xfrm>
        <a:prstGeom prst="gear6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RESPUESTA</a:t>
          </a:r>
          <a:endParaRPr lang="es-ES" sz="1500" b="1" kern="1200" dirty="0"/>
        </a:p>
      </dsp:txBody>
      <dsp:txXfrm>
        <a:off x="2170909" y="2128764"/>
        <a:ext cx="1003460" cy="997310"/>
      </dsp:txXfrm>
    </dsp:sp>
    <dsp:sp modelId="{8E47D6C1-6B6A-6646-975A-6CE6CC0F4208}">
      <dsp:nvSpPr>
        <dsp:cNvPr id="0" name=""/>
        <dsp:cNvSpPr/>
      </dsp:nvSpPr>
      <dsp:spPr>
        <a:xfrm>
          <a:off x="1005238" y="2930583"/>
          <a:ext cx="1768455" cy="1061073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b="1" kern="1200" dirty="0" smtClean="0"/>
            <a:t>Enjuiciar</a:t>
          </a:r>
          <a:endParaRPr lang="es-ES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b="1" kern="1200" dirty="0" smtClean="0"/>
            <a:t>Justificar</a:t>
          </a:r>
          <a:endParaRPr lang="es-ES" sz="1200" b="1" kern="1200" dirty="0"/>
        </a:p>
      </dsp:txBody>
      <dsp:txXfrm>
        <a:off x="1036316" y="2961661"/>
        <a:ext cx="1706299" cy="998917"/>
      </dsp:txXfrm>
    </dsp:sp>
    <dsp:sp modelId="{CF008D1F-CD3B-2C49-BB67-EF94EC830422}">
      <dsp:nvSpPr>
        <dsp:cNvPr id="0" name=""/>
        <dsp:cNvSpPr/>
      </dsp:nvSpPr>
      <dsp:spPr>
        <a:xfrm rot="20700000">
          <a:off x="2794111" y="222526"/>
          <a:ext cx="1980257" cy="1980257"/>
        </a:xfrm>
        <a:prstGeom prst="gear6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PREGUNTA</a:t>
          </a:r>
          <a:endParaRPr lang="es-ES" sz="1500" b="1" kern="1200" dirty="0"/>
        </a:p>
      </dsp:txBody>
      <dsp:txXfrm rot="-20700000">
        <a:off x="3228440" y="656854"/>
        <a:ext cx="1111600" cy="1111600"/>
      </dsp:txXfrm>
    </dsp:sp>
    <dsp:sp modelId="{FA4D1E08-1E9B-EA49-8CD3-16903DEABEDC}">
      <dsp:nvSpPr>
        <dsp:cNvPr id="0" name=""/>
        <dsp:cNvSpPr/>
      </dsp:nvSpPr>
      <dsp:spPr>
        <a:xfrm>
          <a:off x="4289513" y="656854"/>
          <a:ext cx="1768455" cy="1061073"/>
        </a:xfrm>
        <a:prstGeom prst="roundRect">
          <a:avLst>
            <a:gd name="adj" fmla="val 10000"/>
          </a:avLst>
        </a:prstGeom>
        <a:solidFill>
          <a:srgbClr val="CCFFCC"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b="1" kern="1200" dirty="0" smtClean="0"/>
            <a:t>Por supuesto</a:t>
          </a:r>
          <a:endParaRPr lang="es-ES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b="1" kern="1200" dirty="0" smtClean="0"/>
            <a:t>Pre venido</a:t>
          </a:r>
          <a:endParaRPr lang="es-ES" sz="1200" b="1" kern="1200" dirty="0"/>
        </a:p>
      </dsp:txBody>
      <dsp:txXfrm>
        <a:off x="4320591" y="687932"/>
        <a:ext cx="1706299" cy="998917"/>
      </dsp:txXfrm>
    </dsp:sp>
    <dsp:sp modelId="{08797F64-40C8-7142-A6E5-19E3778FF008}">
      <dsp:nvSpPr>
        <dsp:cNvPr id="0" name=""/>
        <dsp:cNvSpPr/>
      </dsp:nvSpPr>
      <dsp:spPr>
        <a:xfrm>
          <a:off x="3074819" y="1848935"/>
          <a:ext cx="3557121" cy="3557121"/>
        </a:xfrm>
        <a:prstGeom prst="circularArrow">
          <a:avLst>
            <a:gd name="adj1" fmla="val 4687"/>
            <a:gd name="adj2" fmla="val 299029"/>
            <a:gd name="adj3" fmla="val 2533449"/>
            <a:gd name="adj4" fmla="val 15824536"/>
            <a:gd name="adj5" fmla="val 5469"/>
          </a:avLst>
        </a:prstGeom>
        <a:solidFill>
          <a:srgbClr val="00009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EA4CD4-65DD-0748-8D43-BBC03D6788CB}">
      <dsp:nvSpPr>
        <dsp:cNvPr id="0" name=""/>
        <dsp:cNvSpPr/>
      </dsp:nvSpPr>
      <dsp:spPr>
        <a:xfrm>
          <a:off x="1304162" y="1165998"/>
          <a:ext cx="2584471" cy="2584471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74BB8D-B2E0-A44A-945E-370FA4A7AF4D}">
      <dsp:nvSpPr>
        <dsp:cNvPr id="0" name=""/>
        <dsp:cNvSpPr/>
      </dsp:nvSpPr>
      <dsp:spPr>
        <a:xfrm>
          <a:off x="2336057" y="-214908"/>
          <a:ext cx="2786580" cy="2786580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008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1F3AA6-0DF6-974F-9794-E044E025F671}">
      <dsp:nvSpPr>
        <dsp:cNvPr id="0" name=""/>
        <dsp:cNvSpPr/>
      </dsp:nvSpPr>
      <dsp:spPr>
        <a:xfrm>
          <a:off x="3023076" y="2081688"/>
          <a:ext cx="2544286" cy="2544286"/>
        </a:xfrm>
        <a:prstGeom prst="gear9">
          <a:avLst/>
        </a:prstGeom>
        <a:solidFill>
          <a:srgbClr val="800000"/>
        </a:soli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1">
              <a:shade val="80000"/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DOLOR</a:t>
          </a:r>
          <a:endParaRPr lang="es-ES" sz="1900" b="1" kern="1200" dirty="0"/>
        </a:p>
      </dsp:txBody>
      <dsp:txXfrm>
        <a:off x="3534591" y="2677675"/>
        <a:ext cx="1521256" cy="1307815"/>
      </dsp:txXfrm>
    </dsp:sp>
    <dsp:sp modelId="{05189461-E284-3746-A232-A63D8DB2F9D4}">
      <dsp:nvSpPr>
        <dsp:cNvPr id="0" name=""/>
        <dsp:cNvSpPr/>
      </dsp:nvSpPr>
      <dsp:spPr>
        <a:xfrm>
          <a:off x="1542764" y="1480312"/>
          <a:ext cx="1850390" cy="1850390"/>
        </a:xfrm>
        <a:prstGeom prst="gear6">
          <a:avLst/>
        </a:prstGeom>
        <a:solidFill>
          <a:srgbClr val="000090"/>
        </a:soli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1">
              <a:shade val="80000"/>
              <a:hueOff val="0"/>
              <a:satOff val="-37501"/>
              <a:lumOff val="19807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MIEDO</a:t>
          </a:r>
          <a:endParaRPr lang="es-ES" sz="1900" b="1" kern="1200" dirty="0"/>
        </a:p>
      </dsp:txBody>
      <dsp:txXfrm>
        <a:off x="2008605" y="1948969"/>
        <a:ext cx="918708" cy="913076"/>
      </dsp:txXfrm>
    </dsp:sp>
    <dsp:sp modelId="{7BF13476-4123-7C41-8357-8DD8FA204B25}">
      <dsp:nvSpPr>
        <dsp:cNvPr id="0" name=""/>
        <dsp:cNvSpPr/>
      </dsp:nvSpPr>
      <dsp:spPr>
        <a:xfrm rot="20700000">
          <a:off x="2579171" y="203731"/>
          <a:ext cx="1813004" cy="1813004"/>
        </a:xfrm>
        <a:prstGeom prst="gear6">
          <a:avLst/>
        </a:prstGeom>
        <a:solidFill>
          <a:srgbClr val="660066"/>
        </a:solidFill>
        <a:ln>
          <a:solidFill>
            <a:srgbClr val="800000"/>
          </a:solidFill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1">
              <a:shade val="80000"/>
              <a:hueOff val="0"/>
              <a:satOff val="-75001"/>
              <a:lumOff val="39614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TRISTEZA</a:t>
          </a:r>
          <a:endParaRPr lang="es-ES" sz="1900" b="1" kern="1200" dirty="0"/>
        </a:p>
      </dsp:txBody>
      <dsp:txXfrm rot="-20700000">
        <a:off x="2976816" y="601376"/>
        <a:ext cx="1017714" cy="1017714"/>
      </dsp:txXfrm>
    </dsp:sp>
    <dsp:sp modelId="{B9E3D936-0623-FD41-B13E-3C7682186E36}">
      <dsp:nvSpPr>
        <dsp:cNvPr id="0" name=""/>
        <dsp:cNvSpPr/>
      </dsp:nvSpPr>
      <dsp:spPr>
        <a:xfrm>
          <a:off x="2832201" y="1695046"/>
          <a:ext cx="3256686" cy="3256686"/>
        </a:xfrm>
        <a:prstGeom prst="circularArrow">
          <a:avLst>
            <a:gd name="adj1" fmla="val 4688"/>
            <a:gd name="adj2" fmla="val 299029"/>
            <a:gd name="adj3" fmla="val 2525600"/>
            <a:gd name="adj4" fmla="val 15841101"/>
            <a:gd name="adj5" fmla="val 5469"/>
          </a:avLst>
        </a:prstGeom>
        <a:solidFill>
          <a:srgbClr val="800000"/>
        </a:soli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1">
              <a:shade val="90000"/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57FDCDF-B614-C44C-A93B-0A140C23F562}">
      <dsp:nvSpPr>
        <dsp:cNvPr id="0" name=""/>
        <dsp:cNvSpPr/>
      </dsp:nvSpPr>
      <dsp:spPr>
        <a:xfrm>
          <a:off x="1215063" y="1069038"/>
          <a:ext cx="2366186" cy="236618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000090"/>
        </a:soli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1">
              <a:shade val="90000"/>
              <a:hueOff val="0"/>
              <a:satOff val="-37501"/>
              <a:lumOff val="19057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2FFB91B-4FB9-6642-86A8-392F11CE443B}">
      <dsp:nvSpPr>
        <dsp:cNvPr id="0" name=""/>
        <dsp:cNvSpPr/>
      </dsp:nvSpPr>
      <dsp:spPr>
        <a:xfrm>
          <a:off x="2159804" y="-195236"/>
          <a:ext cx="2551225" cy="2551225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660066"/>
        </a:solidFill>
        <a:ln>
          <a:solidFill>
            <a:srgbClr val="800000"/>
          </a:solidFill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1">
              <a:shade val="90000"/>
              <a:hueOff val="0"/>
              <a:satOff val="-75001"/>
              <a:lumOff val="38113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48F402-E9B9-B54E-BD4F-F885AC6F0A9E}">
      <dsp:nvSpPr>
        <dsp:cNvPr id="0" name=""/>
        <dsp:cNvSpPr/>
      </dsp:nvSpPr>
      <dsp:spPr>
        <a:xfrm>
          <a:off x="0" y="286792"/>
          <a:ext cx="6801584" cy="990208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254000" bIns="157196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ASUME SU ORIGEN</a:t>
          </a:r>
          <a:endParaRPr lang="es-ES" sz="1300" b="1" kern="1200" dirty="0"/>
        </a:p>
      </dsp:txBody>
      <dsp:txXfrm>
        <a:off x="0" y="534344"/>
        <a:ext cx="6554032" cy="495104"/>
      </dsp:txXfrm>
    </dsp:sp>
    <dsp:sp modelId="{3C26EAB1-12EB-E848-BF02-6B17AF02D6FA}">
      <dsp:nvSpPr>
        <dsp:cNvPr id="0" name=""/>
        <dsp:cNvSpPr/>
      </dsp:nvSpPr>
      <dsp:spPr>
        <a:xfrm>
          <a:off x="0" y="1052001"/>
          <a:ext cx="1567765" cy="18315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Hijo/a</a:t>
          </a:r>
          <a:endParaRPr lang="es-ES" sz="1300" kern="1200" dirty="0"/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Cultura</a:t>
          </a:r>
          <a:endParaRPr lang="es-ES" sz="1300" kern="1200" dirty="0"/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Educación</a:t>
          </a:r>
          <a:endParaRPr lang="es-ES" sz="1300" kern="1200" dirty="0"/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Experiencias</a:t>
          </a:r>
          <a:endParaRPr lang="es-ES" sz="1300" kern="1200" dirty="0"/>
        </a:p>
      </dsp:txBody>
      <dsp:txXfrm>
        <a:off x="0" y="1052001"/>
        <a:ext cx="1567765" cy="1831587"/>
      </dsp:txXfrm>
    </dsp:sp>
    <dsp:sp modelId="{FC428644-372E-C04E-B211-36CB8FA9BB30}">
      <dsp:nvSpPr>
        <dsp:cNvPr id="0" name=""/>
        <dsp:cNvSpPr/>
      </dsp:nvSpPr>
      <dsp:spPr>
        <a:xfrm>
          <a:off x="1567765" y="616745"/>
          <a:ext cx="5233818" cy="990208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381120"/>
            <a:satOff val="740"/>
            <a:lumOff val="9412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254000" bIns="157196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CON OPCIÓN EXISTENCIAL</a:t>
          </a:r>
          <a:endParaRPr lang="es-ES" sz="1300" b="1" kern="1200" dirty="0"/>
        </a:p>
      </dsp:txBody>
      <dsp:txXfrm>
        <a:off x="1567765" y="864297"/>
        <a:ext cx="4986266" cy="495104"/>
      </dsp:txXfrm>
    </dsp:sp>
    <dsp:sp modelId="{6ACC3EE6-15AF-0A4C-8CB5-46A0E492ED6B}">
      <dsp:nvSpPr>
        <dsp:cNvPr id="0" name=""/>
        <dsp:cNvSpPr/>
      </dsp:nvSpPr>
      <dsp:spPr>
        <a:xfrm>
          <a:off x="1567765" y="1381954"/>
          <a:ext cx="1567765" cy="17849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81120"/>
              <a:satOff val="740"/>
              <a:lumOff val="94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Por Jesucristo</a:t>
          </a:r>
          <a:endParaRPr lang="es-ES" sz="1300" kern="1200" dirty="0"/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Por el Reino</a:t>
          </a:r>
          <a:endParaRPr lang="es-ES" sz="1300" kern="1200" dirty="0"/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Por el carisma</a:t>
          </a:r>
          <a:endParaRPr lang="es-ES" sz="1300" kern="1200" dirty="0"/>
        </a:p>
      </dsp:txBody>
      <dsp:txXfrm>
        <a:off x="1567765" y="1381954"/>
        <a:ext cx="1567765" cy="1784902"/>
      </dsp:txXfrm>
    </dsp:sp>
    <dsp:sp modelId="{4E5B8961-A7F7-0A4D-A77F-E56BCF35AEC5}">
      <dsp:nvSpPr>
        <dsp:cNvPr id="0" name=""/>
        <dsp:cNvSpPr/>
      </dsp:nvSpPr>
      <dsp:spPr>
        <a:xfrm>
          <a:off x="3135530" y="946697"/>
          <a:ext cx="3666053" cy="990208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762241"/>
            <a:satOff val="1481"/>
            <a:lumOff val="18825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254000" bIns="157196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EN COMUNIDAD</a:t>
          </a:r>
          <a:endParaRPr lang="es-ES" sz="1300" b="1" kern="1200" dirty="0"/>
        </a:p>
      </dsp:txBody>
      <dsp:txXfrm>
        <a:off x="3135530" y="1194249"/>
        <a:ext cx="3418501" cy="495104"/>
      </dsp:txXfrm>
    </dsp:sp>
    <dsp:sp modelId="{71955C67-B813-DA48-8B95-78A6D7890658}">
      <dsp:nvSpPr>
        <dsp:cNvPr id="0" name=""/>
        <dsp:cNvSpPr/>
      </dsp:nvSpPr>
      <dsp:spPr>
        <a:xfrm>
          <a:off x="3135530" y="1711906"/>
          <a:ext cx="1567765" cy="179683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762241"/>
              <a:satOff val="1481"/>
              <a:lumOff val="188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Hermano/a</a:t>
          </a:r>
          <a:endParaRPr lang="es-ES" sz="1300" kern="1200" dirty="0"/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Madre</a:t>
          </a:r>
          <a:endParaRPr lang="es-ES" sz="1300" kern="1200" dirty="0"/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Soñando</a:t>
          </a:r>
          <a:endParaRPr lang="es-ES" sz="1300" kern="1200" dirty="0"/>
        </a:p>
      </dsp:txBody>
      <dsp:txXfrm>
        <a:off x="3135530" y="1711906"/>
        <a:ext cx="1567765" cy="1796836"/>
      </dsp:txXfrm>
    </dsp:sp>
    <dsp:sp modelId="{8EBB7ED1-59EF-F24E-B6AC-6ED97FE89226}">
      <dsp:nvSpPr>
        <dsp:cNvPr id="0" name=""/>
        <dsp:cNvSpPr/>
      </dsp:nvSpPr>
      <dsp:spPr>
        <a:xfrm>
          <a:off x="4703295" y="1276650"/>
          <a:ext cx="2098288" cy="990208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1143361"/>
            <a:satOff val="2221"/>
            <a:lumOff val="28237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254000" bIns="157196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GENERANDO VIDA</a:t>
          </a:r>
          <a:endParaRPr lang="es-ES" sz="1300" b="1" kern="1200" dirty="0"/>
        </a:p>
      </dsp:txBody>
      <dsp:txXfrm>
        <a:off x="4703295" y="1524202"/>
        <a:ext cx="1850736" cy="495104"/>
      </dsp:txXfrm>
    </dsp:sp>
    <dsp:sp modelId="{B0446AD1-18EA-174C-AA49-8B7F43F0FAAE}">
      <dsp:nvSpPr>
        <dsp:cNvPr id="0" name=""/>
        <dsp:cNvSpPr/>
      </dsp:nvSpPr>
      <dsp:spPr>
        <a:xfrm>
          <a:off x="4703295" y="2041859"/>
          <a:ext cx="1582048" cy="181789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143361"/>
              <a:satOff val="2221"/>
              <a:lumOff val="282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Discípulo/a</a:t>
          </a:r>
          <a:endParaRPr lang="es-ES" sz="1300" kern="1200" dirty="0"/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Misionero/a</a:t>
          </a:r>
          <a:endParaRPr lang="es-ES" sz="1300" kern="1200" dirty="0"/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Maestro/a</a:t>
          </a:r>
          <a:endParaRPr lang="es-ES" sz="1300" kern="1200" dirty="0"/>
        </a:p>
      </dsp:txBody>
      <dsp:txXfrm>
        <a:off x="4703295" y="2041859"/>
        <a:ext cx="1582048" cy="1817897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AF92F7-4CD3-884D-BE31-1CB4AAA44970}">
      <dsp:nvSpPr>
        <dsp:cNvPr id="0" name=""/>
        <dsp:cNvSpPr/>
      </dsp:nvSpPr>
      <dsp:spPr>
        <a:xfrm>
          <a:off x="3271" y="1216061"/>
          <a:ext cx="1799535" cy="1484240"/>
        </a:xfrm>
        <a:prstGeom prst="roundRect">
          <a:avLst>
            <a:gd name="adj" fmla="val 10000"/>
          </a:avLst>
        </a:prstGeom>
        <a:solidFill>
          <a:schemeClr val="tx2">
            <a:lumMod val="25000"/>
            <a:lumOff val="75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A la persona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Los clamores</a:t>
          </a:r>
          <a:endParaRPr lang="es-ES" sz="1600" kern="1200" dirty="0"/>
        </a:p>
      </dsp:txBody>
      <dsp:txXfrm>
        <a:off x="37427" y="1250217"/>
        <a:ext cx="1731223" cy="1097876"/>
      </dsp:txXfrm>
    </dsp:sp>
    <dsp:sp modelId="{E73C25F1-781F-4148-BBDE-E5BF55711A29}">
      <dsp:nvSpPr>
        <dsp:cNvPr id="0" name=""/>
        <dsp:cNvSpPr/>
      </dsp:nvSpPr>
      <dsp:spPr>
        <a:xfrm>
          <a:off x="1028600" y="1619976"/>
          <a:ext cx="1910075" cy="1910075"/>
        </a:xfrm>
        <a:prstGeom prst="leftCircularArrow">
          <a:avLst>
            <a:gd name="adj1" fmla="val 2767"/>
            <a:gd name="adj2" fmla="val 337455"/>
            <a:gd name="adj3" fmla="val 2112965"/>
            <a:gd name="adj4" fmla="val 9024489"/>
            <a:gd name="adj5" fmla="val 3228"/>
          </a:avLst>
        </a:prstGeom>
        <a:solidFill>
          <a:srgbClr val="660066"/>
        </a:solidFill>
        <a:ln w="57150" cmpd="sng"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6B077D9-EFA8-3246-A002-036251830936}">
      <dsp:nvSpPr>
        <dsp:cNvPr id="0" name=""/>
        <dsp:cNvSpPr/>
      </dsp:nvSpPr>
      <dsp:spPr>
        <a:xfrm>
          <a:off x="403168" y="2382250"/>
          <a:ext cx="1599587" cy="636103"/>
        </a:xfrm>
        <a:prstGeom prst="roundRect">
          <a:avLst>
            <a:gd name="adj" fmla="val 10000"/>
          </a:avLst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ESCUCHA</a:t>
          </a:r>
          <a:endParaRPr lang="es-ES" sz="2400" kern="1200" dirty="0"/>
        </a:p>
      </dsp:txBody>
      <dsp:txXfrm>
        <a:off x="421799" y="2400881"/>
        <a:ext cx="1562325" cy="598841"/>
      </dsp:txXfrm>
    </dsp:sp>
    <dsp:sp modelId="{7F2F62F2-9628-3A46-872C-B097E706D172}">
      <dsp:nvSpPr>
        <dsp:cNvPr id="0" name=""/>
        <dsp:cNvSpPr/>
      </dsp:nvSpPr>
      <dsp:spPr>
        <a:xfrm>
          <a:off x="2254446" y="1216061"/>
          <a:ext cx="1799535" cy="1484240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accent2">
              <a:hueOff val="571681"/>
              <a:satOff val="1111"/>
              <a:lumOff val="1411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Con misericordia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Con ternura</a:t>
          </a:r>
          <a:endParaRPr lang="es-ES" sz="1600" kern="1200" dirty="0"/>
        </a:p>
      </dsp:txBody>
      <dsp:txXfrm>
        <a:off x="2288602" y="1568268"/>
        <a:ext cx="1731223" cy="1097876"/>
      </dsp:txXfrm>
    </dsp:sp>
    <dsp:sp modelId="{894039F2-2FF9-5145-919C-1330852989DE}">
      <dsp:nvSpPr>
        <dsp:cNvPr id="0" name=""/>
        <dsp:cNvSpPr/>
      </dsp:nvSpPr>
      <dsp:spPr>
        <a:xfrm>
          <a:off x="3264779" y="328115"/>
          <a:ext cx="2140016" cy="2140016"/>
        </a:xfrm>
        <a:prstGeom prst="circularArrow">
          <a:avLst>
            <a:gd name="adj1" fmla="val 2470"/>
            <a:gd name="adj2" fmla="val 299120"/>
            <a:gd name="adj3" fmla="val 19525369"/>
            <a:gd name="adj4" fmla="val 12575511"/>
            <a:gd name="adj5" fmla="val 2881"/>
          </a:avLst>
        </a:prstGeom>
        <a:solidFill>
          <a:srgbClr val="800000"/>
        </a:solidFill>
        <a:ln w="57150" cmpd="sng"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49DB214-F5E7-1746-8B29-B97A4FF9220D}">
      <dsp:nvSpPr>
        <dsp:cNvPr id="0" name=""/>
        <dsp:cNvSpPr/>
      </dsp:nvSpPr>
      <dsp:spPr>
        <a:xfrm>
          <a:off x="2654343" y="898009"/>
          <a:ext cx="1599587" cy="636103"/>
        </a:xfrm>
        <a:prstGeom prst="roundRect">
          <a:avLst>
            <a:gd name="adj" fmla="val 10000"/>
          </a:avLst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ABRAZA</a:t>
          </a:r>
          <a:endParaRPr lang="es-ES" sz="2400" kern="1200" dirty="0"/>
        </a:p>
      </dsp:txBody>
      <dsp:txXfrm>
        <a:off x="2672974" y="916640"/>
        <a:ext cx="1562325" cy="598841"/>
      </dsp:txXfrm>
    </dsp:sp>
    <dsp:sp modelId="{49F8C36D-C6B4-974E-A9B2-33C81CC772FF}">
      <dsp:nvSpPr>
        <dsp:cNvPr id="0" name=""/>
        <dsp:cNvSpPr/>
      </dsp:nvSpPr>
      <dsp:spPr>
        <a:xfrm>
          <a:off x="4505621" y="1216061"/>
          <a:ext cx="1799535" cy="1484240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12700" cap="flat" cmpd="sng" algn="ctr">
          <a:solidFill>
            <a:schemeClr val="accent2">
              <a:hueOff val="1143361"/>
              <a:satOff val="2221"/>
              <a:lumOff val="2823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Para decidir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Para caminar</a:t>
          </a:r>
          <a:endParaRPr lang="es-ES" sz="1600" kern="1200" dirty="0"/>
        </a:p>
      </dsp:txBody>
      <dsp:txXfrm>
        <a:off x="4539777" y="1250217"/>
        <a:ext cx="1731223" cy="1097876"/>
      </dsp:txXfrm>
    </dsp:sp>
    <dsp:sp modelId="{B4B453A6-9B59-C64F-AAE5-B4CE6E339C01}">
      <dsp:nvSpPr>
        <dsp:cNvPr id="0" name=""/>
        <dsp:cNvSpPr/>
      </dsp:nvSpPr>
      <dsp:spPr>
        <a:xfrm>
          <a:off x="4905518" y="2382250"/>
          <a:ext cx="1599587" cy="636103"/>
        </a:xfrm>
        <a:prstGeom prst="roundRect">
          <a:avLst>
            <a:gd name="adj" fmla="val 10000"/>
          </a:avLst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LIBERA</a:t>
          </a:r>
          <a:endParaRPr lang="es-ES" sz="2400" kern="1200" dirty="0"/>
        </a:p>
      </dsp:txBody>
      <dsp:txXfrm>
        <a:off x="4924149" y="2400881"/>
        <a:ext cx="1562325" cy="598841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E7F086-24E1-8147-A090-D49C827122C0}">
      <dsp:nvSpPr>
        <dsp:cNvPr id="0" name=""/>
        <dsp:cNvSpPr/>
      </dsp:nvSpPr>
      <dsp:spPr>
        <a:xfrm>
          <a:off x="575999" y="422825"/>
          <a:ext cx="0" cy="3805426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D5DEB1F-15A2-B549-8D7B-8BC20BD44816}">
      <dsp:nvSpPr>
        <dsp:cNvPr id="0" name=""/>
        <dsp:cNvSpPr/>
      </dsp:nvSpPr>
      <dsp:spPr>
        <a:xfrm>
          <a:off x="681705" y="549672"/>
          <a:ext cx="2001443" cy="171244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2"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1B3BB50-0F97-AC44-B9A3-654271B5AF24}">
      <dsp:nvSpPr>
        <dsp:cNvPr id="0" name=""/>
        <dsp:cNvSpPr/>
      </dsp:nvSpPr>
      <dsp:spPr>
        <a:xfrm>
          <a:off x="681705" y="2262114"/>
          <a:ext cx="2001443" cy="1966137"/>
        </a:xfrm>
        <a:prstGeom prst="rect">
          <a:avLst/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Autarquía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responsable</a:t>
          </a:r>
          <a:endParaRPr lang="es-ES" sz="1400" kern="1200" dirty="0"/>
        </a:p>
      </dsp:txBody>
      <dsp:txXfrm>
        <a:off x="681705" y="2262114"/>
        <a:ext cx="2001443" cy="1966137"/>
      </dsp:txXfrm>
    </dsp:sp>
    <dsp:sp modelId="{0C205192-E6B6-9740-9A81-970FB4E26FB8}">
      <dsp:nvSpPr>
        <dsp:cNvPr id="0" name=""/>
        <dsp:cNvSpPr/>
      </dsp:nvSpPr>
      <dsp:spPr>
        <a:xfrm>
          <a:off x="575999" y="0"/>
          <a:ext cx="2114126" cy="422825"/>
        </a:xfrm>
        <a:prstGeom prst="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2"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unilaterales</a:t>
          </a:r>
          <a:endParaRPr lang="es-ES" sz="2200" kern="1200" dirty="0"/>
        </a:p>
      </dsp:txBody>
      <dsp:txXfrm>
        <a:off x="575999" y="0"/>
        <a:ext cx="2114126" cy="422825"/>
      </dsp:txXfrm>
    </dsp:sp>
    <dsp:sp modelId="{9660DF47-356C-0E49-9624-9FB5163506F6}">
      <dsp:nvSpPr>
        <dsp:cNvPr id="0" name=""/>
        <dsp:cNvSpPr/>
      </dsp:nvSpPr>
      <dsp:spPr>
        <a:xfrm>
          <a:off x="3106479" y="422825"/>
          <a:ext cx="0" cy="3805426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A4C4848-0F67-CA40-9138-643296B7DAF8}">
      <dsp:nvSpPr>
        <dsp:cNvPr id="0" name=""/>
        <dsp:cNvSpPr/>
      </dsp:nvSpPr>
      <dsp:spPr>
        <a:xfrm>
          <a:off x="3212185" y="549672"/>
          <a:ext cx="2001443" cy="1712442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5000" r="-35000"/>
          </a:stretch>
        </a:blip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3"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B14B56C-6EEE-984D-A335-B8F350DEB0E2}">
      <dsp:nvSpPr>
        <dsp:cNvPr id="0" name=""/>
        <dsp:cNvSpPr/>
      </dsp:nvSpPr>
      <dsp:spPr>
        <a:xfrm>
          <a:off x="3212185" y="2262114"/>
          <a:ext cx="2001443" cy="1966137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Responsabilidad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contrastada</a:t>
          </a:r>
          <a:endParaRPr lang="es-ES" sz="1400" kern="1200" dirty="0"/>
        </a:p>
      </dsp:txBody>
      <dsp:txXfrm>
        <a:off x="3212185" y="2262114"/>
        <a:ext cx="2001443" cy="1966137"/>
      </dsp:txXfrm>
    </dsp:sp>
    <dsp:sp modelId="{4349189D-3979-1E44-8236-A63FFD72B432}">
      <dsp:nvSpPr>
        <dsp:cNvPr id="0" name=""/>
        <dsp:cNvSpPr/>
      </dsp:nvSpPr>
      <dsp:spPr>
        <a:xfrm>
          <a:off x="3106479" y="0"/>
          <a:ext cx="2114126" cy="42282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3"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bilaterales</a:t>
          </a:r>
          <a:endParaRPr lang="es-ES" sz="2200" kern="1200" dirty="0"/>
        </a:p>
      </dsp:txBody>
      <dsp:txXfrm>
        <a:off x="3106479" y="0"/>
        <a:ext cx="2114126" cy="422825"/>
      </dsp:txXfrm>
    </dsp:sp>
    <dsp:sp modelId="{0D1E1FFD-58B8-6D4D-9119-EEA5EC9A07BA}">
      <dsp:nvSpPr>
        <dsp:cNvPr id="0" name=""/>
        <dsp:cNvSpPr/>
      </dsp:nvSpPr>
      <dsp:spPr>
        <a:xfrm>
          <a:off x="5636959" y="422825"/>
          <a:ext cx="0" cy="3805426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D04463F-E743-E649-A542-E8D5A713EE92}">
      <dsp:nvSpPr>
        <dsp:cNvPr id="0" name=""/>
        <dsp:cNvSpPr/>
      </dsp:nvSpPr>
      <dsp:spPr>
        <a:xfrm>
          <a:off x="5742666" y="549672"/>
          <a:ext cx="2001443" cy="171244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4"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6B3B122-0995-274B-AA09-DA8B1BD8CF29}">
      <dsp:nvSpPr>
        <dsp:cNvPr id="0" name=""/>
        <dsp:cNvSpPr/>
      </dsp:nvSpPr>
      <dsp:spPr>
        <a:xfrm>
          <a:off x="5742666" y="2262114"/>
          <a:ext cx="2001443" cy="1966137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Corresponsabilidad</a:t>
          </a:r>
          <a:endParaRPr lang="es-E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comunitaria</a:t>
          </a:r>
          <a:endParaRPr lang="es-ES" sz="1400" kern="1200" dirty="0"/>
        </a:p>
      </dsp:txBody>
      <dsp:txXfrm>
        <a:off x="5742666" y="2262114"/>
        <a:ext cx="2001443" cy="1966137"/>
      </dsp:txXfrm>
    </dsp:sp>
    <dsp:sp modelId="{82A0D6A2-402C-1A41-B9A3-333D0E61CDAB}">
      <dsp:nvSpPr>
        <dsp:cNvPr id="0" name=""/>
        <dsp:cNvSpPr/>
      </dsp:nvSpPr>
      <dsp:spPr>
        <a:xfrm>
          <a:off x="5636959" y="0"/>
          <a:ext cx="2114126" cy="422825"/>
        </a:xfrm>
        <a:prstGeom prst="rect">
          <a:avLst/>
        </a:prstGeom>
        <a:solidFill>
          <a:srgbClr val="660066"/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4"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multilaterales</a:t>
          </a:r>
          <a:endParaRPr lang="es-ES" sz="2200" kern="1200" dirty="0"/>
        </a:p>
      </dsp:txBody>
      <dsp:txXfrm>
        <a:off x="5636959" y="0"/>
        <a:ext cx="2114126" cy="422825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9C7BEC-071C-F14E-91F4-B84AF438F89B}">
      <dsp:nvSpPr>
        <dsp:cNvPr id="0" name=""/>
        <dsp:cNvSpPr/>
      </dsp:nvSpPr>
      <dsp:spPr>
        <a:xfrm>
          <a:off x="0" y="3880029"/>
          <a:ext cx="6505257" cy="424589"/>
        </a:xfrm>
        <a:prstGeom prst="rect">
          <a:avLst/>
        </a:prstGeom>
        <a:solidFill>
          <a:srgbClr val="FF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500" kern="1200" smtClean="0"/>
            <a:t>Testigo de la fe</a:t>
          </a:r>
          <a:endParaRPr lang="es-ES_tradnl" sz="1500" kern="1200"/>
        </a:p>
      </dsp:txBody>
      <dsp:txXfrm>
        <a:off x="0" y="3880029"/>
        <a:ext cx="6505257" cy="424589"/>
      </dsp:txXfrm>
    </dsp:sp>
    <dsp:sp modelId="{8EFA6DF1-49A2-FC45-A4F9-56918BB73E0E}">
      <dsp:nvSpPr>
        <dsp:cNvPr id="0" name=""/>
        <dsp:cNvSpPr/>
      </dsp:nvSpPr>
      <dsp:spPr>
        <a:xfrm rot="10800000">
          <a:off x="0" y="3233379"/>
          <a:ext cx="6505257" cy="653018"/>
        </a:xfrm>
        <a:prstGeom prst="upArrowCallou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500" kern="1200" smtClean="0"/>
            <a:t>Misión desde la comunidad</a:t>
          </a:r>
          <a:endParaRPr lang="es-ES_tradnl" sz="1500" kern="1200"/>
        </a:p>
      </dsp:txBody>
      <dsp:txXfrm rot="10800000">
        <a:off x="0" y="3233379"/>
        <a:ext cx="6505257" cy="424312"/>
      </dsp:txXfrm>
    </dsp:sp>
    <dsp:sp modelId="{1EDFD6F6-89D2-0742-AF62-08CA87B5FCCF}">
      <dsp:nvSpPr>
        <dsp:cNvPr id="0" name=""/>
        <dsp:cNvSpPr/>
      </dsp:nvSpPr>
      <dsp:spPr>
        <a:xfrm rot="10800000">
          <a:off x="0" y="2586729"/>
          <a:ext cx="6505257" cy="653018"/>
        </a:xfrm>
        <a:prstGeom prst="upArrowCallout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500" kern="1200" smtClean="0"/>
            <a:t>Seguimiento en comunidad</a:t>
          </a:r>
          <a:endParaRPr lang="es-ES_tradnl" sz="1500" kern="1200"/>
        </a:p>
      </dsp:txBody>
      <dsp:txXfrm rot="10800000">
        <a:off x="0" y="2586729"/>
        <a:ext cx="6505257" cy="424312"/>
      </dsp:txXfrm>
    </dsp:sp>
    <dsp:sp modelId="{259CCA16-E6E0-7144-9858-F1FC7B278092}">
      <dsp:nvSpPr>
        <dsp:cNvPr id="0" name=""/>
        <dsp:cNvSpPr/>
      </dsp:nvSpPr>
      <dsp:spPr>
        <a:xfrm rot="10800000">
          <a:off x="0" y="1940079"/>
          <a:ext cx="6505257" cy="653018"/>
        </a:xfrm>
        <a:prstGeom prst="upArrowCallou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500" kern="1200" smtClean="0"/>
            <a:t>Discernimiento acompañado</a:t>
          </a:r>
          <a:endParaRPr lang="es-ES_tradnl" sz="1500" kern="1200"/>
        </a:p>
      </dsp:txBody>
      <dsp:txXfrm rot="10800000">
        <a:off x="0" y="1940079"/>
        <a:ext cx="6505257" cy="424312"/>
      </dsp:txXfrm>
    </dsp:sp>
    <dsp:sp modelId="{4AB9D235-A5B4-3E44-A776-F05E110342AF}">
      <dsp:nvSpPr>
        <dsp:cNvPr id="0" name=""/>
        <dsp:cNvSpPr/>
      </dsp:nvSpPr>
      <dsp:spPr>
        <a:xfrm rot="10800000">
          <a:off x="0" y="1293429"/>
          <a:ext cx="6505257" cy="653018"/>
        </a:xfrm>
        <a:prstGeom prst="upArrowCallout">
          <a:avLst/>
        </a:prstGeom>
        <a:solidFill>
          <a:schemeClr val="tx1">
            <a:lumMod val="95000"/>
            <a:lumOff val="500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500" kern="1200" smtClean="0"/>
            <a:t>Confusión y dudas</a:t>
          </a:r>
          <a:endParaRPr lang="es-ES_tradnl" sz="1500" kern="1200"/>
        </a:p>
      </dsp:txBody>
      <dsp:txXfrm rot="10800000">
        <a:off x="0" y="1293429"/>
        <a:ext cx="6505257" cy="424312"/>
      </dsp:txXfrm>
    </dsp:sp>
    <dsp:sp modelId="{E0FAAA14-BC55-B04F-B68C-E05A676B0116}">
      <dsp:nvSpPr>
        <dsp:cNvPr id="0" name=""/>
        <dsp:cNvSpPr/>
      </dsp:nvSpPr>
      <dsp:spPr>
        <a:xfrm rot="10800000">
          <a:off x="0" y="646780"/>
          <a:ext cx="6505257" cy="653018"/>
        </a:xfrm>
        <a:prstGeom prst="upArrowCallout">
          <a:avLst/>
        </a:prstGeom>
        <a:solidFill>
          <a:schemeClr val="tx2">
            <a:lumMod val="5000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500" kern="1200" smtClean="0"/>
            <a:t>Encuentro con el que sale al encuentro</a:t>
          </a:r>
          <a:endParaRPr lang="es-ES_tradnl" sz="1500" kern="1200"/>
        </a:p>
      </dsp:txBody>
      <dsp:txXfrm rot="10800000">
        <a:off x="0" y="646780"/>
        <a:ext cx="6505257" cy="424312"/>
      </dsp:txXfrm>
    </dsp:sp>
    <dsp:sp modelId="{EDBECF4C-3F57-FA4E-AF0F-DA60449EE011}">
      <dsp:nvSpPr>
        <dsp:cNvPr id="0" name=""/>
        <dsp:cNvSpPr/>
      </dsp:nvSpPr>
      <dsp:spPr>
        <a:xfrm rot="10800000">
          <a:off x="0" y="130"/>
          <a:ext cx="6505257" cy="653018"/>
        </a:xfrm>
        <a:prstGeom prst="upArrowCallou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500" kern="1200" smtClean="0"/>
            <a:t>Búsqueda en oscuridad y esperanza</a:t>
          </a:r>
          <a:endParaRPr lang="es-ES_tradnl" sz="1500" kern="1200"/>
        </a:p>
      </dsp:txBody>
      <dsp:txXfrm rot="10800000">
        <a:off x="0" y="130"/>
        <a:ext cx="6505257" cy="4243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D695F4-21FC-B045-B628-879321E64406}">
      <dsp:nvSpPr>
        <dsp:cNvPr id="0" name=""/>
        <dsp:cNvSpPr/>
      </dsp:nvSpPr>
      <dsp:spPr>
        <a:xfrm>
          <a:off x="372858" y="230051"/>
          <a:ext cx="3579002" cy="4565054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5000" r="-45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5FC8196-A2D1-CB4E-94AA-560365F95BAD}">
      <dsp:nvSpPr>
        <dsp:cNvPr id="0" name=""/>
        <dsp:cNvSpPr/>
      </dsp:nvSpPr>
      <dsp:spPr>
        <a:xfrm>
          <a:off x="516018" y="1873471"/>
          <a:ext cx="2755832" cy="2739032"/>
        </a:xfrm>
        <a:prstGeom prst="rect">
          <a:avLst/>
        </a:prstGeom>
        <a:noFill/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b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kern="1200" dirty="0" smtClean="0"/>
            <a:t>Compromiso</a:t>
          </a:r>
          <a:endParaRPr lang="es-ES" sz="2800" b="1" kern="1200" dirty="0"/>
        </a:p>
      </dsp:txBody>
      <dsp:txXfrm>
        <a:off x="516018" y="1873471"/>
        <a:ext cx="2755832" cy="2739032"/>
      </dsp:txXfrm>
    </dsp:sp>
    <dsp:sp modelId="{AE29A5DF-72C4-5B48-88A8-5F3841FA2931}">
      <dsp:nvSpPr>
        <dsp:cNvPr id="0" name=""/>
        <dsp:cNvSpPr/>
      </dsp:nvSpPr>
      <dsp:spPr>
        <a:xfrm>
          <a:off x="3641312" y="1798"/>
          <a:ext cx="621097" cy="621097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F4ED373-CCBC-3A48-B0F0-F2E9CF9081DD}">
      <dsp:nvSpPr>
        <dsp:cNvPr id="0" name=""/>
        <dsp:cNvSpPr/>
      </dsp:nvSpPr>
      <dsp:spPr>
        <a:xfrm>
          <a:off x="4262409" y="1798"/>
          <a:ext cx="1873108" cy="621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Unidos</a:t>
          </a:r>
          <a:endParaRPr lang="es-ES" sz="2400" b="1" kern="1200" dirty="0"/>
        </a:p>
      </dsp:txBody>
      <dsp:txXfrm>
        <a:off x="4262409" y="1798"/>
        <a:ext cx="1873108" cy="621097"/>
      </dsp:txXfrm>
    </dsp:sp>
    <dsp:sp modelId="{116AD024-DC4C-6649-8A56-AC780195EA17}">
      <dsp:nvSpPr>
        <dsp:cNvPr id="0" name=""/>
        <dsp:cNvSpPr/>
      </dsp:nvSpPr>
      <dsp:spPr>
        <a:xfrm>
          <a:off x="3641312" y="734693"/>
          <a:ext cx="621097" cy="621097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C3BCF86-9B4E-AE47-B6D4-8A512BB2D491}">
      <dsp:nvSpPr>
        <dsp:cNvPr id="0" name=""/>
        <dsp:cNvSpPr/>
      </dsp:nvSpPr>
      <dsp:spPr>
        <a:xfrm>
          <a:off x="4262409" y="734693"/>
          <a:ext cx="1873108" cy="621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Casados</a:t>
          </a:r>
          <a:endParaRPr lang="es-ES" sz="2400" b="1" kern="1200" dirty="0"/>
        </a:p>
      </dsp:txBody>
      <dsp:txXfrm>
        <a:off x="4262409" y="734693"/>
        <a:ext cx="1873108" cy="621097"/>
      </dsp:txXfrm>
    </dsp:sp>
    <dsp:sp modelId="{F95C53B1-289D-4E41-9C91-47BAB456FE5A}">
      <dsp:nvSpPr>
        <dsp:cNvPr id="0" name=""/>
        <dsp:cNvSpPr/>
      </dsp:nvSpPr>
      <dsp:spPr>
        <a:xfrm>
          <a:off x="3641312" y="1467587"/>
          <a:ext cx="621097" cy="621097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F23713C-E8FE-C447-9A85-4B790BCCE8A4}">
      <dsp:nvSpPr>
        <dsp:cNvPr id="0" name=""/>
        <dsp:cNvSpPr/>
      </dsp:nvSpPr>
      <dsp:spPr>
        <a:xfrm>
          <a:off x="4262409" y="1467587"/>
          <a:ext cx="1873108" cy="621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Matrimonio</a:t>
          </a:r>
          <a:endParaRPr lang="es-ES" sz="2400" b="1" kern="1200" dirty="0"/>
        </a:p>
      </dsp:txBody>
      <dsp:txXfrm>
        <a:off x="4262409" y="1467587"/>
        <a:ext cx="1873108" cy="621097"/>
      </dsp:txXfrm>
    </dsp:sp>
    <dsp:sp modelId="{CC399721-F767-8042-9B3C-EB86E15794FF}">
      <dsp:nvSpPr>
        <dsp:cNvPr id="0" name=""/>
        <dsp:cNvSpPr/>
      </dsp:nvSpPr>
      <dsp:spPr>
        <a:xfrm>
          <a:off x="3641312" y="2200482"/>
          <a:ext cx="621097" cy="621097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1000" b="-31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0CF49E3-E864-E243-A517-80CE22F99E60}">
      <dsp:nvSpPr>
        <dsp:cNvPr id="0" name=""/>
        <dsp:cNvSpPr/>
      </dsp:nvSpPr>
      <dsp:spPr>
        <a:xfrm>
          <a:off x="4262409" y="2200482"/>
          <a:ext cx="1873108" cy="621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Separados</a:t>
          </a:r>
          <a:endParaRPr lang="es-ES" sz="2400" b="1" kern="1200" dirty="0"/>
        </a:p>
      </dsp:txBody>
      <dsp:txXfrm>
        <a:off x="4262409" y="2200482"/>
        <a:ext cx="1873108" cy="621097"/>
      </dsp:txXfrm>
    </dsp:sp>
    <dsp:sp modelId="{447BACB8-8AC0-9744-9AB8-EB29D615A113}">
      <dsp:nvSpPr>
        <dsp:cNvPr id="0" name=""/>
        <dsp:cNvSpPr/>
      </dsp:nvSpPr>
      <dsp:spPr>
        <a:xfrm>
          <a:off x="3641312" y="2933376"/>
          <a:ext cx="621097" cy="621097"/>
        </a:xfrm>
        <a:prstGeom prst="ellipse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8DD8C7-F6A4-6E45-B7B7-67B5A92950E6}">
      <dsp:nvSpPr>
        <dsp:cNvPr id="0" name=""/>
        <dsp:cNvSpPr/>
      </dsp:nvSpPr>
      <dsp:spPr>
        <a:xfrm>
          <a:off x="4262409" y="2933376"/>
          <a:ext cx="1873108" cy="621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Divorciados</a:t>
          </a:r>
          <a:endParaRPr lang="es-ES" sz="2400" b="1" kern="1200" dirty="0"/>
        </a:p>
      </dsp:txBody>
      <dsp:txXfrm>
        <a:off x="4262409" y="2933376"/>
        <a:ext cx="1873108" cy="621097"/>
      </dsp:txXfrm>
    </dsp:sp>
    <dsp:sp modelId="{61869BF9-6C21-DE4F-9E5B-92A651E2FC26}">
      <dsp:nvSpPr>
        <dsp:cNvPr id="0" name=""/>
        <dsp:cNvSpPr/>
      </dsp:nvSpPr>
      <dsp:spPr>
        <a:xfrm>
          <a:off x="3641312" y="3666271"/>
          <a:ext cx="621097" cy="621097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DE2F30F-98B2-6546-AA7A-F09A2E4E4296}">
      <dsp:nvSpPr>
        <dsp:cNvPr id="0" name=""/>
        <dsp:cNvSpPr/>
      </dsp:nvSpPr>
      <dsp:spPr>
        <a:xfrm>
          <a:off x="4262409" y="3666271"/>
          <a:ext cx="1873108" cy="621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Viudos</a:t>
          </a:r>
          <a:endParaRPr lang="es-ES" sz="2400" b="1" kern="1200" dirty="0"/>
        </a:p>
      </dsp:txBody>
      <dsp:txXfrm>
        <a:off x="4262409" y="3666271"/>
        <a:ext cx="1873108" cy="621097"/>
      </dsp:txXfrm>
    </dsp:sp>
    <dsp:sp modelId="{883EDCC8-B77E-604F-8327-00C587963FEB}">
      <dsp:nvSpPr>
        <dsp:cNvPr id="0" name=""/>
        <dsp:cNvSpPr/>
      </dsp:nvSpPr>
      <dsp:spPr>
        <a:xfrm>
          <a:off x="3641312" y="4399166"/>
          <a:ext cx="621097" cy="621097"/>
        </a:xfrm>
        <a:prstGeom prst="ellipse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268CE96-DB4B-784F-8321-2EEA9351B9C6}">
      <dsp:nvSpPr>
        <dsp:cNvPr id="0" name=""/>
        <dsp:cNvSpPr/>
      </dsp:nvSpPr>
      <dsp:spPr>
        <a:xfrm>
          <a:off x="4262409" y="4399166"/>
          <a:ext cx="1873108" cy="621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Cansados</a:t>
          </a:r>
          <a:endParaRPr lang="es-ES" sz="2400" b="1" kern="1200" dirty="0"/>
        </a:p>
      </dsp:txBody>
      <dsp:txXfrm>
        <a:off x="4262409" y="4399166"/>
        <a:ext cx="1873108" cy="621097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CDD9E4-FFA2-EB48-9887-F5100322B556}">
      <dsp:nvSpPr>
        <dsp:cNvPr id="0" name=""/>
        <dsp:cNvSpPr/>
      </dsp:nvSpPr>
      <dsp:spPr>
        <a:xfrm>
          <a:off x="2175346" y="4539294"/>
          <a:ext cx="63285" cy="6328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2E978FC-E928-554F-BFC7-E428906F2D0C}">
      <dsp:nvSpPr>
        <dsp:cNvPr id="0" name=""/>
        <dsp:cNvSpPr/>
      </dsp:nvSpPr>
      <dsp:spPr>
        <a:xfrm>
          <a:off x="2052766" y="4594435"/>
          <a:ext cx="63285" cy="6328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D4993F-2655-3C45-92AC-ABEF1CF4D07E}">
      <dsp:nvSpPr>
        <dsp:cNvPr id="0" name=""/>
        <dsp:cNvSpPr/>
      </dsp:nvSpPr>
      <dsp:spPr>
        <a:xfrm>
          <a:off x="1928476" y="4641773"/>
          <a:ext cx="63285" cy="6328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430E5F4-ECEE-2340-87C5-BFA124AD6551}">
      <dsp:nvSpPr>
        <dsp:cNvPr id="0" name=""/>
        <dsp:cNvSpPr/>
      </dsp:nvSpPr>
      <dsp:spPr>
        <a:xfrm>
          <a:off x="1803046" y="4681308"/>
          <a:ext cx="63285" cy="6328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12D1640-7EFB-3342-86F2-5BACC941DC6A}">
      <dsp:nvSpPr>
        <dsp:cNvPr id="0" name=""/>
        <dsp:cNvSpPr/>
      </dsp:nvSpPr>
      <dsp:spPr>
        <a:xfrm>
          <a:off x="1676476" y="4713040"/>
          <a:ext cx="63285" cy="6328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70530D0-7E43-8046-B7CE-2962C3CB5BE3}">
      <dsp:nvSpPr>
        <dsp:cNvPr id="0" name=""/>
        <dsp:cNvSpPr/>
      </dsp:nvSpPr>
      <dsp:spPr>
        <a:xfrm>
          <a:off x="2941610" y="3973838"/>
          <a:ext cx="63285" cy="6328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ECA6AB1-01A1-554D-A072-56D8ABF4A322}">
      <dsp:nvSpPr>
        <dsp:cNvPr id="0" name=""/>
        <dsp:cNvSpPr/>
      </dsp:nvSpPr>
      <dsp:spPr>
        <a:xfrm>
          <a:off x="2836135" y="4077358"/>
          <a:ext cx="63285" cy="6328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AD2EEE5-5706-594C-932D-546608829558}">
      <dsp:nvSpPr>
        <dsp:cNvPr id="0" name=""/>
        <dsp:cNvSpPr/>
      </dsp:nvSpPr>
      <dsp:spPr>
        <a:xfrm>
          <a:off x="3427937" y="3334515"/>
          <a:ext cx="63285" cy="6328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9B59432-FACD-2646-A008-F596703AC2AB}">
      <dsp:nvSpPr>
        <dsp:cNvPr id="0" name=""/>
        <dsp:cNvSpPr/>
      </dsp:nvSpPr>
      <dsp:spPr>
        <a:xfrm>
          <a:off x="3775721" y="2609358"/>
          <a:ext cx="63285" cy="6328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1A86AC-2AEE-EB4E-B3FE-899AE1018E5C}">
      <dsp:nvSpPr>
        <dsp:cNvPr id="0" name=""/>
        <dsp:cNvSpPr/>
      </dsp:nvSpPr>
      <dsp:spPr>
        <a:xfrm>
          <a:off x="3990663" y="1857672"/>
          <a:ext cx="63285" cy="6328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B986DCD-CD04-F345-9316-4F0B0CC981E1}">
      <dsp:nvSpPr>
        <dsp:cNvPr id="0" name=""/>
        <dsp:cNvSpPr/>
      </dsp:nvSpPr>
      <dsp:spPr>
        <a:xfrm>
          <a:off x="4089297" y="1116910"/>
          <a:ext cx="63285" cy="6328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8E9723E-0FFA-F342-8F6A-D353AF019AD9}">
      <dsp:nvSpPr>
        <dsp:cNvPr id="0" name=""/>
        <dsp:cNvSpPr/>
      </dsp:nvSpPr>
      <dsp:spPr>
        <a:xfrm>
          <a:off x="3942201" y="148301"/>
          <a:ext cx="63285" cy="6328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266344E-E84A-D546-9BDB-5F705B9F5348}">
      <dsp:nvSpPr>
        <dsp:cNvPr id="0" name=""/>
        <dsp:cNvSpPr/>
      </dsp:nvSpPr>
      <dsp:spPr>
        <a:xfrm>
          <a:off x="4037414" y="75473"/>
          <a:ext cx="63285" cy="6328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E35417D-636B-F041-901B-270A1A87A392}">
      <dsp:nvSpPr>
        <dsp:cNvPr id="0" name=""/>
        <dsp:cNvSpPr/>
      </dsp:nvSpPr>
      <dsp:spPr>
        <a:xfrm>
          <a:off x="4132627" y="3165"/>
          <a:ext cx="63285" cy="6328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FB8B24B-DA52-754F-A25D-D2F27559AFBA}">
      <dsp:nvSpPr>
        <dsp:cNvPr id="0" name=""/>
        <dsp:cNvSpPr/>
      </dsp:nvSpPr>
      <dsp:spPr>
        <a:xfrm>
          <a:off x="4227270" y="75473"/>
          <a:ext cx="63285" cy="6328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164303-4557-374A-8A9C-34D735619AFF}">
      <dsp:nvSpPr>
        <dsp:cNvPr id="0" name=""/>
        <dsp:cNvSpPr/>
      </dsp:nvSpPr>
      <dsp:spPr>
        <a:xfrm>
          <a:off x="4322483" y="148301"/>
          <a:ext cx="63285" cy="6328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4EB2635-214C-CF46-A9C2-E2F015ABC7CC}">
      <dsp:nvSpPr>
        <dsp:cNvPr id="0" name=""/>
        <dsp:cNvSpPr/>
      </dsp:nvSpPr>
      <dsp:spPr>
        <a:xfrm>
          <a:off x="4132627" y="156104"/>
          <a:ext cx="63285" cy="6328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DA07454-2C0E-A947-BC38-E9293FDA0140}">
      <dsp:nvSpPr>
        <dsp:cNvPr id="0" name=""/>
        <dsp:cNvSpPr/>
      </dsp:nvSpPr>
      <dsp:spPr>
        <a:xfrm>
          <a:off x="4132627" y="309562"/>
          <a:ext cx="63285" cy="6328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9D5CEA-A7B2-E64D-AF8C-2C09FEEA514E}">
      <dsp:nvSpPr>
        <dsp:cNvPr id="0" name=""/>
        <dsp:cNvSpPr/>
      </dsp:nvSpPr>
      <dsp:spPr>
        <a:xfrm>
          <a:off x="1326697" y="4832596"/>
          <a:ext cx="1366048" cy="36621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9147" tIns="34290" rIns="34290" bIns="34290" numCol="1" spcCol="1270" anchor="ctr" anchorCtr="0">
          <a:noAutofit/>
        </a:bodyPr>
        <a:lstStyle/>
        <a:p>
          <a:pPr lvl="0" algn="l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smtClean="0"/>
            <a:t>Boda</a:t>
          </a:r>
          <a:endParaRPr lang="es-ES" sz="900" b="1" kern="1200"/>
        </a:p>
      </dsp:txBody>
      <dsp:txXfrm>
        <a:off x="1344574" y="4850473"/>
        <a:ext cx="1330294" cy="330465"/>
      </dsp:txXfrm>
    </dsp:sp>
    <dsp:sp modelId="{BC8D07B8-A2D4-4545-AD45-4891C286AB09}">
      <dsp:nvSpPr>
        <dsp:cNvPr id="0" name=""/>
        <dsp:cNvSpPr/>
      </dsp:nvSpPr>
      <dsp:spPr>
        <a:xfrm>
          <a:off x="947840" y="4476260"/>
          <a:ext cx="633422" cy="63360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BB2752B-619B-C243-A410-01437BCF7BF0}">
      <dsp:nvSpPr>
        <dsp:cNvPr id="0" name=""/>
        <dsp:cNvSpPr/>
      </dsp:nvSpPr>
      <dsp:spPr>
        <a:xfrm>
          <a:off x="2613496" y="4364938"/>
          <a:ext cx="1366048" cy="36621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9147" tIns="34290" rIns="34290" bIns="34290" numCol="1" spcCol="1270" anchor="ctr" anchorCtr="0">
          <a:noAutofit/>
        </a:bodyPr>
        <a:lstStyle/>
        <a:p>
          <a:pPr lvl="0" algn="l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900" b="1" kern="1200" dirty="0" smtClean="0"/>
            <a:t>Luna de miel</a:t>
          </a:r>
          <a:endParaRPr lang="es-ES_tradnl" sz="900" b="1" kern="1200" dirty="0"/>
        </a:p>
      </dsp:txBody>
      <dsp:txXfrm>
        <a:off x="2631373" y="4382815"/>
        <a:ext cx="1330294" cy="330465"/>
      </dsp:txXfrm>
    </dsp:sp>
    <dsp:sp modelId="{21097D37-646A-DA44-A4C3-AAE664978FC4}">
      <dsp:nvSpPr>
        <dsp:cNvPr id="0" name=""/>
        <dsp:cNvSpPr/>
      </dsp:nvSpPr>
      <dsp:spPr>
        <a:xfrm>
          <a:off x="2234640" y="4008602"/>
          <a:ext cx="633422" cy="633601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C9BFF2D-54A1-2A4E-9AB9-A4F5D8F83207}">
      <dsp:nvSpPr>
        <dsp:cNvPr id="0" name=""/>
        <dsp:cNvSpPr/>
      </dsp:nvSpPr>
      <dsp:spPr>
        <a:xfrm>
          <a:off x="3248059" y="3727175"/>
          <a:ext cx="1366048" cy="36621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9147" tIns="34290" rIns="34290" bIns="34290" numCol="1" spcCol="1270" anchor="ctr" anchorCtr="0">
          <a:noAutofit/>
        </a:bodyPr>
        <a:lstStyle/>
        <a:p>
          <a:pPr lvl="0" algn="l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900" b="1" kern="1200" smtClean="0"/>
            <a:t>Adaptación</a:t>
          </a:r>
          <a:endParaRPr lang="es-ES_tradnl" sz="900" b="1" kern="1200"/>
        </a:p>
      </dsp:txBody>
      <dsp:txXfrm>
        <a:off x="3265936" y="3745052"/>
        <a:ext cx="1330294" cy="330465"/>
      </dsp:txXfrm>
    </dsp:sp>
    <dsp:sp modelId="{31FCACCB-6F39-824A-900A-6A63145238F0}">
      <dsp:nvSpPr>
        <dsp:cNvPr id="0" name=""/>
        <dsp:cNvSpPr/>
      </dsp:nvSpPr>
      <dsp:spPr>
        <a:xfrm>
          <a:off x="2869203" y="3370839"/>
          <a:ext cx="633422" cy="633601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CAB564B-86B4-E245-B6BF-7217416385C2}">
      <dsp:nvSpPr>
        <dsp:cNvPr id="0" name=""/>
        <dsp:cNvSpPr/>
      </dsp:nvSpPr>
      <dsp:spPr>
        <a:xfrm>
          <a:off x="3652286" y="3024387"/>
          <a:ext cx="1366048" cy="36621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9147" tIns="34290" rIns="34290" bIns="34290" numCol="1" spcCol="1270" anchor="ctr" anchorCtr="0">
          <a:noAutofit/>
        </a:bodyPr>
        <a:lstStyle/>
        <a:p>
          <a:pPr lvl="0" algn="l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b="1" kern="1200" smtClean="0"/>
            <a:t>Responsabilidad</a:t>
          </a:r>
          <a:endParaRPr lang="pt-BR" sz="900" b="1" kern="1200"/>
        </a:p>
      </dsp:txBody>
      <dsp:txXfrm>
        <a:off x="3670163" y="3042264"/>
        <a:ext cx="1330294" cy="330465"/>
      </dsp:txXfrm>
    </dsp:sp>
    <dsp:sp modelId="{E6410021-0937-8649-87EF-96F5B459FE65}">
      <dsp:nvSpPr>
        <dsp:cNvPr id="0" name=""/>
        <dsp:cNvSpPr/>
      </dsp:nvSpPr>
      <dsp:spPr>
        <a:xfrm>
          <a:off x="3273430" y="2668572"/>
          <a:ext cx="633422" cy="633601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6F423FD-608B-E14E-88D0-4D78CB40C10C}">
      <dsp:nvSpPr>
        <dsp:cNvPr id="0" name=""/>
        <dsp:cNvSpPr/>
      </dsp:nvSpPr>
      <dsp:spPr>
        <a:xfrm>
          <a:off x="3940776" y="2281024"/>
          <a:ext cx="1366048" cy="36621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9147" tIns="34290" rIns="34290" bIns="34290" numCol="1" spcCol="1270" anchor="ctr" anchorCtr="0">
          <a:noAutofit/>
        </a:bodyPr>
        <a:lstStyle/>
        <a:p>
          <a:pPr lvl="0" algn="l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900" b="1" kern="1200" smtClean="0"/>
            <a:t>Rebeldía</a:t>
          </a:r>
          <a:endParaRPr lang="es-ES_tradnl" sz="900" b="1" kern="1200"/>
        </a:p>
      </dsp:txBody>
      <dsp:txXfrm>
        <a:off x="3958653" y="2298901"/>
        <a:ext cx="1330294" cy="330465"/>
      </dsp:txXfrm>
    </dsp:sp>
    <dsp:sp modelId="{A259643E-2866-7048-8831-2FE11A2296DC}">
      <dsp:nvSpPr>
        <dsp:cNvPr id="0" name=""/>
        <dsp:cNvSpPr/>
      </dsp:nvSpPr>
      <dsp:spPr>
        <a:xfrm>
          <a:off x="3561920" y="1924688"/>
          <a:ext cx="633422" cy="633601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C7F5B12-74A3-7445-A645-D72B0A55892D}">
      <dsp:nvSpPr>
        <dsp:cNvPr id="0" name=""/>
        <dsp:cNvSpPr/>
      </dsp:nvSpPr>
      <dsp:spPr>
        <a:xfrm>
          <a:off x="4104975" y="1542342"/>
          <a:ext cx="1366048" cy="36621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9147" tIns="34290" rIns="34290" bIns="34290" numCol="1" spcCol="1270" anchor="ctr" anchorCtr="0">
          <a:noAutofit/>
        </a:bodyPr>
        <a:lstStyle/>
        <a:p>
          <a:pPr lvl="0" algn="l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900" b="1" kern="1200" smtClean="0"/>
            <a:t>Cansancio</a:t>
          </a:r>
          <a:endParaRPr lang="fi-FI" sz="900" b="1" kern="1200"/>
        </a:p>
      </dsp:txBody>
      <dsp:txXfrm>
        <a:off x="4122852" y="1560219"/>
        <a:ext cx="1330294" cy="330465"/>
      </dsp:txXfrm>
    </dsp:sp>
    <dsp:sp modelId="{1BB39C51-D7F6-C34D-BE3B-034C53626507}">
      <dsp:nvSpPr>
        <dsp:cNvPr id="0" name=""/>
        <dsp:cNvSpPr/>
      </dsp:nvSpPr>
      <dsp:spPr>
        <a:xfrm>
          <a:off x="3726119" y="1186007"/>
          <a:ext cx="633422" cy="633601"/>
        </a:xfrm>
        <a:prstGeom prst="ellipse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8000" r="-28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542BB8B-9BC7-564D-90D1-10F5CB8A2615}">
      <dsp:nvSpPr>
        <dsp:cNvPr id="0" name=""/>
        <dsp:cNvSpPr/>
      </dsp:nvSpPr>
      <dsp:spPr>
        <a:xfrm>
          <a:off x="4194487" y="830191"/>
          <a:ext cx="1366048" cy="36621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9147" tIns="34290" rIns="34290" bIns="34290" numCol="1" spcCol="1270" anchor="ctr" anchorCtr="0">
          <a:noAutofit/>
        </a:bodyPr>
        <a:lstStyle/>
        <a:p>
          <a:pPr lvl="0" algn="l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900" b="1" kern="1200" smtClean="0"/>
            <a:t>Decisión</a:t>
          </a:r>
          <a:endParaRPr lang="es-ES_tradnl" sz="900" b="1" kern="1200"/>
        </a:p>
      </dsp:txBody>
      <dsp:txXfrm>
        <a:off x="4212364" y="848068"/>
        <a:ext cx="1330294" cy="330465"/>
      </dsp:txXfrm>
    </dsp:sp>
    <dsp:sp modelId="{17DF7540-71AF-7946-BF59-C0FD16E2601B}">
      <dsp:nvSpPr>
        <dsp:cNvPr id="0" name=""/>
        <dsp:cNvSpPr/>
      </dsp:nvSpPr>
      <dsp:spPr>
        <a:xfrm>
          <a:off x="3815631" y="473855"/>
          <a:ext cx="633422" cy="633601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454533-2633-BA41-B3BB-2B88B826AC5D}">
      <dsp:nvSpPr>
        <dsp:cNvPr id="0" name=""/>
        <dsp:cNvSpPr/>
      </dsp:nvSpPr>
      <dsp:spPr>
        <a:xfrm>
          <a:off x="997238" y="2373357"/>
          <a:ext cx="1159396" cy="995189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2700" rIns="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NUCLEAR</a:t>
          </a:r>
          <a:endParaRPr lang="en-US" sz="1000" b="1" kern="1200" dirty="0"/>
        </a:p>
      </dsp:txBody>
      <dsp:txXfrm>
        <a:off x="1176787" y="2527476"/>
        <a:ext cx="800298" cy="686951"/>
      </dsp:txXfrm>
    </dsp:sp>
    <dsp:sp modelId="{E659EFA9-50AA-6742-A4E2-85FEE8D918A6}">
      <dsp:nvSpPr>
        <dsp:cNvPr id="0" name=""/>
        <dsp:cNvSpPr/>
      </dsp:nvSpPr>
      <dsp:spPr>
        <a:xfrm>
          <a:off x="1025098" y="2818465"/>
          <a:ext cx="135012" cy="1166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990643-13B3-784B-9338-F1EB8A15F6D3}">
      <dsp:nvSpPr>
        <dsp:cNvPr id="0" name=""/>
        <dsp:cNvSpPr/>
      </dsp:nvSpPr>
      <dsp:spPr>
        <a:xfrm>
          <a:off x="0" y="1823275"/>
          <a:ext cx="1159396" cy="995189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21838E-7A49-5F47-9BD0-A5A4D24D2447}">
      <dsp:nvSpPr>
        <dsp:cNvPr id="0" name=""/>
        <dsp:cNvSpPr/>
      </dsp:nvSpPr>
      <dsp:spPr>
        <a:xfrm>
          <a:off x="793647" y="2686400"/>
          <a:ext cx="135012" cy="1166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6B2CAF-EA64-914C-91F7-5A3135B9D84A}">
      <dsp:nvSpPr>
        <dsp:cNvPr id="0" name=""/>
        <dsp:cNvSpPr/>
      </dsp:nvSpPr>
      <dsp:spPr>
        <a:xfrm>
          <a:off x="1995191" y="1820265"/>
          <a:ext cx="1159396" cy="995189"/>
        </a:xfrm>
        <a:prstGeom prst="hexagon">
          <a:avLst>
            <a:gd name="adj" fmla="val 25000"/>
            <a:gd name="vf" fmla="val 115470"/>
          </a:avLst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2700" rIns="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EXTENSA</a:t>
          </a:r>
          <a:endParaRPr lang="en-US" sz="1000" b="1" kern="1200" dirty="0"/>
        </a:p>
      </dsp:txBody>
      <dsp:txXfrm>
        <a:off x="2174740" y="1974384"/>
        <a:ext cx="800298" cy="686951"/>
      </dsp:txXfrm>
    </dsp:sp>
    <dsp:sp modelId="{34326662-0F29-954C-BF86-3277CE7E39A0}">
      <dsp:nvSpPr>
        <dsp:cNvPr id="0" name=""/>
        <dsp:cNvSpPr/>
      </dsp:nvSpPr>
      <dsp:spPr>
        <a:xfrm>
          <a:off x="2793124" y="2681132"/>
          <a:ext cx="135012" cy="1166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F41C4E-3AD9-E64E-AE43-D64D81B2440B}">
      <dsp:nvSpPr>
        <dsp:cNvPr id="0" name=""/>
        <dsp:cNvSpPr/>
      </dsp:nvSpPr>
      <dsp:spPr>
        <a:xfrm>
          <a:off x="2992429" y="2371476"/>
          <a:ext cx="1159396" cy="995189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1B0EDC-2154-7B45-9561-9E12A092A16E}">
      <dsp:nvSpPr>
        <dsp:cNvPr id="0" name=""/>
        <dsp:cNvSpPr/>
      </dsp:nvSpPr>
      <dsp:spPr>
        <a:xfrm>
          <a:off x="3020289" y="2814326"/>
          <a:ext cx="135012" cy="1166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C052AC-0F4B-F647-AEC7-BF0C807888F7}">
      <dsp:nvSpPr>
        <dsp:cNvPr id="0" name=""/>
        <dsp:cNvSpPr/>
      </dsp:nvSpPr>
      <dsp:spPr>
        <a:xfrm>
          <a:off x="997238" y="1273193"/>
          <a:ext cx="1159396" cy="995189"/>
        </a:xfrm>
        <a:prstGeom prst="hexagon">
          <a:avLst>
            <a:gd name="adj" fmla="val 25000"/>
            <a:gd name="vf" fmla="val 115470"/>
          </a:avLst>
        </a:prstGeom>
        <a:solidFill>
          <a:srgbClr val="7425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2700" rIns="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1" kern="1200" dirty="0" smtClean="0"/>
            <a:t>MONOPARENTAL</a:t>
          </a:r>
          <a:endParaRPr lang="es-ES" sz="1000" b="1" kern="1200" dirty="0"/>
        </a:p>
      </dsp:txBody>
      <dsp:txXfrm>
        <a:off x="1176787" y="1427312"/>
        <a:ext cx="800298" cy="686951"/>
      </dsp:txXfrm>
    </dsp:sp>
    <dsp:sp modelId="{F20A20DC-D268-BA40-82E1-44572CB628AA}">
      <dsp:nvSpPr>
        <dsp:cNvPr id="0" name=""/>
        <dsp:cNvSpPr/>
      </dsp:nvSpPr>
      <dsp:spPr>
        <a:xfrm>
          <a:off x="1786599" y="1286738"/>
          <a:ext cx="135012" cy="1166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3FDDF2-2686-1B45-8C7D-ACF0F405F65E}">
      <dsp:nvSpPr>
        <dsp:cNvPr id="0" name=""/>
        <dsp:cNvSpPr/>
      </dsp:nvSpPr>
      <dsp:spPr>
        <a:xfrm>
          <a:off x="1995191" y="719725"/>
          <a:ext cx="1159396" cy="995189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295236-9D08-6F47-AF7E-56146225C728}">
      <dsp:nvSpPr>
        <dsp:cNvPr id="0" name=""/>
        <dsp:cNvSpPr/>
      </dsp:nvSpPr>
      <dsp:spPr>
        <a:xfrm>
          <a:off x="2028051" y="1160694"/>
          <a:ext cx="135012" cy="1166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36FBC6-3034-7342-8834-80805F878D6F}">
      <dsp:nvSpPr>
        <dsp:cNvPr id="0" name=""/>
        <dsp:cNvSpPr/>
      </dsp:nvSpPr>
      <dsp:spPr>
        <a:xfrm>
          <a:off x="2992429" y="1270936"/>
          <a:ext cx="1159396" cy="995189"/>
        </a:xfrm>
        <a:prstGeom prst="hexagon">
          <a:avLst>
            <a:gd name="adj" fmla="val 25000"/>
            <a:gd name="vf" fmla="val 11547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2700" rIns="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1" kern="1200" dirty="0" smtClean="0"/>
            <a:t>DE SEPARADOS</a:t>
          </a:r>
          <a:endParaRPr lang="pt-BR" sz="1000" b="1" kern="1200" dirty="0"/>
        </a:p>
      </dsp:txBody>
      <dsp:txXfrm>
        <a:off x="3171978" y="1425055"/>
        <a:ext cx="800298" cy="686951"/>
      </dsp:txXfrm>
    </dsp:sp>
    <dsp:sp modelId="{D7AE6793-3EDD-4E4A-8DE9-979D758BEF84}">
      <dsp:nvSpPr>
        <dsp:cNvPr id="0" name=""/>
        <dsp:cNvSpPr/>
      </dsp:nvSpPr>
      <dsp:spPr>
        <a:xfrm>
          <a:off x="3995383" y="1711904"/>
          <a:ext cx="135012" cy="1166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8243D-7EF0-D94F-B6D8-2A8BADA8EA1C}">
      <dsp:nvSpPr>
        <dsp:cNvPr id="0" name=""/>
        <dsp:cNvSpPr/>
      </dsp:nvSpPr>
      <dsp:spPr>
        <a:xfrm>
          <a:off x="3989668" y="1830424"/>
          <a:ext cx="1159396" cy="995189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2E230C-FAB3-E14A-8761-F6FFA7541DC0}">
      <dsp:nvSpPr>
        <dsp:cNvPr id="0" name=""/>
        <dsp:cNvSpPr/>
      </dsp:nvSpPr>
      <dsp:spPr>
        <a:xfrm>
          <a:off x="4215404" y="1848484"/>
          <a:ext cx="135012" cy="1166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E11F15-9E12-0A4E-BB31-E4DE9790416A}">
      <dsp:nvSpPr>
        <dsp:cNvPr id="0" name=""/>
        <dsp:cNvSpPr/>
      </dsp:nvSpPr>
      <dsp:spPr>
        <a:xfrm>
          <a:off x="3989668" y="730260"/>
          <a:ext cx="1159396" cy="995189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571681"/>
            <a:satOff val="1111"/>
            <a:lumOff val="14119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2700" rIns="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000" b="1" kern="1200" dirty="0" smtClean="0"/>
            <a:t>HIJOS ADOPTIVOS</a:t>
          </a:r>
          <a:endParaRPr lang="es-ES_tradnl" sz="1000" b="1" kern="1200" dirty="0"/>
        </a:p>
      </dsp:txBody>
      <dsp:txXfrm>
        <a:off x="4169217" y="884379"/>
        <a:ext cx="800298" cy="686951"/>
      </dsp:txXfrm>
    </dsp:sp>
    <dsp:sp modelId="{770D49FF-3BB5-DA4C-881D-4B4FD24EEC6D}">
      <dsp:nvSpPr>
        <dsp:cNvPr id="0" name=""/>
        <dsp:cNvSpPr/>
      </dsp:nvSpPr>
      <dsp:spPr>
        <a:xfrm>
          <a:off x="4992621" y="1176496"/>
          <a:ext cx="135012" cy="1166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8B51D3-FF27-7B4C-9CCB-4C06E45E6A3A}">
      <dsp:nvSpPr>
        <dsp:cNvPr id="0" name=""/>
        <dsp:cNvSpPr/>
      </dsp:nvSpPr>
      <dsp:spPr>
        <a:xfrm>
          <a:off x="4987621" y="1285610"/>
          <a:ext cx="1159396" cy="995189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82AC14-F4DE-344E-BC32-97EE95039EC8}">
      <dsp:nvSpPr>
        <dsp:cNvPr id="0" name=""/>
        <dsp:cNvSpPr/>
      </dsp:nvSpPr>
      <dsp:spPr>
        <a:xfrm>
          <a:off x="5218357" y="1307808"/>
          <a:ext cx="135012" cy="1166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C38703-024F-4843-9549-19081A09D514}">
      <dsp:nvSpPr>
        <dsp:cNvPr id="0" name=""/>
        <dsp:cNvSpPr/>
      </dsp:nvSpPr>
      <dsp:spPr>
        <a:xfrm>
          <a:off x="4987621" y="2384269"/>
          <a:ext cx="1159396" cy="995189"/>
        </a:xfrm>
        <a:prstGeom prst="hexagon">
          <a:avLst>
            <a:gd name="adj" fmla="val 25000"/>
            <a:gd name="vf" fmla="val 115470"/>
          </a:avLst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2700" rIns="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1" kern="1200" dirty="0" smtClean="0"/>
            <a:t>HOMOPARENTAL</a:t>
          </a:r>
          <a:endParaRPr lang="es-ES" sz="1000" b="1" kern="1200" dirty="0"/>
        </a:p>
      </dsp:txBody>
      <dsp:txXfrm>
        <a:off x="5167170" y="2538388"/>
        <a:ext cx="800298" cy="686951"/>
      </dsp:txXfrm>
    </dsp:sp>
    <dsp:sp modelId="{EDB1B318-BF34-BF43-B8AA-EEB4894736EF}">
      <dsp:nvSpPr>
        <dsp:cNvPr id="0" name=""/>
        <dsp:cNvSpPr/>
      </dsp:nvSpPr>
      <dsp:spPr>
        <a:xfrm>
          <a:off x="5216928" y="3256047"/>
          <a:ext cx="135012" cy="1166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2E61B8-C27C-9F4C-9BFB-9586791FFFF7}">
      <dsp:nvSpPr>
        <dsp:cNvPr id="0" name=""/>
        <dsp:cNvSpPr/>
      </dsp:nvSpPr>
      <dsp:spPr>
        <a:xfrm>
          <a:off x="3989668" y="2929083"/>
          <a:ext cx="1159396" cy="995189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FF6216-BC72-F54C-819D-E53DBFA9C52C}">
      <dsp:nvSpPr>
        <dsp:cNvPr id="0" name=""/>
        <dsp:cNvSpPr/>
      </dsp:nvSpPr>
      <dsp:spPr>
        <a:xfrm>
          <a:off x="5001908" y="3365913"/>
          <a:ext cx="135012" cy="1166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5D4E9E-A2C7-304B-B985-5E4181E78A6A}">
      <dsp:nvSpPr>
        <dsp:cNvPr id="0" name=""/>
        <dsp:cNvSpPr/>
      </dsp:nvSpPr>
      <dsp:spPr>
        <a:xfrm>
          <a:off x="1994476" y="2923063"/>
          <a:ext cx="1159396" cy="995189"/>
        </a:xfrm>
        <a:prstGeom prst="hexagon">
          <a:avLst>
            <a:gd name="adj" fmla="val 25000"/>
            <a:gd name="vf" fmla="val 115470"/>
          </a:avLst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2700" rIns="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s-IS" sz="1000" b="1" kern="1200" dirty="0" smtClean="0"/>
            <a:t>ENSAMBLADA</a:t>
          </a:r>
          <a:endParaRPr lang="is-IS" sz="1000" b="1" kern="1200" dirty="0"/>
        </a:p>
      </dsp:txBody>
      <dsp:txXfrm>
        <a:off x="2174025" y="3077182"/>
        <a:ext cx="800298" cy="686951"/>
      </dsp:txXfrm>
    </dsp:sp>
    <dsp:sp modelId="{8FD3EB2B-6890-0749-BD37-502B7F41A433}">
      <dsp:nvSpPr>
        <dsp:cNvPr id="0" name=""/>
        <dsp:cNvSpPr/>
      </dsp:nvSpPr>
      <dsp:spPr>
        <a:xfrm>
          <a:off x="2027337" y="3364032"/>
          <a:ext cx="135012" cy="1166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F727E9-8BBE-FF44-B869-159528AFD22C}">
      <dsp:nvSpPr>
        <dsp:cNvPr id="0" name=""/>
        <dsp:cNvSpPr/>
      </dsp:nvSpPr>
      <dsp:spPr>
        <a:xfrm>
          <a:off x="996524" y="3476155"/>
          <a:ext cx="1159396" cy="995189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8000" r="-28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2A0213-DC93-D44C-A457-51C450562843}">
      <dsp:nvSpPr>
        <dsp:cNvPr id="0" name=""/>
        <dsp:cNvSpPr/>
      </dsp:nvSpPr>
      <dsp:spPr>
        <a:xfrm>
          <a:off x="1785885" y="3490077"/>
          <a:ext cx="135012" cy="1166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90DD27-7088-E442-A6C8-06B10AD56F83}">
      <dsp:nvSpPr>
        <dsp:cNvPr id="0" name=""/>
        <dsp:cNvSpPr/>
      </dsp:nvSpPr>
      <dsp:spPr>
        <a:xfrm>
          <a:off x="5979859" y="2941876"/>
          <a:ext cx="1159396" cy="995189"/>
        </a:xfrm>
        <a:prstGeom prst="hexagon">
          <a:avLst>
            <a:gd name="adj" fmla="val 25000"/>
            <a:gd name="vf" fmla="val 115470"/>
          </a:avLst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2700" rIns="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000" b="1" kern="1200" dirty="0" smtClean="0"/>
            <a:t>DE ABUELOS </a:t>
          </a:r>
          <a:endParaRPr lang="es-ES_tradnl" sz="1000" b="1" kern="1200" dirty="0"/>
        </a:p>
      </dsp:txBody>
      <dsp:txXfrm>
        <a:off x="6159408" y="3095995"/>
        <a:ext cx="800298" cy="686951"/>
      </dsp:txXfrm>
    </dsp:sp>
    <dsp:sp modelId="{8DCE8431-2F1A-2D4A-B42F-FEFF9FDABD24}">
      <dsp:nvSpPr>
        <dsp:cNvPr id="0" name=""/>
        <dsp:cNvSpPr/>
      </dsp:nvSpPr>
      <dsp:spPr>
        <a:xfrm>
          <a:off x="6209881" y="3813654"/>
          <a:ext cx="135012" cy="1166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A62C11-E3A9-7946-87AF-6F20C4D3D3F1}">
      <dsp:nvSpPr>
        <dsp:cNvPr id="0" name=""/>
        <dsp:cNvSpPr/>
      </dsp:nvSpPr>
      <dsp:spPr>
        <a:xfrm>
          <a:off x="4982620" y="3487067"/>
          <a:ext cx="1159396" cy="995189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704B9A-DBFB-2A4B-91C6-9B72508FCCBE}">
      <dsp:nvSpPr>
        <dsp:cNvPr id="0" name=""/>
        <dsp:cNvSpPr/>
      </dsp:nvSpPr>
      <dsp:spPr>
        <a:xfrm>
          <a:off x="5994860" y="3923897"/>
          <a:ext cx="135012" cy="1166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E43B07-7492-B84C-9330-291A6BB1D0F4}">
      <dsp:nvSpPr>
        <dsp:cNvPr id="0" name=""/>
        <dsp:cNvSpPr/>
      </dsp:nvSpPr>
      <dsp:spPr>
        <a:xfrm>
          <a:off x="5984145" y="741171"/>
          <a:ext cx="1159396" cy="995189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1143361"/>
            <a:satOff val="2221"/>
            <a:lumOff val="28237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2700" rIns="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000" b="1" kern="1200" dirty="0" smtClean="0"/>
            <a:t>ARCOIRIS</a:t>
          </a:r>
          <a:endParaRPr lang="es-ES_tradnl" sz="1000" b="1" kern="1200" dirty="0"/>
        </a:p>
      </dsp:txBody>
      <dsp:txXfrm>
        <a:off x="6163694" y="895290"/>
        <a:ext cx="800298" cy="686951"/>
      </dsp:txXfrm>
    </dsp:sp>
    <dsp:sp modelId="{4D2E2399-5697-DE46-A3FD-84906A343345}">
      <dsp:nvSpPr>
        <dsp:cNvPr id="0" name=""/>
        <dsp:cNvSpPr/>
      </dsp:nvSpPr>
      <dsp:spPr>
        <a:xfrm>
          <a:off x="6786364" y="1616336"/>
          <a:ext cx="135012" cy="1166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283250-0A76-F848-B277-DF64A98438D4}">
      <dsp:nvSpPr>
        <dsp:cNvPr id="0" name=""/>
        <dsp:cNvSpPr/>
      </dsp:nvSpPr>
      <dsp:spPr>
        <a:xfrm>
          <a:off x="5984145" y="1839830"/>
          <a:ext cx="1159396" cy="995189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AD1659-AFC9-1847-8E32-B8FDA671240C}">
      <dsp:nvSpPr>
        <dsp:cNvPr id="0" name=""/>
        <dsp:cNvSpPr/>
      </dsp:nvSpPr>
      <dsp:spPr>
        <a:xfrm>
          <a:off x="6786364" y="1845850"/>
          <a:ext cx="135012" cy="1166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81A81E-A035-0C49-92F9-2E458ED41CCD}">
      <dsp:nvSpPr>
        <dsp:cNvPr id="0" name=""/>
        <dsp:cNvSpPr/>
      </dsp:nvSpPr>
      <dsp:spPr>
        <a:xfrm rot="5400000">
          <a:off x="-186606" y="978500"/>
          <a:ext cx="820786" cy="991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887880-7BF2-2B4D-98A6-F81CB52CF271}">
      <dsp:nvSpPr>
        <dsp:cNvPr id="0" name=""/>
        <dsp:cNvSpPr/>
      </dsp:nvSpPr>
      <dsp:spPr>
        <a:xfrm>
          <a:off x="544" y="452214"/>
          <a:ext cx="1101976" cy="66118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000" b="1" kern="1200" dirty="0" smtClean="0"/>
            <a:t>acordeón </a:t>
          </a:r>
          <a:endParaRPr lang="es-ES_tradnl" sz="1000" b="1" kern="1200" dirty="0"/>
        </a:p>
      </dsp:txBody>
      <dsp:txXfrm>
        <a:off x="19909" y="471579"/>
        <a:ext cx="1063246" cy="622455"/>
      </dsp:txXfrm>
    </dsp:sp>
    <dsp:sp modelId="{D7E6D49C-6934-8448-BE13-7C3B040DFDEC}">
      <dsp:nvSpPr>
        <dsp:cNvPr id="0" name=""/>
        <dsp:cNvSpPr/>
      </dsp:nvSpPr>
      <dsp:spPr>
        <a:xfrm rot="5400000">
          <a:off x="-186606" y="1804982"/>
          <a:ext cx="820786" cy="9917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D2824A-2B6D-474D-BDED-8E0471E87B3B}">
      <dsp:nvSpPr>
        <dsp:cNvPr id="0" name=""/>
        <dsp:cNvSpPr/>
      </dsp:nvSpPr>
      <dsp:spPr>
        <a:xfrm>
          <a:off x="544" y="1278696"/>
          <a:ext cx="1101976" cy="66118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000" b="1" kern="1200" smtClean="0"/>
            <a:t>agotada </a:t>
          </a:r>
          <a:endParaRPr lang="hr-HR" sz="1000" b="1" kern="1200"/>
        </a:p>
      </dsp:txBody>
      <dsp:txXfrm>
        <a:off x="19909" y="1298061"/>
        <a:ext cx="1063246" cy="622455"/>
      </dsp:txXfrm>
    </dsp:sp>
    <dsp:sp modelId="{C8A3FB39-B094-ED4F-A3DD-C53D8C3E955A}">
      <dsp:nvSpPr>
        <dsp:cNvPr id="0" name=""/>
        <dsp:cNvSpPr/>
      </dsp:nvSpPr>
      <dsp:spPr>
        <a:xfrm rot="5400000">
          <a:off x="-186606" y="2631464"/>
          <a:ext cx="820786" cy="9917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FFFA0D-CF7F-0743-8FAE-ECEBD7400C87}">
      <dsp:nvSpPr>
        <dsp:cNvPr id="0" name=""/>
        <dsp:cNvSpPr/>
      </dsp:nvSpPr>
      <dsp:spPr>
        <a:xfrm>
          <a:off x="544" y="2105178"/>
          <a:ext cx="1101976" cy="66118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000" b="1" kern="1200" smtClean="0"/>
            <a:t>cambiantes </a:t>
          </a:r>
          <a:endParaRPr lang="es-ES_tradnl" sz="1000" b="1" kern="1200"/>
        </a:p>
      </dsp:txBody>
      <dsp:txXfrm>
        <a:off x="19909" y="2124543"/>
        <a:ext cx="1063246" cy="622455"/>
      </dsp:txXfrm>
    </dsp:sp>
    <dsp:sp modelId="{0FEC441A-A6FC-C147-AA24-8DB338B070C6}">
      <dsp:nvSpPr>
        <dsp:cNvPr id="0" name=""/>
        <dsp:cNvSpPr/>
      </dsp:nvSpPr>
      <dsp:spPr>
        <a:xfrm rot="5400000">
          <a:off x="-186606" y="3457947"/>
          <a:ext cx="820786" cy="9917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56CF3D-F285-1545-8802-2067DF63913F}">
      <dsp:nvSpPr>
        <dsp:cNvPr id="0" name=""/>
        <dsp:cNvSpPr/>
      </dsp:nvSpPr>
      <dsp:spPr>
        <a:xfrm>
          <a:off x="544" y="2931660"/>
          <a:ext cx="1101976" cy="66118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000" b="1" kern="1200" smtClean="0"/>
            <a:t>con un fantasma </a:t>
          </a:r>
          <a:endParaRPr lang="es-ES_tradnl" sz="1000" b="1" kern="1200"/>
        </a:p>
      </dsp:txBody>
      <dsp:txXfrm>
        <a:off x="19909" y="2951025"/>
        <a:ext cx="1063246" cy="622455"/>
      </dsp:txXfrm>
    </dsp:sp>
    <dsp:sp modelId="{C6DA9D6C-4734-A946-90D3-D390856CAEF4}">
      <dsp:nvSpPr>
        <dsp:cNvPr id="0" name=""/>
        <dsp:cNvSpPr/>
      </dsp:nvSpPr>
      <dsp:spPr>
        <a:xfrm>
          <a:off x="226634" y="3871188"/>
          <a:ext cx="1459932" cy="9917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32616A-8A97-784A-B0BE-9917E5343EE2}">
      <dsp:nvSpPr>
        <dsp:cNvPr id="0" name=""/>
        <dsp:cNvSpPr/>
      </dsp:nvSpPr>
      <dsp:spPr>
        <a:xfrm>
          <a:off x="544" y="3758142"/>
          <a:ext cx="1101976" cy="66118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1" kern="1200" smtClean="0"/>
            <a:t>conflictiva </a:t>
          </a:r>
          <a:endParaRPr lang="es-ES" sz="1000" b="1" kern="1200"/>
        </a:p>
      </dsp:txBody>
      <dsp:txXfrm>
        <a:off x="19909" y="3777507"/>
        <a:ext cx="1063246" cy="622455"/>
      </dsp:txXfrm>
    </dsp:sp>
    <dsp:sp modelId="{6E3AEAE0-0145-4B46-A910-AA26E17F7E7A}">
      <dsp:nvSpPr>
        <dsp:cNvPr id="0" name=""/>
        <dsp:cNvSpPr/>
      </dsp:nvSpPr>
      <dsp:spPr>
        <a:xfrm rot="16200000">
          <a:off x="1279021" y="3457947"/>
          <a:ext cx="820786" cy="991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8E950B-0114-E04F-8CD4-8034340A100A}">
      <dsp:nvSpPr>
        <dsp:cNvPr id="0" name=""/>
        <dsp:cNvSpPr/>
      </dsp:nvSpPr>
      <dsp:spPr>
        <a:xfrm>
          <a:off x="1466172" y="3758142"/>
          <a:ext cx="1101976" cy="66118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000" b="1" kern="1200" dirty="0" smtClean="0"/>
            <a:t>de abuelos </a:t>
          </a:r>
          <a:endParaRPr lang="es-ES_tradnl" sz="1000" b="1" kern="1200" dirty="0"/>
        </a:p>
      </dsp:txBody>
      <dsp:txXfrm>
        <a:off x="1485537" y="3777507"/>
        <a:ext cx="1063246" cy="622455"/>
      </dsp:txXfrm>
    </dsp:sp>
    <dsp:sp modelId="{131F4FE4-0DC0-2F45-B523-38BC589CEA68}">
      <dsp:nvSpPr>
        <dsp:cNvPr id="0" name=""/>
        <dsp:cNvSpPr/>
      </dsp:nvSpPr>
      <dsp:spPr>
        <a:xfrm rot="16200000">
          <a:off x="1279021" y="2631464"/>
          <a:ext cx="820786" cy="9917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56C403-82DC-074B-BF00-7ED81344388F}">
      <dsp:nvSpPr>
        <dsp:cNvPr id="0" name=""/>
        <dsp:cNvSpPr/>
      </dsp:nvSpPr>
      <dsp:spPr>
        <a:xfrm>
          <a:off x="1466172" y="2931660"/>
          <a:ext cx="1101976" cy="66118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000" b="1" kern="1200" dirty="0" smtClean="0"/>
            <a:t>de hijos adoptivos</a:t>
          </a:r>
          <a:endParaRPr lang="es-ES_tradnl" sz="1000" b="1" kern="1200" dirty="0"/>
        </a:p>
      </dsp:txBody>
      <dsp:txXfrm>
        <a:off x="1485537" y="2951025"/>
        <a:ext cx="1063246" cy="622455"/>
      </dsp:txXfrm>
    </dsp:sp>
    <dsp:sp modelId="{4E42B4A7-4830-8247-AE8E-BE030FF729F1}">
      <dsp:nvSpPr>
        <dsp:cNvPr id="0" name=""/>
        <dsp:cNvSpPr/>
      </dsp:nvSpPr>
      <dsp:spPr>
        <a:xfrm rot="16200000">
          <a:off x="1279021" y="1804982"/>
          <a:ext cx="820786" cy="9917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E2BB60-DF77-AC4F-B337-804E611963AB}">
      <dsp:nvSpPr>
        <dsp:cNvPr id="0" name=""/>
        <dsp:cNvSpPr/>
      </dsp:nvSpPr>
      <dsp:spPr>
        <a:xfrm>
          <a:off x="1466172" y="2105178"/>
          <a:ext cx="1101976" cy="66118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b="1" kern="1200" smtClean="0"/>
            <a:t>de madre soltera </a:t>
          </a:r>
          <a:endParaRPr lang="it-IT" sz="1000" b="1" kern="1200"/>
        </a:p>
      </dsp:txBody>
      <dsp:txXfrm>
        <a:off x="1485537" y="2124543"/>
        <a:ext cx="1063246" cy="622455"/>
      </dsp:txXfrm>
    </dsp:sp>
    <dsp:sp modelId="{ABC0613B-02D3-F342-96FF-800E139E232C}">
      <dsp:nvSpPr>
        <dsp:cNvPr id="0" name=""/>
        <dsp:cNvSpPr/>
      </dsp:nvSpPr>
      <dsp:spPr>
        <a:xfrm rot="16200000">
          <a:off x="1279021" y="978500"/>
          <a:ext cx="820786" cy="9917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7F2E35-14F5-2A48-B4C3-231723399614}">
      <dsp:nvSpPr>
        <dsp:cNvPr id="0" name=""/>
        <dsp:cNvSpPr/>
      </dsp:nvSpPr>
      <dsp:spPr>
        <a:xfrm>
          <a:off x="1466172" y="1278696"/>
          <a:ext cx="1101976" cy="66118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000" b="1" kern="1200" smtClean="0"/>
            <a:t>de padres divorciados y separados </a:t>
          </a:r>
          <a:endParaRPr lang="es-ES_tradnl" sz="1000" b="1" kern="1200"/>
        </a:p>
      </dsp:txBody>
      <dsp:txXfrm>
        <a:off x="1485537" y="1298061"/>
        <a:ext cx="1063246" cy="622455"/>
      </dsp:txXfrm>
    </dsp:sp>
    <dsp:sp modelId="{2698D2AA-6069-294C-B805-90AE0FE53BAA}">
      <dsp:nvSpPr>
        <dsp:cNvPr id="0" name=""/>
        <dsp:cNvSpPr/>
      </dsp:nvSpPr>
      <dsp:spPr>
        <a:xfrm>
          <a:off x="1692262" y="565259"/>
          <a:ext cx="1459932" cy="9917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F9CB30-DA74-8E49-92A0-F6BCF1E52FC3}">
      <dsp:nvSpPr>
        <dsp:cNvPr id="0" name=""/>
        <dsp:cNvSpPr/>
      </dsp:nvSpPr>
      <dsp:spPr>
        <a:xfrm>
          <a:off x="1466172" y="452214"/>
          <a:ext cx="1101976" cy="66118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1" kern="1200" dirty="0" smtClean="0"/>
            <a:t>de separados</a:t>
          </a:r>
          <a:endParaRPr lang="pt-BR" sz="1000" b="1" kern="1200" dirty="0"/>
        </a:p>
      </dsp:txBody>
      <dsp:txXfrm>
        <a:off x="1485537" y="471579"/>
        <a:ext cx="1063246" cy="622455"/>
      </dsp:txXfrm>
    </dsp:sp>
    <dsp:sp modelId="{80A45878-84B9-5845-86B1-E1FE89A14634}">
      <dsp:nvSpPr>
        <dsp:cNvPr id="0" name=""/>
        <dsp:cNvSpPr/>
      </dsp:nvSpPr>
      <dsp:spPr>
        <a:xfrm rot="5400000">
          <a:off x="2744649" y="978500"/>
          <a:ext cx="820786" cy="991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7EEB97-3BC9-DD4E-8A1B-390DAAD8D894}">
      <dsp:nvSpPr>
        <dsp:cNvPr id="0" name=""/>
        <dsp:cNvSpPr/>
      </dsp:nvSpPr>
      <dsp:spPr>
        <a:xfrm>
          <a:off x="2931800" y="452214"/>
          <a:ext cx="1101976" cy="66118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000" b="1" kern="1200" smtClean="0"/>
            <a:t>de soporte </a:t>
          </a:r>
          <a:endParaRPr lang="hu-HU" sz="1000" b="1" kern="1200"/>
        </a:p>
      </dsp:txBody>
      <dsp:txXfrm>
        <a:off x="2951165" y="471579"/>
        <a:ext cx="1063246" cy="622455"/>
      </dsp:txXfrm>
    </dsp:sp>
    <dsp:sp modelId="{86AE8E84-B999-1046-B680-888576FD0661}">
      <dsp:nvSpPr>
        <dsp:cNvPr id="0" name=""/>
        <dsp:cNvSpPr/>
      </dsp:nvSpPr>
      <dsp:spPr>
        <a:xfrm rot="5400000">
          <a:off x="2744649" y="1804982"/>
          <a:ext cx="820786" cy="9917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CAB0AC-CA7F-AF46-8393-CB9093E9EB50}">
      <dsp:nvSpPr>
        <dsp:cNvPr id="0" name=""/>
        <dsp:cNvSpPr/>
      </dsp:nvSpPr>
      <dsp:spPr>
        <a:xfrm>
          <a:off x="2931800" y="1278696"/>
          <a:ext cx="1101976" cy="66118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000" b="1" kern="1200" smtClean="0"/>
            <a:t>del niño con madrastra o padrastro </a:t>
          </a:r>
          <a:endParaRPr lang="es-ES_tradnl" sz="1000" b="1" kern="1200"/>
        </a:p>
      </dsp:txBody>
      <dsp:txXfrm>
        <a:off x="2951165" y="1298061"/>
        <a:ext cx="1063246" cy="622455"/>
      </dsp:txXfrm>
    </dsp:sp>
    <dsp:sp modelId="{F3F61B4A-E023-7E4B-A695-D59F06A2F4D3}">
      <dsp:nvSpPr>
        <dsp:cNvPr id="0" name=""/>
        <dsp:cNvSpPr/>
      </dsp:nvSpPr>
      <dsp:spPr>
        <a:xfrm rot="5400000">
          <a:off x="2744649" y="2631464"/>
          <a:ext cx="820786" cy="9917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E232D9-B43E-D549-8B14-BCA6E984C714}">
      <dsp:nvSpPr>
        <dsp:cNvPr id="0" name=""/>
        <dsp:cNvSpPr/>
      </dsp:nvSpPr>
      <dsp:spPr>
        <a:xfrm>
          <a:off x="2931800" y="2105178"/>
          <a:ext cx="1101976" cy="66118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1" kern="1200" smtClean="0"/>
            <a:t>descontroladas </a:t>
          </a:r>
          <a:endParaRPr lang="pt-BR" sz="1000" b="1" kern="1200"/>
        </a:p>
      </dsp:txBody>
      <dsp:txXfrm>
        <a:off x="2951165" y="2124543"/>
        <a:ext cx="1063246" cy="622455"/>
      </dsp:txXfrm>
    </dsp:sp>
    <dsp:sp modelId="{7E77BA0D-7824-4F47-B49F-97182A0C09B2}">
      <dsp:nvSpPr>
        <dsp:cNvPr id="0" name=""/>
        <dsp:cNvSpPr/>
      </dsp:nvSpPr>
      <dsp:spPr>
        <a:xfrm rot="5400000">
          <a:off x="2744649" y="3457947"/>
          <a:ext cx="820786" cy="9917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3370F8-A0DE-974A-91DB-0AAD2EC4C8DF}">
      <dsp:nvSpPr>
        <dsp:cNvPr id="0" name=""/>
        <dsp:cNvSpPr/>
      </dsp:nvSpPr>
      <dsp:spPr>
        <a:xfrm>
          <a:off x="2931800" y="2931660"/>
          <a:ext cx="1101976" cy="66118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s-IS" sz="1000" b="1" kern="1200" smtClean="0"/>
            <a:t>ensamblada</a:t>
          </a:r>
          <a:endParaRPr lang="is-IS" sz="1000" b="1" kern="1200"/>
        </a:p>
      </dsp:txBody>
      <dsp:txXfrm>
        <a:off x="2951165" y="2951025"/>
        <a:ext cx="1063246" cy="622455"/>
      </dsp:txXfrm>
    </dsp:sp>
    <dsp:sp modelId="{79EBDAC3-9EAD-3349-B1B0-8831C555B2F8}">
      <dsp:nvSpPr>
        <dsp:cNvPr id="0" name=""/>
        <dsp:cNvSpPr/>
      </dsp:nvSpPr>
      <dsp:spPr>
        <a:xfrm>
          <a:off x="3157890" y="3871188"/>
          <a:ext cx="1459932" cy="9917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293EF-B79A-4D42-9080-9963D2100208}">
      <dsp:nvSpPr>
        <dsp:cNvPr id="0" name=""/>
        <dsp:cNvSpPr/>
      </dsp:nvSpPr>
      <dsp:spPr>
        <a:xfrm>
          <a:off x="2931800" y="3758142"/>
          <a:ext cx="1101976" cy="66118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smtClean="0"/>
            <a:t>extensa</a:t>
          </a:r>
          <a:endParaRPr lang="en-US" sz="1000" b="1" kern="1200"/>
        </a:p>
      </dsp:txBody>
      <dsp:txXfrm>
        <a:off x="2951165" y="3777507"/>
        <a:ext cx="1063246" cy="622455"/>
      </dsp:txXfrm>
    </dsp:sp>
    <dsp:sp modelId="{E40E6D1D-5FCB-A643-8F1D-4CA4B170D50C}">
      <dsp:nvSpPr>
        <dsp:cNvPr id="0" name=""/>
        <dsp:cNvSpPr/>
      </dsp:nvSpPr>
      <dsp:spPr>
        <a:xfrm rot="16200000">
          <a:off x="4210278" y="3457947"/>
          <a:ext cx="820786" cy="991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6C983A-D327-3D49-A3D6-FBF8C1337EED}">
      <dsp:nvSpPr>
        <dsp:cNvPr id="0" name=""/>
        <dsp:cNvSpPr/>
      </dsp:nvSpPr>
      <dsp:spPr>
        <a:xfrm>
          <a:off x="4397428" y="3758142"/>
          <a:ext cx="1101976" cy="66118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1" kern="1200" dirty="0" err="1" smtClean="0"/>
            <a:t>hiperemotiva</a:t>
          </a:r>
          <a:r>
            <a:rPr lang="es-ES" sz="1000" b="1" kern="1200" dirty="0" smtClean="0"/>
            <a:t> </a:t>
          </a:r>
          <a:endParaRPr lang="es-ES" sz="1000" b="1" kern="1200" dirty="0"/>
        </a:p>
      </dsp:txBody>
      <dsp:txXfrm>
        <a:off x="4416793" y="3777507"/>
        <a:ext cx="1063246" cy="622455"/>
      </dsp:txXfrm>
    </dsp:sp>
    <dsp:sp modelId="{C954DCFE-E54E-144A-80C9-66E0ADB3153A}">
      <dsp:nvSpPr>
        <dsp:cNvPr id="0" name=""/>
        <dsp:cNvSpPr/>
      </dsp:nvSpPr>
      <dsp:spPr>
        <a:xfrm rot="16200000">
          <a:off x="4210278" y="2631464"/>
          <a:ext cx="820786" cy="9917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FDEE5B-50F3-8842-85DF-FAA6CA6CD7F5}">
      <dsp:nvSpPr>
        <dsp:cNvPr id="0" name=""/>
        <dsp:cNvSpPr/>
      </dsp:nvSpPr>
      <dsp:spPr>
        <a:xfrm>
          <a:off x="4397428" y="2931660"/>
          <a:ext cx="1101976" cy="66118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1" kern="1200" smtClean="0"/>
            <a:t>homoparental</a:t>
          </a:r>
          <a:endParaRPr lang="es-ES" sz="1000" b="1" kern="1200"/>
        </a:p>
      </dsp:txBody>
      <dsp:txXfrm>
        <a:off x="4416793" y="2951025"/>
        <a:ext cx="1063246" cy="622455"/>
      </dsp:txXfrm>
    </dsp:sp>
    <dsp:sp modelId="{1D37FB3B-A346-4D4D-BC66-61F6D976C982}">
      <dsp:nvSpPr>
        <dsp:cNvPr id="0" name=""/>
        <dsp:cNvSpPr/>
      </dsp:nvSpPr>
      <dsp:spPr>
        <a:xfrm rot="16200000">
          <a:off x="4210278" y="1804982"/>
          <a:ext cx="820786" cy="9917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7B3031-3A96-6043-A347-23EC2A034DB5}">
      <dsp:nvSpPr>
        <dsp:cNvPr id="0" name=""/>
        <dsp:cNvSpPr/>
      </dsp:nvSpPr>
      <dsp:spPr>
        <a:xfrm>
          <a:off x="4397428" y="2105178"/>
          <a:ext cx="1101976" cy="66118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000" b="1" kern="1200" smtClean="0"/>
            <a:t>huéspedes </a:t>
          </a:r>
          <a:endParaRPr lang="es-ES_tradnl" sz="1000" b="1" kern="1200"/>
        </a:p>
      </dsp:txBody>
      <dsp:txXfrm>
        <a:off x="4416793" y="2124543"/>
        <a:ext cx="1063246" cy="622455"/>
      </dsp:txXfrm>
    </dsp:sp>
    <dsp:sp modelId="{352E46A1-6A0C-9247-A6D2-AD13D9EB8F7E}">
      <dsp:nvSpPr>
        <dsp:cNvPr id="0" name=""/>
        <dsp:cNvSpPr/>
      </dsp:nvSpPr>
      <dsp:spPr>
        <a:xfrm rot="16200000">
          <a:off x="4210278" y="978500"/>
          <a:ext cx="820786" cy="9917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CD94AA-ED9A-5A45-BC6E-4A0A16FC5679}">
      <dsp:nvSpPr>
        <dsp:cNvPr id="0" name=""/>
        <dsp:cNvSpPr/>
      </dsp:nvSpPr>
      <dsp:spPr>
        <a:xfrm>
          <a:off x="4397428" y="1278696"/>
          <a:ext cx="1101976" cy="66118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b="1" kern="1200" smtClean="0"/>
            <a:t>ignorante </a:t>
          </a:r>
          <a:endParaRPr lang="it-IT" sz="1000" b="1" kern="1200"/>
        </a:p>
      </dsp:txBody>
      <dsp:txXfrm>
        <a:off x="4416793" y="1298061"/>
        <a:ext cx="1063246" cy="622455"/>
      </dsp:txXfrm>
    </dsp:sp>
    <dsp:sp modelId="{5AC0D389-5BE5-924A-AAB5-D16B3E409800}">
      <dsp:nvSpPr>
        <dsp:cNvPr id="0" name=""/>
        <dsp:cNvSpPr/>
      </dsp:nvSpPr>
      <dsp:spPr>
        <a:xfrm>
          <a:off x="4623519" y="565259"/>
          <a:ext cx="1459932" cy="9917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00F66E-CD17-874B-9E51-4AACAB709D4E}">
      <dsp:nvSpPr>
        <dsp:cNvPr id="0" name=""/>
        <dsp:cNvSpPr/>
      </dsp:nvSpPr>
      <dsp:spPr>
        <a:xfrm>
          <a:off x="4397428" y="452214"/>
          <a:ext cx="1101976" cy="66118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000" b="1" kern="1200" smtClean="0"/>
            <a:t>invertida</a:t>
          </a:r>
          <a:endParaRPr lang="es-ES_tradnl" sz="1000" b="1" kern="1200"/>
        </a:p>
      </dsp:txBody>
      <dsp:txXfrm>
        <a:off x="4416793" y="471579"/>
        <a:ext cx="1063246" cy="622455"/>
      </dsp:txXfrm>
    </dsp:sp>
    <dsp:sp modelId="{5700D479-D3B1-7648-BB24-DF15170C7FC0}">
      <dsp:nvSpPr>
        <dsp:cNvPr id="0" name=""/>
        <dsp:cNvSpPr/>
      </dsp:nvSpPr>
      <dsp:spPr>
        <a:xfrm rot="5400000">
          <a:off x="5675906" y="978500"/>
          <a:ext cx="820786" cy="991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B26083-D5B5-9046-8DF3-D48C8864A75D}">
      <dsp:nvSpPr>
        <dsp:cNvPr id="0" name=""/>
        <dsp:cNvSpPr/>
      </dsp:nvSpPr>
      <dsp:spPr>
        <a:xfrm>
          <a:off x="5863056" y="452214"/>
          <a:ext cx="1101976" cy="66118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1" kern="1200" smtClean="0"/>
            <a:t>monoparental</a:t>
          </a:r>
          <a:endParaRPr lang="es-ES" sz="1000" b="1" kern="1200"/>
        </a:p>
      </dsp:txBody>
      <dsp:txXfrm>
        <a:off x="5882421" y="471579"/>
        <a:ext cx="1063246" cy="622455"/>
      </dsp:txXfrm>
    </dsp:sp>
    <dsp:sp modelId="{D949F89E-9690-144B-BD2B-A2AD4C1E6BCF}">
      <dsp:nvSpPr>
        <dsp:cNvPr id="0" name=""/>
        <dsp:cNvSpPr/>
      </dsp:nvSpPr>
      <dsp:spPr>
        <a:xfrm rot="5400000">
          <a:off x="5675906" y="1804982"/>
          <a:ext cx="820786" cy="9917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E78243-EF9B-3E40-9A22-3A8A45BE5B59}">
      <dsp:nvSpPr>
        <dsp:cNvPr id="0" name=""/>
        <dsp:cNvSpPr/>
      </dsp:nvSpPr>
      <dsp:spPr>
        <a:xfrm>
          <a:off x="5863056" y="1278696"/>
          <a:ext cx="1101976" cy="66118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1" kern="1200" smtClean="0"/>
            <a:t>nominal </a:t>
          </a:r>
          <a:endParaRPr lang="es-ES" sz="1000" b="1" kern="1200"/>
        </a:p>
      </dsp:txBody>
      <dsp:txXfrm>
        <a:off x="5882421" y="1298061"/>
        <a:ext cx="1063246" cy="622455"/>
      </dsp:txXfrm>
    </dsp:sp>
    <dsp:sp modelId="{CC440AD9-0DF2-7842-A075-40E6307EF2F1}">
      <dsp:nvSpPr>
        <dsp:cNvPr id="0" name=""/>
        <dsp:cNvSpPr/>
      </dsp:nvSpPr>
      <dsp:spPr>
        <a:xfrm rot="5400000">
          <a:off x="5675906" y="2631464"/>
          <a:ext cx="820786" cy="9917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D3F66D-5EF6-8241-AE52-8B8E8F286029}">
      <dsp:nvSpPr>
        <dsp:cNvPr id="0" name=""/>
        <dsp:cNvSpPr/>
      </dsp:nvSpPr>
      <dsp:spPr>
        <a:xfrm>
          <a:off x="5863056" y="2105178"/>
          <a:ext cx="1101976" cy="66118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smtClean="0"/>
            <a:t>nuclear</a:t>
          </a:r>
          <a:endParaRPr lang="en-US" sz="1000" b="1" kern="1200"/>
        </a:p>
      </dsp:txBody>
      <dsp:txXfrm>
        <a:off x="5882421" y="2124543"/>
        <a:ext cx="1063246" cy="622455"/>
      </dsp:txXfrm>
    </dsp:sp>
    <dsp:sp modelId="{5DE78AA6-62D4-114C-BF95-E6D12782F990}">
      <dsp:nvSpPr>
        <dsp:cNvPr id="0" name=""/>
        <dsp:cNvSpPr/>
      </dsp:nvSpPr>
      <dsp:spPr>
        <a:xfrm rot="5400000">
          <a:off x="5675906" y="3457947"/>
          <a:ext cx="820786" cy="9917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0E35C2-4655-FD4A-AEE0-DA03D3AE8CEB}">
      <dsp:nvSpPr>
        <dsp:cNvPr id="0" name=""/>
        <dsp:cNvSpPr/>
      </dsp:nvSpPr>
      <dsp:spPr>
        <a:xfrm>
          <a:off x="5863056" y="2931660"/>
          <a:ext cx="1101976" cy="66118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000" b="1" kern="1200" smtClean="0"/>
            <a:t>psicosomática </a:t>
          </a:r>
          <a:endParaRPr lang="es-ES_tradnl" sz="1000" b="1" kern="1200"/>
        </a:p>
      </dsp:txBody>
      <dsp:txXfrm>
        <a:off x="5882421" y="2951025"/>
        <a:ext cx="1063246" cy="622455"/>
      </dsp:txXfrm>
    </dsp:sp>
    <dsp:sp modelId="{30FB1A29-8003-2745-88FE-76B54EFE2305}">
      <dsp:nvSpPr>
        <dsp:cNvPr id="0" name=""/>
        <dsp:cNvSpPr/>
      </dsp:nvSpPr>
      <dsp:spPr>
        <a:xfrm>
          <a:off x="5863056" y="3758142"/>
          <a:ext cx="1101976" cy="66118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1" kern="1200" dirty="0" smtClean="0"/>
            <a:t>serena e intelectual </a:t>
          </a:r>
          <a:endParaRPr lang="pt-BR" sz="1000" b="1" kern="1200" dirty="0"/>
        </a:p>
      </dsp:txBody>
      <dsp:txXfrm>
        <a:off x="5882421" y="3777507"/>
        <a:ext cx="1063246" cy="62245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FD45B6-CFE9-9C4F-8F3C-9A67D6664BF5}">
      <dsp:nvSpPr>
        <dsp:cNvPr id="0" name=""/>
        <dsp:cNvSpPr/>
      </dsp:nvSpPr>
      <dsp:spPr>
        <a:xfrm>
          <a:off x="0" y="0"/>
          <a:ext cx="5011450" cy="83264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300" b="1" kern="1200" smtClean="0"/>
            <a:t>Lo que quiero aportar</a:t>
          </a:r>
          <a:endParaRPr lang="es-ES_tradnl" sz="2300" b="1" kern="1200"/>
        </a:p>
      </dsp:txBody>
      <dsp:txXfrm>
        <a:off x="24387" y="24387"/>
        <a:ext cx="4015546" cy="783867"/>
      </dsp:txXfrm>
    </dsp:sp>
    <dsp:sp modelId="{CCA1D056-1A59-E045-9989-BD0E14C67E0F}">
      <dsp:nvSpPr>
        <dsp:cNvPr id="0" name=""/>
        <dsp:cNvSpPr/>
      </dsp:nvSpPr>
      <dsp:spPr>
        <a:xfrm>
          <a:off x="374231" y="948286"/>
          <a:ext cx="5011450" cy="832641"/>
        </a:xfrm>
        <a:prstGeom prst="roundRect">
          <a:avLst>
            <a:gd name="adj" fmla="val 10000"/>
          </a:avLst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300" b="1" kern="1200" smtClean="0"/>
            <a:t>Lo que quiero recibir</a:t>
          </a:r>
          <a:endParaRPr lang="es-ES_tradnl" sz="2300" b="1" kern="1200"/>
        </a:p>
      </dsp:txBody>
      <dsp:txXfrm>
        <a:off x="398618" y="972673"/>
        <a:ext cx="4047227" cy="783867"/>
      </dsp:txXfrm>
    </dsp:sp>
    <dsp:sp modelId="{A70E6603-7FA5-E840-8FED-DE3F924910BE}">
      <dsp:nvSpPr>
        <dsp:cNvPr id="0" name=""/>
        <dsp:cNvSpPr/>
      </dsp:nvSpPr>
      <dsp:spPr>
        <a:xfrm>
          <a:off x="748463" y="1896573"/>
          <a:ext cx="5011450" cy="832641"/>
        </a:xfrm>
        <a:prstGeom prst="roundRect">
          <a:avLst>
            <a:gd name="adj" fmla="val 10000"/>
          </a:avLst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300" b="1" kern="1200" smtClean="0"/>
            <a:t>Lo que hacemos juntos</a:t>
          </a:r>
          <a:endParaRPr lang="es-ES_tradnl" sz="2300" b="1" kern="1200"/>
        </a:p>
      </dsp:txBody>
      <dsp:txXfrm>
        <a:off x="772850" y="1920960"/>
        <a:ext cx="4047227" cy="783867"/>
      </dsp:txXfrm>
    </dsp:sp>
    <dsp:sp modelId="{D8C84C0F-0C83-8E43-A97F-B291E35268C5}">
      <dsp:nvSpPr>
        <dsp:cNvPr id="0" name=""/>
        <dsp:cNvSpPr/>
      </dsp:nvSpPr>
      <dsp:spPr>
        <a:xfrm>
          <a:off x="1122695" y="2844859"/>
          <a:ext cx="5011450" cy="832641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300" b="1" kern="1200" smtClean="0"/>
            <a:t>Lo que hacemos cada uno</a:t>
          </a:r>
          <a:endParaRPr lang="es-ES_tradnl" sz="2300" b="1" kern="1200"/>
        </a:p>
      </dsp:txBody>
      <dsp:txXfrm>
        <a:off x="1147082" y="2869246"/>
        <a:ext cx="4047227" cy="783867"/>
      </dsp:txXfrm>
    </dsp:sp>
    <dsp:sp modelId="{39EB7458-6CA0-E843-BD0C-CB1C0861C268}">
      <dsp:nvSpPr>
        <dsp:cNvPr id="0" name=""/>
        <dsp:cNvSpPr/>
      </dsp:nvSpPr>
      <dsp:spPr>
        <a:xfrm>
          <a:off x="1496926" y="3793146"/>
          <a:ext cx="5011450" cy="832641"/>
        </a:xfrm>
        <a:prstGeom prst="roundRect">
          <a:avLst>
            <a:gd name="adj" fmla="val 10000"/>
          </a:avLst>
        </a:prstGeom>
        <a:solidFill>
          <a:schemeClr val="tx1">
            <a:lumMod val="95000"/>
            <a:lumOff val="500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300" b="1" kern="1200" dirty="0" smtClean="0"/>
            <a:t>Lo que no hace nadie</a:t>
          </a:r>
          <a:endParaRPr lang="es-ES_tradnl" sz="2300" b="1" kern="1200" dirty="0"/>
        </a:p>
      </dsp:txBody>
      <dsp:txXfrm>
        <a:off x="1521313" y="3817533"/>
        <a:ext cx="4047227" cy="783867"/>
      </dsp:txXfrm>
    </dsp:sp>
    <dsp:sp modelId="{A8EA4642-7AC3-9449-85BB-17BC3FCE280A}">
      <dsp:nvSpPr>
        <dsp:cNvPr id="0" name=""/>
        <dsp:cNvSpPr/>
      </dsp:nvSpPr>
      <dsp:spPr>
        <a:xfrm>
          <a:off x="4470233" y="608291"/>
          <a:ext cx="541217" cy="54121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lumMod val="50000"/>
            <a:lumOff val="5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400" kern="1200"/>
        </a:p>
      </dsp:txBody>
      <dsp:txXfrm>
        <a:off x="4592007" y="608291"/>
        <a:ext cx="297669" cy="407266"/>
      </dsp:txXfrm>
    </dsp:sp>
    <dsp:sp modelId="{9B3E0A71-8BDF-1F4E-952F-05B249F1A8CB}">
      <dsp:nvSpPr>
        <dsp:cNvPr id="0" name=""/>
        <dsp:cNvSpPr/>
      </dsp:nvSpPr>
      <dsp:spPr>
        <a:xfrm>
          <a:off x="4844464" y="1556577"/>
          <a:ext cx="541217" cy="541217"/>
        </a:xfrm>
        <a:prstGeom prst="downArrow">
          <a:avLst>
            <a:gd name="adj1" fmla="val 55000"/>
            <a:gd name="adj2" fmla="val 45000"/>
          </a:avLst>
        </a:prstGeom>
        <a:solidFill>
          <a:srgbClr val="FD2F2F"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400" kern="1200"/>
        </a:p>
      </dsp:txBody>
      <dsp:txXfrm>
        <a:off x="4966238" y="1556577"/>
        <a:ext cx="297669" cy="407266"/>
      </dsp:txXfrm>
    </dsp:sp>
    <dsp:sp modelId="{C84F7287-B04D-A04D-ACC0-A6723CE30F6B}">
      <dsp:nvSpPr>
        <dsp:cNvPr id="0" name=""/>
        <dsp:cNvSpPr/>
      </dsp:nvSpPr>
      <dsp:spPr>
        <a:xfrm>
          <a:off x="5218696" y="2490986"/>
          <a:ext cx="541217" cy="541217"/>
        </a:xfrm>
        <a:prstGeom prst="downArrow">
          <a:avLst>
            <a:gd name="adj1" fmla="val 55000"/>
            <a:gd name="adj2" fmla="val 45000"/>
          </a:avLst>
        </a:prstGeom>
        <a:solidFill>
          <a:srgbClr val="FD2F2F"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400" kern="1200"/>
        </a:p>
      </dsp:txBody>
      <dsp:txXfrm>
        <a:off x="5340470" y="2490986"/>
        <a:ext cx="297669" cy="407266"/>
      </dsp:txXfrm>
    </dsp:sp>
    <dsp:sp modelId="{90B7B208-CE86-6946-BA60-2D552A6FB514}">
      <dsp:nvSpPr>
        <dsp:cNvPr id="0" name=""/>
        <dsp:cNvSpPr/>
      </dsp:nvSpPr>
      <dsp:spPr>
        <a:xfrm>
          <a:off x="5592928" y="3448524"/>
          <a:ext cx="541217" cy="541217"/>
        </a:xfrm>
        <a:prstGeom prst="downArrow">
          <a:avLst>
            <a:gd name="adj1" fmla="val 55000"/>
            <a:gd name="adj2" fmla="val 45000"/>
          </a:avLst>
        </a:prstGeom>
        <a:solidFill>
          <a:srgbClr val="FD2F2F"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400" kern="1200"/>
        </a:p>
      </dsp:txBody>
      <dsp:txXfrm>
        <a:off x="5714702" y="3448524"/>
        <a:ext cx="297669" cy="40726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388C86-D0BE-3843-B3F0-A559D839613C}">
      <dsp:nvSpPr>
        <dsp:cNvPr id="0" name=""/>
        <dsp:cNvSpPr/>
      </dsp:nvSpPr>
      <dsp:spPr>
        <a:xfrm>
          <a:off x="1844514" y="3722744"/>
          <a:ext cx="1864766" cy="186526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793E918-851B-6E4F-BB9C-8ED40DEA8FB1}">
      <dsp:nvSpPr>
        <dsp:cNvPr id="0" name=""/>
        <dsp:cNvSpPr/>
      </dsp:nvSpPr>
      <dsp:spPr>
        <a:xfrm>
          <a:off x="3033945" y="2349445"/>
          <a:ext cx="553821" cy="553516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0978E6-98F3-2948-9E64-7EBE4938FF51}">
      <dsp:nvSpPr>
        <dsp:cNvPr id="0" name=""/>
        <dsp:cNvSpPr/>
      </dsp:nvSpPr>
      <dsp:spPr>
        <a:xfrm>
          <a:off x="1916175" y="3794557"/>
          <a:ext cx="1722221" cy="172163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EEA9C0E-23D4-A246-9381-D452BA8CE99E}">
      <dsp:nvSpPr>
        <dsp:cNvPr id="0" name=""/>
        <dsp:cNvSpPr/>
      </dsp:nvSpPr>
      <dsp:spPr>
        <a:xfrm>
          <a:off x="3844814" y="4075279"/>
          <a:ext cx="976003" cy="97553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C19AA0D-BFBB-5641-8846-CFFEDA9B4B3F}">
      <dsp:nvSpPr>
        <dsp:cNvPr id="0" name=""/>
        <dsp:cNvSpPr/>
      </dsp:nvSpPr>
      <dsp:spPr>
        <a:xfrm>
          <a:off x="3902455" y="4132636"/>
          <a:ext cx="860721" cy="86081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77B87FB-A0F9-FE44-8426-F345384052C2}">
      <dsp:nvSpPr>
        <dsp:cNvPr id="0" name=""/>
        <dsp:cNvSpPr/>
      </dsp:nvSpPr>
      <dsp:spPr>
        <a:xfrm>
          <a:off x="3463137" y="2697783"/>
          <a:ext cx="1250966" cy="125112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4C0EDD6-86BB-D64C-B34D-8DD5FCD46163}">
      <dsp:nvSpPr>
        <dsp:cNvPr id="0" name=""/>
        <dsp:cNvSpPr/>
      </dsp:nvSpPr>
      <dsp:spPr>
        <a:xfrm>
          <a:off x="4164956" y="1130031"/>
          <a:ext cx="409718" cy="409891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423EAA5-A10B-6C4A-ADA4-857A9EC35FBC}">
      <dsp:nvSpPr>
        <dsp:cNvPr id="0" name=""/>
        <dsp:cNvSpPr/>
      </dsp:nvSpPr>
      <dsp:spPr>
        <a:xfrm>
          <a:off x="4677494" y="924852"/>
          <a:ext cx="204859" cy="205178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E9E0B6E-242D-FB4C-BECA-670FB247E5E3}">
      <dsp:nvSpPr>
        <dsp:cNvPr id="0" name=""/>
        <dsp:cNvSpPr/>
      </dsp:nvSpPr>
      <dsp:spPr>
        <a:xfrm>
          <a:off x="3529346" y="2764000"/>
          <a:ext cx="1119327" cy="111915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D0BBF7C-936A-7E40-B252-24A2EFDF9DDE}">
      <dsp:nvSpPr>
        <dsp:cNvPr id="0" name=""/>
        <dsp:cNvSpPr/>
      </dsp:nvSpPr>
      <dsp:spPr>
        <a:xfrm>
          <a:off x="3603345" y="1584688"/>
          <a:ext cx="877078" cy="87713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6E0AF94-25A3-0646-AEC1-B0DA66E3B4DF}">
      <dsp:nvSpPr>
        <dsp:cNvPr id="0" name=""/>
        <dsp:cNvSpPr/>
      </dsp:nvSpPr>
      <dsp:spPr>
        <a:xfrm>
          <a:off x="4882353" y="5024231"/>
          <a:ext cx="307678" cy="307301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900898-DAAC-EB43-9EA8-A66B3CCCB58B}">
      <dsp:nvSpPr>
        <dsp:cNvPr id="0" name=""/>
        <dsp:cNvSpPr/>
      </dsp:nvSpPr>
      <dsp:spPr>
        <a:xfrm>
          <a:off x="3654755" y="1636449"/>
          <a:ext cx="774259" cy="77408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70738DC-046E-C842-A7BD-5CBE3CA5D0C4}">
      <dsp:nvSpPr>
        <dsp:cNvPr id="0" name=""/>
        <dsp:cNvSpPr/>
      </dsp:nvSpPr>
      <dsp:spPr>
        <a:xfrm>
          <a:off x="0" y="2764000"/>
          <a:ext cx="2767550" cy="9004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" numCol="1" spcCol="1270" anchor="t" anchorCtr="0">
          <a:noAutofit/>
        </a:bodyPr>
        <a:lstStyle/>
        <a:p>
          <a:pPr lvl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DESARRAIGO</a:t>
          </a:r>
          <a:endParaRPr lang="es-ES" sz="1500" b="1" kern="1200" dirty="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Migraci</a:t>
          </a:r>
          <a:r>
            <a:rPr lang="es-ES" sz="1200" kern="1200" dirty="0" smtClean="0"/>
            <a:t>ón</a:t>
          </a:r>
          <a:endParaRPr lang="es-ES" sz="1200" kern="1200" dirty="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Movilidad</a:t>
          </a:r>
          <a:endParaRPr lang="es-ES" sz="1200" kern="1200" dirty="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Aculturaci</a:t>
          </a:r>
          <a:r>
            <a:rPr lang="es-ES" sz="1200" kern="1200" dirty="0" smtClean="0"/>
            <a:t>ón</a:t>
          </a:r>
          <a:endParaRPr lang="es-ES" sz="1200" kern="1200" dirty="0"/>
        </a:p>
      </dsp:txBody>
      <dsp:txXfrm>
        <a:off x="0" y="2764000"/>
        <a:ext cx="2767550" cy="900455"/>
      </dsp:txXfrm>
    </dsp:sp>
    <dsp:sp modelId="{001ED5CF-CDB9-CC4A-87C9-C9B3BDC450AF}">
      <dsp:nvSpPr>
        <dsp:cNvPr id="0" name=""/>
        <dsp:cNvSpPr/>
      </dsp:nvSpPr>
      <dsp:spPr>
        <a:xfrm>
          <a:off x="5021782" y="4132636"/>
          <a:ext cx="2767550" cy="8608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RITMOS LABORALES</a:t>
          </a:r>
          <a:endParaRPr lang="es-ES" sz="1500" b="1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Desorden</a:t>
          </a:r>
          <a:endParaRPr lang="es-ES" sz="1200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Dependencia</a:t>
          </a:r>
          <a:endParaRPr lang="es-ES" sz="1200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Ausencia familiar</a:t>
          </a:r>
          <a:endParaRPr lang="es-ES" sz="1200" kern="1200" dirty="0"/>
        </a:p>
      </dsp:txBody>
      <dsp:txXfrm>
        <a:off x="5021782" y="4132636"/>
        <a:ext cx="2767550" cy="860818"/>
      </dsp:txXfrm>
    </dsp:sp>
    <dsp:sp modelId="{F66E3FA2-7138-D049-948F-837C865A35D6}">
      <dsp:nvSpPr>
        <dsp:cNvPr id="0" name=""/>
        <dsp:cNvSpPr/>
      </dsp:nvSpPr>
      <dsp:spPr>
        <a:xfrm>
          <a:off x="4919742" y="2764000"/>
          <a:ext cx="2767550" cy="11191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PRIORIDAD ECON</a:t>
          </a:r>
          <a:r>
            <a:rPr lang="es-ES" sz="1500" b="1" kern="1200" dirty="0" smtClean="0"/>
            <a:t>ÓMICA</a:t>
          </a:r>
          <a:endParaRPr lang="es-ES" sz="1500" b="1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err="1" smtClean="0"/>
            <a:t>Extractivismo</a:t>
          </a:r>
          <a:endParaRPr lang="es-ES" sz="1200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Consumismo</a:t>
          </a:r>
          <a:endParaRPr lang="es-ES" sz="1200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Deuda: estilo de vida</a:t>
          </a:r>
          <a:endParaRPr lang="es-ES" sz="1200" kern="1200" dirty="0"/>
        </a:p>
      </dsp:txBody>
      <dsp:txXfrm>
        <a:off x="4919742" y="2764000"/>
        <a:ext cx="2767550" cy="1119157"/>
      </dsp:txXfrm>
    </dsp:sp>
    <dsp:sp modelId="{E9D3B526-333A-0D4C-A0D9-7E274263BB46}">
      <dsp:nvSpPr>
        <dsp:cNvPr id="0" name=""/>
        <dsp:cNvSpPr/>
      </dsp:nvSpPr>
      <dsp:spPr>
        <a:xfrm>
          <a:off x="4677494" y="1636449"/>
          <a:ext cx="2767550" cy="774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VALORES SIN VALOR</a:t>
          </a:r>
          <a:endParaRPr lang="es-ES" sz="1500" b="1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Sobrevivir</a:t>
          </a:r>
          <a:endParaRPr lang="es-ES" sz="1200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Sentir – gustar</a:t>
          </a:r>
          <a:endParaRPr lang="es-ES" sz="1200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Religi</a:t>
          </a:r>
          <a:r>
            <a:rPr lang="es-ES" sz="1200" kern="1200" dirty="0" smtClean="0"/>
            <a:t>ón y religiones</a:t>
          </a:r>
          <a:endParaRPr lang="es-ES" sz="1200" kern="1200" dirty="0"/>
        </a:p>
      </dsp:txBody>
      <dsp:txXfrm>
        <a:off x="4677494" y="1636449"/>
        <a:ext cx="2767550" cy="77408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2ABB3B-360F-7A49-B90C-A305C9C1C9A6}">
      <dsp:nvSpPr>
        <dsp:cNvPr id="0" name=""/>
        <dsp:cNvSpPr/>
      </dsp:nvSpPr>
      <dsp:spPr>
        <a:xfrm>
          <a:off x="1859797" y="3860578"/>
          <a:ext cx="1880217" cy="188071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3A95655-4D61-3B4D-A787-5809301FFF92}">
      <dsp:nvSpPr>
        <dsp:cNvPr id="0" name=""/>
        <dsp:cNvSpPr/>
      </dsp:nvSpPr>
      <dsp:spPr>
        <a:xfrm>
          <a:off x="3059084" y="2475900"/>
          <a:ext cx="558410" cy="558102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7F3C6D-B635-FF4D-A093-82F2D8BC5F1E}">
      <dsp:nvSpPr>
        <dsp:cNvPr id="0" name=""/>
        <dsp:cNvSpPr/>
      </dsp:nvSpPr>
      <dsp:spPr>
        <a:xfrm>
          <a:off x="1932053" y="3932985"/>
          <a:ext cx="1736491" cy="173590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AF1A0C3-C6B1-4545-931C-E22722E01D7A}">
      <dsp:nvSpPr>
        <dsp:cNvPr id="0" name=""/>
        <dsp:cNvSpPr/>
      </dsp:nvSpPr>
      <dsp:spPr>
        <a:xfrm>
          <a:off x="3876673" y="4216033"/>
          <a:ext cx="984090" cy="9836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EF2D4DC-1EFD-DC4D-9D96-12BE22B8AB97}">
      <dsp:nvSpPr>
        <dsp:cNvPr id="0" name=""/>
        <dsp:cNvSpPr/>
      </dsp:nvSpPr>
      <dsp:spPr>
        <a:xfrm>
          <a:off x="3934791" y="4273866"/>
          <a:ext cx="867853" cy="867951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511169-0B44-4F4E-85F0-63146A585352}">
      <dsp:nvSpPr>
        <dsp:cNvPr id="0" name=""/>
        <dsp:cNvSpPr/>
      </dsp:nvSpPr>
      <dsp:spPr>
        <a:xfrm>
          <a:off x="3491833" y="2827124"/>
          <a:ext cx="1261332" cy="12614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68B7D76-4B86-7743-9305-26E984B8C703}">
      <dsp:nvSpPr>
        <dsp:cNvPr id="0" name=""/>
        <dsp:cNvSpPr/>
      </dsp:nvSpPr>
      <dsp:spPr>
        <a:xfrm>
          <a:off x="4199467" y="1246381"/>
          <a:ext cx="413113" cy="413287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63DCAA7-4EA0-A442-BFB8-F27430468D46}">
      <dsp:nvSpPr>
        <dsp:cNvPr id="0" name=""/>
        <dsp:cNvSpPr/>
      </dsp:nvSpPr>
      <dsp:spPr>
        <a:xfrm>
          <a:off x="4716252" y="1039502"/>
          <a:ext cx="206556" cy="206878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CEBD489-17C5-274F-AB3E-2CFBD1FED2A2}">
      <dsp:nvSpPr>
        <dsp:cNvPr id="0" name=""/>
        <dsp:cNvSpPr/>
      </dsp:nvSpPr>
      <dsp:spPr>
        <a:xfrm>
          <a:off x="3558591" y="2893889"/>
          <a:ext cx="1128601" cy="1128430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DBA093E-0EE7-7C42-AC44-726B92F81F1B}">
      <dsp:nvSpPr>
        <dsp:cNvPr id="0" name=""/>
        <dsp:cNvSpPr/>
      </dsp:nvSpPr>
      <dsp:spPr>
        <a:xfrm>
          <a:off x="3633203" y="1704806"/>
          <a:ext cx="884346" cy="88440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2B9F0ED-A637-5B43-9413-D17193A085D4}">
      <dsp:nvSpPr>
        <dsp:cNvPr id="0" name=""/>
        <dsp:cNvSpPr/>
      </dsp:nvSpPr>
      <dsp:spPr>
        <a:xfrm>
          <a:off x="4922809" y="5172848"/>
          <a:ext cx="310228" cy="309848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797BE8-2CF1-674F-A6A1-52440BD67FF5}">
      <dsp:nvSpPr>
        <dsp:cNvPr id="0" name=""/>
        <dsp:cNvSpPr/>
      </dsp:nvSpPr>
      <dsp:spPr>
        <a:xfrm>
          <a:off x="3685038" y="1756995"/>
          <a:ext cx="780675" cy="780497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EC218D7-6E1B-C048-ACA1-302910AED1FE}">
      <dsp:nvSpPr>
        <dsp:cNvPr id="0" name=""/>
        <dsp:cNvSpPr/>
      </dsp:nvSpPr>
      <dsp:spPr>
        <a:xfrm>
          <a:off x="0" y="2893889"/>
          <a:ext cx="2790482" cy="907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" numCol="1" spcCol="1270" anchor="t" anchorCtr="0">
          <a:noAutofit/>
        </a:bodyPr>
        <a:lstStyle/>
        <a:p>
          <a:pPr lvl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VIOLENCIA</a:t>
          </a:r>
          <a:endParaRPr lang="es-ES" sz="1500" b="1" kern="1200" dirty="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Sexual</a:t>
          </a:r>
          <a:endParaRPr lang="es-ES" sz="1200" kern="1200" dirty="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Física</a:t>
          </a:r>
          <a:endParaRPr lang="es-ES" sz="1200" kern="1200" dirty="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Psíquica</a:t>
          </a:r>
          <a:endParaRPr lang="es-ES" sz="1200" kern="1200" dirty="0"/>
        </a:p>
      </dsp:txBody>
      <dsp:txXfrm>
        <a:off x="0" y="2893889"/>
        <a:ext cx="2790482" cy="907916"/>
      </dsp:txXfrm>
    </dsp:sp>
    <dsp:sp modelId="{ECEF46AE-A814-5642-A57D-CEE0947C3F74}">
      <dsp:nvSpPr>
        <dsp:cNvPr id="0" name=""/>
        <dsp:cNvSpPr/>
      </dsp:nvSpPr>
      <dsp:spPr>
        <a:xfrm>
          <a:off x="5063393" y="4273866"/>
          <a:ext cx="2790482" cy="8679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FOBIAS</a:t>
          </a:r>
          <a:endParaRPr lang="es-ES" sz="1500" b="1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Resentimiento</a:t>
          </a:r>
          <a:endParaRPr lang="es-ES" sz="1200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Rechazo</a:t>
          </a:r>
          <a:endParaRPr lang="es-ES" sz="1200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Rivalidad</a:t>
          </a:r>
          <a:endParaRPr lang="es-ES" sz="1200" kern="1200" dirty="0"/>
        </a:p>
      </dsp:txBody>
      <dsp:txXfrm>
        <a:off x="5063393" y="4273866"/>
        <a:ext cx="2790482" cy="867951"/>
      </dsp:txXfrm>
    </dsp:sp>
    <dsp:sp modelId="{3429F618-B958-FA42-9390-0B26F1556090}">
      <dsp:nvSpPr>
        <dsp:cNvPr id="0" name=""/>
        <dsp:cNvSpPr/>
      </dsp:nvSpPr>
      <dsp:spPr>
        <a:xfrm>
          <a:off x="4960508" y="2893889"/>
          <a:ext cx="2790482" cy="11284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DESAPEGO</a:t>
          </a:r>
          <a:endParaRPr lang="es-ES" sz="1500" b="1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Ausencia</a:t>
          </a:r>
          <a:endParaRPr lang="es-ES" sz="1200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Desamor</a:t>
          </a:r>
          <a:endParaRPr lang="es-ES" sz="1200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Indiferencia</a:t>
          </a:r>
          <a:endParaRPr lang="es-ES" sz="1200" kern="1200" dirty="0"/>
        </a:p>
      </dsp:txBody>
      <dsp:txXfrm>
        <a:off x="4960508" y="2893889"/>
        <a:ext cx="2790482" cy="1128430"/>
      </dsp:txXfrm>
    </dsp:sp>
    <dsp:sp modelId="{5C8F9D7D-5A53-EA44-882C-89F3BCE0E275}">
      <dsp:nvSpPr>
        <dsp:cNvPr id="0" name=""/>
        <dsp:cNvSpPr/>
      </dsp:nvSpPr>
      <dsp:spPr>
        <a:xfrm>
          <a:off x="4716252" y="1756995"/>
          <a:ext cx="2790482" cy="780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COMPLEJOS</a:t>
          </a:r>
          <a:endParaRPr lang="es-ES" sz="1500" b="1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Comparación</a:t>
          </a:r>
          <a:endParaRPr lang="es-ES" sz="1200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Narcisismo</a:t>
          </a:r>
          <a:endParaRPr lang="es-ES" sz="1200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Inferioridad</a:t>
          </a:r>
          <a:endParaRPr lang="es-ES" sz="1200" kern="1200" dirty="0"/>
        </a:p>
      </dsp:txBody>
      <dsp:txXfrm>
        <a:off x="4716252" y="1756995"/>
        <a:ext cx="2790482" cy="7804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8/layout/BubblePictureList">
  <dgm:title val=""/>
  <dgm:desc val=""/>
  <dgm:catLst>
    <dgm:cat type="picture" pri="22000"/>
    <dgm:cat type="pictureconvert" pri="2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8"/>
      <dgm:chPref val="8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7423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parent_text_1" refType="w" fact="0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4305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.8709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4457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if>
          <dgm:else name="Name5">
            <dgm:constrLst>
              <dgm:constr type="primFontSz" for="des" ptType="node" op="equ" val="65"/>
              <dgm:constr type="l" for="ch" forName="parent_text_1" refType="w" fact="0.3543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1344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1525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else>
        </dgm:choose>
      </dgm:if>
      <dgm:if name="Name6" axis="ch" ptType="node" func="cnt" op="equ" val="2">
        <dgm:alg type="composite">
          <dgm:param type="ar" val="3.193"/>
        </dgm:alg>
        <dgm:choose name="Name7">
          <dgm:if name="Name8" func="var" arg="dir" op="equ" val="norm">
            <dgm:constrLst>
              <dgm:constr type="primFontSz" for="des" ptType="node" op="equ" val="65"/>
              <dgm:constr type="l" for="ch" forName="image_accent_1" refType="w" fact="0.2342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2434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parent_text_1" refType="w" fact="0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image_accent_2" refType="w" fact="0.5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5074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2" refType="w" fact="0.6447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accent_1" refType="w" fact="0.6316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if>
          <dgm:else name="Name9">
            <dgm:constrLst>
              <dgm:constr type="primFontSz" for="des" ptType="node" op="equ" val="65"/>
              <dgm:constr type="l" for="ch" forName="image_accent_2" refType="w" fact="0.3747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3821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1" refType="w" fact="0.6447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parent_text_2" refType="w" fact="0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image_accent_1" refType="w" fact="0.5263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5355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accent_1" refType="w" fact="0.3289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else>
        </dgm:choose>
      </dgm:if>
      <dgm:if name="Name10" axis="ch" ptType="node" func="cnt" op="equ" val="3">
        <dgm:alg type="composite">
          <dgm:param type="ar" val="2.4052"/>
        </dgm:alg>
        <dgm:choose name="Name11">
          <dgm:if name="Name12" func="var" arg="dir" op="equ" val="norm">
            <dgm:constrLst>
              <dgm:constr type="primFontSz" for="des" ptType="node" op="equ" val="65"/>
              <dgm:constr type="l" for="ch" forName="accent_3" refType="w" fact="0.6316"/>
              <dgm:constr type="t" for="ch" forName="accent_3" refType="h" fact="0.8355"/>
              <dgm:constr type="w" for="ch" forName="accent_3" refType="w" fact="0.0395"/>
              <dgm:constr type="h" for="ch" forName="accent_3" refType="h" fact="0.0949"/>
              <dgm:constr type="l" for="ch" forName="image_accent_2" refType="w" fact="0.4936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501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4446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531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2368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246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1" refType="w" fact="0.3895"/>
              <dgm:constr type="t" for="ch" forName="accent_1" refType="h" fact="0"/>
              <dgm:constr type="w" for="ch" forName="accent_1" refType="w" fact="0.0711"/>
              <dgm:constr type="h" for="ch" forName="accent_1" refType="h" fact="0.1709"/>
              <dgm:constr type="l" for="ch" forName="parent_text_2" refType="w" fact="0.6447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parent_text_3" refType="w" fact="0.6316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accent_2" refType="w" fact="0.5789"/>
              <dgm:constr type="t" for="ch" forName="accent_2" refType="h" fact="0.0127"/>
              <dgm:constr type="w" for="ch" forName="accent_2" refType="w" fact="0.0526"/>
              <dgm:constr type="h" for="ch" forName="accent_2" refType="h" fact="0.1266"/>
            </dgm:constrLst>
          </dgm:if>
          <dgm:else name="Name13">
            <dgm:constrLst>
              <dgm:constr type="primFontSz" for="des" ptType="node" op="equ" val="65"/>
              <dgm:constr type="l" for="ch" forName="accent_1" refType="w" fact="0.3289"/>
              <dgm:constr type="t" for="ch" forName="accent_1" refType="h" fact="0.8355"/>
              <dgm:constr type="w" for="ch" forName="accent_1" refType="w" fact="0.0395"/>
              <dgm:constr type="h" for="ch" forName="accent_1" refType="h" fact="0.0949"/>
              <dgm:constr type="l" for="ch" forName="image_accent_2" refType="w" fact="0.3811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3885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3947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032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5237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5329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.6447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2" refType="w" fact="0.5395"/>
              <dgm:constr type="t" for="ch" forName="accent_2" refType="h" fact="0"/>
              <dgm:constr type="w" for="ch" forName="accent_2" refType="w" fact="0.0711"/>
              <dgm:constr type="h" for="ch" forName="accent_2" refType="h" fact="0.1709"/>
              <dgm:constr type="l" for="ch" forName="parent_text_3" refType="w" fact="0.0132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parent_text_2" refType="w" fact="0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accent_3" refType="w" fact="0.3684"/>
              <dgm:constr type="t" for="ch" forName="accent_3" refType="h" fact="0.0127"/>
              <dgm:constr type="w" for="ch" forName="accent_3" refType="w" fact="0.0526"/>
              <dgm:constr type="h" for="ch" forName="accent_3" refType="h" fact="0.1266"/>
            </dgm:constrLst>
          </dgm:else>
        </dgm:choose>
      </dgm:if>
      <dgm:if name="Name14" axis="ch" ptType="node" func="cnt" op="equ" val="4">
        <dgm:alg type="composite">
          <dgm:param type="ar" val="1.6704"/>
        </dgm:alg>
        <dgm:choose name="Name15">
          <dgm:if name="Name16" func="var" arg="dir" op="equ" val="norm">
            <dgm:constrLst>
              <dgm:constr type="primFontSz" for="des" ptType="node" op="equ" val="65"/>
              <dgm:constr type="l" for="ch" forName="image_accent_4" refType="w" fact="0.4626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692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4936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501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4446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531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2368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246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38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6316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.6447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5347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6005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6005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6268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if>
          <dgm:else name="Name17">
            <dgm:constrLst>
              <dgm:constr type="primFontSz" for="des" ptType="node" op="equ" val="65"/>
              <dgm:constr type="l" for="ch" forName="image_accent_4" refType="w" fact="0.4248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314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3811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3885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3947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032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5237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5329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.6447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53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0132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4126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3732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0442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3337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else>
        </dgm:choose>
      </dgm:if>
      <dgm:if name="Name18" axis="ch" ptType="node" func="cnt" op="equ" val="5">
        <dgm:alg type="composite">
          <dgm:param type="ar" val="1.5076"/>
        </dgm:alg>
        <dgm:choose name="Name19">
          <dgm:if name="Name20" func="var" arg="dir" op="equ" val="norm">
            <dgm:constrLst>
              <dgm:constr type="primFontSz" for="des" ptType="node" op="equ" val="65"/>
              <dgm:constr type="l" for="ch" forName="image_accent_5" refType="w" fact="0.5301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5361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528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593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483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90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352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435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231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240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3813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6182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63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5878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6265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.6522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6136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if>
          <dgm:else name="Name21">
            <dgm:constrLst>
              <dgm:constr type="primFontSz" for="des" ptType="node" op="equ" val="65"/>
              <dgm:constr type="l" for="ch" forName="image_accent_5" refType="w" fact="0.3677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3738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37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434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394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01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075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158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533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542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.6522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5492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034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02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0644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322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3478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else>
        </dgm:choose>
      </dgm:if>
      <dgm:if name="Name22" axis="ch" ptType="node" func="cnt" op="equ" val="6">
        <dgm:alg type="composite">
          <dgm:param type="ar" val="1.1351"/>
        </dgm:alg>
        <dgm:choose name="Name23">
          <dgm:if name="Name24" func="var" arg="dir" op="equ" val="norm">
            <dgm:constrLst>
              <dgm:constr type="primFontSz" for="des" ptType="node" op="equ" val="65"/>
              <dgm:constr type="l" for="ch" forName="image_accent_6" refType="w" fact="0.3864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3957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5301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5361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528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593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483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90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352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435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231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2401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3813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63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5878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6265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.6522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6182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5538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0195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6182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if>
          <dgm:else name="Name25">
            <dgm:constrLst>
              <dgm:constr type="primFontSz" for="des" ptType="node" op="equ" val="65"/>
              <dgm:constr type="l" for="ch" forName="image_accent_6" refType="w" fact="0.4379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4471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3677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3738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37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434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394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01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075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158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533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5435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.6522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5492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02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0644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322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034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3766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6328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3431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else>
        </dgm:choose>
      </dgm:if>
      <dgm:if name="Name26" axis="ch" ptType="node" func="cnt" op="equ" val="7">
        <dgm:alg type="composite">
          <dgm:param type="ar" val="1.0352"/>
        </dgm:alg>
        <dgm:choose name="Name27">
          <dgm:if name="Name28" func="var" arg="dir" op="equ" val="norm">
            <dgm:constrLst>
              <dgm:constr type="primFontSz" for="des" ptType="node" op="equ" val="65"/>
              <dgm:constr type="l" for="ch" forName="accent_1" refType="w" fact="0.7553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2" refType="w" fact="0.483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90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352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435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4" refType="w" fact="0.4528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593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5" refType="w" fact="0.5301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5361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6" refType="w" fact="0.3864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3957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7" refType="w" fact="0.5291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5356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1" refType="w" fact="0.231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240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3813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63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5878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.6522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6182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02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6265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652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105"/>
              <dgm:constr type="t" for="ch" forName="parent_text_7" refType="h" fact="0.87"/>
              <dgm:constr type="w" for="ch" forName="parent_text_7" refType="w" fact="0.407"/>
              <dgm:constr type="h" for="ch" forName="parent_text_7" refType="h" fact="0.13"/>
              <dgm:constr type="l" for="ch" forName="accent_6" refType="w" fact="0.6136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if>
          <dgm:else name="Name29">
            <dgm:constrLst>
              <dgm:constr type="primFontSz" for="des" ptType="node" op="equ" val="65"/>
              <dgm:constr type="l" for="ch" forName="accent_1" refType="w" fact="0.2061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7" refType="w" fact="0.3606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3671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6" refType="w" fact="0.4379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4471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5" refType="w" fact="0.3677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3738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4" refType="w" fact="0.437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434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2" refType="w" fact="0.394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01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075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158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1" refType="w" fact="0.533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542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.6522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5492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02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0644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034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63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322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278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485"/>
              <dgm:constr type="t" for="ch" forName="parent_text_7" refType="h" fact="0.87"/>
              <dgm:constr type="w" for="ch" forName="parent_text_7" refType="w" fact="0.347"/>
              <dgm:constr type="h" for="ch" forName="parent_text_7" refType="h" fact="0.13"/>
              <dgm:constr type="l" for="ch" forName="accent_6" refType="w" fact="0.3478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else>
        </dgm:choose>
        <dgm:layoutNode name="accent_6" styleLbl="alignNode1">
          <dgm:alg type="sp"/>
          <dgm:shape xmlns:r="http://schemas.openxmlformats.org/officeDocument/2006/relationships" type="donut" r:blip="">
            <dgm:adjLst>
              <dgm:adj idx="1" val="0.0746"/>
            </dgm:adjLst>
          </dgm:shape>
          <dgm:presOf/>
        </dgm:layoutNode>
      </dgm:if>
      <dgm:else name="Name30">
        <dgm:alg type="composite">
          <dgm:param type="ar" val="0.9705"/>
        </dgm:alg>
        <dgm:choose name="Name31">
          <dgm:if name="Name32" func="var" arg="dir" op="equ" val="norm">
            <dgm:constrLst>
              <dgm:constr type="primFontSz" for="des" ptType="node" op="equ" val="65"/>
              <dgm:constr type="l" for="ch" forName="accent_1" refType="w" fact="0.7599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6182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6449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6538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5291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5356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3864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3957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5301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5361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528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593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483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90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352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435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231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240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3813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63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5878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7038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.6522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6182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02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6265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165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2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if>
          <dgm:else name="Name33">
            <dgm:constrLst>
              <dgm:constr type="primFontSz" for="des" ptType="node" op="equ" val="65"/>
              <dgm:constr type="l" for="ch" forName="accent_1" refType="w" fact="0.2014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3431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253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2619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3606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3671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4379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4471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3677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3738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37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434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394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01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075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158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533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542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.6522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5492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02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0635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2705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034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635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322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49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3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else>
        </dgm:choose>
      </dgm:else>
    </dgm:choose>
    <dgm:forEach name="wrapper" axis="self" ptType="parTrans">
      <dgm:forEach name="wrapper2" axis="self" ptType="sibTrans" st="2">
        <dgm:forEach name="imageAccentRepeat" axis="self">
          <dgm:layoutNode name="imageAccentRepeatNode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</dgm:forEach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forEach name="Name34" axis="ch" ptType="node" cnt="1">
      <dgm:layoutNode name="parent_text_1" styleLbl="revTx">
        <dgm:varLst>
          <dgm:chMax val="0"/>
          <dgm:chPref val="0"/>
          <dgm:bulletEnabled val="1"/>
        </dgm:varLst>
        <dgm:choose name="Name35">
          <dgm:if name="Name36" func="var" arg="dir" op="equ" val="norm">
            <dgm:alg type="tx">
              <dgm:param type="parTxLTRAlign" val="r"/>
              <dgm:param type="shpTxLTRAlignCh" val="r"/>
              <dgm:param type="txAnchorVert" val="b"/>
              <dgm:param type="lnSpCh" val="15"/>
            </dgm:alg>
          </dgm:if>
          <dgm:else name="Name37">
            <dgm:alg type="tx">
              <dgm:param type="parTxLTRAlign" val="l"/>
              <dgm:param type="shpTxLTRAlignCh" val="l"/>
              <dgm:param type="txAnchorVert" val="b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01"/>
        </dgm:constrLst>
        <dgm:ruleLst>
          <dgm:rule type="primFontSz" val="5" fact="NaN" max="NaN"/>
        </dgm:ruleLst>
      </dgm:layoutNode>
      <dgm:layoutNode name="image_accent_1">
        <dgm:alg type="sp"/>
        <dgm:shape xmlns:r="http://schemas.openxmlformats.org/officeDocument/2006/relationships" r:blip="">
          <dgm:adjLst/>
        </dgm:shape>
        <dgm:presOf/>
        <dgm:constrLst/>
        <dgm:forEach name="Name38" ref="imageAccentRepeat"/>
      </dgm:layoutNode>
      <dgm:layoutNode name="accent_1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39" axis="ch" ptType="sibTrans" hideLastTrans="0" cnt="1">
      <dgm:layoutNode name="image_1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</dgm:forEach>
    <dgm:forEach name="Name41" axis="ch" ptType="node" st="2" cnt="1">
      <dgm:layoutNode name="parent_text_2" styleLbl="revTx">
        <dgm:varLst>
          <dgm:chMax val="0"/>
          <dgm:chPref val="0"/>
          <dgm:bulletEnabled val="1"/>
        </dgm:varLst>
        <dgm:choose name="Name42">
          <dgm:if name="Name43" func="var" arg="dir" op="equ" val="norm">
            <dgm:alg type="tx">
              <dgm:param type="parTxLTRAlign" val="l"/>
              <dgm:param type="lnSpCh" val="15"/>
            </dgm:alg>
          </dgm:if>
          <dgm:else name="Name44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2">
        <dgm:alg type="sp"/>
        <dgm:shape xmlns:r="http://schemas.openxmlformats.org/officeDocument/2006/relationships" r:blip="">
          <dgm:adjLst/>
        </dgm:shape>
        <dgm:presOf/>
        <dgm:constrLst/>
        <dgm:forEach name="Name45" ref="imageAccentRepeat"/>
      </dgm:layoutNode>
    </dgm:forEach>
    <dgm:forEach name="Name46" axis="ch" ptType="sibTrans" hideLastTrans="0" st="2" cnt="1">
      <dgm:layoutNode name="image_2">
        <dgm:alg type="sp"/>
        <dgm:shape xmlns:r="http://schemas.openxmlformats.org/officeDocument/2006/relationships" r:blip="">
          <dgm:adjLst/>
        </dgm:shape>
        <dgm:presOf/>
        <dgm:constrLst/>
        <dgm:forEach name="Name47" ref="imageRepeat"/>
      </dgm:layoutNode>
    </dgm:forEach>
    <dgm:forEach name="Name48" axis="ch" ptType="node" st="3" cnt="1">
      <dgm:layoutNode name="image_accent_3">
        <dgm:alg type="sp"/>
        <dgm:shape xmlns:r="http://schemas.openxmlformats.org/officeDocument/2006/relationships" r:blip="">
          <dgm:adjLst/>
        </dgm:shape>
        <dgm:presOf/>
        <dgm:constrLst/>
        <dgm:forEach name="Name49" ref="imageAccentRepeat"/>
      </dgm:layoutNode>
      <dgm:layoutNode name="parent_text_3" styleLbl="revTx">
        <dgm:varLst>
          <dgm:chMax val="0"/>
          <dgm:chPref val="0"/>
          <dgm:bulletEnabled val="1"/>
        </dgm:varLst>
        <dgm:choose name="Name50">
          <dgm:if name="Name51" func="var" arg="dir" op="equ" val="norm">
            <dgm:alg type="tx">
              <dgm:param type="parTxLTRAlign" val="l"/>
              <dgm:param type="lnSpCh" val="15"/>
            </dgm:alg>
          </dgm:if>
          <dgm:else name="Name52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2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  <dgm:layoutNode name="accent_3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53" axis="ch" ptType="sibTrans" hideLastTrans="0" st="3" cnt="1">
      <dgm:layoutNode name="image_3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</dgm:forEach>
    <dgm:forEach name="Name55" axis="ch" ptType="node" st="4" cnt="1">
      <dgm:layoutNode name="image_accent_4">
        <dgm:alg type="sp"/>
        <dgm:shape xmlns:r="http://schemas.openxmlformats.org/officeDocument/2006/relationships" r:blip="">
          <dgm:adjLst/>
        </dgm:shape>
        <dgm:presOf/>
        <dgm:constrLst/>
        <dgm:forEach name="Name56" ref="imageAccentRepeat"/>
      </dgm:layoutNode>
      <dgm:layoutNode name="parent_text_4" styleLbl="revTx">
        <dgm:varLst>
          <dgm:chMax val="0"/>
          <dgm:chPref val="0"/>
          <dgm:bulletEnabled val="1"/>
        </dgm:varLst>
        <dgm:choose name="Name57">
          <dgm:if name="Name58" func="var" arg="dir" op="equ" val="norm">
            <dgm:alg type="tx">
              <dgm:param type="parTxLTRAlign" val="l"/>
              <dgm:param type="lnSpCh" val="15"/>
            </dgm:alg>
          </dgm:if>
          <dgm:else name="Name59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4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60" axis="ch" ptType="sibTrans" hideLastTrans="0" st="4" cnt="1">
      <dgm:layoutNode name="image_4">
        <dgm:alg type="sp"/>
        <dgm:shape xmlns:r="http://schemas.openxmlformats.org/officeDocument/2006/relationships" r:blip="">
          <dgm:adjLst/>
        </dgm:shape>
        <dgm:presOf/>
        <dgm:constrLst/>
        <dgm:forEach name="Name61" ref="imageRepeat"/>
      </dgm:layoutNode>
    </dgm:forEach>
    <dgm:forEach name="Name62" axis="ch" ptType="node" st="5" cnt="1">
      <dgm:layoutNode name="image_accent_5">
        <dgm:alg type="sp"/>
        <dgm:shape xmlns:r="http://schemas.openxmlformats.org/officeDocument/2006/relationships" r:blip="">
          <dgm:adjLst/>
        </dgm:shape>
        <dgm:presOf/>
        <dgm:constrLst/>
        <dgm:forEach name="Name63" ref="imageAccentRepeat"/>
      </dgm:layoutNode>
      <dgm:layoutNode name="parent_text_5" styleLbl="revTx">
        <dgm:varLst>
          <dgm:chMax val="0"/>
          <dgm:chPref val="0"/>
          <dgm:bulletEnabled val="1"/>
        </dgm:varLst>
        <dgm:choose name="Name64">
          <dgm:if name="Name65" func="var" arg="dir" op="equ" val="norm">
            <dgm:alg type="tx">
              <dgm:param type="parTxLTRAlign" val="l"/>
              <dgm:param type="lnSpCh" val="15"/>
            </dgm:alg>
          </dgm:if>
          <dgm:else name="Name66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sibTrans" hideLastTrans="0" st="5" cnt="1">
      <dgm:layoutNode name="image_5">
        <dgm:alg type="sp"/>
        <dgm:shape xmlns:r="http://schemas.openxmlformats.org/officeDocument/2006/relationships" r:blip="">
          <dgm:adjLst/>
        </dgm:shape>
        <dgm:presOf/>
        <dgm:constrLst/>
        <dgm:forEach name="Name68" ref="imageRepeat"/>
      </dgm:layoutNode>
    </dgm:forEach>
    <dgm:forEach name="Name69" axis="ch" ptType="node" st="6" cnt="1">
      <dgm:layoutNode name="parent_text_6" styleLbl="revTx">
        <dgm:varLst>
          <dgm:chMax val="0"/>
          <dgm:chPref val="0"/>
          <dgm:bulletEnabled val="1"/>
        </dgm:varLst>
        <dgm:choose name="Name70">
          <dgm:if name="Name71" func="var" arg="dir" op="equ" val="norm">
            <dgm:alg type="tx">
              <dgm:param type="parTxLTRAlign" val="r"/>
              <dgm:param type="shpTxLTRAlignCh" val="r"/>
              <dgm:param type="lnSpCh" val="15"/>
            </dgm:alg>
          </dgm:if>
          <dgm:else name="Name72">
            <dgm:alg type="tx">
              <dgm:param type="parTxLTRAlign" val="l"/>
              <dgm:param type="shpTxLTRAlignCh" val="l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6">
        <dgm:alg type="sp"/>
        <dgm:shape xmlns:r="http://schemas.openxmlformats.org/officeDocument/2006/relationships" r:blip="">
          <dgm:adjLst/>
        </dgm:shape>
        <dgm:presOf/>
        <dgm:constrLst/>
        <dgm:forEach name="Name73" ref="imageAccentRepeat"/>
      </dgm:layoutNode>
      <dgm:layoutNode name="accent_5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74" axis="ch" ptType="sibTrans" hideLastTrans="0" st="6" cnt="1">
      <dgm:layoutNode name="image_6">
        <dgm:alg type="sp"/>
        <dgm:shape xmlns:r="http://schemas.openxmlformats.org/officeDocument/2006/relationships" r:blip="">
          <dgm:adjLst/>
        </dgm:shape>
        <dgm:presOf/>
        <dgm:constrLst/>
        <dgm:forEach name="Name75" ref="imageRepeat"/>
      </dgm:layoutNode>
    </dgm:forEach>
    <dgm:forEach name="Name76" axis="ch" ptType="node" st="7" cnt="1">
      <dgm:layoutNode name="parent_text_7" styleLbl="revTx">
        <dgm:varLst>
          <dgm:chMax val="0"/>
          <dgm:chPref val="0"/>
          <dgm:bulletEnabled val="1"/>
        </dgm:varLst>
        <dgm:choose name="Name77">
          <dgm:if name="Name78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79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7">
        <dgm:alg type="sp"/>
        <dgm:shape xmlns:r="http://schemas.openxmlformats.org/officeDocument/2006/relationships" r:blip="">
          <dgm:adjLst/>
        </dgm:shape>
        <dgm:presOf/>
        <dgm:constrLst/>
        <dgm:forEach name="Name80" ref="imageAccentRepeat"/>
      </dgm:layoutNode>
    </dgm:forEach>
    <dgm:forEach name="Name81" axis="ch" ptType="sibTrans" hideLastTrans="0" st="7" cnt="1">
      <dgm:layoutNode name="image_7">
        <dgm:alg type="sp"/>
        <dgm:shape xmlns:r="http://schemas.openxmlformats.org/officeDocument/2006/relationships" r:blip="">
          <dgm:adjLst/>
        </dgm:shape>
        <dgm:presOf/>
        <dgm:constrLst/>
        <dgm:forEach name="Name82" ref="imageRepeat"/>
      </dgm:layoutNode>
    </dgm:forEach>
    <dgm:forEach name="Name83" axis="ch" ptType="node" st="8" cnt="1">
      <dgm:layoutNode name="parent_text_8" styleLbl="revTx">
        <dgm:varLst>
          <dgm:chMax val="0"/>
          <dgm:chPref val="0"/>
          <dgm:bulletEnabled val="1"/>
        </dgm:varLst>
        <dgm:choose name="Name84">
          <dgm:if name="Name85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86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8">
        <dgm:alg type="sp"/>
        <dgm:shape xmlns:r="http://schemas.openxmlformats.org/officeDocument/2006/relationships" r:blip="">
          <dgm:adjLst/>
        </dgm:shape>
        <dgm:presOf/>
        <dgm:constrLst/>
        <dgm:forEach name="Name87" ref="imageAccentRepeat"/>
      </dgm:layoutNode>
    </dgm:forEach>
    <dgm:forEach name="Name88" axis="ch" ptType="sibTrans" hideLastTrans="0" st="8" cnt="1">
      <dgm:layoutNode name="image_8">
        <dgm:alg type="sp"/>
        <dgm:shape xmlns:r="http://schemas.openxmlformats.org/officeDocument/2006/relationships" r:blip="">
          <dgm:adjLst/>
        </dgm:shape>
        <dgm:presOf/>
        <dgm:constrLst/>
        <dgm:forEach name="Name89" ref="imageRepeat"/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8/layout/TitlePictureLineup">
  <dgm:title val=""/>
  <dgm:desc val=""/>
  <dgm:catLst>
    <dgm:cat type="picture" pri="18000"/>
    <dgm:cat type="pictureconvert" pri="18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linDir" val="fromL"/>
          <dgm:param type="fallback" val="1D"/>
          <dgm:param type="horzAlign" val="ctr"/>
          <dgm:param type="vertAlign" val="mid"/>
          <dgm:param type="nodeVertAlign" val="t"/>
        </dgm:alg>
      </dgm:if>
      <dgm:else name="Name3">
        <dgm:alg type="lin">
          <dgm:param type="linDir" val="fromR"/>
          <dgm:param type="fallback" val="1D"/>
          <dgm:param type="horzAlign" val="ctr"/>
          <dgm:param type="vertAlign" val="mid"/>
          <dgm:param type="nodeVertAlign" val="t"/>
        </dgm:alg>
      </dgm:else>
    </dgm:choose>
    <dgm:shape xmlns:r="http://schemas.openxmlformats.org/officeDocument/2006/relationships" r:blip="">
      <dgm:adjLst/>
    </dgm:shape>
    <dgm:constrLst>
      <dgm:constr type="h" for="des" forName="Child" op="equ"/>
      <dgm:constr type="w" for="des" forName="Child" op="equ"/>
      <dgm:constr type="h" for="des" forName="Accent" op="equ"/>
      <dgm:constr type="w" for="des" forName="Accent" op="equ"/>
      <dgm:constr type="primFontSz" for="des" forName="Parent" op="equ"/>
      <dgm:constr type="primFontSz" for="des" forName="Child" op="equ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05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 fact="0"/>
              <dgm:constr type="b" for="ch" forName="Accent" refType="h"/>
              <dgm:constr type="w" for="ch" forName="Accent" refType="w" fact="0"/>
              <dgm:constr type="h" for="ch" forName="Accent" refType="h" fact="0.9"/>
              <dgm:constr type="l" for="ch" forName="Image" refType="w" fact="0.05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.05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if>
          <dgm:else name="Name6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/>
              <dgm:constr type="b" for="ch" forName="Accent" refType="h"/>
              <dgm:constr type="h" for="ch" forName="Accent" refType="h" fact="0.9"/>
              <dgm:constr type="l" for="ch" forName="Image" refType="w" fact="0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else>
        </dgm:choose>
        <dgm:forEach name="Name7" axis="self" ptType="node">
          <dgm:layoutNode name="Accent" styleLbl="alignAcc1">
            <dgm:alg type="sp"/>
            <dgm:shape xmlns:r="http://schemas.openxmlformats.org/officeDocument/2006/relationships" type="line" r:blip="">
              <dgm:adjLst/>
            </dgm:shape>
            <dgm:presOf/>
          </dgm:layoutNode>
          <dgm:layoutNode name="Image">
            <dgm:alg type="sp"/>
            <dgm:shape xmlns:r="http://schemas.openxmlformats.org/officeDocument/2006/relationships" type="rect" r:blip="" blipPhldr="1">
              <dgm:adjLst/>
            </dgm:shape>
            <dgm:presOf/>
          </dgm:layoutNode>
          <dgm:layoutNode name="Child" styleLbl="revTx">
            <dgm:varLst>
              <dgm:bulletEnabled val="1"/>
            </dgm:varLst>
            <dgm:choose name="Name8">
              <dgm:if name="Name9" axis="ch" ptType="node" func="cnt" op="gt" val="1">
                <dgm:choose name="Name10">
                  <dgm:if name="Name11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if>
                  <dgm:else name="Name12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else>
                </dgm:choose>
              </dgm:if>
              <dgm:else name="Name13">
                <dgm:choose name="Name14">
                  <dgm:if name="Name15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if>
                  <dgm:else name="Name16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  <dgm:layoutNode name="Parent" styleLbl="alignNode1">
            <dgm:varLst>
              <dgm:bulletEnabled val="1"/>
            </dgm:varLst>
            <dgm:alg type="tx">
              <dgm:param type="shpTxLTRAlignCh" val="ctr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self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forEach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8/layout/TitlePictureLineup">
  <dgm:title val=""/>
  <dgm:desc val=""/>
  <dgm:catLst>
    <dgm:cat type="picture" pri="18000"/>
    <dgm:cat type="pictureconvert" pri="18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linDir" val="fromL"/>
          <dgm:param type="fallback" val="1D"/>
          <dgm:param type="horzAlign" val="ctr"/>
          <dgm:param type="vertAlign" val="mid"/>
          <dgm:param type="nodeVertAlign" val="t"/>
        </dgm:alg>
      </dgm:if>
      <dgm:else name="Name3">
        <dgm:alg type="lin">
          <dgm:param type="linDir" val="fromR"/>
          <dgm:param type="fallback" val="1D"/>
          <dgm:param type="horzAlign" val="ctr"/>
          <dgm:param type="vertAlign" val="mid"/>
          <dgm:param type="nodeVertAlign" val="t"/>
        </dgm:alg>
      </dgm:else>
    </dgm:choose>
    <dgm:shape xmlns:r="http://schemas.openxmlformats.org/officeDocument/2006/relationships" r:blip="">
      <dgm:adjLst/>
    </dgm:shape>
    <dgm:constrLst>
      <dgm:constr type="h" for="des" forName="Child" op="equ"/>
      <dgm:constr type="w" for="des" forName="Child" op="equ"/>
      <dgm:constr type="h" for="des" forName="Accent" op="equ"/>
      <dgm:constr type="w" for="des" forName="Accent" op="equ"/>
      <dgm:constr type="primFontSz" for="des" forName="Parent" op="equ"/>
      <dgm:constr type="primFontSz" for="des" forName="Child" op="equ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05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 fact="0"/>
              <dgm:constr type="b" for="ch" forName="Accent" refType="h"/>
              <dgm:constr type="w" for="ch" forName="Accent" refType="w" fact="0"/>
              <dgm:constr type="h" for="ch" forName="Accent" refType="h" fact="0.9"/>
              <dgm:constr type="l" for="ch" forName="Image" refType="w" fact="0.05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.05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if>
          <dgm:else name="Name6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/>
              <dgm:constr type="b" for="ch" forName="Accent" refType="h"/>
              <dgm:constr type="h" for="ch" forName="Accent" refType="h" fact="0.9"/>
              <dgm:constr type="l" for="ch" forName="Image" refType="w" fact="0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else>
        </dgm:choose>
        <dgm:forEach name="Name7" axis="self" ptType="node">
          <dgm:layoutNode name="Accent" styleLbl="alignAcc1">
            <dgm:alg type="sp"/>
            <dgm:shape xmlns:r="http://schemas.openxmlformats.org/officeDocument/2006/relationships" type="line" r:blip="">
              <dgm:adjLst/>
            </dgm:shape>
            <dgm:presOf/>
          </dgm:layoutNode>
          <dgm:layoutNode name="Image">
            <dgm:alg type="sp"/>
            <dgm:shape xmlns:r="http://schemas.openxmlformats.org/officeDocument/2006/relationships" type="rect" r:blip="" blipPhldr="1">
              <dgm:adjLst/>
            </dgm:shape>
            <dgm:presOf/>
          </dgm:layoutNode>
          <dgm:layoutNode name="Child" styleLbl="revTx">
            <dgm:varLst>
              <dgm:bulletEnabled val="1"/>
            </dgm:varLst>
            <dgm:choose name="Name8">
              <dgm:if name="Name9" axis="ch" ptType="node" func="cnt" op="gt" val="1">
                <dgm:choose name="Name10">
                  <dgm:if name="Name11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if>
                  <dgm:else name="Name12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else>
                </dgm:choose>
              </dgm:if>
              <dgm:else name="Name13">
                <dgm:choose name="Name14">
                  <dgm:if name="Name15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if>
                  <dgm:else name="Name16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  <dgm:layoutNode name="Parent" styleLbl="alignNode1">
            <dgm:varLst>
              <dgm:bulletEnabled val="1"/>
            </dgm:varLst>
            <dgm:alg type="tx">
              <dgm:param type="shpTxLTRAlignCh" val="ctr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self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forEach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BubblePictureList">
  <dgm:title val=""/>
  <dgm:desc val=""/>
  <dgm:catLst>
    <dgm:cat type="picture" pri="22000"/>
    <dgm:cat type="pictureconvert" pri="2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8"/>
      <dgm:chPref val="8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7423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parent_text_1" refType="w" fact="0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4305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.8709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4457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if>
          <dgm:else name="Name5">
            <dgm:constrLst>
              <dgm:constr type="primFontSz" for="des" ptType="node" op="equ" val="65"/>
              <dgm:constr type="l" for="ch" forName="parent_text_1" refType="w" fact="0.3543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1344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1525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else>
        </dgm:choose>
      </dgm:if>
      <dgm:if name="Name6" axis="ch" ptType="node" func="cnt" op="equ" val="2">
        <dgm:alg type="composite">
          <dgm:param type="ar" val="3.193"/>
        </dgm:alg>
        <dgm:choose name="Name7">
          <dgm:if name="Name8" func="var" arg="dir" op="equ" val="norm">
            <dgm:constrLst>
              <dgm:constr type="primFontSz" for="des" ptType="node" op="equ" val="65"/>
              <dgm:constr type="l" for="ch" forName="image_accent_1" refType="w" fact="0.2342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2434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parent_text_1" refType="w" fact="0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image_accent_2" refType="w" fact="0.5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5074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2" refType="w" fact="0.6447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accent_1" refType="w" fact="0.6316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if>
          <dgm:else name="Name9">
            <dgm:constrLst>
              <dgm:constr type="primFontSz" for="des" ptType="node" op="equ" val="65"/>
              <dgm:constr type="l" for="ch" forName="image_accent_2" refType="w" fact="0.3747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3821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1" refType="w" fact="0.6447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parent_text_2" refType="w" fact="0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image_accent_1" refType="w" fact="0.5263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5355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accent_1" refType="w" fact="0.3289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else>
        </dgm:choose>
      </dgm:if>
      <dgm:if name="Name10" axis="ch" ptType="node" func="cnt" op="equ" val="3">
        <dgm:alg type="composite">
          <dgm:param type="ar" val="2.4052"/>
        </dgm:alg>
        <dgm:choose name="Name11">
          <dgm:if name="Name12" func="var" arg="dir" op="equ" val="norm">
            <dgm:constrLst>
              <dgm:constr type="primFontSz" for="des" ptType="node" op="equ" val="65"/>
              <dgm:constr type="l" for="ch" forName="accent_3" refType="w" fact="0.6316"/>
              <dgm:constr type="t" for="ch" forName="accent_3" refType="h" fact="0.8355"/>
              <dgm:constr type="w" for="ch" forName="accent_3" refType="w" fact="0.0395"/>
              <dgm:constr type="h" for="ch" forName="accent_3" refType="h" fact="0.0949"/>
              <dgm:constr type="l" for="ch" forName="image_accent_2" refType="w" fact="0.4936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501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4446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531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2368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246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1" refType="w" fact="0.3895"/>
              <dgm:constr type="t" for="ch" forName="accent_1" refType="h" fact="0"/>
              <dgm:constr type="w" for="ch" forName="accent_1" refType="w" fact="0.0711"/>
              <dgm:constr type="h" for="ch" forName="accent_1" refType="h" fact="0.1709"/>
              <dgm:constr type="l" for="ch" forName="parent_text_2" refType="w" fact="0.6447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parent_text_3" refType="w" fact="0.6316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accent_2" refType="w" fact="0.5789"/>
              <dgm:constr type="t" for="ch" forName="accent_2" refType="h" fact="0.0127"/>
              <dgm:constr type="w" for="ch" forName="accent_2" refType="w" fact="0.0526"/>
              <dgm:constr type="h" for="ch" forName="accent_2" refType="h" fact="0.1266"/>
            </dgm:constrLst>
          </dgm:if>
          <dgm:else name="Name13">
            <dgm:constrLst>
              <dgm:constr type="primFontSz" for="des" ptType="node" op="equ" val="65"/>
              <dgm:constr type="l" for="ch" forName="accent_1" refType="w" fact="0.3289"/>
              <dgm:constr type="t" for="ch" forName="accent_1" refType="h" fact="0.8355"/>
              <dgm:constr type="w" for="ch" forName="accent_1" refType="w" fact="0.0395"/>
              <dgm:constr type="h" for="ch" forName="accent_1" refType="h" fact="0.0949"/>
              <dgm:constr type="l" for="ch" forName="image_accent_2" refType="w" fact="0.3811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3885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3947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032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5237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5329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.6447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2" refType="w" fact="0.5395"/>
              <dgm:constr type="t" for="ch" forName="accent_2" refType="h" fact="0"/>
              <dgm:constr type="w" for="ch" forName="accent_2" refType="w" fact="0.0711"/>
              <dgm:constr type="h" for="ch" forName="accent_2" refType="h" fact="0.1709"/>
              <dgm:constr type="l" for="ch" forName="parent_text_3" refType="w" fact="0.0132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parent_text_2" refType="w" fact="0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accent_3" refType="w" fact="0.3684"/>
              <dgm:constr type="t" for="ch" forName="accent_3" refType="h" fact="0.0127"/>
              <dgm:constr type="w" for="ch" forName="accent_3" refType="w" fact="0.0526"/>
              <dgm:constr type="h" for="ch" forName="accent_3" refType="h" fact="0.1266"/>
            </dgm:constrLst>
          </dgm:else>
        </dgm:choose>
      </dgm:if>
      <dgm:if name="Name14" axis="ch" ptType="node" func="cnt" op="equ" val="4">
        <dgm:alg type="composite">
          <dgm:param type="ar" val="1.6704"/>
        </dgm:alg>
        <dgm:choose name="Name15">
          <dgm:if name="Name16" func="var" arg="dir" op="equ" val="norm">
            <dgm:constrLst>
              <dgm:constr type="primFontSz" for="des" ptType="node" op="equ" val="65"/>
              <dgm:constr type="l" for="ch" forName="image_accent_4" refType="w" fact="0.4626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692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4936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501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4446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531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2368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246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38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6316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.6447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5347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6005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6005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6268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if>
          <dgm:else name="Name17">
            <dgm:constrLst>
              <dgm:constr type="primFontSz" for="des" ptType="node" op="equ" val="65"/>
              <dgm:constr type="l" for="ch" forName="image_accent_4" refType="w" fact="0.4248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314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3811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3885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3947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032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5237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5329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.6447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53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0132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4126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3732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0442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3337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else>
        </dgm:choose>
      </dgm:if>
      <dgm:if name="Name18" axis="ch" ptType="node" func="cnt" op="equ" val="5">
        <dgm:alg type="composite">
          <dgm:param type="ar" val="1.5076"/>
        </dgm:alg>
        <dgm:choose name="Name19">
          <dgm:if name="Name20" func="var" arg="dir" op="equ" val="norm">
            <dgm:constrLst>
              <dgm:constr type="primFontSz" for="des" ptType="node" op="equ" val="65"/>
              <dgm:constr type="l" for="ch" forName="image_accent_5" refType="w" fact="0.5301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5361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528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593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483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90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352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435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231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240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3813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6182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63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5878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6265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.6522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6136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if>
          <dgm:else name="Name21">
            <dgm:constrLst>
              <dgm:constr type="primFontSz" for="des" ptType="node" op="equ" val="65"/>
              <dgm:constr type="l" for="ch" forName="image_accent_5" refType="w" fact="0.3677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3738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37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434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394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01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075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158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533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542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.6522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5492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034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02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0644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322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3478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else>
        </dgm:choose>
      </dgm:if>
      <dgm:if name="Name22" axis="ch" ptType="node" func="cnt" op="equ" val="6">
        <dgm:alg type="composite">
          <dgm:param type="ar" val="1.1351"/>
        </dgm:alg>
        <dgm:choose name="Name23">
          <dgm:if name="Name24" func="var" arg="dir" op="equ" val="norm">
            <dgm:constrLst>
              <dgm:constr type="primFontSz" for="des" ptType="node" op="equ" val="65"/>
              <dgm:constr type="l" for="ch" forName="image_accent_6" refType="w" fact="0.3864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3957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5301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5361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528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593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483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90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352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435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231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2401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3813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63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5878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6265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.6522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6182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5538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0195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6182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if>
          <dgm:else name="Name25">
            <dgm:constrLst>
              <dgm:constr type="primFontSz" for="des" ptType="node" op="equ" val="65"/>
              <dgm:constr type="l" for="ch" forName="image_accent_6" refType="w" fact="0.4379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4471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3677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3738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37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434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394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01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075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158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533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5435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.6522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5492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02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0644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322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034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3766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6328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3431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else>
        </dgm:choose>
      </dgm:if>
      <dgm:if name="Name26" axis="ch" ptType="node" func="cnt" op="equ" val="7">
        <dgm:alg type="composite">
          <dgm:param type="ar" val="1.0352"/>
        </dgm:alg>
        <dgm:choose name="Name27">
          <dgm:if name="Name28" func="var" arg="dir" op="equ" val="norm">
            <dgm:constrLst>
              <dgm:constr type="primFontSz" for="des" ptType="node" op="equ" val="65"/>
              <dgm:constr type="l" for="ch" forName="accent_1" refType="w" fact="0.7553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2" refType="w" fact="0.483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90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352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435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4" refType="w" fact="0.4528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593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5" refType="w" fact="0.5301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5361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6" refType="w" fact="0.3864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3957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7" refType="w" fact="0.5291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5356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1" refType="w" fact="0.231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240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3813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63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5878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.6522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6182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02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6265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652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105"/>
              <dgm:constr type="t" for="ch" forName="parent_text_7" refType="h" fact="0.87"/>
              <dgm:constr type="w" for="ch" forName="parent_text_7" refType="w" fact="0.407"/>
              <dgm:constr type="h" for="ch" forName="parent_text_7" refType="h" fact="0.13"/>
              <dgm:constr type="l" for="ch" forName="accent_6" refType="w" fact="0.6136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if>
          <dgm:else name="Name29">
            <dgm:constrLst>
              <dgm:constr type="primFontSz" for="des" ptType="node" op="equ" val="65"/>
              <dgm:constr type="l" for="ch" forName="accent_1" refType="w" fact="0.2061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7" refType="w" fact="0.3606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3671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6" refType="w" fact="0.4379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4471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5" refType="w" fact="0.3677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3738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4" refType="w" fact="0.437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434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2" refType="w" fact="0.394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01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075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158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1" refType="w" fact="0.533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542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.6522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5492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02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0644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034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63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322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278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485"/>
              <dgm:constr type="t" for="ch" forName="parent_text_7" refType="h" fact="0.87"/>
              <dgm:constr type="w" for="ch" forName="parent_text_7" refType="w" fact="0.347"/>
              <dgm:constr type="h" for="ch" forName="parent_text_7" refType="h" fact="0.13"/>
              <dgm:constr type="l" for="ch" forName="accent_6" refType="w" fact="0.3478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else>
        </dgm:choose>
        <dgm:layoutNode name="accent_6" styleLbl="alignNode1">
          <dgm:alg type="sp"/>
          <dgm:shape xmlns:r="http://schemas.openxmlformats.org/officeDocument/2006/relationships" type="donut" r:blip="">
            <dgm:adjLst>
              <dgm:adj idx="1" val="0.0746"/>
            </dgm:adjLst>
          </dgm:shape>
          <dgm:presOf/>
        </dgm:layoutNode>
      </dgm:if>
      <dgm:else name="Name30">
        <dgm:alg type="composite">
          <dgm:param type="ar" val="0.9705"/>
        </dgm:alg>
        <dgm:choose name="Name31">
          <dgm:if name="Name32" func="var" arg="dir" op="equ" val="norm">
            <dgm:constrLst>
              <dgm:constr type="primFontSz" for="des" ptType="node" op="equ" val="65"/>
              <dgm:constr type="l" for="ch" forName="accent_1" refType="w" fact="0.7599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6182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6449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6538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5291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5356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3864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3957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5301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5361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528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593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483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90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352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435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231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240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3813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63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5878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7038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.6522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6182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02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6265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165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2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if>
          <dgm:else name="Name33">
            <dgm:constrLst>
              <dgm:constr type="primFontSz" for="des" ptType="node" op="equ" val="65"/>
              <dgm:constr type="l" for="ch" forName="accent_1" refType="w" fact="0.2014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3431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253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2619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3606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3671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4379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4471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3677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3738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37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434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394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01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075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158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533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542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.6522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5492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02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0635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2705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034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635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322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49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3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else>
        </dgm:choose>
      </dgm:else>
    </dgm:choose>
    <dgm:forEach name="wrapper" axis="self" ptType="parTrans">
      <dgm:forEach name="wrapper2" axis="self" ptType="sibTrans" st="2">
        <dgm:forEach name="imageAccentRepeat" axis="self">
          <dgm:layoutNode name="imageAccentRepeatNode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</dgm:forEach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forEach name="Name34" axis="ch" ptType="node" cnt="1">
      <dgm:layoutNode name="parent_text_1" styleLbl="revTx">
        <dgm:varLst>
          <dgm:chMax val="0"/>
          <dgm:chPref val="0"/>
          <dgm:bulletEnabled val="1"/>
        </dgm:varLst>
        <dgm:choose name="Name35">
          <dgm:if name="Name36" func="var" arg="dir" op="equ" val="norm">
            <dgm:alg type="tx">
              <dgm:param type="parTxLTRAlign" val="r"/>
              <dgm:param type="shpTxLTRAlignCh" val="r"/>
              <dgm:param type="txAnchorVert" val="b"/>
              <dgm:param type="lnSpCh" val="15"/>
            </dgm:alg>
          </dgm:if>
          <dgm:else name="Name37">
            <dgm:alg type="tx">
              <dgm:param type="parTxLTRAlign" val="l"/>
              <dgm:param type="shpTxLTRAlignCh" val="l"/>
              <dgm:param type="txAnchorVert" val="b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01"/>
        </dgm:constrLst>
        <dgm:ruleLst>
          <dgm:rule type="primFontSz" val="5" fact="NaN" max="NaN"/>
        </dgm:ruleLst>
      </dgm:layoutNode>
      <dgm:layoutNode name="image_accent_1">
        <dgm:alg type="sp"/>
        <dgm:shape xmlns:r="http://schemas.openxmlformats.org/officeDocument/2006/relationships" r:blip="">
          <dgm:adjLst/>
        </dgm:shape>
        <dgm:presOf/>
        <dgm:constrLst/>
        <dgm:forEach name="Name38" ref="imageAccentRepeat"/>
      </dgm:layoutNode>
      <dgm:layoutNode name="accent_1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39" axis="ch" ptType="sibTrans" hideLastTrans="0" cnt="1">
      <dgm:layoutNode name="image_1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</dgm:forEach>
    <dgm:forEach name="Name41" axis="ch" ptType="node" st="2" cnt="1">
      <dgm:layoutNode name="parent_text_2" styleLbl="revTx">
        <dgm:varLst>
          <dgm:chMax val="0"/>
          <dgm:chPref val="0"/>
          <dgm:bulletEnabled val="1"/>
        </dgm:varLst>
        <dgm:choose name="Name42">
          <dgm:if name="Name43" func="var" arg="dir" op="equ" val="norm">
            <dgm:alg type="tx">
              <dgm:param type="parTxLTRAlign" val="l"/>
              <dgm:param type="lnSpCh" val="15"/>
            </dgm:alg>
          </dgm:if>
          <dgm:else name="Name44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2">
        <dgm:alg type="sp"/>
        <dgm:shape xmlns:r="http://schemas.openxmlformats.org/officeDocument/2006/relationships" r:blip="">
          <dgm:adjLst/>
        </dgm:shape>
        <dgm:presOf/>
        <dgm:constrLst/>
        <dgm:forEach name="Name45" ref="imageAccentRepeat"/>
      </dgm:layoutNode>
    </dgm:forEach>
    <dgm:forEach name="Name46" axis="ch" ptType="sibTrans" hideLastTrans="0" st="2" cnt="1">
      <dgm:layoutNode name="image_2">
        <dgm:alg type="sp"/>
        <dgm:shape xmlns:r="http://schemas.openxmlformats.org/officeDocument/2006/relationships" r:blip="">
          <dgm:adjLst/>
        </dgm:shape>
        <dgm:presOf/>
        <dgm:constrLst/>
        <dgm:forEach name="Name47" ref="imageRepeat"/>
      </dgm:layoutNode>
    </dgm:forEach>
    <dgm:forEach name="Name48" axis="ch" ptType="node" st="3" cnt="1">
      <dgm:layoutNode name="image_accent_3">
        <dgm:alg type="sp"/>
        <dgm:shape xmlns:r="http://schemas.openxmlformats.org/officeDocument/2006/relationships" r:blip="">
          <dgm:adjLst/>
        </dgm:shape>
        <dgm:presOf/>
        <dgm:constrLst/>
        <dgm:forEach name="Name49" ref="imageAccentRepeat"/>
      </dgm:layoutNode>
      <dgm:layoutNode name="parent_text_3" styleLbl="revTx">
        <dgm:varLst>
          <dgm:chMax val="0"/>
          <dgm:chPref val="0"/>
          <dgm:bulletEnabled val="1"/>
        </dgm:varLst>
        <dgm:choose name="Name50">
          <dgm:if name="Name51" func="var" arg="dir" op="equ" val="norm">
            <dgm:alg type="tx">
              <dgm:param type="parTxLTRAlign" val="l"/>
              <dgm:param type="lnSpCh" val="15"/>
            </dgm:alg>
          </dgm:if>
          <dgm:else name="Name52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2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  <dgm:layoutNode name="accent_3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53" axis="ch" ptType="sibTrans" hideLastTrans="0" st="3" cnt="1">
      <dgm:layoutNode name="image_3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</dgm:forEach>
    <dgm:forEach name="Name55" axis="ch" ptType="node" st="4" cnt="1">
      <dgm:layoutNode name="image_accent_4">
        <dgm:alg type="sp"/>
        <dgm:shape xmlns:r="http://schemas.openxmlformats.org/officeDocument/2006/relationships" r:blip="">
          <dgm:adjLst/>
        </dgm:shape>
        <dgm:presOf/>
        <dgm:constrLst/>
        <dgm:forEach name="Name56" ref="imageAccentRepeat"/>
      </dgm:layoutNode>
      <dgm:layoutNode name="parent_text_4" styleLbl="revTx">
        <dgm:varLst>
          <dgm:chMax val="0"/>
          <dgm:chPref val="0"/>
          <dgm:bulletEnabled val="1"/>
        </dgm:varLst>
        <dgm:choose name="Name57">
          <dgm:if name="Name58" func="var" arg="dir" op="equ" val="norm">
            <dgm:alg type="tx">
              <dgm:param type="parTxLTRAlign" val="l"/>
              <dgm:param type="lnSpCh" val="15"/>
            </dgm:alg>
          </dgm:if>
          <dgm:else name="Name59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4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60" axis="ch" ptType="sibTrans" hideLastTrans="0" st="4" cnt="1">
      <dgm:layoutNode name="image_4">
        <dgm:alg type="sp"/>
        <dgm:shape xmlns:r="http://schemas.openxmlformats.org/officeDocument/2006/relationships" r:blip="">
          <dgm:adjLst/>
        </dgm:shape>
        <dgm:presOf/>
        <dgm:constrLst/>
        <dgm:forEach name="Name61" ref="imageRepeat"/>
      </dgm:layoutNode>
    </dgm:forEach>
    <dgm:forEach name="Name62" axis="ch" ptType="node" st="5" cnt="1">
      <dgm:layoutNode name="image_accent_5">
        <dgm:alg type="sp"/>
        <dgm:shape xmlns:r="http://schemas.openxmlformats.org/officeDocument/2006/relationships" r:blip="">
          <dgm:adjLst/>
        </dgm:shape>
        <dgm:presOf/>
        <dgm:constrLst/>
        <dgm:forEach name="Name63" ref="imageAccentRepeat"/>
      </dgm:layoutNode>
      <dgm:layoutNode name="parent_text_5" styleLbl="revTx">
        <dgm:varLst>
          <dgm:chMax val="0"/>
          <dgm:chPref val="0"/>
          <dgm:bulletEnabled val="1"/>
        </dgm:varLst>
        <dgm:choose name="Name64">
          <dgm:if name="Name65" func="var" arg="dir" op="equ" val="norm">
            <dgm:alg type="tx">
              <dgm:param type="parTxLTRAlign" val="l"/>
              <dgm:param type="lnSpCh" val="15"/>
            </dgm:alg>
          </dgm:if>
          <dgm:else name="Name66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sibTrans" hideLastTrans="0" st="5" cnt="1">
      <dgm:layoutNode name="image_5">
        <dgm:alg type="sp"/>
        <dgm:shape xmlns:r="http://schemas.openxmlformats.org/officeDocument/2006/relationships" r:blip="">
          <dgm:adjLst/>
        </dgm:shape>
        <dgm:presOf/>
        <dgm:constrLst/>
        <dgm:forEach name="Name68" ref="imageRepeat"/>
      </dgm:layoutNode>
    </dgm:forEach>
    <dgm:forEach name="Name69" axis="ch" ptType="node" st="6" cnt="1">
      <dgm:layoutNode name="parent_text_6" styleLbl="revTx">
        <dgm:varLst>
          <dgm:chMax val="0"/>
          <dgm:chPref val="0"/>
          <dgm:bulletEnabled val="1"/>
        </dgm:varLst>
        <dgm:choose name="Name70">
          <dgm:if name="Name71" func="var" arg="dir" op="equ" val="norm">
            <dgm:alg type="tx">
              <dgm:param type="parTxLTRAlign" val="r"/>
              <dgm:param type="shpTxLTRAlignCh" val="r"/>
              <dgm:param type="lnSpCh" val="15"/>
            </dgm:alg>
          </dgm:if>
          <dgm:else name="Name72">
            <dgm:alg type="tx">
              <dgm:param type="parTxLTRAlign" val="l"/>
              <dgm:param type="shpTxLTRAlignCh" val="l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6">
        <dgm:alg type="sp"/>
        <dgm:shape xmlns:r="http://schemas.openxmlformats.org/officeDocument/2006/relationships" r:blip="">
          <dgm:adjLst/>
        </dgm:shape>
        <dgm:presOf/>
        <dgm:constrLst/>
        <dgm:forEach name="Name73" ref="imageAccentRepeat"/>
      </dgm:layoutNode>
      <dgm:layoutNode name="accent_5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74" axis="ch" ptType="sibTrans" hideLastTrans="0" st="6" cnt="1">
      <dgm:layoutNode name="image_6">
        <dgm:alg type="sp"/>
        <dgm:shape xmlns:r="http://schemas.openxmlformats.org/officeDocument/2006/relationships" r:blip="">
          <dgm:adjLst/>
        </dgm:shape>
        <dgm:presOf/>
        <dgm:constrLst/>
        <dgm:forEach name="Name75" ref="imageRepeat"/>
      </dgm:layoutNode>
    </dgm:forEach>
    <dgm:forEach name="Name76" axis="ch" ptType="node" st="7" cnt="1">
      <dgm:layoutNode name="parent_text_7" styleLbl="revTx">
        <dgm:varLst>
          <dgm:chMax val="0"/>
          <dgm:chPref val="0"/>
          <dgm:bulletEnabled val="1"/>
        </dgm:varLst>
        <dgm:choose name="Name77">
          <dgm:if name="Name78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79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7">
        <dgm:alg type="sp"/>
        <dgm:shape xmlns:r="http://schemas.openxmlformats.org/officeDocument/2006/relationships" r:blip="">
          <dgm:adjLst/>
        </dgm:shape>
        <dgm:presOf/>
        <dgm:constrLst/>
        <dgm:forEach name="Name80" ref="imageAccentRepeat"/>
      </dgm:layoutNode>
    </dgm:forEach>
    <dgm:forEach name="Name81" axis="ch" ptType="sibTrans" hideLastTrans="0" st="7" cnt="1">
      <dgm:layoutNode name="image_7">
        <dgm:alg type="sp"/>
        <dgm:shape xmlns:r="http://schemas.openxmlformats.org/officeDocument/2006/relationships" r:blip="">
          <dgm:adjLst/>
        </dgm:shape>
        <dgm:presOf/>
        <dgm:constrLst/>
        <dgm:forEach name="Name82" ref="imageRepeat"/>
      </dgm:layoutNode>
    </dgm:forEach>
    <dgm:forEach name="Name83" axis="ch" ptType="node" st="8" cnt="1">
      <dgm:layoutNode name="parent_text_8" styleLbl="revTx">
        <dgm:varLst>
          <dgm:chMax val="0"/>
          <dgm:chPref val="0"/>
          <dgm:bulletEnabled val="1"/>
        </dgm:varLst>
        <dgm:choose name="Name84">
          <dgm:if name="Name85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86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8">
        <dgm:alg type="sp"/>
        <dgm:shape xmlns:r="http://schemas.openxmlformats.org/officeDocument/2006/relationships" r:blip="">
          <dgm:adjLst/>
        </dgm:shape>
        <dgm:presOf/>
        <dgm:constrLst/>
        <dgm:forEach name="Name87" ref="imageAccentRepeat"/>
      </dgm:layoutNode>
    </dgm:forEach>
    <dgm:forEach name="Name88" axis="ch" ptType="sibTrans" hideLastTrans="0" st="8" cnt="1">
      <dgm:layoutNode name="image_8">
        <dgm:alg type="sp"/>
        <dgm:shape xmlns:r="http://schemas.openxmlformats.org/officeDocument/2006/relationships" r:blip="">
          <dgm:adjLst/>
        </dgm:shape>
        <dgm:presOf/>
        <dgm:constrLst/>
        <dgm:forEach name="Name89" ref="imageRepeat"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BubblePictureList">
  <dgm:title val=""/>
  <dgm:desc val=""/>
  <dgm:catLst>
    <dgm:cat type="picture" pri="22000"/>
    <dgm:cat type="pictureconvert" pri="2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8"/>
      <dgm:chPref val="8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7423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parent_text_1" refType="w" fact="0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4305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.8709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4457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if>
          <dgm:else name="Name5">
            <dgm:constrLst>
              <dgm:constr type="primFontSz" for="des" ptType="node" op="equ" val="65"/>
              <dgm:constr type="l" for="ch" forName="parent_text_1" refType="w" fact="0.3543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1344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1525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else>
        </dgm:choose>
      </dgm:if>
      <dgm:if name="Name6" axis="ch" ptType="node" func="cnt" op="equ" val="2">
        <dgm:alg type="composite">
          <dgm:param type="ar" val="3.193"/>
        </dgm:alg>
        <dgm:choose name="Name7">
          <dgm:if name="Name8" func="var" arg="dir" op="equ" val="norm">
            <dgm:constrLst>
              <dgm:constr type="primFontSz" for="des" ptType="node" op="equ" val="65"/>
              <dgm:constr type="l" for="ch" forName="image_accent_1" refType="w" fact="0.2342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2434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parent_text_1" refType="w" fact="0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image_accent_2" refType="w" fact="0.5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5074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2" refType="w" fact="0.6447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accent_1" refType="w" fact="0.6316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if>
          <dgm:else name="Name9">
            <dgm:constrLst>
              <dgm:constr type="primFontSz" for="des" ptType="node" op="equ" val="65"/>
              <dgm:constr type="l" for="ch" forName="image_accent_2" refType="w" fact="0.3747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3821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1" refType="w" fact="0.6447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parent_text_2" refType="w" fact="0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image_accent_1" refType="w" fact="0.5263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5355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accent_1" refType="w" fact="0.3289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else>
        </dgm:choose>
      </dgm:if>
      <dgm:if name="Name10" axis="ch" ptType="node" func="cnt" op="equ" val="3">
        <dgm:alg type="composite">
          <dgm:param type="ar" val="2.4052"/>
        </dgm:alg>
        <dgm:choose name="Name11">
          <dgm:if name="Name12" func="var" arg="dir" op="equ" val="norm">
            <dgm:constrLst>
              <dgm:constr type="primFontSz" for="des" ptType="node" op="equ" val="65"/>
              <dgm:constr type="l" for="ch" forName="accent_3" refType="w" fact="0.6316"/>
              <dgm:constr type="t" for="ch" forName="accent_3" refType="h" fact="0.8355"/>
              <dgm:constr type="w" for="ch" forName="accent_3" refType="w" fact="0.0395"/>
              <dgm:constr type="h" for="ch" forName="accent_3" refType="h" fact="0.0949"/>
              <dgm:constr type="l" for="ch" forName="image_accent_2" refType="w" fact="0.4936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501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4446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531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2368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246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1" refType="w" fact="0.3895"/>
              <dgm:constr type="t" for="ch" forName="accent_1" refType="h" fact="0"/>
              <dgm:constr type="w" for="ch" forName="accent_1" refType="w" fact="0.0711"/>
              <dgm:constr type="h" for="ch" forName="accent_1" refType="h" fact="0.1709"/>
              <dgm:constr type="l" for="ch" forName="parent_text_2" refType="w" fact="0.6447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parent_text_3" refType="w" fact="0.6316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accent_2" refType="w" fact="0.5789"/>
              <dgm:constr type="t" for="ch" forName="accent_2" refType="h" fact="0.0127"/>
              <dgm:constr type="w" for="ch" forName="accent_2" refType="w" fact="0.0526"/>
              <dgm:constr type="h" for="ch" forName="accent_2" refType="h" fact="0.1266"/>
            </dgm:constrLst>
          </dgm:if>
          <dgm:else name="Name13">
            <dgm:constrLst>
              <dgm:constr type="primFontSz" for="des" ptType="node" op="equ" val="65"/>
              <dgm:constr type="l" for="ch" forName="accent_1" refType="w" fact="0.3289"/>
              <dgm:constr type="t" for="ch" forName="accent_1" refType="h" fact="0.8355"/>
              <dgm:constr type="w" for="ch" forName="accent_1" refType="w" fact="0.0395"/>
              <dgm:constr type="h" for="ch" forName="accent_1" refType="h" fact="0.0949"/>
              <dgm:constr type="l" for="ch" forName="image_accent_2" refType="w" fact="0.3811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3885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3947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032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5237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5329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.6447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2" refType="w" fact="0.5395"/>
              <dgm:constr type="t" for="ch" forName="accent_2" refType="h" fact="0"/>
              <dgm:constr type="w" for="ch" forName="accent_2" refType="w" fact="0.0711"/>
              <dgm:constr type="h" for="ch" forName="accent_2" refType="h" fact="0.1709"/>
              <dgm:constr type="l" for="ch" forName="parent_text_3" refType="w" fact="0.0132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parent_text_2" refType="w" fact="0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accent_3" refType="w" fact="0.3684"/>
              <dgm:constr type="t" for="ch" forName="accent_3" refType="h" fact="0.0127"/>
              <dgm:constr type="w" for="ch" forName="accent_3" refType="w" fact="0.0526"/>
              <dgm:constr type="h" for="ch" forName="accent_3" refType="h" fact="0.1266"/>
            </dgm:constrLst>
          </dgm:else>
        </dgm:choose>
      </dgm:if>
      <dgm:if name="Name14" axis="ch" ptType="node" func="cnt" op="equ" val="4">
        <dgm:alg type="composite">
          <dgm:param type="ar" val="1.6704"/>
        </dgm:alg>
        <dgm:choose name="Name15">
          <dgm:if name="Name16" func="var" arg="dir" op="equ" val="norm">
            <dgm:constrLst>
              <dgm:constr type="primFontSz" for="des" ptType="node" op="equ" val="65"/>
              <dgm:constr type="l" for="ch" forName="image_accent_4" refType="w" fact="0.4626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692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4936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501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4446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531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2368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246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38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6316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.6447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5347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6005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6005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6268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if>
          <dgm:else name="Name17">
            <dgm:constrLst>
              <dgm:constr type="primFontSz" for="des" ptType="node" op="equ" val="65"/>
              <dgm:constr type="l" for="ch" forName="image_accent_4" refType="w" fact="0.4248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314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3811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3885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3947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032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5237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5329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.6447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53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0132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4126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3732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0442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3337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else>
        </dgm:choose>
      </dgm:if>
      <dgm:if name="Name18" axis="ch" ptType="node" func="cnt" op="equ" val="5">
        <dgm:alg type="composite">
          <dgm:param type="ar" val="1.5076"/>
        </dgm:alg>
        <dgm:choose name="Name19">
          <dgm:if name="Name20" func="var" arg="dir" op="equ" val="norm">
            <dgm:constrLst>
              <dgm:constr type="primFontSz" for="des" ptType="node" op="equ" val="65"/>
              <dgm:constr type="l" for="ch" forName="image_accent_5" refType="w" fact="0.5301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5361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528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593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483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90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352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435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231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240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3813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6182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63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5878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6265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.6522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6136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if>
          <dgm:else name="Name21">
            <dgm:constrLst>
              <dgm:constr type="primFontSz" for="des" ptType="node" op="equ" val="65"/>
              <dgm:constr type="l" for="ch" forName="image_accent_5" refType="w" fact="0.3677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3738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37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434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394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01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075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158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533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542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.6522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5492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034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02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0644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322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3478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else>
        </dgm:choose>
      </dgm:if>
      <dgm:if name="Name22" axis="ch" ptType="node" func="cnt" op="equ" val="6">
        <dgm:alg type="composite">
          <dgm:param type="ar" val="1.1351"/>
        </dgm:alg>
        <dgm:choose name="Name23">
          <dgm:if name="Name24" func="var" arg="dir" op="equ" val="norm">
            <dgm:constrLst>
              <dgm:constr type="primFontSz" for="des" ptType="node" op="equ" val="65"/>
              <dgm:constr type="l" for="ch" forName="image_accent_6" refType="w" fact="0.3864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3957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5301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5361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528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593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483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90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352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435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231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2401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3813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63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5878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6265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.6522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6182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5538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0195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6182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if>
          <dgm:else name="Name25">
            <dgm:constrLst>
              <dgm:constr type="primFontSz" for="des" ptType="node" op="equ" val="65"/>
              <dgm:constr type="l" for="ch" forName="image_accent_6" refType="w" fact="0.4379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4471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3677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3738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37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434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394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01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075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158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533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5435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.6522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5492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02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0644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322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034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3766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6328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3431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else>
        </dgm:choose>
      </dgm:if>
      <dgm:if name="Name26" axis="ch" ptType="node" func="cnt" op="equ" val="7">
        <dgm:alg type="composite">
          <dgm:param type="ar" val="1.0352"/>
        </dgm:alg>
        <dgm:choose name="Name27">
          <dgm:if name="Name28" func="var" arg="dir" op="equ" val="norm">
            <dgm:constrLst>
              <dgm:constr type="primFontSz" for="des" ptType="node" op="equ" val="65"/>
              <dgm:constr type="l" for="ch" forName="accent_1" refType="w" fact="0.7553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2" refType="w" fact="0.483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90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352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435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4" refType="w" fact="0.4528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593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5" refType="w" fact="0.5301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5361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6" refType="w" fact="0.3864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3957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7" refType="w" fact="0.5291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5356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1" refType="w" fact="0.231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240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3813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63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5878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.6522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6182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02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6265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652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105"/>
              <dgm:constr type="t" for="ch" forName="parent_text_7" refType="h" fact="0.87"/>
              <dgm:constr type="w" for="ch" forName="parent_text_7" refType="w" fact="0.407"/>
              <dgm:constr type="h" for="ch" forName="parent_text_7" refType="h" fact="0.13"/>
              <dgm:constr type="l" for="ch" forName="accent_6" refType="w" fact="0.6136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if>
          <dgm:else name="Name29">
            <dgm:constrLst>
              <dgm:constr type="primFontSz" for="des" ptType="node" op="equ" val="65"/>
              <dgm:constr type="l" for="ch" forName="accent_1" refType="w" fact="0.2061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7" refType="w" fact="0.3606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3671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6" refType="w" fact="0.4379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4471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5" refType="w" fact="0.3677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3738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4" refType="w" fact="0.437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434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2" refType="w" fact="0.394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01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075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158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1" refType="w" fact="0.533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542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.6522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5492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02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0644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034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63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322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278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485"/>
              <dgm:constr type="t" for="ch" forName="parent_text_7" refType="h" fact="0.87"/>
              <dgm:constr type="w" for="ch" forName="parent_text_7" refType="w" fact="0.347"/>
              <dgm:constr type="h" for="ch" forName="parent_text_7" refType="h" fact="0.13"/>
              <dgm:constr type="l" for="ch" forName="accent_6" refType="w" fact="0.3478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else>
        </dgm:choose>
        <dgm:layoutNode name="accent_6" styleLbl="alignNode1">
          <dgm:alg type="sp"/>
          <dgm:shape xmlns:r="http://schemas.openxmlformats.org/officeDocument/2006/relationships" type="donut" r:blip="">
            <dgm:adjLst>
              <dgm:adj idx="1" val="0.0746"/>
            </dgm:adjLst>
          </dgm:shape>
          <dgm:presOf/>
        </dgm:layoutNode>
      </dgm:if>
      <dgm:else name="Name30">
        <dgm:alg type="composite">
          <dgm:param type="ar" val="0.9705"/>
        </dgm:alg>
        <dgm:choose name="Name31">
          <dgm:if name="Name32" func="var" arg="dir" op="equ" val="norm">
            <dgm:constrLst>
              <dgm:constr type="primFontSz" for="des" ptType="node" op="equ" val="65"/>
              <dgm:constr type="l" for="ch" forName="accent_1" refType="w" fact="0.7599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6182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6449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6538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5291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5356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3864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3957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5301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5361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528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593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483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90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352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435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231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240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3813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63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5878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7038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.6522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6182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02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6265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165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2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if>
          <dgm:else name="Name33">
            <dgm:constrLst>
              <dgm:constr type="primFontSz" for="des" ptType="node" op="equ" val="65"/>
              <dgm:constr type="l" for="ch" forName="accent_1" refType="w" fact="0.2014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3431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253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2619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3606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3671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4379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4471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3677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3738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37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434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394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01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075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158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533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542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.6522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5492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02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0635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2705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034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635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322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49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3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else>
        </dgm:choose>
      </dgm:else>
    </dgm:choose>
    <dgm:forEach name="wrapper" axis="self" ptType="parTrans">
      <dgm:forEach name="wrapper2" axis="self" ptType="sibTrans" st="2">
        <dgm:forEach name="imageAccentRepeat" axis="self">
          <dgm:layoutNode name="imageAccentRepeatNode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</dgm:forEach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forEach name="Name34" axis="ch" ptType="node" cnt="1">
      <dgm:layoutNode name="parent_text_1" styleLbl="revTx">
        <dgm:varLst>
          <dgm:chMax val="0"/>
          <dgm:chPref val="0"/>
          <dgm:bulletEnabled val="1"/>
        </dgm:varLst>
        <dgm:choose name="Name35">
          <dgm:if name="Name36" func="var" arg="dir" op="equ" val="norm">
            <dgm:alg type="tx">
              <dgm:param type="parTxLTRAlign" val="r"/>
              <dgm:param type="shpTxLTRAlignCh" val="r"/>
              <dgm:param type="txAnchorVert" val="b"/>
              <dgm:param type="lnSpCh" val="15"/>
            </dgm:alg>
          </dgm:if>
          <dgm:else name="Name37">
            <dgm:alg type="tx">
              <dgm:param type="parTxLTRAlign" val="l"/>
              <dgm:param type="shpTxLTRAlignCh" val="l"/>
              <dgm:param type="txAnchorVert" val="b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01"/>
        </dgm:constrLst>
        <dgm:ruleLst>
          <dgm:rule type="primFontSz" val="5" fact="NaN" max="NaN"/>
        </dgm:ruleLst>
      </dgm:layoutNode>
      <dgm:layoutNode name="image_accent_1">
        <dgm:alg type="sp"/>
        <dgm:shape xmlns:r="http://schemas.openxmlformats.org/officeDocument/2006/relationships" r:blip="">
          <dgm:adjLst/>
        </dgm:shape>
        <dgm:presOf/>
        <dgm:constrLst/>
        <dgm:forEach name="Name38" ref="imageAccentRepeat"/>
      </dgm:layoutNode>
      <dgm:layoutNode name="accent_1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39" axis="ch" ptType="sibTrans" hideLastTrans="0" cnt="1">
      <dgm:layoutNode name="image_1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</dgm:forEach>
    <dgm:forEach name="Name41" axis="ch" ptType="node" st="2" cnt="1">
      <dgm:layoutNode name="parent_text_2" styleLbl="revTx">
        <dgm:varLst>
          <dgm:chMax val="0"/>
          <dgm:chPref val="0"/>
          <dgm:bulletEnabled val="1"/>
        </dgm:varLst>
        <dgm:choose name="Name42">
          <dgm:if name="Name43" func="var" arg="dir" op="equ" val="norm">
            <dgm:alg type="tx">
              <dgm:param type="parTxLTRAlign" val="l"/>
              <dgm:param type="lnSpCh" val="15"/>
            </dgm:alg>
          </dgm:if>
          <dgm:else name="Name44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2">
        <dgm:alg type="sp"/>
        <dgm:shape xmlns:r="http://schemas.openxmlformats.org/officeDocument/2006/relationships" r:blip="">
          <dgm:adjLst/>
        </dgm:shape>
        <dgm:presOf/>
        <dgm:constrLst/>
        <dgm:forEach name="Name45" ref="imageAccentRepeat"/>
      </dgm:layoutNode>
    </dgm:forEach>
    <dgm:forEach name="Name46" axis="ch" ptType="sibTrans" hideLastTrans="0" st="2" cnt="1">
      <dgm:layoutNode name="image_2">
        <dgm:alg type="sp"/>
        <dgm:shape xmlns:r="http://schemas.openxmlformats.org/officeDocument/2006/relationships" r:blip="">
          <dgm:adjLst/>
        </dgm:shape>
        <dgm:presOf/>
        <dgm:constrLst/>
        <dgm:forEach name="Name47" ref="imageRepeat"/>
      </dgm:layoutNode>
    </dgm:forEach>
    <dgm:forEach name="Name48" axis="ch" ptType="node" st="3" cnt="1">
      <dgm:layoutNode name="image_accent_3">
        <dgm:alg type="sp"/>
        <dgm:shape xmlns:r="http://schemas.openxmlformats.org/officeDocument/2006/relationships" r:blip="">
          <dgm:adjLst/>
        </dgm:shape>
        <dgm:presOf/>
        <dgm:constrLst/>
        <dgm:forEach name="Name49" ref="imageAccentRepeat"/>
      </dgm:layoutNode>
      <dgm:layoutNode name="parent_text_3" styleLbl="revTx">
        <dgm:varLst>
          <dgm:chMax val="0"/>
          <dgm:chPref val="0"/>
          <dgm:bulletEnabled val="1"/>
        </dgm:varLst>
        <dgm:choose name="Name50">
          <dgm:if name="Name51" func="var" arg="dir" op="equ" val="norm">
            <dgm:alg type="tx">
              <dgm:param type="parTxLTRAlign" val="l"/>
              <dgm:param type="lnSpCh" val="15"/>
            </dgm:alg>
          </dgm:if>
          <dgm:else name="Name52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2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  <dgm:layoutNode name="accent_3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53" axis="ch" ptType="sibTrans" hideLastTrans="0" st="3" cnt="1">
      <dgm:layoutNode name="image_3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</dgm:forEach>
    <dgm:forEach name="Name55" axis="ch" ptType="node" st="4" cnt="1">
      <dgm:layoutNode name="image_accent_4">
        <dgm:alg type="sp"/>
        <dgm:shape xmlns:r="http://schemas.openxmlformats.org/officeDocument/2006/relationships" r:blip="">
          <dgm:adjLst/>
        </dgm:shape>
        <dgm:presOf/>
        <dgm:constrLst/>
        <dgm:forEach name="Name56" ref="imageAccentRepeat"/>
      </dgm:layoutNode>
      <dgm:layoutNode name="parent_text_4" styleLbl="revTx">
        <dgm:varLst>
          <dgm:chMax val="0"/>
          <dgm:chPref val="0"/>
          <dgm:bulletEnabled val="1"/>
        </dgm:varLst>
        <dgm:choose name="Name57">
          <dgm:if name="Name58" func="var" arg="dir" op="equ" val="norm">
            <dgm:alg type="tx">
              <dgm:param type="parTxLTRAlign" val="l"/>
              <dgm:param type="lnSpCh" val="15"/>
            </dgm:alg>
          </dgm:if>
          <dgm:else name="Name59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4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60" axis="ch" ptType="sibTrans" hideLastTrans="0" st="4" cnt="1">
      <dgm:layoutNode name="image_4">
        <dgm:alg type="sp"/>
        <dgm:shape xmlns:r="http://schemas.openxmlformats.org/officeDocument/2006/relationships" r:blip="">
          <dgm:adjLst/>
        </dgm:shape>
        <dgm:presOf/>
        <dgm:constrLst/>
        <dgm:forEach name="Name61" ref="imageRepeat"/>
      </dgm:layoutNode>
    </dgm:forEach>
    <dgm:forEach name="Name62" axis="ch" ptType="node" st="5" cnt="1">
      <dgm:layoutNode name="image_accent_5">
        <dgm:alg type="sp"/>
        <dgm:shape xmlns:r="http://schemas.openxmlformats.org/officeDocument/2006/relationships" r:blip="">
          <dgm:adjLst/>
        </dgm:shape>
        <dgm:presOf/>
        <dgm:constrLst/>
        <dgm:forEach name="Name63" ref="imageAccentRepeat"/>
      </dgm:layoutNode>
      <dgm:layoutNode name="parent_text_5" styleLbl="revTx">
        <dgm:varLst>
          <dgm:chMax val="0"/>
          <dgm:chPref val="0"/>
          <dgm:bulletEnabled val="1"/>
        </dgm:varLst>
        <dgm:choose name="Name64">
          <dgm:if name="Name65" func="var" arg="dir" op="equ" val="norm">
            <dgm:alg type="tx">
              <dgm:param type="parTxLTRAlign" val="l"/>
              <dgm:param type="lnSpCh" val="15"/>
            </dgm:alg>
          </dgm:if>
          <dgm:else name="Name66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sibTrans" hideLastTrans="0" st="5" cnt="1">
      <dgm:layoutNode name="image_5">
        <dgm:alg type="sp"/>
        <dgm:shape xmlns:r="http://schemas.openxmlformats.org/officeDocument/2006/relationships" r:blip="">
          <dgm:adjLst/>
        </dgm:shape>
        <dgm:presOf/>
        <dgm:constrLst/>
        <dgm:forEach name="Name68" ref="imageRepeat"/>
      </dgm:layoutNode>
    </dgm:forEach>
    <dgm:forEach name="Name69" axis="ch" ptType="node" st="6" cnt="1">
      <dgm:layoutNode name="parent_text_6" styleLbl="revTx">
        <dgm:varLst>
          <dgm:chMax val="0"/>
          <dgm:chPref val="0"/>
          <dgm:bulletEnabled val="1"/>
        </dgm:varLst>
        <dgm:choose name="Name70">
          <dgm:if name="Name71" func="var" arg="dir" op="equ" val="norm">
            <dgm:alg type="tx">
              <dgm:param type="parTxLTRAlign" val="r"/>
              <dgm:param type="shpTxLTRAlignCh" val="r"/>
              <dgm:param type="lnSpCh" val="15"/>
            </dgm:alg>
          </dgm:if>
          <dgm:else name="Name72">
            <dgm:alg type="tx">
              <dgm:param type="parTxLTRAlign" val="l"/>
              <dgm:param type="shpTxLTRAlignCh" val="l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6">
        <dgm:alg type="sp"/>
        <dgm:shape xmlns:r="http://schemas.openxmlformats.org/officeDocument/2006/relationships" r:blip="">
          <dgm:adjLst/>
        </dgm:shape>
        <dgm:presOf/>
        <dgm:constrLst/>
        <dgm:forEach name="Name73" ref="imageAccentRepeat"/>
      </dgm:layoutNode>
      <dgm:layoutNode name="accent_5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74" axis="ch" ptType="sibTrans" hideLastTrans="0" st="6" cnt="1">
      <dgm:layoutNode name="image_6">
        <dgm:alg type="sp"/>
        <dgm:shape xmlns:r="http://schemas.openxmlformats.org/officeDocument/2006/relationships" r:blip="">
          <dgm:adjLst/>
        </dgm:shape>
        <dgm:presOf/>
        <dgm:constrLst/>
        <dgm:forEach name="Name75" ref="imageRepeat"/>
      </dgm:layoutNode>
    </dgm:forEach>
    <dgm:forEach name="Name76" axis="ch" ptType="node" st="7" cnt="1">
      <dgm:layoutNode name="parent_text_7" styleLbl="revTx">
        <dgm:varLst>
          <dgm:chMax val="0"/>
          <dgm:chPref val="0"/>
          <dgm:bulletEnabled val="1"/>
        </dgm:varLst>
        <dgm:choose name="Name77">
          <dgm:if name="Name78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79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7">
        <dgm:alg type="sp"/>
        <dgm:shape xmlns:r="http://schemas.openxmlformats.org/officeDocument/2006/relationships" r:blip="">
          <dgm:adjLst/>
        </dgm:shape>
        <dgm:presOf/>
        <dgm:constrLst/>
        <dgm:forEach name="Name80" ref="imageAccentRepeat"/>
      </dgm:layoutNode>
    </dgm:forEach>
    <dgm:forEach name="Name81" axis="ch" ptType="sibTrans" hideLastTrans="0" st="7" cnt="1">
      <dgm:layoutNode name="image_7">
        <dgm:alg type="sp"/>
        <dgm:shape xmlns:r="http://schemas.openxmlformats.org/officeDocument/2006/relationships" r:blip="">
          <dgm:adjLst/>
        </dgm:shape>
        <dgm:presOf/>
        <dgm:constrLst/>
        <dgm:forEach name="Name82" ref="imageRepeat"/>
      </dgm:layoutNode>
    </dgm:forEach>
    <dgm:forEach name="Name83" axis="ch" ptType="node" st="8" cnt="1">
      <dgm:layoutNode name="parent_text_8" styleLbl="revTx">
        <dgm:varLst>
          <dgm:chMax val="0"/>
          <dgm:chPref val="0"/>
          <dgm:bulletEnabled val="1"/>
        </dgm:varLst>
        <dgm:choose name="Name84">
          <dgm:if name="Name85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86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8">
        <dgm:alg type="sp"/>
        <dgm:shape xmlns:r="http://schemas.openxmlformats.org/officeDocument/2006/relationships" r:blip="">
          <dgm:adjLst/>
        </dgm:shape>
        <dgm:presOf/>
        <dgm:constrLst/>
        <dgm:forEach name="Name87" ref="imageAccentRepeat"/>
      </dgm:layoutNode>
    </dgm:forEach>
    <dgm:forEach name="Name88" axis="ch" ptType="sibTrans" hideLastTrans="0" st="8" cnt="1">
      <dgm:layoutNode name="image_8">
        <dgm:alg type="sp"/>
        <dgm:shape xmlns:r="http://schemas.openxmlformats.org/officeDocument/2006/relationships" r:blip="">
          <dgm:adjLst/>
        </dgm:shape>
        <dgm:presOf/>
        <dgm:constrLst/>
        <dgm:forEach name="Name89" ref="image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0A3CEC-D942-B240-96B6-C19F9372E47C}" type="datetimeFigureOut">
              <a:rPr lang="es-ES" smtClean="0"/>
              <a:pPr/>
              <a:t>1/5/15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DE02C-DD7D-9E4E-897F-B19C0323C3BF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25088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FF1BAE-9A81-4C41-9F70-0FF631FBBBF5}" type="datetimeFigureOut">
              <a:rPr lang="es-ES" smtClean="0"/>
              <a:pPr/>
              <a:t>1/5/15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B684BF-B369-5B48-ADD0-55E20A646408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131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s-ES" smtClean="0">
                <a:solidFill>
                  <a:prstClr val="black"/>
                </a:solidFill>
              </a:rPr>
              <a:pPr/>
              <a:t>56</a:t>
            </a:fld>
            <a:endParaRPr lang="es-E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38489" y="268287"/>
            <a:ext cx="8417744" cy="394064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8659368" y="4168588"/>
            <a:ext cx="196865" cy="268941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400" y="4208929"/>
            <a:ext cx="5458968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5257800"/>
            <a:ext cx="5458968" cy="62179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90525"/>
            <a:ext cx="5504688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22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77543759-F6F1-3740-A729-AC0A97626D2C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8688" y="6356350"/>
            <a:ext cx="4736592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6494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2DE84-C107-3B44-A788-7974BD8D4779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0DB7E-D286-C24A-A1AB-7A6776045B6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01B3-A0C3-344D-BA0C-897DCAC00AC9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B87EF-3B83-0C41-BC36-DC3A2A89B28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4F906-D66D-4746-B34E-80F04A73922C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5119DA7F-2E7D-2443-AD73-4AFF3AE5C9FE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encima d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16A34-0AF5-484E-A3D1-F012F21523E2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imágenes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815D5-096D-B048-8A24-1E4366443E79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D8109-E667-114D-9C4E-595270B77AEC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8C6A4-4767-794E-8BF6-7B3BBB2F52E7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49997066-5850-7149-BDFB-44A779F8641C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DB77576A-5461-B14A-ACCB-D604FE7A06C6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268288"/>
            <a:ext cx="1645920" cy="1645920"/>
          </a:xfrm>
          <a:prstGeom prst="rect">
            <a:avLst/>
          </a:prstGeom>
          <a:solidFill>
            <a:srgbClr val="4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423" y="557021"/>
            <a:ext cx="6508377" cy="843503"/>
          </a:xfrm>
        </p:spPr>
        <p:txBody>
          <a:bodyPr/>
          <a:lstStyle>
            <a:lvl1pPr>
              <a:defRPr sz="4800">
                <a:solidFill>
                  <a:schemeClr val="accent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8423" y="1976718"/>
            <a:ext cx="6508377" cy="4625788"/>
          </a:xfrm>
        </p:spPr>
        <p:txBody>
          <a:bodyPr/>
          <a:lstStyle>
            <a:lvl1pPr marL="0" indent="0">
              <a:spcBef>
                <a:spcPts val="1800"/>
              </a:spcBef>
              <a:buNone/>
              <a:defRPr/>
            </a:lvl1pPr>
            <a:lvl2pPr>
              <a:spcBef>
                <a:spcPts val="1800"/>
              </a:spcBef>
              <a:defRPr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/>
            </a:lvl4pPr>
            <a:lvl5pPr>
              <a:spcBef>
                <a:spcPts val="1800"/>
              </a:spcBef>
              <a:defRPr/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34200" y="178453"/>
            <a:ext cx="1752600" cy="365125"/>
          </a:xfrm>
        </p:spPr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361016"/>
            <a:ext cx="506506" cy="365125"/>
          </a:xfrm>
        </p:spPr>
        <p:txBody>
          <a:bodyPr/>
          <a:lstStyle>
            <a:lvl1pPr algn="ctr">
              <a:defRPr/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5" y="1976718"/>
            <a:ext cx="1645920" cy="46257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pic>
        <p:nvPicPr>
          <p:cNvPr id="8" name="Imagen 7" descr="FIRMA JESUS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17" y="1596023"/>
            <a:ext cx="684481" cy="3658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7E261BC0-D5CC-D449-A261-3C84EBD45585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ción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4773706"/>
            <a:ext cx="2971800" cy="1844582"/>
          </a:xfrm>
          <a:prstGeom prst="rect">
            <a:avLst/>
          </a:prstGeom>
          <a:solidFill>
            <a:srgbClr val="4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82010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354" y="3429001"/>
            <a:ext cx="4966446" cy="1398494"/>
          </a:xfrm>
        </p:spPr>
        <p:txBody>
          <a:bodyPr anchor="b" anchorCtr="0"/>
          <a:lstStyle>
            <a:lvl1pPr algn="r">
              <a:defRPr sz="4600" b="0" cap="none" baseline="0">
                <a:solidFill>
                  <a:srgbClr val="820101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354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211" y="6104965"/>
            <a:ext cx="828171" cy="365125"/>
          </a:xfrm>
        </p:spPr>
        <p:txBody>
          <a:bodyPr/>
          <a:lstStyle>
            <a:lvl1pPr algn="l">
              <a:defRPr/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4" y="268288"/>
            <a:ext cx="2971800" cy="4438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pic>
        <p:nvPicPr>
          <p:cNvPr id="4" name="Imagen 3" descr="FIRMA JESUS BREVE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526" y="6066996"/>
            <a:ext cx="785624" cy="4199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92AF4-9357-624D-8FF7-2D124165071F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B44B-FDDF-334B-BB94-EFAD80B0CB18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objetos, superior e inf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AA0D9-A5FA-944C-92FF-6003A15BF69E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6602FCBA-3C2D-1741-817B-7DD0D39C9C58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hf hdr="0" ftr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7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7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7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4" Type="http://schemas.openxmlformats.org/officeDocument/2006/relationships/diagramQuickStyle" Target="../diagrams/quickStyle7.xml"/><Relationship Id="rId5" Type="http://schemas.openxmlformats.org/officeDocument/2006/relationships/diagramColors" Target="../diagrams/colors7.xml"/><Relationship Id="rId6" Type="http://schemas.microsoft.com/office/2007/relationships/diagramDrawing" Target="../diagrams/drawing7.xml"/><Relationship Id="rId7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4" Type="http://schemas.openxmlformats.org/officeDocument/2006/relationships/diagramQuickStyle" Target="../diagrams/quickStyle8.xml"/><Relationship Id="rId5" Type="http://schemas.openxmlformats.org/officeDocument/2006/relationships/diagramColors" Target="../diagrams/colors8.xml"/><Relationship Id="rId6" Type="http://schemas.microsoft.com/office/2007/relationships/diagramDrawing" Target="../diagrams/drawing8.xml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4" Type="http://schemas.openxmlformats.org/officeDocument/2006/relationships/diagramQuickStyle" Target="../diagrams/quickStyle9.xml"/><Relationship Id="rId5" Type="http://schemas.openxmlformats.org/officeDocument/2006/relationships/diagramColors" Target="../diagrams/colors9.xml"/><Relationship Id="rId6" Type="http://schemas.microsoft.com/office/2007/relationships/diagramDrawing" Target="../diagrams/drawing9.xml"/><Relationship Id="rId7" Type="http://schemas.openxmlformats.org/officeDocument/2006/relationships/image" Target="../media/image27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4" Type="http://schemas.openxmlformats.org/officeDocument/2006/relationships/diagramQuickStyle" Target="../diagrams/quickStyle10.xml"/><Relationship Id="rId5" Type="http://schemas.openxmlformats.org/officeDocument/2006/relationships/diagramColors" Target="../diagrams/colors10.xml"/><Relationship Id="rId6" Type="http://schemas.microsoft.com/office/2007/relationships/diagramDrawing" Target="../diagrams/drawing10.xml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4" Type="http://schemas.openxmlformats.org/officeDocument/2006/relationships/diagramQuickStyle" Target="../diagrams/quickStyle11.xml"/><Relationship Id="rId5" Type="http://schemas.openxmlformats.org/officeDocument/2006/relationships/diagramColors" Target="../diagrams/colors11.xml"/><Relationship Id="rId6" Type="http://schemas.microsoft.com/office/2007/relationships/diagramDrawing" Target="../diagrams/drawing11.xml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4" Type="http://schemas.openxmlformats.org/officeDocument/2006/relationships/diagramQuickStyle" Target="../diagrams/quickStyle12.xml"/><Relationship Id="rId5" Type="http://schemas.openxmlformats.org/officeDocument/2006/relationships/diagramColors" Target="../diagrams/colors12.xml"/><Relationship Id="rId6" Type="http://schemas.microsoft.com/office/2007/relationships/diagramDrawing" Target="../diagrams/drawing12.xml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4" Type="http://schemas.openxmlformats.org/officeDocument/2006/relationships/diagramQuickStyle" Target="../diagrams/quickStyle13.xml"/><Relationship Id="rId5" Type="http://schemas.openxmlformats.org/officeDocument/2006/relationships/diagramColors" Target="../diagrams/colors13.xml"/><Relationship Id="rId6" Type="http://schemas.microsoft.com/office/2007/relationships/diagramDrawing" Target="../diagrams/drawing13.xml"/><Relationship Id="rId7" Type="http://schemas.openxmlformats.org/officeDocument/2006/relationships/image" Target="../media/image28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4" Type="http://schemas.openxmlformats.org/officeDocument/2006/relationships/diagramQuickStyle" Target="../diagrams/quickStyle14.xml"/><Relationship Id="rId5" Type="http://schemas.openxmlformats.org/officeDocument/2006/relationships/diagramColors" Target="../diagrams/colors14.xml"/><Relationship Id="rId6" Type="http://schemas.microsoft.com/office/2007/relationships/diagramDrawing" Target="../diagrams/drawing14.xml"/><Relationship Id="rId7" Type="http://schemas.openxmlformats.org/officeDocument/2006/relationships/image" Target="../media/image28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4" Type="http://schemas.openxmlformats.org/officeDocument/2006/relationships/diagramQuickStyle" Target="../diagrams/quickStyle15.xml"/><Relationship Id="rId5" Type="http://schemas.openxmlformats.org/officeDocument/2006/relationships/diagramColors" Target="../diagrams/colors15.xml"/><Relationship Id="rId6" Type="http://schemas.microsoft.com/office/2007/relationships/diagramDrawing" Target="../diagrams/drawing15.xml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4" Type="http://schemas.openxmlformats.org/officeDocument/2006/relationships/diagramQuickStyle" Target="../diagrams/quickStyle16.xml"/><Relationship Id="rId5" Type="http://schemas.openxmlformats.org/officeDocument/2006/relationships/diagramColors" Target="../diagrams/colors16.xml"/><Relationship Id="rId6" Type="http://schemas.microsoft.com/office/2007/relationships/diagramDrawing" Target="../diagrams/drawing16.xml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2.png"/><Relationship Id="rId3" Type="http://schemas.openxmlformats.org/officeDocument/2006/relationships/image" Target="../media/image5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3.png"/><Relationship Id="rId3" Type="http://schemas.openxmlformats.org/officeDocument/2006/relationships/image" Target="../media/image5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4.png"/><Relationship Id="rId3" Type="http://schemas.openxmlformats.org/officeDocument/2006/relationships/image" Target="../media/image5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5.jpg"/><Relationship Id="rId3" Type="http://schemas.openxmlformats.org/officeDocument/2006/relationships/image" Target="../media/image5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4" Type="http://schemas.openxmlformats.org/officeDocument/2006/relationships/diagramQuickStyle" Target="../diagrams/quickStyle17.xml"/><Relationship Id="rId5" Type="http://schemas.openxmlformats.org/officeDocument/2006/relationships/diagramColors" Target="../diagrams/colors17.xml"/><Relationship Id="rId6" Type="http://schemas.microsoft.com/office/2007/relationships/diagramDrawing" Target="../diagrams/drawing17.xml"/><Relationship Id="rId7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4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4" Type="http://schemas.openxmlformats.org/officeDocument/2006/relationships/diagramQuickStyle" Target="../diagrams/quickStyle18.xml"/><Relationship Id="rId5" Type="http://schemas.openxmlformats.org/officeDocument/2006/relationships/diagramColors" Target="../diagrams/colors18.xml"/><Relationship Id="rId6" Type="http://schemas.microsoft.com/office/2007/relationships/diagramDrawing" Target="../diagrams/drawing18.xml"/><Relationship Id="rId7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4" Type="http://schemas.openxmlformats.org/officeDocument/2006/relationships/diagramQuickStyle" Target="../diagrams/quickStyle19.xml"/><Relationship Id="rId5" Type="http://schemas.openxmlformats.org/officeDocument/2006/relationships/diagramColors" Target="../diagrams/colors19.xml"/><Relationship Id="rId6" Type="http://schemas.microsoft.com/office/2007/relationships/diagramDrawing" Target="../diagrams/drawing19.xml"/><Relationship Id="rId7" Type="http://schemas.openxmlformats.org/officeDocument/2006/relationships/image" Target="../media/image44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4" Type="http://schemas.openxmlformats.org/officeDocument/2006/relationships/diagramQuickStyle" Target="../diagrams/quickStyle20.xml"/><Relationship Id="rId5" Type="http://schemas.openxmlformats.org/officeDocument/2006/relationships/diagramColors" Target="../diagrams/colors20.xml"/><Relationship Id="rId6" Type="http://schemas.microsoft.com/office/2007/relationships/diagramDrawing" Target="../diagrams/drawing20.xml"/><Relationship Id="rId7" Type="http://schemas.openxmlformats.org/officeDocument/2006/relationships/image" Target="../media/image44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4" Type="http://schemas.openxmlformats.org/officeDocument/2006/relationships/diagramQuickStyle" Target="../diagrams/quickStyle21.xml"/><Relationship Id="rId5" Type="http://schemas.openxmlformats.org/officeDocument/2006/relationships/diagramColors" Target="../diagrams/colors21.xml"/><Relationship Id="rId6" Type="http://schemas.microsoft.com/office/2007/relationships/diagramDrawing" Target="../diagrams/drawing21.xml"/><Relationship Id="rId7" Type="http://schemas.openxmlformats.org/officeDocument/2006/relationships/image" Target="../media/image44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4" Type="http://schemas.openxmlformats.org/officeDocument/2006/relationships/diagramQuickStyle" Target="../diagrams/quickStyle22.xml"/><Relationship Id="rId5" Type="http://schemas.openxmlformats.org/officeDocument/2006/relationships/diagramColors" Target="../diagrams/colors22.xml"/><Relationship Id="rId6" Type="http://schemas.microsoft.com/office/2007/relationships/diagramDrawing" Target="../diagrams/drawing22.xml"/><Relationship Id="rId7" Type="http://schemas.openxmlformats.org/officeDocument/2006/relationships/image" Target="../media/image44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4.jp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6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6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7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4" Type="http://schemas.openxmlformats.org/officeDocument/2006/relationships/diagramQuickStyle" Target="../diagrams/quickStyle23.xml"/><Relationship Id="rId5" Type="http://schemas.openxmlformats.org/officeDocument/2006/relationships/diagramColors" Target="../diagrams/colors23.xml"/><Relationship Id="rId6" Type="http://schemas.microsoft.com/office/2007/relationships/diagramDrawing" Target="../diagrams/drawing23.xml"/><Relationship Id="rId7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4" Type="http://schemas.openxmlformats.org/officeDocument/2006/relationships/diagramQuickStyle" Target="../diagrams/quickStyle24.xml"/><Relationship Id="rId5" Type="http://schemas.openxmlformats.org/officeDocument/2006/relationships/diagramColors" Target="../diagrams/colors24.xml"/><Relationship Id="rId6" Type="http://schemas.microsoft.com/office/2007/relationships/diagramDrawing" Target="../diagrams/drawing24.xml"/><Relationship Id="rId7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4" Type="http://schemas.openxmlformats.org/officeDocument/2006/relationships/diagramQuickStyle" Target="../diagrams/quickStyle25.xml"/><Relationship Id="rId5" Type="http://schemas.openxmlformats.org/officeDocument/2006/relationships/diagramColors" Target="../diagrams/colors25.xml"/><Relationship Id="rId6" Type="http://schemas.microsoft.com/office/2007/relationships/diagramDrawing" Target="../diagrams/drawing25.xml"/><Relationship Id="rId7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4" Type="http://schemas.openxmlformats.org/officeDocument/2006/relationships/diagramQuickStyle" Target="../diagrams/quickStyle26.xml"/><Relationship Id="rId5" Type="http://schemas.openxmlformats.org/officeDocument/2006/relationships/diagramColors" Target="../diagrams/colors26.xml"/><Relationship Id="rId6" Type="http://schemas.microsoft.com/office/2007/relationships/diagramDrawing" Target="../diagrams/drawing26.xml"/><Relationship Id="rId7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4" Type="http://schemas.openxmlformats.org/officeDocument/2006/relationships/diagramQuickStyle" Target="../diagrams/quickStyle27.xml"/><Relationship Id="rId5" Type="http://schemas.openxmlformats.org/officeDocument/2006/relationships/diagramColors" Target="../diagrams/colors27.xml"/><Relationship Id="rId6" Type="http://schemas.microsoft.com/office/2007/relationships/diagramDrawing" Target="../diagrams/drawing27.xml"/><Relationship Id="rId7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4" Type="http://schemas.openxmlformats.org/officeDocument/2006/relationships/diagramQuickStyle" Target="../diagrams/quickStyle28.xml"/><Relationship Id="rId5" Type="http://schemas.openxmlformats.org/officeDocument/2006/relationships/diagramColors" Target="../diagrams/colors28.xml"/><Relationship Id="rId6" Type="http://schemas.microsoft.com/office/2007/relationships/diagramDrawing" Target="../diagrams/drawing28.xml"/><Relationship Id="rId7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4" Type="http://schemas.openxmlformats.org/officeDocument/2006/relationships/diagramQuickStyle" Target="../diagrams/quickStyle29.xml"/><Relationship Id="rId5" Type="http://schemas.openxmlformats.org/officeDocument/2006/relationships/diagramColors" Target="../diagrams/colors29.xml"/><Relationship Id="rId6" Type="http://schemas.microsoft.com/office/2007/relationships/diagramDrawing" Target="../diagrams/drawing29.xml"/><Relationship Id="rId7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4" Type="http://schemas.openxmlformats.org/officeDocument/2006/relationships/diagramQuickStyle" Target="../diagrams/quickStyle30.xml"/><Relationship Id="rId5" Type="http://schemas.openxmlformats.org/officeDocument/2006/relationships/diagramColors" Target="../diagrams/colors30.xml"/><Relationship Id="rId6" Type="http://schemas.microsoft.com/office/2007/relationships/diagramDrawing" Target="../diagrams/drawing30.xml"/><Relationship Id="rId7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3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4" Type="http://schemas.openxmlformats.org/officeDocument/2006/relationships/diagramQuickStyle" Target="../diagrams/quickStyle31.xml"/><Relationship Id="rId5" Type="http://schemas.openxmlformats.org/officeDocument/2006/relationships/diagramColors" Target="../diagrams/colors31.xml"/><Relationship Id="rId6" Type="http://schemas.microsoft.com/office/2007/relationships/diagramDrawing" Target="../diagrams/drawing31.xml"/><Relationship Id="rId7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3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2.xml"/><Relationship Id="rId4" Type="http://schemas.openxmlformats.org/officeDocument/2006/relationships/diagramQuickStyle" Target="../diagrams/quickStyle32.xml"/><Relationship Id="rId5" Type="http://schemas.openxmlformats.org/officeDocument/2006/relationships/diagramColors" Target="../diagrams/colors32.xml"/><Relationship Id="rId6" Type="http://schemas.microsoft.com/office/2007/relationships/diagramDrawing" Target="../diagrams/drawing32.xml"/><Relationship Id="rId7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3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3.xml"/><Relationship Id="rId4" Type="http://schemas.openxmlformats.org/officeDocument/2006/relationships/diagramQuickStyle" Target="../diagrams/quickStyle33.xml"/><Relationship Id="rId5" Type="http://schemas.openxmlformats.org/officeDocument/2006/relationships/diagramColors" Target="../diagrams/colors33.xml"/><Relationship Id="rId6" Type="http://schemas.microsoft.com/office/2007/relationships/diagramDrawing" Target="../diagrams/drawing33.xml"/><Relationship Id="rId7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3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4.xml"/><Relationship Id="rId4" Type="http://schemas.openxmlformats.org/officeDocument/2006/relationships/diagramQuickStyle" Target="../diagrams/quickStyle34.xml"/><Relationship Id="rId5" Type="http://schemas.openxmlformats.org/officeDocument/2006/relationships/diagramColors" Target="../diagrams/colors34.xml"/><Relationship Id="rId6" Type="http://schemas.microsoft.com/office/2007/relationships/diagramDrawing" Target="../diagrams/drawing34.xml"/><Relationship Id="rId7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3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5.xml"/><Relationship Id="rId4" Type="http://schemas.openxmlformats.org/officeDocument/2006/relationships/diagramQuickStyle" Target="../diagrams/quickStyle35.xml"/><Relationship Id="rId5" Type="http://schemas.openxmlformats.org/officeDocument/2006/relationships/diagramColors" Target="../diagrams/colors35.xml"/><Relationship Id="rId6" Type="http://schemas.microsoft.com/office/2007/relationships/diagramDrawing" Target="../diagrams/drawing35.xml"/><Relationship Id="rId7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3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1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4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6.xml"/><Relationship Id="rId4" Type="http://schemas.openxmlformats.org/officeDocument/2006/relationships/diagramQuickStyle" Target="../diagrams/quickStyle36.xml"/><Relationship Id="rId5" Type="http://schemas.openxmlformats.org/officeDocument/2006/relationships/diagramColors" Target="../diagrams/colors36.xml"/><Relationship Id="rId6" Type="http://schemas.microsoft.com/office/2007/relationships/diagramDrawing" Target="../diagrams/drawing36.xml"/><Relationship Id="rId7" Type="http://schemas.openxmlformats.org/officeDocument/2006/relationships/image" Target="../media/image54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3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7.xml"/><Relationship Id="rId4" Type="http://schemas.openxmlformats.org/officeDocument/2006/relationships/diagramQuickStyle" Target="../diagrams/quickStyle37.xml"/><Relationship Id="rId5" Type="http://schemas.openxmlformats.org/officeDocument/2006/relationships/diagramColors" Target="../diagrams/colors37.xml"/><Relationship Id="rId6" Type="http://schemas.microsoft.com/office/2007/relationships/diagramDrawing" Target="../diagrams/drawing37.xml"/><Relationship Id="rId7" Type="http://schemas.openxmlformats.org/officeDocument/2006/relationships/image" Target="../media/image54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3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8.xml"/><Relationship Id="rId4" Type="http://schemas.openxmlformats.org/officeDocument/2006/relationships/diagramQuickStyle" Target="../diagrams/quickStyle38.xml"/><Relationship Id="rId5" Type="http://schemas.openxmlformats.org/officeDocument/2006/relationships/diagramColors" Target="../diagrams/colors38.xml"/><Relationship Id="rId6" Type="http://schemas.microsoft.com/office/2007/relationships/diagramDrawing" Target="../diagrams/drawing38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9.xml"/><Relationship Id="rId4" Type="http://schemas.openxmlformats.org/officeDocument/2006/relationships/diagramQuickStyle" Target="../diagrams/quickStyle39.xml"/><Relationship Id="rId5" Type="http://schemas.openxmlformats.org/officeDocument/2006/relationships/diagramColors" Target="../diagrams/colors39.xml"/><Relationship Id="rId6" Type="http://schemas.microsoft.com/office/2007/relationships/diagramDrawing" Target="../diagrams/drawing39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9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7.png"/><Relationship Id="rId3" Type="http://schemas.openxmlformats.org/officeDocument/2006/relationships/image" Target="../media/image57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8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9.png"/><Relationship Id="rId3" Type="http://schemas.openxmlformats.org/officeDocument/2006/relationships/image" Target="../media/image60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0.xml"/><Relationship Id="rId4" Type="http://schemas.openxmlformats.org/officeDocument/2006/relationships/diagramQuickStyle" Target="../diagrams/quickStyle40.xml"/><Relationship Id="rId5" Type="http://schemas.openxmlformats.org/officeDocument/2006/relationships/diagramColors" Target="../diagrams/colors40.xml"/><Relationship Id="rId6" Type="http://schemas.microsoft.com/office/2007/relationships/diagramDrawing" Target="../diagrams/drawing40.xml"/><Relationship Id="rId7" Type="http://schemas.openxmlformats.org/officeDocument/2006/relationships/image" Target="../media/image60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40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3.png"/><Relationship Id="rId3" Type="http://schemas.openxmlformats.org/officeDocument/2006/relationships/image" Target="../media/image60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4.png"/><Relationship Id="rId3" Type="http://schemas.openxmlformats.org/officeDocument/2006/relationships/image" Target="../media/image60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5.png"/><Relationship Id="rId3" Type="http://schemas.openxmlformats.org/officeDocument/2006/relationships/image" Target="../media/image6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6.png"/><Relationship Id="rId3" Type="http://schemas.openxmlformats.org/officeDocument/2006/relationships/image" Target="../media/image60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7.png"/><Relationship Id="rId3" Type="http://schemas.openxmlformats.org/officeDocument/2006/relationships/image" Target="../media/image60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8.png"/><Relationship Id="rId3" Type="http://schemas.openxmlformats.org/officeDocument/2006/relationships/image" Target="../media/image60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9.png"/><Relationship Id="rId3" Type="http://schemas.openxmlformats.org/officeDocument/2006/relationships/image" Target="../media/image60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0.png"/><Relationship Id="rId3" Type="http://schemas.openxmlformats.org/officeDocument/2006/relationships/image" Target="../media/image60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1.png"/><Relationship Id="rId3" Type="http://schemas.openxmlformats.org/officeDocument/2006/relationships/image" Target="../media/image60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2.jpg"/><Relationship Id="rId3" Type="http://schemas.openxmlformats.org/officeDocument/2006/relationships/image" Target="../media/image60.pn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0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3.pn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4.png"/><Relationship Id="rId3" Type="http://schemas.openxmlformats.org/officeDocument/2006/relationships/image" Target="../media/image6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5.png"/><Relationship Id="rId3" Type="http://schemas.openxmlformats.org/officeDocument/2006/relationships/image" Target="../media/image60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6.pn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7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8.pn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9.pn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0.pn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1.pn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198258" y="4329016"/>
            <a:ext cx="4174205" cy="2203804"/>
          </a:xfrm>
          <a:ln w="9525" cmpd="sng">
            <a:noFill/>
          </a:ln>
        </p:spPr>
        <p:txBody>
          <a:bodyPr>
            <a:noAutofit/>
          </a:bodyPr>
          <a:lstStyle/>
          <a:p>
            <a:pPr algn="r"/>
            <a:r>
              <a:rPr lang="es-ES_tradnl" sz="4000" i="1" dirty="0" smtClean="0"/>
              <a:t>Aprendió, </a:t>
            </a:r>
            <a:br>
              <a:rPr lang="es-ES_tradnl" sz="4000" i="1" dirty="0" smtClean="0"/>
            </a:br>
            <a:r>
              <a:rPr lang="es-ES_tradnl" sz="4000" i="1" dirty="0" smtClean="0"/>
              <a:t>sufriendo,</a:t>
            </a:r>
            <a:br>
              <a:rPr lang="es-ES_tradnl" sz="4000" i="1" dirty="0" smtClean="0"/>
            </a:br>
            <a:r>
              <a:rPr lang="es-ES_tradnl" sz="4000" i="1" dirty="0" smtClean="0"/>
              <a:t>a amar</a:t>
            </a:r>
            <a:br>
              <a:rPr lang="es-ES_tradnl" sz="4000" i="1" dirty="0" smtClean="0"/>
            </a:br>
            <a:r>
              <a:rPr lang="es-ES_tradnl" sz="1800" dirty="0" err="1" smtClean="0"/>
              <a:t>Hb</a:t>
            </a:r>
            <a:r>
              <a:rPr lang="es-ES_tradnl" sz="1800" dirty="0" smtClean="0"/>
              <a:t> 5,8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2746522" y="472585"/>
            <a:ext cx="5625941" cy="341146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20000"/>
              </a:lnSpc>
              <a:spcBef>
                <a:spcPts val="1200"/>
              </a:spcBef>
            </a:pPr>
            <a:r>
              <a:rPr lang="es-ES" sz="6600" dirty="0" smtClean="0">
                <a:solidFill>
                  <a:srgbClr val="FFFFFF"/>
                </a:solidFill>
              </a:rPr>
              <a:t>RELACIONES DE AMOR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126626"/>
            <a:ext cx="4208257" cy="461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740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Necesidades</a:t>
            </a:r>
            <a:endParaRPr lang="es-ES_tradnl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5018451"/>
              </p:ext>
            </p:extLst>
          </p:nvPr>
        </p:nvGraphicFramePr>
        <p:xfrm>
          <a:off x="2178050" y="1654044"/>
          <a:ext cx="6508750" cy="4948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4D59A-F4A5-FF40-8EC1-D75F774773CE}" type="datetime1">
              <a:rPr lang="es-EC" smtClean="0"/>
              <a:pPr/>
              <a:t>1/5/15</a:t>
            </a:fld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10</a:t>
            </a:fld>
            <a:endParaRPr lang="es-ES" dirty="0"/>
          </a:p>
        </p:txBody>
      </p:sp>
      <p:pic>
        <p:nvPicPr>
          <p:cNvPr id="9" name="Marcador de posición de imagen 9" descr="131215-fano_3 adviento-egoismo-amor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9" r="33309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2789835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Mi situación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8235426"/>
              </p:ext>
            </p:extLst>
          </p:nvPr>
        </p:nvGraphicFramePr>
        <p:xfrm>
          <a:off x="2178423" y="1580444"/>
          <a:ext cx="6508377" cy="5022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8" name="Marcador de posición de imagen 9" descr="131215-fano_3 adviento-egoismo-amor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9" r="33309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620327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Tipos de familia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1112819"/>
              </p:ext>
            </p:extLst>
          </p:nvPr>
        </p:nvGraphicFramePr>
        <p:xfrm>
          <a:off x="1886264" y="1400524"/>
          <a:ext cx="7143542" cy="5201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8" name="Marcador de posición de imagen 9" descr="131215-fano_3 adviento-egoismo-amor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9" r="3330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3118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Tipos de familia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1825779"/>
              </p:ext>
            </p:extLst>
          </p:nvPr>
        </p:nvGraphicFramePr>
        <p:xfrm>
          <a:off x="2103167" y="1730963"/>
          <a:ext cx="6965577" cy="4871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8" name="Marcador de posición de imagen 9" descr="131215-fano_3 adviento-egoismo-amor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9" r="33309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2445982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78423" y="557021"/>
            <a:ext cx="6965577" cy="843503"/>
          </a:xfrm>
        </p:spPr>
        <p:txBody>
          <a:bodyPr/>
          <a:lstStyle/>
          <a:p>
            <a:r>
              <a:rPr lang="es-ES" dirty="0" smtClean="0"/>
              <a:t>Reciprocidad y ágape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8638348"/>
              </p:ext>
            </p:extLst>
          </p:nvPr>
        </p:nvGraphicFramePr>
        <p:xfrm>
          <a:off x="2178423" y="1976718"/>
          <a:ext cx="6508377" cy="4625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8" name="Marcador de posición de imagen 9" descr="131215-fano_3 adviento-egoismo-amor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9" r="33309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39029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Causas de conflictos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4814140"/>
              </p:ext>
            </p:extLst>
          </p:nvPr>
        </p:nvGraphicFramePr>
        <p:xfrm>
          <a:off x="1354667" y="867253"/>
          <a:ext cx="7789333" cy="65128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Marcador de posición de imagen 5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61697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0404428"/>
              </p:ext>
            </p:extLst>
          </p:nvPr>
        </p:nvGraphicFramePr>
        <p:xfrm>
          <a:off x="1635009" y="695064"/>
          <a:ext cx="7853876" cy="67807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F0B99-D66C-7B44-8A75-D60A99E0D15E}" type="datetime1">
              <a:rPr lang="es-EC" smtClean="0"/>
              <a:t>1/5/15</a:t>
            </a:fld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16</a:t>
            </a:fld>
            <a:endParaRPr lang="es-ES"/>
          </a:p>
        </p:txBody>
      </p:sp>
      <p:sp>
        <p:nvSpPr>
          <p:cNvPr id="10" name="Títul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Mis conflictos</a:t>
            </a:r>
            <a:endParaRPr lang="es-ES" sz="4400" dirty="0"/>
          </a:p>
        </p:txBody>
      </p:sp>
      <p:pic>
        <p:nvPicPr>
          <p:cNvPr id="8" name="Marcador de posición de imagen 6" descr="150125-fano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57" r="39957"/>
          <a:stretch>
            <a:fillRect/>
          </a:stretch>
        </p:blipFill>
        <p:spPr>
          <a:xfrm>
            <a:off x="269875" y="1786957"/>
            <a:ext cx="1645920" cy="4815549"/>
          </a:xfrm>
        </p:spPr>
      </p:pic>
    </p:spTree>
    <p:extLst>
      <p:ext uri="{BB962C8B-B14F-4D97-AF65-F5344CB8AC3E}">
        <p14:creationId xmlns:p14="http://schemas.microsoft.com/office/powerpoint/2010/main" val="2697067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5833206"/>
              </p:ext>
            </p:extLst>
          </p:nvPr>
        </p:nvGraphicFramePr>
        <p:xfrm>
          <a:off x="2178423" y="1976718"/>
          <a:ext cx="6508377" cy="4625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Marcador de posición de imagen 5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59654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5726126"/>
              </p:ext>
            </p:extLst>
          </p:nvPr>
        </p:nvGraphicFramePr>
        <p:xfrm>
          <a:off x="1467556" y="1171222"/>
          <a:ext cx="7507112" cy="55597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Marcador de posición de imagen 5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233090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5836931"/>
              </p:ext>
            </p:extLst>
          </p:nvPr>
        </p:nvGraphicFramePr>
        <p:xfrm>
          <a:off x="2178423" y="1976718"/>
          <a:ext cx="6508377" cy="4625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Marcador de posición de imagen 5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10029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6600" dirty="0" smtClean="0"/>
              <a:t>No hay familia perfecta</a:t>
            </a:r>
            <a:endParaRPr lang="es-ES" sz="6600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idx="1"/>
          </p:nvPr>
        </p:nvSpPr>
        <p:spPr>
          <a:xfrm>
            <a:off x="3720354" y="5136149"/>
            <a:ext cx="4966446" cy="1320800"/>
          </a:xfrm>
        </p:spPr>
        <p:txBody>
          <a:bodyPr anchor="b">
            <a:normAutofit/>
          </a:bodyPr>
          <a:lstStyle/>
          <a:p>
            <a:r>
              <a:rPr lang="es-ES" sz="3200" i="1" dirty="0" smtClean="0"/>
              <a:t>Todos discutimos y peleamos</a:t>
            </a:r>
            <a:endParaRPr lang="es-ES" sz="3200" i="1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9" name="Marcador de posición de imagen 8" descr="131014-fano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1" r="19871"/>
          <a:stretch>
            <a:fillRect/>
          </a:stretch>
        </p:blipFill>
        <p:spPr/>
      </p:pic>
      <p:sp>
        <p:nvSpPr>
          <p:cNvPr id="4" name="Marcador de fecha 3"/>
          <p:cNvSpPr>
            <a:spLocks noGrp="1"/>
          </p:cNvSpPr>
          <p:nvPr>
            <p:ph type="dt" sz="half" idx="4294967295"/>
          </p:nvPr>
        </p:nvSpPr>
        <p:spPr>
          <a:xfrm>
            <a:off x="7391400" y="6356350"/>
            <a:ext cx="1752600" cy="365125"/>
          </a:xfrm>
        </p:spPr>
        <p:txBody>
          <a:bodyPr/>
          <a:lstStyle/>
          <a:p>
            <a:fld id="{49997066-5850-7149-BDFB-44A779F8641C}" type="datetime1">
              <a:rPr lang="es-EC" smtClean="0"/>
              <a:pPr/>
              <a:t>1/5/15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450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Reacciones al conflicto</a:t>
            </a:r>
            <a:endParaRPr lang="es-ES" sz="4400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1071338"/>
              </p:ext>
            </p:extLst>
          </p:nvPr>
        </p:nvGraphicFramePr>
        <p:xfrm>
          <a:off x="2178050" y="1787525"/>
          <a:ext cx="6651625" cy="4814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55222-2C0E-004F-AB84-4CAC9A7C53C2}" type="datetime1">
              <a:rPr lang="es-EC" smtClean="0"/>
              <a:t>1/5/15</a:t>
            </a:fld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t>20</a:t>
            </a:fld>
            <a:endParaRPr lang="es-ES"/>
          </a:p>
        </p:txBody>
      </p:sp>
      <p:pic>
        <p:nvPicPr>
          <p:cNvPr id="13" name="Marcador de posición de imagen 9" descr="lc 10, 21-24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2" r="25072"/>
          <a:stretch>
            <a:fillRect/>
          </a:stretch>
        </p:blipFill>
        <p:spPr/>
      </p:pic>
      <p:sp>
        <p:nvSpPr>
          <p:cNvPr id="10" name="CuadroTexto 9"/>
          <p:cNvSpPr txBox="1"/>
          <p:nvPr/>
        </p:nvSpPr>
        <p:spPr>
          <a:xfrm>
            <a:off x="3462414" y="5584323"/>
            <a:ext cx="1912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“aguijón”</a:t>
            </a:r>
          </a:p>
          <a:p>
            <a:pPr algn="r"/>
            <a:r>
              <a:rPr lang="es-ES" dirty="0" smtClean="0"/>
              <a:t>2 </a:t>
            </a:r>
            <a:r>
              <a:rPr lang="es-ES" dirty="0" err="1" smtClean="0"/>
              <a:t>Cor</a:t>
            </a:r>
            <a:r>
              <a:rPr lang="es-ES" dirty="0" smtClean="0"/>
              <a:t> 12,9</a:t>
            </a:r>
            <a:endParaRPr lang="es-ES" dirty="0"/>
          </a:p>
        </p:txBody>
      </p:sp>
      <p:sp>
        <p:nvSpPr>
          <p:cNvPr id="11" name="CuadroTexto 10"/>
          <p:cNvSpPr txBox="1"/>
          <p:nvPr/>
        </p:nvSpPr>
        <p:spPr>
          <a:xfrm>
            <a:off x="1965344" y="4328575"/>
            <a:ext cx="1912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“rechazo”</a:t>
            </a:r>
          </a:p>
          <a:p>
            <a:pPr algn="r"/>
            <a:r>
              <a:rPr lang="es-ES" dirty="0" smtClean="0"/>
              <a:t>Jonás 1,3.10;4,2</a:t>
            </a:r>
            <a:endParaRPr lang="es-ES" dirty="0"/>
          </a:p>
        </p:txBody>
      </p:sp>
      <p:sp>
        <p:nvSpPr>
          <p:cNvPr id="12" name="CuadroTexto 11"/>
          <p:cNvSpPr txBox="1"/>
          <p:nvPr/>
        </p:nvSpPr>
        <p:spPr>
          <a:xfrm>
            <a:off x="2578873" y="2370827"/>
            <a:ext cx="1912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“frustración”</a:t>
            </a:r>
          </a:p>
          <a:p>
            <a:pPr algn="r"/>
            <a:r>
              <a:rPr lang="es-ES" dirty="0" err="1" smtClean="0"/>
              <a:t>Jn</a:t>
            </a:r>
            <a:r>
              <a:rPr lang="es-ES" dirty="0" smtClean="0"/>
              <a:t> 21,17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75648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Mis reacciones</a:t>
            </a:r>
            <a:endParaRPr lang="es-ES" dirty="0"/>
          </a:p>
        </p:txBody>
      </p:sp>
      <p:graphicFrame>
        <p:nvGraphicFramePr>
          <p:cNvPr id="9" name="Marcador de contenido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7279644"/>
              </p:ext>
            </p:extLst>
          </p:nvPr>
        </p:nvGraphicFramePr>
        <p:xfrm>
          <a:off x="2178423" y="1786957"/>
          <a:ext cx="6651794" cy="48155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21</a:t>
            </a:fld>
            <a:endParaRPr lang="es-ES" dirty="0"/>
          </a:p>
        </p:txBody>
      </p:sp>
      <p:pic>
        <p:nvPicPr>
          <p:cNvPr id="10" name="Marcador de posición de imagen 9" descr="lc 10, 21-24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2" r="25072"/>
          <a:stretch>
            <a:fillRect/>
          </a:stretch>
        </p:blipFill>
        <p:spPr/>
      </p:pic>
      <p:sp>
        <p:nvSpPr>
          <p:cNvPr id="11" name="Marcador de fecha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CFF8-0729-8645-91CB-0BB520E41E7F}" type="datetime1">
              <a:rPr lang="es-EC" smtClean="0"/>
              <a:t>1/5/15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6127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Vida familiar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0332527"/>
              </p:ext>
            </p:extLst>
          </p:nvPr>
        </p:nvGraphicFramePr>
        <p:xfrm>
          <a:off x="2178423" y="1566333"/>
          <a:ext cx="6711577" cy="5291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Marcador de posición de imagen 5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41543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Estilo de vida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4616706"/>
              </p:ext>
            </p:extLst>
          </p:nvPr>
        </p:nvGraphicFramePr>
        <p:xfrm>
          <a:off x="2178423" y="1848555"/>
          <a:ext cx="6508377" cy="4880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Marcador de posición de imagen 5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996216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Teresa de Calcuta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hangingPunct="0">
              <a:spcBef>
                <a:spcPts val="0"/>
              </a:spcBef>
              <a:buNone/>
            </a:pPr>
            <a:r>
              <a:rPr lang="es-ES_tradnl" sz="2400" dirty="0" smtClean="0"/>
              <a:t>Enseñarás </a:t>
            </a:r>
            <a:r>
              <a:rPr lang="es-ES_tradnl" sz="2400" dirty="0"/>
              <a:t>a volar,</a:t>
            </a:r>
          </a:p>
          <a:p>
            <a:pPr marL="0" indent="0" hangingPunct="0">
              <a:spcBef>
                <a:spcPts val="0"/>
              </a:spcBef>
              <a:buNone/>
            </a:pPr>
            <a:r>
              <a:rPr lang="es-ES_tradnl" sz="2400" dirty="0"/>
              <a:t>pero no volarán tu vuelo.</a:t>
            </a:r>
          </a:p>
          <a:p>
            <a:pPr lvl="1" indent="0" hangingPunct="0">
              <a:spcBef>
                <a:spcPts val="0"/>
              </a:spcBef>
              <a:buNone/>
            </a:pPr>
            <a:r>
              <a:rPr lang="es-ES_tradnl" sz="2400" dirty="0"/>
              <a:t>Enseñarás a soñar,</a:t>
            </a:r>
          </a:p>
          <a:p>
            <a:pPr lvl="1" indent="0" hangingPunct="0">
              <a:spcBef>
                <a:spcPts val="0"/>
              </a:spcBef>
              <a:buNone/>
            </a:pPr>
            <a:r>
              <a:rPr lang="es-ES_tradnl" sz="2400" dirty="0"/>
              <a:t>pero no soñarán tu sueño.</a:t>
            </a:r>
          </a:p>
          <a:p>
            <a:pPr marL="0" indent="0" hangingPunct="0">
              <a:spcBef>
                <a:spcPts val="0"/>
              </a:spcBef>
              <a:buNone/>
            </a:pPr>
            <a:r>
              <a:rPr lang="es-ES_tradnl" sz="2400" dirty="0"/>
              <a:t>Enseñarás a vivir,</a:t>
            </a:r>
          </a:p>
          <a:p>
            <a:pPr marL="0" indent="0" hangingPunct="0">
              <a:spcBef>
                <a:spcPts val="0"/>
              </a:spcBef>
              <a:buNone/>
            </a:pPr>
            <a:r>
              <a:rPr lang="es-ES_tradnl" sz="2400" dirty="0"/>
              <a:t>pero no vivirán tu vida.</a:t>
            </a:r>
          </a:p>
          <a:p>
            <a:pPr lvl="1" indent="0" hangingPunct="0">
              <a:spcBef>
                <a:spcPts val="0"/>
              </a:spcBef>
              <a:buNone/>
            </a:pPr>
            <a:r>
              <a:rPr lang="es-ES_tradnl" sz="2400" dirty="0"/>
              <a:t>Sin embargo…</a:t>
            </a:r>
          </a:p>
          <a:p>
            <a:pPr marL="0" indent="0" hangingPunct="0">
              <a:spcBef>
                <a:spcPts val="0"/>
              </a:spcBef>
              <a:buNone/>
            </a:pPr>
            <a:r>
              <a:rPr lang="es-ES_tradnl" sz="2400" dirty="0"/>
              <a:t>en cada vuelo,</a:t>
            </a:r>
          </a:p>
          <a:p>
            <a:pPr marL="0" indent="0" hangingPunct="0">
              <a:spcBef>
                <a:spcPts val="0"/>
              </a:spcBef>
              <a:buNone/>
            </a:pPr>
            <a:r>
              <a:rPr lang="es-ES_tradnl" sz="2400" dirty="0"/>
              <a:t>en cada vida,</a:t>
            </a:r>
          </a:p>
          <a:p>
            <a:pPr marL="0" indent="0" hangingPunct="0">
              <a:spcBef>
                <a:spcPts val="0"/>
              </a:spcBef>
              <a:buNone/>
            </a:pPr>
            <a:r>
              <a:rPr lang="es-ES_tradnl" sz="2400" dirty="0"/>
              <a:t>en cada sueño,</a:t>
            </a:r>
          </a:p>
          <a:p>
            <a:pPr lvl="1" indent="0" hangingPunct="0">
              <a:spcBef>
                <a:spcPts val="0"/>
              </a:spcBef>
              <a:buNone/>
            </a:pPr>
            <a:r>
              <a:rPr lang="es-ES_tradnl" sz="2400" dirty="0"/>
              <a:t>perdurará siempre la huella</a:t>
            </a:r>
          </a:p>
          <a:p>
            <a:pPr lvl="1" indent="0" hangingPunct="0">
              <a:spcBef>
                <a:spcPts val="0"/>
              </a:spcBef>
              <a:buNone/>
            </a:pPr>
            <a:r>
              <a:rPr lang="es-ES_tradnl" sz="2400" dirty="0"/>
              <a:t>del camino enseñado.</a:t>
            </a:r>
          </a:p>
          <a:p>
            <a:pPr marL="0" indent="0">
              <a:spcBef>
                <a:spcPts val="0"/>
              </a:spcBef>
              <a:buNone/>
            </a:pPr>
            <a:endParaRPr lang="es-ES" sz="24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4D59A-F4A5-FF40-8EC1-D75F774773CE}" type="datetime1">
              <a:rPr lang="es-EC" smtClean="0"/>
              <a:pPr/>
              <a:t>1/5/15</a:t>
            </a:fld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24</a:t>
            </a:fld>
            <a:endParaRPr lang="es-ES" dirty="0"/>
          </a:p>
        </p:txBody>
      </p:sp>
      <p:pic>
        <p:nvPicPr>
          <p:cNvPr id="10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31160" r="31160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4158023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78423" y="557021"/>
            <a:ext cx="6965577" cy="843503"/>
          </a:xfrm>
        </p:spPr>
        <p:txBody>
          <a:bodyPr/>
          <a:lstStyle/>
          <a:p>
            <a:r>
              <a:rPr lang="es-ES" dirty="0" smtClean="0"/>
              <a:t>Educación de los hijos</a:t>
            </a:r>
            <a:endParaRPr lang="es-ES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idx="1"/>
          </p:nvPr>
        </p:nvPicPr>
        <p:blipFill>
          <a:blip r:embed="rId2"/>
          <a:srcRect t="-6408" b="-6408"/>
          <a:stretch>
            <a:fillRect/>
          </a:stretch>
        </p:blipFill>
        <p:spPr>
          <a:xfrm>
            <a:off x="2178423" y="1976718"/>
            <a:ext cx="6867851" cy="4881282"/>
          </a:xfrm>
        </p:spPr>
      </p:pic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8" name="Marcador de posición de imagen 9" descr="131215-fano_3 adviento-egoismo-amor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9" r="33309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1865596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Rol de la mujer</a:t>
            </a:r>
            <a:endParaRPr lang="es-ES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012" t="4238" r="-1448" b="7062"/>
          <a:stretch/>
        </p:blipFill>
        <p:spPr>
          <a:xfrm>
            <a:off x="2603105" y="1833184"/>
            <a:ext cx="6083695" cy="4927984"/>
          </a:xfrm>
        </p:spPr>
      </p:pic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8" name="Marcador de posición de imagen 9" descr="131215-fano_3 adviento-egoismo-amor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9" r="33309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552320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Funciones familiares</a:t>
            </a:r>
            <a:endParaRPr lang="es-ES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idx="1"/>
          </p:nvPr>
        </p:nvPicPr>
        <p:blipFill>
          <a:blip r:embed="rId2"/>
          <a:srcRect t="-2441" b="-2441"/>
          <a:stretch>
            <a:fillRect/>
          </a:stretch>
        </p:blipFill>
        <p:spPr>
          <a:xfrm>
            <a:off x="2178423" y="1976718"/>
            <a:ext cx="6867851" cy="4881282"/>
          </a:xfrm>
        </p:spPr>
      </p:pic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8" name="Marcador de posición de imagen 9" descr="131215-fano_3 adviento-egoismo-amor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9" r="33309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3141692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Ser madre, ser hija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8" name="Marcador de contenido 7" descr="madrehija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349" r="-20349"/>
          <a:stretch>
            <a:fillRect/>
          </a:stretch>
        </p:blipFill>
        <p:spPr>
          <a:xfrm>
            <a:off x="2178424" y="1976718"/>
            <a:ext cx="6685572" cy="4751728"/>
          </a:xfrm>
        </p:spPr>
      </p:pic>
      <p:pic>
        <p:nvPicPr>
          <p:cNvPr id="7" name="Marcador de posición de imagen 9" descr="131215-fano_3 adviento-egoismo-amor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9" r="33309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3011834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Compartir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379414"/>
              </p:ext>
            </p:extLst>
          </p:nvPr>
        </p:nvGraphicFramePr>
        <p:xfrm>
          <a:off x="2178423" y="989472"/>
          <a:ext cx="6508377" cy="5868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8" name="Marcador de posición de imagen 9" descr="131215-fano_3 adviento-egoismo-amor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9" r="33309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1882556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contenido 6"/>
          <p:cNvSpPr>
            <a:spLocks noGrp="1"/>
          </p:cNvSpPr>
          <p:nvPr>
            <p:ph idx="1"/>
          </p:nvPr>
        </p:nvSpPr>
        <p:spPr>
          <a:xfrm>
            <a:off x="2178423" y="1284837"/>
            <a:ext cx="6755158" cy="5317669"/>
          </a:xfrm>
        </p:spPr>
        <p:txBody>
          <a:bodyPr>
            <a:normAutofit/>
          </a:bodyPr>
          <a:lstStyle/>
          <a:p>
            <a:r>
              <a:rPr lang="es-ES" sz="4000" dirty="0" smtClean="0">
                <a:solidFill>
                  <a:srgbClr val="800000"/>
                </a:solidFill>
              </a:rPr>
              <a:t>En ocasiones, dejamos de hablarnos</a:t>
            </a:r>
          </a:p>
          <a:p>
            <a:r>
              <a:rPr lang="es-ES" sz="4000" b="1" i="1" dirty="0">
                <a:solidFill>
                  <a:srgbClr val="800000"/>
                </a:solidFill>
              </a:rPr>
              <a:t>p</a:t>
            </a:r>
            <a:r>
              <a:rPr lang="es-ES" sz="4000" b="1" i="1" dirty="0" smtClean="0">
                <a:solidFill>
                  <a:srgbClr val="800000"/>
                </a:solidFill>
              </a:rPr>
              <a:t>ero al final la familia es la familia</a:t>
            </a:r>
          </a:p>
          <a:p>
            <a:r>
              <a:rPr lang="es-ES" sz="4000" dirty="0">
                <a:solidFill>
                  <a:srgbClr val="800000"/>
                </a:solidFill>
              </a:rPr>
              <a:t>y</a:t>
            </a:r>
            <a:r>
              <a:rPr lang="es-ES" sz="4000" dirty="0" smtClean="0">
                <a:solidFill>
                  <a:srgbClr val="800000"/>
                </a:solidFill>
              </a:rPr>
              <a:t> el amor siempre estará ahí</a:t>
            </a:r>
            <a:endParaRPr lang="es-ES" sz="4000" dirty="0">
              <a:solidFill>
                <a:srgbClr val="800000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9" name="Marcador de posición de imagen 8" descr="131014-fano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86" r="3398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4736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Marcador de texto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4294967295"/>
          </p:nvPr>
        </p:nvSpPr>
        <p:spPr>
          <a:xfrm>
            <a:off x="7391400" y="177800"/>
            <a:ext cx="1752600" cy="365125"/>
          </a:xfrm>
        </p:spPr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pic>
        <p:nvPicPr>
          <p:cNvPr id="10" name="Marcador de posición de imagen 2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7" r="1307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67200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Paradigmas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729130"/>
              </p:ext>
            </p:extLst>
          </p:nvPr>
        </p:nvGraphicFramePr>
        <p:xfrm>
          <a:off x="2178423" y="1976718"/>
          <a:ext cx="6508377" cy="4625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8" name="Llamada con línea 1 7"/>
          <p:cNvSpPr/>
          <p:nvPr/>
        </p:nvSpPr>
        <p:spPr>
          <a:xfrm>
            <a:off x="7604619" y="6218532"/>
            <a:ext cx="1196066" cy="383974"/>
          </a:xfrm>
          <a:prstGeom prst="borderCallout1">
            <a:avLst>
              <a:gd name="adj1" fmla="val 18750"/>
              <a:gd name="adj2" fmla="val -8333"/>
              <a:gd name="adj3" fmla="val -18269"/>
              <a:gd name="adj4" fmla="val -148210"/>
            </a:avLst>
          </a:prstGeom>
          <a:solidFill>
            <a:srgbClr val="FF6600"/>
          </a:solidFill>
          <a:ln w="381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err="1" smtClean="0"/>
              <a:t>Gn</a:t>
            </a:r>
            <a:r>
              <a:rPr lang="es-ES" sz="1400" b="1" dirty="0" smtClean="0"/>
              <a:t> 2</a:t>
            </a:r>
            <a:endParaRPr lang="es-ES" sz="1400" b="1" dirty="0"/>
          </a:p>
        </p:txBody>
      </p:sp>
      <p:sp>
        <p:nvSpPr>
          <p:cNvPr id="9" name="Llamada con línea 1 8"/>
          <p:cNvSpPr/>
          <p:nvPr/>
        </p:nvSpPr>
        <p:spPr>
          <a:xfrm>
            <a:off x="7835096" y="4805499"/>
            <a:ext cx="1196066" cy="383974"/>
          </a:xfrm>
          <a:prstGeom prst="borderCallout1">
            <a:avLst>
              <a:gd name="adj1" fmla="val 18750"/>
              <a:gd name="adj2" fmla="val -8333"/>
              <a:gd name="adj3" fmla="val -18269"/>
              <a:gd name="adj4" fmla="val -148210"/>
            </a:avLst>
          </a:prstGeom>
          <a:solidFill>
            <a:srgbClr val="008000"/>
          </a:solidFill>
          <a:ln w="38100" cmpd="sng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Ex 14</a:t>
            </a:r>
            <a:endParaRPr lang="es-ES" sz="1400" b="1" dirty="0"/>
          </a:p>
        </p:txBody>
      </p:sp>
      <p:sp>
        <p:nvSpPr>
          <p:cNvPr id="10" name="Llamada con línea 1 9"/>
          <p:cNvSpPr/>
          <p:nvPr/>
        </p:nvSpPr>
        <p:spPr>
          <a:xfrm>
            <a:off x="2317256" y="6026545"/>
            <a:ext cx="1196066" cy="383974"/>
          </a:xfrm>
          <a:prstGeom prst="borderCallout1">
            <a:avLst>
              <a:gd name="adj1" fmla="val 18750"/>
              <a:gd name="adj2" fmla="val -8333"/>
              <a:gd name="adj3" fmla="val -372116"/>
              <a:gd name="adj4" fmla="val 153024"/>
            </a:avLst>
          </a:prstGeom>
          <a:solidFill>
            <a:srgbClr val="800000"/>
          </a:solidFill>
          <a:ln w="38100" cmpd="sng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err="1" smtClean="0"/>
              <a:t>Jn</a:t>
            </a:r>
            <a:r>
              <a:rPr lang="es-ES" sz="1400" b="1" dirty="0" smtClean="0"/>
              <a:t> 14-16</a:t>
            </a:r>
            <a:endParaRPr lang="es-ES" sz="1400" b="1" dirty="0"/>
          </a:p>
        </p:txBody>
      </p:sp>
      <p:sp>
        <p:nvSpPr>
          <p:cNvPr id="11" name="Llamada con línea 1 10"/>
          <p:cNvSpPr/>
          <p:nvPr/>
        </p:nvSpPr>
        <p:spPr>
          <a:xfrm>
            <a:off x="2317256" y="2181471"/>
            <a:ext cx="1196066" cy="383974"/>
          </a:xfrm>
          <a:prstGeom prst="borderCallout1">
            <a:avLst>
              <a:gd name="adj1" fmla="val 18750"/>
              <a:gd name="adj2" fmla="val -8333"/>
              <a:gd name="adj3" fmla="val 347116"/>
              <a:gd name="adj4" fmla="val 167839"/>
            </a:avLst>
          </a:prstGeom>
          <a:solidFill>
            <a:srgbClr val="660066"/>
          </a:solidFill>
          <a:ln w="38100" cmpd="sng"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err="1" smtClean="0"/>
              <a:t>Lc</a:t>
            </a:r>
            <a:r>
              <a:rPr lang="es-ES" sz="1400" b="1" dirty="0" smtClean="0"/>
              <a:t> 1-2</a:t>
            </a:r>
            <a:endParaRPr lang="es-ES" sz="1400" b="1" dirty="0"/>
          </a:p>
        </p:txBody>
      </p:sp>
      <p:sp>
        <p:nvSpPr>
          <p:cNvPr id="12" name="Llamada con línea 1 11"/>
          <p:cNvSpPr/>
          <p:nvPr/>
        </p:nvSpPr>
        <p:spPr>
          <a:xfrm>
            <a:off x="7604619" y="2031562"/>
            <a:ext cx="1196066" cy="383974"/>
          </a:xfrm>
          <a:prstGeom prst="borderCallout1">
            <a:avLst>
              <a:gd name="adj1" fmla="val 18750"/>
              <a:gd name="adj2" fmla="val -8333"/>
              <a:gd name="adj3" fmla="val 97116"/>
              <a:gd name="adj4" fmla="val -125988"/>
            </a:avLst>
          </a:prstGeom>
          <a:solidFill>
            <a:srgbClr val="000090"/>
          </a:solidFill>
          <a:ln w="38100" cmpd="sng"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err="1" smtClean="0"/>
              <a:t>Lc</a:t>
            </a:r>
            <a:r>
              <a:rPr lang="es-ES" sz="1400" b="1" dirty="0" smtClean="0"/>
              <a:t> 24,13-35</a:t>
            </a:r>
            <a:endParaRPr lang="es-ES" sz="1400" b="1" dirty="0"/>
          </a:p>
        </p:txBody>
      </p:sp>
      <p:pic>
        <p:nvPicPr>
          <p:cNvPr id="13" name="Marcador de posición de imagen 9" descr="131215-fano_3 adviento-egoismo-amor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9" r="33309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1117394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Modelos de familia</a:t>
            </a:r>
            <a:endParaRPr lang="es-ES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idx="1"/>
          </p:nvPr>
        </p:nvPicPr>
        <p:blipFill>
          <a:blip r:embed="rId2"/>
          <a:srcRect l="-15370" r="-15370"/>
          <a:stretch>
            <a:fillRect/>
          </a:stretch>
        </p:blipFill>
        <p:spPr>
          <a:xfrm>
            <a:off x="2178423" y="2070792"/>
            <a:ext cx="6508377" cy="4625788"/>
          </a:xfrm>
        </p:spPr>
      </p:pic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6" name="Marcador de posición de imagen 5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67098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Empatía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3257417"/>
              </p:ext>
            </p:extLst>
          </p:nvPr>
        </p:nvGraphicFramePr>
        <p:xfrm>
          <a:off x="2178423" y="1976718"/>
          <a:ext cx="6508377" cy="4625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3" name="Marcador de posición de imagen 2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5" r="3037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37893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Pastoral Familiar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8207976"/>
              </p:ext>
            </p:extLst>
          </p:nvPr>
        </p:nvGraphicFramePr>
        <p:xfrm>
          <a:off x="2178050" y="1976438"/>
          <a:ext cx="650875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4D59A-F4A5-FF40-8EC1-D75F774773CE}" type="datetime1">
              <a:rPr lang="es-EC" smtClean="0"/>
              <a:pPr/>
              <a:t>1/5/15</a:t>
            </a:fld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34</a:t>
            </a:fld>
            <a:endParaRPr lang="es-ES" dirty="0"/>
          </a:p>
        </p:txBody>
      </p:sp>
      <p:pic>
        <p:nvPicPr>
          <p:cNvPr id="8" name="Marcador de posición de imagen 2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5" r="30375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61225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Acompañamiento</a:t>
            </a:r>
            <a:endParaRPr lang="es-ES_tradnl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6988237"/>
              </p:ext>
            </p:extLst>
          </p:nvPr>
        </p:nvGraphicFramePr>
        <p:xfrm>
          <a:off x="1915795" y="1658526"/>
          <a:ext cx="7050491" cy="5070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4D59A-F4A5-FF40-8EC1-D75F774773CE}" type="datetime1">
              <a:rPr lang="es-EC" smtClean="0"/>
              <a:pPr/>
              <a:t>1/5/15</a:t>
            </a:fld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35</a:t>
            </a:fld>
            <a:endParaRPr lang="es-ES" dirty="0"/>
          </a:p>
        </p:txBody>
      </p:sp>
      <p:pic>
        <p:nvPicPr>
          <p:cNvPr id="8" name="Marcador de posición de imagen 2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5" r="30375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1748522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78423" y="543578"/>
            <a:ext cx="6965577" cy="910305"/>
          </a:xfrm>
        </p:spPr>
        <p:txBody>
          <a:bodyPr/>
          <a:lstStyle/>
          <a:p>
            <a:r>
              <a:rPr lang="es-ES" dirty="0" smtClean="0"/>
              <a:t>Asesoría familiar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2524587"/>
              </p:ext>
            </p:extLst>
          </p:nvPr>
        </p:nvGraphicFramePr>
        <p:xfrm>
          <a:off x="2178424" y="1453883"/>
          <a:ext cx="6773530" cy="5148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4D59A-F4A5-FF40-8EC1-D75F774773CE}" type="datetime1">
              <a:rPr lang="es-EC" smtClean="0"/>
              <a:pPr/>
              <a:t>1/5/15</a:t>
            </a:fld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36</a:t>
            </a:fld>
            <a:endParaRPr lang="es-ES" dirty="0"/>
          </a:p>
        </p:txBody>
      </p:sp>
      <p:pic>
        <p:nvPicPr>
          <p:cNvPr id="8" name="Marcador de posición de imagen 2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5" r="30375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3426080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Desafío - Objetivo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78423" y="1976718"/>
            <a:ext cx="6698722" cy="46257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C" sz="3200" dirty="0"/>
              <a:t>A</a:t>
            </a:r>
            <a:r>
              <a:rPr lang="es-EC" sz="3200" dirty="0" smtClean="0"/>
              <a:t>yudar </a:t>
            </a:r>
            <a:r>
              <a:rPr lang="es-EC" sz="3200" dirty="0"/>
              <a:t>a las parejas a madurar su dimensión emocional y su desarrollo afectivo fomentando el diálogo, la virtud y la confianza en el amor misericordioso de Dios</a:t>
            </a:r>
          </a:p>
          <a:p>
            <a:endParaRPr lang="es-ES" sz="32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4D59A-F4A5-FF40-8EC1-D75F774773CE}" type="datetime1">
              <a:rPr lang="es-EC" smtClean="0"/>
              <a:pPr/>
              <a:t>1/5/15</a:t>
            </a:fld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37</a:t>
            </a:fld>
            <a:endParaRPr lang="es-ES" dirty="0"/>
          </a:p>
        </p:txBody>
      </p:sp>
      <p:pic>
        <p:nvPicPr>
          <p:cNvPr id="7" name="Marcador de posición de imagen 2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5" r="30375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3713662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6000" dirty="0" smtClean="0"/>
              <a:t>Familias que ayudan a Familias</a:t>
            </a:r>
            <a:br>
              <a:rPr lang="es-ES" sz="6000" dirty="0" smtClean="0"/>
            </a:br>
            <a:r>
              <a:rPr lang="es-ES" sz="6000" b="1" i="1" dirty="0" err="1" smtClean="0"/>
              <a:t>FaF</a:t>
            </a:r>
            <a:endParaRPr lang="es-ES" sz="6000" b="1" i="1" dirty="0"/>
          </a:p>
        </p:txBody>
      </p:sp>
      <p:sp>
        <p:nvSpPr>
          <p:cNvPr id="8" name="Marcador de texto 7"/>
          <p:cNvSpPr>
            <a:spLocks noGrp="1"/>
          </p:cNvSpPr>
          <p:nvPr>
            <p:ph type="body" idx="1"/>
          </p:nvPr>
        </p:nvSpPr>
        <p:spPr/>
        <p:txBody>
          <a:bodyPr anchor="b">
            <a:normAutofit/>
          </a:bodyPr>
          <a:lstStyle/>
          <a:p>
            <a:r>
              <a:rPr lang="es-ES" sz="3200" i="1" dirty="0" smtClean="0"/>
              <a:t>Elaborar un Plan</a:t>
            </a:r>
            <a:endParaRPr lang="es-ES" sz="3200" i="1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4294967295"/>
          </p:nvPr>
        </p:nvSpPr>
        <p:spPr>
          <a:xfrm>
            <a:off x="7391400" y="177800"/>
            <a:ext cx="1752600" cy="365125"/>
          </a:xfrm>
        </p:spPr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pic>
        <p:nvPicPr>
          <p:cNvPr id="11265" name="Picture 1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4" r="16524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971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Familias que ayuden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ea"/>
              <a:buAutoNum type="circleNumDbPlain"/>
            </a:pPr>
            <a:r>
              <a:rPr lang="es-ES" sz="2800" dirty="0" smtClean="0"/>
              <a:t>Aconsejando a parejas y familias desde su experiencia</a:t>
            </a:r>
          </a:p>
          <a:p>
            <a:pPr marL="514350" indent="-514350">
              <a:buFont typeface="+mj-ea"/>
              <a:buAutoNum type="circleNumDbPlain"/>
            </a:pPr>
            <a:r>
              <a:rPr lang="es-ES" sz="2800" dirty="0" smtClean="0"/>
              <a:t>Animando la pastoral educativa y escuela de padres</a:t>
            </a:r>
          </a:p>
          <a:p>
            <a:pPr marL="514350" indent="-514350">
              <a:buFont typeface="+mj-ea"/>
              <a:buAutoNum type="circleNumDbPlain"/>
            </a:pPr>
            <a:r>
              <a:rPr lang="es-ES" sz="2800" dirty="0" smtClean="0"/>
              <a:t>Acompañando asambleas familiares</a:t>
            </a:r>
          </a:p>
          <a:p>
            <a:pPr marL="514350" indent="-514350">
              <a:buFont typeface="+mj-ea"/>
              <a:buAutoNum type="circleNumDbPlain"/>
            </a:pPr>
            <a:r>
              <a:rPr lang="es-ES" sz="2800" dirty="0" smtClean="0"/>
              <a:t>Preparado para los sacramentos del bautismo y del matrimonio.</a:t>
            </a:r>
            <a:endParaRPr lang="es-ES" sz="28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39</a:t>
            </a:fld>
            <a:endParaRPr lang="en-US" dirty="0"/>
          </a:p>
        </p:txBody>
      </p:sp>
      <p:pic>
        <p:nvPicPr>
          <p:cNvPr id="12289" name="Picture 1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07" r="32207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034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6600" dirty="0" smtClean="0"/>
              <a:t>Oración por las familias</a:t>
            </a:r>
            <a:endParaRPr lang="es-ES" sz="6600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idx="1"/>
          </p:nvPr>
        </p:nvSpPr>
        <p:spPr>
          <a:xfrm>
            <a:off x="3720354" y="5252693"/>
            <a:ext cx="4966446" cy="1320800"/>
          </a:xfrm>
        </p:spPr>
        <p:txBody>
          <a:bodyPr anchor="b">
            <a:normAutofit/>
          </a:bodyPr>
          <a:lstStyle/>
          <a:p>
            <a:r>
              <a:rPr lang="es-ES" sz="3200" i="1" dirty="0" smtClean="0"/>
              <a:t>Papa Francisco</a:t>
            </a:r>
            <a:endParaRPr lang="es-ES" sz="3200" i="1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4294967295"/>
          </p:nvPr>
        </p:nvSpPr>
        <p:spPr>
          <a:xfrm>
            <a:off x="6934200" y="268288"/>
            <a:ext cx="1752600" cy="365125"/>
          </a:xfrm>
        </p:spPr>
        <p:txBody>
          <a:bodyPr/>
          <a:lstStyle/>
          <a:p>
            <a:fld id="{49997066-5850-7149-BDFB-44A779F8641C}" type="datetime1">
              <a:rPr lang="es-EC" smtClean="0"/>
              <a:pPr/>
              <a:t>1/5/15</a:t>
            </a:fld>
            <a:endParaRPr lang="en-US" dirty="0"/>
          </a:p>
        </p:txBody>
      </p:sp>
      <p:pic>
        <p:nvPicPr>
          <p:cNvPr id="9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4554" r="1455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784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Áreas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ea"/>
              <a:buAutoNum type="circleNumDbPlain"/>
            </a:pPr>
            <a:r>
              <a:rPr lang="es-ES" sz="2400" dirty="0" smtClean="0"/>
              <a:t>Historia personal: estoy bien</a:t>
            </a:r>
          </a:p>
          <a:p>
            <a:pPr marL="457200" indent="-457200">
              <a:buFont typeface="+mj-ea"/>
              <a:buAutoNum type="circleNumDbPlain"/>
            </a:pPr>
            <a:r>
              <a:rPr lang="es-ES" sz="2400" dirty="0" smtClean="0"/>
              <a:t>Comunicación</a:t>
            </a:r>
          </a:p>
          <a:p>
            <a:pPr marL="457200" indent="-457200">
              <a:buFont typeface="+mj-ea"/>
              <a:buAutoNum type="circleNumDbPlain"/>
            </a:pPr>
            <a:r>
              <a:rPr lang="es-ES" sz="2400" dirty="0" smtClean="0"/>
              <a:t>Amor y afectividad</a:t>
            </a:r>
          </a:p>
          <a:p>
            <a:pPr marL="457200" indent="-457200">
              <a:buFont typeface="+mj-ea"/>
              <a:buAutoNum type="circleNumDbPlain"/>
            </a:pPr>
            <a:r>
              <a:rPr lang="es-ES" sz="2400" dirty="0" smtClean="0"/>
              <a:t>Buen trato y violencia</a:t>
            </a:r>
          </a:p>
          <a:p>
            <a:pPr marL="457200" indent="-457200">
              <a:buFont typeface="+mj-ea"/>
              <a:buAutoNum type="circleNumDbPlain"/>
            </a:pPr>
            <a:r>
              <a:rPr lang="es-ES" sz="2400" dirty="0" smtClean="0"/>
              <a:t>Sexualidad</a:t>
            </a:r>
          </a:p>
          <a:p>
            <a:pPr marL="457200" indent="-457200">
              <a:buFont typeface="+mj-ea"/>
              <a:buAutoNum type="circleNumDbPlain"/>
            </a:pPr>
            <a:r>
              <a:rPr lang="es-ES" sz="2400" dirty="0" smtClean="0"/>
              <a:t>Educación de los hijos</a:t>
            </a:r>
          </a:p>
          <a:p>
            <a:pPr marL="457200" indent="-457200">
              <a:buFont typeface="+mj-ea"/>
              <a:buAutoNum type="circleNumDbPlain"/>
            </a:pPr>
            <a:r>
              <a:rPr lang="es-ES" sz="2400" dirty="0" smtClean="0"/>
              <a:t>Economía</a:t>
            </a:r>
          </a:p>
          <a:p>
            <a:pPr marL="457200" indent="-457200">
              <a:buFont typeface="+mj-ea"/>
              <a:buAutoNum type="circleNumDbPlain"/>
            </a:pPr>
            <a:r>
              <a:rPr lang="es-ES" sz="2400" dirty="0" smtClean="0"/>
              <a:t>Matrimonio</a:t>
            </a:r>
            <a:endParaRPr lang="es-ES" sz="24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40</a:t>
            </a:fld>
            <a:endParaRPr lang="en-US" dirty="0"/>
          </a:p>
        </p:txBody>
      </p:sp>
      <p:pic>
        <p:nvPicPr>
          <p:cNvPr id="14337" name="Picture 1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07" r="32207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5611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3720354" y="1618908"/>
            <a:ext cx="4966446" cy="3208587"/>
          </a:xfrm>
        </p:spPr>
        <p:txBody>
          <a:bodyPr/>
          <a:lstStyle/>
          <a:p>
            <a:r>
              <a:rPr lang="es-ES_tradnl" sz="6000" dirty="0" smtClean="0"/>
              <a:t>Perfil de las Familias que ayudan</a:t>
            </a:r>
            <a:endParaRPr lang="es-ES" sz="6000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idx="1"/>
          </p:nvPr>
        </p:nvSpPr>
        <p:spPr>
          <a:xfrm>
            <a:off x="3720354" y="5271626"/>
            <a:ext cx="4966446" cy="1320800"/>
          </a:xfrm>
        </p:spPr>
        <p:txBody>
          <a:bodyPr anchor="b">
            <a:normAutofit/>
          </a:bodyPr>
          <a:lstStyle/>
          <a:p>
            <a:r>
              <a:rPr lang="es-EC" sz="3200" dirty="0" smtClean="0"/>
              <a:t>Erikson</a:t>
            </a:r>
            <a:endParaRPr lang="es-ES" sz="320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9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7763" r="17763"/>
          <a:stretch>
            <a:fillRect/>
          </a:stretch>
        </p:blipFill>
        <p:spPr/>
      </p:pic>
      <p:sp>
        <p:nvSpPr>
          <p:cNvPr id="4" name="Marcador de fecha 3"/>
          <p:cNvSpPr>
            <a:spLocks noGrp="1"/>
          </p:cNvSpPr>
          <p:nvPr>
            <p:ph type="dt" sz="half" idx="4294967295"/>
          </p:nvPr>
        </p:nvSpPr>
        <p:spPr>
          <a:xfrm>
            <a:off x="6934200" y="265280"/>
            <a:ext cx="1752600" cy="365125"/>
          </a:xfrm>
        </p:spPr>
        <p:txBody>
          <a:bodyPr/>
          <a:lstStyle/>
          <a:p>
            <a:fld id="{49997066-5850-7149-BDFB-44A779F8641C}" type="datetime1">
              <a:rPr lang="es-EC" smtClean="0"/>
              <a:pPr/>
              <a:t>1/5/15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979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78423" y="1976718"/>
            <a:ext cx="6812166" cy="4625788"/>
          </a:xfrm>
        </p:spPr>
        <p:txBody>
          <a:bodyPr>
            <a:noAutofit/>
          </a:bodyPr>
          <a:lstStyle/>
          <a:p>
            <a:pPr marL="342900" lvl="0" indent="-342900">
              <a:spcBef>
                <a:spcPts val="600"/>
              </a:spcBef>
              <a:buFont typeface="Wingdings" charset="2"/>
              <a:buChar char="§"/>
            </a:pPr>
            <a:r>
              <a:rPr lang="es-EC" sz="2400" dirty="0" smtClean="0"/>
              <a:t>Familia </a:t>
            </a:r>
            <a:r>
              <a:rPr lang="es-EC" sz="2400" dirty="0"/>
              <a:t>estable, </a:t>
            </a:r>
            <a:endParaRPr lang="es-EC" sz="2400" dirty="0" smtClean="0"/>
          </a:p>
          <a:p>
            <a:pPr marL="342900" lvl="0" indent="-342900">
              <a:spcBef>
                <a:spcPts val="600"/>
              </a:spcBef>
              <a:buFont typeface="Wingdings" charset="2"/>
              <a:buChar char="§"/>
            </a:pPr>
            <a:r>
              <a:rPr lang="es-EC" sz="2400" dirty="0" smtClean="0"/>
              <a:t>Dimensión </a:t>
            </a:r>
            <a:r>
              <a:rPr lang="es-EC" sz="2400" dirty="0"/>
              <a:t>religiosa, </a:t>
            </a:r>
            <a:endParaRPr lang="es-EC" sz="2400" dirty="0" smtClean="0"/>
          </a:p>
          <a:p>
            <a:pPr marL="342900" lvl="0" indent="-342900">
              <a:spcBef>
                <a:spcPts val="600"/>
              </a:spcBef>
              <a:buFont typeface="Wingdings" charset="2"/>
              <a:buChar char="§"/>
            </a:pPr>
            <a:r>
              <a:rPr lang="es-EC" sz="2400" dirty="0" smtClean="0"/>
              <a:t>Testimonio </a:t>
            </a:r>
            <a:r>
              <a:rPr lang="es-EC" sz="2400" dirty="0"/>
              <a:t>de vida, </a:t>
            </a:r>
            <a:endParaRPr lang="es-EC" sz="2400" dirty="0" smtClean="0"/>
          </a:p>
          <a:p>
            <a:pPr marL="342900" lvl="0" indent="-342900">
              <a:spcBef>
                <a:spcPts val="600"/>
              </a:spcBef>
              <a:buFont typeface="Wingdings" charset="2"/>
              <a:buChar char="§"/>
            </a:pPr>
            <a:r>
              <a:rPr lang="es-EC" sz="2400" dirty="0" smtClean="0"/>
              <a:t>Preferentemente </a:t>
            </a:r>
            <a:r>
              <a:rPr lang="es-EC" sz="2400" dirty="0"/>
              <a:t>casados por la Iglesia (sin exclusiones), </a:t>
            </a:r>
            <a:endParaRPr lang="es-EC" sz="2400" dirty="0" smtClean="0"/>
          </a:p>
          <a:p>
            <a:pPr marL="342900" lvl="0" indent="-342900">
              <a:spcBef>
                <a:spcPts val="600"/>
              </a:spcBef>
              <a:buFont typeface="Wingdings" charset="2"/>
              <a:buChar char="§"/>
            </a:pPr>
            <a:r>
              <a:rPr lang="es-EC" sz="2400" dirty="0" smtClean="0"/>
              <a:t>Proceso </a:t>
            </a:r>
            <a:r>
              <a:rPr lang="es-EC" sz="2400" dirty="0"/>
              <a:t>de formación: constante y continuado, Tiempo necesario para la formación y para </a:t>
            </a:r>
            <a:r>
              <a:rPr lang="es-EC" sz="2400" dirty="0" smtClean="0"/>
              <a:t>ayudar.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42</a:t>
            </a:fld>
            <a:endParaRPr lang="en-US" dirty="0"/>
          </a:p>
        </p:txBody>
      </p:sp>
      <p:pic>
        <p:nvPicPr>
          <p:cNvPr id="4097" name="Picture 1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20" r="36820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2178423" y="557021"/>
            <a:ext cx="6508377" cy="843503"/>
          </a:xfrm>
        </p:spPr>
        <p:txBody>
          <a:bodyPr/>
          <a:lstStyle/>
          <a:p>
            <a:r>
              <a:rPr lang="es-ES" dirty="0" smtClean="0"/>
              <a:t>Encuesta </a:t>
            </a:r>
            <a:r>
              <a:rPr lang="es-ES" dirty="0" err="1" smtClean="0"/>
              <a:t>FaF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73010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Líder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8866077"/>
              </p:ext>
            </p:extLst>
          </p:nvPr>
        </p:nvGraphicFramePr>
        <p:xfrm>
          <a:off x="2178423" y="2035790"/>
          <a:ext cx="6508377" cy="4506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4D59A-F4A5-FF40-8EC1-D75F774773CE}" type="datetime1">
              <a:rPr lang="es-EC" smtClean="0">
                <a:solidFill>
                  <a:srgbClr val="073779"/>
                </a:solidFill>
                <a:latin typeface="Century Gothic"/>
              </a:rPr>
              <a:pPr/>
              <a:t>1/5/15</a:t>
            </a:fld>
            <a:endParaRPr lang="es-ES" dirty="0">
              <a:solidFill>
                <a:srgbClr val="073779"/>
              </a:solidFill>
              <a:latin typeface="Century Gothic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>
                <a:solidFill>
                  <a:prstClr val="white"/>
                </a:solidFill>
                <a:latin typeface="Century Gothic"/>
              </a:rPr>
              <a:pPr/>
              <a:t>43</a:t>
            </a:fld>
            <a:endParaRPr lang="es-ES" dirty="0">
              <a:solidFill>
                <a:prstClr val="white"/>
              </a:solidFill>
              <a:latin typeface="Century Gothic"/>
            </a:endParaRPr>
          </a:p>
        </p:txBody>
      </p:sp>
      <p:pic>
        <p:nvPicPr>
          <p:cNvPr id="9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866" r="3286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1623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Profeta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078353"/>
              </p:ext>
            </p:extLst>
          </p:nvPr>
        </p:nvGraphicFramePr>
        <p:xfrm>
          <a:off x="2315566" y="2021022"/>
          <a:ext cx="6297404" cy="44326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4D59A-F4A5-FF40-8EC1-D75F774773CE}" type="datetime1">
              <a:rPr lang="es-EC" smtClean="0">
                <a:solidFill>
                  <a:srgbClr val="073779"/>
                </a:solidFill>
                <a:latin typeface="Century Gothic"/>
              </a:rPr>
              <a:pPr/>
              <a:t>1/5/15</a:t>
            </a:fld>
            <a:endParaRPr lang="es-ES" dirty="0">
              <a:solidFill>
                <a:srgbClr val="073779"/>
              </a:solidFill>
              <a:latin typeface="Century Gothic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>
                <a:solidFill>
                  <a:prstClr val="white"/>
                </a:solidFill>
                <a:latin typeface="Century Gothic"/>
              </a:rPr>
              <a:pPr/>
              <a:t>44</a:t>
            </a:fld>
            <a:endParaRPr lang="es-ES" dirty="0">
              <a:solidFill>
                <a:prstClr val="white"/>
              </a:solidFill>
              <a:latin typeface="Century Gothic"/>
            </a:endParaRPr>
          </a:p>
        </p:txBody>
      </p:sp>
      <p:pic>
        <p:nvPicPr>
          <p:cNvPr id="9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866" r="3286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33821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2023396"/>
              </p:ext>
            </p:extLst>
          </p:nvPr>
        </p:nvGraphicFramePr>
        <p:xfrm>
          <a:off x="2178050" y="2209800"/>
          <a:ext cx="6508750" cy="3916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8A894D-315A-224C-9526-0ED5F5AD6881}" type="datetime1">
              <a:rPr lang="es-EC" smtClean="0"/>
              <a:t>1/5/15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4294967295"/>
          </p:nvPr>
        </p:nvSpPr>
        <p:spPr>
          <a:xfrm>
            <a:off x="2178423" y="6356350"/>
            <a:ext cx="4926852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nl-NL"/>
              <a:t>jg</a:t>
            </a:r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42FBA6-069C-E444-AE30-333E0A6AAEDA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800" dirty="0" smtClean="0"/>
              <a:t>Vocación formadora</a:t>
            </a:r>
            <a:endParaRPr lang="es-ES" sz="4800" dirty="0"/>
          </a:p>
        </p:txBody>
      </p:sp>
      <p:pic>
        <p:nvPicPr>
          <p:cNvPr id="10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866" r="3286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23462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800" dirty="0" smtClean="0"/>
              <a:t>Tener algo…</a:t>
            </a:r>
            <a:endParaRPr lang="es-ES" sz="4800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5531475"/>
              </p:ext>
            </p:extLst>
          </p:nvPr>
        </p:nvGraphicFramePr>
        <p:xfrm>
          <a:off x="2178423" y="2509118"/>
          <a:ext cx="6508377" cy="3617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820D8-6E90-5444-A4D7-1B9679704B67}" type="datetime1">
              <a:rPr lang="es-EC" smtClean="0"/>
              <a:t>1/5/15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4294967295"/>
          </p:nvPr>
        </p:nvSpPr>
        <p:spPr>
          <a:xfrm>
            <a:off x="2178423" y="6356350"/>
            <a:ext cx="4926852" cy="36512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46</a:t>
            </a:fld>
            <a:endParaRPr lang="es-ES"/>
          </a:p>
        </p:txBody>
      </p:sp>
      <p:pic>
        <p:nvPicPr>
          <p:cNvPr id="10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866" r="3286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8594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4121638"/>
              </p:ext>
            </p:extLst>
          </p:nvPr>
        </p:nvGraphicFramePr>
        <p:xfrm>
          <a:off x="2178050" y="2209800"/>
          <a:ext cx="6508750" cy="4392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CBADC3-F23D-D742-AB36-3BE326C04B41}" type="datetime1">
              <a:rPr lang="es-EC" smtClean="0"/>
              <a:t>1/5/15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4294967295"/>
          </p:nvPr>
        </p:nvSpPr>
        <p:spPr>
          <a:xfrm>
            <a:off x="2178423" y="6356350"/>
            <a:ext cx="4926852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nl-NL" smtClean="0"/>
              <a:t>jg</a:t>
            </a:r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2FD618-370D-7048-B8A5-F1BDE493EDCC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800" dirty="0" smtClean="0"/>
              <a:t>Ayudar para…</a:t>
            </a:r>
            <a:endParaRPr lang="es-ES" sz="4800" dirty="0"/>
          </a:p>
        </p:txBody>
      </p:sp>
      <p:pic>
        <p:nvPicPr>
          <p:cNvPr id="10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866" r="3286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23823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Convertir</a:t>
            </a:r>
            <a:endParaRPr lang="es-ES" dirty="0"/>
          </a:p>
        </p:txBody>
      </p:sp>
      <p:graphicFrame>
        <p:nvGraphicFramePr>
          <p:cNvPr id="9" name="Marcador de contenido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6982"/>
              </p:ext>
            </p:extLst>
          </p:nvPr>
        </p:nvGraphicFramePr>
        <p:xfrm>
          <a:off x="2178050" y="1976438"/>
          <a:ext cx="650875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48</a:t>
            </a:fld>
            <a:endParaRPr lang="es-ES" dirty="0"/>
          </a:p>
        </p:txBody>
      </p:sp>
      <p:sp>
        <p:nvSpPr>
          <p:cNvPr id="3" name="Llamada con línea 2 2"/>
          <p:cNvSpPr/>
          <p:nvPr/>
        </p:nvSpPr>
        <p:spPr>
          <a:xfrm>
            <a:off x="2540193" y="1940170"/>
            <a:ext cx="1134978" cy="35126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358653"/>
              <a:gd name="adj6" fmla="val 8346"/>
            </a:avLst>
          </a:prstGeom>
          <a:solidFill>
            <a:srgbClr val="660066"/>
          </a:solidFill>
          <a:ln w="28575" cmpd="sng"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/>
              <a:t>AGRESIÓN</a:t>
            </a:r>
            <a:endParaRPr lang="es-ES" sz="1400" dirty="0"/>
          </a:p>
        </p:txBody>
      </p:sp>
      <p:sp>
        <p:nvSpPr>
          <p:cNvPr id="10" name="Llamada con línea 2 9"/>
          <p:cNvSpPr/>
          <p:nvPr/>
        </p:nvSpPr>
        <p:spPr>
          <a:xfrm>
            <a:off x="7416705" y="4956684"/>
            <a:ext cx="1511108" cy="35126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333653"/>
              <a:gd name="adj6" fmla="val 14033"/>
            </a:avLst>
          </a:prstGeom>
          <a:solidFill>
            <a:srgbClr val="800000"/>
          </a:solidFill>
          <a:ln w="28575" cmpd="sng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/>
              <a:t>FRUSTRACIÓN</a:t>
            </a:r>
            <a:endParaRPr lang="es-ES" sz="1400" dirty="0"/>
          </a:p>
        </p:txBody>
      </p:sp>
      <p:sp>
        <p:nvSpPr>
          <p:cNvPr id="11" name="Llamada con línea 2 10"/>
          <p:cNvSpPr/>
          <p:nvPr/>
        </p:nvSpPr>
        <p:spPr>
          <a:xfrm>
            <a:off x="3472491" y="6395799"/>
            <a:ext cx="1283605" cy="35126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252884"/>
              <a:gd name="adj6" fmla="val 42556"/>
            </a:avLst>
          </a:prstGeom>
          <a:solidFill>
            <a:srgbClr val="0000FF"/>
          </a:solidFill>
          <a:ln w="28575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/>
              <a:t>REGRESIÓN</a:t>
            </a:r>
            <a:endParaRPr lang="es-ES" sz="1400" dirty="0"/>
          </a:p>
        </p:txBody>
      </p:sp>
      <p:pic>
        <p:nvPicPr>
          <p:cNvPr id="12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866" r="3286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86622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Parejas de fe </a:t>
            </a:r>
            <a:r>
              <a:rPr lang="es-ES" sz="2000" dirty="0" err="1" smtClean="0"/>
              <a:t>Lc</a:t>
            </a:r>
            <a:r>
              <a:rPr lang="es-ES" sz="2000" dirty="0" smtClean="0"/>
              <a:t> 24-13-35</a:t>
            </a:r>
            <a:endParaRPr lang="es-ES" sz="2000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9089673"/>
              </p:ext>
            </p:extLst>
          </p:nvPr>
        </p:nvGraphicFramePr>
        <p:xfrm>
          <a:off x="2178423" y="1976718"/>
          <a:ext cx="6508377" cy="4625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4D59A-F4A5-FF40-8EC1-D75F774773CE}" type="datetime1">
              <a:rPr lang="es-EC" smtClean="0"/>
              <a:pPr/>
              <a:t>1/5/15</a:t>
            </a:fld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49</a:t>
            </a:fld>
            <a:endParaRPr lang="es-ES" dirty="0"/>
          </a:p>
        </p:txBody>
      </p:sp>
      <p:pic>
        <p:nvPicPr>
          <p:cNvPr id="8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866" r="3286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0135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78423" y="557021"/>
            <a:ext cx="6821644" cy="843503"/>
          </a:xfrm>
        </p:spPr>
        <p:txBody>
          <a:bodyPr/>
          <a:lstStyle/>
          <a:p>
            <a:r>
              <a:rPr lang="es-ES_tradnl" dirty="0" smtClean="0"/>
              <a:t>Oración por la familia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78423" y="1976718"/>
            <a:ext cx="6821644" cy="462578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s-EC" sz="2600" dirty="0" smtClean="0"/>
              <a:t>Jesús, María y José,</a:t>
            </a:r>
            <a:endParaRPr lang="es-ES_tradnl" sz="2600" dirty="0" smtClean="0"/>
          </a:p>
          <a:p>
            <a:pPr>
              <a:spcBef>
                <a:spcPts val="0"/>
              </a:spcBef>
            </a:pPr>
            <a:r>
              <a:rPr lang="es-EC" sz="2600" dirty="0" smtClean="0"/>
              <a:t>en ustedes contemplamos</a:t>
            </a:r>
            <a:endParaRPr lang="es-ES_tradnl" sz="2600" dirty="0" smtClean="0"/>
          </a:p>
          <a:p>
            <a:pPr>
              <a:spcBef>
                <a:spcPts val="0"/>
              </a:spcBef>
            </a:pPr>
            <a:r>
              <a:rPr lang="es-EC" sz="2600" dirty="0" smtClean="0"/>
              <a:t>el esplendor del amor verdadero,</a:t>
            </a:r>
            <a:endParaRPr lang="es-ES_tradnl" sz="2600" dirty="0" smtClean="0"/>
          </a:p>
          <a:p>
            <a:pPr>
              <a:spcBef>
                <a:spcPts val="0"/>
              </a:spcBef>
            </a:pPr>
            <a:r>
              <a:rPr lang="es-EC" sz="2600" dirty="0" smtClean="0"/>
              <a:t>a ustedes nos dirigimos con confianza.</a:t>
            </a:r>
            <a:endParaRPr lang="es-ES_tradnl" sz="2600" dirty="0" smtClean="0"/>
          </a:p>
          <a:p>
            <a:pPr>
              <a:spcBef>
                <a:spcPts val="0"/>
              </a:spcBef>
            </a:pPr>
            <a:r>
              <a:rPr lang="es-EC" sz="2600" dirty="0" smtClean="0"/>
              <a:t> </a:t>
            </a:r>
            <a:endParaRPr lang="es-ES_tradnl" sz="2600" dirty="0" smtClean="0"/>
          </a:p>
          <a:p>
            <a:pPr>
              <a:spcBef>
                <a:spcPts val="0"/>
              </a:spcBef>
            </a:pPr>
            <a:r>
              <a:rPr lang="es-EC" sz="2600" dirty="0" smtClean="0"/>
              <a:t>Sagrada Familia de Nazaret,</a:t>
            </a:r>
            <a:endParaRPr lang="es-ES_tradnl" sz="2600" dirty="0" smtClean="0"/>
          </a:p>
          <a:p>
            <a:pPr>
              <a:spcBef>
                <a:spcPts val="0"/>
              </a:spcBef>
            </a:pPr>
            <a:r>
              <a:rPr lang="es-EC" sz="2600" dirty="0" smtClean="0"/>
              <a:t>haz que también nuestras familias</a:t>
            </a:r>
            <a:endParaRPr lang="es-ES_tradnl" sz="2600" dirty="0" smtClean="0"/>
          </a:p>
          <a:p>
            <a:pPr>
              <a:spcBef>
                <a:spcPts val="0"/>
              </a:spcBef>
            </a:pPr>
            <a:r>
              <a:rPr lang="es-EC" sz="2600" dirty="0" smtClean="0"/>
              <a:t>sean lugares de comunión </a:t>
            </a:r>
          </a:p>
          <a:p>
            <a:pPr>
              <a:spcBef>
                <a:spcPts val="0"/>
              </a:spcBef>
            </a:pPr>
            <a:r>
              <a:rPr lang="es-EC" sz="2600" dirty="0" smtClean="0"/>
              <a:t>y cenáculos de oración,</a:t>
            </a:r>
            <a:endParaRPr lang="es-ES_tradnl" sz="2600" dirty="0" smtClean="0"/>
          </a:p>
          <a:p>
            <a:pPr>
              <a:spcBef>
                <a:spcPts val="0"/>
              </a:spcBef>
            </a:pPr>
            <a:r>
              <a:rPr lang="es-EC" sz="2600" dirty="0" smtClean="0"/>
              <a:t>auténticas escuelas del Evangelio</a:t>
            </a:r>
            <a:endParaRPr lang="es-ES_tradnl" sz="2600" dirty="0" smtClean="0"/>
          </a:p>
          <a:p>
            <a:pPr>
              <a:spcBef>
                <a:spcPts val="0"/>
              </a:spcBef>
            </a:pPr>
            <a:r>
              <a:rPr lang="es-EC" sz="2600" dirty="0" smtClean="0"/>
              <a:t>y pequeñas Iglesias domésticas.</a:t>
            </a:r>
            <a:endParaRPr lang="es-ES_tradnl" sz="2600" dirty="0" smtClean="0"/>
          </a:p>
          <a:p>
            <a:pPr>
              <a:spcBef>
                <a:spcPts val="0"/>
              </a:spcBef>
            </a:pPr>
            <a:endParaRPr lang="es-ES_tradnl" sz="24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8" name="Marcador de posición de imagen 7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31160" r="31160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091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Actitudes </a:t>
            </a:r>
            <a:r>
              <a:rPr lang="es-ES" sz="1800" i="1" dirty="0" smtClean="0"/>
              <a:t>EG 226-227</a:t>
            </a:r>
            <a:endParaRPr lang="es-ES" sz="1800" i="1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1407836"/>
              </p:ext>
            </p:extLst>
          </p:nvPr>
        </p:nvGraphicFramePr>
        <p:xfrm>
          <a:off x="2178423" y="1976718"/>
          <a:ext cx="6508377" cy="4625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1F48-903D-F74A-8050-91585905F092}" type="datetime1">
              <a:rPr lang="es-EC" smtClean="0"/>
              <a:pPr/>
              <a:t>1/5/15</a:t>
            </a:fld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31522-F4D5-934A-A5DB-48C2DD55F46D}" type="slidenum">
              <a:rPr lang="es-ES" smtClean="0"/>
              <a:pPr/>
              <a:t>50</a:t>
            </a:fld>
            <a:endParaRPr lang="es-ES" dirty="0"/>
          </a:p>
        </p:txBody>
      </p:sp>
      <p:pic>
        <p:nvPicPr>
          <p:cNvPr id="9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866" r="32866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205362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unidad prevalece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5247943"/>
              </p:ext>
            </p:extLst>
          </p:nvPr>
        </p:nvGraphicFramePr>
        <p:xfrm>
          <a:off x="2178423" y="1976718"/>
          <a:ext cx="6508377" cy="4625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1F48-903D-F74A-8050-91585905F092}" type="datetime1">
              <a:rPr lang="es-EC" smtClean="0"/>
              <a:pPr/>
              <a:t>1/5/15</a:t>
            </a:fld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31522-F4D5-934A-A5DB-48C2DD55F46D}" type="slidenum">
              <a:rPr lang="es-ES" smtClean="0"/>
              <a:pPr/>
              <a:t>51</a:t>
            </a:fld>
            <a:endParaRPr lang="es-ES" dirty="0"/>
          </a:p>
        </p:txBody>
      </p:sp>
      <p:pic>
        <p:nvPicPr>
          <p:cNvPr id="8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866" r="32866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114590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Sentido de la vida</a:t>
            </a:r>
            <a:endParaRPr lang="es-ES" dirty="0"/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9495613"/>
              </p:ext>
            </p:extLst>
          </p:nvPr>
        </p:nvGraphicFramePr>
        <p:xfrm>
          <a:off x="2178050" y="1400524"/>
          <a:ext cx="6612748" cy="52018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866" r="32866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1084962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24327"/>
              </p:ext>
            </p:extLst>
          </p:nvPr>
        </p:nvGraphicFramePr>
        <p:xfrm>
          <a:off x="2178049" y="1976718"/>
          <a:ext cx="6832689" cy="41494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F38BA-6CE9-1246-9F92-A7BC82F39D53}" type="datetime1">
              <a:rPr lang="es-EC" smtClean="0"/>
              <a:pPr/>
              <a:t>1/5/15</a:t>
            </a:fld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pPr/>
              <a:t>53</a:t>
            </a:fld>
            <a:endParaRPr lang="es-ES"/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Objetivos </a:t>
            </a:r>
            <a:r>
              <a:rPr lang="es-ES" sz="2000" dirty="0" smtClean="0"/>
              <a:t>(</a:t>
            </a:r>
            <a:r>
              <a:rPr lang="es-ES" sz="2000" dirty="0" err="1" smtClean="0"/>
              <a:t>Hch</a:t>
            </a:r>
            <a:r>
              <a:rPr lang="es-ES" sz="2000" dirty="0" smtClean="0"/>
              <a:t> 9,1-19)</a:t>
            </a:r>
            <a:endParaRPr lang="es-ES" sz="2000" dirty="0"/>
          </a:p>
        </p:txBody>
      </p:sp>
      <p:sp>
        <p:nvSpPr>
          <p:cNvPr id="2" name="CuadroTexto 1"/>
          <p:cNvSpPr txBox="1"/>
          <p:nvPr/>
        </p:nvSpPr>
        <p:spPr>
          <a:xfrm>
            <a:off x="2295085" y="6126163"/>
            <a:ext cx="1927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rgbClr val="FF0000"/>
                </a:solidFill>
              </a:rPr>
              <a:t>APRENDER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681368" y="6126163"/>
            <a:ext cx="1927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rgbClr val="660066"/>
                </a:solidFill>
              </a:rPr>
              <a:t>PASIÓN</a:t>
            </a:r>
            <a:endParaRPr lang="es-ES" b="1" dirty="0">
              <a:solidFill>
                <a:srgbClr val="660066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7082261" y="6126163"/>
            <a:ext cx="1927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rgbClr val="008000"/>
                </a:solidFill>
              </a:rPr>
              <a:t>VISIONARIO</a:t>
            </a:r>
            <a:endParaRPr lang="es-ES" b="1" dirty="0">
              <a:solidFill>
                <a:srgbClr val="008000"/>
              </a:solidFill>
            </a:endParaRPr>
          </a:p>
        </p:txBody>
      </p:sp>
      <p:pic>
        <p:nvPicPr>
          <p:cNvPr id="12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866" r="3286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58735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Comunicarnos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9441053"/>
              </p:ext>
            </p:extLst>
          </p:nvPr>
        </p:nvGraphicFramePr>
        <p:xfrm>
          <a:off x="2080793" y="1648217"/>
          <a:ext cx="7063208" cy="5052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4D59A-F4A5-FF40-8EC1-D75F774773CE}" type="datetime1">
              <a:rPr lang="es-EC" smtClean="0"/>
              <a:pPr/>
              <a:t>1/5/15</a:t>
            </a:fld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54</a:t>
            </a:fld>
            <a:endParaRPr lang="es-ES" dirty="0"/>
          </a:p>
        </p:txBody>
      </p:sp>
      <p:pic>
        <p:nvPicPr>
          <p:cNvPr id="8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866" r="3286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4044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78423" y="669223"/>
            <a:ext cx="6767424" cy="712295"/>
          </a:xfrm>
        </p:spPr>
        <p:txBody>
          <a:bodyPr/>
          <a:lstStyle/>
          <a:p>
            <a:r>
              <a:rPr lang="es-ES" sz="4400" dirty="0" smtClean="0"/>
              <a:t>Reacciones al conflicto</a:t>
            </a:r>
            <a:endParaRPr lang="es-ES" sz="4400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7032580"/>
              </p:ext>
            </p:extLst>
          </p:nvPr>
        </p:nvGraphicFramePr>
        <p:xfrm>
          <a:off x="2178050" y="1976438"/>
          <a:ext cx="650875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5DEAD-A269-B542-A53F-C8ACBCF6272C}" type="datetime1">
              <a:rPr lang="es-EC" smtClean="0"/>
              <a:pPr/>
              <a:t>1/5/15</a:t>
            </a:fld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55</a:t>
            </a:fld>
            <a:endParaRPr lang="es-ES"/>
          </a:p>
        </p:txBody>
      </p:sp>
      <p:sp>
        <p:nvSpPr>
          <p:cNvPr id="10" name="CuadroTexto 9"/>
          <p:cNvSpPr txBox="1"/>
          <p:nvPr/>
        </p:nvSpPr>
        <p:spPr>
          <a:xfrm>
            <a:off x="3503829" y="5584323"/>
            <a:ext cx="1912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“aguijón”</a:t>
            </a:r>
          </a:p>
          <a:p>
            <a:pPr algn="r"/>
            <a:r>
              <a:rPr lang="es-ES" dirty="0" smtClean="0"/>
              <a:t>2 </a:t>
            </a:r>
            <a:r>
              <a:rPr lang="es-ES" dirty="0" err="1" smtClean="0"/>
              <a:t>Cor</a:t>
            </a:r>
            <a:r>
              <a:rPr lang="es-ES" dirty="0" smtClean="0"/>
              <a:t> 12,9</a:t>
            </a:r>
            <a:endParaRPr lang="es-ES" dirty="0"/>
          </a:p>
        </p:txBody>
      </p:sp>
      <p:sp>
        <p:nvSpPr>
          <p:cNvPr id="11" name="CuadroTexto 10"/>
          <p:cNvSpPr txBox="1"/>
          <p:nvPr/>
        </p:nvSpPr>
        <p:spPr>
          <a:xfrm>
            <a:off x="2034369" y="4328575"/>
            <a:ext cx="1912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“rechazo”</a:t>
            </a:r>
          </a:p>
          <a:p>
            <a:pPr algn="r"/>
            <a:r>
              <a:rPr lang="es-ES" dirty="0" smtClean="0"/>
              <a:t>Jonás 1,3.10;4,2</a:t>
            </a:r>
            <a:endParaRPr lang="es-ES" dirty="0"/>
          </a:p>
        </p:txBody>
      </p:sp>
      <p:sp>
        <p:nvSpPr>
          <p:cNvPr id="12" name="CuadroTexto 11"/>
          <p:cNvSpPr txBox="1"/>
          <p:nvPr/>
        </p:nvSpPr>
        <p:spPr>
          <a:xfrm>
            <a:off x="2661703" y="2370827"/>
            <a:ext cx="1912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“frustración”</a:t>
            </a:r>
          </a:p>
          <a:p>
            <a:pPr algn="r"/>
            <a:r>
              <a:rPr lang="es-ES" dirty="0" err="1" smtClean="0"/>
              <a:t>Jn</a:t>
            </a:r>
            <a:r>
              <a:rPr lang="es-ES" dirty="0" smtClean="0"/>
              <a:t> 21,17</a:t>
            </a:r>
            <a:endParaRPr lang="es-ES" dirty="0"/>
          </a:p>
        </p:txBody>
      </p:sp>
      <p:pic>
        <p:nvPicPr>
          <p:cNvPr id="13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866" r="32866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357978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20FCD-5F4C-4989-BE05-0A8208BCBC21}" type="slidenum">
              <a:rPr kumimoji="0" lang="es-ES" smtClean="0"/>
              <a:pPr/>
              <a:t>56</a:t>
            </a:fld>
            <a:endParaRPr kumimoji="0" lang="es-ES" dirty="0"/>
          </a:p>
        </p:txBody>
      </p:sp>
      <p:sp>
        <p:nvSpPr>
          <p:cNvPr id="9" name="Freeform 2"/>
          <p:cNvSpPr>
            <a:spLocks/>
          </p:cNvSpPr>
          <p:nvPr/>
        </p:nvSpPr>
        <p:spPr bwMode="auto">
          <a:xfrm>
            <a:off x="4468440" y="3112914"/>
            <a:ext cx="1976438" cy="2409825"/>
          </a:xfrm>
          <a:custGeom>
            <a:avLst/>
            <a:gdLst>
              <a:gd name="T0" fmla="*/ 2147483647 w 1245"/>
              <a:gd name="T1" fmla="*/ 2147483647 h 1518"/>
              <a:gd name="T2" fmla="*/ 2147483647 w 1245"/>
              <a:gd name="T3" fmla="*/ 2147483647 h 1518"/>
              <a:gd name="T4" fmla="*/ 2147483647 w 1245"/>
              <a:gd name="T5" fmla="*/ 2147483647 h 1518"/>
              <a:gd name="T6" fmla="*/ 2147483647 w 1245"/>
              <a:gd name="T7" fmla="*/ 2147483647 h 1518"/>
              <a:gd name="T8" fmla="*/ 2147483647 w 1245"/>
              <a:gd name="T9" fmla="*/ 2147483647 h 1518"/>
              <a:gd name="T10" fmla="*/ 2147483647 w 1245"/>
              <a:gd name="T11" fmla="*/ 2147483647 h 1518"/>
              <a:gd name="T12" fmla="*/ 2147483647 w 1245"/>
              <a:gd name="T13" fmla="*/ 2147483647 h 1518"/>
              <a:gd name="T14" fmla="*/ 2147483647 w 1245"/>
              <a:gd name="T15" fmla="*/ 2147483647 h 1518"/>
              <a:gd name="T16" fmla="*/ 2147483647 w 1245"/>
              <a:gd name="T17" fmla="*/ 2147483647 h 1518"/>
              <a:gd name="T18" fmla="*/ 2147483647 w 1245"/>
              <a:gd name="T19" fmla="*/ 2147483647 h 1518"/>
              <a:gd name="T20" fmla="*/ 2147483647 w 1245"/>
              <a:gd name="T21" fmla="*/ 2147483647 h 1518"/>
              <a:gd name="T22" fmla="*/ 2147483647 w 1245"/>
              <a:gd name="T23" fmla="*/ 2147483647 h 1518"/>
              <a:gd name="T24" fmla="*/ 2147483647 w 1245"/>
              <a:gd name="T25" fmla="*/ 2147483647 h 1518"/>
              <a:gd name="T26" fmla="*/ 2147483647 w 1245"/>
              <a:gd name="T27" fmla="*/ 2147483647 h 1518"/>
              <a:gd name="T28" fmla="*/ 2147483647 w 1245"/>
              <a:gd name="T29" fmla="*/ 2147483647 h 1518"/>
              <a:gd name="T30" fmla="*/ 2147483647 w 1245"/>
              <a:gd name="T31" fmla="*/ 2147483647 h 1518"/>
              <a:gd name="T32" fmla="*/ 2147483647 w 1245"/>
              <a:gd name="T33" fmla="*/ 0 h 1518"/>
              <a:gd name="T34" fmla="*/ 2147483647 w 1245"/>
              <a:gd name="T35" fmla="*/ 2147483647 h 1518"/>
              <a:gd name="T36" fmla="*/ 2147483647 w 1245"/>
              <a:gd name="T37" fmla="*/ 2147483647 h 1518"/>
              <a:gd name="T38" fmla="*/ 2147483647 w 1245"/>
              <a:gd name="T39" fmla="*/ 2147483647 h 1518"/>
              <a:gd name="T40" fmla="*/ 2147483647 w 1245"/>
              <a:gd name="T41" fmla="*/ 2147483647 h 1518"/>
              <a:gd name="T42" fmla="*/ 2147483647 w 1245"/>
              <a:gd name="T43" fmla="*/ 2147483647 h 1518"/>
              <a:gd name="T44" fmla="*/ 2147483647 w 1245"/>
              <a:gd name="T45" fmla="*/ 2147483647 h 1518"/>
              <a:gd name="T46" fmla="*/ 2147483647 w 1245"/>
              <a:gd name="T47" fmla="*/ 2147483647 h 1518"/>
              <a:gd name="T48" fmla="*/ 2147483647 w 1245"/>
              <a:gd name="T49" fmla="*/ 2147483647 h 1518"/>
              <a:gd name="T50" fmla="*/ 2147483647 w 1245"/>
              <a:gd name="T51" fmla="*/ 2147483647 h 1518"/>
              <a:gd name="T52" fmla="*/ 2147483647 w 1245"/>
              <a:gd name="T53" fmla="*/ 2147483647 h 1518"/>
              <a:gd name="T54" fmla="*/ 2147483647 w 1245"/>
              <a:gd name="T55" fmla="*/ 2147483647 h 1518"/>
              <a:gd name="T56" fmla="*/ 2147483647 w 1245"/>
              <a:gd name="T57" fmla="*/ 2147483647 h 1518"/>
              <a:gd name="T58" fmla="*/ 2147483647 w 1245"/>
              <a:gd name="T59" fmla="*/ 2147483647 h 1518"/>
              <a:gd name="T60" fmla="*/ 2147483647 w 1245"/>
              <a:gd name="T61" fmla="*/ 2147483647 h 1518"/>
              <a:gd name="T62" fmla="*/ 2147483647 w 1245"/>
              <a:gd name="T63" fmla="*/ 2147483647 h 1518"/>
              <a:gd name="T64" fmla="*/ 2147483647 w 1245"/>
              <a:gd name="T65" fmla="*/ 2147483647 h 1518"/>
              <a:gd name="T66" fmla="*/ 2147483647 w 1245"/>
              <a:gd name="T67" fmla="*/ 2147483647 h 1518"/>
              <a:gd name="T68" fmla="*/ 2147483647 w 1245"/>
              <a:gd name="T69" fmla="*/ 2147483647 h 1518"/>
              <a:gd name="T70" fmla="*/ 2147483647 w 1245"/>
              <a:gd name="T71" fmla="*/ 2147483647 h 1518"/>
              <a:gd name="T72" fmla="*/ 2147483647 w 1245"/>
              <a:gd name="T73" fmla="*/ 2147483647 h 1518"/>
              <a:gd name="T74" fmla="*/ 2147483647 w 1245"/>
              <a:gd name="T75" fmla="*/ 2147483647 h 1518"/>
              <a:gd name="T76" fmla="*/ 2147483647 w 1245"/>
              <a:gd name="T77" fmla="*/ 2147483647 h 1518"/>
              <a:gd name="T78" fmla="*/ 2147483647 w 1245"/>
              <a:gd name="T79" fmla="*/ 2147483647 h 151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45"/>
              <a:gd name="T121" fmla="*/ 0 h 1518"/>
              <a:gd name="T122" fmla="*/ 1245 w 1245"/>
              <a:gd name="T123" fmla="*/ 1518 h 1518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45" h="1518">
                <a:moveTo>
                  <a:pt x="6" y="1454"/>
                </a:moveTo>
                <a:cubicBezTo>
                  <a:pt x="41" y="1404"/>
                  <a:pt x="97" y="1413"/>
                  <a:pt x="153" y="1399"/>
                </a:cubicBezTo>
                <a:cubicBezTo>
                  <a:pt x="172" y="1343"/>
                  <a:pt x="145" y="1395"/>
                  <a:pt x="217" y="1363"/>
                </a:cubicBezTo>
                <a:cubicBezTo>
                  <a:pt x="229" y="1358"/>
                  <a:pt x="235" y="1344"/>
                  <a:pt x="244" y="1335"/>
                </a:cubicBezTo>
                <a:cubicBezTo>
                  <a:pt x="235" y="1329"/>
                  <a:pt x="224" y="1325"/>
                  <a:pt x="217" y="1317"/>
                </a:cubicBezTo>
                <a:cubicBezTo>
                  <a:pt x="211" y="1310"/>
                  <a:pt x="198" y="1292"/>
                  <a:pt x="207" y="1290"/>
                </a:cubicBezTo>
                <a:cubicBezTo>
                  <a:pt x="226" y="1286"/>
                  <a:pt x="262" y="1308"/>
                  <a:pt x="262" y="1308"/>
                </a:cubicBezTo>
                <a:cubicBezTo>
                  <a:pt x="271" y="1305"/>
                  <a:pt x="286" y="1308"/>
                  <a:pt x="290" y="1299"/>
                </a:cubicBezTo>
                <a:cubicBezTo>
                  <a:pt x="298" y="1283"/>
                  <a:pt x="257" y="1245"/>
                  <a:pt x="299" y="1290"/>
                </a:cubicBezTo>
                <a:cubicBezTo>
                  <a:pt x="328" y="1259"/>
                  <a:pt x="340" y="1259"/>
                  <a:pt x="326" y="1216"/>
                </a:cubicBezTo>
                <a:cubicBezTo>
                  <a:pt x="338" y="1154"/>
                  <a:pt x="332" y="1096"/>
                  <a:pt x="317" y="1034"/>
                </a:cubicBezTo>
                <a:cubicBezTo>
                  <a:pt x="329" y="936"/>
                  <a:pt x="368" y="801"/>
                  <a:pt x="290" y="723"/>
                </a:cubicBezTo>
                <a:cubicBezTo>
                  <a:pt x="280" y="692"/>
                  <a:pt x="269" y="639"/>
                  <a:pt x="253" y="613"/>
                </a:cubicBezTo>
                <a:cubicBezTo>
                  <a:pt x="243" y="596"/>
                  <a:pt x="219" y="591"/>
                  <a:pt x="207" y="576"/>
                </a:cubicBezTo>
                <a:cubicBezTo>
                  <a:pt x="180" y="542"/>
                  <a:pt x="149" y="512"/>
                  <a:pt x="125" y="476"/>
                </a:cubicBezTo>
                <a:cubicBezTo>
                  <a:pt x="113" y="438"/>
                  <a:pt x="99" y="393"/>
                  <a:pt x="70" y="366"/>
                </a:cubicBezTo>
                <a:cubicBezTo>
                  <a:pt x="85" y="288"/>
                  <a:pt x="62" y="331"/>
                  <a:pt x="162" y="311"/>
                </a:cubicBezTo>
                <a:cubicBezTo>
                  <a:pt x="181" y="307"/>
                  <a:pt x="199" y="299"/>
                  <a:pt x="217" y="293"/>
                </a:cubicBezTo>
                <a:cubicBezTo>
                  <a:pt x="226" y="290"/>
                  <a:pt x="244" y="284"/>
                  <a:pt x="244" y="284"/>
                </a:cubicBezTo>
                <a:cubicBezTo>
                  <a:pt x="255" y="300"/>
                  <a:pt x="271" y="313"/>
                  <a:pt x="281" y="330"/>
                </a:cubicBezTo>
                <a:cubicBezTo>
                  <a:pt x="286" y="338"/>
                  <a:pt x="284" y="350"/>
                  <a:pt x="290" y="357"/>
                </a:cubicBezTo>
                <a:cubicBezTo>
                  <a:pt x="303" y="373"/>
                  <a:pt x="327" y="378"/>
                  <a:pt x="345" y="384"/>
                </a:cubicBezTo>
                <a:cubicBezTo>
                  <a:pt x="351" y="390"/>
                  <a:pt x="359" y="395"/>
                  <a:pt x="363" y="403"/>
                </a:cubicBezTo>
                <a:cubicBezTo>
                  <a:pt x="368" y="411"/>
                  <a:pt x="364" y="425"/>
                  <a:pt x="372" y="430"/>
                </a:cubicBezTo>
                <a:cubicBezTo>
                  <a:pt x="388" y="441"/>
                  <a:pt x="427" y="448"/>
                  <a:pt x="427" y="448"/>
                </a:cubicBezTo>
                <a:cubicBezTo>
                  <a:pt x="448" y="470"/>
                  <a:pt x="500" y="503"/>
                  <a:pt x="500" y="503"/>
                </a:cubicBezTo>
                <a:cubicBezTo>
                  <a:pt x="497" y="518"/>
                  <a:pt x="491" y="533"/>
                  <a:pt x="491" y="549"/>
                </a:cubicBezTo>
                <a:cubicBezTo>
                  <a:pt x="491" y="558"/>
                  <a:pt x="495" y="530"/>
                  <a:pt x="500" y="522"/>
                </a:cubicBezTo>
                <a:cubicBezTo>
                  <a:pt x="513" y="500"/>
                  <a:pt x="523" y="501"/>
                  <a:pt x="546" y="494"/>
                </a:cubicBezTo>
                <a:cubicBezTo>
                  <a:pt x="627" y="413"/>
                  <a:pt x="566" y="294"/>
                  <a:pt x="701" y="256"/>
                </a:cubicBezTo>
                <a:cubicBezTo>
                  <a:pt x="704" y="244"/>
                  <a:pt x="703" y="230"/>
                  <a:pt x="710" y="220"/>
                </a:cubicBezTo>
                <a:cubicBezTo>
                  <a:pt x="716" y="211"/>
                  <a:pt x="729" y="209"/>
                  <a:pt x="738" y="202"/>
                </a:cubicBezTo>
                <a:cubicBezTo>
                  <a:pt x="762" y="182"/>
                  <a:pt x="767" y="172"/>
                  <a:pt x="783" y="147"/>
                </a:cubicBezTo>
                <a:cubicBezTo>
                  <a:pt x="804" y="67"/>
                  <a:pt x="796" y="28"/>
                  <a:pt x="875" y="0"/>
                </a:cubicBezTo>
                <a:cubicBezTo>
                  <a:pt x="890" y="3"/>
                  <a:pt x="908" y="1"/>
                  <a:pt x="921" y="10"/>
                </a:cubicBezTo>
                <a:cubicBezTo>
                  <a:pt x="939" y="22"/>
                  <a:pt x="926" y="64"/>
                  <a:pt x="921" y="74"/>
                </a:cubicBezTo>
                <a:cubicBezTo>
                  <a:pt x="911" y="94"/>
                  <a:pt x="866" y="138"/>
                  <a:pt x="847" y="156"/>
                </a:cubicBezTo>
                <a:cubicBezTo>
                  <a:pt x="844" y="168"/>
                  <a:pt x="842" y="180"/>
                  <a:pt x="838" y="192"/>
                </a:cubicBezTo>
                <a:cubicBezTo>
                  <a:pt x="833" y="210"/>
                  <a:pt x="820" y="247"/>
                  <a:pt x="820" y="247"/>
                </a:cubicBezTo>
                <a:cubicBezTo>
                  <a:pt x="812" y="339"/>
                  <a:pt x="817" y="365"/>
                  <a:pt x="747" y="412"/>
                </a:cubicBezTo>
                <a:cubicBezTo>
                  <a:pt x="729" y="447"/>
                  <a:pt x="701" y="499"/>
                  <a:pt x="710" y="540"/>
                </a:cubicBezTo>
                <a:cubicBezTo>
                  <a:pt x="712" y="549"/>
                  <a:pt x="723" y="528"/>
                  <a:pt x="729" y="522"/>
                </a:cubicBezTo>
                <a:cubicBezTo>
                  <a:pt x="735" y="516"/>
                  <a:pt x="740" y="509"/>
                  <a:pt x="747" y="503"/>
                </a:cubicBezTo>
                <a:cubicBezTo>
                  <a:pt x="771" y="483"/>
                  <a:pt x="774" y="485"/>
                  <a:pt x="802" y="476"/>
                </a:cubicBezTo>
                <a:cubicBezTo>
                  <a:pt x="811" y="467"/>
                  <a:pt x="819" y="456"/>
                  <a:pt x="829" y="448"/>
                </a:cubicBezTo>
                <a:cubicBezTo>
                  <a:pt x="838" y="441"/>
                  <a:pt x="849" y="438"/>
                  <a:pt x="857" y="430"/>
                </a:cubicBezTo>
                <a:cubicBezTo>
                  <a:pt x="871" y="416"/>
                  <a:pt x="880" y="398"/>
                  <a:pt x="893" y="384"/>
                </a:cubicBezTo>
                <a:cubicBezTo>
                  <a:pt x="914" y="322"/>
                  <a:pt x="991" y="289"/>
                  <a:pt x="1039" y="247"/>
                </a:cubicBezTo>
                <a:cubicBezTo>
                  <a:pt x="1055" y="233"/>
                  <a:pt x="1070" y="217"/>
                  <a:pt x="1085" y="202"/>
                </a:cubicBezTo>
                <a:cubicBezTo>
                  <a:pt x="1091" y="196"/>
                  <a:pt x="1103" y="183"/>
                  <a:pt x="1103" y="183"/>
                </a:cubicBezTo>
                <a:cubicBezTo>
                  <a:pt x="1127" y="118"/>
                  <a:pt x="1124" y="127"/>
                  <a:pt x="1204" y="138"/>
                </a:cubicBezTo>
                <a:cubicBezTo>
                  <a:pt x="1210" y="156"/>
                  <a:pt x="1216" y="174"/>
                  <a:pt x="1222" y="192"/>
                </a:cubicBezTo>
                <a:cubicBezTo>
                  <a:pt x="1245" y="261"/>
                  <a:pt x="1164" y="268"/>
                  <a:pt x="1131" y="293"/>
                </a:cubicBezTo>
                <a:cubicBezTo>
                  <a:pt x="1114" y="306"/>
                  <a:pt x="1097" y="321"/>
                  <a:pt x="1085" y="339"/>
                </a:cubicBezTo>
                <a:cubicBezTo>
                  <a:pt x="1052" y="389"/>
                  <a:pt x="1018" y="435"/>
                  <a:pt x="975" y="476"/>
                </a:cubicBezTo>
                <a:cubicBezTo>
                  <a:pt x="963" y="507"/>
                  <a:pt x="948" y="547"/>
                  <a:pt x="930" y="576"/>
                </a:cubicBezTo>
                <a:cubicBezTo>
                  <a:pt x="920" y="593"/>
                  <a:pt x="904" y="606"/>
                  <a:pt x="893" y="622"/>
                </a:cubicBezTo>
                <a:cubicBezTo>
                  <a:pt x="868" y="699"/>
                  <a:pt x="826" y="697"/>
                  <a:pt x="783" y="750"/>
                </a:cubicBezTo>
                <a:cubicBezTo>
                  <a:pt x="759" y="780"/>
                  <a:pt x="737" y="808"/>
                  <a:pt x="719" y="842"/>
                </a:cubicBezTo>
                <a:cubicBezTo>
                  <a:pt x="697" y="953"/>
                  <a:pt x="704" y="898"/>
                  <a:pt x="719" y="1107"/>
                </a:cubicBezTo>
                <a:cubicBezTo>
                  <a:pt x="720" y="1124"/>
                  <a:pt x="742" y="1192"/>
                  <a:pt x="738" y="1207"/>
                </a:cubicBezTo>
                <a:cubicBezTo>
                  <a:pt x="736" y="1215"/>
                  <a:pt x="710" y="1189"/>
                  <a:pt x="719" y="1189"/>
                </a:cubicBezTo>
                <a:cubicBezTo>
                  <a:pt x="733" y="1189"/>
                  <a:pt x="744" y="1201"/>
                  <a:pt x="756" y="1207"/>
                </a:cubicBezTo>
                <a:cubicBezTo>
                  <a:pt x="759" y="1216"/>
                  <a:pt x="765" y="1225"/>
                  <a:pt x="765" y="1235"/>
                </a:cubicBezTo>
                <a:cubicBezTo>
                  <a:pt x="765" y="1257"/>
                  <a:pt x="756" y="1321"/>
                  <a:pt x="756" y="1299"/>
                </a:cubicBezTo>
                <a:cubicBezTo>
                  <a:pt x="756" y="1271"/>
                  <a:pt x="762" y="1244"/>
                  <a:pt x="765" y="1216"/>
                </a:cubicBezTo>
                <a:cubicBezTo>
                  <a:pt x="768" y="1225"/>
                  <a:pt x="770" y="1235"/>
                  <a:pt x="774" y="1244"/>
                </a:cubicBezTo>
                <a:cubicBezTo>
                  <a:pt x="779" y="1254"/>
                  <a:pt x="793" y="1271"/>
                  <a:pt x="793" y="1271"/>
                </a:cubicBezTo>
                <a:cubicBezTo>
                  <a:pt x="796" y="1253"/>
                  <a:pt x="789" y="1229"/>
                  <a:pt x="802" y="1216"/>
                </a:cubicBezTo>
                <a:cubicBezTo>
                  <a:pt x="810" y="1208"/>
                  <a:pt x="824" y="1225"/>
                  <a:pt x="829" y="1235"/>
                </a:cubicBezTo>
                <a:cubicBezTo>
                  <a:pt x="845" y="1269"/>
                  <a:pt x="847" y="1308"/>
                  <a:pt x="857" y="1344"/>
                </a:cubicBezTo>
                <a:cubicBezTo>
                  <a:pt x="866" y="1341"/>
                  <a:pt x="877" y="1328"/>
                  <a:pt x="884" y="1335"/>
                </a:cubicBezTo>
                <a:cubicBezTo>
                  <a:pt x="897" y="1349"/>
                  <a:pt x="896" y="1372"/>
                  <a:pt x="902" y="1390"/>
                </a:cubicBezTo>
                <a:cubicBezTo>
                  <a:pt x="905" y="1399"/>
                  <a:pt x="911" y="1418"/>
                  <a:pt x="911" y="1418"/>
                </a:cubicBezTo>
                <a:cubicBezTo>
                  <a:pt x="911" y="1418"/>
                  <a:pt x="895" y="1383"/>
                  <a:pt x="902" y="1390"/>
                </a:cubicBezTo>
                <a:cubicBezTo>
                  <a:pt x="915" y="1403"/>
                  <a:pt x="937" y="1429"/>
                  <a:pt x="957" y="1436"/>
                </a:cubicBezTo>
                <a:cubicBezTo>
                  <a:pt x="981" y="1444"/>
                  <a:pt x="1030" y="1454"/>
                  <a:pt x="1030" y="1454"/>
                </a:cubicBezTo>
                <a:cubicBezTo>
                  <a:pt x="982" y="1504"/>
                  <a:pt x="970" y="1490"/>
                  <a:pt x="893" y="1482"/>
                </a:cubicBezTo>
                <a:cubicBezTo>
                  <a:pt x="795" y="1455"/>
                  <a:pt x="571" y="1497"/>
                  <a:pt x="463" y="1518"/>
                </a:cubicBezTo>
                <a:cubicBezTo>
                  <a:pt x="322" y="1506"/>
                  <a:pt x="185" y="1489"/>
                  <a:pt x="43" y="1482"/>
                </a:cubicBezTo>
                <a:cubicBezTo>
                  <a:pt x="0" y="1470"/>
                  <a:pt x="6" y="1485"/>
                  <a:pt x="6" y="1454"/>
                </a:cubicBezTo>
                <a:close/>
              </a:path>
            </a:pathLst>
          </a:custGeom>
          <a:solidFill>
            <a:srgbClr val="339966"/>
          </a:solidFill>
          <a:ln w="34925">
            <a:solidFill>
              <a:srgbClr val="3333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0" name="Freeform 3"/>
          <p:cNvSpPr>
            <a:spLocks/>
          </p:cNvSpPr>
          <p:nvPr/>
        </p:nvSpPr>
        <p:spPr bwMode="auto">
          <a:xfrm>
            <a:off x="4082678" y="2485851"/>
            <a:ext cx="1539875" cy="1465263"/>
          </a:xfrm>
          <a:custGeom>
            <a:avLst/>
            <a:gdLst>
              <a:gd name="T0" fmla="*/ 2147483647 w 970"/>
              <a:gd name="T1" fmla="*/ 2147483647 h 923"/>
              <a:gd name="T2" fmla="*/ 2147483647 w 970"/>
              <a:gd name="T3" fmla="*/ 2147483647 h 923"/>
              <a:gd name="T4" fmla="*/ 2147483647 w 970"/>
              <a:gd name="T5" fmla="*/ 2147483647 h 923"/>
              <a:gd name="T6" fmla="*/ 2147483647 w 970"/>
              <a:gd name="T7" fmla="*/ 2147483647 h 923"/>
              <a:gd name="T8" fmla="*/ 2147483647 w 970"/>
              <a:gd name="T9" fmla="*/ 2147483647 h 923"/>
              <a:gd name="T10" fmla="*/ 2147483647 w 970"/>
              <a:gd name="T11" fmla="*/ 2147483647 h 923"/>
              <a:gd name="T12" fmla="*/ 2147483647 w 970"/>
              <a:gd name="T13" fmla="*/ 2147483647 h 923"/>
              <a:gd name="T14" fmla="*/ 2147483647 w 970"/>
              <a:gd name="T15" fmla="*/ 2147483647 h 923"/>
              <a:gd name="T16" fmla="*/ 2147483647 w 970"/>
              <a:gd name="T17" fmla="*/ 2147483647 h 923"/>
              <a:gd name="T18" fmla="*/ 2147483647 w 970"/>
              <a:gd name="T19" fmla="*/ 2147483647 h 923"/>
              <a:gd name="T20" fmla="*/ 2147483647 w 970"/>
              <a:gd name="T21" fmla="*/ 2147483647 h 923"/>
              <a:gd name="T22" fmla="*/ 2147483647 w 970"/>
              <a:gd name="T23" fmla="*/ 2147483647 h 923"/>
              <a:gd name="T24" fmla="*/ 2147483647 w 970"/>
              <a:gd name="T25" fmla="*/ 2147483647 h 923"/>
              <a:gd name="T26" fmla="*/ 2147483647 w 970"/>
              <a:gd name="T27" fmla="*/ 2147483647 h 923"/>
              <a:gd name="T28" fmla="*/ 2147483647 w 970"/>
              <a:gd name="T29" fmla="*/ 2147483647 h 923"/>
              <a:gd name="T30" fmla="*/ 2147483647 w 970"/>
              <a:gd name="T31" fmla="*/ 2147483647 h 923"/>
              <a:gd name="T32" fmla="*/ 2147483647 w 970"/>
              <a:gd name="T33" fmla="*/ 2147483647 h 923"/>
              <a:gd name="T34" fmla="*/ 2147483647 w 970"/>
              <a:gd name="T35" fmla="*/ 2147483647 h 923"/>
              <a:gd name="T36" fmla="*/ 2147483647 w 970"/>
              <a:gd name="T37" fmla="*/ 2147483647 h 923"/>
              <a:gd name="T38" fmla="*/ 2147483647 w 970"/>
              <a:gd name="T39" fmla="*/ 2147483647 h 923"/>
              <a:gd name="T40" fmla="*/ 2147483647 w 970"/>
              <a:gd name="T41" fmla="*/ 2147483647 h 923"/>
              <a:gd name="T42" fmla="*/ 2147483647 w 970"/>
              <a:gd name="T43" fmla="*/ 2147483647 h 923"/>
              <a:gd name="T44" fmla="*/ 2147483647 w 970"/>
              <a:gd name="T45" fmla="*/ 2147483647 h 923"/>
              <a:gd name="T46" fmla="*/ 2147483647 w 970"/>
              <a:gd name="T47" fmla="*/ 2147483647 h 923"/>
              <a:gd name="T48" fmla="*/ 2147483647 w 970"/>
              <a:gd name="T49" fmla="*/ 2147483647 h 923"/>
              <a:gd name="T50" fmla="*/ 2147483647 w 970"/>
              <a:gd name="T51" fmla="*/ 2147483647 h 923"/>
              <a:gd name="T52" fmla="*/ 2147483647 w 970"/>
              <a:gd name="T53" fmla="*/ 2147483647 h 923"/>
              <a:gd name="T54" fmla="*/ 2147483647 w 970"/>
              <a:gd name="T55" fmla="*/ 2147483647 h 923"/>
              <a:gd name="T56" fmla="*/ 2147483647 w 970"/>
              <a:gd name="T57" fmla="*/ 2147483647 h 923"/>
              <a:gd name="T58" fmla="*/ 2147483647 w 970"/>
              <a:gd name="T59" fmla="*/ 2147483647 h 923"/>
              <a:gd name="T60" fmla="*/ 2147483647 w 970"/>
              <a:gd name="T61" fmla="*/ 2147483647 h 923"/>
              <a:gd name="T62" fmla="*/ 2147483647 w 970"/>
              <a:gd name="T63" fmla="*/ 2147483647 h 923"/>
              <a:gd name="T64" fmla="*/ 2147483647 w 970"/>
              <a:gd name="T65" fmla="*/ 2147483647 h 923"/>
              <a:gd name="T66" fmla="*/ 2147483647 w 970"/>
              <a:gd name="T67" fmla="*/ 0 h 923"/>
              <a:gd name="T68" fmla="*/ 2147483647 w 970"/>
              <a:gd name="T69" fmla="*/ 2147483647 h 923"/>
              <a:gd name="T70" fmla="*/ 2147483647 w 970"/>
              <a:gd name="T71" fmla="*/ 2147483647 h 923"/>
              <a:gd name="T72" fmla="*/ 2147483647 w 970"/>
              <a:gd name="T73" fmla="*/ 2147483647 h 923"/>
              <a:gd name="T74" fmla="*/ 2147483647 w 970"/>
              <a:gd name="T75" fmla="*/ 2147483647 h 923"/>
              <a:gd name="T76" fmla="*/ 2147483647 w 970"/>
              <a:gd name="T77" fmla="*/ 2147483647 h 923"/>
              <a:gd name="T78" fmla="*/ 2147483647 w 970"/>
              <a:gd name="T79" fmla="*/ 2147483647 h 923"/>
              <a:gd name="T80" fmla="*/ 2147483647 w 970"/>
              <a:gd name="T81" fmla="*/ 2147483647 h 923"/>
              <a:gd name="T82" fmla="*/ 2147483647 w 970"/>
              <a:gd name="T83" fmla="*/ 2147483647 h 923"/>
              <a:gd name="T84" fmla="*/ 2147483647 w 970"/>
              <a:gd name="T85" fmla="*/ 2147483647 h 923"/>
              <a:gd name="T86" fmla="*/ 2147483647 w 970"/>
              <a:gd name="T87" fmla="*/ 2147483647 h 923"/>
              <a:gd name="T88" fmla="*/ 2147483647 w 970"/>
              <a:gd name="T89" fmla="*/ 2147483647 h 923"/>
              <a:gd name="T90" fmla="*/ 2147483647 w 970"/>
              <a:gd name="T91" fmla="*/ 2147483647 h 923"/>
              <a:gd name="T92" fmla="*/ 2147483647 w 970"/>
              <a:gd name="T93" fmla="*/ 2147483647 h 923"/>
              <a:gd name="T94" fmla="*/ 2147483647 w 970"/>
              <a:gd name="T95" fmla="*/ 2147483647 h 923"/>
              <a:gd name="T96" fmla="*/ 2147483647 w 970"/>
              <a:gd name="T97" fmla="*/ 2147483647 h 923"/>
              <a:gd name="T98" fmla="*/ 2147483647 w 970"/>
              <a:gd name="T99" fmla="*/ 2147483647 h 923"/>
              <a:gd name="T100" fmla="*/ 2147483647 w 970"/>
              <a:gd name="T101" fmla="*/ 2147483647 h 923"/>
              <a:gd name="T102" fmla="*/ 2147483647 w 970"/>
              <a:gd name="T103" fmla="*/ 2147483647 h 923"/>
              <a:gd name="T104" fmla="*/ 2147483647 w 970"/>
              <a:gd name="T105" fmla="*/ 2147483647 h 923"/>
              <a:gd name="T106" fmla="*/ 2147483647 w 970"/>
              <a:gd name="T107" fmla="*/ 2147483647 h 923"/>
              <a:gd name="T108" fmla="*/ 2147483647 w 970"/>
              <a:gd name="T109" fmla="*/ 2147483647 h 923"/>
              <a:gd name="T110" fmla="*/ 2147483647 w 970"/>
              <a:gd name="T111" fmla="*/ 2147483647 h 923"/>
              <a:gd name="T112" fmla="*/ 2147483647 w 970"/>
              <a:gd name="T113" fmla="*/ 2147483647 h 923"/>
              <a:gd name="T114" fmla="*/ 2147483647 w 970"/>
              <a:gd name="T115" fmla="*/ 2147483647 h 923"/>
              <a:gd name="T116" fmla="*/ 2147483647 w 970"/>
              <a:gd name="T117" fmla="*/ 2147483647 h 923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970"/>
              <a:gd name="T178" fmla="*/ 0 h 923"/>
              <a:gd name="T179" fmla="*/ 970 w 970"/>
              <a:gd name="T180" fmla="*/ 923 h 923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970" h="923">
                <a:moveTo>
                  <a:pt x="360" y="722"/>
                </a:moveTo>
                <a:cubicBezTo>
                  <a:pt x="270" y="740"/>
                  <a:pt x="318" y="769"/>
                  <a:pt x="296" y="868"/>
                </a:cubicBezTo>
                <a:cubicBezTo>
                  <a:pt x="292" y="888"/>
                  <a:pt x="246" y="909"/>
                  <a:pt x="232" y="923"/>
                </a:cubicBezTo>
                <a:cubicBezTo>
                  <a:pt x="220" y="917"/>
                  <a:pt x="205" y="914"/>
                  <a:pt x="196" y="905"/>
                </a:cubicBezTo>
                <a:cubicBezTo>
                  <a:pt x="173" y="882"/>
                  <a:pt x="204" y="873"/>
                  <a:pt x="168" y="859"/>
                </a:cubicBezTo>
                <a:cubicBezTo>
                  <a:pt x="151" y="852"/>
                  <a:pt x="132" y="853"/>
                  <a:pt x="114" y="850"/>
                </a:cubicBezTo>
                <a:cubicBezTo>
                  <a:pt x="108" y="844"/>
                  <a:pt x="99" y="840"/>
                  <a:pt x="95" y="832"/>
                </a:cubicBezTo>
                <a:cubicBezTo>
                  <a:pt x="86" y="815"/>
                  <a:pt x="77" y="777"/>
                  <a:pt x="77" y="777"/>
                </a:cubicBezTo>
                <a:cubicBezTo>
                  <a:pt x="74" y="747"/>
                  <a:pt x="79" y="714"/>
                  <a:pt x="68" y="686"/>
                </a:cubicBezTo>
                <a:cubicBezTo>
                  <a:pt x="60" y="666"/>
                  <a:pt x="22" y="640"/>
                  <a:pt x="22" y="640"/>
                </a:cubicBezTo>
                <a:cubicBezTo>
                  <a:pt x="0" y="573"/>
                  <a:pt x="39" y="581"/>
                  <a:pt x="86" y="548"/>
                </a:cubicBezTo>
                <a:cubicBezTo>
                  <a:pt x="112" y="471"/>
                  <a:pt x="88" y="440"/>
                  <a:pt x="159" y="393"/>
                </a:cubicBezTo>
                <a:cubicBezTo>
                  <a:pt x="179" y="335"/>
                  <a:pt x="192" y="337"/>
                  <a:pt x="150" y="292"/>
                </a:cubicBezTo>
                <a:cubicBezTo>
                  <a:pt x="140" y="262"/>
                  <a:pt x="124" y="240"/>
                  <a:pt x="114" y="210"/>
                </a:cubicBezTo>
                <a:cubicBezTo>
                  <a:pt x="111" y="180"/>
                  <a:pt x="115" y="148"/>
                  <a:pt x="104" y="119"/>
                </a:cubicBezTo>
                <a:cubicBezTo>
                  <a:pt x="101" y="110"/>
                  <a:pt x="80" y="119"/>
                  <a:pt x="77" y="110"/>
                </a:cubicBezTo>
                <a:cubicBezTo>
                  <a:pt x="74" y="102"/>
                  <a:pt x="87" y="94"/>
                  <a:pt x="95" y="91"/>
                </a:cubicBezTo>
                <a:cubicBezTo>
                  <a:pt x="134" y="74"/>
                  <a:pt x="160" y="78"/>
                  <a:pt x="196" y="55"/>
                </a:cubicBezTo>
                <a:cubicBezTo>
                  <a:pt x="230" y="122"/>
                  <a:pt x="255" y="191"/>
                  <a:pt x="269" y="265"/>
                </a:cubicBezTo>
                <a:cubicBezTo>
                  <a:pt x="279" y="258"/>
                  <a:pt x="308" y="241"/>
                  <a:pt x="315" y="228"/>
                </a:cubicBezTo>
                <a:cubicBezTo>
                  <a:pt x="344" y="170"/>
                  <a:pt x="314" y="155"/>
                  <a:pt x="370" y="137"/>
                </a:cubicBezTo>
                <a:cubicBezTo>
                  <a:pt x="388" y="110"/>
                  <a:pt x="397" y="82"/>
                  <a:pt x="415" y="55"/>
                </a:cubicBezTo>
                <a:cubicBezTo>
                  <a:pt x="418" y="46"/>
                  <a:pt x="428" y="36"/>
                  <a:pt x="424" y="27"/>
                </a:cubicBezTo>
                <a:cubicBezTo>
                  <a:pt x="420" y="18"/>
                  <a:pt x="388" y="18"/>
                  <a:pt x="397" y="18"/>
                </a:cubicBezTo>
                <a:cubicBezTo>
                  <a:pt x="410" y="18"/>
                  <a:pt x="464" y="32"/>
                  <a:pt x="479" y="36"/>
                </a:cubicBezTo>
                <a:cubicBezTo>
                  <a:pt x="497" y="93"/>
                  <a:pt x="454" y="135"/>
                  <a:pt x="415" y="174"/>
                </a:cubicBezTo>
                <a:cubicBezTo>
                  <a:pt x="399" y="222"/>
                  <a:pt x="397" y="278"/>
                  <a:pt x="370" y="320"/>
                </a:cubicBezTo>
                <a:cubicBezTo>
                  <a:pt x="373" y="341"/>
                  <a:pt x="369" y="365"/>
                  <a:pt x="379" y="384"/>
                </a:cubicBezTo>
                <a:cubicBezTo>
                  <a:pt x="383" y="393"/>
                  <a:pt x="399" y="387"/>
                  <a:pt x="406" y="393"/>
                </a:cubicBezTo>
                <a:cubicBezTo>
                  <a:pt x="414" y="400"/>
                  <a:pt x="418" y="411"/>
                  <a:pt x="424" y="420"/>
                </a:cubicBezTo>
                <a:cubicBezTo>
                  <a:pt x="454" y="410"/>
                  <a:pt x="477" y="394"/>
                  <a:pt x="507" y="384"/>
                </a:cubicBezTo>
                <a:cubicBezTo>
                  <a:pt x="535" y="326"/>
                  <a:pt x="550" y="265"/>
                  <a:pt x="562" y="201"/>
                </a:cubicBezTo>
                <a:cubicBezTo>
                  <a:pt x="553" y="144"/>
                  <a:pt x="543" y="130"/>
                  <a:pt x="580" y="91"/>
                </a:cubicBezTo>
                <a:cubicBezTo>
                  <a:pt x="596" y="42"/>
                  <a:pt x="593" y="17"/>
                  <a:pt x="644" y="0"/>
                </a:cubicBezTo>
                <a:cubicBezTo>
                  <a:pt x="681" y="25"/>
                  <a:pt x="694" y="12"/>
                  <a:pt x="708" y="55"/>
                </a:cubicBezTo>
                <a:cubicBezTo>
                  <a:pt x="703" y="83"/>
                  <a:pt x="708" y="115"/>
                  <a:pt x="690" y="137"/>
                </a:cubicBezTo>
                <a:cubicBezTo>
                  <a:pt x="678" y="152"/>
                  <a:pt x="658" y="160"/>
                  <a:pt x="644" y="174"/>
                </a:cubicBezTo>
                <a:cubicBezTo>
                  <a:pt x="641" y="183"/>
                  <a:pt x="640" y="193"/>
                  <a:pt x="635" y="201"/>
                </a:cubicBezTo>
                <a:cubicBezTo>
                  <a:pt x="630" y="208"/>
                  <a:pt x="620" y="211"/>
                  <a:pt x="616" y="219"/>
                </a:cubicBezTo>
                <a:cubicBezTo>
                  <a:pt x="577" y="296"/>
                  <a:pt x="624" y="257"/>
                  <a:pt x="571" y="292"/>
                </a:cubicBezTo>
                <a:cubicBezTo>
                  <a:pt x="558" y="345"/>
                  <a:pt x="541" y="427"/>
                  <a:pt x="589" y="466"/>
                </a:cubicBezTo>
                <a:cubicBezTo>
                  <a:pt x="595" y="471"/>
                  <a:pt x="651" y="483"/>
                  <a:pt x="653" y="484"/>
                </a:cubicBezTo>
                <a:cubicBezTo>
                  <a:pt x="693" y="471"/>
                  <a:pt x="691" y="455"/>
                  <a:pt x="708" y="420"/>
                </a:cubicBezTo>
                <a:cubicBezTo>
                  <a:pt x="713" y="410"/>
                  <a:pt x="722" y="403"/>
                  <a:pt x="726" y="393"/>
                </a:cubicBezTo>
                <a:cubicBezTo>
                  <a:pt x="734" y="375"/>
                  <a:pt x="738" y="356"/>
                  <a:pt x="744" y="338"/>
                </a:cubicBezTo>
                <a:cubicBezTo>
                  <a:pt x="756" y="301"/>
                  <a:pt x="748" y="287"/>
                  <a:pt x="763" y="256"/>
                </a:cubicBezTo>
                <a:cubicBezTo>
                  <a:pt x="783" y="215"/>
                  <a:pt x="822" y="197"/>
                  <a:pt x="863" y="183"/>
                </a:cubicBezTo>
                <a:cubicBezTo>
                  <a:pt x="872" y="186"/>
                  <a:pt x="885" y="184"/>
                  <a:pt x="891" y="192"/>
                </a:cubicBezTo>
                <a:cubicBezTo>
                  <a:pt x="902" y="208"/>
                  <a:pt x="893" y="236"/>
                  <a:pt x="909" y="247"/>
                </a:cubicBezTo>
                <a:cubicBezTo>
                  <a:pt x="943" y="270"/>
                  <a:pt x="928" y="258"/>
                  <a:pt x="955" y="283"/>
                </a:cubicBezTo>
                <a:cubicBezTo>
                  <a:pt x="958" y="292"/>
                  <a:pt x="964" y="301"/>
                  <a:pt x="964" y="311"/>
                </a:cubicBezTo>
                <a:cubicBezTo>
                  <a:pt x="964" y="333"/>
                  <a:pt x="970" y="360"/>
                  <a:pt x="955" y="375"/>
                </a:cubicBezTo>
                <a:cubicBezTo>
                  <a:pt x="940" y="390"/>
                  <a:pt x="912" y="381"/>
                  <a:pt x="891" y="384"/>
                </a:cubicBezTo>
                <a:cubicBezTo>
                  <a:pt x="873" y="387"/>
                  <a:pt x="854" y="390"/>
                  <a:pt x="836" y="393"/>
                </a:cubicBezTo>
                <a:cubicBezTo>
                  <a:pt x="789" y="427"/>
                  <a:pt x="801" y="431"/>
                  <a:pt x="772" y="475"/>
                </a:cubicBezTo>
                <a:cubicBezTo>
                  <a:pt x="757" y="536"/>
                  <a:pt x="712" y="583"/>
                  <a:pt x="653" y="603"/>
                </a:cubicBezTo>
                <a:cubicBezTo>
                  <a:pt x="631" y="695"/>
                  <a:pt x="629" y="676"/>
                  <a:pt x="516" y="686"/>
                </a:cubicBezTo>
                <a:cubicBezTo>
                  <a:pt x="469" y="701"/>
                  <a:pt x="429" y="732"/>
                  <a:pt x="379" y="740"/>
                </a:cubicBezTo>
                <a:cubicBezTo>
                  <a:pt x="358" y="743"/>
                  <a:pt x="315" y="750"/>
                  <a:pt x="315" y="750"/>
                </a:cubicBezTo>
              </a:path>
            </a:pathLst>
          </a:custGeom>
          <a:solidFill>
            <a:srgbClr val="339966"/>
          </a:solidFill>
          <a:ln w="34925">
            <a:solidFill>
              <a:srgbClr val="3333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1" name="Freeform 4"/>
          <p:cNvSpPr>
            <a:spLocks/>
          </p:cNvSpPr>
          <p:nvPr/>
        </p:nvSpPr>
        <p:spPr bwMode="auto">
          <a:xfrm>
            <a:off x="3093665" y="425276"/>
            <a:ext cx="4402138" cy="3787775"/>
          </a:xfrm>
          <a:custGeom>
            <a:avLst/>
            <a:gdLst>
              <a:gd name="T0" fmla="*/ 2147483647 w 2773"/>
              <a:gd name="T1" fmla="*/ 2147483647 h 2386"/>
              <a:gd name="T2" fmla="*/ 2147483647 w 2773"/>
              <a:gd name="T3" fmla="*/ 2147483647 h 2386"/>
              <a:gd name="T4" fmla="*/ 2147483647 w 2773"/>
              <a:gd name="T5" fmla="*/ 2147483647 h 2386"/>
              <a:gd name="T6" fmla="*/ 2147483647 w 2773"/>
              <a:gd name="T7" fmla="*/ 2147483647 h 2386"/>
              <a:gd name="T8" fmla="*/ 2147483647 w 2773"/>
              <a:gd name="T9" fmla="*/ 2147483647 h 2386"/>
              <a:gd name="T10" fmla="*/ 2147483647 w 2773"/>
              <a:gd name="T11" fmla="*/ 2147483647 h 2386"/>
              <a:gd name="T12" fmla="*/ 2147483647 w 2773"/>
              <a:gd name="T13" fmla="*/ 2147483647 h 2386"/>
              <a:gd name="T14" fmla="*/ 2147483647 w 2773"/>
              <a:gd name="T15" fmla="*/ 2147483647 h 2386"/>
              <a:gd name="T16" fmla="*/ 2147483647 w 2773"/>
              <a:gd name="T17" fmla="*/ 2147483647 h 2386"/>
              <a:gd name="T18" fmla="*/ 2147483647 w 2773"/>
              <a:gd name="T19" fmla="*/ 2147483647 h 2386"/>
              <a:gd name="T20" fmla="*/ 0 w 2773"/>
              <a:gd name="T21" fmla="*/ 2147483647 h 2386"/>
              <a:gd name="T22" fmla="*/ 2147483647 w 2773"/>
              <a:gd name="T23" fmla="*/ 2147483647 h 2386"/>
              <a:gd name="T24" fmla="*/ 2147483647 w 2773"/>
              <a:gd name="T25" fmla="*/ 2147483647 h 2386"/>
              <a:gd name="T26" fmla="*/ 2147483647 w 2773"/>
              <a:gd name="T27" fmla="*/ 2147483647 h 2386"/>
              <a:gd name="T28" fmla="*/ 2147483647 w 2773"/>
              <a:gd name="T29" fmla="*/ 2147483647 h 2386"/>
              <a:gd name="T30" fmla="*/ 2147483647 w 2773"/>
              <a:gd name="T31" fmla="*/ 2147483647 h 2386"/>
              <a:gd name="T32" fmla="*/ 2147483647 w 2773"/>
              <a:gd name="T33" fmla="*/ 2147483647 h 2386"/>
              <a:gd name="T34" fmla="*/ 2147483647 w 2773"/>
              <a:gd name="T35" fmla="*/ 2147483647 h 2386"/>
              <a:gd name="T36" fmla="*/ 2147483647 w 2773"/>
              <a:gd name="T37" fmla="*/ 2147483647 h 2386"/>
              <a:gd name="T38" fmla="*/ 2147483647 w 2773"/>
              <a:gd name="T39" fmla="*/ 2147483647 h 2386"/>
              <a:gd name="T40" fmla="*/ 2147483647 w 2773"/>
              <a:gd name="T41" fmla="*/ 2147483647 h 2386"/>
              <a:gd name="T42" fmla="*/ 2147483647 w 2773"/>
              <a:gd name="T43" fmla="*/ 2147483647 h 2386"/>
              <a:gd name="T44" fmla="*/ 2147483647 w 2773"/>
              <a:gd name="T45" fmla="*/ 2147483647 h 2386"/>
              <a:gd name="T46" fmla="*/ 2147483647 w 2773"/>
              <a:gd name="T47" fmla="*/ 2147483647 h 2386"/>
              <a:gd name="T48" fmla="*/ 2147483647 w 2773"/>
              <a:gd name="T49" fmla="*/ 0 h 2386"/>
              <a:gd name="T50" fmla="*/ 2147483647 w 2773"/>
              <a:gd name="T51" fmla="*/ 2147483647 h 2386"/>
              <a:gd name="T52" fmla="*/ 2147483647 w 2773"/>
              <a:gd name="T53" fmla="*/ 2147483647 h 2386"/>
              <a:gd name="T54" fmla="*/ 2147483647 w 2773"/>
              <a:gd name="T55" fmla="*/ 2147483647 h 2386"/>
              <a:gd name="T56" fmla="*/ 2147483647 w 2773"/>
              <a:gd name="T57" fmla="*/ 2147483647 h 2386"/>
              <a:gd name="T58" fmla="*/ 2147483647 w 2773"/>
              <a:gd name="T59" fmla="*/ 2147483647 h 2386"/>
              <a:gd name="T60" fmla="*/ 2147483647 w 2773"/>
              <a:gd name="T61" fmla="*/ 2147483647 h 2386"/>
              <a:gd name="T62" fmla="*/ 2147483647 w 2773"/>
              <a:gd name="T63" fmla="*/ 2147483647 h 2386"/>
              <a:gd name="T64" fmla="*/ 2147483647 w 2773"/>
              <a:gd name="T65" fmla="*/ 2147483647 h 2386"/>
              <a:gd name="T66" fmla="*/ 2147483647 w 2773"/>
              <a:gd name="T67" fmla="*/ 2147483647 h 2386"/>
              <a:gd name="T68" fmla="*/ 2147483647 w 2773"/>
              <a:gd name="T69" fmla="*/ 2147483647 h 2386"/>
              <a:gd name="T70" fmla="*/ 2147483647 w 2773"/>
              <a:gd name="T71" fmla="*/ 2147483647 h 2386"/>
              <a:gd name="T72" fmla="*/ 2147483647 w 2773"/>
              <a:gd name="T73" fmla="*/ 2147483647 h 2386"/>
              <a:gd name="T74" fmla="*/ 2147483647 w 2773"/>
              <a:gd name="T75" fmla="*/ 2147483647 h 2386"/>
              <a:gd name="T76" fmla="*/ 2147483647 w 2773"/>
              <a:gd name="T77" fmla="*/ 2147483647 h 2386"/>
              <a:gd name="T78" fmla="*/ 2147483647 w 2773"/>
              <a:gd name="T79" fmla="*/ 2147483647 h 2386"/>
              <a:gd name="T80" fmla="*/ 2147483647 w 2773"/>
              <a:gd name="T81" fmla="*/ 2147483647 h 2386"/>
              <a:gd name="T82" fmla="*/ 2147483647 w 2773"/>
              <a:gd name="T83" fmla="*/ 2147483647 h 2386"/>
              <a:gd name="T84" fmla="*/ 2147483647 w 2773"/>
              <a:gd name="T85" fmla="*/ 2147483647 h 2386"/>
              <a:gd name="T86" fmla="*/ 2147483647 w 2773"/>
              <a:gd name="T87" fmla="*/ 2147483647 h 2386"/>
              <a:gd name="T88" fmla="*/ 2147483647 w 2773"/>
              <a:gd name="T89" fmla="*/ 2147483647 h 2386"/>
              <a:gd name="T90" fmla="*/ 2147483647 w 2773"/>
              <a:gd name="T91" fmla="*/ 2147483647 h 2386"/>
              <a:gd name="T92" fmla="*/ 2147483647 w 2773"/>
              <a:gd name="T93" fmla="*/ 2147483647 h 2386"/>
              <a:gd name="T94" fmla="*/ 2147483647 w 2773"/>
              <a:gd name="T95" fmla="*/ 2147483647 h 2386"/>
              <a:gd name="T96" fmla="*/ 2147483647 w 2773"/>
              <a:gd name="T97" fmla="*/ 2147483647 h 2386"/>
              <a:gd name="T98" fmla="*/ 2147483647 w 2773"/>
              <a:gd name="T99" fmla="*/ 2147483647 h 2386"/>
              <a:gd name="T100" fmla="*/ 2147483647 w 2773"/>
              <a:gd name="T101" fmla="*/ 2147483647 h 2386"/>
              <a:gd name="T102" fmla="*/ 2147483647 w 2773"/>
              <a:gd name="T103" fmla="*/ 2147483647 h 2386"/>
              <a:gd name="T104" fmla="*/ 2147483647 w 2773"/>
              <a:gd name="T105" fmla="*/ 2147483647 h 2386"/>
              <a:gd name="T106" fmla="*/ 2147483647 w 2773"/>
              <a:gd name="T107" fmla="*/ 2147483647 h 2386"/>
              <a:gd name="T108" fmla="*/ 2147483647 w 2773"/>
              <a:gd name="T109" fmla="*/ 2147483647 h 2386"/>
              <a:gd name="T110" fmla="*/ 2147483647 w 2773"/>
              <a:gd name="T111" fmla="*/ 2147483647 h 2386"/>
              <a:gd name="T112" fmla="*/ 2147483647 w 2773"/>
              <a:gd name="T113" fmla="*/ 2147483647 h 2386"/>
              <a:gd name="T114" fmla="*/ 2147483647 w 2773"/>
              <a:gd name="T115" fmla="*/ 2147483647 h 2386"/>
              <a:gd name="T116" fmla="*/ 2147483647 w 2773"/>
              <a:gd name="T117" fmla="*/ 2147483647 h 2386"/>
              <a:gd name="T118" fmla="*/ 2147483647 w 2773"/>
              <a:gd name="T119" fmla="*/ 2147483647 h 2386"/>
              <a:gd name="T120" fmla="*/ 2147483647 w 2773"/>
              <a:gd name="T121" fmla="*/ 2147483647 h 2386"/>
              <a:gd name="T122" fmla="*/ 2147483647 w 2773"/>
              <a:gd name="T123" fmla="*/ 2147483647 h 2386"/>
              <a:gd name="T124" fmla="*/ 2147483647 w 2773"/>
              <a:gd name="T125" fmla="*/ 2147483647 h 238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773"/>
              <a:gd name="T190" fmla="*/ 0 h 2386"/>
              <a:gd name="T191" fmla="*/ 2773 w 2773"/>
              <a:gd name="T192" fmla="*/ 2386 h 238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773" h="2386">
                <a:moveTo>
                  <a:pt x="768" y="1408"/>
                </a:moveTo>
                <a:cubicBezTo>
                  <a:pt x="764" y="1412"/>
                  <a:pt x="733" y="1440"/>
                  <a:pt x="731" y="1445"/>
                </a:cubicBezTo>
                <a:cubicBezTo>
                  <a:pt x="705" y="1498"/>
                  <a:pt x="727" y="1543"/>
                  <a:pt x="667" y="1563"/>
                </a:cubicBezTo>
                <a:cubicBezTo>
                  <a:pt x="661" y="1569"/>
                  <a:pt x="649" y="1573"/>
                  <a:pt x="649" y="1582"/>
                </a:cubicBezTo>
                <a:cubicBezTo>
                  <a:pt x="649" y="1601"/>
                  <a:pt x="667" y="1637"/>
                  <a:pt x="667" y="1637"/>
                </a:cubicBezTo>
                <a:cubicBezTo>
                  <a:pt x="658" y="1691"/>
                  <a:pt x="655" y="1711"/>
                  <a:pt x="685" y="1755"/>
                </a:cubicBezTo>
                <a:cubicBezTo>
                  <a:pt x="682" y="1764"/>
                  <a:pt x="682" y="1775"/>
                  <a:pt x="676" y="1783"/>
                </a:cubicBezTo>
                <a:cubicBezTo>
                  <a:pt x="669" y="1792"/>
                  <a:pt x="652" y="1791"/>
                  <a:pt x="649" y="1801"/>
                </a:cubicBezTo>
                <a:cubicBezTo>
                  <a:pt x="645" y="1813"/>
                  <a:pt x="655" y="1826"/>
                  <a:pt x="658" y="1838"/>
                </a:cubicBezTo>
                <a:cubicBezTo>
                  <a:pt x="640" y="1844"/>
                  <a:pt x="621" y="1850"/>
                  <a:pt x="603" y="1856"/>
                </a:cubicBezTo>
                <a:cubicBezTo>
                  <a:pt x="594" y="1859"/>
                  <a:pt x="599" y="1875"/>
                  <a:pt x="594" y="1883"/>
                </a:cubicBezTo>
                <a:cubicBezTo>
                  <a:pt x="591" y="1889"/>
                  <a:pt x="562" y="1915"/>
                  <a:pt x="557" y="1920"/>
                </a:cubicBezTo>
                <a:cubicBezTo>
                  <a:pt x="543" y="1978"/>
                  <a:pt x="547" y="2024"/>
                  <a:pt x="502" y="2066"/>
                </a:cubicBezTo>
                <a:cubicBezTo>
                  <a:pt x="491" y="2088"/>
                  <a:pt x="476" y="2107"/>
                  <a:pt x="466" y="2130"/>
                </a:cubicBezTo>
                <a:cubicBezTo>
                  <a:pt x="448" y="2172"/>
                  <a:pt x="457" y="2179"/>
                  <a:pt x="411" y="2194"/>
                </a:cubicBezTo>
                <a:cubicBezTo>
                  <a:pt x="396" y="2191"/>
                  <a:pt x="381" y="2183"/>
                  <a:pt x="365" y="2185"/>
                </a:cubicBezTo>
                <a:cubicBezTo>
                  <a:pt x="309" y="2191"/>
                  <a:pt x="273" y="2257"/>
                  <a:pt x="219" y="2277"/>
                </a:cubicBezTo>
                <a:cubicBezTo>
                  <a:pt x="207" y="2259"/>
                  <a:pt x="189" y="2243"/>
                  <a:pt x="182" y="2222"/>
                </a:cubicBezTo>
                <a:cubicBezTo>
                  <a:pt x="176" y="2204"/>
                  <a:pt x="179" y="2179"/>
                  <a:pt x="164" y="2167"/>
                </a:cubicBezTo>
                <a:cubicBezTo>
                  <a:pt x="127" y="2138"/>
                  <a:pt x="105" y="2109"/>
                  <a:pt x="73" y="2075"/>
                </a:cubicBezTo>
                <a:cubicBezTo>
                  <a:pt x="63" y="2006"/>
                  <a:pt x="77" y="1996"/>
                  <a:pt x="18" y="1966"/>
                </a:cubicBezTo>
                <a:cubicBezTo>
                  <a:pt x="12" y="1960"/>
                  <a:pt x="0" y="1956"/>
                  <a:pt x="0" y="1947"/>
                </a:cubicBezTo>
                <a:cubicBezTo>
                  <a:pt x="0" y="1936"/>
                  <a:pt x="11" y="1928"/>
                  <a:pt x="18" y="1920"/>
                </a:cubicBezTo>
                <a:cubicBezTo>
                  <a:pt x="35" y="1901"/>
                  <a:pt x="73" y="1865"/>
                  <a:pt x="73" y="1865"/>
                </a:cubicBezTo>
                <a:cubicBezTo>
                  <a:pt x="100" y="1757"/>
                  <a:pt x="55" y="1947"/>
                  <a:pt x="91" y="1701"/>
                </a:cubicBezTo>
                <a:cubicBezTo>
                  <a:pt x="94" y="1682"/>
                  <a:pt x="109" y="1646"/>
                  <a:pt x="109" y="1646"/>
                </a:cubicBezTo>
                <a:cubicBezTo>
                  <a:pt x="112" y="1576"/>
                  <a:pt x="113" y="1505"/>
                  <a:pt x="118" y="1435"/>
                </a:cubicBezTo>
                <a:cubicBezTo>
                  <a:pt x="121" y="1390"/>
                  <a:pt x="159" y="1359"/>
                  <a:pt x="173" y="1317"/>
                </a:cubicBezTo>
                <a:cubicBezTo>
                  <a:pt x="149" y="1219"/>
                  <a:pt x="130" y="1240"/>
                  <a:pt x="228" y="1253"/>
                </a:cubicBezTo>
                <a:cubicBezTo>
                  <a:pt x="245" y="1201"/>
                  <a:pt x="238" y="1248"/>
                  <a:pt x="219" y="1198"/>
                </a:cubicBezTo>
                <a:cubicBezTo>
                  <a:pt x="214" y="1183"/>
                  <a:pt x="217" y="1166"/>
                  <a:pt x="210" y="1152"/>
                </a:cubicBezTo>
                <a:cubicBezTo>
                  <a:pt x="199" y="1131"/>
                  <a:pt x="177" y="1117"/>
                  <a:pt x="164" y="1097"/>
                </a:cubicBezTo>
                <a:cubicBezTo>
                  <a:pt x="179" y="1035"/>
                  <a:pt x="195" y="1020"/>
                  <a:pt x="155" y="978"/>
                </a:cubicBezTo>
                <a:cubicBezTo>
                  <a:pt x="134" y="916"/>
                  <a:pt x="169" y="874"/>
                  <a:pt x="219" y="841"/>
                </a:cubicBezTo>
                <a:cubicBezTo>
                  <a:pt x="243" y="806"/>
                  <a:pt x="256" y="715"/>
                  <a:pt x="292" y="704"/>
                </a:cubicBezTo>
                <a:cubicBezTo>
                  <a:pt x="313" y="698"/>
                  <a:pt x="335" y="698"/>
                  <a:pt x="356" y="695"/>
                </a:cubicBezTo>
                <a:cubicBezTo>
                  <a:pt x="370" y="652"/>
                  <a:pt x="396" y="636"/>
                  <a:pt x="438" y="622"/>
                </a:cubicBezTo>
                <a:cubicBezTo>
                  <a:pt x="462" y="598"/>
                  <a:pt x="490" y="591"/>
                  <a:pt x="521" y="576"/>
                </a:cubicBezTo>
                <a:cubicBezTo>
                  <a:pt x="548" y="549"/>
                  <a:pt x="554" y="525"/>
                  <a:pt x="576" y="494"/>
                </a:cubicBezTo>
                <a:cubicBezTo>
                  <a:pt x="553" y="471"/>
                  <a:pt x="540" y="449"/>
                  <a:pt x="512" y="430"/>
                </a:cubicBezTo>
                <a:cubicBezTo>
                  <a:pt x="523" y="373"/>
                  <a:pt x="549" y="352"/>
                  <a:pt x="566" y="302"/>
                </a:cubicBezTo>
                <a:cubicBezTo>
                  <a:pt x="569" y="265"/>
                  <a:pt x="566" y="227"/>
                  <a:pt x="576" y="192"/>
                </a:cubicBezTo>
                <a:cubicBezTo>
                  <a:pt x="579" y="182"/>
                  <a:pt x="592" y="174"/>
                  <a:pt x="603" y="174"/>
                </a:cubicBezTo>
                <a:cubicBezTo>
                  <a:pt x="622" y="174"/>
                  <a:pt x="658" y="192"/>
                  <a:pt x="658" y="192"/>
                </a:cubicBezTo>
                <a:cubicBezTo>
                  <a:pt x="661" y="191"/>
                  <a:pt x="716" y="178"/>
                  <a:pt x="722" y="174"/>
                </a:cubicBezTo>
                <a:cubicBezTo>
                  <a:pt x="739" y="161"/>
                  <a:pt x="753" y="143"/>
                  <a:pt x="768" y="128"/>
                </a:cubicBezTo>
                <a:cubicBezTo>
                  <a:pt x="776" y="120"/>
                  <a:pt x="786" y="116"/>
                  <a:pt x="795" y="110"/>
                </a:cubicBezTo>
                <a:cubicBezTo>
                  <a:pt x="882" y="138"/>
                  <a:pt x="831" y="126"/>
                  <a:pt x="950" y="137"/>
                </a:cubicBezTo>
                <a:cubicBezTo>
                  <a:pt x="1052" y="114"/>
                  <a:pt x="1148" y="102"/>
                  <a:pt x="1252" y="91"/>
                </a:cubicBezTo>
                <a:cubicBezTo>
                  <a:pt x="1264" y="33"/>
                  <a:pt x="1247" y="15"/>
                  <a:pt x="1307" y="0"/>
                </a:cubicBezTo>
                <a:cubicBezTo>
                  <a:pt x="1380" y="14"/>
                  <a:pt x="1456" y="4"/>
                  <a:pt x="1526" y="27"/>
                </a:cubicBezTo>
                <a:cubicBezTo>
                  <a:pt x="1540" y="92"/>
                  <a:pt x="1521" y="67"/>
                  <a:pt x="1590" y="91"/>
                </a:cubicBezTo>
                <a:cubicBezTo>
                  <a:pt x="1599" y="94"/>
                  <a:pt x="1609" y="98"/>
                  <a:pt x="1618" y="101"/>
                </a:cubicBezTo>
                <a:cubicBezTo>
                  <a:pt x="1627" y="104"/>
                  <a:pt x="1645" y="110"/>
                  <a:pt x="1645" y="110"/>
                </a:cubicBezTo>
                <a:cubicBezTo>
                  <a:pt x="1668" y="175"/>
                  <a:pt x="1653" y="149"/>
                  <a:pt x="1682" y="192"/>
                </a:cubicBezTo>
                <a:cubicBezTo>
                  <a:pt x="1652" y="282"/>
                  <a:pt x="1772" y="217"/>
                  <a:pt x="1810" y="192"/>
                </a:cubicBezTo>
                <a:cubicBezTo>
                  <a:pt x="1831" y="128"/>
                  <a:pt x="1899" y="176"/>
                  <a:pt x="1947" y="192"/>
                </a:cubicBezTo>
                <a:cubicBezTo>
                  <a:pt x="1958" y="208"/>
                  <a:pt x="1975" y="220"/>
                  <a:pt x="1984" y="238"/>
                </a:cubicBezTo>
                <a:cubicBezTo>
                  <a:pt x="2014" y="298"/>
                  <a:pt x="1963" y="254"/>
                  <a:pt x="2011" y="329"/>
                </a:cubicBezTo>
                <a:cubicBezTo>
                  <a:pt x="2039" y="372"/>
                  <a:pt x="2047" y="416"/>
                  <a:pt x="2057" y="466"/>
                </a:cubicBezTo>
                <a:cubicBezTo>
                  <a:pt x="2061" y="539"/>
                  <a:pt x="2037" y="698"/>
                  <a:pt x="2084" y="603"/>
                </a:cubicBezTo>
                <a:cubicBezTo>
                  <a:pt x="2106" y="558"/>
                  <a:pt x="2077" y="592"/>
                  <a:pt x="2112" y="558"/>
                </a:cubicBezTo>
                <a:cubicBezTo>
                  <a:pt x="2168" y="569"/>
                  <a:pt x="2188" y="585"/>
                  <a:pt x="2249" y="594"/>
                </a:cubicBezTo>
                <a:cubicBezTo>
                  <a:pt x="2294" y="618"/>
                  <a:pt x="2348" y="643"/>
                  <a:pt x="2386" y="677"/>
                </a:cubicBezTo>
                <a:cubicBezTo>
                  <a:pt x="2410" y="699"/>
                  <a:pt x="2427" y="727"/>
                  <a:pt x="2450" y="750"/>
                </a:cubicBezTo>
                <a:cubicBezTo>
                  <a:pt x="2459" y="777"/>
                  <a:pt x="2471" y="804"/>
                  <a:pt x="2477" y="832"/>
                </a:cubicBezTo>
                <a:cubicBezTo>
                  <a:pt x="2480" y="847"/>
                  <a:pt x="2477" y="865"/>
                  <a:pt x="2486" y="878"/>
                </a:cubicBezTo>
                <a:cubicBezTo>
                  <a:pt x="2491" y="886"/>
                  <a:pt x="2505" y="884"/>
                  <a:pt x="2514" y="887"/>
                </a:cubicBezTo>
                <a:cubicBezTo>
                  <a:pt x="2536" y="952"/>
                  <a:pt x="2511" y="998"/>
                  <a:pt x="2459" y="1033"/>
                </a:cubicBezTo>
                <a:cubicBezTo>
                  <a:pt x="2404" y="1015"/>
                  <a:pt x="2422" y="1002"/>
                  <a:pt x="2358" y="1015"/>
                </a:cubicBezTo>
                <a:cubicBezTo>
                  <a:pt x="2326" y="1036"/>
                  <a:pt x="2307" y="1052"/>
                  <a:pt x="2294" y="1088"/>
                </a:cubicBezTo>
                <a:cubicBezTo>
                  <a:pt x="2336" y="1128"/>
                  <a:pt x="2393" y="1101"/>
                  <a:pt x="2441" y="1134"/>
                </a:cubicBezTo>
                <a:cubicBezTo>
                  <a:pt x="2517" y="1250"/>
                  <a:pt x="2455" y="1145"/>
                  <a:pt x="2486" y="1216"/>
                </a:cubicBezTo>
                <a:cubicBezTo>
                  <a:pt x="2492" y="1229"/>
                  <a:pt x="2507" y="1267"/>
                  <a:pt x="2505" y="1253"/>
                </a:cubicBezTo>
                <a:cubicBezTo>
                  <a:pt x="2500" y="1221"/>
                  <a:pt x="2487" y="1192"/>
                  <a:pt x="2477" y="1161"/>
                </a:cubicBezTo>
                <a:cubicBezTo>
                  <a:pt x="2474" y="1152"/>
                  <a:pt x="2468" y="1134"/>
                  <a:pt x="2468" y="1134"/>
                </a:cubicBezTo>
                <a:cubicBezTo>
                  <a:pt x="2508" y="1092"/>
                  <a:pt x="2510" y="1148"/>
                  <a:pt x="2550" y="1106"/>
                </a:cubicBezTo>
                <a:cubicBezTo>
                  <a:pt x="2553" y="1097"/>
                  <a:pt x="2551" y="1082"/>
                  <a:pt x="2560" y="1079"/>
                </a:cubicBezTo>
                <a:cubicBezTo>
                  <a:pt x="2570" y="1076"/>
                  <a:pt x="2619" y="1092"/>
                  <a:pt x="2633" y="1097"/>
                </a:cubicBezTo>
                <a:cubicBezTo>
                  <a:pt x="2642" y="1103"/>
                  <a:pt x="2654" y="1106"/>
                  <a:pt x="2660" y="1115"/>
                </a:cubicBezTo>
                <a:cubicBezTo>
                  <a:pt x="2678" y="1142"/>
                  <a:pt x="2686" y="1228"/>
                  <a:pt x="2697" y="1262"/>
                </a:cubicBezTo>
                <a:cubicBezTo>
                  <a:pt x="2656" y="1301"/>
                  <a:pt x="2644" y="1281"/>
                  <a:pt x="2614" y="1326"/>
                </a:cubicBezTo>
                <a:cubicBezTo>
                  <a:pt x="2623" y="1394"/>
                  <a:pt x="2639" y="1453"/>
                  <a:pt x="2660" y="1518"/>
                </a:cubicBezTo>
                <a:cubicBezTo>
                  <a:pt x="2664" y="1530"/>
                  <a:pt x="2660" y="1545"/>
                  <a:pt x="2669" y="1554"/>
                </a:cubicBezTo>
                <a:cubicBezTo>
                  <a:pt x="2678" y="1563"/>
                  <a:pt x="2694" y="1560"/>
                  <a:pt x="2706" y="1563"/>
                </a:cubicBezTo>
                <a:cubicBezTo>
                  <a:pt x="2732" y="1591"/>
                  <a:pt x="2748" y="1589"/>
                  <a:pt x="2761" y="1627"/>
                </a:cubicBezTo>
                <a:cubicBezTo>
                  <a:pt x="2773" y="1735"/>
                  <a:pt x="2762" y="1788"/>
                  <a:pt x="2697" y="1874"/>
                </a:cubicBezTo>
                <a:cubicBezTo>
                  <a:pt x="2682" y="1920"/>
                  <a:pt x="2685" y="1893"/>
                  <a:pt x="2706" y="1957"/>
                </a:cubicBezTo>
                <a:cubicBezTo>
                  <a:pt x="2709" y="1966"/>
                  <a:pt x="2715" y="1984"/>
                  <a:pt x="2715" y="1984"/>
                </a:cubicBezTo>
                <a:cubicBezTo>
                  <a:pt x="2698" y="2018"/>
                  <a:pt x="2688" y="2048"/>
                  <a:pt x="2678" y="2085"/>
                </a:cubicBezTo>
                <a:cubicBezTo>
                  <a:pt x="2691" y="2132"/>
                  <a:pt x="2708" y="2157"/>
                  <a:pt x="2669" y="2194"/>
                </a:cubicBezTo>
                <a:cubicBezTo>
                  <a:pt x="2649" y="2255"/>
                  <a:pt x="2678" y="2193"/>
                  <a:pt x="2624" y="2231"/>
                </a:cubicBezTo>
                <a:cubicBezTo>
                  <a:pt x="2603" y="2246"/>
                  <a:pt x="2569" y="2286"/>
                  <a:pt x="2569" y="2286"/>
                </a:cubicBezTo>
                <a:cubicBezTo>
                  <a:pt x="2553" y="2334"/>
                  <a:pt x="2558" y="2368"/>
                  <a:pt x="2505" y="2386"/>
                </a:cubicBezTo>
                <a:cubicBezTo>
                  <a:pt x="2487" y="2383"/>
                  <a:pt x="2466" y="2386"/>
                  <a:pt x="2450" y="2377"/>
                </a:cubicBezTo>
                <a:cubicBezTo>
                  <a:pt x="2431" y="2367"/>
                  <a:pt x="2404" y="2331"/>
                  <a:pt x="2404" y="2331"/>
                </a:cubicBezTo>
                <a:cubicBezTo>
                  <a:pt x="2384" y="2260"/>
                  <a:pt x="2386" y="2252"/>
                  <a:pt x="2340" y="2203"/>
                </a:cubicBezTo>
                <a:cubicBezTo>
                  <a:pt x="2327" y="2149"/>
                  <a:pt x="2334" y="2177"/>
                  <a:pt x="2313" y="2112"/>
                </a:cubicBezTo>
                <a:cubicBezTo>
                  <a:pt x="2310" y="2103"/>
                  <a:pt x="2304" y="2085"/>
                  <a:pt x="2304" y="2085"/>
                </a:cubicBezTo>
                <a:cubicBezTo>
                  <a:pt x="2310" y="2070"/>
                  <a:pt x="2320" y="2055"/>
                  <a:pt x="2322" y="2039"/>
                </a:cubicBezTo>
                <a:cubicBezTo>
                  <a:pt x="2330" y="1969"/>
                  <a:pt x="2225" y="1950"/>
                  <a:pt x="2176" y="1938"/>
                </a:cubicBezTo>
                <a:cubicBezTo>
                  <a:pt x="2110" y="1875"/>
                  <a:pt x="2209" y="1964"/>
                  <a:pt x="2130" y="1911"/>
                </a:cubicBezTo>
                <a:cubicBezTo>
                  <a:pt x="2072" y="1872"/>
                  <a:pt x="2132" y="1893"/>
                  <a:pt x="2075" y="1865"/>
                </a:cubicBezTo>
                <a:cubicBezTo>
                  <a:pt x="2033" y="1844"/>
                  <a:pt x="2061" y="1871"/>
                  <a:pt x="2020" y="1838"/>
                </a:cubicBezTo>
                <a:cubicBezTo>
                  <a:pt x="2007" y="1828"/>
                  <a:pt x="1991" y="1806"/>
                  <a:pt x="1984" y="1792"/>
                </a:cubicBezTo>
                <a:cubicBezTo>
                  <a:pt x="1980" y="1783"/>
                  <a:pt x="1983" y="1768"/>
                  <a:pt x="1974" y="1765"/>
                </a:cubicBezTo>
                <a:cubicBezTo>
                  <a:pt x="1925" y="1747"/>
                  <a:pt x="1871" y="1753"/>
                  <a:pt x="1819" y="1746"/>
                </a:cubicBezTo>
                <a:cubicBezTo>
                  <a:pt x="1776" y="1732"/>
                  <a:pt x="1755" y="1728"/>
                  <a:pt x="1709" y="1737"/>
                </a:cubicBezTo>
                <a:cubicBezTo>
                  <a:pt x="1676" y="1840"/>
                  <a:pt x="1423" y="1779"/>
                  <a:pt x="1536" y="1737"/>
                </a:cubicBezTo>
                <a:cubicBezTo>
                  <a:pt x="1550" y="1732"/>
                  <a:pt x="1566" y="1731"/>
                  <a:pt x="1581" y="1728"/>
                </a:cubicBezTo>
                <a:cubicBezTo>
                  <a:pt x="1618" y="1693"/>
                  <a:pt x="1615" y="1649"/>
                  <a:pt x="1581" y="1609"/>
                </a:cubicBezTo>
                <a:cubicBezTo>
                  <a:pt x="1567" y="1593"/>
                  <a:pt x="1536" y="1563"/>
                  <a:pt x="1536" y="1563"/>
                </a:cubicBezTo>
                <a:cubicBezTo>
                  <a:pt x="1521" y="1522"/>
                  <a:pt x="1505" y="1495"/>
                  <a:pt x="1462" y="1481"/>
                </a:cubicBezTo>
                <a:cubicBezTo>
                  <a:pt x="1456" y="1472"/>
                  <a:pt x="1451" y="1462"/>
                  <a:pt x="1444" y="1454"/>
                </a:cubicBezTo>
                <a:cubicBezTo>
                  <a:pt x="1430" y="1438"/>
                  <a:pt x="1398" y="1408"/>
                  <a:pt x="1398" y="1408"/>
                </a:cubicBezTo>
                <a:cubicBezTo>
                  <a:pt x="1375" y="1339"/>
                  <a:pt x="1392" y="1368"/>
                  <a:pt x="1353" y="1317"/>
                </a:cubicBezTo>
                <a:cubicBezTo>
                  <a:pt x="1338" y="1320"/>
                  <a:pt x="1320" y="1317"/>
                  <a:pt x="1307" y="1326"/>
                </a:cubicBezTo>
                <a:cubicBezTo>
                  <a:pt x="1299" y="1331"/>
                  <a:pt x="1305" y="1347"/>
                  <a:pt x="1298" y="1353"/>
                </a:cubicBezTo>
                <a:cubicBezTo>
                  <a:pt x="1271" y="1374"/>
                  <a:pt x="1231" y="1366"/>
                  <a:pt x="1197" y="1371"/>
                </a:cubicBezTo>
                <a:cubicBezTo>
                  <a:pt x="1154" y="1357"/>
                  <a:pt x="1129" y="1373"/>
                  <a:pt x="1088" y="1390"/>
                </a:cubicBezTo>
                <a:cubicBezTo>
                  <a:pt x="1076" y="1387"/>
                  <a:pt x="1062" y="1387"/>
                  <a:pt x="1051" y="1381"/>
                </a:cubicBezTo>
                <a:cubicBezTo>
                  <a:pt x="1043" y="1377"/>
                  <a:pt x="1041" y="1366"/>
                  <a:pt x="1033" y="1362"/>
                </a:cubicBezTo>
                <a:cubicBezTo>
                  <a:pt x="1016" y="1353"/>
                  <a:pt x="978" y="1344"/>
                  <a:pt x="978" y="1344"/>
                </a:cubicBezTo>
                <a:cubicBezTo>
                  <a:pt x="898" y="1398"/>
                  <a:pt x="953" y="1370"/>
                  <a:pt x="886" y="1390"/>
                </a:cubicBezTo>
                <a:cubicBezTo>
                  <a:pt x="868" y="1395"/>
                  <a:pt x="832" y="1408"/>
                  <a:pt x="832" y="1408"/>
                </a:cubicBezTo>
                <a:cubicBezTo>
                  <a:pt x="817" y="1423"/>
                  <a:pt x="807" y="1449"/>
                  <a:pt x="786" y="1454"/>
                </a:cubicBezTo>
                <a:cubicBezTo>
                  <a:pt x="742" y="1465"/>
                  <a:pt x="755" y="1452"/>
                  <a:pt x="740" y="1481"/>
                </a:cubicBezTo>
              </a:path>
            </a:pathLst>
          </a:cu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2" name="Freeform 5"/>
          <p:cNvSpPr>
            <a:spLocks/>
          </p:cNvSpPr>
          <p:nvPr/>
        </p:nvSpPr>
        <p:spPr bwMode="auto">
          <a:xfrm>
            <a:off x="2577728" y="5398914"/>
            <a:ext cx="5594350" cy="1414462"/>
          </a:xfrm>
          <a:custGeom>
            <a:avLst/>
            <a:gdLst>
              <a:gd name="T0" fmla="*/ 2147483647 w 3524"/>
              <a:gd name="T1" fmla="*/ 2147483647 h 891"/>
              <a:gd name="T2" fmla="*/ 2147483647 w 3524"/>
              <a:gd name="T3" fmla="*/ 2147483647 h 891"/>
              <a:gd name="T4" fmla="*/ 2147483647 w 3524"/>
              <a:gd name="T5" fmla="*/ 2147483647 h 891"/>
              <a:gd name="T6" fmla="*/ 2147483647 w 3524"/>
              <a:gd name="T7" fmla="*/ 2147483647 h 891"/>
              <a:gd name="T8" fmla="*/ 2147483647 w 3524"/>
              <a:gd name="T9" fmla="*/ 2147483647 h 891"/>
              <a:gd name="T10" fmla="*/ 2147483647 w 3524"/>
              <a:gd name="T11" fmla="*/ 2147483647 h 891"/>
              <a:gd name="T12" fmla="*/ 2147483647 w 3524"/>
              <a:gd name="T13" fmla="*/ 2147483647 h 891"/>
              <a:gd name="T14" fmla="*/ 2147483647 w 3524"/>
              <a:gd name="T15" fmla="*/ 2147483647 h 891"/>
              <a:gd name="T16" fmla="*/ 2147483647 w 3524"/>
              <a:gd name="T17" fmla="*/ 2147483647 h 891"/>
              <a:gd name="T18" fmla="*/ 2147483647 w 3524"/>
              <a:gd name="T19" fmla="*/ 2147483647 h 891"/>
              <a:gd name="T20" fmla="*/ 2147483647 w 3524"/>
              <a:gd name="T21" fmla="*/ 2147483647 h 891"/>
              <a:gd name="T22" fmla="*/ 2147483647 w 3524"/>
              <a:gd name="T23" fmla="*/ 2147483647 h 891"/>
              <a:gd name="T24" fmla="*/ 2147483647 w 3524"/>
              <a:gd name="T25" fmla="*/ 2147483647 h 891"/>
              <a:gd name="T26" fmla="*/ 2147483647 w 3524"/>
              <a:gd name="T27" fmla="*/ 2147483647 h 891"/>
              <a:gd name="T28" fmla="*/ 2147483647 w 3524"/>
              <a:gd name="T29" fmla="*/ 2147483647 h 891"/>
              <a:gd name="T30" fmla="*/ 2147483647 w 3524"/>
              <a:gd name="T31" fmla="*/ 2147483647 h 891"/>
              <a:gd name="T32" fmla="*/ 2147483647 w 3524"/>
              <a:gd name="T33" fmla="*/ 2147483647 h 891"/>
              <a:gd name="T34" fmla="*/ 2147483647 w 3524"/>
              <a:gd name="T35" fmla="*/ 2147483647 h 891"/>
              <a:gd name="T36" fmla="*/ 2147483647 w 3524"/>
              <a:gd name="T37" fmla="*/ 2147483647 h 891"/>
              <a:gd name="T38" fmla="*/ 2147483647 w 3524"/>
              <a:gd name="T39" fmla="*/ 2147483647 h 891"/>
              <a:gd name="T40" fmla="*/ 2147483647 w 3524"/>
              <a:gd name="T41" fmla="*/ 2147483647 h 891"/>
              <a:gd name="T42" fmla="*/ 2147483647 w 3524"/>
              <a:gd name="T43" fmla="*/ 2147483647 h 891"/>
              <a:gd name="T44" fmla="*/ 2147483647 w 3524"/>
              <a:gd name="T45" fmla="*/ 2147483647 h 891"/>
              <a:gd name="T46" fmla="*/ 2147483647 w 3524"/>
              <a:gd name="T47" fmla="*/ 2147483647 h 891"/>
              <a:gd name="T48" fmla="*/ 2147483647 w 3524"/>
              <a:gd name="T49" fmla="*/ 2147483647 h 891"/>
              <a:gd name="T50" fmla="*/ 2147483647 w 3524"/>
              <a:gd name="T51" fmla="*/ 2147483647 h 891"/>
              <a:gd name="T52" fmla="*/ 2147483647 w 3524"/>
              <a:gd name="T53" fmla="*/ 2147483647 h 891"/>
              <a:gd name="T54" fmla="*/ 2147483647 w 3524"/>
              <a:gd name="T55" fmla="*/ 2147483647 h 891"/>
              <a:gd name="T56" fmla="*/ 2147483647 w 3524"/>
              <a:gd name="T57" fmla="*/ 2147483647 h 891"/>
              <a:gd name="T58" fmla="*/ 2147483647 w 3524"/>
              <a:gd name="T59" fmla="*/ 2147483647 h 891"/>
              <a:gd name="T60" fmla="*/ 2147483647 w 3524"/>
              <a:gd name="T61" fmla="*/ 2147483647 h 891"/>
              <a:gd name="T62" fmla="*/ 2147483647 w 3524"/>
              <a:gd name="T63" fmla="*/ 2147483647 h 891"/>
              <a:gd name="T64" fmla="*/ 2147483647 w 3524"/>
              <a:gd name="T65" fmla="*/ 2147483647 h 891"/>
              <a:gd name="T66" fmla="*/ 2147483647 w 3524"/>
              <a:gd name="T67" fmla="*/ 2147483647 h 891"/>
              <a:gd name="T68" fmla="*/ 2147483647 w 3524"/>
              <a:gd name="T69" fmla="*/ 2147483647 h 891"/>
              <a:gd name="T70" fmla="*/ 2147483647 w 3524"/>
              <a:gd name="T71" fmla="*/ 2147483647 h 891"/>
              <a:gd name="T72" fmla="*/ 2147483647 w 3524"/>
              <a:gd name="T73" fmla="*/ 2147483647 h 891"/>
              <a:gd name="T74" fmla="*/ 2147483647 w 3524"/>
              <a:gd name="T75" fmla="*/ 2147483647 h 891"/>
              <a:gd name="T76" fmla="*/ 2147483647 w 3524"/>
              <a:gd name="T77" fmla="*/ 2147483647 h 891"/>
              <a:gd name="T78" fmla="*/ 2147483647 w 3524"/>
              <a:gd name="T79" fmla="*/ 2147483647 h 891"/>
              <a:gd name="T80" fmla="*/ 2147483647 w 3524"/>
              <a:gd name="T81" fmla="*/ 2147483647 h 891"/>
              <a:gd name="T82" fmla="*/ 2147483647 w 3524"/>
              <a:gd name="T83" fmla="*/ 2147483647 h 891"/>
              <a:gd name="T84" fmla="*/ 2147483647 w 3524"/>
              <a:gd name="T85" fmla="*/ 2147483647 h 891"/>
              <a:gd name="T86" fmla="*/ 2147483647 w 3524"/>
              <a:gd name="T87" fmla="*/ 2147483647 h 891"/>
              <a:gd name="T88" fmla="*/ 2147483647 w 3524"/>
              <a:gd name="T89" fmla="*/ 2147483647 h 891"/>
              <a:gd name="T90" fmla="*/ 2147483647 w 3524"/>
              <a:gd name="T91" fmla="*/ 2147483647 h 891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3524"/>
              <a:gd name="T139" fmla="*/ 0 h 891"/>
              <a:gd name="T140" fmla="*/ 3524 w 3524"/>
              <a:gd name="T141" fmla="*/ 891 h 891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3524" h="891">
                <a:moveTo>
                  <a:pt x="1152" y="14"/>
                </a:moveTo>
                <a:cubicBezTo>
                  <a:pt x="1134" y="26"/>
                  <a:pt x="1116" y="39"/>
                  <a:pt x="1098" y="51"/>
                </a:cubicBezTo>
                <a:cubicBezTo>
                  <a:pt x="1087" y="58"/>
                  <a:pt x="1081" y="72"/>
                  <a:pt x="1070" y="78"/>
                </a:cubicBezTo>
                <a:cubicBezTo>
                  <a:pt x="1051" y="89"/>
                  <a:pt x="1027" y="89"/>
                  <a:pt x="1006" y="96"/>
                </a:cubicBezTo>
                <a:cubicBezTo>
                  <a:pt x="958" y="113"/>
                  <a:pt x="910" y="130"/>
                  <a:pt x="860" y="142"/>
                </a:cubicBezTo>
                <a:cubicBezTo>
                  <a:pt x="824" y="165"/>
                  <a:pt x="808" y="202"/>
                  <a:pt x="768" y="215"/>
                </a:cubicBezTo>
                <a:cubicBezTo>
                  <a:pt x="726" y="258"/>
                  <a:pt x="680" y="306"/>
                  <a:pt x="622" y="325"/>
                </a:cubicBezTo>
                <a:cubicBezTo>
                  <a:pt x="597" y="360"/>
                  <a:pt x="589" y="376"/>
                  <a:pt x="549" y="389"/>
                </a:cubicBezTo>
                <a:cubicBezTo>
                  <a:pt x="511" y="421"/>
                  <a:pt x="472" y="473"/>
                  <a:pt x="430" y="499"/>
                </a:cubicBezTo>
                <a:cubicBezTo>
                  <a:pt x="388" y="525"/>
                  <a:pt x="324" y="541"/>
                  <a:pt x="275" y="554"/>
                </a:cubicBezTo>
                <a:cubicBezTo>
                  <a:pt x="239" y="564"/>
                  <a:pt x="202" y="572"/>
                  <a:pt x="165" y="581"/>
                </a:cubicBezTo>
                <a:cubicBezTo>
                  <a:pt x="153" y="584"/>
                  <a:pt x="128" y="590"/>
                  <a:pt x="128" y="590"/>
                </a:cubicBezTo>
                <a:cubicBezTo>
                  <a:pt x="91" y="615"/>
                  <a:pt x="88" y="649"/>
                  <a:pt x="55" y="682"/>
                </a:cubicBezTo>
                <a:cubicBezTo>
                  <a:pt x="37" y="736"/>
                  <a:pt x="38" y="737"/>
                  <a:pt x="0" y="773"/>
                </a:cubicBezTo>
                <a:cubicBezTo>
                  <a:pt x="0" y="773"/>
                  <a:pt x="13" y="761"/>
                  <a:pt x="19" y="755"/>
                </a:cubicBezTo>
                <a:cubicBezTo>
                  <a:pt x="25" y="749"/>
                  <a:pt x="30" y="742"/>
                  <a:pt x="37" y="736"/>
                </a:cubicBezTo>
                <a:cubicBezTo>
                  <a:pt x="58" y="719"/>
                  <a:pt x="77" y="712"/>
                  <a:pt x="101" y="700"/>
                </a:cubicBezTo>
                <a:cubicBezTo>
                  <a:pt x="128" y="673"/>
                  <a:pt x="163" y="625"/>
                  <a:pt x="202" y="608"/>
                </a:cubicBezTo>
                <a:cubicBezTo>
                  <a:pt x="251" y="586"/>
                  <a:pt x="325" y="586"/>
                  <a:pt x="375" y="581"/>
                </a:cubicBezTo>
                <a:cubicBezTo>
                  <a:pt x="387" y="578"/>
                  <a:pt x="401" y="578"/>
                  <a:pt x="412" y="572"/>
                </a:cubicBezTo>
                <a:cubicBezTo>
                  <a:pt x="469" y="539"/>
                  <a:pt x="407" y="536"/>
                  <a:pt x="476" y="490"/>
                </a:cubicBezTo>
                <a:cubicBezTo>
                  <a:pt x="512" y="466"/>
                  <a:pt x="547" y="447"/>
                  <a:pt x="576" y="416"/>
                </a:cubicBezTo>
                <a:cubicBezTo>
                  <a:pt x="579" y="407"/>
                  <a:pt x="578" y="394"/>
                  <a:pt x="586" y="389"/>
                </a:cubicBezTo>
                <a:cubicBezTo>
                  <a:pt x="601" y="379"/>
                  <a:pt x="672" y="370"/>
                  <a:pt x="695" y="362"/>
                </a:cubicBezTo>
                <a:cubicBezTo>
                  <a:pt x="709" y="348"/>
                  <a:pt x="717" y="329"/>
                  <a:pt x="732" y="316"/>
                </a:cubicBezTo>
                <a:cubicBezTo>
                  <a:pt x="766" y="286"/>
                  <a:pt x="810" y="263"/>
                  <a:pt x="851" y="243"/>
                </a:cubicBezTo>
                <a:cubicBezTo>
                  <a:pt x="893" y="199"/>
                  <a:pt x="842" y="247"/>
                  <a:pt x="896" y="215"/>
                </a:cubicBezTo>
                <a:cubicBezTo>
                  <a:pt x="904" y="211"/>
                  <a:pt x="908" y="202"/>
                  <a:pt x="915" y="197"/>
                </a:cubicBezTo>
                <a:cubicBezTo>
                  <a:pt x="993" y="139"/>
                  <a:pt x="965" y="160"/>
                  <a:pt x="1088" y="151"/>
                </a:cubicBezTo>
                <a:cubicBezTo>
                  <a:pt x="1109" y="138"/>
                  <a:pt x="1129" y="127"/>
                  <a:pt x="1143" y="106"/>
                </a:cubicBezTo>
                <a:cubicBezTo>
                  <a:pt x="1160" y="80"/>
                  <a:pt x="1157" y="56"/>
                  <a:pt x="1180" y="32"/>
                </a:cubicBezTo>
                <a:cubicBezTo>
                  <a:pt x="1219" y="47"/>
                  <a:pt x="1230" y="36"/>
                  <a:pt x="1244" y="78"/>
                </a:cubicBezTo>
                <a:cubicBezTo>
                  <a:pt x="1231" y="117"/>
                  <a:pt x="1246" y="146"/>
                  <a:pt x="1253" y="188"/>
                </a:cubicBezTo>
                <a:cubicBezTo>
                  <a:pt x="1232" y="326"/>
                  <a:pt x="1259" y="318"/>
                  <a:pt x="1152" y="352"/>
                </a:cubicBezTo>
                <a:cubicBezTo>
                  <a:pt x="1112" y="395"/>
                  <a:pt x="1097" y="353"/>
                  <a:pt x="1061" y="407"/>
                </a:cubicBezTo>
                <a:cubicBezTo>
                  <a:pt x="1064" y="425"/>
                  <a:pt x="1057" y="449"/>
                  <a:pt x="1070" y="462"/>
                </a:cubicBezTo>
                <a:cubicBezTo>
                  <a:pt x="1092" y="484"/>
                  <a:pt x="1097" y="428"/>
                  <a:pt x="1116" y="416"/>
                </a:cubicBezTo>
                <a:cubicBezTo>
                  <a:pt x="1145" y="398"/>
                  <a:pt x="1204" y="393"/>
                  <a:pt x="1235" y="389"/>
                </a:cubicBezTo>
                <a:cubicBezTo>
                  <a:pt x="1253" y="335"/>
                  <a:pt x="1262" y="379"/>
                  <a:pt x="1280" y="325"/>
                </a:cubicBezTo>
                <a:cubicBezTo>
                  <a:pt x="1283" y="291"/>
                  <a:pt x="1290" y="258"/>
                  <a:pt x="1290" y="224"/>
                </a:cubicBezTo>
                <a:cubicBezTo>
                  <a:pt x="1290" y="172"/>
                  <a:pt x="1250" y="91"/>
                  <a:pt x="1317" y="69"/>
                </a:cubicBezTo>
                <a:cubicBezTo>
                  <a:pt x="1326" y="75"/>
                  <a:pt x="1338" y="78"/>
                  <a:pt x="1344" y="87"/>
                </a:cubicBezTo>
                <a:cubicBezTo>
                  <a:pt x="1347" y="92"/>
                  <a:pt x="1367" y="153"/>
                  <a:pt x="1372" y="170"/>
                </a:cubicBezTo>
                <a:cubicBezTo>
                  <a:pt x="1378" y="189"/>
                  <a:pt x="1393" y="205"/>
                  <a:pt x="1399" y="224"/>
                </a:cubicBezTo>
                <a:cubicBezTo>
                  <a:pt x="1396" y="245"/>
                  <a:pt x="1397" y="268"/>
                  <a:pt x="1390" y="288"/>
                </a:cubicBezTo>
                <a:cubicBezTo>
                  <a:pt x="1379" y="318"/>
                  <a:pt x="1336" y="369"/>
                  <a:pt x="1317" y="398"/>
                </a:cubicBezTo>
                <a:cubicBezTo>
                  <a:pt x="1303" y="442"/>
                  <a:pt x="1315" y="482"/>
                  <a:pt x="1326" y="526"/>
                </a:cubicBezTo>
                <a:cubicBezTo>
                  <a:pt x="1331" y="602"/>
                  <a:pt x="1321" y="659"/>
                  <a:pt x="1363" y="718"/>
                </a:cubicBezTo>
                <a:cubicBezTo>
                  <a:pt x="1383" y="781"/>
                  <a:pt x="1424" y="766"/>
                  <a:pt x="1491" y="773"/>
                </a:cubicBezTo>
                <a:cubicBezTo>
                  <a:pt x="1553" y="789"/>
                  <a:pt x="1611" y="827"/>
                  <a:pt x="1655" y="874"/>
                </a:cubicBezTo>
                <a:cubicBezTo>
                  <a:pt x="1689" y="871"/>
                  <a:pt x="1723" y="873"/>
                  <a:pt x="1756" y="864"/>
                </a:cubicBezTo>
                <a:cubicBezTo>
                  <a:pt x="1765" y="862"/>
                  <a:pt x="1737" y="860"/>
                  <a:pt x="1728" y="855"/>
                </a:cubicBezTo>
                <a:cubicBezTo>
                  <a:pt x="1682" y="830"/>
                  <a:pt x="1666" y="817"/>
                  <a:pt x="1619" y="800"/>
                </a:cubicBezTo>
                <a:cubicBezTo>
                  <a:pt x="1544" y="729"/>
                  <a:pt x="1674" y="847"/>
                  <a:pt x="1564" y="773"/>
                </a:cubicBezTo>
                <a:cubicBezTo>
                  <a:pt x="1555" y="767"/>
                  <a:pt x="1554" y="753"/>
                  <a:pt x="1546" y="746"/>
                </a:cubicBezTo>
                <a:cubicBezTo>
                  <a:pt x="1524" y="727"/>
                  <a:pt x="1497" y="714"/>
                  <a:pt x="1472" y="700"/>
                </a:cubicBezTo>
                <a:cubicBezTo>
                  <a:pt x="1440" y="682"/>
                  <a:pt x="1404" y="675"/>
                  <a:pt x="1372" y="654"/>
                </a:cubicBezTo>
                <a:cubicBezTo>
                  <a:pt x="1364" y="614"/>
                  <a:pt x="1364" y="591"/>
                  <a:pt x="1335" y="563"/>
                </a:cubicBezTo>
                <a:cubicBezTo>
                  <a:pt x="1348" y="498"/>
                  <a:pt x="1361" y="465"/>
                  <a:pt x="1427" y="444"/>
                </a:cubicBezTo>
                <a:cubicBezTo>
                  <a:pt x="1449" y="354"/>
                  <a:pt x="1452" y="261"/>
                  <a:pt x="1436" y="170"/>
                </a:cubicBezTo>
                <a:cubicBezTo>
                  <a:pt x="1432" y="149"/>
                  <a:pt x="1427" y="135"/>
                  <a:pt x="1408" y="124"/>
                </a:cubicBezTo>
                <a:cubicBezTo>
                  <a:pt x="1400" y="119"/>
                  <a:pt x="1372" y="115"/>
                  <a:pt x="1381" y="115"/>
                </a:cubicBezTo>
                <a:cubicBezTo>
                  <a:pt x="1416" y="115"/>
                  <a:pt x="1458" y="131"/>
                  <a:pt x="1491" y="142"/>
                </a:cubicBezTo>
                <a:cubicBezTo>
                  <a:pt x="1554" y="184"/>
                  <a:pt x="1525" y="172"/>
                  <a:pt x="1573" y="188"/>
                </a:cubicBezTo>
                <a:cubicBezTo>
                  <a:pt x="1606" y="237"/>
                  <a:pt x="1618" y="269"/>
                  <a:pt x="1637" y="325"/>
                </a:cubicBezTo>
                <a:cubicBezTo>
                  <a:pt x="1643" y="343"/>
                  <a:pt x="1655" y="380"/>
                  <a:pt x="1655" y="380"/>
                </a:cubicBezTo>
                <a:cubicBezTo>
                  <a:pt x="1658" y="410"/>
                  <a:pt x="1656" y="441"/>
                  <a:pt x="1664" y="471"/>
                </a:cubicBezTo>
                <a:cubicBezTo>
                  <a:pt x="1668" y="488"/>
                  <a:pt x="1697" y="496"/>
                  <a:pt x="1710" y="499"/>
                </a:cubicBezTo>
                <a:cubicBezTo>
                  <a:pt x="1857" y="528"/>
                  <a:pt x="1686" y="484"/>
                  <a:pt x="1847" y="526"/>
                </a:cubicBezTo>
                <a:cubicBezTo>
                  <a:pt x="1884" y="536"/>
                  <a:pt x="1921" y="544"/>
                  <a:pt x="1957" y="554"/>
                </a:cubicBezTo>
                <a:cubicBezTo>
                  <a:pt x="1976" y="559"/>
                  <a:pt x="2012" y="572"/>
                  <a:pt x="2012" y="572"/>
                </a:cubicBezTo>
                <a:cubicBezTo>
                  <a:pt x="2063" y="606"/>
                  <a:pt x="2102" y="645"/>
                  <a:pt x="2149" y="682"/>
                </a:cubicBezTo>
                <a:cubicBezTo>
                  <a:pt x="2170" y="698"/>
                  <a:pt x="2213" y="727"/>
                  <a:pt x="2213" y="727"/>
                </a:cubicBezTo>
                <a:cubicBezTo>
                  <a:pt x="2194" y="669"/>
                  <a:pt x="2197" y="668"/>
                  <a:pt x="2149" y="636"/>
                </a:cubicBezTo>
                <a:cubicBezTo>
                  <a:pt x="2124" y="598"/>
                  <a:pt x="2066" y="523"/>
                  <a:pt x="2021" y="508"/>
                </a:cubicBezTo>
                <a:cubicBezTo>
                  <a:pt x="1992" y="498"/>
                  <a:pt x="1960" y="497"/>
                  <a:pt x="1930" y="490"/>
                </a:cubicBezTo>
                <a:cubicBezTo>
                  <a:pt x="1882" y="457"/>
                  <a:pt x="1844" y="460"/>
                  <a:pt x="1783" y="453"/>
                </a:cubicBezTo>
                <a:cubicBezTo>
                  <a:pt x="1738" y="442"/>
                  <a:pt x="1716" y="445"/>
                  <a:pt x="1701" y="398"/>
                </a:cubicBezTo>
                <a:cubicBezTo>
                  <a:pt x="1698" y="361"/>
                  <a:pt x="1699" y="275"/>
                  <a:pt x="1674" y="234"/>
                </a:cubicBezTo>
                <a:cubicBezTo>
                  <a:pt x="1664" y="217"/>
                  <a:pt x="1648" y="204"/>
                  <a:pt x="1637" y="188"/>
                </a:cubicBezTo>
                <a:cubicBezTo>
                  <a:pt x="1634" y="179"/>
                  <a:pt x="1632" y="169"/>
                  <a:pt x="1628" y="160"/>
                </a:cubicBezTo>
                <a:cubicBezTo>
                  <a:pt x="1623" y="150"/>
                  <a:pt x="1607" y="143"/>
                  <a:pt x="1610" y="133"/>
                </a:cubicBezTo>
                <a:cubicBezTo>
                  <a:pt x="1612" y="124"/>
                  <a:pt x="1628" y="127"/>
                  <a:pt x="1637" y="124"/>
                </a:cubicBezTo>
                <a:cubicBezTo>
                  <a:pt x="1714" y="132"/>
                  <a:pt x="1778" y="145"/>
                  <a:pt x="1856" y="151"/>
                </a:cubicBezTo>
                <a:cubicBezTo>
                  <a:pt x="1878" y="215"/>
                  <a:pt x="1857" y="200"/>
                  <a:pt x="1902" y="215"/>
                </a:cubicBezTo>
                <a:cubicBezTo>
                  <a:pt x="1908" y="233"/>
                  <a:pt x="1923" y="309"/>
                  <a:pt x="1948" y="325"/>
                </a:cubicBezTo>
                <a:cubicBezTo>
                  <a:pt x="1962" y="334"/>
                  <a:pt x="2018" y="347"/>
                  <a:pt x="2039" y="352"/>
                </a:cubicBezTo>
                <a:cubicBezTo>
                  <a:pt x="2048" y="358"/>
                  <a:pt x="2064" y="360"/>
                  <a:pt x="2067" y="371"/>
                </a:cubicBezTo>
                <a:cubicBezTo>
                  <a:pt x="2069" y="379"/>
                  <a:pt x="2056" y="392"/>
                  <a:pt x="2048" y="389"/>
                </a:cubicBezTo>
                <a:cubicBezTo>
                  <a:pt x="2039" y="386"/>
                  <a:pt x="2045" y="370"/>
                  <a:pt x="2039" y="362"/>
                </a:cubicBezTo>
                <a:cubicBezTo>
                  <a:pt x="2026" y="345"/>
                  <a:pt x="2006" y="334"/>
                  <a:pt x="1994" y="316"/>
                </a:cubicBezTo>
                <a:cubicBezTo>
                  <a:pt x="1988" y="307"/>
                  <a:pt x="1981" y="297"/>
                  <a:pt x="1975" y="288"/>
                </a:cubicBezTo>
                <a:cubicBezTo>
                  <a:pt x="1949" y="211"/>
                  <a:pt x="1968" y="252"/>
                  <a:pt x="1920" y="179"/>
                </a:cubicBezTo>
                <a:cubicBezTo>
                  <a:pt x="1914" y="170"/>
                  <a:pt x="1902" y="151"/>
                  <a:pt x="1902" y="151"/>
                </a:cubicBezTo>
                <a:cubicBezTo>
                  <a:pt x="1914" y="148"/>
                  <a:pt x="1926" y="140"/>
                  <a:pt x="1939" y="142"/>
                </a:cubicBezTo>
                <a:cubicBezTo>
                  <a:pt x="1950" y="144"/>
                  <a:pt x="1956" y="156"/>
                  <a:pt x="1966" y="160"/>
                </a:cubicBezTo>
                <a:cubicBezTo>
                  <a:pt x="1999" y="175"/>
                  <a:pt x="2024" y="180"/>
                  <a:pt x="2058" y="188"/>
                </a:cubicBezTo>
                <a:cubicBezTo>
                  <a:pt x="2082" y="212"/>
                  <a:pt x="2098" y="239"/>
                  <a:pt x="2112" y="270"/>
                </a:cubicBezTo>
                <a:cubicBezTo>
                  <a:pt x="2137" y="325"/>
                  <a:pt x="2126" y="365"/>
                  <a:pt x="2176" y="398"/>
                </a:cubicBezTo>
                <a:cubicBezTo>
                  <a:pt x="2202" y="436"/>
                  <a:pt x="2234" y="457"/>
                  <a:pt x="2277" y="471"/>
                </a:cubicBezTo>
                <a:cubicBezTo>
                  <a:pt x="2283" y="480"/>
                  <a:pt x="2286" y="493"/>
                  <a:pt x="2295" y="499"/>
                </a:cubicBezTo>
                <a:cubicBezTo>
                  <a:pt x="2306" y="506"/>
                  <a:pt x="2320" y="503"/>
                  <a:pt x="2332" y="508"/>
                </a:cubicBezTo>
                <a:cubicBezTo>
                  <a:pt x="2372" y="525"/>
                  <a:pt x="2414" y="548"/>
                  <a:pt x="2451" y="572"/>
                </a:cubicBezTo>
                <a:cubicBezTo>
                  <a:pt x="2454" y="581"/>
                  <a:pt x="2456" y="590"/>
                  <a:pt x="2460" y="599"/>
                </a:cubicBezTo>
                <a:cubicBezTo>
                  <a:pt x="2465" y="609"/>
                  <a:pt x="2474" y="617"/>
                  <a:pt x="2478" y="627"/>
                </a:cubicBezTo>
                <a:cubicBezTo>
                  <a:pt x="2493" y="662"/>
                  <a:pt x="2492" y="686"/>
                  <a:pt x="2515" y="718"/>
                </a:cubicBezTo>
                <a:cubicBezTo>
                  <a:pt x="2557" y="891"/>
                  <a:pt x="2824" y="796"/>
                  <a:pt x="2954" y="800"/>
                </a:cubicBezTo>
                <a:cubicBezTo>
                  <a:pt x="3030" y="802"/>
                  <a:pt x="3106" y="807"/>
                  <a:pt x="3182" y="810"/>
                </a:cubicBezTo>
                <a:cubicBezTo>
                  <a:pt x="3412" y="801"/>
                  <a:pt x="3524" y="820"/>
                  <a:pt x="3356" y="764"/>
                </a:cubicBezTo>
                <a:cubicBezTo>
                  <a:pt x="3298" y="770"/>
                  <a:pt x="3238" y="773"/>
                  <a:pt x="3182" y="791"/>
                </a:cubicBezTo>
                <a:cubicBezTo>
                  <a:pt x="3098" y="735"/>
                  <a:pt x="2827" y="756"/>
                  <a:pt x="2789" y="755"/>
                </a:cubicBezTo>
                <a:cubicBezTo>
                  <a:pt x="2732" y="736"/>
                  <a:pt x="2678" y="726"/>
                  <a:pt x="2624" y="700"/>
                </a:cubicBezTo>
                <a:cubicBezTo>
                  <a:pt x="2610" y="658"/>
                  <a:pt x="2573" y="621"/>
                  <a:pt x="2542" y="590"/>
                </a:cubicBezTo>
                <a:cubicBezTo>
                  <a:pt x="2530" y="555"/>
                  <a:pt x="2518" y="546"/>
                  <a:pt x="2487" y="526"/>
                </a:cubicBezTo>
                <a:cubicBezTo>
                  <a:pt x="2455" y="478"/>
                  <a:pt x="2415" y="425"/>
                  <a:pt x="2359" y="407"/>
                </a:cubicBezTo>
                <a:cubicBezTo>
                  <a:pt x="2341" y="395"/>
                  <a:pt x="2319" y="387"/>
                  <a:pt x="2304" y="371"/>
                </a:cubicBezTo>
                <a:cubicBezTo>
                  <a:pt x="2280" y="345"/>
                  <a:pt x="2275" y="327"/>
                  <a:pt x="2240" y="316"/>
                </a:cubicBezTo>
                <a:cubicBezTo>
                  <a:pt x="2201" y="256"/>
                  <a:pt x="2216" y="233"/>
                  <a:pt x="2149" y="188"/>
                </a:cubicBezTo>
                <a:cubicBezTo>
                  <a:pt x="2139" y="175"/>
                  <a:pt x="2099" y="118"/>
                  <a:pt x="2085" y="106"/>
                </a:cubicBezTo>
                <a:cubicBezTo>
                  <a:pt x="2076" y="99"/>
                  <a:pt x="2027" y="89"/>
                  <a:pt x="2021" y="87"/>
                </a:cubicBezTo>
                <a:cubicBezTo>
                  <a:pt x="2105" y="60"/>
                  <a:pt x="2057" y="67"/>
                  <a:pt x="2167" y="78"/>
                </a:cubicBezTo>
                <a:cubicBezTo>
                  <a:pt x="2272" y="103"/>
                  <a:pt x="2361" y="128"/>
                  <a:pt x="2469" y="142"/>
                </a:cubicBezTo>
                <a:cubicBezTo>
                  <a:pt x="2478" y="170"/>
                  <a:pt x="2501" y="205"/>
                  <a:pt x="2524" y="224"/>
                </a:cubicBezTo>
                <a:cubicBezTo>
                  <a:pt x="2532" y="231"/>
                  <a:pt x="2583" y="242"/>
                  <a:pt x="2588" y="243"/>
                </a:cubicBezTo>
                <a:cubicBezTo>
                  <a:pt x="2674" y="257"/>
                  <a:pt x="2756" y="264"/>
                  <a:pt x="2844" y="270"/>
                </a:cubicBezTo>
                <a:cubicBezTo>
                  <a:pt x="2890" y="285"/>
                  <a:pt x="2927" y="310"/>
                  <a:pt x="2972" y="325"/>
                </a:cubicBezTo>
                <a:cubicBezTo>
                  <a:pt x="2990" y="353"/>
                  <a:pt x="2999" y="380"/>
                  <a:pt x="3018" y="407"/>
                </a:cubicBezTo>
                <a:cubicBezTo>
                  <a:pt x="3027" y="488"/>
                  <a:pt x="3023" y="538"/>
                  <a:pt x="3091" y="581"/>
                </a:cubicBezTo>
                <a:cubicBezTo>
                  <a:pt x="3170" y="561"/>
                  <a:pt x="3102" y="588"/>
                  <a:pt x="3091" y="544"/>
                </a:cubicBezTo>
                <a:cubicBezTo>
                  <a:pt x="3084" y="517"/>
                  <a:pt x="3097" y="489"/>
                  <a:pt x="3100" y="462"/>
                </a:cubicBezTo>
                <a:cubicBezTo>
                  <a:pt x="3090" y="394"/>
                  <a:pt x="3095" y="395"/>
                  <a:pt x="3045" y="362"/>
                </a:cubicBezTo>
                <a:cubicBezTo>
                  <a:pt x="3034" y="345"/>
                  <a:pt x="3030" y="323"/>
                  <a:pt x="3018" y="307"/>
                </a:cubicBezTo>
                <a:cubicBezTo>
                  <a:pt x="3005" y="290"/>
                  <a:pt x="2972" y="261"/>
                  <a:pt x="2972" y="261"/>
                </a:cubicBezTo>
                <a:cubicBezTo>
                  <a:pt x="2937" y="157"/>
                  <a:pt x="2686" y="181"/>
                  <a:pt x="2634" y="179"/>
                </a:cubicBezTo>
                <a:cubicBezTo>
                  <a:pt x="2599" y="156"/>
                  <a:pt x="2565" y="132"/>
                  <a:pt x="2533" y="106"/>
                </a:cubicBezTo>
                <a:cubicBezTo>
                  <a:pt x="2527" y="101"/>
                  <a:pt x="2503" y="73"/>
                  <a:pt x="2496" y="69"/>
                </a:cubicBezTo>
                <a:cubicBezTo>
                  <a:pt x="2485" y="64"/>
                  <a:pt x="2472" y="63"/>
                  <a:pt x="2460" y="60"/>
                </a:cubicBezTo>
                <a:cubicBezTo>
                  <a:pt x="2367" y="0"/>
                  <a:pt x="2247" y="63"/>
                  <a:pt x="2149" y="14"/>
                </a:cubicBezTo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3" name="Freeform 6"/>
          <p:cNvSpPr>
            <a:spLocks/>
          </p:cNvSpPr>
          <p:nvPr/>
        </p:nvSpPr>
        <p:spPr bwMode="auto">
          <a:xfrm>
            <a:off x="1316951" y="5246515"/>
            <a:ext cx="7884368" cy="342725"/>
          </a:xfrm>
          <a:custGeom>
            <a:avLst/>
            <a:gdLst>
              <a:gd name="T0" fmla="*/ 0 w 5413"/>
              <a:gd name="T1" fmla="*/ 2147483647 h 229"/>
              <a:gd name="T2" fmla="*/ 2147483647 w 5413"/>
              <a:gd name="T3" fmla="*/ 2147483647 h 229"/>
              <a:gd name="T4" fmla="*/ 2147483647 w 5413"/>
              <a:gd name="T5" fmla="*/ 2147483647 h 229"/>
              <a:gd name="T6" fmla="*/ 2147483647 w 5413"/>
              <a:gd name="T7" fmla="*/ 2147483647 h 229"/>
              <a:gd name="T8" fmla="*/ 2147483647 w 5413"/>
              <a:gd name="T9" fmla="*/ 2147483647 h 229"/>
              <a:gd name="T10" fmla="*/ 2147483647 w 5413"/>
              <a:gd name="T11" fmla="*/ 2147483647 h 229"/>
              <a:gd name="T12" fmla="*/ 2147483647 w 5413"/>
              <a:gd name="T13" fmla="*/ 2147483647 h 229"/>
              <a:gd name="T14" fmla="*/ 2147483647 w 5413"/>
              <a:gd name="T15" fmla="*/ 2147483647 h 229"/>
              <a:gd name="T16" fmla="*/ 2147483647 w 5413"/>
              <a:gd name="T17" fmla="*/ 2147483647 h 229"/>
              <a:gd name="T18" fmla="*/ 2147483647 w 5413"/>
              <a:gd name="T19" fmla="*/ 2147483647 h 229"/>
              <a:gd name="T20" fmla="*/ 2147483647 w 5413"/>
              <a:gd name="T21" fmla="*/ 2147483647 h 229"/>
              <a:gd name="T22" fmla="*/ 2147483647 w 5413"/>
              <a:gd name="T23" fmla="*/ 2147483647 h 229"/>
              <a:gd name="T24" fmla="*/ 2147483647 w 5413"/>
              <a:gd name="T25" fmla="*/ 2147483647 h 229"/>
              <a:gd name="T26" fmla="*/ 2147483647 w 5413"/>
              <a:gd name="T27" fmla="*/ 0 h 229"/>
              <a:gd name="T28" fmla="*/ 2147483647 w 5413"/>
              <a:gd name="T29" fmla="*/ 2147483647 h 229"/>
              <a:gd name="T30" fmla="*/ 2147483647 w 5413"/>
              <a:gd name="T31" fmla="*/ 2147483647 h 229"/>
              <a:gd name="T32" fmla="*/ 2147483647 w 5413"/>
              <a:gd name="T33" fmla="*/ 2147483647 h 229"/>
              <a:gd name="T34" fmla="*/ 2147483647 w 5413"/>
              <a:gd name="T35" fmla="*/ 2147483647 h 229"/>
              <a:gd name="T36" fmla="*/ 2147483647 w 5413"/>
              <a:gd name="T37" fmla="*/ 2147483647 h 229"/>
              <a:gd name="T38" fmla="*/ 2147483647 w 5413"/>
              <a:gd name="T39" fmla="*/ 2147483647 h 229"/>
              <a:gd name="T40" fmla="*/ 2147483647 w 5413"/>
              <a:gd name="T41" fmla="*/ 2147483647 h 229"/>
              <a:gd name="T42" fmla="*/ 2147483647 w 5413"/>
              <a:gd name="T43" fmla="*/ 2147483647 h 229"/>
              <a:gd name="T44" fmla="*/ 2147483647 w 5413"/>
              <a:gd name="T45" fmla="*/ 2147483647 h 229"/>
              <a:gd name="T46" fmla="*/ 2147483647 w 5413"/>
              <a:gd name="T47" fmla="*/ 2147483647 h 229"/>
              <a:gd name="T48" fmla="*/ 2147483647 w 5413"/>
              <a:gd name="T49" fmla="*/ 2147483647 h 229"/>
              <a:gd name="T50" fmla="*/ 2147483647 w 5413"/>
              <a:gd name="T51" fmla="*/ 2147483647 h 229"/>
              <a:gd name="T52" fmla="*/ 2147483647 w 5413"/>
              <a:gd name="T53" fmla="*/ 2147483647 h 229"/>
              <a:gd name="T54" fmla="*/ 2147483647 w 5413"/>
              <a:gd name="T55" fmla="*/ 2147483647 h 229"/>
              <a:gd name="T56" fmla="*/ 2147483647 w 5413"/>
              <a:gd name="T57" fmla="*/ 2147483647 h 229"/>
              <a:gd name="T58" fmla="*/ 2147483647 w 5413"/>
              <a:gd name="T59" fmla="*/ 2147483647 h 229"/>
              <a:gd name="T60" fmla="*/ 2147483647 w 5413"/>
              <a:gd name="T61" fmla="*/ 2147483647 h 229"/>
              <a:gd name="T62" fmla="*/ 2147483647 w 5413"/>
              <a:gd name="T63" fmla="*/ 2147483647 h 229"/>
              <a:gd name="T64" fmla="*/ 2147483647 w 5413"/>
              <a:gd name="T65" fmla="*/ 2147483647 h 229"/>
              <a:gd name="T66" fmla="*/ 2147483647 w 5413"/>
              <a:gd name="T67" fmla="*/ 2147483647 h 229"/>
              <a:gd name="T68" fmla="*/ 2147483647 w 5413"/>
              <a:gd name="T69" fmla="*/ 2147483647 h 229"/>
              <a:gd name="T70" fmla="*/ 2147483647 w 5413"/>
              <a:gd name="T71" fmla="*/ 2147483647 h 229"/>
              <a:gd name="T72" fmla="*/ 2147483647 w 5413"/>
              <a:gd name="T73" fmla="*/ 2147483647 h 229"/>
              <a:gd name="T74" fmla="*/ 2147483647 w 5413"/>
              <a:gd name="T75" fmla="*/ 2147483647 h 229"/>
              <a:gd name="T76" fmla="*/ 2147483647 w 5413"/>
              <a:gd name="T77" fmla="*/ 2147483647 h 229"/>
              <a:gd name="T78" fmla="*/ 2147483647 w 5413"/>
              <a:gd name="T79" fmla="*/ 0 h 229"/>
              <a:gd name="T80" fmla="*/ 2147483647 w 5413"/>
              <a:gd name="T81" fmla="*/ 2147483647 h 229"/>
              <a:gd name="T82" fmla="*/ 2147483647 w 5413"/>
              <a:gd name="T83" fmla="*/ 2147483647 h 229"/>
              <a:gd name="T84" fmla="*/ 2147483647 w 5413"/>
              <a:gd name="T85" fmla="*/ 2147483647 h 229"/>
              <a:gd name="T86" fmla="*/ 2147483647 w 5413"/>
              <a:gd name="T87" fmla="*/ 2147483647 h 229"/>
              <a:gd name="T88" fmla="*/ 2147483647 w 5413"/>
              <a:gd name="T89" fmla="*/ 2147483647 h 229"/>
              <a:gd name="T90" fmla="*/ 2147483647 w 5413"/>
              <a:gd name="T91" fmla="*/ 2147483647 h 229"/>
              <a:gd name="T92" fmla="*/ 2147483647 w 5413"/>
              <a:gd name="T93" fmla="*/ 2147483647 h 229"/>
              <a:gd name="T94" fmla="*/ 2147483647 w 5413"/>
              <a:gd name="T95" fmla="*/ 2147483647 h 229"/>
              <a:gd name="T96" fmla="*/ 2147483647 w 5413"/>
              <a:gd name="T97" fmla="*/ 2147483647 h 229"/>
              <a:gd name="T98" fmla="*/ 2147483647 w 5413"/>
              <a:gd name="T99" fmla="*/ 2147483647 h 229"/>
              <a:gd name="T100" fmla="*/ 2147483647 w 5413"/>
              <a:gd name="T101" fmla="*/ 2147483647 h 229"/>
              <a:gd name="T102" fmla="*/ 2147483647 w 5413"/>
              <a:gd name="T103" fmla="*/ 2147483647 h 229"/>
              <a:gd name="T104" fmla="*/ 2147483647 w 5413"/>
              <a:gd name="T105" fmla="*/ 2147483647 h 229"/>
              <a:gd name="T106" fmla="*/ 2147483647 w 5413"/>
              <a:gd name="T107" fmla="*/ 2147483647 h 229"/>
              <a:gd name="T108" fmla="*/ 2147483647 w 5413"/>
              <a:gd name="T109" fmla="*/ 2147483647 h 229"/>
              <a:gd name="T110" fmla="*/ 2147483647 w 5413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5413"/>
              <a:gd name="T169" fmla="*/ 0 h 229"/>
              <a:gd name="T170" fmla="*/ 5413 w 5413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5413" h="229">
                <a:moveTo>
                  <a:pt x="0" y="156"/>
                </a:moveTo>
                <a:cubicBezTo>
                  <a:pt x="42" y="142"/>
                  <a:pt x="59" y="106"/>
                  <a:pt x="101" y="92"/>
                </a:cubicBezTo>
                <a:cubicBezTo>
                  <a:pt x="143" y="112"/>
                  <a:pt x="178" y="133"/>
                  <a:pt x="211" y="165"/>
                </a:cubicBezTo>
                <a:cubicBezTo>
                  <a:pt x="244" y="65"/>
                  <a:pt x="238" y="101"/>
                  <a:pt x="384" y="110"/>
                </a:cubicBezTo>
                <a:cubicBezTo>
                  <a:pt x="402" y="107"/>
                  <a:pt x="422" y="109"/>
                  <a:pt x="439" y="101"/>
                </a:cubicBezTo>
                <a:cubicBezTo>
                  <a:pt x="449" y="96"/>
                  <a:pt x="451" y="83"/>
                  <a:pt x="458" y="74"/>
                </a:cubicBezTo>
                <a:cubicBezTo>
                  <a:pt x="475" y="53"/>
                  <a:pt x="479" y="53"/>
                  <a:pt x="503" y="37"/>
                </a:cubicBezTo>
                <a:cubicBezTo>
                  <a:pt x="546" y="47"/>
                  <a:pt x="583" y="62"/>
                  <a:pt x="622" y="83"/>
                </a:cubicBezTo>
                <a:cubicBezTo>
                  <a:pt x="682" y="64"/>
                  <a:pt x="624" y="91"/>
                  <a:pt x="659" y="46"/>
                </a:cubicBezTo>
                <a:cubicBezTo>
                  <a:pt x="666" y="37"/>
                  <a:pt x="677" y="34"/>
                  <a:pt x="686" y="28"/>
                </a:cubicBezTo>
                <a:cubicBezTo>
                  <a:pt x="727" y="38"/>
                  <a:pt x="757" y="60"/>
                  <a:pt x="796" y="74"/>
                </a:cubicBezTo>
                <a:cubicBezTo>
                  <a:pt x="805" y="83"/>
                  <a:pt x="811" y="98"/>
                  <a:pt x="823" y="101"/>
                </a:cubicBezTo>
                <a:cubicBezTo>
                  <a:pt x="875" y="114"/>
                  <a:pt x="888" y="64"/>
                  <a:pt x="915" y="37"/>
                </a:cubicBezTo>
                <a:cubicBezTo>
                  <a:pt x="943" y="10"/>
                  <a:pt x="948" y="11"/>
                  <a:pt x="979" y="0"/>
                </a:cubicBezTo>
                <a:cubicBezTo>
                  <a:pt x="1006" y="10"/>
                  <a:pt x="1035" y="15"/>
                  <a:pt x="1061" y="28"/>
                </a:cubicBezTo>
                <a:cubicBezTo>
                  <a:pt x="1092" y="43"/>
                  <a:pt x="1120" y="62"/>
                  <a:pt x="1152" y="74"/>
                </a:cubicBezTo>
                <a:cubicBezTo>
                  <a:pt x="1231" y="150"/>
                  <a:pt x="1422" y="134"/>
                  <a:pt x="1509" y="138"/>
                </a:cubicBezTo>
                <a:cubicBezTo>
                  <a:pt x="1521" y="141"/>
                  <a:pt x="1535" y="140"/>
                  <a:pt x="1546" y="147"/>
                </a:cubicBezTo>
                <a:cubicBezTo>
                  <a:pt x="1555" y="153"/>
                  <a:pt x="1554" y="177"/>
                  <a:pt x="1564" y="174"/>
                </a:cubicBezTo>
                <a:cubicBezTo>
                  <a:pt x="1576" y="170"/>
                  <a:pt x="1565" y="148"/>
                  <a:pt x="1573" y="138"/>
                </a:cubicBezTo>
                <a:cubicBezTo>
                  <a:pt x="1579" y="130"/>
                  <a:pt x="1591" y="131"/>
                  <a:pt x="1600" y="128"/>
                </a:cubicBezTo>
                <a:cubicBezTo>
                  <a:pt x="1633" y="161"/>
                  <a:pt x="1666" y="190"/>
                  <a:pt x="1692" y="229"/>
                </a:cubicBezTo>
                <a:cubicBezTo>
                  <a:pt x="1701" y="217"/>
                  <a:pt x="1712" y="206"/>
                  <a:pt x="1719" y="192"/>
                </a:cubicBezTo>
                <a:cubicBezTo>
                  <a:pt x="1724" y="181"/>
                  <a:pt x="1717" y="161"/>
                  <a:pt x="1728" y="156"/>
                </a:cubicBezTo>
                <a:cubicBezTo>
                  <a:pt x="1737" y="152"/>
                  <a:pt x="1789" y="170"/>
                  <a:pt x="1802" y="174"/>
                </a:cubicBezTo>
                <a:cubicBezTo>
                  <a:pt x="1850" y="164"/>
                  <a:pt x="1855" y="155"/>
                  <a:pt x="1893" y="128"/>
                </a:cubicBezTo>
                <a:cubicBezTo>
                  <a:pt x="1940" y="177"/>
                  <a:pt x="1923" y="147"/>
                  <a:pt x="1966" y="138"/>
                </a:cubicBezTo>
                <a:cubicBezTo>
                  <a:pt x="2002" y="131"/>
                  <a:pt x="2039" y="131"/>
                  <a:pt x="2076" y="128"/>
                </a:cubicBezTo>
                <a:cubicBezTo>
                  <a:pt x="2160" y="72"/>
                  <a:pt x="2203" y="104"/>
                  <a:pt x="2332" y="110"/>
                </a:cubicBezTo>
                <a:cubicBezTo>
                  <a:pt x="2390" y="129"/>
                  <a:pt x="2449" y="115"/>
                  <a:pt x="2506" y="101"/>
                </a:cubicBezTo>
                <a:cubicBezTo>
                  <a:pt x="2549" y="112"/>
                  <a:pt x="2582" y="106"/>
                  <a:pt x="2624" y="92"/>
                </a:cubicBezTo>
                <a:cubicBezTo>
                  <a:pt x="2661" y="95"/>
                  <a:pt x="2698" y="93"/>
                  <a:pt x="2734" y="101"/>
                </a:cubicBezTo>
                <a:cubicBezTo>
                  <a:pt x="2763" y="108"/>
                  <a:pt x="2804" y="137"/>
                  <a:pt x="2835" y="147"/>
                </a:cubicBezTo>
                <a:cubicBezTo>
                  <a:pt x="2847" y="156"/>
                  <a:pt x="2856" y="172"/>
                  <a:pt x="2871" y="174"/>
                </a:cubicBezTo>
                <a:cubicBezTo>
                  <a:pt x="2880" y="175"/>
                  <a:pt x="2882" y="160"/>
                  <a:pt x="2890" y="156"/>
                </a:cubicBezTo>
                <a:cubicBezTo>
                  <a:pt x="2937" y="130"/>
                  <a:pt x="2984" y="125"/>
                  <a:pt x="3036" y="119"/>
                </a:cubicBezTo>
                <a:cubicBezTo>
                  <a:pt x="3064" y="105"/>
                  <a:pt x="3088" y="82"/>
                  <a:pt x="3118" y="74"/>
                </a:cubicBezTo>
                <a:cubicBezTo>
                  <a:pt x="3175" y="60"/>
                  <a:pt x="3235" y="60"/>
                  <a:pt x="3292" y="46"/>
                </a:cubicBezTo>
                <a:cubicBezTo>
                  <a:pt x="3444" y="67"/>
                  <a:pt x="3377" y="69"/>
                  <a:pt x="3493" y="55"/>
                </a:cubicBezTo>
                <a:cubicBezTo>
                  <a:pt x="3528" y="38"/>
                  <a:pt x="3548" y="13"/>
                  <a:pt x="3584" y="0"/>
                </a:cubicBezTo>
                <a:cubicBezTo>
                  <a:pt x="3642" y="16"/>
                  <a:pt x="3647" y="23"/>
                  <a:pt x="3694" y="55"/>
                </a:cubicBezTo>
                <a:cubicBezTo>
                  <a:pt x="3723" y="100"/>
                  <a:pt x="3733" y="82"/>
                  <a:pt x="3776" y="110"/>
                </a:cubicBezTo>
                <a:cubicBezTo>
                  <a:pt x="3831" y="146"/>
                  <a:pt x="3894" y="184"/>
                  <a:pt x="3959" y="202"/>
                </a:cubicBezTo>
                <a:cubicBezTo>
                  <a:pt x="4080" y="189"/>
                  <a:pt x="4088" y="169"/>
                  <a:pt x="4197" y="128"/>
                </a:cubicBezTo>
                <a:cubicBezTo>
                  <a:pt x="4261" y="134"/>
                  <a:pt x="4325" y="137"/>
                  <a:pt x="4389" y="147"/>
                </a:cubicBezTo>
                <a:cubicBezTo>
                  <a:pt x="4440" y="155"/>
                  <a:pt x="4491" y="183"/>
                  <a:pt x="4544" y="192"/>
                </a:cubicBezTo>
                <a:cubicBezTo>
                  <a:pt x="4575" y="189"/>
                  <a:pt x="4606" y="190"/>
                  <a:pt x="4636" y="183"/>
                </a:cubicBezTo>
                <a:cubicBezTo>
                  <a:pt x="4647" y="181"/>
                  <a:pt x="4653" y="168"/>
                  <a:pt x="4663" y="165"/>
                </a:cubicBezTo>
                <a:cubicBezTo>
                  <a:pt x="4681" y="159"/>
                  <a:pt x="4700" y="159"/>
                  <a:pt x="4718" y="156"/>
                </a:cubicBezTo>
                <a:cubicBezTo>
                  <a:pt x="4859" y="66"/>
                  <a:pt x="4867" y="107"/>
                  <a:pt x="5120" y="92"/>
                </a:cubicBezTo>
                <a:cubicBezTo>
                  <a:pt x="5148" y="66"/>
                  <a:pt x="5156" y="58"/>
                  <a:pt x="5166" y="19"/>
                </a:cubicBezTo>
                <a:cubicBezTo>
                  <a:pt x="5207" y="29"/>
                  <a:pt x="5241" y="47"/>
                  <a:pt x="5267" y="83"/>
                </a:cubicBezTo>
                <a:cubicBezTo>
                  <a:pt x="5275" y="94"/>
                  <a:pt x="5277" y="108"/>
                  <a:pt x="5285" y="119"/>
                </a:cubicBezTo>
                <a:cubicBezTo>
                  <a:pt x="5298" y="136"/>
                  <a:pt x="5319" y="147"/>
                  <a:pt x="5331" y="165"/>
                </a:cubicBezTo>
                <a:cubicBezTo>
                  <a:pt x="5337" y="174"/>
                  <a:pt x="5339" y="189"/>
                  <a:pt x="5349" y="192"/>
                </a:cubicBezTo>
                <a:cubicBezTo>
                  <a:pt x="5369" y="199"/>
                  <a:pt x="5392" y="192"/>
                  <a:pt x="5413" y="192"/>
                </a:cubicBezTo>
              </a:path>
            </a:pathLst>
          </a:custGeom>
          <a:noFill/>
          <a:ln w="635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4" name="Freeform 7"/>
          <p:cNvSpPr>
            <a:spLocks/>
          </p:cNvSpPr>
          <p:nvPr/>
        </p:nvSpPr>
        <p:spPr bwMode="auto">
          <a:xfrm>
            <a:off x="6198815" y="1333326"/>
            <a:ext cx="531813" cy="504825"/>
          </a:xfrm>
          <a:custGeom>
            <a:avLst/>
            <a:gdLst>
              <a:gd name="T0" fmla="*/ 2147483647 w 162"/>
              <a:gd name="T1" fmla="*/ 0 h 251"/>
              <a:gd name="T2" fmla="*/ 2147483647 w 162"/>
              <a:gd name="T3" fmla="*/ 2147483647 h 251"/>
              <a:gd name="T4" fmla="*/ 2147483647 w 162"/>
              <a:gd name="T5" fmla="*/ 2147483647 h 251"/>
              <a:gd name="T6" fmla="*/ 2147483647 w 162"/>
              <a:gd name="T7" fmla="*/ 2147483647 h 251"/>
              <a:gd name="T8" fmla="*/ 2147483647 w 162"/>
              <a:gd name="T9" fmla="*/ 2147483647 h 251"/>
              <a:gd name="T10" fmla="*/ 2147483647 w 162"/>
              <a:gd name="T11" fmla="*/ 2147483647 h 251"/>
              <a:gd name="T12" fmla="*/ 2147483647 w 162"/>
              <a:gd name="T13" fmla="*/ 2147483647 h 251"/>
              <a:gd name="T14" fmla="*/ 2147483647 w 162"/>
              <a:gd name="T15" fmla="*/ 2147483647 h 251"/>
              <a:gd name="T16" fmla="*/ 2147483647 w 162"/>
              <a:gd name="T17" fmla="*/ 2147483647 h 251"/>
              <a:gd name="T18" fmla="*/ 2147483647 w 162"/>
              <a:gd name="T19" fmla="*/ 2147483647 h 251"/>
              <a:gd name="T20" fmla="*/ 2147483647 w 162"/>
              <a:gd name="T21" fmla="*/ 2147483647 h 251"/>
              <a:gd name="T22" fmla="*/ 2147483647 w 162"/>
              <a:gd name="T23" fmla="*/ 2147483647 h 25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251"/>
              <a:gd name="T38" fmla="*/ 162 w 162"/>
              <a:gd name="T39" fmla="*/ 251 h 25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251">
                <a:moveTo>
                  <a:pt x="65" y="0"/>
                </a:moveTo>
                <a:cubicBezTo>
                  <a:pt x="91" y="78"/>
                  <a:pt x="85" y="36"/>
                  <a:pt x="74" y="128"/>
                </a:cubicBezTo>
                <a:cubicBezTo>
                  <a:pt x="71" y="119"/>
                  <a:pt x="74" y="103"/>
                  <a:pt x="65" y="101"/>
                </a:cubicBezTo>
                <a:cubicBezTo>
                  <a:pt x="34" y="93"/>
                  <a:pt x="1" y="174"/>
                  <a:pt x="1" y="174"/>
                </a:cubicBezTo>
                <a:cubicBezTo>
                  <a:pt x="14" y="228"/>
                  <a:pt x="0" y="233"/>
                  <a:pt x="56" y="247"/>
                </a:cubicBezTo>
                <a:cubicBezTo>
                  <a:pt x="68" y="244"/>
                  <a:pt x="80" y="238"/>
                  <a:pt x="93" y="238"/>
                </a:cubicBezTo>
                <a:cubicBezTo>
                  <a:pt x="105" y="238"/>
                  <a:pt x="117" y="251"/>
                  <a:pt x="129" y="247"/>
                </a:cubicBezTo>
                <a:cubicBezTo>
                  <a:pt x="139" y="244"/>
                  <a:pt x="141" y="229"/>
                  <a:pt x="147" y="220"/>
                </a:cubicBezTo>
                <a:cubicBezTo>
                  <a:pt x="150" y="199"/>
                  <a:pt x="162" y="177"/>
                  <a:pt x="157" y="156"/>
                </a:cubicBezTo>
                <a:cubicBezTo>
                  <a:pt x="155" y="145"/>
                  <a:pt x="138" y="145"/>
                  <a:pt x="129" y="138"/>
                </a:cubicBezTo>
                <a:cubicBezTo>
                  <a:pt x="122" y="133"/>
                  <a:pt x="119" y="123"/>
                  <a:pt x="111" y="119"/>
                </a:cubicBezTo>
                <a:cubicBezTo>
                  <a:pt x="106" y="116"/>
                  <a:pt x="99" y="119"/>
                  <a:pt x="93" y="119"/>
                </a:cubicBezTo>
              </a:path>
            </a:pathLst>
          </a:cu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5" name="Freeform 8"/>
          <p:cNvSpPr>
            <a:spLocks/>
          </p:cNvSpPr>
          <p:nvPr/>
        </p:nvSpPr>
        <p:spPr bwMode="auto">
          <a:xfrm>
            <a:off x="6343278" y="3420889"/>
            <a:ext cx="531812" cy="504825"/>
          </a:xfrm>
          <a:custGeom>
            <a:avLst/>
            <a:gdLst>
              <a:gd name="T0" fmla="*/ 2147483647 w 162"/>
              <a:gd name="T1" fmla="*/ 0 h 251"/>
              <a:gd name="T2" fmla="*/ 2147483647 w 162"/>
              <a:gd name="T3" fmla="*/ 2147483647 h 251"/>
              <a:gd name="T4" fmla="*/ 2147483647 w 162"/>
              <a:gd name="T5" fmla="*/ 2147483647 h 251"/>
              <a:gd name="T6" fmla="*/ 2147483647 w 162"/>
              <a:gd name="T7" fmla="*/ 2147483647 h 251"/>
              <a:gd name="T8" fmla="*/ 2147483647 w 162"/>
              <a:gd name="T9" fmla="*/ 2147483647 h 251"/>
              <a:gd name="T10" fmla="*/ 2147483647 w 162"/>
              <a:gd name="T11" fmla="*/ 2147483647 h 251"/>
              <a:gd name="T12" fmla="*/ 2147483647 w 162"/>
              <a:gd name="T13" fmla="*/ 2147483647 h 251"/>
              <a:gd name="T14" fmla="*/ 2147483647 w 162"/>
              <a:gd name="T15" fmla="*/ 2147483647 h 251"/>
              <a:gd name="T16" fmla="*/ 2147483647 w 162"/>
              <a:gd name="T17" fmla="*/ 2147483647 h 251"/>
              <a:gd name="T18" fmla="*/ 2147483647 w 162"/>
              <a:gd name="T19" fmla="*/ 2147483647 h 251"/>
              <a:gd name="T20" fmla="*/ 2147483647 w 162"/>
              <a:gd name="T21" fmla="*/ 2147483647 h 251"/>
              <a:gd name="T22" fmla="*/ 2147483647 w 162"/>
              <a:gd name="T23" fmla="*/ 2147483647 h 25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251"/>
              <a:gd name="T38" fmla="*/ 162 w 162"/>
              <a:gd name="T39" fmla="*/ 251 h 25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251">
                <a:moveTo>
                  <a:pt x="65" y="0"/>
                </a:moveTo>
                <a:cubicBezTo>
                  <a:pt x="91" y="78"/>
                  <a:pt x="85" y="36"/>
                  <a:pt x="74" y="128"/>
                </a:cubicBezTo>
                <a:cubicBezTo>
                  <a:pt x="71" y="119"/>
                  <a:pt x="74" y="103"/>
                  <a:pt x="65" y="101"/>
                </a:cubicBezTo>
                <a:cubicBezTo>
                  <a:pt x="34" y="93"/>
                  <a:pt x="1" y="174"/>
                  <a:pt x="1" y="174"/>
                </a:cubicBezTo>
                <a:cubicBezTo>
                  <a:pt x="14" y="228"/>
                  <a:pt x="0" y="233"/>
                  <a:pt x="56" y="247"/>
                </a:cubicBezTo>
                <a:cubicBezTo>
                  <a:pt x="68" y="244"/>
                  <a:pt x="80" y="238"/>
                  <a:pt x="93" y="238"/>
                </a:cubicBezTo>
                <a:cubicBezTo>
                  <a:pt x="105" y="238"/>
                  <a:pt x="117" y="251"/>
                  <a:pt x="129" y="247"/>
                </a:cubicBezTo>
                <a:cubicBezTo>
                  <a:pt x="139" y="244"/>
                  <a:pt x="141" y="229"/>
                  <a:pt x="147" y="220"/>
                </a:cubicBezTo>
                <a:cubicBezTo>
                  <a:pt x="150" y="199"/>
                  <a:pt x="162" y="177"/>
                  <a:pt x="157" y="156"/>
                </a:cubicBezTo>
                <a:cubicBezTo>
                  <a:pt x="155" y="145"/>
                  <a:pt x="138" y="145"/>
                  <a:pt x="129" y="138"/>
                </a:cubicBezTo>
                <a:cubicBezTo>
                  <a:pt x="122" y="133"/>
                  <a:pt x="119" y="123"/>
                  <a:pt x="111" y="119"/>
                </a:cubicBezTo>
                <a:cubicBezTo>
                  <a:pt x="106" y="116"/>
                  <a:pt x="99" y="119"/>
                  <a:pt x="93" y="119"/>
                </a:cubicBezTo>
              </a:path>
            </a:pathLst>
          </a:cu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6" name="Freeform 9"/>
          <p:cNvSpPr>
            <a:spLocks/>
          </p:cNvSpPr>
          <p:nvPr/>
        </p:nvSpPr>
        <p:spPr bwMode="auto">
          <a:xfrm>
            <a:off x="5190753" y="2628726"/>
            <a:ext cx="531812" cy="504825"/>
          </a:xfrm>
          <a:custGeom>
            <a:avLst/>
            <a:gdLst>
              <a:gd name="T0" fmla="*/ 2147483647 w 162"/>
              <a:gd name="T1" fmla="*/ 0 h 251"/>
              <a:gd name="T2" fmla="*/ 2147483647 w 162"/>
              <a:gd name="T3" fmla="*/ 2147483647 h 251"/>
              <a:gd name="T4" fmla="*/ 2147483647 w 162"/>
              <a:gd name="T5" fmla="*/ 2147483647 h 251"/>
              <a:gd name="T6" fmla="*/ 2147483647 w 162"/>
              <a:gd name="T7" fmla="*/ 2147483647 h 251"/>
              <a:gd name="T8" fmla="*/ 2147483647 w 162"/>
              <a:gd name="T9" fmla="*/ 2147483647 h 251"/>
              <a:gd name="T10" fmla="*/ 2147483647 w 162"/>
              <a:gd name="T11" fmla="*/ 2147483647 h 251"/>
              <a:gd name="T12" fmla="*/ 2147483647 w 162"/>
              <a:gd name="T13" fmla="*/ 2147483647 h 251"/>
              <a:gd name="T14" fmla="*/ 2147483647 w 162"/>
              <a:gd name="T15" fmla="*/ 2147483647 h 251"/>
              <a:gd name="T16" fmla="*/ 2147483647 w 162"/>
              <a:gd name="T17" fmla="*/ 2147483647 h 251"/>
              <a:gd name="T18" fmla="*/ 2147483647 w 162"/>
              <a:gd name="T19" fmla="*/ 2147483647 h 251"/>
              <a:gd name="T20" fmla="*/ 2147483647 w 162"/>
              <a:gd name="T21" fmla="*/ 2147483647 h 251"/>
              <a:gd name="T22" fmla="*/ 2147483647 w 162"/>
              <a:gd name="T23" fmla="*/ 2147483647 h 25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251"/>
              <a:gd name="T38" fmla="*/ 162 w 162"/>
              <a:gd name="T39" fmla="*/ 251 h 25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251">
                <a:moveTo>
                  <a:pt x="65" y="0"/>
                </a:moveTo>
                <a:cubicBezTo>
                  <a:pt x="91" y="78"/>
                  <a:pt x="85" y="36"/>
                  <a:pt x="74" y="128"/>
                </a:cubicBezTo>
                <a:cubicBezTo>
                  <a:pt x="71" y="119"/>
                  <a:pt x="74" y="103"/>
                  <a:pt x="65" y="101"/>
                </a:cubicBezTo>
                <a:cubicBezTo>
                  <a:pt x="34" y="93"/>
                  <a:pt x="1" y="174"/>
                  <a:pt x="1" y="174"/>
                </a:cubicBezTo>
                <a:cubicBezTo>
                  <a:pt x="14" y="228"/>
                  <a:pt x="0" y="233"/>
                  <a:pt x="56" y="247"/>
                </a:cubicBezTo>
                <a:cubicBezTo>
                  <a:pt x="68" y="244"/>
                  <a:pt x="80" y="238"/>
                  <a:pt x="93" y="238"/>
                </a:cubicBezTo>
                <a:cubicBezTo>
                  <a:pt x="105" y="238"/>
                  <a:pt x="117" y="251"/>
                  <a:pt x="129" y="247"/>
                </a:cubicBezTo>
                <a:cubicBezTo>
                  <a:pt x="139" y="244"/>
                  <a:pt x="141" y="229"/>
                  <a:pt x="147" y="220"/>
                </a:cubicBezTo>
                <a:cubicBezTo>
                  <a:pt x="150" y="199"/>
                  <a:pt x="162" y="177"/>
                  <a:pt x="157" y="156"/>
                </a:cubicBezTo>
                <a:cubicBezTo>
                  <a:pt x="155" y="145"/>
                  <a:pt x="138" y="145"/>
                  <a:pt x="129" y="138"/>
                </a:cubicBezTo>
                <a:cubicBezTo>
                  <a:pt x="122" y="133"/>
                  <a:pt x="119" y="123"/>
                  <a:pt x="111" y="119"/>
                </a:cubicBezTo>
                <a:cubicBezTo>
                  <a:pt x="106" y="116"/>
                  <a:pt x="99" y="119"/>
                  <a:pt x="93" y="119"/>
                </a:cubicBezTo>
              </a:path>
            </a:pathLst>
          </a:cu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7" name="Freeform 10"/>
          <p:cNvSpPr>
            <a:spLocks/>
          </p:cNvSpPr>
          <p:nvPr/>
        </p:nvSpPr>
        <p:spPr bwMode="auto">
          <a:xfrm>
            <a:off x="4327153" y="2412826"/>
            <a:ext cx="531812" cy="504825"/>
          </a:xfrm>
          <a:custGeom>
            <a:avLst/>
            <a:gdLst>
              <a:gd name="T0" fmla="*/ 2147483647 w 162"/>
              <a:gd name="T1" fmla="*/ 0 h 251"/>
              <a:gd name="T2" fmla="*/ 2147483647 w 162"/>
              <a:gd name="T3" fmla="*/ 2147483647 h 251"/>
              <a:gd name="T4" fmla="*/ 2147483647 w 162"/>
              <a:gd name="T5" fmla="*/ 2147483647 h 251"/>
              <a:gd name="T6" fmla="*/ 2147483647 w 162"/>
              <a:gd name="T7" fmla="*/ 2147483647 h 251"/>
              <a:gd name="T8" fmla="*/ 2147483647 w 162"/>
              <a:gd name="T9" fmla="*/ 2147483647 h 251"/>
              <a:gd name="T10" fmla="*/ 2147483647 w 162"/>
              <a:gd name="T11" fmla="*/ 2147483647 h 251"/>
              <a:gd name="T12" fmla="*/ 2147483647 w 162"/>
              <a:gd name="T13" fmla="*/ 2147483647 h 251"/>
              <a:gd name="T14" fmla="*/ 2147483647 w 162"/>
              <a:gd name="T15" fmla="*/ 2147483647 h 251"/>
              <a:gd name="T16" fmla="*/ 2147483647 w 162"/>
              <a:gd name="T17" fmla="*/ 2147483647 h 251"/>
              <a:gd name="T18" fmla="*/ 2147483647 w 162"/>
              <a:gd name="T19" fmla="*/ 2147483647 h 251"/>
              <a:gd name="T20" fmla="*/ 2147483647 w 162"/>
              <a:gd name="T21" fmla="*/ 2147483647 h 251"/>
              <a:gd name="T22" fmla="*/ 2147483647 w 162"/>
              <a:gd name="T23" fmla="*/ 2147483647 h 25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251"/>
              <a:gd name="T38" fmla="*/ 162 w 162"/>
              <a:gd name="T39" fmla="*/ 251 h 25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251">
                <a:moveTo>
                  <a:pt x="65" y="0"/>
                </a:moveTo>
                <a:cubicBezTo>
                  <a:pt x="91" y="78"/>
                  <a:pt x="85" y="36"/>
                  <a:pt x="74" y="128"/>
                </a:cubicBezTo>
                <a:cubicBezTo>
                  <a:pt x="71" y="119"/>
                  <a:pt x="74" y="103"/>
                  <a:pt x="65" y="101"/>
                </a:cubicBezTo>
                <a:cubicBezTo>
                  <a:pt x="34" y="93"/>
                  <a:pt x="1" y="174"/>
                  <a:pt x="1" y="174"/>
                </a:cubicBezTo>
                <a:cubicBezTo>
                  <a:pt x="14" y="228"/>
                  <a:pt x="0" y="233"/>
                  <a:pt x="56" y="247"/>
                </a:cubicBezTo>
                <a:cubicBezTo>
                  <a:pt x="68" y="244"/>
                  <a:pt x="80" y="238"/>
                  <a:pt x="93" y="238"/>
                </a:cubicBezTo>
                <a:cubicBezTo>
                  <a:pt x="105" y="238"/>
                  <a:pt x="117" y="251"/>
                  <a:pt x="129" y="247"/>
                </a:cubicBezTo>
                <a:cubicBezTo>
                  <a:pt x="139" y="244"/>
                  <a:pt x="141" y="229"/>
                  <a:pt x="147" y="220"/>
                </a:cubicBezTo>
                <a:cubicBezTo>
                  <a:pt x="150" y="199"/>
                  <a:pt x="162" y="177"/>
                  <a:pt x="157" y="156"/>
                </a:cubicBezTo>
                <a:cubicBezTo>
                  <a:pt x="155" y="145"/>
                  <a:pt x="138" y="145"/>
                  <a:pt x="129" y="138"/>
                </a:cubicBezTo>
                <a:cubicBezTo>
                  <a:pt x="122" y="133"/>
                  <a:pt x="119" y="123"/>
                  <a:pt x="111" y="119"/>
                </a:cubicBezTo>
                <a:cubicBezTo>
                  <a:pt x="106" y="116"/>
                  <a:pt x="99" y="119"/>
                  <a:pt x="93" y="119"/>
                </a:cubicBezTo>
              </a:path>
            </a:pathLst>
          </a:cu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" name="Freeform 11"/>
          <p:cNvSpPr>
            <a:spLocks/>
          </p:cNvSpPr>
          <p:nvPr/>
        </p:nvSpPr>
        <p:spPr bwMode="auto">
          <a:xfrm>
            <a:off x="3060328" y="3204989"/>
            <a:ext cx="531812" cy="504825"/>
          </a:xfrm>
          <a:custGeom>
            <a:avLst/>
            <a:gdLst>
              <a:gd name="T0" fmla="*/ 2147483647 w 162"/>
              <a:gd name="T1" fmla="*/ 0 h 251"/>
              <a:gd name="T2" fmla="*/ 2147483647 w 162"/>
              <a:gd name="T3" fmla="*/ 2147483647 h 251"/>
              <a:gd name="T4" fmla="*/ 2147483647 w 162"/>
              <a:gd name="T5" fmla="*/ 2147483647 h 251"/>
              <a:gd name="T6" fmla="*/ 2147483647 w 162"/>
              <a:gd name="T7" fmla="*/ 2147483647 h 251"/>
              <a:gd name="T8" fmla="*/ 2147483647 w 162"/>
              <a:gd name="T9" fmla="*/ 2147483647 h 251"/>
              <a:gd name="T10" fmla="*/ 2147483647 w 162"/>
              <a:gd name="T11" fmla="*/ 2147483647 h 251"/>
              <a:gd name="T12" fmla="*/ 2147483647 w 162"/>
              <a:gd name="T13" fmla="*/ 2147483647 h 251"/>
              <a:gd name="T14" fmla="*/ 2147483647 w 162"/>
              <a:gd name="T15" fmla="*/ 2147483647 h 251"/>
              <a:gd name="T16" fmla="*/ 2147483647 w 162"/>
              <a:gd name="T17" fmla="*/ 2147483647 h 251"/>
              <a:gd name="T18" fmla="*/ 2147483647 w 162"/>
              <a:gd name="T19" fmla="*/ 2147483647 h 251"/>
              <a:gd name="T20" fmla="*/ 2147483647 w 162"/>
              <a:gd name="T21" fmla="*/ 2147483647 h 251"/>
              <a:gd name="T22" fmla="*/ 2147483647 w 162"/>
              <a:gd name="T23" fmla="*/ 2147483647 h 25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251"/>
              <a:gd name="T38" fmla="*/ 162 w 162"/>
              <a:gd name="T39" fmla="*/ 251 h 25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251">
                <a:moveTo>
                  <a:pt x="65" y="0"/>
                </a:moveTo>
                <a:cubicBezTo>
                  <a:pt x="91" y="78"/>
                  <a:pt x="85" y="36"/>
                  <a:pt x="74" y="128"/>
                </a:cubicBezTo>
                <a:cubicBezTo>
                  <a:pt x="71" y="119"/>
                  <a:pt x="74" y="103"/>
                  <a:pt x="65" y="101"/>
                </a:cubicBezTo>
                <a:cubicBezTo>
                  <a:pt x="34" y="93"/>
                  <a:pt x="1" y="174"/>
                  <a:pt x="1" y="174"/>
                </a:cubicBezTo>
                <a:cubicBezTo>
                  <a:pt x="14" y="228"/>
                  <a:pt x="0" y="233"/>
                  <a:pt x="56" y="247"/>
                </a:cubicBezTo>
                <a:cubicBezTo>
                  <a:pt x="68" y="244"/>
                  <a:pt x="80" y="238"/>
                  <a:pt x="93" y="238"/>
                </a:cubicBezTo>
                <a:cubicBezTo>
                  <a:pt x="105" y="238"/>
                  <a:pt x="117" y="251"/>
                  <a:pt x="129" y="247"/>
                </a:cubicBezTo>
                <a:cubicBezTo>
                  <a:pt x="139" y="244"/>
                  <a:pt x="141" y="229"/>
                  <a:pt x="147" y="220"/>
                </a:cubicBezTo>
                <a:cubicBezTo>
                  <a:pt x="150" y="199"/>
                  <a:pt x="162" y="177"/>
                  <a:pt x="157" y="156"/>
                </a:cubicBezTo>
                <a:cubicBezTo>
                  <a:pt x="155" y="145"/>
                  <a:pt x="138" y="145"/>
                  <a:pt x="129" y="138"/>
                </a:cubicBezTo>
                <a:cubicBezTo>
                  <a:pt x="122" y="133"/>
                  <a:pt x="119" y="123"/>
                  <a:pt x="111" y="119"/>
                </a:cubicBezTo>
                <a:cubicBezTo>
                  <a:pt x="106" y="116"/>
                  <a:pt x="99" y="119"/>
                  <a:pt x="93" y="119"/>
                </a:cubicBezTo>
              </a:path>
            </a:pathLst>
          </a:cu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9" name="Freeform 12"/>
          <p:cNvSpPr>
            <a:spLocks/>
          </p:cNvSpPr>
          <p:nvPr/>
        </p:nvSpPr>
        <p:spPr bwMode="auto">
          <a:xfrm>
            <a:off x="3319090" y="1549226"/>
            <a:ext cx="531813" cy="504825"/>
          </a:xfrm>
          <a:custGeom>
            <a:avLst/>
            <a:gdLst>
              <a:gd name="T0" fmla="*/ 2147483647 w 162"/>
              <a:gd name="T1" fmla="*/ 0 h 251"/>
              <a:gd name="T2" fmla="*/ 2147483647 w 162"/>
              <a:gd name="T3" fmla="*/ 2147483647 h 251"/>
              <a:gd name="T4" fmla="*/ 2147483647 w 162"/>
              <a:gd name="T5" fmla="*/ 2147483647 h 251"/>
              <a:gd name="T6" fmla="*/ 2147483647 w 162"/>
              <a:gd name="T7" fmla="*/ 2147483647 h 251"/>
              <a:gd name="T8" fmla="*/ 2147483647 w 162"/>
              <a:gd name="T9" fmla="*/ 2147483647 h 251"/>
              <a:gd name="T10" fmla="*/ 2147483647 w 162"/>
              <a:gd name="T11" fmla="*/ 2147483647 h 251"/>
              <a:gd name="T12" fmla="*/ 2147483647 w 162"/>
              <a:gd name="T13" fmla="*/ 2147483647 h 251"/>
              <a:gd name="T14" fmla="*/ 2147483647 w 162"/>
              <a:gd name="T15" fmla="*/ 2147483647 h 251"/>
              <a:gd name="T16" fmla="*/ 2147483647 w 162"/>
              <a:gd name="T17" fmla="*/ 2147483647 h 251"/>
              <a:gd name="T18" fmla="*/ 2147483647 w 162"/>
              <a:gd name="T19" fmla="*/ 2147483647 h 251"/>
              <a:gd name="T20" fmla="*/ 2147483647 w 162"/>
              <a:gd name="T21" fmla="*/ 2147483647 h 251"/>
              <a:gd name="T22" fmla="*/ 2147483647 w 162"/>
              <a:gd name="T23" fmla="*/ 2147483647 h 25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251"/>
              <a:gd name="T38" fmla="*/ 162 w 162"/>
              <a:gd name="T39" fmla="*/ 251 h 25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251">
                <a:moveTo>
                  <a:pt x="65" y="0"/>
                </a:moveTo>
                <a:cubicBezTo>
                  <a:pt x="91" y="78"/>
                  <a:pt x="85" y="36"/>
                  <a:pt x="74" y="128"/>
                </a:cubicBezTo>
                <a:cubicBezTo>
                  <a:pt x="71" y="119"/>
                  <a:pt x="74" y="103"/>
                  <a:pt x="65" y="101"/>
                </a:cubicBezTo>
                <a:cubicBezTo>
                  <a:pt x="34" y="93"/>
                  <a:pt x="1" y="174"/>
                  <a:pt x="1" y="174"/>
                </a:cubicBezTo>
                <a:cubicBezTo>
                  <a:pt x="14" y="228"/>
                  <a:pt x="0" y="233"/>
                  <a:pt x="56" y="247"/>
                </a:cubicBezTo>
                <a:cubicBezTo>
                  <a:pt x="68" y="244"/>
                  <a:pt x="80" y="238"/>
                  <a:pt x="93" y="238"/>
                </a:cubicBezTo>
                <a:cubicBezTo>
                  <a:pt x="105" y="238"/>
                  <a:pt x="117" y="251"/>
                  <a:pt x="129" y="247"/>
                </a:cubicBezTo>
                <a:cubicBezTo>
                  <a:pt x="139" y="244"/>
                  <a:pt x="141" y="229"/>
                  <a:pt x="147" y="220"/>
                </a:cubicBezTo>
                <a:cubicBezTo>
                  <a:pt x="150" y="199"/>
                  <a:pt x="162" y="177"/>
                  <a:pt x="157" y="156"/>
                </a:cubicBezTo>
                <a:cubicBezTo>
                  <a:pt x="155" y="145"/>
                  <a:pt x="138" y="145"/>
                  <a:pt x="129" y="138"/>
                </a:cubicBezTo>
                <a:cubicBezTo>
                  <a:pt x="122" y="133"/>
                  <a:pt x="119" y="123"/>
                  <a:pt x="111" y="119"/>
                </a:cubicBezTo>
                <a:cubicBezTo>
                  <a:pt x="106" y="116"/>
                  <a:pt x="99" y="119"/>
                  <a:pt x="93" y="119"/>
                </a:cubicBezTo>
              </a:path>
            </a:pathLst>
          </a:cu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0" name="Freeform 13"/>
          <p:cNvSpPr>
            <a:spLocks/>
          </p:cNvSpPr>
          <p:nvPr/>
        </p:nvSpPr>
        <p:spPr bwMode="auto">
          <a:xfrm>
            <a:off x="4974853" y="612601"/>
            <a:ext cx="531812" cy="504825"/>
          </a:xfrm>
          <a:custGeom>
            <a:avLst/>
            <a:gdLst>
              <a:gd name="T0" fmla="*/ 2147483647 w 162"/>
              <a:gd name="T1" fmla="*/ 0 h 251"/>
              <a:gd name="T2" fmla="*/ 2147483647 w 162"/>
              <a:gd name="T3" fmla="*/ 2147483647 h 251"/>
              <a:gd name="T4" fmla="*/ 2147483647 w 162"/>
              <a:gd name="T5" fmla="*/ 2147483647 h 251"/>
              <a:gd name="T6" fmla="*/ 2147483647 w 162"/>
              <a:gd name="T7" fmla="*/ 2147483647 h 251"/>
              <a:gd name="T8" fmla="*/ 2147483647 w 162"/>
              <a:gd name="T9" fmla="*/ 2147483647 h 251"/>
              <a:gd name="T10" fmla="*/ 2147483647 w 162"/>
              <a:gd name="T11" fmla="*/ 2147483647 h 251"/>
              <a:gd name="T12" fmla="*/ 2147483647 w 162"/>
              <a:gd name="T13" fmla="*/ 2147483647 h 251"/>
              <a:gd name="T14" fmla="*/ 2147483647 w 162"/>
              <a:gd name="T15" fmla="*/ 2147483647 h 251"/>
              <a:gd name="T16" fmla="*/ 2147483647 w 162"/>
              <a:gd name="T17" fmla="*/ 2147483647 h 251"/>
              <a:gd name="T18" fmla="*/ 2147483647 w 162"/>
              <a:gd name="T19" fmla="*/ 2147483647 h 251"/>
              <a:gd name="T20" fmla="*/ 2147483647 w 162"/>
              <a:gd name="T21" fmla="*/ 2147483647 h 251"/>
              <a:gd name="T22" fmla="*/ 2147483647 w 162"/>
              <a:gd name="T23" fmla="*/ 2147483647 h 25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251"/>
              <a:gd name="T38" fmla="*/ 162 w 162"/>
              <a:gd name="T39" fmla="*/ 251 h 25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251">
                <a:moveTo>
                  <a:pt x="65" y="0"/>
                </a:moveTo>
                <a:cubicBezTo>
                  <a:pt x="91" y="78"/>
                  <a:pt x="85" y="36"/>
                  <a:pt x="74" y="128"/>
                </a:cubicBezTo>
                <a:cubicBezTo>
                  <a:pt x="71" y="119"/>
                  <a:pt x="74" y="103"/>
                  <a:pt x="65" y="101"/>
                </a:cubicBezTo>
                <a:cubicBezTo>
                  <a:pt x="34" y="93"/>
                  <a:pt x="1" y="174"/>
                  <a:pt x="1" y="174"/>
                </a:cubicBezTo>
                <a:cubicBezTo>
                  <a:pt x="14" y="228"/>
                  <a:pt x="0" y="233"/>
                  <a:pt x="56" y="247"/>
                </a:cubicBezTo>
                <a:cubicBezTo>
                  <a:pt x="68" y="244"/>
                  <a:pt x="80" y="238"/>
                  <a:pt x="93" y="238"/>
                </a:cubicBezTo>
                <a:cubicBezTo>
                  <a:pt x="105" y="238"/>
                  <a:pt x="117" y="251"/>
                  <a:pt x="129" y="247"/>
                </a:cubicBezTo>
                <a:cubicBezTo>
                  <a:pt x="139" y="244"/>
                  <a:pt x="141" y="229"/>
                  <a:pt x="147" y="220"/>
                </a:cubicBezTo>
                <a:cubicBezTo>
                  <a:pt x="150" y="199"/>
                  <a:pt x="162" y="177"/>
                  <a:pt x="157" y="156"/>
                </a:cubicBezTo>
                <a:cubicBezTo>
                  <a:pt x="155" y="145"/>
                  <a:pt x="138" y="145"/>
                  <a:pt x="129" y="138"/>
                </a:cubicBezTo>
                <a:cubicBezTo>
                  <a:pt x="122" y="133"/>
                  <a:pt x="119" y="123"/>
                  <a:pt x="111" y="119"/>
                </a:cubicBezTo>
                <a:cubicBezTo>
                  <a:pt x="106" y="116"/>
                  <a:pt x="99" y="119"/>
                  <a:pt x="93" y="119"/>
                </a:cubicBezTo>
              </a:path>
            </a:pathLst>
          </a:cu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1" name="Freeform 14"/>
          <p:cNvSpPr>
            <a:spLocks/>
          </p:cNvSpPr>
          <p:nvPr/>
        </p:nvSpPr>
        <p:spPr bwMode="auto">
          <a:xfrm>
            <a:off x="3923928" y="901526"/>
            <a:ext cx="531812" cy="504825"/>
          </a:xfrm>
          <a:custGeom>
            <a:avLst/>
            <a:gdLst>
              <a:gd name="T0" fmla="*/ 2147483647 w 162"/>
              <a:gd name="T1" fmla="*/ 0 h 251"/>
              <a:gd name="T2" fmla="*/ 2147483647 w 162"/>
              <a:gd name="T3" fmla="*/ 2147483647 h 251"/>
              <a:gd name="T4" fmla="*/ 2147483647 w 162"/>
              <a:gd name="T5" fmla="*/ 2147483647 h 251"/>
              <a:gd name="T6" fmla="*/ 2147483647 w 162"/>
              <a:gd name="T7" fmla="*/ 2147483647 h 251"/>
              <a:gd name="T8" fmla="*/ 2147483647 w 162"/>
              <a:gd name="T9" fmla="*/ 2147483647 h 251"/>
              <a:gd name="T10" fmla="*/ 2147483647 w 162"/>
              <a:gd name="T11" fmla="*/ 2147483647 h 251"/>
              <a:gd name="T12" fmla="*/ 2147483647 w 162"/>
              <a:gd name="T13" fmla="*/ 2147483647 h 251"/>
              <a:gd name="T14" fmla="*/ 2147483647 w 162"/>
              <a:gd name="T15" fmla="*/ 2147483647 h 251"/>
              <a:gd name="T16" fmla="*/ 2147483647 w 162"/>
              <a:gd name="T17" fmla="*/ 2147483647 h 251"/>
              <a:gd name="T18" fmla="*/ 2147483647 w 162"/>
              <a:gd name="T19" fmla="*/ 2147483647 h 251"/>
              <a:gd name="T20" fmla="*/ 2147483647 w 162"/>
              <a:gd name="T21" fmla="*/ 2147483647 h 251"/>
              <a:gd name="T22" fmla="*/ 2147483647 w 162"/>
              <a:gd name="T23" fmla="*/ 2147483647 h 25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251"/>
              <a:gd name="T38" fmla="*/ 162 w 162"/>
              <a:gd name="T39" fmla="*/ 251 h 25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251">
                <a:moveTo>
                  <a:pt x="65" y="0"/>
                </a:moveTo>
                <a:cubicBezTo>
                  <a:pt x="91" y="78"/>
                  <a:pt x="85" y="36"/>
                  <a:pt x="74" y="128"/>
                </a:cubicBezTo>
                <a:cubicBezTo>
                  <a:pt x="71" y="119"/>
                  <a:pt x="74" y="103"/>
                  <a:pt x="65" y="101"/>
                </a:cubicBezTo>
                <a:cubicBezTo>
                  <a:pt x="34" y="93"/>
                  <a:pt x="1" y="174"/>
                  <a:pt x="1" y="174"/>
                </a:cubicBezTo>
                <a:cubicBezTo>
                  <a:pt x="14" y="228"/>
                  <a:pt x="0" y="233"/>
                  <a:pt x="56" y="247"/>
                </a:cubicBezTo>
                <a:cubicBezTo>
                  <a:pt x="68" y="244"/>
                  <a:pt x="80" y="238"/>
                  <a:pt x="93" y="238"/>
                </a:cubicBezTo>
                <a:cubicBezTo>
                  <a:pt x="105" y="238"/>
                  <a:pt x="117" y="251"/>
                  <a:pt x="129" y="247"/>
                </a:cubicBezTo>
                <a:cubicBezTo>
                  <a:pt x="139" y="244"/>
                  <a:pt x="141" y="229"/>
                  <a:pt x="147" y="220"/>
                </a:cubicBezTo>
                <a:cubicBezTo>
                  <a:pt x="150" y="199"/>
                  <a:pt x="162" y="177"/>
                  <a:pt x="157" y="156"/>
                </a:cubicBezTo>
                <a:cubicBezTo>
                  <a:pt x="155" y="145"/>
                  <a:pt x="138" y="145"/>
                  <a:pt x="129" y="138"/>
                </a:cubicBezTo>
                <a:cubicBezTo>
                  <a:pt x="122" y="133"/>
                  <a:pt x="119" y="123"/>
                  <a:pt x="111" y="119"/>
                </a:cubicBezTo>
                <a:cubicBezTo>
                  <a:pt x="106" y="116"/>
                  <a:pt x="99" y="119"/>
                  <a:pt x="93" y="119"/>
                </a:cubicBezTo>
              </a:path>
            </a:pathLst>
          </a:cu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2" name="Freeform 15"/>
          <p:cNvSpPr>
            <a:spLocks/>
          </p:cNvSpPr>
          <p:nvPr/>
        </p:nvSpPr>
        <p:spPr bwMode="auto">
          <a:xfrm>
            <a:off x="4327153" y="1620664"/>
            <a:ext cx="531812" cy="504825"/>
          </a:xfrm>
          <a:custGeom>
            <a:avLst/>
            <a:gdLst>
              <a:gd name="T0" fmla="*/ 2147483647 w 162"/>
              <a:gd name="T1" fmla="*/ 0 h 251"/>
              <a:gd name="T2" fmla="*/ 2147483647 w 162"/>
              <a:gd name="T3" fmla="*/ 2147483647 h 251"/>
              <a:gd name="T4" fmla="*/ 2147483647 w 162"/>
              <a:gd name="T5" fmla="*/ 2147483647 h 251"/>
              <a:gd name="T6" fmla="*/ 2147483647 w 162"/>
              <a:gd name="T7" fmla="*/ 2147483647 h 251"/>
              <a:gd name="T8" fmla="*/ 2147483647 w 162"/>
              <a:gd name="T9" fmla="*/ 2147483647 h 251"/>
              <a:gd name="T10" fmla="*/ 2147483647 w 162"/>
              <a:gd name="T11" fmla="*/ 2147483647 h 251"/>
              <a:gd name="T12" fmla="*/ 2147483647 w 162"/>
              <a:gd name="T13" fmla="*/ 2147483647 h 251"/>
              <a:gd name="T14" fmla="*/ 2147483647 w 162"/>
              <a:gd name="T15" fmla="*/ 2147483647 h 251"/>
              <a:gd name="T16" fmla="*/ 2147483647 w 162"/>
              <a:gd name="T17" fmla="*/ 2147483647 h 251"/>
              <a:gd name="T18" fmla="*/ 2147483647 w 162"/>
              <a:gd name="T19" fmla="*/ 2147483647 h 251"/>
              <a:gd name="T20" fmla="*/ 2147483647 w 162"/>
              <a:gd name="T21" fmla="*/ 2147483647 h 251"/>
              <a:gd name="T22" fmla="*/ 2147483647 w 162"/>
              <a:gd name="T23" fmla="*/ 2147483647 h 25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251"/>
              <a:gd name="T38" fmla="*/ 162 w 162"/>
              <a:gd name="T39" fmla="*/ 251 h 25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251">
                <a:moveTo>
                  <a:pt x="65" y="0"/>
                </a:moveTo>
                <a:cubicBezTo>
                  <a:pt x="91" y="78"/>
                  <a:pt x="85" y="36"/>
                  <a:pt x="74" y="128"/>
                </a:cubicBezTo>
                <a:cubicBezTo>
                  <a:pt x="71" y="119"/>
                  <a:pt x="74" y="103"/>
                  <a:pt x="65" y="101"/>
                </a:cubicBezTo>
                <a:cubicBezTo>
                  <a:pt x="34" y="93"/>
                  <a:pt x="1" y="174"/>
                  <a:pt x="1" y="174"/>
                </a:cubicBezTo>
                <a:cubicBezTo>
                  <a:pt x="14" y="228"/>
                  <a:pt x="0" y="233"/>
                  <a:pt x="56" y="247"/>
                </a:cubicBezTo>
                <a:cubicBezTo>
                  <a:pt x="68" y="244"/>
                  <a:pt x="80" y="238"/>
                  <a:pt x="93" y="238"/>
                </a:cubicBezTo>
                <a:cubicBezTo>
                  <a:pt x="105" y="238"/>
                  <a:pt x="117" y="251"/>
                  <a:pt x="129" y="247"/>
                </a:cubicBezTo>
                <a:cubicBezTo>
                  <a:pt x="139" y="244"/>
                  <a:pt x="141" y="229"/>
                  <a:pt x="147" y="220"/>
                </a:cubicBezTo>
                <a:cubicBezTo>
                  <a:pt x="150" y="199"/>
                  <a:pt x="162" y="177"/>
                  <a:pt x="157" y="156"/>
                </a:cubicBezTo>
                <a:cubicBezTo>
                  <a:pt x="155" y="145"/>
                  <a:pt x="138" y="145"/>
                  <a:pt x="129" y="138"/>
                </a:cubicBezTo>
                <a:cubicBezTo>
                  <a:pt x="122" y="133"/>
                  <a:pt x="119" y="123"/>
                  <a:pt x="111" y="119"/>
                </a:cubicBezTo>
                <a:cubicBezTo>
                  <a:pt x="106" y="116"/>
                  <a:pt x="99" y="119"/>
                  <a:pt x="93" y="119"/>
                </a:cubicBezTo>
              </a:path>
            </a:pathLst>
          </a:cu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3" name="Freeform 16"/>
          <p:cNvSpPr>
            <a:spLocks/>
          </p:cNvSpPr>
          <p:nvPr/>
        </p:nvSpPr>
        <p:spPr bwMode="auto">
          <a:xfrm>
            <a:off x="6775078" y="2125489"/>
            <a:ext cx="531812" cy="504825"/>
          </a:xfrm>
          <a:custGeom>
            <a:avLst/>
            <a:gdLst>
              <a:gd name="T0" fmla="*/ 2147483647 w 162"/>
              <a:gd name="T1" fmla="*/ 0 h 251"/>
              <a:gd name="T2" fmla="*/ 2147483647 w 162"/>
              <a:gd name="T3" fmla="*/ 2147483647 h 251"/>
              <a:gd name="T4" fmla="*/ 2147483647 w 162"/>
              <a:gd name="T5" fmla="*/ 2147483647 h 251"/>
              <a:gd name="T6" fmla="*/ 2147483647 w 162"/>
              <a:gd name="T7" fmla="*/ 2147483647 h 251"/>
              <a:gd name="T8" fmla="*/ 2147483647 w 162"/>
              <a:gd name="T9" fmla="*/ 2147483647 h 251"/>
              <a:gd name="T10" fmla="*/ 2147483647 w 162"/>
              <a:gd name="T11" fmla="*/ 2147483647 h 251"/>
              <a:gd name="T12" fmla="*/ 2147483647 w 162"/>
              <a:gd name="T13" fmla="*/ 2147483647 h 251"/>
              <a:gd name="T14" fmla="*/ 2147483647 w 162"/>
              <a:gd name="T15" fmla="*/ 2147483647 h 251"/>
              <a:gd name="T16" fmla="*/ 2147483647 w 162"/>
              <a:gd name="T17" fmla="*/ 2147483647 h 251"/>
              <a:gd name="T18" fmla="*/ 2147483647 w 162"/>
              <a:gd name="T19" fmla="*/ 2147483647 h 251"/>
              <a:gd name="T20" fmla="*/ 2147483647 w 162"/>
              <a:gd name="T21" fmla="*/ 2147483647 h 251"/>
              <a:gd name="T22" fmla="*/ 2147483647 w 162"/>
              <a:gd name="T23" fmla="*/ 2147483647 h 25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251"/>
              <a:gd name="T38" fmla="*/ 162 w 162"/>
              <a:gd name="T39" fmla="*/ 251 h 25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251">
                <a:moveTo>
                  <a:pt x="65" y="0"/>
                </a:moveTo>
                <a:cubicBezTo>
                  <a:pt x="91" y="78"/>
                  <a:pt x="85" y="36"/>
                  <a:pt x="74" y="128"/>
                </a:cubicBezTo>
                <a:cubicBezTo>
                  <a:pt x="71" y="119"/>
                  <a:pt x="74" y="103"/>
                  <a:pt x="65" y="101"/>
                </a:cubicBezTo>
                <a:cubicBezTo>
                  <a:pt x="34" y="93"/>
                  <a:pt x="1" y="174"/>
                  <a:pt x="1" y="174"/>
                </a:cubicBezTo>
                <a:cubicBezTo>
                  <a:pt x="14" y="228"/>
                  <a:pt x="0" y="233"/>
                  <a:pt x="56" y="247"/>
                </a:cubicBezTo>
                <a:cubicBezTo>
                  <a:pt x="68" y="244"/>
                  <a:pt x="80" y="238"/>
                  <a:pt x="93" y="238"/>
                </a:cubicBezTo>
                <a:cubicBezTo>
                  <a:pt x="105" y="238"/>
                  <a:pt x="117" y="251"/>
                  <a:pt x="129" y="247"/>
                </a:cubicBezTo>
                <a:cubicBezTo>
                  <a:pt x="139" y="244"/>
                  <a:pt x="141" y="229"/>
                  <a:pt x="147" y="220"/>
                </a:cubicBezTo>
                <a:cubicBezTo>
                  <a:pt x="150" y="199"/>
                  <a:pt x="162" y="177"/>
                  <a:pt x="157" y="156"/>
                </a:cubicBezTo>
                <a:cubicBezTo>
                  <a:pt x="155" y="145"/>
                  <a:pt x="138" y="145"/>
                  <a:pt x="129" y="138"/>
                </a:cubicBezTo>
                <a:cubicBezTo>
                  <a:pt x="122" y="133"/>
                  <a:pt x="119" y="123"/>
                  <a:pt x="111" y="119"/>
                </a:cubicBezTo>
                <a:cubicBezTo>
                  <a:pt x="106" y="116"/>
                  <a:pt x="99" y="119"/>
                  <a:pt x="93" y="119"/>
                </a:cubicBezTo>
              </a:path>
            </a:pathLst>
          </a:cu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" name="Freeform 17"/>
          <p:cNvSpPr>
            <a:spLocks/>
          </p:cNvSpPr>
          <p:nvPr/>
        </p:nvSpPr>
        <p:spPr bwMode="auto">
          <a:xfrm>
            <a:off x="5767015" y="2196926"/>
            <a:ext cx="531813" cy="504825"/>
          </a:xfrm>
          <a:custGeom>
            <a:avLst/>
            <a:gdLst>
              <a:gd name="T0" fmla="*/ 2147483647 w 162"/>
              <a:gd name="T1" fmla="*/ 0 h 251"/>
              <a:gd name="T2" fmla="*/ 2147483647 w 162"/>
              <a:gd name="T3" fmla="*/ 2147483647 h 251"/>
              <a:gd name="T4" fmla="*/ 2147483647 w 162"/>
              <a:gd name="T5" fmla="*/ 2147483647 h 251"/>
              <a:gd name="T6" fmla="*/ 2147483647 w 162"/>
              <a:gd name="T7" fmla="*/ 2147483647 h 251"/>
              <a:gd name="T8" fmla="*/ 2147483647 w 162"/>
              <a:gd name="T9" fmla="*/ 2147483647 h 251"/>
              <a:gd name="T10" fmla="*/ 2147483647 w 162"/>
              <a:gd name="T11" fmla="*/ 2147483647 h 251"/>
              <a:gd name="T12" fmla="*/ 2147483647 w 162"/>
              <a:gd name="T13" fmla="*/ 2147483647 h 251"/>
              <a:gd name="T14" fmla="*/ 2147483647 w 162"/>
              <a:gd name="T15" fmla="*/ 2147483647 h 251"/>
              <a:gd name="T16" fmla="*/ 2147483647 w 162"/>
              <a:gd name="T17" fmla="*/ 2147483647 h 251"/>
              <a:gd name="T18" fmla="*/ 2147483647 w 162"/>
              <a:gd name="T19" fmla="*/ 2147483647 h 251"/>
              <a:gd name="T20" fmla="*/ 2147483647 w 162"/>
              <a:gd name="T21" fmla="*/ 2147483647 h 251"/>
              <a:gd name="T22" fmla="*/ 2147483647 w 162"/>
              <a:gd name="T23" fmla="*/ 2147483647 h 25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251"/>
              <a:gd name="T38" fmla="*/ 162 w 162"/>
              <a:gd name="T39" fmla="*/ 251 h 25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251">
                <a:moveTo>
                  <a:pt x="65" y="0"/>
                </a:moveTo>
                <a:cubicBezTo>
                  <a:pt x="91" y="78"/>
                  <a:pt x="85" y="36"/>
                  <a:pt x="74" y="128"/>
                </a:cubicBezTo>
                <a:cubicBezTo>
                  <a:pt x="71" y="119"/>
                  <a:pt x="74" y="103"/>
                  <a:pt x="65" y="101"/>
                </a:cubicBezTo>
                <a:cubicBezTo>
                  <a:pt x="34" y="93"/>
                  <a:pt x="1" y="174"/>
                  <a:pt x="1" y="174"/>
                </a:cubicBezTo>
                <a:cubicBezTo>
                  <a:pt x="14" y="228"/>
                  <a:pt x="0" y="233"/>
                  <a:pt x="56" y="247"/>
                </a:cubicBezTo>
                <a:cubicBezTo>
                  <a:pt x="68" y="244"/>
                  <a:pt x="80" y="238"/>
                  <a:pt x="93" y="238"/>
                </a:cubicBezTo>
                <a:cubicBezTo>
                  <a:pt x="105" y="238"/>
                  <a:pt x="117" y="251"/>
                  <a:pt x="129" y="247"/>
                </a:cubicBezTo>
                <a:cubicBezTo>
                  <a:pt x="139" y="244"/>
                  <a:pt x="141" y="229"/>
                  <a:pt x="147" y="220"/>
                </a:cubicBezTo>
                <a:cubicBezTo>
                  <a:pt x="150" y="199"/>
                  <a:pt x="162" y="177"/>
                  <a:pt x="157" y="156"/>
                </a:cubicBezTo>
                <a:cubicBezTo>
                  <a:pt x="155" y="145"/>
                  <a:pt x="138" y="145"/>
                  <a:pt x="129" y="138"/>
                </a:cubicBezTo>
                <a:cubicBezTo>
                  <a:pt x="122" y="133"/>
                  <a:pt x="119" y="123"/>
                  <a:pt x="111" y="119"/>
                </a:cubicBezTo>
                <a:cubicBezTo>
                  <a:pt x="106" y="116"/>
                  <a:pt x="99" y="119"/>
                  <a:pt x="93" y="119"/>
                </a:cubicBezTo>
              </a:path>
            </a:pathLst>
          </a:cu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07E52-8C2F-2341-9D7D-136ADCE662A2}" type="datetime1">
              <a:rPr lang="es-EC" smtClean="0"/>
              <a:pPr/>
              <a:t>1/5/15</a:t>
            </a:fld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2237764" y="3895890"/>
            <a:ext cx="2624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dirty="0" smtClean="0">
                <a:solidFill>
                  <a:srgbClr val="FF0000"/>
                </a:solidFill>
              </a:rPr>
              <a:t>Relación con hijos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2084535" y="2260982"/>
            <a:ext cx="2166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FF0000"/>
                </a:solidFill>
              </a:rPr>
              <a:t>¿Cómo nos ven?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27" name="CuadroTexto 26"/>
          <p:cNvSpPr txBox="1"/>
          <p:nvPr/>
        </p:nvSpPr>
        <p:spPr>
          <a:xfrm>
            <a:off x="6343278" y="963994"/>
            <a:ext cx="2729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FF0000"/>
                </a:solidFill>
              </a:rPr>
              <a:t>Mi alegría y felicidad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2084535" y="6233174"/>
            <a:ext cx="4114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FF0000"/>
                </a:solidFill>
              </a:rPr>
              <a:t>Lo que soy y llevo a la mi familia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29" name="CuadroTexto 28"/>
          <p:cNvSpPr txBox="1"/>
          <p:nvPr/>
        </p:nvSpPr>
        <p:spPr>
          <a:xfrm>
            <a:off x="5640622" y="4546450"/>
            <a:ext cx="2946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FF0000"/>
                </a:solidFill>
              </a:rPr>
              <a:t>Mi vida de familia</a:t>
            </a:r>
            <a:endParaRPr lang="es-ES" dirty="0">
              <a:solidFill>
                <a:srgbClr val="FF0000"/>
              </a:solidFill>
            </a:endParaRPr>
          </a:p>
        </p:txBody>
      </p:sp>
      <p:pic>
        <p:nvPicPr>
          <p:cNvPr id="33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1160" r="31160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1934821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3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3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1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5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9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3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3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5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000"/>
                            </p:stCondLst>
                            <p:childTnLst>
                              <p:par>
                                <p:cTn id="87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9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000"/>
                            </p:stCondLst>
                            <p:childTnLst>
                              <p:par>
                                <p:cTn id="91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3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7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800" dirty="0" smtClean="0"/>
              <a:t>Saber dialogar</a:t>
            </a:r>
            <a:endParaRPr lang="es-ES" sz="48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D1C9-EC16-C549-82FA-0F6030B2BB87}" type="datetime1">
              <a:rPr lang="es-EC" smtClean="0"/>
              <a:t>1/5/15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4294967295"/>
          </p:nvPr>
        </p:nvSpPr>
        <p:spPr>
          <a:xfrm>
            <a:off x="2178423" y="6356350"/>
            <a:ext cx="4926852" cy="36512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57</a:t>
            </a:fld>
            <a:endParaRPr lang="es-ES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 rot="16200000">
            <a:off x="1220104" y="3136791"/>
            <a:ext cx="213915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s-ES" sz="2800" dirty="0">
                <a:solidFill>
                  <a:srgbClr val="103154"/>
                </a:solidFill>
                <a:latin typeface="+mj-lt"/>
              </a:rPr>
              <a:t>EXPRESIÓN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5155242" y="6096794"/>
            <a:ext cx="27368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s-ES" sz="2800" dirty="0">
                <a:solidFill>
                  <a:srgbClr val="103154"/>
                </a:solidFill>
                <a:latin typeface="+mj-lt"/>
              </a:rPr>
              <a:t>RECEPCIÓN</a:t>
            </a:r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 flipV="1">
            <a:off x="2537320" y="2081213"/>
            <a:ext cx="0" cy="3997325"/>
          </a:xfrm>
          <a:prstGeom prst="line">
            <a:avLst/>
          </a:prstGeom>
          <a:noFill/>
          <a:ln w="889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>
            <a:off x="2537320" y="6078538"/>
            <a:ext cx="5545137" cy="0"/>
          </a:xfrm>
          <a:prstGeom prst="line">
            <a:avLst/>
          </a:prstGeom>
          <a:noFill/>
          <a:ln w="889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2824657" y="2565400"/>
            <a:ext cx="18002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800" i="1" dirty="0">
                <a:solidFill>
                  <a:srgbClr val="103154"/>
                </a:solidFill>
                <a:latin typeface="Arial Black" charset="0"/>
              </a:rPr>
              <a:t>TIRANO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5921870" y="5534818"/>
            <a:ext cx="18002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1800" i="1" dirty="0">
                <a:solidFill>
                  <a:srgbClr val="103154"/>
                </a:solidFill>
                <a:latin typeface="Arial Black" charset="0"/>
              </a:rPr>
              <a:t>VÍCTIMA</a:t>
            </a:r>
          </a:p>
        </p:txBody>
      </p:sp>
      <p:sp>
        <p:nvSpPr>
          <p:cNvPr id="14" name="Oval 9"/>
          <p:cNvSpPr>
            <a:spLocks noChangeArrowheads="1"/>
          </p:cNvSpPr>
          <p:nvPr/>
        </p:nvSpPr>
        <p:spPr bwMode="auto">
          <a:xfrm>
            <a:off x="3113582" y="4638675"/>
            <a:ext cx="863600" cy="4318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s-ES">
                <a:solidFill>
                  <a:srgbClr val="103154"/>
                </a:solidFill>
                <a:latin typeface="Arial Black" charset="0"/>
              </a:rPr>
              <a:t>X</a:t>
            </a:r>
          </a:p>
        </p:txBody>
      </p:sp>
      <p:sp>
        <p:nvSpPr>
          <p:cNvPr id="15" name="Oval 10"/>
          <p:cNvSpPr>
            <a:spLocks noChangeArrowheads="1"/>
          </p:cNvSpPr>
          <p:nvPr/>
        </p:nvSpPr>
        <p:spPr bwMode="auto">
          <a:xfrm>
            <a:off x="3329482" y="4854575"/>
            <a:ext cx="863600" cy="4318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s-ES">
                <a:solidFill>
                  <a:srgbClr val="103154"/>
                </a:solidFill>
                <a:latin typeface="Arial Black" charset="0"/>
              </a:rPr>
              <a:t>X</a:t>
            </a:r>
          </a:p>
        </p:txBody>
      </p:sp>
      <p:sp>
        <p:nvSpPr>
          <p:cNvPr id="16" name="Oval 11"/>
          <p:cNvSpPr>
            <a:spLocks noChangeArrowheads="1"/>
          </p:cNvSpPr>
          <p:nvPr/>
        </p:nvSpPr>
        <p:spPr bwMode="auto">
          <a:xfrm>
            <a:off x="2753220" y="4854575"/>
            <a:ext cx="863600" cy="4318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s-ES">
                <a:solidFill>
                  <a:srgbClr val="103154"/>
                </a:solidFill>
                <a:latin typeface="Arial Black" charset="0"/>
              </a:rPr>
              <a:t>X</a:t>
            </a:r>
          </a:p>
        </p:txBody>
      </p:sp>
      <p:sp>
        <p:nvSpPr>
          <p:cNvPr id="17" name="Oval 12"/>
          <p:cNvSpPr>
            <a:spLocks noChangeArrowheads="1"/>
          </p:cNvSpPr>
          <p:nvPr/>
        </p:nvSpPr>
        <p:spPr bwMode="auto">
          <a:xfrm>
            <a:off x="3761282" y="5286375"/>
            <a:ext cx="863600" cy="4318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s-ES">
                <a:solidFill>
                  <a:srgbClr val="103154"/>
                </a:solidFill>
                <a:latin typeface="Arial Black" charset="0"/>
              </a:rPr>
              <a:t>X</a:t>
            </a:r>
          </a:p>
        </p:txBody>
      </p:sp>
      <p:sp>
        <p:nvSpPr>
          <p:cNvPr id="18" name="Oval 13"/>
          <p:cNvSpPr>
            <a:spLocks noChangeArrowheads="1"/>
          </p:cNvSpPr>
          <p:nvPr/>
        </p:nvSpPr>
        <p:spPr bwMode="auto">
          <a:xfrm>
            <a:off x="3977182" y="5214938"/>
            <a:ext cx="863600" cy="4318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s-ES">
                <a:solidFill>
                  <a:srgbClr val="103154"/>
                </a:solidFill>
                <a:latin typeface="Arial Black" charset="0"/>
              </a:rPr>
              <a:t>X</a:t>
            </a:r>
          </a:p>
        </p:txBody>
      </p:sp>
      <p:sp>
        <p:nvSpPr>
          <p:cNvPr id="19" name="Oval 14"/>
          <p:cNvSpPr>
            <a:spLocks noChangeArrowheads="1"/>
          </p:cNvSpPr>
          <p:nvPr/>
        </p:nvSpPr>
        <p:spPr bwMode="auto">
          <a:xfrm>
            <a:off x="4193082" y="5430838"/>
            <a:ext cx="863600" cy="4318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s-ES">
                <a:solidFill>
                  <a:srgbClr val="103154"/>
                </a:solidFill>
                <a:latin typeface="Arial Black" charset="0"/>
              </a:rPr>
              <a:t>X</a:t>
            </a:r>
          </a:p>
        </p:txBody>
      </p:sp>
      <p:sp>
        <p:nvSpPr>
          <p:cNvPr id="20" name="Freeform 15"/>
          <p:cNvSpPr>
            <a:spLocks/>
          </p:cNvSpPr>
          <p:nvPr/>
        </p:nvSpPr>
        <p:spPr bwMode="auto">
          <a:xfrm>
            <a:off x="2176957" y="4483971"/>
            <a:ext cx="2816225" cy="2255838"/>
          </a:xfrm>
          <a:custGeom>
            <a:avLst/>
            <a:gdLst>
              <a:gd name="T0" fmla="*/ 2147483647 w 2257"/>
              <a:gd name="T1" fmla="*/ 2147483647 h 1668"/>
              <a:gd name="T2" fmla="*/ 2147483647 w 2257"/>
              <a:gd name="T3" fmla="*/ 2147483647 h 1668"/>
              <a:gd name="T4" fmla="*/ 2147483647 w 2257"/>
              <a:gd name="T5" fmla="*/ 2147483647 h 1668"/>
              <a:gd name="T6" fmla="*/ 2147483647 w 2257"/>
              <a:gd name="T7" fmla="*/ 2147483647 h 1668"/>
              <a:gd name="T8" fmla="*/ 2147483647 w 2257"/>
              <a:gd name="T9" fmla="*/ 2147483647 h 1668"/>
              <a:gd name="T10" fmla="*/ 2147483647 w 2257"/>
              <a:gd name="T11" fmla="*/ 0 h 1668"/>
              <a:gd name="T12" fmla="*/ 2147483647 w 2257"/>
              <a:gd name="T13" fmla="*/ 2147483647 h 1668"/>
              <a:gd name="T14" fmla="*/ 2147483647 w 2257"/>
              <a:gd name="T15" fmla="*/ 2147483647 h 1668"/>
              <a:gd name="T16" fmla="*/ 2147483647 w 2257"/>
              <a:gd name="T17" fmla="*/ 2147483647 h 1668"/>
              <a:gd name="T18" fmla="*/ 2147483647 w 2257"/>
              <a:gd name="T19" fmla="*/ 2147483647 h 1668"/>
              <a:gd name="T20" fmla="*/ 2147483647 w 2257"/>
              <a:gd name="T21" fmla="*/ 2147483647 h 1668"/>
              <a:gd name="T22" fmla="*/ 2147483647 w 2257"/>
              <a:gd name="T23" fmla="*/ 2147483647 h 1668"/>
              <a:gd name="T24" fmla="*/ 2147483647 w 2257"/>
              <a:gd name="T25" fmla="*/ 2147483647 h 1668"/>
              <a:gd name="T26" fmla="*/ 2147483647 w 2257"/>
              <a:gd name="T27" fmla="*/ 2147483647 h 1668"/>
              <a:gd name="T28" fmla="*/ 2147483647 w 2257"/>
              <a:gd name="T29" fmla="*/ 2147483647 h 1668"/>
              <a:gd name="T30" fmla="*/ 2147483647 w 2257"/>
              <a:gd name="T31" fmla="*/ 2147483647 h 1668"/>
              <a:gd name="T32" fmla="*/ 2147483647 w 2257"/>
              <a:gd name="T33" fmla="*/ 2147483647 h 1668"/>
              <a:gd name="T34" fmla="*/ 2147483647 w 2257"/>
              <a:gd name="T35" fmla="*/ 2147483647 h 1668"/>
              <a:gd name="T36" fmla="*/ 2147483647 w 2257"/>
              <a:gd name="T37" fmla="*/ 2147483647 h 1668"/>
              <a:gd name="T38" fmla="*/ 2147483647 w 2257"/>
              <a:gd name="T39" fmla="*/ 2147483647 h 1668"/>
              <a:gd name="T40" fmla="*/ 2147483647 w 2257"/>
              <a:gd name="T41" fmla="*/ 2147483647 h 1668"/>
              <a:gd name="T42" fmla="*/ 2147483647 w 2257"/>
              <a:gd name="T43" fmla="*/ 2147483647 h 1668"/>
              <a:gd name="T44" fmla="*/ 2147483647 w 2257"/>
              <a:gd name="T45" fmla="*/ 2147483647 h 1668"/>
              <a:gd name="T46" fmla="*/ 2147483647 w 2257"/>
              <a:gd name="T47" fmla="*/ 2147483647 h 1668"/>
              <a:gd name="T48" fmla="*/ 2147483647 w 2257"/>
              <a:gd name="T49" fmla="*/ 2147483647 h 1668"/>
              <a:gd name="T50" fmla="*/ 2147483647 w 2257"/>
              <a:gd name="T51" fmla="*/ 2147483647 h 1668"/>
              <a:gd name="T52" fmla="*/ 2147483647 w 2257"/>
              <a:gd name="T53" fmla="*/ 2147483647 h 1668"/>
              <a:gd name="T54" fmla="*/ 2147483647 w 2257"/>
              <a:gd name="T55" fmla="*/ 2147483647 h 1668"/>
              <a:gd name="T56" fmla="*/ 2147483647 w 2257"/>
              <a:gd name="T57" fmla="*/ 2147483647 h 1668"/>
              <a:gd name="T58" fmla="*/ 2147483647 w 2257"/>
              <a:gd name="T59" fmla="*/ 2147483647 h 1668"/>
              <a:gd name="T60" fmla="*/ 2147483647 w 2257"/>
              <a:gd name="T61" fmla="*/ 2147483647 h 1668"/>
              <a:gd name="T62" fmla="*/ 2147483647 w 2257"/>
              <a:gd name="T63" fmla="*/ 2147483647 h 1668"/>
              <a:gd name="T64" fmla="*/ 2147483647 w 2257"/>
              <a:gd name="T65" fmla="*/ 2147483647 h 1668"/>
              <a:gd name="T66" fmla="*/ 2147483647 w 2257"/>
              <a:gd name="T67" fmla="*/ 2147483647 h 1668"/>
              <a:gd name="T68" fmla="*/ 2147483647 w 2257"/>
              <a:gd name="T69" fmla="*/ 2147483647 h 1668"/>
              <a:gd name="T70" fmla="*/ 2147483647 w 2257"/>
              <a:gd name="T71" fmla="*/ 2147483647 h 1668"/>
              <a:gd name="T72" fmla="*/ 2147483647 w 2257"/>
              <a:gd name="T73" fmla="*/ 2147483647 h 1668"/>
              <a:gd name="T74" fmla="*/ 2147483647 w 2257"/>
              <a:gd name="T75" fmla="*/ 2147483647 h 1668"/>
              <a:gd name="T76" fmla="*/ 2147483647 w 2257"/>
              <a:gd name="T77" fmla="*/ 2147483647 h 1668"/>
              <a:gd name="T78" fmla="*/ 2147483647 w 2257"/>
              <a:gd name="T79" fmla="*/ 2147483647 h 166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2257"/>
              <a:gd name="T121" fmla="*/ 0 h 1668"/>
              <a:gd name="T122" fmla="*/ 2257 w 2257"/>
              <a:gd name="T123" fmla="*/ 1668 h 1668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2257" h="1668">
                <a:moveTo>
                  <a:pt x="157" y="430"/>
                </a:moveTo>
                <a:cubicBezTo>
                  <a:pt x="202" y="385"/>
                  <a:pt x="259" y="378"/>
                  <a:pt x="311" y="344"/>
                </a:cubicBezTo>
                <a:cubicBezTo>
                  <a:pt x="349" y="319"/>
                  <a:pt x="396" y="281"/>
                  <a:pt x="440" y="267"/>
                </a:cubicBezTo>
                <a:cubicBezTo>
                  <a:pt x="473" y="236"/>
                  <a:pt x="506" y="230"/>
                  <a:pt x="544" y="207"/>
                </a:cubicBezTo>
                <a:cubicBezTo>
                  <a:pt x="648" y="144"/>
                  <a:pt x="749" y="63"/>
                  <a:pt x="870" y="35"/>
                </a:cubicBezTo>
                <a:cubicBezTo>
                  <a:pt x="899" y="15"/>
                  <a:pt x="922" y="9"/>
                  <a:pt x="956" y="0"/>
                </a:cubicBezTo>
                <a:cubicBezTo>
                  <a:pt x="1068" y="3"/>
                  <a:pt x="1180" y="4"/>
                  <a:pt x="1292" y="9"/>
                </a:cubicBezTo>
                <a:cubicBezTo>
                  <a:pt x="1348" y="12"/>
                  <a:pt x="1305" y="17"/>
                  <a:pt x="1352" y="35"/>
                </a:cubicBezTo>
                <a:cubicBezTo>
                  <a:pt x="1381" y="46"/>
                  <a:pt x="1424" y="53"/>
                  <a:pt x="1455" y="60"/>
                </a:cubicBezTo>
                <a:cubicBezTo>
                  <a:pt x="1506" y="95"/>
                  <a:pt x="1550" y="96"/>
                  <a:pt x="1601" y="121"/>
                </a:cubicBezTo>
                <a:cubicBezTo>
                  <a:pt x="1661" y="151"/>
                  <a:pt x="1594" y="128"/>
                  <a:pt x="1653" y="146"/>
                </a:cubicBezTo>
                <a:cubicBezTo>
                  <a:pt x="1684" y="179"/>
                  <a:pt x="1713" y="187"/>
                  <a:pt x="1756" y="198"/>
                </a:cubicBezTo>
                <a:cubicBezTo>
                  <a:pt x="1784" y="216"/>
                  <a:pt x="1813" y="225"/>
                  <a:pt x="1842" y="241"/>
                </a:cubicBezTo>
                <a:cubicBezTo>
                  <a:pt x="1879" y="262"/>
                  <a:pt x="1913" y="287"/>
                  <a:pt x="1953" y="301"/>
                </a:cubicBezTo>
                <a:cubicBezTo>
                  <a:pt x="1975" y="322"/>
                  <a:pt x="1993" y="334"/>
                  <a:pt x="2022" y="344"/>
                </a:cubicBezTo>
                <a:cubicBezTo>
                  <a:pt x="2129" y="476"/>
                  <a:pt x="1982" y="302"/>
                  <a:pt x="2100" y="421"/>
                </a:cubicBezTo>
                <a:cubicBezTo>
                  <a:pt x="2164" y="486"/>
                  <a:pt x="2089" y="433"/>
                  <a:pt x="2151" y="473"/>
                </a:cubicBezTo>
                <a:cubicBezTo>
                  <a:pt x="2176" y="510"/>
                  <a:pt x="2196" y="548"/>
                  <a:pt x="2220" y="585"/>
                </a:cubicBezTo>
                <a:cubicBezTo>
                  <a:pt x="2243" y="694"/>
                  <a:pt x="2257" y="833"/>
                  <a:pt x="2194" y="929"/>
                </a:cubicBezTo>
                <a:cubicBezTo>
                  <a:pt x="2171" y="997"/>
                  <a:pt x="2130" y="1115"/>
                  <a:pt x="2082" y="1161"/>
                </a:cubicBezTo>
                <a:cubicBezTo>
                  <a:pt x="2066" y="1212"/>
                  <a:pt x="2028" y="1242"/>
                  <a:pt x="1996" y="1281"/>
                </a:cubicBezTo>
                <a:cubicBezTo>
                  <a:pt x="1939" y="1350"/>
                  <a:pt x="1883" y="1419"/>
                  <a:pt x="1816" y="1479"/>
                </a:cubicBezTo>
                <a:cubicBezTo>
                  <a:pt x="1798" y="1495"/>
                  <a:pt x="1785" y="1519"/>
                  <a:pt x="1764" y="1530"/>
                </a:cubicBezTo>
                <a:cubicBezTo>
                  <a:pt x="1725" y="1551"/>
                  <a:pt x="1687" y="1563"/>
                  <a:pt x="1644" y="1573"/>
                </a:cubicBezTo>
                <a:cubicBezTo>
                  <a:pt x="1621" y="1589"/>
                  <a:pt x="1585" y="1618"/>
                  <a:pt x="1558" y="1625"/>
                </a:cubicBezTo>
                <a:cubicBezTo>
                  <a:pt x="1524" y="1634"/>
                  <a:pt x="1455" y="1642"/>
                  <a:pt x="1455" y="1642"/>
                </a:cubicBezTo>
                <a:cubicBezTo>
                  <a:pt x="1386" y="1666"/>
                  <a:pt x="1338" y="1663"/>
                  <a:pt x="1257" y="1668"/>
                </a:cubicBezTo>
                <a:cubicBezTo>
                  <a:pt x="1131" y="1665"/>
                  <a:pt x="1005" y="1664"/>
                  <a:pt x="879" y="1659"/>
                </a:cubicBezTo>
                <a:cubicBezTo>
                  <a:pt x="840" y="1657"/>
                  <a:pt x="799" y="1607"/>
                  <a:pt x="767" y="1591"/>
                </a:cubicBezTo>
                <a:cubicBezTo>
                  <a:pt x="723" y="1569"/>
                  <a:pt x="683" y="1557"/>
                  <a:pt x="638" y="1539"/>
                </a:cubicBezTo>
                <a:cubicBezTo>
                  <a:pt x="543" y="1444"/>
                  <a:pt x="682" y="1574"/>
                  <a:pt x="578" y="1505"/>
                </a:cubicBezTo>
                <a:cubicBezTo>
                  <a:pt x="515" y="1463"/>
                  <a:pt x="555" y="1474"/>
                  <a:pt x="518" y="1444"/>
                </a:cubicBezTo>
                <a:cubicBezTo>
                  <a:pt x="459" y="1396"/>
                  <a:pt x="529" y="1464"/>
                  <a:pt x="458" y="1402"/>
                </a:cubicBezTo>
                <a:cubicBezTo>
                  <a:pt x="375" y="1329"/>
                  <a:pt x="322" y="1263"/>
                  <a:pt x="225" y="1204"/>
                </a:cubicBezTo>
                <a:cubicBezTo>
                  <a:pt x="189" y="1153"/>
                  <a:pt x="204" y="1152"/>
                  <a:pt x="148" y="1118"/>
                </a:cubicBezTo>
                <a:cubicBezTo>
                  <a:pt x="97" y="1046"/>
                  <a:pt x="120" y="1078"/>
                  <a:pt x="79" y="1023"/>
                </a:cubicBezTo>
                <a:cubicBezTo>
                  <a:pt x="49" y="983"/>
                  <a:pt x="40" y="928"/>
                  <a:pt x="11" y="886"/>
                </a:cubicBezTo>
                <a:cubicBezTo>
                  <a:pt x="0" y="794"/>
                  <a:pt x="1" y="701"/>
                  <a:pt x="45" y="619"/>
                </a:cubicBezTo>
                <a:cubicBezTo>
                  <a:pt x="65" y="581"/>
                  <a:pt x="73" y="530"/>
                  <a:pt x="114" y="516"/>
                </a:cubicBezTo>
                <a:cubicBezTo>
                  <a:pt x="154" y="454"/>
                  <a:pt x="143" y="484"/>
                  <a:pt x="157" y="430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1" name="Text Box 16"/>
          <p:cNvSpPr txBox="1">
            <a:spLocks noChangeArrowheads="1"/>
          </p:cNvSpPr>
          <p:nvPr/>
        </p:nvSpPr>
        <p:spPr bwMode="auto">
          <a:xfrm>
            <a:off x="2670841" y="5763356"/>
            <a:ext cx="194993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1800" i="1" dirty="0">
                <a:solidFill>
                  <a:srgbClr val="103154"/>
                </a:solidFill>
                <a:latin typeface="+mj-lt"/>
              </a:rPr>
              <a:t>ZONA DE DESCONFIANZA</a:t>
            </a:r>
          </a:p>
        </p:txBody>
      </p:sp>
      <p:sp>
        <p:nvSpPr>
          <p:cNvPr id="22" name="Text Box 17"/>
          <p:cNvSpPr txBox="1">
            <a:spLocks noChangeArrowheads="1"/>
          </p:cNvSpPr>
          <p:nvPr/>
        </p:nvSpPr>
        <p:spPr bwMode="auto">
          <a:xfrm>
            <a:off x="2824657" y="2854325"/>
            <a:ext cx="179611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1800" dirty="0">
                <a:solidFill>
                  <a:srgbClr val="103154"/>
                </a:solidFill>
                <a:latin typeface="Arial" charset="0"/>
              </a:rPr>
              <a:t>Quien expresa mucho,</a:t>
            </a:r>
          </a:p>
          <a:p>
            <a:pPr eaLnBrk="1" hangingPunct="1"/>
            <a:r>
              <a:rPr lang="es-ES" sz="1800" dirty="0">
                <a:solidFill>
                  <a:srgbClr val="103154"/>
                </a:solidFill>
                <a:latin typeface="Arial" charset="0"/>
              </a:rPr>
              <a:t>y no recibe</a:t>
            </a:r>
          </a:p>
        </p:txBody>
      </p:sp>
      <p:sp>
        <p:nvSpPr>
          <p:cNvPr id="23" name="Text Box 18"/>
          <p:cNvSpPr txBox="1">
            <a:spLocks noChangeArrowheads="1"/>
          </p:cNvSpPr>
          <p:nvPr/>
        </p:nvSpPr>
        <p:spPr bwMode="auto">
          <a:xfrm>
            <a:off x="5994895" y="4254410"/>
            <a:ext cx="17272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es-ES" sz="1800" dirty="0">
                <a:solidFill>
                  <a:srgbClr val="103154"/>
                </a:solidFill>
                <a:latin typeface="Arial" charset="0"/>
              </a:rPr>
              <a:t>Quien recibe todo,</a:t>
            </a:r>
          </a:p>
          <a:p>
            <a:pPr algn="r" eaLnBrk="1" hangingPunct="1"/>
            <a:r>
              <a:rPr lang="es-ES" sz="1800" dirty="0">
                <a:solidFill>
                  <a:srgbClr val="103154"/>
                </a:solidFill>
                <a:latin typeface="Arial" charset="0"/>
              </a:rPr>
              <a:t>pero no expresa nada</a:t>
            </a:r>
          </a:p>
        </p:txBody>
      </p:sp>
      <p:sp>
        <p:nvSpPr>
          <p:cNvPr id="24" name="Oval 19"/>
          <p:cNvSpPr>
            <a:spLocks noChangeArrowheads="1"/>
          </p:cNvSpPr>
          <p:nvPr/>
        </p:nvSpPr>
        <p:spPr bwMode="auto">
          <a:xfrm>
            <a:off x="7145832" y="2478088"/>
            <a:ext cx="863600" cy="4318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s-ES">
                <a:solidFill>
                  <a:srgbClr val="103154"/>
                </a:solidFill>
                <a:latin typeface="Arial Black" charset="0"/>
              </a:rPr>
              <a:t>X</a:t>
            </a:r>
          </a:p>
        </p:txBody>
      </p:sp>
      <p:sp>
        <p:nvSpPr>
          <p:cNvPr id="25" name="Oval 20"/>
          <p:cNvSpPr>
            <a:spLocks noChangeArrowheads="1"/>
          </p:cNvSpPr>
          <p:nvPr/>
        </p:nvSpPr>
        <p:spPr bwMode="auto">
          <a:xfrm>
            <a:off x="7217270" y="2262188"/>
            <a:ext cx="863600" cy="4318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s-ES">
                <a:solidFill>
                  <a:srgbClr val="103154"/>
                </a:solidFill>
                <a:latin typeface="Arial Black" charset="0"/>
              </a:rPr>
              <a:t>X</a:t>
            </a:r>
          </a:p>
        </p:txBody>
      </p:sp>
      <p:sp>
        <p:nvSpPr>
          <p:cNvPr id="26" name="Oval 21"/>
          <p:cNvSpPr>
            <a:spLocks noChangeArrowheads="1"/>
          </p:cNvSpPr>
          <p:nvPr/>
        </p:nvSpPr>
        <p:spPr bwMode="auto">
          <a:xfrm>
            <a:off x="6929932" y="2406650"/>
            <a:ext cx="863600" cy="4318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s-ES">
                <a:solidFill>
                  <a:srgbClr val="103154"/>
                </a:solidFill>
                <a:latin typeface="Arial Black" charset="0"/>
              </a:rPr>
              <a:t>X</a:t>
            </a:r>
          </a:p>
        </p:txBody>
      </p:sp>
      <p:sp>
        <p:nvSpPr>
          <p:cNvPr id="27" name="Freeform 22"/>
          <p:cNvSpPr>
            <a:spLocks/>
          </p:cNvSpPr>
          <p:nvPr/>
        </p:nvSpPr>
        <p:spPr bwMode="auto">
          <a:xfrm>
            <a:off x="6785470" y="2168680"/>
            <a:ext cx="2070100" cy="1511300"/>
          </a:xfrm>
          <a:custGeom>
            <a:avLst/>
            <a:gdLst>
              <a:gd name="T0" fmla="*/ 2147483647 w 2257"/>
              <a:gd name="T1" fmla="*/ 2147483647 h 1668"/>
              <a:gd name="T2" fmla="*/ 2147483647 w 2257"/>
              <a:gd name="T3" fmla="*/ 2147483647 h 1668"/>
              <a:gd name="T4" fmla="*/ 2147483647 w 2257"/>
              <a:gd name="T5" fmla="*/ 2147483647 h 1668"/>
              <a:gd name="T6" fmla="*/ 2147483647 w 2257"/>
              <a:gd name="T7" fmla="*/ 2147483647 h 1668"/>
              <a:gd name="T8" fmla="*/ 2147483647 w 2257"/>
              <a:gd name="T9" fmla="*/ 2147483647 h 1668"/>
              <a:gd name="T10" fmla="*/ 2147483647 w 2257"/>
              <a:gd name="T11" fmla="*/ 0 h 1668"/>
              <a:gd name="T12" fmla="*/ 2147483647 w 2257"/>
              <a:gd name="T13" fmla="*/ 2147483647 h 1668"/>
              <a:gd name="T14" fmla="*/ 2147483647 w 2257"/>
              <a:gd name="T15" fmla="*/ 2147483647 h 1668"/>
              <a:gd name="T16" fmla="*/ 2147483647 w 2257"/>
              <a:gd name="T17" fmla="*/ 2147483647 h 1668"/>
              <a:gd name="T18" fmla="*/ 2147483647 w 2257"/>
              <a:gd name="T19" fmla="*/ 2147483647 h 1668"/>
              <a:gd name="T20" fmla="*/ 2147483647 w 2257"/>
              <a:gd name="T21" fmla="*/ 2147483647 h 1668"/>
              <a:gd name="T22" fmla="*/ 2147483647 w 2257"/>
              <a:gd name="T23" fmla="*/ 2147483647 h 1668"/>
              <a:gd name="T24" fmla="*/ 2147483647 w 2257"/>
              <a:gd name="T25" fmla="*/ 2147483647 h 1668"/>
              <a:gd name="T26" fmla="*/ 2147483647 w 2257"/>
              <a:gd name="T27" fmla="*/ 2147483647 h 1668"/>
              <a:gd name="T28" fmla="*/ 2147483647 w 2257"/>
              <a:gd name="T29" fmla="*/ 2147483647 h 1668"/>
              <a:gd name="T30" fmla="*/ 2147483647 w 2257"/>
              <a:gd name="T31" fmla="*/ 2147483647 h 1668"/>
              <a:gd name="T32" fmla="*/ 2147483647 w 2257"/>
              <a:gd name="T33" fmla="*/ 2147483647 h 1668"/>
              <a:gd name="T34" fmla="*/ 2147483647 w 2257"/>
              <a:gd name="T35" fmla="*/ 2147483647 h 1668"/>
              <a:gd name="T36" fmla="*/ 2147483647 w 2257"/>
              <a:gd name="T37" fmla="*/ 2147483647 h 1668"/>
              <a:gd name="T38" fmla="*/ 2147483647 w 2257"/>
              <a:gd name="T39" fmla="*/ 2147483647 h 1668"/>
              <a:gd name="T40" fmla="*/ 2147483647 w 2257"/>
              <a:gd name="T41" fmla="*/ 2147483647 h 1668"/>
              <a:gd name="T42" fmla="*/ 2147483647 w 2257"/>
              <a:gd name="T43" fmla="*/ 2147483647 h 1668"/>
              <a:gd name="T44" fmla="*/ 2147483647 w 2257"/>
              <a:gd name="T45" fmla="*/ 2147483647 h 1668"/>
              <a:gd name="T46" fmla="*/ 2147483647 w 2257"/>
              <a:gd name="T47" fmla="*/ 2147483647 h 1668"/>
              <a:gd name="T48" fmla="*/ 2147483647 w 2257"/>
              <a:gd name="T49" fmla="*/ 2147483647 h 1668"/>
              <a:gd name="T50" fmla="*/ 2147483647 w 2257"/>
              <a:gd name="T51" fmla="*/ 2147483647 h 1668"/>
              <a:gd name="T52" fmla="*/ 2147483647 w 2257"/>
              <a:gd name="T53" fmla="*/ 2147483647 h 1668"/>
              <a:gd name="T54" fmla="*/ 2147483647 w 2257"/>
              <a:gd name="T55" fmla="*/ 2147483647 h 1668"/>
              <a:gd name="T56" fmla="*/ 2147483647 w 2257"/>
              <a:gd name="T57" fmla="*/ 2147483647 h 1668"/>
              <a:gd name="T58" fmla="*/ 2147483647 w 2257"/>
              <a:gd name="T59" fmla="*/ 2147483647 h 1668"/>
              <a:gd name="T60" fmla="*/ 2147483647 w 2257"/>
              <a:gd name="T61" fmla="*/ 2147483647 h 1668"/>
              <a:gd name="T62" fmla="*/ 2147483647 w 2257"/>
              <a:gd name="T63" fmla="*/ 2147483647 h 1668"/>
              <a:gd name="T64" fmla="*/ 2147483647 w 2257"/>
              <a:gd name="T65" fmla="*/ 2147483647 h 1668"/>
              <a:gd name="T66" fmla="*/ 2147483647 w 2257"/>
              <a:gd name="T67" fmla="*/ 2147483647 h 1668"/>
              <a:gd name="T68" fmla="*/ 2147483647 w 2257"/>
              <a:gd name="T69" fmla="*/ 2147483647 h 1668"/>
              <a:gd name="T70" fmla="*/ 2147483647 w 2257"/>
              <a:gd name="T71" fmla="*/ 2147483647 h 1668"/>
              <a:gd name="T72" fmla="*/ 2147483647 w 2257"/>
              <a:gd name="T73" fmla="*/ 2147483647 h 1668"/>
              <a:gd name="T74" fmla="*/ 2147483647 w 2257"/>
              <a:gd name="T75" fmla="*/ 2147483647 h 1668"/>
              <a:gd name="T76" fmla="*/ 2147483647 w 2257"/>
              <a:gd name="T77" fmla="*/ 2147483647 h 1668"/>
              <a:gd name="T78" fmla="*/ 2147483647 w 2257"/>
              <a:gd name="T79" fmla="*/ 2147483647 h 166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2257"/>
              <a:gd name="T121" fmla="*/ 0 h 1668"/>
              <a:gd name="T122" fmla="*/ 2257 w 2257"/>
              <a:gd name="T123" fmla="*/ 1668 h 1668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2257" h="1668">
                <a:moveTo>
                  <a:pt x="157" y="430"/>
                </a:moveTo>
                <a:cubicBezTo>
                  <a:pt x="202" y="385"/>
                  <a:pt x="259" y="378"/>
                  <a:pt x="311" y="344"/>
                </a:cubicBezTo>
                <a:cubicBezTo>
                  <a:pt x="349" y="319"/>
                  <a:pt x="396" y="281"/>
                  <a:pt x="440" y="267"/>
                </a:cubicBezTo>
                <a:cubicBezTo>
                  <a:pt x="473" y="236"/>
                  <a:pt x="506" y="230"/>
                  <a:pt x="544" y="207"/>
                </a:cubicBezTo>
                <a:cubicBezTo>
                  <a:pt x="648" y="144"/>
                  <a:pt x="749" y="63"/>
                  <a:pt x="870" y="35"/>
                </a:cubicBezTo>
                <a:cubicBezTo>
                  <a:pt x="899" y="15"/>
                  <a:pt x="922" y="9"/>
                  <a:pt x="956" y="0"/>
                </a:cubicBezTo>
                <a:cubicBezTo>
                  <a:pt x="1068" y="3"/>
                  <a:pt x="1180" y="4"/>
                  <a:pt x="1292" y="9"/>
                </a:cubicBezTo>
                <a:cubicBezTo>
                  <a:pt x="1348" y="12"/>
                  <a:pt x="1305" y="17"/>
                  <a:pt x="1352" y="35"/>
                </a:cubicBezTo>
                <a:cubicBezTo>
                  <a:pt x="1381" y="46"/>
                  <a:pt x="1424" y="53"/>
                  <a:pt x="1455" y="60"/>
                </a:cubicBezTo>
                <a:cubicBezTo>
                  <a:pt x="1506" y="95"/>
                  <a:pt x="1550" y="96"/>
                  <a:pt x="1601" y="121"/>
                </a:cubicBezTo>
                <a:cubicBezTo>
                  <a:pt x="1661" y="151"/>
                  <a:pt x="1594" y="128"/>
                  <a:pt x="1653" y="146"/>
                </a:cubicBezTo>
                <a:cubicBezTo>
                  <a:pt x="1684" y="179"/>
                  <a:pt x="1713" y="187"/>
                  <a:pt x="1756" y="198"/>
                </a:cubicBezTo>
                <a:cubicBezTo>
                  <a:pt x="1784" y="216"/>
                  <a:pt x="1813" y="225"/>
                  <a:pt x="1842" y="241"/>
                </a:cubicBezTo>
                <a:cubicBezTo>
                  <a:pt x="1879" y="262"/>
                  <a:pt x="1913" y="287"/>
                  <a:pt x="1953" y="301"/>
                </a:cubicBezTo>
                <a:cubicBezTo>
                  <a:pt x="1975" y="322"/>
                  <a:pt x="1993" y="334"/>
                  <a:pt x="2022" y="344"/>
                </a:cubicBezTo>
                <a:cubicBezTo>
                  <a:pt x="2129" y="476"/>
                  <a:pt x="1982" y="302"/>
                  <a:pt x="2100" y="421"/>
                </a:cubicBezTo>
                <a:cubicBezTo>
                  <a:pt x="2164" y="486"/>
                  <a:pt x="2089" y="433"/>
                  <a:pt x="2151" y="473"/>
                </a:cubicBezTo>
                <a:cubicBezTo>
                  <a:pt x="2176" y="510"/>
                  <a:pt x="2196" y="548"/>
                  <a:pt x="2220" y="585"/>
                </a:cubicBezTo>
                <a:cubicBezTo>
                  <a:pt x="2243" y="694"/>
                  <a:pt x="2257" y="833"/>
                  <a:pt x="2194" y="929"/>
                </a:cubicBezTo>
                <a:cubicBezTo>
                  <a:pt x="2171" y="997"/>
                  <a:pt x="2130" y="1115"/>
                  <a:pt x="2082" y="1161"/>
                </a:cubicBezTo>
                <a:cubicBezTo>
                  <a:pt x="2066" y="1212"/>
                  <a:pt x="2028" y="1242"/>
                  <a:pt x="1996" y="1281"/>
                </a:cubicBezTo>
                <a:cubicBezTo>
                  <a:pt x="1939" y="1350"/>
                  <a:pt x="1883" y="1419"/>
                  <a:pt x="1816" y="1479"/>
                </a:cubicBezTo>
                <a:cubicBezTo>
                  <a:pt x="1798" y="1495"/>
                  <a:pt x="1785" y="1519"/>
                  <a:pt x="1764" y="1530"/>
                </a:cubicBezTo>
                <a:cubicBezTo>
                  <a:pt x="1725" y="1551"/>
                  <a:pt x="1687" y="1563"/>
                  <a:pt x="1644" y="1573"/>
                </a:cubicBezTo>
                <a:cubicBezTo>
                  <a:pt x="1621" y="1589"/>
                  <a:pt x="1585" y="1618"/>
                  <a:pt x="1558" y="1625"/>
                </a:cubicBezTo>
                <a:cubicBezTo>
                  <a:pt x="1524" y="1634"/>
                  <a:pt x="1455" y="1642"/>
                  <a:pt x="1455" y="1642"/>
                </a:cubicBezTo>
                <a:cubicBezTo>
                  <a:pt x="1386" y="1666"/>
                  <a:pt x="1338" y="1663"/>
                  <a:pt x="1257" y="1668"/>
                </a:cubicBezTo>
                <a:cubicBezTo>
                  <a:pt x="1131" y="1665"/>
                  <a:pt x="1005" y="1664"/>
                  <a:pt x="879" y="1659"/>
                </a:cubicBezTo>
                <a:cubicBezTo>
                  <a:pt x="840" y="1657"/>
                  <a:pt x="799" y="1607"/>
                  <a:pt x="767" y="1591"/>
                </a:cubicBezTo>
                <a:cubicBezTo>
                  <a:pt x="723" y="1569"/>
                  <a:pt x="683" y="1557"/>
                  <a:pt x="638" y="1539"/>
                </a:cubicBezTo>
                <a:cubicBezTo>
                  <a:pt x="543" y="1444"/>
                  <a:pt x="682" y="1574"/>
                  <a:pt x="578" y="1505"/>
                </a:cubicBezTo>
                <a:cubicBezTo>
                  <a:pt x="515" y="1463"/>
                  <a:pt x="555" y="1474"/>
                  <a:pt x="518" y="1444"/>
                </a:cubicBezTo>
                <a:cubicBezTo>
                  <a:pt x="459" y="1396"/>
                  <a:pt x="529" y="1464"/>
                  <a:pt x="458" y="1402"/>
                </a:cubicBezTo>
                <a:cubicBezTo>
                  <a:pt x="375" y="1329"/>
                  <a:pt x="322" y="1263"/>
                  <a:pt x="225" y="1204"/>
                </a:cubicBezTo>
                <a:cubicBezTo>
                  <a:pt x="189" y="1153"/>
                  <a:pt x="204" y="1152"/>
                  <a:pt x="148" y="1118"/>
                </a:cubicBezTo>
                <a:cubicBezTo>
                  <a:pt x="97" y="1046"/>
                  <a:pt x="120" y="1078"/>
                  <a:pt x="79" y="1023"/>
                </a:cubicBezTo>
                <a:cubicBezTo>
                  <a:pt x="49" y="983"/>
                  <a:pt x="40" y="928"/>
                  <a:pt x="11" y="886"/>
                </a:cubicBezTo>
                <a:cubicBezTo>
                  <a:pt x="0" y="794"/>
                  <a:pt x="1" y="701"/>
                  <a:pt x="45" y="619"/>
                </a:cubicBezTo>
                <a:cubicBezTo>
                  <a:pt x="65" y="581"/>
                  <a:pt x="73" y="530"/>
                  <a:pt x="114" y="516"/>
                </a:cubicBezTo>
                <a:cubicBezTo>
                  <a:pt x="154" y="454"/>
                  <a:pt x="143" y="484"/>
                  <a:pt x="157" y="430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8" name="Text Box 23"/>
          <p:cNvSpPr txBox="1">
            <a:spLocks noChangeArrowheads="1"/>
          </p:cNvSpPr>
          <p:nvPr/>
        </p:nvSpPr>
        <p:spPr bwMode="auto">
          <a:xfrm>
            <a:off x="6929932" y="2767013"/>
            <a:ext cx="18125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rbe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1800" i="1" dirty="0">
                <a:solidFill>
                  <a:srgbClr val="103154"/>
                </a:solidFill>
                <a:latin typeface="+mj-lt"/>
              </a:rPr>
              <a:t>ZONA DE CONFIANZA</a:t>
            </a:r>
          </a:p>
        </p:txBody>
      </p:sp>
      <p:sp>
        <p:nvSpPr>
          <p:cNvPr id="29" name="Line 24"/>
          <p:cNvSpPr>
            <a:spLocks noChangeShapeType="1"/>
          </p:cNvSpPr>
          <p:nvPr/>
        </p:nvSpPr>
        <p:spPr bwMode="auto">
          <a:xfrm>
            <a:off x="2537320" y="2406650"/>
            <a:ext cx="5256212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0" name="Line 25"/>
          <p:cNvSpPr>
            <a:spLocks noChangeShapeType="1"/>
          </p:cNvSpPr>
          <p:nvPr/>
        </p:nvSpPr>
        <p:spPr bwMode="auto">
          <a:xfrm flipV="1">
            <a:off x="7722095" y="2406650"/>
            <a:ext cx="0" cy="360045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pic>
        <p:nvPicPr>
          <p:cNvPr id="31" name="Marcador de posición de imagen 22" descr="20130526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41" r="33541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370951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3000"/>
                            </p:stCondLst>
                            <p:childTnLst>
                              <p:par>
                                <p:cTn id="4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6000"/>
                            </p:stCondLst>
                            <p:childTnLst>
                              <p:par>
                                <p:cTn id="4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9000"/>
                            </p:stCondLst>
                            <p:childTnLst>
                              <p:par>
                                <p:cTn id="5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2000"/>
                            </p:stCondLst>
                            <p:childTnLst>
                              <p:par>
                                <p:cTn id="5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7000"/>
                            </p:stCondLst>
                            <p:childTnLst>
                              <p:par>
                                <p:cTn id="6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0000"/>
                            </p:stCondLst>
                            <p:childTnLst>
                              <p:par>
                                <p:cTn id="7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3000"/>
                            </p:stCondLst>
                            <p:childTnLst>
                              <p:par>
                                <p:cTn id="7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6000"/>
                            </p:stCondLst>
                            <p:childTnLst>
                              <p:par>
                                <p:cTn id="8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9000"/>
                            </p:stCondLst>
                            <p:childTnLst>
                              <p:par>
                                <p:cTn id="8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2000"/>
                            </p:stCondLst>
                            <p:childTnLst>
                              <p:par>
                                <p:cTn id="9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75000"/>
                            </p:stCondLst>
                            <p:childTnLst>
                              <p:par>
                                <p:cTn id="9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  <p:bldP spid="11" grpId="0" animBg="1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 animBg="1"/>
      <p:bldP spid="21" grpId="0"/>
      <p:bldP spid="22" grpId="0"/>
      <p:bldP spid="23" grpId="0"/>
      <p:bldP spid="24" grpId="0"/>
      <p:bldP spid="25" grpId="0"/>
      <p:bldP spid="26" grpId="0"/>
      <p:bldP spid="27" grpId="0" animBg="1"/>
      <p:bldP spid="28" grpId="0"/>
      <p:bldP spid="29" grpId="0" animBg="1"/>
      <p:bldP spid="30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800" dirty="0" smtClean="0"/>
              <a:t>Sí mismo/a</a:t>
            </a:r>
            <a:endParaRPr lang="es-ES" sz="4800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9764674"/>
              </p:ext>
            </p:extLst>
          </p:nvPr>
        </p:nvGraphicFramePr>
        <p:xfrm>
          <a:off x="2163122" y="2209800"/>
          <a:ext cx="6801584" cy="4146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38543-C11C-8741-8619-D95A95F7ABE2}" type="datetime1">
              <a:rPr lang="es-EC" smtClean="0"/>
              <a:t>1/5/15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4294967295"/>
          </p:nvPr>
        </p:nvSpPr>
        <p:spPr>
          <a:xfrm>
            <a:off x="2178423" y="6356350"/>
            <a:ext cx="4926852" cy="36512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58</a:t>
            </a:fld>
            <a:endParaRPr lang="es-ES"/>
          </a:p>
        </p:txBody>
      </p:sp>
      <p:pic>
        <p:nvPicPr>
          <p:cNvPr id="9" name="Marcador de posición de imagen 22" descr="20130526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41" r="33541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418769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800" dirty="0" smtClean="0"/>
              <a:t>Empatía</a:t>
            </a:r>
            <a:endParaRPr lang="es-ES" sz="4800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3419299"/>
              </p:ext>
            </p:extLst>
          </p:nvPr>
        </p:nvGraphicFramePr>
        <p:xfrm>
          <a:off x="2178423" y="2209800"/>
          <a:ext cx="6508377" cy="3916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BDB7-C7D6-7644-8AB4-B8A14E60E998}" type="datetime1">
              <a:rPr lang="es-EC" smtClean="0"/>
              <a:t>1/5/15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4294967295"/>
          </p:nvPr>
        </p:nvSpPr>
        <p:spPr>
          <a:xfrm>
            <a:off x="2178423" y="6356350"/>
            <a:ext cx="4926852" cy="36512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59</a:t>
            </a:fld>
            <a:endParaRPr lang="es-ES"/>
          </a:p>
        </p:txBody>
      </p:sp>
      <p:pic>
        <p:nvPicPr>
          <p:cNvPr id="9" name="Marcador de posición de imagen 22" descr="20130526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41" r="33541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53394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78423" y="361016"/>
            <a:ext cx="6830110" cy="624149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s-EC" sz="2400" dirty="0" smtClean="0"/>
              <a:t>Sagrada Familia de Nazaret,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que nunca más en las familias se vivan experiencias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de violencia, cerrazón y división: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que todo el que haya sido herido o escandalizado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conozca pronto el consuelo y la sanación.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 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Sagrada Familia de Nazaret,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que el próximo Sínodo de los Obispos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pueda despertar en todos la conciencia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del carácter sagrado e inviolable de la familia,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su belleza en el proyecto de Dios.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 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Jesús, María y José,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escuchen y atiendan nuestra súplica. 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8" name="Marcador de posición de imagen 7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31160" r="31160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29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ESTILO DE RELACIONES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4524033"/>
              </p:ext>
            </p:extLst>
          </p:nvPr>
        </p:nvGraphicFramePr>
        <p:xfrm>
          <a:off x="397815" y="2340824"/>
          <a:ext cx="8327085" cy="42282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0C0D-C889-4840-B927-9F7939057ED8}" type="datetime1">
              <a:rPr lang="es-EC" smtClean="0"/>
              <a:t>1/5/15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60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0868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PROCESO DE LA FE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3522046"/>
              </p:ext>
            </p:extLst>
          </p:nvPr>
        </p:nvGraphicFramePr>
        <p:xfrm>
          <a:off x="1313332" y="2264326"/>
          <a:ext cx="6505257" cy="43047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10729-B5F1-6F48-8634-88543AF776A1}" type="datetime1">
              <a:rPr lang="es-EC" smtClean="0"/>
              <a:t>1/5/15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61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6154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226" name="Freeform 2"/>
          <p:cNvSpPr>
            <a:spLocks/>
          </p:cNvSpPr>
          <p:nvPr/>
        </p:nvSpPr>
        <p:spPr bwMode="auto">
          <a:xfrm>
            <a:off x="1187450" y="3573463"/>
            <a:ext cx="2952750" cy="1800225"/>
          </a:xfrm>
          <a:custGeom>
            <a:avLst/>
            <a:gdLst>
              <a:gd name="T0" fmla="*/ 0 w 2086"/>
              <a:gd name="T1" fmla="*/ 1542 h 1542"/>
              <a:gd name="T2" fmla="*/ 272 w 2086"/>
              <a:gd name="T3" fmla="*/ 1315 h 1542"/>
              <a:gd name="T4" fmla="*/ 725 w 2086"/>
              <a:gd name="T5" fmla="*/ 1179 h 1542"/>
              <a:gd name="T6" fmla="*/ 1043 w 2086"/>
              <a:gd name="T7" fmla="*/ 680 h 1542"/>
              <a:gd name="T8" fmla="*/ 1587 w 2086"/>
              <a:gd name="T9" fmla="*/ 544 h 1542"/>
              <a:gd name="T10" fmla="*/ 1859 w 2086"/>
              <a:gd name="T11" fmla="*/ 136 h 1542"/>
              <a:gd name="T12" fmla="*/ 2086 w 2086"/>
              <a:gd name="T13" fmla="*/ 0 h 15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86" h="1542">
                <a:moveTo>
                  <a:pt x="0" y="1542"/>
                </a:moveTo>
                <a:cubicBezTo>
                  <a:pt x="75" y="1458"/>
                  <a:pt x="151" y="1375"/>
                  <a:pt x="272" y="1315"/>
                </a:cubicBezTo>
                <a:cubicBezTo>
                  <a:pt x="393" y="1255"/>
                  <a:pt x="597" y="1285"/>
                  <a:pt x="725" y="1179"/>
                </a:cubicBezTo>
                <a:cubicBezTo>
                  <a:pt x="853" y="1073"/>
                  <a:pt x="899" y="786"/>
                  <a:pt x="1043" y="680"/>
                </a:cubicBezTo>
                <a:cubicBezTo>
                  <a:pt x="1187" y="574"/>
                  <a:pt x="1451" y="635"/>
                  <a:pt x="1587" y="544"/>
                </a:cubicBezTo>
                <a:cubicBezTo>
                  <a:pt x="1723" y="453"/>
                  <a:pt x="1776" y="227"/>
                  <a:pt x="1859" y="136"/>
                </a:cubicBezTo>
                <a:cubicBezTo>
                  <a:pt x="1942" y="45"/>
                  <a:pt x="2014" y="22"/>
                  <a:pt x="2086" y="0"/>
                </a:cubicBezTo>
              </a:path>
            </a:pathLst>
          </a:custGeom>
          <a:noFill/>
          <a:ln w="50800">
            <a:solidFill>
              <a:srgbClr val="33CC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8227" name="Freeform 3"/>
          <p:cNvSpPr>
            <a:spLocks/>
          </p:cNvSpPr>
          <p:nvPr/>
        </p:nvSpPr>
        <p:spPr bwMode="auto">
          <a:xfrm>
            <a:off x="5148263" y="1125538"/>
            <a:ext cx="2952750" cy="2087562"/>
          </a:xfrm>
          <a:custGeom>
            <a:avLst/>
            <a:gdLst>
              <a:gd name="T0" fmla="*/ 0 w 2086"/>
              <a:gd name="T1" fmla="*/ 1542 h 1542"/>
              <a:gd name="T2" fmla="*/ 272 w 2086"/>
              <a:gd name="T3" fmla="*/ 1315 h 1542"/>
              <a:gd name="T4" fmla="*/ 725 w 2086"/>
              <a:gd name="T5" fmla="*/ 1179 h 1542"/>
              <a:gd name="T6" fmla="*/ 1043 w 2086"/>
              <a:gd name="T7" fmla="*/ 680 h 1542"/>
              <a:gd name="T8" fmla="*/ 1587 w 2086"/>
              <a:gd name="T9" fmla="*/ 544 h 1542"/>
              <a:gd name="T10" fmla="*/ 1859 w 2086"/>
              <a:gd name="T11" fmla="*/ 136 h 1542"/>
              <a:gd name="T12" fmla="*/ 2086 w 2086"/>
              <a:gd name="T13" fmla="*/ 0 h 15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86" h="1542">
                <a:moveTo>
                  <a:pt x="0" y="1542"/>
                </a:moveTo>
                <a:cubicBezTo>
                  <a:pt x="75" y="1458"/>
                  <a:pt x="151" y="1375"/>
                  <a:pt x="272" y="1315"/>
                </a:cubicBezTo>
                <a:cubicBezTo>
                  <a:pt x="393" y="1255"/>
                  <a:pt x="597" y="1285"/>
                  <a:pt x="725" y="1179"/>
                </a:cubicBezTo>
                <a:cubicBezTo>
                  <a:pt x="853" y="1073"/>
                  <a:pt x="899" y="786"/>
                  <a:pt x="1043" y="680"/>
                </a:cubicBezTo>
                <a:cubicBezTo>
                  <a:pt x="1187" y="574"/>
                  <a:pt x="1451" y="635"/>
                  <a:pt x="1587" y="544"/>
                </a:cubicBezTo>
                <a:cubicBezTo>
                  <a:pt x="1723" y="453"/>
                  <a:pt x="1776" y="227"/>
                  <a:pt x="1859" y="136"/>
                </a:cubicBezTo>
                <a:cubicBezTo>
                  <a:pt x="1942" y="45"/>
                  <a:pt x="2014" y="22"/>
                  <a:pt x="2086" y="0"/>
                </a:cubicBezTo>
              </a:path>
            </a:pathLst>
          </a:custGeom>
          <a:noFill/>
          <a:ln w="50800">
            <a:solidFill>
              <a:srgbClr val="33CC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8228" name="Freeform 4"/>
          <p:cNvSpPr>
            <a:spLocks/>
          </p:cNvSpPr>
          <p:nvPr/>
        </p:nvSpPr>
        <p:spPr bwMode="auto">
          <a:xfrm flipV="1">
            <a:off x="4932363" y="3789363"/>
            <a:ext cx="2952750" cy="1800225"/>
          </a:xfrm>
          <a:custGeom>
            <a:avLst/>
            <a:gdLst>
              <a:gd name="T0" fmla="*/ 0 w 2086"/>
              <a:gd name="T1" fmla="*/ 1542 h 1542"/>
              <a:gd name="T2" fmla="*/ 272 w 2086"/>
              <a:gd name="T3" fmla="*/ 1315 h 1542"/>
              <a:gd name="T4" fmla="*/ 725 w 2086"/>
              <a:gd name="T5" fmla="*/ 1179 h 1542"/>
              <a:gd name="T6" fmla="*/ 1043 w 2086"/>
              <a:gd name="T7" fmla="*/ 680 h 1542"/>
              <a:gd name="T8" fmla="*/ 1587 w 2086"/>
              <a:gd name="T9" fmla="*/ 544 h 1542"/>
              <a:gd name="T10" fmla="*/ 1859 w 2086"/>
              <a:gd name="T11" fmla="*/ 136 h 1542"/>
              <a:gd name="T12" fmla="*/ 2086 w 2086"/>
              <a:gd name="T13" fmla="*/ 0 h 15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86" h="1542">
                <a:moveTo>
                  <a:pt x="0" y="1542"/>
                </a:moveTo>
                <a:cubicBezTo>
                  <a:pt x="75" y="1458"/>
                  <a:pt x="151" y="1375"/>
                  <a:pt x="272" y="1315"/>
                </a:cubicBezTo>
                <a:cubicBezTo>
                  <a:pt x="393" y="1255"/>
                  <a:pt x="597" y="1285"/>
                  <a:pt x="725" y="1179"/>
                </a:cubicBezTo>
                <a:cubicBezTo>
                  <a:pt x="853" y="1073"/>
                  <a:pt x="899" y="786"/>
                  <a:pt x="1043" y="680"/>
                </a:cubicBezTo>
                <a:cubicBezTo>
                  <a:pt x="1187" y="574"/>
                  <a:pt x="1451" y="635"/>
                  <a:pt x="1587" y="544"/>
                </a:cubicBezTo>
                <a:cubicBezTo>
                  <a:pt x="1723" y="453"/>
                  <a:pt x="1776" y="227"/>
                  <a:pt x="1859" y="136"/>
                </a:cubicBezTo>
                <a:cubicBezTo>
                  <a:pt x="1942" y="45"/>
                  <a:pt x="2014" y="22"/>
                  <a:pt x="2086" y="0"/>
                </a:cubicBezTo>
              </a:path>
            </a:pathLst>
          </a:custGeom>
          <a:noFill/>
          <a:ln w="50800">
            <a:solidFill>
              <a:srgbClr val="33CC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8229" name="Freeform 5"/>
          <p:cNvSpPr>
            <a:spLocks/>
          </p:cNvSpPr>
          <p:nvPr/>
        </p:nvSpPr>
        <p:spPr bwMode="auto">
          <a:xfrm>
            <a:off x="3924300" y="2852738"/>
            <a:ext cx="1333500" cy="1104900"/>
          </a:xfrm>
          <a:custGeom>
            <a:avLst/>
            <a:gdLst>
              <a:gd name="T0" fmla="*/ 537 w 1021"/>
              <a:gd name="T1" fmla="*/ 38 h 696"/>
              <a:gd name="T2" fmla="*/ 38 w 1021"/>
              <a:gd name="T3" fmla="*/ 174 h 696"/>
              <a:gd name="T4" fmla="*/ 310 w 1021"/>
              <a:gd name="T5" fmla="*/ 628 h 696"/>
              <a:gd name="T6" fmla="*/ 855 w 1021"/>
              <a:gd name="T7" fmla="*/ 583 h 696"/>
              <a:gd name="T8" fmla="*/ 991 w 1021"/>
              <a:gd name="T9" fmla="*/ 265 h 696"/>
              <a:gd name="T10" fmla="*/ 673 w 1021"/>
              <a:gd name="T11" fmla="*/ 38 h 696"/>
              <a:gd name="T12" fmla="*/ 537 w 1021"/>
              <a:gd name="T13" fmla="*/ 38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21" h="696">
                <a:moveTo>
                  <a:pt x="537" y="38"/>
                </a:moveTo>
                <a:cubicBezTo>
                  <a:pt x="431" y="61"/>
                  <a:pt x="76" y="76"/>
                  <a:pt x="38" y="174"/>
                </a:cubicBezTo>
                <a:cubicBezTo>
                  <a:pt x="0" y="272"/>
                  <a:pt x="174" y="560"/>
                  <a:pt x="310" y="628"/>
                </a:cubicBezTo>
                <a:cubicBezTo>
                  <a:pt x="446" y="696"/>
                  <a:pt x="741" y="644"/>
                  <a:pt x="855" y="583"/>
                </a:cubicBezTo>
                <a:cubicBezTo>
                  <a:pt x="969" y="522"/>
                  <a:pt x="1021" y="356"/>
                  <a:pt x="991" y="265"/>
                </a:cubicBezTo>
                <a:cubicBezTo>
                  <a:pt x="961" y="174"/>
                  <a:pt x="756" y="76"/>
                  <a:pt x="673" y="38"/>
                </a:cubicBezTo>
                <a:cubicBezTo>
                  <a:pt x="590" y="0"/>
                  <a:pt x="643" y="15"/>
                  <a:pt x="537" y="38"/>
                </a:cubicBezTo>
                <a:close/>
              </a:path>
            </a:pathLst>
          </a:custGeom>
          <a:solidFill>
            <a:srgbClr val="000080"/>
          </a:solidFill>
          <a:ln w="50800" cap="flat" cmpd="sng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8230" name="Text Box 6"/>
          <p:cNvSpPr txBox="1">
            <a:spLocks noChangeArrowheads="1"/>
          </p:cNvSpPr>
          <p:nvPr/>
        </p:nvSpPr>
        <p:spPr bwMode="auto">
          <a:xfrm>
            <a:off x="3995738" y="3244850"/>
            <a:ext cx="1225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dirty="0">
                <a:latin typeface="Arial Black" charset="0"/>
              </a:rPr>
              <a:t>JESÚS</a:t>
            </a:r>
          </a:p>
        </p:txBody>
      </p:sp>
      <p:sp>
        <p:nvSpPr>
          <p:cNvPr id="948231" name="Freeform 7"/>
          <p:cNvSpPr>
            <a:spLocks/>
          </p:cNvSpPr>
          <p:nvPr/>
        </p:nvSpPr>
        <p:spPr bwMode="auto">
          <a:xfrm>
            <a:off x="1320800" y="465138"/>
            <a:ext cx="7246938" cy="5916612"/>
          </a:xfrm>
          <a:custGeom>
            <a:avLst/>
            <a:gdLst>
              <a:gd name="T0" fmla="*/ 2139 w 4565"/>
              <a:gd name="T1" fmla="*/ 1542 h 3727"/>
              <a:gd name="T2" fmla="*/ 1867 w 4565"/>
              <a:gd name="T3" fmla="*/ 1406 h 3727"/>
              <a:gd name="T4" fmla="*/ 1413 w 4565"/>
              <a:gd name="T5" fmla="*/ 1542 h 3727"/>
              <a:gd name="T6" fmla="*/ 1368 w 4565"/>
              <a:gd name="T7" fmla="*/ 1996 h 3727"/>
              <a:gd name="T8" fmla="*/ 1685 w 4565"/>
              <a:gd name="T9" fmla="*/ 2359 h 3727"/>
              <a:gd name="T10" fmla="*/ 2184 w 4565"/>
              <a:gd name="T11" fmla="*/ 2540 h 3727"/>
              <a:gd name="T12" fmla="*/ 2910 w 4565"/>
              <a:gd name="T13" fmla="*/ 2177 h 3727"/>
              <a:gd name="T14" fmla="*/ 2955 w 4565"/>
              <a:gd name="T15" fmla="*/ 1678 h 3727"/>
              <a:gd name="T16" fmla="*/ 2547 w 4565"/>
              <a:gd name="T17" fmla="*/ 1179 h 3727"/>
              <a:gd name="T18" fmla="*/ 2003 w 4565"/>
              <a:gd name="T19" fmla="*/ 998 h 3727"/>
              <a:gd name="T20" fmla="*/ 1413 w 4565"/>
              <a:gd name="T21" fmla="*/ 998 h 3727"/>
              <a:gd name="T22" fmla="*/ 869 w 4565"/>
              <a:gd name="T23" fmla="*/ 1315 h 3727"/>
              <a:gd name="T24" fmla="*/ 733 w 4565"/>
              <a:gd name="T25" fmla="*/ 1996 h 3727"/>
              <a:gd name="T26" fmla="*/ 1141 w 4565"/>
              <a:gd name="T27" fmla="*/ 2721 h 3727"/>
              <a:gd name="T28" fmla="*/ 2093 w 4565"/>
              <a:gd name="T29" fmla="*/ 3130 h 3727"/>
              <a:gd name="T30" fmla="*/ 3091 w 4565"/>
              <a:gd name="T31" fmla="*/ 2858 h 3727"/>
              <a:gd name="T32" fmla="*/ 3681 w 4565"/>
              <a:gd name="T33" fmla="*/ 2223 h 3727"/>
              <a:gd name="T34" fmla="*/ 3636 w 4565"/>
              <a:gd name="T35" fmla="*/ 1587 h 3727"/>
              <a:gd name="T36" fmla="*/ 3182 w 4565"/>
              <a:gd name="T37" fmla="*/ 952 h 3727"/>
              <a:gd name="T38" fmla="*/ 2411 w 4565"/>
              <a:gd name="T39" fmla="*/ 544 h 3727"/>
              <a:gd name="T40" fmla="*/ 1549 w 4565"/>
              <a:gd name="T41" fmla="*/ 408 h 3727"/>
              <a:gd name="T42" fmla="*/ 733 w 4565"/>
              <a:gd name="T43" fmla="*/ 544 h 3727"/>
              <a:gd name="T44" fmla="*/ 143 w 4565"/>
              <a:gd name="T45" fmla="*/ 1089 h 3727"/>
              <a:gd name="T46" fmla="*/ 7 w 4565"/>
              <a:gd name="T47" fmla="*/ 1860 h 3727"/>
              <a:gd name="T48" fmla="*/ 188 w 4565"/>
              <a:gd name="T49" fmla="*/ 2631 h 3727"/>
              <a:gd name="T50" fmla="*/ 914 w 4565"/>
              <a:gd name="T51" fmla="*/ 3357 h 3727"/>
              <a:gd name="T52" fmla="*/ 1867 w 4565"/>
              <a:gd name="T53" fmla="*/ 3674 h 3727"/>
              <a:gd name="T54" fmla="*/ 3046 w 4565"/>
              <a:gd name="T55" fmla="*/ 3629 h 3727"/>
              <a:gd name="T56" fmla="*/ 3953 w 4565"/>
              <a:gd name="T57" fmla="*/ 3084 h 3727"/>
              <a:gd name="T58" fmla="*/ 4497 w 4565"/>
              <a:gd name="T59" fmla="*/ 2223 h 3727"/>
              <a:gd name="T60" fmla="*/ 4361 w 4565"/>
              <a:gd name="T61" fmla="*/ 1179 h 3727"/>
              <a:gd name="T62" fmla="*/ 3772 w 4565"/>
              <a:gd name="T63" fmla="*/ 454 h 3727"/>
              <a:gd name="T64" fmla="*/ 3091 w 4565"/>
              <a:gd name="T65" fmla="*/ 91 h 3727"/>
              <a:gd name="T66" fmla="*/ 2638 w 4565"/>
              <a:gd name="T67" fmla="*/ 0 h 3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565" h="3727">
                <a:moveTo>
                  <a:pt x="2139" y="1542"/>
                </a:moveTo>
                <a:cubicBezTo>
                  <a:pt x="2063" y="1474"/>
                  <a:pt x="1988" y="1406"/>
                  <a:pt x="1867" y="1406"/>
                </a:cubicBezTo>
                <a:cubicBezTo>
                  <a:pt x="1746" y="1406"/>
                  <a:pt x="1496" y="1444"/>
                  <a:pt x="1413" y="1542"/>
                </a:cubicBezTo>
                <a:cubicBezTo>
                  <a:pt x="1330" y="1640"/>
                  <a:pt x="1323" y="1860"/>
                  <a:pt x="1368" y="1996"/>
                </a:cubicBezTo>
                <a:cubicBezTo>
                  <a:pt x="1413" y="2132"/>
                  <a:pt x="1549" y="2268"/>
                  <a:pt x="1685" y="2359"/>
                </a:cubicBezTo>
                <a:cubicBezTo>
                  <a:pt x="1821" y="2450"/>
                  <a:pt x="1980" y="2570"/>
                  <a:pt x="2184" y="2540"/>
                </a:cubicBezTo>
                <a:cubicBezTo>
                  <a:pt x="2388" y="2510"/>
                  <a:pt x="2782" y="2321"/>
                  <a:pt x="2910" y="2177"/>
                </a:cubicBezTo>
                <a:cubicBezTo>
                  <a:pt x="3038" y="2033"/>
                  <a:pt x="3016" y="1844"/>
                  <a:pt x="2955" y="1678"/>
                </a:cubicBezTo>
                <a:cubicBezTo>
                  <a:pt x="2894" y="1512"/>
                  <a:pt x="2706" y="1292"/>
                  <a:pt x="2547" y="1179"/>
                </a:cubicBezTo>
                <a:cubicBezTo>
                  <a:pt x="2388" y="1066"/>
                  <a:pt x="2192" y="1028"/>
                  <a:pt x="2003" y="998"/>
                </a:cubicBezTo>
                <a:cubicBezTo>
                  <a:pt x="1814" y="968"/>
                  <a:pt x="1602" y="945"/>
                  <a:pt x="1413" y="998"/>
                </a:cubicBezTo>
                <a:cubicBezTo>
                  <a:pt x="1224" y="1051"/>
                  <a:pt x="982" y="1149"/>
                  <a:pt x="869" y="1315"/>
                </a:cubicBezTo>
                <a:cubicBezTo>
                  <a:pt x="756" y="1481"/>
                  <a:pt x="688" y="1762"/>
                  <a:pt x="733" y="1996"/>
                </a:cubicBezTo>
                <a:cubicBezTo>
                  <a:pt x="778" y="2230"/>
                  <a:pt x="914" y="2532"/>
                  <a:pt x="1141" y="2721"/>
                </a:cubicBezTo>
                <a:cubicBezTo>
                  <a:pt x="1368" y="2910"/>
                  <a:pt x="1768" y="3107"/>
                  <a:pt x="2093" y="3130"/>
                </a:cubicBezTo>
                <a:cubicBezTo>
                  <a:pt x="2418" y="3153"/>
                  <a:pt x="2827" y="3009"/>
                  <a:pt x="3091" y="2858"/>
                </a:cubicBezTo>
                <a:cubicBezTo>
                  <a:pt x="3355" y="2707"/>
                  <a:pt x="3590" y="2435"/>
                  <a:pt x="3681" y="2223"/>
                </a:cubicBezTo>
                <a:cubicBezTo>
                  <a:pt x="3772" y="2011"/>
                  <a:pt x="3719" y="1799"/>
                  <a:pt x="3636" y="1587"/>
                </a:cubicBezTo>
                <a:cubicBezTo>
                  <a:pt x="3553" y="1375"/>
                  <a:pt x="3386" y="1126"/>
                  <a:pt x="3182" y="952"/>
                </a:cubicBezTo>
                <a:cubicBezTo>
                  <a:pt x="2978" y="778"/>
                  <a:pt x="2683" y="635"/>
                  <a:pt x="2411" y="544"/>
                </a:cubicBezTo>
                <a:cubicBezTo>
                  <a:pt x="2139" y="453"/>
                  <a:pt x="1829" y="408"/>
                  <a:pt x="1549" y="408"/>
                </a:cubicBezTo>
                <a:cubicBezTo>
                  <a:pt x="1269" y="408"/>
                  <a:pt x="967" y="431"/>
                  <a:pt x="733" y="544"/>
                </a:cubicBezTo>
                <a:cubicBezTo>
                  <a:pt x="499" y="657"/>
                  <a:pt x="264" y="870"/>
                  <a:pt x="143" y="1089"/>
                </a:cubicBezTo>
                <a:cubicBezTo>
                  <a:pt x="22" y="1308"/>
                  <a:pt x="0" y="1603"/>
                  <a:pt x="7" y="1860"/>
                </a:cubicBezTo>
                <a:cubicBezTo>
                  <a:pt x="14" y="2117"/>
                  <a:pt x="37" y="2382"/>
                  <a:pt x="188" y="2631"/>
                </a:cubicBezTo>
                <a:cubicBezTo>
                  <a:pt x="339" y="2880"/>
                  <a:pt x="634" y="3183"/>
                  <a:pt x="914" y="3357"/>
                </a:cubicBezTo>
                <a:cubicBezTo>
                  <a:pt x="1194" y="3531"/>
                  <a:pt x="1512" y="3629"/>
                  <a:pt x="1867" y="3674"/>
                </a:cubicBezTo>
                <a:cubicBezTo>
                  <a:pt x="2222" y="3719"/>
                  <a:pt x="2698" y="3727"/>
                  <a:pt x="3046" y="3629"/>
                </a:cubicBezTo>
                <a:cubicBezTo>
                  <a:pt x="3394" y="3531"/>
                  <a:pt x="3711" y="3318"/>
                  <a:pt x="3953" y="3084"/>
                </a:cubicBezTo>
                <a:cubicBezTo>
                  <a:pt x="4195" y="2850"/>
                  <a:pt x="4429" y="2540"/>
                  <a:pt x="4497" y="2223"/>
                </a:cubicBezTo>
                <a:cubicBezTo>
                  <a:pt x="4565" y="1906"/>
                  <a:pt x="4482" y="1474"/>
                  <a:pt x="4361" y="1179"/>
                </a:cubicBezTo>
                <a:cubicBezTo>
                  <a:pt x="4240" y="884"/>
                  <a:pt x="3984" y="635"/>
                  <a:pt x="3772" y="454"/>
                </a:cubicBezTo>
                <a:cubicBezTo>
                  <a:pt x="3560" y="273"/>
                  <a:pt x="3280" y="167"/>
                  <a:pt x="3091" y="91"/>
                </a:cubicBezTo>
                <a:cubicBezTo>
                  <a:pt x="2902" y="15"/>
                  <a:pt x="2770" y="7"/>
                  <a:pt x="2638" y="0"/>
                </a:cubicBezTo>
              </a:path>
            </a:pathLst>
          </a:custGeom>
          <a:noFill/>
          <a:ln w="508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8232" name="Freeform 8"/>
          <p:cNvSpPr>
            <a:spLocks/>
          </p:cNvSpPr>
          <p:nvPr/>
        </p:nvSpPr>
        <p:spPr bwMode="auto">
          <a:xfrm>
            <a:off x="3563938" y="247650"/>
            <a:ext cx="1800225" cy="157163"/>
          </a:xfrm>
          <a:custGeom>
            <a:avLst/>
            <a:gdLst>
              <a:gd name="T0" fmla="*/ 1134 w 1134"/>
              <a:gd name="T1" fmla="*/ 99 h 99"/>
              <a:gd name="T2" fmla="*/ 726 w 1134"/>
              <a:gd name="T3" fmla="*/ 54 h 99"/>
              <a:gd name="T4" fmla="*/ 363 w 1134"/>
              <a:gd name="T5" fmla="*/ 8 h 99"/>
              <a:gd name="T6" fmla="*/ 0 w 1134"/>
              <a:gd name="T7" fmla="*/ 8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34" h="99">
                <a:moveTo>
                  <a:pt x="1134" y="99"/>
                </a:moveTo>
                <a:cubicBezTo>
                  <a:pt x="994" y="84"/>
                  <a:pt x="854" y="69"/>
                  <a:pt x="726" y="54"/>
                </a:cubicBezTo>
                <a:cubicBezTo>
                  <a:pt x="598" y="39"/>
                  <a:pt x="484" y="16"/>
                  <a:pt x="363" y="8"/>
                </a:cubicBezTo>
                <a:cubicBezTo>
                  <a:pt x="242" y="0"/>
                  <a:pt x="60" y="8"/>
                  <a:pt x="0" y="8"/>
                </a:cubicBezTo>
              </a:path>
            </a:pathLst>
          </a:custGeom>
          <a:solidFill>
            <a:schemeClr val="accent2"/>
          </a:solidFill>
          <a:ln w="63500" cap="flat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8234" name="Text Box 10"/>
          <p:cNvSpPr txBox="1">
            <a:spLocks noChangeArrowheads="1"/>
          </p:cNvSpPr>
          <p:nvPr/>
        </p:nvSpPr>
        <p:spPr bwMode="auto">
          <a:xfrm>
            <a:off x="3635375" y="2127250"/>
            <a:ext cx="15843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s-ES" sz="1500">
                <a:latin typeface="Arial Black" charset="0"/>
              </a:rPr>
              <a:t>ESTÁ EN</a:t>
            </a:r>
          </a:p>
          <a:p>
            <a:pPr algn="ctr"/>
            <a:r>
              <a:rPr lang="es-ES" sz="1500">
                <a:latin typeface="Arial Black" charset="0"/>
              </a:rPr>
              <a:t>EL MUNDO</a:t>
            </a:r>
          </a:p>
        </p:txBody>
      </p:sp>
      <p:sp>
        <p:nvSpPr>
          <p:cNvPr id="948235" name="Text Box 11"/>
          <p:cNvSpPr txBox="1">
            <a:spLocks noChangeArrowheads="1"/>
          </p:cNvSpPr>
          <p:nvPr/>
        </p:nvSpPr>
        <p:spPr bwMode="auto">
          <a:xfrm>
            <a:off x="3563938" y="4508500"/>
            <a:ext cx="15843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s-ES" sz="1500">
                <a:latin typeface="Arial Black" charset="0"/>
              </a:rPr>
              <a:t>ESTILO</a:t>
            </a:r>
          </a:p>
          <a:p>
            <a:pPr algn="ctr"/>
            <a:r>
              <a:rPr lang="es-ES" sz="1500">
                <a:latin typeface="Arial Black" charset="0"/>
              </a:rPr>
              <a:t>DE VIDA</a:t>
            </a:r>
          </a:p>
        </p:txBody>
      </p:sp>
      <p:sp>
        <p:nvSpPr>
          <p:cNvPr id="948237" name="Text Box 13"/>
          <p:cNvSpPr txBox="1">
            <a:spLocks noChangeArrowheads="1"/>
          </p:cNvSpPr>
          <p:nvPr/>
        </p:nvSpPr>
        <p:spPr bwMode="auto">
          <a:xfrm>
            <a:off x="5257800" y="2097005"/>
            <a:ext cx="1800225" cy="7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s-ES" sz="1500" dirty="0">
                <a:latin typeface="Arial Black" charset="0"/>
              </a:rPr>
              <a:t>NO PERTENECE</a:t>
            </a:r>
          </a:p>
          <a:p>
            <a:pPr algn="ctr"/>
            <a:r>
              <a:rPr lang="es-ES" sz="1500" dirty="0">
                <a:latin typeface="Arial Black" charset="0"/>
              </a:rPr>
              <a:t>AL MUNDO</a:t>
            </a:r>
          </a:p>
        </p:txBody>
      </p:sp>
      <p:sp>
        <p:nvSpPr>
          <p:cNvPr id="948238" name="Text Box 14"/>
          <p:cNvSpPr txBox="1">
            <a:spLocks noChangeArrowheads="1"/>
          </p:cNvSpPr>
          <p:nvPr/>
        </p:nvSpPr>
        <p:spPr bwMode="auto">
          <a:xfrm>
            <a:off x="1401763" y="4076700"/>
            <a:ext cx="165735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500">
                <a:latin typeface="Arial Black" charset="0"/>
              </a:rPr>
              <a:t>ITINERANTE</a:t>
            </a:r>
          </a:p>
        </p:txBody>
      </p:sp>
      <p:sp>
        <p:nvSpPr>
          <p:cNvPr id="948239" name="Text Box 15"/>
          <p:cNvSpPr txBox="1">
            <a:spLocks noChangeArrowheads="1"/>
          </p:cNvSpPr>
          <p:nvPr/>
        </p:nvSpPr>
        <p:spPr bwMode="auto">
          <a:xfrm>
            <a:off x="6300788" y="4797425"/>
            <a:ext cx="165735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500" dirty="0">
                <a:latin typeface="Arial Black" charset="0"/>
              </a:rPr>
              <a:t>LEVADURA</a:t>
            </a:r>
          </a:p>
        </p:txBody>
      </p:sp>
      <p:sp>
        <p:nvSpPr>
          <p:cNvPr id="948240" name="Text Box 16"/>
          <p:cNvSpPr txBox="1">
            <a:spLocks noChangeArrowheads="1"/>
          </p:cNvSpPr>
          <p:nvPr/>
        </p:nvSpPr>
        <p:spPr bwMode="auto">
          <a:xfrm>
            <a:off x="7019925" y="3357563"/>
            <a:ext cx="165735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500">
                <a:latin typeface="Arial Black" charset="0"/>
              </a:rPr>
              <a:t>DA VIDA</a:t>
            </a:r>
          </a:p>
        </p:txBody>
      </p:sp>
      <p:sp>
        <p:nvSpPr>
          <p:cNvPr id="948241" name="Text Box 17"/>
          <p:cNvSpPr txBox="1">
            <a:spLocks noChangeArrowheads="1"/>
          </p:cNvSpPr>
          <p:nvPr/>
        </p:nvSpPr>
        <p:spPr bwMode="auto">
          <a:xfrm>
            <a:off x="5724525" y="1125538"/>
            <a:ext cx="165735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500">
                <a:latin typeface="Arial Black" charset="0"/>
              </a:rPr>
              <a:t>DA SU VIDA</a:t>
            </a:r>
          </a:p>
        </p:txBody>
      </p:sp>
      <p:sp>
        <p:nvSpPr>
          <p:cNvPr id="948242" name="Text Box 18"/>
          <p:cNvSpPr txBox="1">
            <a:spLocks noChangeArrowheads="1"/>
          </p:cNvSpPr>
          <p:nvPr/>
        </p:nvSpPr>
        <p:spPr bwMode="auto">
          <a:xfrm>
            <a:off x="611188" y="44450"/>
            <a:ext cx="28813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s-ES" sz="1600">
                <a:latin typeface="Arial Black" charset="0"/>
              </a:rPr>
              <a:t>SUEÑO DE DIOS</a:t>
            </a:r>
          </a:p>
        </p:txBody>
      </p:sp>
      <p:sp>
        <p:nvSpPr>
          <p:cNvPr id="948243" name="Text Box 19"/>
          <p:cNvSpPr txBox="1">
            <a:spLocks noChangeArrowheads="1"/>
          </p:cNvSpPr>
          <p:nvPr/>
        </p:nvSpPr>
        <p:spPr bwMode="auto">
          <a:xfrm>
            <a:off x="611188" y="333375"/>
            <a:ext cx="28813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s-ES" sz="1600">
                <a:latin typeface="Arial Black" charset="0"/>
              </a:rPr>
              <a:t>SUEÑO DE HUMANIDAD</a:t>
            </a:r>
          </a:p>
        </p:txBody>
      </p:sp>
      <p:sp>
        <p:nvSpPr>
          <p:cNvPr id="948246" name="WordArt 22"/>
          <p:cNvSpPr>
            <a:spLocks noChangeArrowheads="1" noChangeShapeType="1" noTextEdit="1"/>
          </p:cNvSpPr>
          <p:nvPr/>
        </p:nvSpPr>
        <p:spPr bwMode="auto">
          <a:xfrm rot="3123919">
            <a:off x="-3174" y="5265737"/>
            <a:ext cx="2019300" cy="6508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33CCCC"/>
                  </a:solidFill>
                  <a:round/>
                  <a:headEnd/>
                  <a:tailEnd/>
                </a:ln>
                <a:latin typeface="Arial Black"/>
                <a:ea typeface="Arial Black"/>
                <a:cs typeface="Arial Black"/>
              </a:rPr>
              <a:t>en</a:t>
            </a:r>
          </a:p>
          <a:p>
            <a:pPr algn="ctr"/>
            <a:r>
              <a:rPr lang="cs-CZ" sz="3600" kern="10">
                <a:ln w="9525">
                  <a:solidFill>
                    <a:srgbClr val="33CCCC"/>
                  </a:solidFill>
                  <a:round/>
                  <a:headEnd/>
                  <a:tailEnd/>
                </a:ln>
                <a:latin typeface="Arial Black"/>
                <a:ea typeface="Arial Black"/>
                <a:cs typeface="Arial Black"/>
              </a:rPr>
              <a:t>Espíritu</a:t>
            </a:r>
            <a:endParaRPr lang="es-ES" sz="3600" kern="10">
              <a:ln w="9525">
                <a:solidFill>
                  <a:srgbClr val="33CCCC"/>
                </a:solidFill>
                <a:round/>
                <a:headEnd/>
                <a:tailEnd/>
              </a:ln>
              <a:latin typeface="Arial Black"/>
              <a:ea typeface="Arial Black"/>
              <a:cs typeface="Arial Black"/>
            </a:endParaRPr>
          </a:p>
        </p:txBody>
      </p:sp>
      <p:sp>
        <p:nvSpPr>
          <p:cNvPr id="948248" name="WordArt 24"/>
          <p:cNvSpPr>
            <a:spLocks noChangeArrowheads="1" noChangeShapeType="1" noTextEdit="1"/>
          </p:cNvSpPr>
          <p:nvPr/>
        </p:nvSpPr>
        <p:spPr bwMode="auto">
          <a:xfrm rot="-3223625">
            <a:off x="-76199" y="1376362"/>
            <a:ext cx="2019300" cy="6508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_tradnl" sz="3600" kern="10">
                <a:ln w="9525">
                  <a:solidFill>
                    <a:srgbClr val="33CCCC"/>
                  </a:solidFill>
                  <a:round/>
                  <a:headEnd/>
                  <a:tailEnd/>
                </a:ln>
                <a:latin typeface="Arial Black"/>
                <a:ea typeface="Arial Black"/>
                <a:cs typeface="Arial Black"/>
              </a:rPr>
              <a:t>en</a:t>
            </a:r>
          </a:p>
          <a:p>
            <a:pPr algn="ctr"/>
            <a:r>
              <a:rPr lang="es-ES_tradnl" sz="3600" kern="10">
                <a:ln w="9525">
                  <a:solidFill>
                    <a:srgbClr val="33CCCC"/>
                  </a:solidFill>
                  <a:round/>
                  <a:headEnd/>
                  <a:tailEnd/>
                </a:ln>
                <a:latin typeface="Arial Black"/>
                <a:ea typeface="Arial Black"/>
                <a:cs typeface="Arial Black"/>
              </a:rPr>
              <a:t>alegría</a:t>
            </a:r>
            <a:endParaRPr lang="es-ES" sz="3600" kern="10">
              <a:ln w="9525">
                <a:solidFill>
                  <a:srgbClr val="33CCCC"/>
                </a:solidFill>
                <a:round/>
                <a:headEnd/>
                <a:tailEnd/>
              </a:ln>
              <a:latin typeface="Arial Black"/>
              <a:ea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059249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948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948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948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948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948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948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948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948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948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948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948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948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0" fill="hold"/>
                                        <p:tgtEl>
                                          <p:spTgt spid="948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0" fill="hold"/>
                                        <p:tgtEl>
                                          <p:spTgt spid="948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0" fill="hold"/>
                                        <p:tgtEl>
                                          <p:spTgt spid="948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0" fill="hold"/>
                                        <p:tgtEl>
                                          <p:spTgt spid="948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0" fill="hold"/>
                                        <p:tgtEl>
                                          <p:spTgt spid="948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0" fill="hold"/>
                                        <p:tgtEl>
                                          <p:spTgt spid="948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0" fill="hold"/>
                                        <p:tgtEl>
                                          <p:spTgt spid="948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0" fill="hold"/>
                                        <p:tgtEl>
                                          <p:spTgt spid="948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0"/>
                                        <p:tgtEl>
                                          <p:spTgt spid="948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0"/>
                                        <p:tgtEl>
                                          <p:spTgt spid="948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0"/>
                                        <p:tgtEl>
                                          <p:spTgt spid="948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3000" fill="hold"/>
                                        <p:tgtEl>
                                          <p:spTgt spid="948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3000" fill="hold"/>
                                        <p:tgtEl>
                                          <p:spTgt spid="948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3000" fill="hold"/>
                                        <p:tgtEl>
                                          <p:spTgt spid="948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3000" fill="hold"/>
                                        <p:tgtEl>
                                          <p:spTgt spid="948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3000" fill="hold"/>
                                        <p:tgtEl>
                                          <p:spTgt spid="948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3000" fill="hold"/>
                                        <p:tgtEl>
                                          <p:spTgt spid="948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3000" fill="hold"/>
                                        <p:tgtEl>
                                          <p:spTgt spid="948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3000" fill="hold"/>
                                        <p:tgtEl>
                                          <p:spTgt spid="948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3000" fill="hold"/>
                                        <p:tgtEl>
                                          <p:spTgt spid="948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3000" fill="hold"/>
                                        <p:tgtEl>
                                          <p:spTgt spid="948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8226" grpId="0" animBg="1"/>
      <p:bldP spid="948227" grpId="0" animBg="1"/>
      <p:bldP spid="948228" grpId="0" animBg="1"/>
      <p:bldP spid="948229" grpId="0" animBg="1"/>
      <p:bldP spid="948230" grpId="0"/>
      <p:bldP spid="948231" grpId="0" animBg="1"/>
      <p:bldP spid="948232" grpId="0" animBg="1"/>
      <p:bldP spid="948234" grpId="0"/>
      <p:bldP spid="948235" grpId="0"/>
      <p:bldP spid="948237" grpId="0"/>
      <p:bldP spid="948238" grpId="0"/>
      <p:bldP spid="948239" grpId="0"/>
      <p:bldP spid="948240" grpId="0"/>
      <p:bldP spid="948241" grpId="0"/>
      <p:bldP spid="948242" grpId="0"/>
      <p:bldP spid="948243" grpId="0"/>
      <p:bldP spid="948246" grpId="0"/>
      <p:bldP spid="948248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63</a:t>
            </a:fld>
            <a:endParaRPr lang="en-US" dirty="0"/>
          </a:p>
        </p:txBody>
      </p:sp>
      <p:pic>
        <p:nvPicPr>
          <p:cNvPr id="9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32866" r="32866"/>
          <a:stretch>
            <a:fillRect/>
          </a:stretch>
        </p:blipFill>
        <p:spPr/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3966" r="4124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029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64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12413" r="13852"/>
          <a:stretch/>
        </p:blipFill>
        <p:spPr>
          <a:xfrm>
            <a:off x="94583" y="-6872"/>
            <a:ext cx="8998751" cy="686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384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Etapas de la persona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65</a:t>
            </a:fld>
            <a:endParaRPr lang="en-U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7275" y="2052785"/>
            <a:ext cx="7025460" cy="4377961"/>
          </a:xfrm>
          <a:prstGeom prst="rect">
            <a:avLst/>
          </a:prstGeom>
        </p:spPr>
      </p:pic>
      <p:pic>
        <p:nvPicPr>
          <p:cNvPr id="8" name="Marcador de posición de imagen 7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5747" r="3574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28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Etapas de la pareja</a:t>
            </a:r>
            <a:endParaRPr lang="es-ES" dirty="0"/>
          </a:p>
        </p:txBody>
      </p:sp>
      <p:graphicFrame>
        <p:nvGraphicFramePr>
          <p:cNvPr id="9" name="Marcador de contenido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926825"/>
              </p:ext>
            </p:extLst>
          </p:nvPr>
        </p:nvGraphicFramePr>
        <p:xfrm>
          <a:off x="2178423" y="1400524"/>
          <a:ext cx="6508377" cy="5201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66</a:t>
            </a:fld>
            <a:endParaRPr lang="en-US" dirty="0"/>
          </a:p>
        </p:txBody>
      </p:sp>
      <p:pic>
        <p:nvPicPr>
          <p:cNvPr id="7" name="Marcador de posición de imagen 6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5747" r="3574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92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Necesidades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67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7275" y="1713115"/>
            <a:ext cx="7076724" cy="4863473"/>
          </a:xfrm>
          <a:prstGeom prst="rect">
            <a:avLst/>
          </a:prstGeom>
        </p:spPr>
      </p:pic>
      <p:pic>
        <p:nvPicPr>
          <p:cNvPr id="8" name="Marcador de posición de imagen 7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5747" r="3574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41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Lo que soy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68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1491" y="2170931"/>
            <a:ext cx="4860790" cy="4687069"/>
          </a:xfrm>
          <a:prstGeom prst="rect">
            <a:avLst/>
          </a:prstGeom>
        </p:spPr>
      </p:pic>
      <p:pic>
        <p:nvPicPr>
          <p:cNvPr id="8" name="Marcador de posición de imagen 7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5747" r="35747"/>
          <a:stretch>
            <a:fillRect/>
          </a:stretch>
        </p:blipFill>
        <p:spPr>
          <a:xfrm>
            <a:off x="269875" y="1976718"/>
            <a:ext cx="1645920" cy="462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028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Conductas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69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r="3370"/>
          <a:stretch/>
        </p:blipFill>
        <p:spPr>
          <a:xfrm>
            <a:off x="2111574" y="1951380"/>
            <a:ext cx="7028732" cy="4657512"/>
          </a:xfrm>
          <a:prstGeom prst="rect">
            <a:avLst/>
          </a:prstGeom>
        </p:spPr>
      </p:pic>
      <p:pic>
        <p:nvPicPr>
          <p:cNvPr id="8" name="Marcador de posición de imagen 7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5747" r="3574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767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6600" dirty="0" smtClean="0"/>
              <a:t>¿Cómo es mi familia?</a:t>
            </a:r>
            <a:endParaRPr lang="es-ES" sz="6600" dirty="0"/>
          </a:p>
        </p:txBody>
      </p:sp>
      <p:sp>
        <p:nvSpPr>
          <p:cNvPr id="8" name="Marcador de texto 7"/>
          <p:cNvSpPr>
            <a:spLocks noGrp="1"/>
          </p:cNvSpPr>
          <p:nvPr>
            <p:ph type="body" idx="1"/>
          </p:nvPr>
        </p:nvSpPr>
        <p:spPr>
          <a:xfrm>
            <a:off x="3720354" y="4902938"/>
            <a:ext cx="4966446" cy="1645676"/>
          </a:xfrm>
        </p:spPr>
        <p:txBody>
          <a:bodyPr anchor="b">
            <a:normAutofit/>
          </a:bodyPr>
          <a:lstStyle/>
          <a:p>
            <a:r>
              <a:rPr lang="es-ES" sz="3200" i="1" dirty="0" smtClean="0"/>
              <a:t>Reflexión sobre mi realidad</a:t>
            </a:r>
            <a:endParaRPr lang="es-ES" sz="3200" i="1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0" name="Marcador de posición de imagen 9" descr="131215-fano_3 adviento-egoismo-amor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8" r="18598"/>
          <a:stretch>
            <a:fillRect/>
          </a:stretch>
        </p:blipFill>
        <p:spPr/>
      </p:pic>
      <p:sp>
        <p:nvSpPr>
          <p:cNvPr id="4" name="Marcador de fecha 3"/>
          <p:cNvSpPr>
            <a:spLocks noGrp="1"/>
          </p:cNvSpPr>
          <p:nvPr>
            <p:ph type="dt" sz="half" idx="4294967295"/>
          </p:nvPr>
        </p:nvSpPr>
        <p:spPr>
          <a:xfrm>
            <a:off x="7391400" y="177800"/>
            <a:ext cx="1752600" cy="365125"/>
          </a:xfrm>
        </p:spPr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92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Autoconocimiento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70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2981" t="16844" r="10399" b="9649"/>
          <a:stretch/>
        </p:blipFill>
        <p:spPr>
          <a:xfrm>
            <a:off x="2539894" y="1634753"/>
            <a:ext cx="6405199" cy="5223247"/>
          </a:xfrm>
          <a:prstGeom prst="rect">
            <a:avLst/>
          </a:prstGeom>
        </p:spPr>
      </p:pic>
      <p:pic>
        <p:nvPicPr>
          <p:cNvPr id="8" name="Marcador de posición de imagen 7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5747" r="3574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17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Autoestima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71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10182" t="28960" b="1"/>
          <a:stretch/>
        </p:blipFill>
        <p:spPr>
          <a:xfrm>
            <a:off x="1963912" y="2385712"/>
            <a:ext cx="7106257" cy="3984936"/>
          </a:xfrm>
          <a:prstGeom prst="rect">
            <a:avLst/>
          </a:prstGeom>
        </p:spPr>
      </p:pic>
      <p:pic>
        <p:nvPicPr>
          <p:cNvPr id="6" name="Marcador de posición de imagen 7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5747" r="35747"/>
          <a:stretch>
            <a:fillRect/>
          </a:stretch>
        </p:blipFill>
        <p:spPr>
          <a:xfrm>
            <a:off x="269875" y="1976718"/>
            <a:ext cx="1645920" cy="462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40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Negación</a:t>
            </a:r>
            <a:endParaRPr lang="es-ES" dirty="0"/>
          </a:p>
        </p:txBody>
      </p:sp>
      <p:sp>
        <p:nvSpPr>
          <p:cNvPr id="6" name="Marcador de conteni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72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3739" t="4127" r="4640" b="7633"/>
          <a:stretch/>
        </p:blipFill>
        <p:spPr>
          <a:xfrm>
            <a:off x="2362601" y="1806825"/>
            <a:ext cx="6068660" cy="4959388"/>
          </a:xfrm>
          <a:prstGeom prst="rect">
            <a:avLst/>
          </a:prstGeom>
        </p:spPr>
      </p:pic>
      <p:pic>
        <p:nvPicPr>
          <p:cNvPr id="9" name="Marcador de posición de imagen 7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5747" r="35747"/>
          <a:stretch>
            <a:fillRect/>
          </a:stretch>
        </p:blipFill>
        <p:spPr>
          <a:xfrm>
            <a:off x="269875" y="1976718"/>
            <a:ext cx="1645920" cy="462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959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Autoconocimiento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73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1756" y="1690617"/>
            <a:ext cx="5271551" cy="4911889"/>
          </a:xfrm>
          <a:prstGeom prst="rect">
            <a:avLst/>
          </a:prstGeom>
        </p:spPr>
      </p:pic>
      <p:pic>
        <p:nvPicPr>
          <p:cNvPr id="8" name="Marcador de posición de imagen 7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5747" r="35747"/>
          <a:stretch>
            <a:fillRect/>
          </a:stretch>
        </p:blipFill>
        <p:spPr>
          <a:xfrm>
            <a:off x="269875" y="1976718"/>
            <a:ext cx="1645920" cy="462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49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Mis valores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74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5679" y="1400524"/>
            <a:ext cx="4964750" cy="5457476"/>
          </a:xfrm>
          <a:prstGeom prst="rect">
            <a:avLst/>
          </a:prstGeom>
        </p:spPr>
      </p:pic>
      <p:pic>
        <p:nvPicPr>
          <p:cNvPr id="8" name="Marcador de posición de imagen 7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5747" r="35747"/>
          <a:stretch>
            <a:fillRect/>
          </a:stretch>
        </p:blipFill>
        <p:spPr>
          <a:xfrm>
            <a:off x="269875" y="1976718"/>
            <a:ext cx="1645920" cy="462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6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Auto…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75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4561" y="1609725"/>
            <a:ext cx="6132239" cy="5157370"/>
          </a:xfrm>
          <a:prstGeom prst="rect">
            <a:avLst/>
          </a:prstGeom>
        </p:spPr>
      </p:pic>
      <p:pic>
        <p:nvPicPr>
          <p:cNvPr id="8" name="Marcador de posición de imagen 7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5747" r="35747"/>
          <a:stretch>
            <a:fillRect/>
          </a:stretch>
        </p:blipFill>
        <p:spPr>
          <a:xfrm>
            <a:off x="269875" y="1976718"/>
            <a:ext cx="1645920" cy="462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219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Levantarse</a:t>
            </a:r>
            <a:endParaRPr lang="es-ES" dirty="0"/>
          </a:p>
        </p:txBody>
      </p:sp>
      <p:pic>
        <p:nvPicPr>
          <p:cNvPr id="7" name="Marcador de contenido 6" descr="1419872725_517762_1419874881_album_normal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35" b="-2135"/>
          <a:stretch>
            <a:fillRect/>
          </a:stretch>
        </p:blipFill>
        <p:spPr>
          <a:xfrm>
            <a:off x="2037267" y="1826958"/>
            <a:ext cx="7029209" cy="4995966"/>
          </a:xfrm>
        </p:spPr>
      </p:pic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76</a:t>
            </a:fld>
            <a:endParaRPr lang="en-US" dirty="0"/>
          </a:p>
        </p:txBody>
      </p:sp>
      <p:pic>
        <p:nvPicPr>
          <p:cNvPr id="8" name="Marcador de posición de imagen 7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5747" r="35747"/>
          <a:stretch>
            <a:fillRect/>
          </a:stretch>
        </p:blipFill>
        <p:spPr>
          <a:xfrm>
            <a:off x="269875" y="1976718"/>
            <a:ext cx="1645920" cy="462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836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Amor virtual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77</a:t>
            </a:fld>
            <a:endParaRPr lang="en-US" dirty="0"/>
          </a:p>
        </p:txBody>
      </p:sp>
      <p:sp>
        <p:nvSpPr>
          <p:cNvPr id="6" name="Marcador de posición de imagen 5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8200" y="1460500"/>
            <a:ext cx="6578600" cy="526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750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78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8423" y="1529337"/>
            <a:ext cx="6185279" cy="4908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133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Dar la cara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79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499" y="1435100"/>
            <a:ext cx="4457691" cy="5347718"/>
          </a:xfrm>
          <a:prstGeom prst="rect">
            <a:avLst/>
          </a:prstGeom>
        </p:spPr>
      </p:pic>
      <p:pic>
        <p:nvPicPr>
          <p:cNvPr id="8" name="Marcador de posición de imagen 7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5747" r="35747"/>
          <a:stretch>
            <a:fillRect/>
          </a:stretch>
        </p:blipFill>
        <p:spPr>
          <a:xfrm>
            <a:off x="269875" y="1976718"/>
            <a:ext cx="1645920" cy="462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55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Unidos</a:t>
            </a:r>
            <a:r>
              <a:rPr lang="es-ES" dirty="0" smtClean="0"/>
              <a:t> por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1917800"/>
              </p:ext>
            </p:extLst>
          </p:nvPr>
        </p:nvGraphicFramePr>
        <p:xfrm>
          <a:off x="2178423" y="1973625"/>
          <a:ext cx="6787708" cy="495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1F48-903D-F74A-8050-91585905F092}" type="datetime1">
              <a:rPr lang="es-EC" smtClean="0"/>
              <a:pPr/>
              <a:t>1/5/15</a:t>
            </a:fld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31522-F4D5-934A-A5DB-48C2DD55F46D}" type="slidenum">
              <a:rPr lang="es-ES" smtClean="0"/>
              <a:pPr/>
              <a:t>8</a:t>
            </a:fld>
            <a:endParaRPr lang="es-ES" dirty="0"/>
          </a:p>
        </p:txBody>
      </p:sp>
      <p:pic>
        <p:nvPicPr>
          <p:cNvPr id="9" name="Marcador de posición de imagen 9" descr="131215-fano_3 adviento-egoismo-amor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9" r="33309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152821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80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5021" y="1791895"/>
            <a:ext cx="5472337" cy="4946467"/>
          </a:xfrm>
          <a:prstGeom prst="rect">
            <a:avLst/>
          </a:prstGeom>
        </p:spPr>
      </p:pic>
      <p:pic>
        <p:nvPicPr>
          <p:cNvPr id="6" name="Marcador de posición de imagen 7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5747" r="35747"/>
          <a:stretch>
            <a:fillRect/>
          </a:stretch>
        </p:blipFill>
        <p:spPr>
          <a:xfrm>
            <a:off x="269875" y="1976718"/>
            <a:ext cx="1645920" cy="462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167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178423" y="557021"/>
            <a:ext cx="6965577" cy="843503"/>
          </a:xfrm>
        </p:spPr>
        <p:txBody>
          <a:bodyPr/>
          <a:lstStyle/>
          <a:p>
            <a:r>
              <a:rPr lang="es-ES" dirty="0" smtClean="0"/>
              <a:t>Amarnos unos a otros</a:t>
            </a:r>
            <a:endParaRPr lang="es-ES" dirty="0"/>
          </a:p>
        </p:txBody>
      </p:sp>
      <p:sp>
        <p:nvSpPr>
          <p:cNvPr id="6" name="Marcador de conteni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81</a:t>
            </a:fld>
            <a:endParaRPr lang="en-US" dirty="0"/>
          </a:p>
        </p:txBody>
      </p:sp>
      <p:sp>
        <p:nvSpPr>
          <p:cNvPr id="8" name="Marcador de posición de imagen 7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1755" y="1836871"/>
            <a:ext cx="5537344" cy="5005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24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82</a:t>
            </a:fld>
            <a:endParaRPr lang="en-US" dirty="0"/>
          </a:p>
        </p:txBody>
      </p:sp>
      <p:sp>
        <p:nvSpPr>
          <p:cNvPr id="8" name="Marcador de posición de imagen 7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8422" y="2348148"/>
            <a:ext cx="6843755" cy="412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09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Decidir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83</a:t>
            </a:fld>
            <a:endParaRPr lang="en-US" dirty="0"/>
          </a:p>
        </p:txBody>
      </p:sp>
      <p:sp>
        <p:nvSpPr>
          <p:cNvPr id="6" name="Marcador de posición de imagen 5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8423" y="1633816"/>
            <a:ext cx="6965577" cy="522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287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Conflictos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84</a:t>
            </a:fld>
            <a:endParaRPr lang="en-US" dirty="0"/>
          </a:p>
        </p:txBody>
      </p:sp>
      <p:sp>
        <p:nvSpPr>
          <p:cNvPr id="6" name="Marcador de posición de imagen 5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5043" y="1758368"/>
            <a:ext cx="6877603" cy="509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477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Respeto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85</a:t>
            </a:fld>
            <a:endParaRPr lang="en-US" dirty="0"/>
          </a:p>
        </p:txBody>
      </p:sp>
      <p:sp>
        <p:nvSpPr>
          <p:cNvPr id="6" name="Marcador de posición de imagen 5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9F0"/>
              </a:clrFrom>
              <a:clrTo>
                <a:srgbClr val="FFF9F0">
                  <a:alpha val="0"/>
                </a:srgbClr>
              </a:clrTo>
            </a:clrChange>
          </a:blip>
          <a:srcRect l="9151" t="10588" r="25728" b="15489"/>
          <a:stretch/>
        </p:blipFill>
        <p:spPr>
          <a:xfrm>
            <a:off x="2820354" y="1656526"/>
            <a:ext cx="5165022" cy="509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630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Comunicación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86</a:t>
            </a:fld>
            <a:endParaRPr lang="en-US" dirty="0"/>
          </a:p>
        </p:txBody>
      </p:sp>
      <p:sp>
        <p:nvSpPr>
          <p:cNvPr id="6" name="Marcador de posición de imagen 5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359863" y="1781780"/>
            <a:ext cx="6326937" cy="507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332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Asumir los conflictos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1/5/15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87</a:t>
            </a:fld>
            <a:endParaRPr lang="en-US" dirty="0"/>
          </a:p>
        </p:txBody>
      </p:sp>
      <p:sp>
        <p:nvSpPr>
          <p:cNvPr id="6" name="Marcador de posición de imagen 5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9886" y="1976718"/>
            <a:ext cx="5290563" cy="485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160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Mi objetivo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9292799"/>
              </p:ext>
            </p:extLst>
          </p:nvPr>
        </p:nvGraphicFramePr>
        <p:xfrm>
          <a:off x="1956330" y="1702257"/>
          <a:ext cx="7069443" cy="5155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4D59A-F4A5-FF40-8EC1-D75F774773CE}" type="datetime1">
              <a:rPr lang="es-EC" smtClean="0"/>
              <a:pPr/>
              <a:t>1/5/15</a:t>
            </a:fld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9</a:t>
            </a:fld>
            <a:endParaRPr lang="es-ES" dirty="0"/>
          </a:p>
        </p:txBody>
      </p:sp>
      <p:pic>
        <p:nvPicPr>
          <p:cNvPr id="8" name="Marcador de posición de imagen 9" descr="131215-fano_3 adviento-egoismo-amor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9" r="33309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249653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</a:majorFont>
      <a:minorFont>
        <a:latin typeface="Century Gothic"/>
        <a:ea typeface=""/>
        <a:cs typeface=""/>
        <a:font script="Jpan" typeface="メイリオ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Ángulos.thmx</Template>
  <TotalTime>24807</TotalTime>
  <Words>1499</Words>
  <Application>Microsoft Macintosh PowerPoint</Application>
  <PresentationFormat>Presentación en pantalla (4:3)</PresentationFormat>
  <Paragraphs>704</Paragraphs>
  <Slides>87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87</vt:i4>
      </vt:variant>
    </vt:vector>
  </HeadingPairs>
  <TitlesOfParts>
    <vt:vector size="88" baseType="lpstr">
      <vt:lpstr>Plaza</vt:lpstr>
      <vt:lpstr>Aprendió,  sufriendo, a amar Hb 5,8</vt:lpstr>
      <vt:lpstr>No hay familia perfecta</vt:lpstr>
      <vt:lpstr>Presentación de PowerPoint</vt:lpstr>
      <vt:lpstr>Oración por las familias</vt:lpstr>
      <vt:lpstr>Oración por la familia</vt:lpstr>
      <vt:lpstr>Presentación de PowerPoint</vt:lpstr>
      <vt:lpstr>¿Cómo es mi familia?</vt:lpstr>
      <vt:lpstr>Unidos por</vt:lpstr>
      <vt:lpstr>Mi objetivo</vt:lpstr>
      <vt:lpstr>Necesidades</vt:lpstr>
      <vt:lpstr>Mi situación</vt:lpstr>
      <vt:lpstr>Tipos de familia</vt:lpstr>
      <vt:lpstr>Tipos de familia</vt:lpstr>
      <vt:lpstr>Reciprocidad y ágape</vt:lpstr>
      <vt:lpstr>Causas de conflictos</vt:lpstr>
      <vt:lpstr>Mis conflictos</vt:lpstr>
      <vt:lpstr>Presentación de PowerPoint</vt:lpstr>
      <vt:lpstr>Presentación de PowerPoint</vt:lpstr>
      <vt:lpstr>Presentación de PowerPoint</vt:lpstr>
      <vt:lpstr>Reacciones al conflicto</vt:lpstr>
      <vt:lpstr>Mis reacciones</vt:lpstr>
      <vt:lpstr>Vida familiar</vt:lpstr>
      <vt:lpstr>Estilo de vida</vt:lpstr>
      <vt:lpstr>Teresa de Calcuta</vt:lpstr>
      <vt:lpstr>Educación de los hijos</vt:lpstr>
      <vt:lpstr>Rol de la mujer</vt:lpstr>
      <vt:lpstr>Funciones familiares</vt:lpstr>
      <vt:lpstr>Ser madre, ser hija</vt:lpstr>
      <vt:lpstr>Compartir</vt:lpstr>
      <vt:lpstr>Presentación de PowerPoint</vt:lpstr>
      <vt:lpstr>Paradigmas</vt:lpstr>
      <vt:lpstr>Modelos de familia</vt:lpstr>
      <vt:lpstr>Empatía</vt:lpstr>
      <vt:lpstr>Pastoral Familiar</vt:lpstr>
      <vt:lpstr>Acompañamiento</vt:lpstr>
      <vt:lpstr>Asesoría familiar</vt:lpstr>
      <vt:lpstr>Desafío - Objetivo</vt:lpstr>
      <vt:lpstr>Familias que ayudan a Familias FaF</vt:lpstr>
      <vt:lpstr>Familias que ayuden</vt:lpstr>
      <vt:lpstr>Áreas</vt:lpstr>
      <vt:lpstr>Perfil de las Familias que ayudan</vt:lpstr>
      <vt:lpstr>Encuesta FaF</vt:lpstr>
      <vt:lpstr>Líder</vt:lpstr>
      <vt:lpstr>Profeta</vt:lpstr>
      <vt:lpstr>Vocación formadora</vt:lpstr>
      <vt:lpstr>Tener algo…</vt:lpstr>
      <vt:lpstr>Ayudar para…</vt:lpstr>
      <vt:lpstr>Convertir</vt:lpstr>
      <vt:lpstr>Parejas de fe Lc 24-13-35</vt:lpstr>
      <vt:lpstr>Actitudes EG 226-227</vt:lpstr>
      <vt:lpstr>La unidad prevalece</vt:lpstr>
      <vt:lpstr>Sentido de la vida</vt:lpstr>
      <vt:lpstr>Objetivos (Hch 9,1-19)</vt:lpstr>
      <vt:lpstr>Comunicarnos</vt:lpstr>
      <vt:lpstr>Reacciones al conflicto</vt:lpstr>
      <vt:lpstr>Presentación de PowerPoint</vt:lpstr>
      <vt:lpstr>Saber dialogar</vt:lpstr>
      <vt:lpstr>Sí mismo/a</vt:lpstr>
      <vt:lpstr>Empatía</vt:lpstr>
      <vt:lpstr>ESTILO DE RELACIONES</vt:lpstr>
      <vt:lpstr>PROCESO DE LA FE</vt:lpstr>
      <vt:lpstr>Presentación de PowerPoint</vt:lpstr>
      <vt:lpstr>Presentación de PowerPoint</vt:lpstr>
      <vt:lpstr>Presentación de PowerPoint</vt:lpstr>
      <vt:lpstr>Etapas de la persona</vt:lpstr>
      <vt:lpstr>Etapas de la pareja</vt:lpstr>
      <vt:lpstr>Necesidades</vt:lpstr>
      <vt:lpstr>Lo que soy</vt:lpstr>
      <vt:lpstr>Conductas</vt:lpstr>
      <vt:lpstr>Autoconocimiento</vt:lpstr>
      <vt:lpstr>Autoestima</vt:lpstr>
      <vt:lpstr>Negación</vt:lpstr>
      <vt:lpstr>Autoconocimiento</vt:lpstr>
      <vt:lpstr>Mis valores</vt:lpstr>
      <vt:lpstr>Auto…</vt:lpstr>
      <vt:lpstr>Levantarse</vt:lpstr>
      <vt:lpstr>Amor virtual</vt:lpstr>
      <vt:lpstr>Presentación de PowerPoint</vt:lpstr>
      <vt:lpstr>Dar la cara</vt:lpstr>
      <vt:lpstr>Presentación de PowerPoint</vt:lpstr>
      <vt:lpstr>Amarnos unos a otros</vt:lpstr>
      <vt:lpstr>Presentación de PowerPoint</vt:lpstr>
      <vt:lpstr>Decidir</vt:lpstr>
      <vt:lpstr>Conflictos</vt:lpstr>
      <vt:lpstr>Respeto</vt:lpstr>
      <vt:lpstr>Comunicación</vt:lpstr>
      <vt:lpstr>Asumir los conflictos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Jesus Garcia</dc:creator>
  <cp:lastModifiedBy>Jesus Garcia</cp:lastModifiedBy>
  <cp:revision>1101</cp:revision>
  <cp:lastPrinted>2014-08-31T03:23:54Z</cp:lastPrinted>
  <dcterms:created xsi:type="dcterms:W3CDTF">2015-01-04T15:23:52Z</dcterms:created>
  <dcterms:modified xsi:type="dcterms:W3CDTF">2015-05-02T04:50:09Z</dcterms:modified>
</cp:coreProperties>
</file>