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19"/>
  </p:notesMasterIdLst>
  <p:handoutMasterIdLst>
    <p:handoutMasterId r:id="rId20"/>
  </p:handoutMasterIdLst>
  <p:sldIdLst>
    <p:sldId id="256" r:id="rId2"/>
    <p:sldId id="257" r:id="rId3"/>
    <p:sldId id="280" r:id="rId4"/>
    <p:sldId id="298" r:id="rId5"/>
    <p:sldId id="281" r:id="rId6"/>
    <p:sldId id="282" r:id="rId7"/>
    <p:sldId id="283" r:id="rId8"/>
    <p:sldId id="299" r:id="rId9"/>
    <p:sldId id="284" r:id="rId10"/>
    <p:sldId id="285" r:id="rId11"/>
    <p:sldId id="286" r:id="rId12"/>
    <p:sldId id="300" r:id="rId13"/>
    <p:sldId id="287" r:id="rId14"/>
    <p:sldId id="288" r:id="rId15"/>
    <p:sldId id="289" r:id="rId16"/>
    <p:sldId id="295" r:id="rId17"/>
    <p:sldId id="296" r:id="rId18"/>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FFFF00"/>
    <a:srgbClr val="1984CC"/>
    <a:srgbClr val="03136A"/>
    <a:srgbClr val="35759D"/>
    <a:srgbClr val="35B19D"/>
    <a:srgbClr val="000000"/>
    <a:srgbClr val="2828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5596" autoAdjust="0"/>
  </p:normalViewPr>
  <p:slideViewPr>
    <p:cSldViewPr>
      <p:cViewPr varScale="1">
        <p:scale>
          <a:sx n="106" d="100"/>
          <a:sy n="106" d="100"/>
        </p:scale>
        <p:origin x="-2192" y="-9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102" d="100"/>
          <a:sy n="102" d="100"/>
        </p:scale>
        <p:origin x="-469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handoutMaster" Target="handoutMasters/handoutMaster1.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24D357-59DC-EE48-80C4-F73370B79709}" type="datetimeFigureOut">
              <a:rPr lang="es-ES" smtClean="0"/>
              <a:t>21/3/15</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C92B23B-21D1-2B4F-A81E-CDA0941955D4}" type="slidenum">
              <a:rPr lang="es-ES" smtClean="0"/>
              <a:t>‹Nr.›</a:t>
            </a:fld>
            <a:endParaRPr lang="es-ES"/>
          </a:p>
        </p:txBody>
      </p:sp>
    </p:spTree>
    <p:extLst>
      <p:ext uri="{BB962C8B-B14F-4D97-AF65-F5344CB8AC3E}">
        <p14:creationId xmlns:p14="http://schemas.microsoft.com/office/powerpoint/2010/main" val="30108003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es-VE"/>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s-VE"/>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s-VE" smtClean="0"/>
              <a:t>Click to edit Master text styles</a:t>
            </a:r>
          </a:p>
          <a:p>
            <a:pPr lvl="1"/>
            <a:r>
              <a:rPr lang="en-US" altLang="es-VE" smtClean="0"/>
              <a:t>Second level</a:t>
            </a:r>
          </a:p>
          <a:p>
            <a:pPr lvl="2"/>
            <a:r>
              <a:rPr lang="en-US" altLang="es-VE" smtClean="0"/>
              <a:t>Third level</a:t>
            </a:r>
          </a:p>
          <a:p>
            <a:pPr lvl="3"/>
            <a:r>
              <a:rPr lang="en-US" altLang="es-VE" smtClean="0"/>
              <a:t>Fourth level</a:t>
            </a:r>
          </a:p>
          <a:p>
            <a:pPr lvl="4"/>
            <a:r>
              <a:rPr lang="en-US" altLang="es-VE"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es-VE"/>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49E9357C-55D8-47AE-9824-B90F9B249656}" type="slidenum">
              <a:rPr lang="en-US" altLang="es-VE"/>
              <a:pPr/>
              <a:t>‹Nr.›</a:t>
            </a:fld>
            <a:endParaRPr lang="en-US" altLang="es-VE"/>
          </a:p>
        </p:txBody>
      </p:sp>
    </p:spTree>
    <p:extLst>
      <p:ext uri="{BB962C8B-B14F-4D97-AF65-F5344CB8AC3E}">
        <p14:creationId xmlns:p14="http://schemas.microsoft.com/office/powerpoint/2010/main" val="2039855513"/>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BCA7DD-79FF-45A0-B190-A94F0EE17EF2}" type="slidenum">
              <a:rPr lang="en-US" altLang="es-VE"/>
              <a:pPr/>
              <a:t>1</a:t>
            </a:fld>
            <a:endParaRPr lang="en-US" altLang="es-VE"/>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1599661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13</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1350326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14</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9004475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15</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1494032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2</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723129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3</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3527385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5</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1251193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6</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3497392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7</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3822147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9</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3690971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10</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1699229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F7DB9-84B3-4C79-A57D-8BED72E114E4}" type="slidenum">
              <a:rPr lang="en-US" altLang="es-VE"/>
              <a:pPr/>
              <a:t>11</a:t>
            </a:fld>
            <a:endParaRPr lang="en-US" altLang="es-VE"/>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es-VE"/>
          </a:p>
        </p:txBody>
      </p:sp>
    </p:spTree>
    <p:extLst>
      <p:ext uri="{BB962C8B-B14F-4D97-AF65-F5344CB8AC3E}">
        <p14:creationId xmlns:p14="http://schemas.microsoft.com/office/powerpoint/2010/main" val="158366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5.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53" name="Group 52"/>
          <p:cNvGrpSpPr/>
          <p:nvPr/>
        </p:nvGrpSpPr>
        <p:grpSpPr>
          <a:xfrm>
            <a:off x="103644" y="1997845"/>
            <a:ext cx="9264100" cy="3669157"/>
            <a:chOff x="103644" y="1997845"/>
            <a:chExt cx="9264100" cy="3669157"/>
          </a:xfrm>
        </p:grpSpPr>
        <p:sp>
          <p:nvSpPr>
            <p:cNvPr id="21" name="Freeform 20"/>
            <p:cNvSpPr/>
            <p:nvPr/>
          </p:nvSpPr>
          <p:spPr>
            <a:xfrm rot="15669120">
              <a:off x="3703491" y="-842257"/>
              <a:ext cx="2064406"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67397 w 2209695"/>
                <a:gd name="connsiteY0" fmla="*/ 8829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67397" y="8829966"/>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Freeform 22"/>
            <p:cNvSpPr/>
            <p:nvPr/>
          </p:nvSpPr>
          <p:spPr>
            <a:xfrm rot="15660000">
              <a:off x="5179560" y="157915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6" name="Freeform 25"/>
            <p:cNvSpPr/>
            <p:nvPr/>
          </p:nvSpPr>
          <p:spPr>
            <a:xfrm rot="15660000">
              <a:off x="6127955" y="-68851"/>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62833"/>
                <a:gd name="connsiteY0" fmla="*/ 6172200 h 6320186"/>
                <a:gd name="connsiteX1" fmla="*/ 0 w 962833"/>
                <a:gd name="connsiteY1" fmla="*/ 6172200 h 6320186"/>
                <a:gd name="connsiteX2" fmla="*/ 5534 w 962833"/>
                <a:gd name="connsiteY2" fmla="*/ 6164375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5534" y="6164375"/>
                  </a:lnTo>
                  <a:cubicBezTo>
                    <a:pt x="3689" y="4261983"/>
                    <a:pt x="1845" y="2359592"/>
                    <a:pt x="0" y="457200"/>
                  </a:cubicBez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61128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278516"/>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Freeform 44"/>
            <p:cNvSpPr/>
            <p:nvPr/>
          </p:nvSpPr>
          <p:spPr>
            <a:xfrm rot="15660000">
              <a:off x="7468755" y="1178808"/>
              <a:ext cx="536285" cy="2936001"/>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 name="connsiteX0" fmla="*/ 328 w 528237"/>
                <a:gd name="connsiteY0" fmla="*/ 2862849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28237"/>
                <a:gd name="connsiteY0" fmla="*/ 2863516 h 2929811"/>
                <a:gd name="connsiteX1" fmla="*/ 0 w 528237"/>
                <a:gd name="connsiteY1" fmla="*/ 251460 h 2929811"/>
                <a:gd name="connsiteX2" fmla="*/ 73651 w 528237"/>
                <a:gd name="connsiteY2" fmla="*/ 73651 h 2929811"/>
                <a:gd name="connsiteX3" fmla="*/ 251460 w 528237"/>
                <a:gd name="connsiteY3" fmla="*/ 0 h 2929811"/>
                <a:gd name="connsiteX4" fmla="*/ 251460 w 528237"/>
                <a:gd name="connsiteY4" fmla="*/ 0 h 2929811"/>
                <a:gd name="connsiteX5" fmla="*/ 429269 w 528237"/>
                <a:gd name="connsiteY5" fmla="*/ 73651 h 2929811"/>
                <a:gd name="connsiteX6" fmla="*/ 502920 w 528237"/>
                <a:gd name="connsiteY6" fmla="*/ 251460 h 2929811"/>
                <a:gd name="connsiteX7" fmla="*/ 527738 w 528237"/>
                <a:gd name="connsiteY7" fmla="*/ 2929811 h 2929811"/>
                <a:gd name="connsiteX0" fmla="*/ 4542 w 538755"/>
                <a:gd name="connsiteY0" fmla="*/ 2863516 h 2953801"/>
                <a:gd name="connsiteX1" fmla="*/ 0 w 538755"/>
                <a:gd name="connsiteY1" fmla="*/ 251460 h 2953801"/>
                <a:gd name="connsiteX2" fmla="*/ 73651 w 538755"/>
                <a:gd name="connsiteY2" fmla="*/ 73651 h 2953801"/>
                <a:gd name="connsiteX3" fmla="*/ 251460 w 538755"/>
                <a:gd name="connsiteY3" fmla="*/ 0 h 2953801"/>
                <a:gd name="connsiteX4" fmla="*/ 251460 w 538755"/>
                <a:gd name="connsiteY4" fmla="*/ 0 h 2953801"/>
                <a:gd name="connsiteX5" fmla="*/ 429269 w 538755"/>
                <a:gd name="connsiteY5" fmla="*/ 73651 h 2953801"/>
                <a:gd name="connsiteX6" fmla="*/ 502920 w 538755"/>
                <a:gd name="connsiteY6" fmla="*/ 251460 h 2953801"/>
                <a:gd name="connsiteX7" fmla="*/ 538755 w 538755"/>
                <a:gd name="connsiteY7" fmla="*/ 2953801 h 2953801"/>
                <a:gd name="connsiteX0" fmla="*/ 4542 w 536285"/>
                <a:gd name="connsiteY0" fmla="*/ 2863516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 name="connsiteX0" fmla="*/ 6777 w 536285"/>
                <a:gd name="connsiteY0" fmla="*/ 2849391 h 2938929"/>
                <a:gd name="connsiteX1" fmla="*/ 0 w 536285"/>
                <a:gd name="connsiteY1" fmla="*/ 251460 h 2938929"/>
                <a:gd name="connsiteX2" fmla="*/ 73651 w 536285"/>
                <a:gd name="connsiteY2" fmla="*/ 73651 h 2938929"/>
                <a:gd name="connsiteX3" fmla="*/ 251460 w 536285"/>
                <a:gd name="connsiteY3" fmla="*/ 0 h 2938929"/>
                <a:gd name="connsiteX4" fmla="*/ 251460 w 536285"/>
                <a:gd name="connsiteY4" fmla="*/ 0 h 2938929"/>
                <a:gd name="connsiteX5" fmla="*/ 429269 w 536285"/>
                <a:gd name="connsiteY5" fmla="*/ 73651 h 2938929"/>
                <a:gd name="connsiteX6" fmla="*/ 502920 w 536285"/>
                <a:gd name="connsiteY6" fmla="*/ 251460 h 2938929"/>
                <a:gd name="connsiteX7" fmla="*/ 536285 w 536285"/>
                <a:gd name="connsiteY7" fmla="*/ 2938929 h 293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285" h="2938929">
                  <a:moveTo>
                    <a:pt x="6777" y="2849391"/>
                  </a:moveTo>
                  <a:cubicBezTo>
                    <a:pt x="6668" y="1978928"/>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17682" y="905440"/>
                    <a:pt x="536285" y="293892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0708" y="-641833"/>
            <a:ext cx="985797" cy="604813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 name="connsiteX0" fmla="*/ 0 w 981537"/>
              <a:gd name="connsiteY0" fmla="*/ 6172200 h 6338829"/>
              <a:gd name="connsiteX1" fmla="*/ 0 w 981537"/>
              <a:gd name="connsiteY1" fmla="*/ 6172200 h 6338829"/>
              <a:gd name="connsiteX2" fmla="*/ 0 w 981537"/>
              <a:gd name="connsiteY2" fmla="*/ 6172200 h 6338829"/>
              <a:gd name="connsiteX3" fmla="*/ 0 w 981537"/>
              <a:gd name="connsiteY3" fmla="*/ 457200 h 6338829"/>
              <a:gd name="connsiteX4" fmla="*/ 133911 w 981537"/>
              <a:gd name="connsiteY4" fmla="*/ 133911 h 6338829"/>
              <a:gd name="connsiteX5" fmla="*/ 457201 w 981537"/>
              <a:gd name="connsiteY5" fmla="*/ 1 h 6338829"/>
              <a:gd name="connsiteX6" fmla="*/ 457200 w 981537"/>
              <a:gd name="connsiteY6" fmla="*/ 0 h 6338829"/>
              <a:gd name="connsiteX7" fmla="*/ 457200 w 981537"/>
              <a:gd name="connsiteY7" fmla="*/ 0 h 6338829"/>
              <a:gd name="connsiteX8" fmla="*/ 780489 w 981537"/>
              <a:gd name="connsiteY8" fmla="*/ 133911 h 6338829"/>
              <a:gd name="connsiteX9" fmla="*/ 914399 w 981537"/>
              <a:gd name="connsiteY9" fmla="*/ 457201 h 6338829"/>
              <a:gd name="connsiteX10" fmla="*/ 981537 w 981537"/>
              <a:gd name="connsiteY10" fmla="*/ 6338829 h 6338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81537" h="6338829">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89058" y="4544471"/>
                  <a:pt x="981537" y="6338829"/>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30" name="Group 29"/>
          <p:cNvGrpSpPr/>
          <p:nvPr/>
        </p:nvGrpSpPr>
        <p:grpSpPr>
          <a:xfrm>
            <a:off x="787878" y="-970104"/>
            <a:ext cx="5636587" cy="2701922"/>
            <a:chOff x="787878" y="-970104"/>
            <a:chExt cx="5636587" cy="2701922"/>
          </a:xfrm>
        </p:grpSpPr>
        <p:sp>
          <p:nvSpPr>
            <p:cNvPr id="37" name="Oval 36"/>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2" name="Oval 41"/>
            <p:cNvSpPr/>
            <p:nvPr userDrawn="1"/>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1" name="Oval 40"/>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4" name="Pie 33"/>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6" name="Oval 35"/>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8" name="Arc 37"/>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6" name="Pie 45"/>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7" name="Arc 46"/>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8" name="Oval 47"/>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9" name="Oval 48"/>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0" name="Arc 39"/>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0" name="Oval 49"/>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1" name="Oval 50"/>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32" name="Rectangle 31"/>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rot="21042312">
            <a:off x="1022823" y="2961459"/>
            <a:ext cx="7551601" cy="1612607"/>
          </a:xfrm>
        </p:spPr>
        <p:txBody>
          <a:bodyPr anchor="b" anchorCtr="0">
            <a:noAutofit/>
          </a:bodyPr>
          <a:lstStyle>
            <a:lvl1pPr algn="l">
              <a:defRPr sz="4600">
                <a:solidFill>
                  <a:schemeClr val="bg1"/>
                </a:solidFill>
              </a:defRPr>
            </a:lvl1pPr>
          </a:lstStyle>
          <a:p>
            <a:r>
              <a:rPr lang="es-ES_tradnl" smtClean="0"/>
              <a:t>Clic para editar título</a:t>
            </a:r>
            <a:endParaRPr/>
          </a:p>
        </p:txBody>
      </p:sp>
      <p:sp>
        <p:nvSpPr>
          <p:cNvPr id="3" name="Subtitle 2"/>
          <p:cNvSpPr>
            <a:spLocks noGrp="1"/>
          </p:cNvSpPr>
          <p:nvPr>
            <p:ph type="subTitle" idx="1"/>
          </p:nvPr>
        </p:nvSpPr>
        <p:spPr>
          <a:xfrm rot="21060000">
            <a:off x="2550459" y="4704801"/>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34" name="Rectangle 33"/>
          <p:cNvSpPr/>
          <p:nvPr/>
        </p:nvSpPr>
        <p:spPr>
          <a:xfrm>
            <a:off x="9144" y="2476500"/>
            <a:ext cx="9125712" cy="43688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24765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092C4324-6202-C94D-B87E-05E95EE12C87}" type="datetime1">
              <a:rPr lang="es-EC" smtClean="0"/>
              <a:t>21/3/15</a:t>
            </a:fld>
            <a:endParaRPr lang="en-US"/>
          </a:p>
        </p:txBody>
      </p:sp>
      <p:sp>
        <p:nvSpPr>
          <p:cNvPr id="6" name="Footer Placeholder 5"/>
          <p:cNvSpPr>
            <a:spLocks noGrp="1"/>
          </p:cNvSpPr>
          <p:nvPr>
            <p:ph type="ftr" sz="quarter" idx="11"/>
          </p:nvPr>
        </p:nvSpPr>
        <p:spPr>
          <a:xfrm>
            <a:off x="76200" y="116541"/>
            <a:ext cx="2743200" cy="18288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‹Nr.›</a:t>
            </a:fld>
            <a:endParaRPr lang="en-US"/>
          </a:p>
        </p:txBody>
      </p:sp>
      <p:sp>
        <p:nvSpPr>
          <p:cNvPr id="2" name="Title 1"/>
          <p:cNvSpPr>
            <a:spLocks noGrp="1"/>
          </p:cNvSpPr>
          <p:nvPr>
            <p:ph type="title"/>
          </p:nvPr>
        </p:nvSpPr>
        <p:spPr>
          <a:xfrm>
            <a:off x="4477870" y="990600"/>
            <a:ext cx="3951755" cy="1431832"/>
          </a:xfrm>
        </p:spPr>
        <p:txBody>
          <a:bodyPr anchor="b"/>
          <a:lstStyle>
            <a:lvl1pPr algn="l">
              <a:lnSpc>
                <a:spcPct val="100000"/>
              </a:lnSpc>
              <a:defRPr sz="3000" b="0"/>
            </a:lvl1pPr>
          </a:lstStyle>
          <a:p>
            <a:r>
              <a:rPr lang="es-ES_tradnl" smtClean="0"/>
              <a:t>Clic para editar título</a:t>
            </a:r>
            <a:endParaRPr/>
          </a:p>
        </p:txBody>
      </p:sp>
      <p:sp>
        <p:nvSpPr>
          <p:cNvPr id="3" name="Picture Placeholder 2"/>
          <p:cNvSpPr>
            <a:spLocks noGrp="1"/>
          </p:cNvSpPr>
          <p:nvPr>
            <p:ph type="pic" idx="1"/>
          </p:nvPr>
        </p:nvSpPr>
        <p:spPr>
          <a:xfrm rot="21416935">
            <a:off x="414291" y="1321671"/>
            <a:ext cx="3703911" cy="5202978"/>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4" name="Text Placeholder 3"/>
          <p:cNvSpPr>
            <a:spLocks noGrp="1"/>
          </p:cNvSpPr>
          <p:nvPr>
            <p:ph type="body" sz="half" idx="2"/>
          </p:nvPr>
        </p:nvSpPr>
        <p:spPr>
          <a:xfrm>
            <a:off x="4477870" y="2547938"/>
            <a:ext cx="3951755" cy="3700462"/>
          </a:xfrm>
        </p:spPr>
        <p:txBody>
          <a:bodyPr>
            <a:normAutofit/>
          </a:bodyPr>
          <a:lstStyle>
            <a:lvl1pPr marL="0" indent="0">
              <a:spcAft>
                <a:spcPts val="10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encima del título">
    <p:spTree>
      <p:nvGrpSpPr>
        <p:cNvPr id="1" name=""/>
        <p:cNvGrpSpPr/>
        <p:nvPr/>
      </p:nvGrpSpPr>
      <p:grpSpPr>
        <a:xfrm>
          <a:off x="0" y="0"/>
          <a:ext cx="0" cy="0"/>
          <a:chOff x="0" y="0"/>
          <a:chExt cx="0" cy="0"/>
        </a:xfrm>
      </p:grpSpPr>
      <p:grpSp>
        <p:nvGrpSpPr>
          <p:cNvPr id="34" name="Group 33"/>
          <p:cNvGrpSpPr/>
          <p:nvPr/>
        </p:nvGrpSpPr>
        <p:grpSpPr>
          <a:xfrm>
            <a:off x="9144" y="3810000"/>
            <a:ext cx="9125712" cy="3035300"/>
            <a:chOff x="9144" y="3810000"/>
            <a:chExt cx="9125712" cy="3035300"/>
          </a:xfrm>
        </p:grpSpPr>
        <p:sp>
          <p:nvSpPr>
            <p:cNvPr id="35" name="Rectangle 34"/>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6" name="Straight Connector 35"/>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A5B731D2-7388-104B-B822-11D2EE8225D5}" type="datetime1">
              <a:rPr lang="es-EC" smtClean="0"/>
              <a:t>21/3/15</a:t>
            </a:fld>
            <a:endParaRPr lang="en-US" dirty="0"/>
          </a:p>
        </p:txBody>
      </p:sp>
      <p:sp>
        <p:nvSpPr>
          <p:cNvPr id="6" name="Footer Placeholder 5"/>
          <p:cNvSpPr>
            <a:spLocks noGrp="1"/>
          </p:cNvSpPr>
          <p:nvPr>
            <p:ph type="ftr" sz="quarter" idx="11"/>
          </p:nvPr>
        </p:nvSpPr>
        <p:spPr>
          <a:xfrm>
            <a:off x="76200" y="116541"/>
            <a:ext cx="2743200" cy="182880"/>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BA9B540C-44DA-4F69-89C9-7C84606640D3}" type="slidenum">
              <a:rPr lang="en-US" smtClean="0"/>
              <a:pPr/>
              <a:t>‹Nr.›</a:t>
            </a:fld>
            <a:endParaRPr lang="en-US" dirty="0"/>
          </a:p>
        </p:txBody>
      </p:sp>
      <p:sp>
        <p:nvSpPr>
          <p:cNvPr id="3" name="Picture Placeholder 2"/>
          <p:cNvSpPr>
            <a:spLocks noGrp="1"/>
          </p:cNvSpPr>
          <p:nvPr>
            <p:ph type="pic" idx="1"/>
          </p:nvPr>
        </p:nvSpPr>
        <p:spPr>
          <a:xfrm rot="21338992">
            <a:off x="2407361" y="921379"/>
            <a:ext cx="4329278" cy="3340716"/>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es-ES_tradnl" smtClean="0"/>
              <a:t>Clic para editar título</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2 imágenes encima del título">
    <p:spTree>
      <p:nvGrpSpPr>
        <p:cNvPr id="1" name=""/>
        <p:cNvGrpSpPr/>
        <p:nvPr/>
      </p:nvGrpSpPr>
      <p:grpSpPr>
        <a:xfrm>
          <a:off x="0" y="0"/>
          <a:ext cx="0" cy="0"/>
          <a:chOff x="0" y="0"/>
          <a:chExt cx="0" cy="0"/>
        </a:xfrm>
      </p:grpSpPr>
      <p:grpSp>
        <p:nvGrpSpPr>
          <p:cNvPr id="36" name="Group 35"/>
          <p:cNvGrpSpPr/>
          <p:nvPr/>
        </p:nvGrpSpPr>
        <p:grpSpPr>
          <a:xfrm>
            <a:off x="9144" y="3810000"/>
            <a:ext cx="9125712" cy="3035300"/>
            <a:chOff x="9144" y="3810000"/>
            <a:chExt cx="9125712" cy="3035300"/>
          </a:xfrm>
        </p:grpSpPr>
        <p:sp>
          <p:nvSpPr>
            <p:cNvPr id="33" name="Rectangle 32"/>
            <p:cNvSpPr/>
            <p:nvPr/>
          </p:nvSpPr>
          <p:spPr>
            <a:xfrm>
              <a:off x="9144" y="3810000"/>
              <a:ext cx="9125712" cy="30353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5" name="Straight Connector 34"/>
            <p:cNvCxnSpPr/>
            <p:nvPr/>
          </p:nvCxnSpPr>
          <p:spPr>
            <a:xfrm>
              <a:off x="9144" y="3810000"/>
              <a:ext cx="9125712" cy="1588"/>
            </a:xfrm>
            <a:prstGeom prst="line">
              <a:avLst/>
            </a:prstGeom>
            <a:ln w="25400">
              <a:solidFill>
                <a:schemeClr val="accent2">
                  <a:alpha val="40000"/>
                </a:schemeClr>
              </a:solidFill>
            </a:ln>
          </p:spPr>
          <p:style>
            <a:lnRef idx="1">
              <a:schemeClr val="accent1"/>
            </a:lnRef>
            <a:fillRef idx="0">
              <a:schemeClr val="accent1"/>
            </a:fillRef>
            <a:effectRef idx="0">
              <a:schemeClr val="accent1"/>
            </a:effectRef>
            <a:fontRef idx="minor">
              <a:schemeClr val="tx1"/>
            </a:fontRef>
          </p:style>
        </p:cxnSp>
      </p:grpSp>
      <p:sp>
        <p:nvSpPr>
          <p:cNvPr id="5" name="Date Placeholder 4"/>
          <p:cNvSpPr>
            <a:spLocks noGrp="1"/>
          </p:cNvSpPr>
          <p:nvPr>
            <p:ph type="dt" sz="half" idx="10"/>
          </p:nvPr>
        </p:nvSpPr>
        <p:spPr/>
        <p:txBody>
          <a:bodyPr/>
          <a:lstStyle/>
          <a:p>
            <a:fld id="{8FC2FC29-A788-ED4F-B894-B4A207AB55C9}" type="datetime1">
              <a:rPr lang="es-EC" smtClean="0"/>
              <a:t>21/3/15</a:t>
            </a:fld>
            <a:endParaRPr lang="en-US" dirty="0"/>
          </a:p>
        </p:txBody>
      </p:sp>
      <p:sp>
        <p:nvSpPr>
          <p:cNvPr id="6" name="Footer Placeholder 5"/>
          <p:cNvSpPr>
            <a:spLocks noGrp="1"/>
          </p:cNvSpPr>
          <p:nvPr>
            <p:ph type="ftr" sz="quarter" idx="11"/>
          </p:nvPr>
        </p:nvSpPr>
        <p:spPr>
          <a:xfrm>
            <a:off x="76200" y="116541"/>
            <a:ext cx="2743200" cy="182880"/>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BA9B540C-44DA-4F69-89C9-7C84606640D3}" type="slidenum">
              <a:rPr lang="en-US" smtClean="0"/>
              <a:pPr/>
              <a:t>‹Nr.›</a:t>
            </a:fld>
            <a:endParaRPr lang="en-US" dirty="0"/>
          </a:p>
        </p:txBody>
      </p:sp>
      <p:sp>
        <p:nvSpPr>
          <p:cNvPr id="3" name="Picture Placeholder 2"/>
          <p:cNvSpPr>
            <a:spLocks noGrp="1"/>
          </p:cNvSpPr>
          <p:nvPr>
            <p:ph type="pic" idx="1"/>
          </p:nvPr>
        </p:nvSpPr>
        <p:spPr>
          <a:xfrm rot="21338992">
            <a:off x="4305320" y="997812"/>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4" name="Text Placeholder 3"/>
          <p:cNvSpPr>
            <a:spLocks noGrp="1"/>
          </p:cNvSpPr>
          <p:nvPr>
            <p:ph type="body" sz="half" idx="2"/>
          </p:nvPr>
        </p:nvSpPr>
        <p:spPr>
          <a:xfrm>
            <a:off x="713232" y="5105399"/>
            <a:ext cx="7717536" cy="1281953"/>
          </a:xfrm>
        </p:spPr>
        <p:txBody>
          <a:bodyPr>
            <a:normAutofit/>
          </a:bodyPr>
          <a:lstStyle>
            <a:lvl1pPr marL="0" indent="0" algn="ctr">
              <a:spcBef>
                <a:spcPts val="0"/>
              </a:spcBef>
              <a:spcAft>
                <a:spcPts val="300"/>
              </a:spcAft>
              <a:buNone/>
              <a:defRPr sz="18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2" name="Title 1"/>
          <p:cNvSpPr>
            <a:spLocks noGrp="1"/>
          </p:cNvSpPr>
          <p:nvPr>
            <p:ph type="title"/>
          </p:nvPr>
        </p:nvSpPr>
        <p:spPr>
          <a:xfrm>
            <a:off x="712788" y="4444533"/>
            <a:ext cx="7716838" cy="723620"/>
          </a:xfrm>
        </p:spPr>
        <p:txBody>
          <a:bodyPr anchor="b"/>
          <a:lstStyle>
            <a:lvl1pPr algn="ctr">
              <a:lnSpc>
                <a:spcPct val="100000"/>
              </a:lnSpc>
              <a:defRPr sz="3600" b="0"/>
            </a:lvl1pPr>
          </a:lstStyle>
          <a:p>
            <a:r>
              <a:rPr lang="es-ES_tradnl" smtClean="0"/>
              <a:t>Clic para editar título</a:t>
            </a:r>
            <a:endParaRPr/>
          </a:p>
        </p:txBody>
      </p:sp>
      <p:sp>
        <p:nvSpPr>
          <p:cNvPr id="34" name="Picture Placeholder 2"/>
          <p:cNvSpPr>
            <a:spLocks noGrp="1"/>
          </p:cNvSpPr>
          <p:nvPr>
            <p:ph type="pic" idx="13"/>
          </p:nvPr>
        </p:nvSpPr>
        <p:spPr>
          <a:xfrm rot="153739">
            <a:off x="451737" y="946831"/>
            <a:ext cx="4329278" cy="3178754"/>
          </a:xfrm>
          <a:prstGeom prst="roundRect">
            <a:avLst>
              <a:gd name="adj" fmla="val 7476"/>
            </a:avLst>
          </a:prstGeom>
          <a:ln w="63500">
            <a:solidFill>
              <a:schemeClr val="accent2"/>
            </a:solidFill>
          </a:ln>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Vertical Text Placeholder 2"/>
          <p:cNvSpPr>
            <a:spLocks noGrp="1"/>
          </p:cNvSpPr>
          <p:nvPr>
            <p:ph type="body" orient="vert" idx="1"/>
          </p:nvPr>
        </p:nvSpPr>
        <p:spPr/>
        <p:txBody>
          <a:bodyPr vert="eaVert">
            <a:normAutofit/>
          </a:bodyPr>
          <a:lstStyle>
            <a:lvl1pPr>
              <a:defRPr sz="2200"/>
            </a:lvl1pPr>
            <a:lvl2pPr>
              <a:defRPr sz="2000"/>
            </a:lvl2pPr>
            <a:lvl3pPr>
              <a:defRPr sz="1800"/>
            </a:lvl3pPr>
            <a:lvl4pPr>
              <a:defRPr sz="1800"/>
            </a:lvl4pPr>
            <a:lvl5pPr>
              <a:defRPr sz="1800"/>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p:txBody>
          <a:bodyPr/>
          <a:lstStyle/>
          <a:p>
            <a:fld id="{8E4D8B04-0B37-7D4C-8119-33E9953DB42A}" type="datetime1">
              <a:rPr lang="es-EC" smtClean="0"/>
              <a:t>21/3/15</a:t>
            </a:fld>
            <a:endParaRPr lang="en-US"/>
          </a:p>
        </p:txBody>
      </p:sp>
      <p:sp>
        <p:nvSpPr>
          <p:cNvPr id="5" name="Footer Placeholder 4"/>
          <p:cNvSpPr>
            <a:spLocks noGrp="1"/>
          </p:cNvSpPr>
          <p:nvPr>
            <p:ph type="ftr" sz="quarter" idx="11"/>
          </p:nvPr>
        </p:nvSpPr>
        <p:spPr>
          <a:xfrm>
            <a:off x="76200" y="116541"/>
            <a:ext cx="2743200" cy="18288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‹Nr.›</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8" name="Round Same Side Corner Rectangle 7"/>
          <p:cNvSpPr/>
          <p:nvPr/>
        </p:nvSpPr>
        <p:spPr>
          <a:xfrm>
            <a:off x="7299292" y="443753"/>
            <a:ext cx="1535425" cy="6400800"/>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Vertical Title 1"/>
          <p:cNvSpPr>
            <a:spLocks noGrp="1"/>
          </p:cNvSpPr>
          <p:nvPr>
            <p:ph type="title" orient="vert"/>
          </p:nvPr>
        </p:nvSpPr>
        <p:spPr>
          <a:xfrm>
            <a:off x="7318248" y="914400"/>
            <a:ext cx="1444752" cy="5486400"/>
          </a:xfrm>
        </p:spPr>
        <p:txBody>
          <a:bodyPr vert="eaVert"/>
          <a:lstStyle/>
          <a:p>
            <a:r>
              <a:rPr lang="es-ES_tradnl" smtClean="0"/>
              <a:t>Clic para editar título</a:t>
            </a:r>
            <a:endParaRPr/>
          </a:p>
        </p:txBody>
      </p:sp>
      <p:sp>
        <p:nvSpPr>
          <p:cNvPr id="3" name="Vertical Text Placeholder 2"/>
          <p:cNvSpPr>
            <a:spLocks noGrp="1"/>
          </p:cNvSpPr>
          <p:nvPr>
            <p:ph type="body" orient="vert" idx="1"/>
          </p:nvPr>
        </p:nvSpPr>
        <p:spPr>
          <a:xfrm>
            <a:off x="712787" y="1183341"/>
            <a:ext cx="6104871" cy="5217458"/>
          </a:xfrm>
        </p:spPr>
        <p:txBody>
          <a:bodyPr vert="eaVert"/>
          <a:lstStyle>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p:txBody>
          <a:bodyPr/>
          <a:lstStyle/>
          <a:p>
            <a:fld id="{40275BB8-BD4A-F941-B5CC-FB9E3647BA57}" type="datetime1">
              <a:rPr lang="es-EC" smtClean="0"/>
              <a:t>21/3/15</a:t>
            </a:fld>
            <a:endParaRPr lang="en-US"/>
          </a:p>
        </p:txBody>
      </p:sp>
      <p:sp>
        <p:nvSpPr>
          <p:cNvPr id="5" name="Footer Placeholder 4"/>
          <p:cNvSpPr>
            <a:spLocks noGrp="1"/>
          </p:cNvSpPr>
          <p:nvPr>
            <p:ph type="ftr" sz="quarter" idx="11"/>
          </p:nvPr>
        </p:nvSpPr>
        <p:spPr>
          <a:xfrm>
            <a:off x="76200" y="116541"/>
            <a:ext cx="2743200" cy="18288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‹Nr.›</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apositiva de títul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4962525" y="2838450"/>
            <a:ext cx="3733800" cy="68580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marL="0" indent="0" algn="ctr">
              <a:buFontTx/>
              <a:buNone/>
              <a:defRPr sz="2400"/>
            </a:lvl1pPr>
          </a:lstStyle>
          <a:p>
            <a:pPr lvl="0"/>
            <a:r>
              <a:rPr lang="es-ES" altLang="es-VE" noProof="0" smtClean="0"/>
              <a:t>Haga clic para modificar el estilo de subtítulo del patrón</a:t>
            </a:r>
            <a:endParaRPr lang="en-US" altLang="es-VE" noProof="0" smtClean="0"/>
          </a:p>
        </p:txBody>
      </p:sp>
      <p:sp>
        <p:nvSpPr>
          <p:cNvPr id="3" name="Título 2"/>
          <p:cNvSpPr>
            <a:spLocks noGrp="1"/>
          </p:cNvSpPr>
          <p:nvPr>
            <p:ph type="title"/>
          </p:nvPr>
        </p:nvSpPr>
        <p:spPr/>
        <p:txBody>
          <a:bodyPr/>
          <a:lstStyle/>
          <a:p>
            <a:r>
              <a:rPr lang="es-ES_tradnl" smtClean="0"/>
              <a:t>Clic para editar título</a:t>
            </a:r>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8" name="Round Same Side Corner Rectangle 7"/>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Content Placeholder 2"/>
          <p:cNvSpPr>
            <a:spLocks noGrp="1"/>
          </p:cNvSpPr>
          <p:nvPr>
            <p:ph idx="1"/>
          </p:nvPr>
        </p:nvSpPr>
        <p:spPr/>
        <p:txBody>
          <a:bodyPr/>
          <a:lstStyle>
            <a:lvl5pPr>
              <a:defRPr/>
            </a:lvl5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10"/>
          </p:nvPr>
        </p:nvSpPr>
        <p:spPr/>
        <p:txBody>
          <a:bodyPr/>
          <a:lstStyle/>
          <a:p>
            <a:fld id="{1DBAE27D-232E-FC4F-B80C-BF88600D0F0C}" type="datetime1">
              <a:rPr lang="es-EC" smtClean="0"/>
              <a:t>21/3/15</a:t>
            </a:fld>
            <a:endParaRPr lang="en-US"/>
          </a:p>
        </p:txBody>
      </p:sp>
      <p:sp>
        <p:nvSpPr>
          <p:cNvPr id="5" name="Footer Placeholder 4"/>
          <p:cNvSpPr>
            <a:spLocks noGrp="1"/>
          </p:cNvSpPr>
          <p:nvPr>
            <p:ph type="ftr" sz="quarter" idx="11"/>
          </p:nvPr>
        </p:nvSpPr>
        <p:spPr>
          <a:xfrm>
            <a:off x="76200" y="116541"/>
            <a:ext cx="2743200" cy="182880"/>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Diapositiva de título con imagen">
    <p:spTree>
      <p:nvGrpSpPr>
        <p:cNvPr id="1" name=""/>
        <p:cNvGrpSpPr/>
        <p:nvPr/>
      </p:nvGrpSpPr>
      <p:grpSpPr>
        <a:xfrm>
          <a:off x="0" y="0"/>
          <a:ext cx="0" cy="0"/>
          <a:chOff x="0" y="0"/>
          <a:chExt cx="0" cy="0"/>
        </a:xfrm>
      </p:grpSpPr>
      <p:sp>
        <p:nvSpPr>
          <p:cNvPr id="34" name="Freeform 33"/>
          <p:cNvSpPr/>
          <p:nvPr/>
        </p:nvSpPr>
        <p:spPr>
          <a:xfrm rot="15660000">
            <a:off x="5179560" y="1837493"/>
            <a:ext cx="1040884" cy="7134813"/>
          </a:xfrm>
          <a:custGeom>
            <a:avLst/>
            <a:gdLst>
              <a:gd name="connsiteX0" fmla="*/ 498324 w 996648"/>
              <a:gd name="connsiteY0" fmla="*/ 0 h 6971904"/>
              <a:gd name="connsiteX1" fmla="*/ 498324 w 996648"/>
              <a:gd name="connsiteY1" fmla="*/ 0 h 6971904"/>
              <a:gd name="connsiteX2" fmla="*/ 850692 w 996648"/>
              <a:gd name="connsiteY2" fmla="*/ 145956 h 6971904"/>
              <a:gd name="connsiteX3" fmla="*/ 996647 w 996648"/>
              <a:gd name="connsiteY3" fmla="*/ 498325 h 6971904"/>
              <a:gd name="connsiteX4" fmla="*/ 996648 w 996648"/>
              <a:gd name="connsiteY4" fmla="*/ 6971904 h 6971904"/>
              <a:gd name="connsiteX5" fmla="*/ 996648 w 996648"/>
              <a:gd name="connsiteY5" fmla="*/ 6971904 h 6971904"/>
              <a:gd name="connsiteX6" fmla="*/ 996648 w 996648"/>
              <a:gd name="connsiteY6" fmla="*/ 6971904 h 6971904"/>
              <a:gd name="connsiteX7" fmla="*/ 0 w 996648"/>
              <a:gd name="connsiteY7" fmla="*/ 6971904 h 6971904"/>
              <a:gd name="connsiteX8" fmla="*/ 0 w 996648"/>
              <a:gd name="connsiteY8" fmla="*/ 6971904 h 6971904"/>
              <a:gd name="connsiteX9" fmla="*/ 0 w 996648"/>
              <a:gd name="connsiteY9" fmla="*/ 6971904 h 6971904"/>
              <a:gd name="connsiteX10" fmla="*/ 0 w 996648"/>
              <a:gd name="connsiteY10" fmla="*/ 498324 h 6971904"/>
              <a:gd name="connsiteX11" fmla="*/ 145956 w 996648"/>
              <a:gd name="connsiteY11" fmla="*/ 145956 h 6971904"/>
              <a:gd name="connsiteX12" fmla="*/ 498325 w 996648"/>
              <a:gd name="connsiteY12" fmla="*/ 1 h 6971904"/>
              <a:gd name="connsiteX13" fmla="*/ 498324 w 996648"/>
              <a:gd name="connsiteY13" fmla="*/ 0 h 6971904"/>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996648 w 1051569"/>
              <a:gd name="connsiteY5" fmla="*/ 6971904 h 7134903"/>
              <a:gd name="connsiteX6" fmla="*/ 1051569 w 1051569"/>
              <a:gd name="connsiteY6" fmla="*/ 7134903 h 7134903"/>
              <a:gd name="connsiteX7" fmla="*/ 0 w 1051569"/>
              <a:gd name="connsiteY7" fmla="*/ 6971904 h 7134903"/>
              <a:gd name="connsiteX8" fmla="*/ 0 w 1051569"/>
              <a:gd name="connsiteY8" fmla="*/ 6971904 h 7134903"/>
              <a:gd name="connsiteX9" fmla="*/ 0 w 1051569"/>
              <a:gd name="connsiteY9" fmla="*/ 6971904 h 7134903"/>
              <a:gd name="connsiteX10" fmla="*/ 0 w 1051569"/>
              <a:gd name="connsiteY10" fmla="*/ 498324 h 7134903"/>
              <a:gd name="connsiteX11" fmla="*/ 145956 w 1051569"/>
              <a:gd name="connsiteY11" fmla="*/ 145956 h 7134903"/>
              <a:gd name="connsiteX12" fmla="*/ 498325 w 1051569"/>
              <a:gd name="connsiteY12" fmla="*/ 1 h 7134903"/>
              <a:gd name="connsiteX13" fmla="*/ 498324 w 1051569"/>
              <a:gd name="connsiteY13"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996648 w 1051569"/>
              <a:gd name="connsiteY4" fmla="*/ 6971904 h 7134903"/>
              <a:gd name="connsiteX5" fmla="*/ 1051569 w 1051569"/>
              <a:gd name="connsiteY5" fmla="*/ 7134903 h 7134903"/>
              <a:gd name="connsiteX6" fmla="*/ 0 w 1051569"/>
              <a:gd name="connsiteY6" fmla="*/ 6971904 h 7134903"/>
              <a:gd name="connsiteX7" fmla="*/ 0 w 1051569"/>
              <a:gd name="connsiteY7" fmla="*/ 6971904 h 7134903"/>
              <a:gd name="connsiteX8" fmla="*/ 0 w 1051569"/>
              <a:gd name="connsiteY8" fmla="*/ 6971904 h 7134903"/>
              <a:gd name="connsiteX9" fmla="*/ 0 w 1051569"/>
              <a:gd name="connsiteY9" fmla="*/ 498324 h 7134903"/>
              <a:gd name="connsiteX10" fmla="*/ 145956 w 1051569"/>
              <a:gd name="connsiteY10" fmla="*/ 145956 h 7134903"/>
              <a:gd name="connsiteX11" fmla="*/ 498325 w 1051569"/>
              <a:gd name="connsiteY11" fmla="*/ 1 h 7134903"/>
              <a:gd name="connsiteX12" fmla="*/ 498324 w 1051569"/>
              <a:gd name="connsiteY12" fmla="*/ 0 h 7134903"/>
              <a:gd name="connsiteX0" fmla="*/ 498324 w 1217677"/>
              <a:gd name="connsiteY0" fmla="*/ 0 h 7134903"/>
              <a:gd name="connsiteX1" fmla="*/ 498324 w 1217677"/>
              <a:gd name="connsiteY1" fmla="*/ 0 h 7134903"/>
              <a:gd name="connsiteX2" fmla="*/ 850692 w 1217677"/>
              <a:gd name="connsiteY2" fmla="*/ 145956 h 7134903"/>
              <a:gd name="connsiteX3" fmla="*/ 996647 w 1217677"/>
              <a:gd name="connsiteY3" fmla="*/ 498325 h 7134903"/>
              <a:gd name="connsiteX4" fmla="*/ 1051569 w 1217677"/>
              <a:gd name="connsiteY4" fmla="*/ 7134903 h 7134903"/>
              <a:gd name="connsiteX5" fmla="*/ 0 w 1217677"/>
              <a:gd name="connsiteY5" fmla="*/ 6971904 h 7134903"/>
              <a:gd name="connsiteX6" fmla="*/ 0 w 1217677"/>
              <a:gd name="connsiteY6" fmla="*/ 6971904 h 7134903"/>
              <a:gd name="connsiteX7" fmla="*/ 0 w 1217677"/>
              <a:gd name="connsiteY7" fmla="*/ 6971904 h 7134903"/>
              <a:gd name="connsiteX8" fmla="*/ 0 w 1217677"/>
              <a:gd name="connsiteY8" fmla="*/ 498324 h 7134903"/>
              <a:gd name="connsiteX9" fmla="*/ 145956 w 1217677"/>
              <a:gd name="connsiteY9" fmla="*/ 145956 h 7134903"/>
              <a:gd name="connsiteX10" fmla="*/ 498325 w 1217677"/>
              <a:gd name="connsiteY10" fmla="*/ 1 h 7134903"/>
              <a:gd name="connsiteX11" fmla="*/ 498324 w 1217677"/>
              <a:gd name="connsiteY11" fmla="*/ 0 h 7134903"/>
              <a:gd name="connsiteX0" fmla="*/ 498324 w 1051569"/>
              <a:gd name="connsiteY0" fmla="*/ 0 h 7134903"/>
              <a:gd name="connsiteX1" fmla="*/ 498324 w 1051569"/>
              <a:gd name="connsiteY1" fmla="*/ 0 h 7134903"/>
              <a:gd name="connsiteX2" fmla="*/ 850692 w 1051569"/>
              <a:gd name="connsiteY2" fmla="*/ 145956 h 7134903"/>
              <a:gd name="connsiteX3" fmla="*/ 996647 w 1051569"/>
              <a:gd name="connsiteY3" fmla="*/ 498325 h 7134903"/>
              <a:gd name="connsiteX4" fmla="*/ 1051569 w 1051569"/>
              <a:gd name="connsiteY4" fmla="*/ 7134903 h 7134903"/>
              <a:gd name="connsiteX5" fmla="*/ 0 w 1051569"/>
              <a:gd name="connsiteY5" fmla="*/ 6971904 h 7134903"/>
              <a:gd name="connsiteX6" fmla="*/ 0 w 1051569"/>
              <a:gd name="connsiteY6" fmla="*/ 6971904 h 7134903"/>
              <a:gd name="connsiteX7" fmla="*/ 0 w 1051569"/>
              <a:gd name="connsiteY7" fmla="*/ 6971904 h 7134903"/>
              <a:gd name="connsiteX8" fmla="*/ 0 w 1051569"/>
              <a:gd name="connsiteY8" fmla="*/ 498324 h 7134903"/>
              <a:gd name="connsiteX9" fmla="*/ 145956 w 1051569"/>
              <a:gd name="connsiteY9" fmla="*/ 145956 h 7134903"/>
              <a:gd name="connsiteX10" fmla="*/ 498325 w 1051569"/>
              <a:gd name="connsiteY10" fmla="*/ 1 h 7134903"/>
              <a:gd name="connsiteX11" fmla="*/ 498324 w 1051569"/>
              <a:gd name="connsiteY11" fmla="*/ 0 h 7134903"/>
              <a:gd name="connsiteX0" fmla="*/ 0 w 1143009"/>
              <a:gd name="connsiteY0" fmla="*/ 6971904 h 7226343"/>
              <a:gd name="connsiteX1" fmla="*/ 0 w 1143009"/>
              <a:gd name="connsiteY1" fmla="*/ 6971904 h 7226343"/>
              <a:gd name="connsiteX2" fmla="*/ 0 w 1143009"/>
              <a:gd name="connsiteY2" fmla="*/ 6971904 h 7226343"/>
              <a:gd name="connsiteX3" fmla="*/ 0 w 1143009"/>
              <a:gd name="connsiteY3" fmla="*/ 498324 h 7226343"/>
              <a:gd name="connsiteX4" fmla="*/ 145956 w 1143009"/>
              <a:gd name="connsiteY4" fmla="*/ 145956 h 7226343"/>
              <a:gd name="connsiteX5" fmla="*/ 498325 w 1143009"/>
              <a:gd name="connsiteY5" fmla="*/ 1 h 7226343"/>
              <a:gd name="connsiteX6" fmla="*/ 498324 w 1143009"/>
              <a:gd name="connsiteY6" fmla="*/ 0 h 7226343"/>
              <a:gd name="connsiteX7" fmla="*/ 498324 w 1143009"/>
              <a:gd name="connsiteY7" fmla="*/ 0 h 7226343"/>
              <a:gd name="connsiteX8" fmla="*/ 850692 w 1143009"/>
              <a:gd name="connsiteY8" fmla="*/ 145956 h 7226343"/>
              <a:gd name="connsiteX9" fmla="*/ 996647 w 1143009"/>
              <a:gd name="connsiteY9" fmla="*/ 498325 h 7226343"/>
              <a:gd name="connsiteX10" fmla="*/ 1143009 w 1143009"/>
              <a:gd name="connsiteY10" fmla="*/ 7226343 h 7226343"/>
              <a:gd name="connsiteX0" fmla="*/ 0 w 1095577"/>
              <a:gd name="connsiteY0" fmla="*/ 6971904 h 7197301"/>
              <a:gd name="connsiteX1" fmla="*/ 0 w 1095577"/>
              <a:gd name="connsiteY1" fmla="*/ 6971904 h 7197301"/>
              <a:gd name="connsiteX2" fmla="*/ 0 w 1095577"/>
              <a:gd name="connsiteY2" fmla="*/ 6971904 h 7197301"/>
              <a:gd name="connsiteX3" fmla="*/ 0 w 1095577"/>
              <a:gd name="connsiteY3" fmla="*/ 498324 h 7197301"/>
              <a:gd name="connsiteX4" fmla="*/ 145956 w 1095577"/>
              <a:gd name="connsiteY4" fmla="*/ 145956 h 7197301"/>
              <a:gd name="connsiteX5" fmla="*/ 498325 w 1095577"/>
              <a:gd name="connsiteY5" fmla="*/ 1 h 7197301"/>
              <a:gd name="connsiteX6" fmla="*/ 498324 w 1095577"/>
              <a:gd name="connsiteY6" fmla="*/ 0 h 7197301"/>
              <a:gd name="connsiteX7" fmla="*/ 498324 w 1095577"/>
              <a:gd name="connsiteY7" fmla="*/ 0 h 7197301"/>
              <a:gd name="connsiteX8" fmla="*/ 850692 w 1095577"/>
              <a:gd name="connsiteY8" fmla="*/ 145956 h 7197301"/>
              <a:gd name="connsiteX9" fmla="*/ 996647 w 1095577"/>
              <a:gd name="connsiteY9" fmla="*/ 498325 h 7197301"/>
              <a:gd name="connsiteX10" fmla="*/ 1095577 w 1095577"/>
              <a:gd name="connsiteY10" fmla="*/ 7197301 h 7197301"/>
              <a:gd name="connsiteX0" fmla="*/ 0 w 1045874"/>
              <a:gd name="connsiteY0" fmla="*/ 6971904 h 7103308"/>
              <a:gd name="connsiteX1" fmla="*/ 0 w 1045874"/>
              <a:gd name="connsiteY1" fmla="*/ 6971904 h 7103308"/>
              <a:gd name="connsiteX2" fmla="*/ 0 w 1045874"/>
              <a:gd name="connsiteY2" fmla="*/ 6971904 h 7103308"/>
              <a:gd name="connsiteX3" fmla="*/ 0 w 1045874"/>
              <a:gd name="connsiteY3" fmla="*/ 498324 h 7103308"/>
              <a:gd name="connsiteX4" fmla="*/ 145956 w 1045874"/>
              <a:gd name="connsiteY4" fmla="*/ 145956 h 7103308"/>
              <a:gd name="connsiteX5" fmla="*/ 498325 w 1045874"/>
              <a:gd name="connsiteY5" fmla="*/ 1 h 7103308"/>
              <a:gd name="connsiteX6" fmla="*/ 498324 w 1045874"/>
              <a:gd name="connsiteY6" fmla="*/ 0 h 7103308"/>
              <a:gd name="connsiteX7" fmla="*/ 498324 w 1045874"/>
              <a:gd name="connsiteY7" fmla="*/ 0 h 7103308"/>
              <a:gd name="connsiteX8" fmla="*/ 850692 w 1045874"/>
              <a:gd name="connsiteY8" fmla="*/ 145956 h 7103308"/>
              <a:gd name="connsiteX9" fmla="*/ 996647 w 1045874"/>
              <a:gd name="connsiteY9" fmla="*/ 498325 h 7103308"/>
              <a:gd name="connsiteX10" fmla="*/ 1045874 w 1045874"/>
              <a:gd name="connsiteY10" fmla="*/ 7103308 h 7103308"/>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 name="connsiteX0" fmla="*/ 0 w 1040884"/>
              <a:gd name="connsiteY0" fmla="*/ 6971904 h 7134813"/>
              <a:gd name="connsiteX1" fmla="*/ 0 w 1040884"/>
              <a:gd name="connsiteY1" fmla="*/ 6971904 h 7134813"/>
              <a:gd name="connsiteX2" fmla="*/ 0 w 1040884"/>
              <a:gd name="connsiteY2" fmla="*/ 6971904 h 7134813"/>
              <a:gd name="connsiteX3" fmla="*/ 0 w 1040884"/>
              <a:gd name="connsiteY3" fmla="*/ 498324 h 7134813"/>
              <a:gd name="connsiteX4" fmla="*/ 145956 w 1040884"/>
              <a:gd name="connsiteY4" fmla="*/ 145956 h 7134813"/>
              <a:gd name="connsiteX5" fmla="*/ 498325 w 1040884"/>
              <a:gd name="connsiteY5" fmla="*/ 1 h 7134813"/>
              <a:gd name="connsiteX6" fmla="*/ 498324 w 1040884"/>
              <a:gd name="connsiteY6" fmla="*/ 0 h 7134813"/>
              <a:gd name="connsiteX7" fmla="*/ 498324 w 1040884"/>
              <a:gd name="connsiteY7" fmla="*/ 0 h 7134813"/>
              <a:gd name="connsiteX8" fmla="*/ 850692 w 1040884"/>
              <a:gd name="connsiteY8" fmla="*/ 145956 h 7134813"/>
              <a:gd name="connsiteX9" fmla="*/ 996647 w 1040884"/>
              <a:gd name="connsiteY9" fmla="*/ 498325 h 7134813"/>
              <a:gd name="connsiteX10" fmla="*/ 1040884 w 1040884"/>
              <a:gd name="connsiteY10" fmla="*/ 7134813 h 713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0884" h="7134813">
                <a:moveTo>
                  <a:pt x="0" y="6971904"/>
                </a:moveTo>
                <a:lnTo>
                  <a:pt x="0" y="6971904"/>
                </a:lnTo>
                <a:lnTo>
                  <a:pt x="0" y="6971904"/>
                </a:lnTo>
                <a:lnTo>
                  <a:pt x="0" y="498324"/>
                </a:lnTo>
                <a:cubicBezTo>
                  <a:pt x="0" y="366160"/>
                  <a:pt x="52502" y="239410"/>
                  <a:pt x="145956" y="145956"/>
                </a:cubicBezTo>
                <a:cubicBezTo>
                  <a:pt x="239410" y="52502"/>
                  <a:pt x="366161" y="1"/>
                  <a:pt x="498325" y="1"/>
                </a:cubicBezTo>
                <a:lnTo>
                  <a:pt x="498324" y="0"/>
                </a:lnTo>
                <a:lnTo>
                  <a:pt x="498324" y="0"/>
                </a:lnTo>
                <a:cubicBezTo>
                  <a:pt x="630488" y="0"/>
                  <a:pt x="757238" y="52502"/>
                  <a:pt x="850692" y="145956"/>
                </a:cubicBezTo>
                <a:cubicBezTo>
                  <a:pt x="944146" y="239410"/>
                  <a:pt x="996647" y="366161"/>
                  <a:pt x="996647" y="498325"/>
                </a:cubicBezTo>
                <a:cubicBezTo>
                  <a:pt x="1030126" y="1663149"/>
                  <a:pt x="1037566" y="5867764"/>
                  <a:pt x="1040884" y="7134813"/>
                </a:cubicBezTo>
              </a:path>
            </a:pathLst>
          </a:custGeom>
          <a:solidFill>
            <a:schemeClr val="tx2">
              <a:alpha val="60000"/>
            </a:schemeClr>
          </a:solidFill>
          <a:ln>
            <a:solidFill>
              <a:schemeClr val="bg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8" name="Picture 7" descr="TitleSlideOverlay.png"/>
          <p:cNvPicPr>
            <a:picLocks noChangeAspect="1"/>
          </p:cNvPicPr>
          <p:nvPr/>
        </p:nvPicPr>
        <p:blipFill>
          <a:blip r:embed="rId2"/>
          <a:stretch>
            <a:fillRect/>
          </a:stretch>
        </p:blipFill>
        <p:spPr>
          <a:xfrm>
            <a:off x="0" y="0"/>
            <a:ext cx="9144000" cy="6858000"/>
          </a:xfrm>
          <a:prstGeom prst="rect">
            <a:avLst/>
          </a:prstGeom>
          <a:ln>
            <a:noFill/>
          </a:ln>
        </p:spPr>
      </p:pic>
      <p:grpSp>
        <p:nvGrpSpPr>
          <p:cNvPr id="27" name="Group 26"/>
          <p:cNvGrpSpPr/>
          <p:nvPr/>
        </p:nvGrpSpPr>
        <p:grpSpPr>
          <a:xfrm>
            <a:off x="787878" y="-970104"/>
            <a:ext cx="5636587" cy="2701922"/>
            <a:chOff x="787878" y="-970104"/>
            <a:chExt cx="5636587" cy="2701922"/>
          </a:xfrm>
        </p:grpSpPr>
        <p:sp>
          <p:nvSpPr>
            <p:cNvPr id="31" name="Oval 30"/>
            <p:cNvSpPr/>
            <p:nvPr/>
          </p:nvSpPr>
          <p:spPr>
            <a:xfrm>
              <a:off x="2382982" y="1122218"/>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Oval 31"/>
            <p:cNvSpPr/>
            <p:nvPr/>
          </p:nvSpPr>
          <p:spPr>
            <a:xfrm>
              <a:off x="2856954" y="76200"/>
              <a:ext cx="1023669" cy="838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3" name="Oval 32"/>
            <p:cNvSpPr/>
            <p:nvPr/>
          </p:nvSpPr>
          <p:spPr>
            <a:xfrm>
              <a:off x="1948131" y="46402"/>
              <a:ext cx="1023669" cy="8679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5" name="Pie 34"/>
            <p:cNvSpPr/>
            <p:nvPr/>
          </p:nvSpPr>
          <p:spPr>
            <a:xfrm>
              <a:off x="1219200" y="-765132"/>
              <a:ext cx="3505316" cy="1521076"/>
            </a:xfrm>
            <a:prstGeom prst="pie">
              <a:avLst>
                <a:gd name="adj1" fmla="val 22874"/>
                <a:gd name="adj2" fmla="val 1080188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9" name="Oval 38"/>
            <p:cNvSpPr/>
            <p:nvPr/>
          </p:nvSpPr>
          <p:spPr>
            <a:xfrm>
              <a:off x="2345120" y="141183"/>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3" name="Arc 42"/>
            <p:cNvSpPr/>
            <p:nvPr/>
          </p:nvSpPr>
          <p:spPr>
            <a:xfrm rot="12469977">
              <a:off x="1178780" y="-178449"/>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4" name="Pie 43"/>
            <p:cNvSpPr/>
            <p:nvPr/>
          </p:nvSpPr>
          <p:spPr>
            <a:xfrm rot="60000">
              <a:off x="787878" y="-198453"/>
              <a:ext cx="381000" cy="381000"/>
            </a:xfrm>
            <a:prstGeom prst="pie">
              <a:avLst>
                <a:gd name="adj1" fmla="val 21598475"/>
                <a:gd name="adj2" fmla="val 106342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5" name="Arc 44"/>
            <p:cNvSpPr/>
            <p:nvPr/>
          </p:nvSpPr>
          <p:spPr>
            <a:xfrm rot="6387309">
              <a:off x="4862250" y="-839605"/>
              <a:ext cx="1453063" cy="1671367"/>
            </a:xfrm>
            <a:prstGeom prst="arc">
              <a:avLst>
                <a:gd name="adj1" fmla="val 15214126"/>
                <a:gd name="adj2" fmla="val 441491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3" name="Oval 52"/>
            <p:cNvSpPr/>
            <p:nvPr/>
          </p:nvSpPr>
          <p:spPr>
            <a:xfrm>
              <a:off x="5362575" y="461226"/>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4" name="Oval 53"/>
            <p:cNvSpPr/>
            <p:nvPr/>
          </p:nvSpPr>
          <p:spPr>
            <a:xfrm>
              <a:off x="4800600" y="1524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5" name="Arc 54"/>
            <p:cNvSpPr/>
            <p:nvPr/>
          </p:nvSpPr>
          <p:spPr>
            <a:xfrm rot="6387309">
              <a:off x="3396216" y="-1040840"/>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6" name="Oval 55"/>
            <p:cNvSpPr/>
            <p:nvPr/>
          </p:nvSpPr>
          <p:spPr>
            <a:xfrm>
              <a:off x="6115050" y="590550"/>
              <a:ext cx="152400" cy="152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57" name="Oval 56"/>
            <p:cNvSpPr/>
            <p:nvPr/>
          </p:nvSpPr>
          <p:spPr>
            <a:xfrm>
              <a:off x="6191250" y="485775"/>
              <a:ext cx="104774" cy="1047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5" name="Freeform 24"/>
          <p:cNvSpPr/>
          <p:nvPr/>
        </p:nvSpPr>
        <p:spPr>
          <a:xfrm rot="15660000">
            <a:off x="5752786" y="67657"/>
            <a:ext cx="967012" cy="6030348"/>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bg2">
              <a:lumMod val="40000"/>
              <a:lumOff val="60000"/>
              <a:alpha val="8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Freeform 20"/>
          <p:cNvSpPr/>
          <p:nvPr/>
        </p:nvSpPr>
        <p:spPr>
          <a:xfrm rot="15669120">
            <a:off x="4038986" y="-17105"/>
            <a:ext cx="1788669" cy="8821162"/>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132845 w 2209695"/>
              <a:gd name="connsiteY0" fmla="*/ 885693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70836 w 2209695"/>
              <a:gd name="connsiteY0" fmla="*/ 8848823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70836" y="8848823"/>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Freeform 25"/>
          <p:cNvSpPr/>
          <p:nvPr/>
        </p:nvSpPr>
        <p:spPr>
          <a:xfrm rot="15660000">
            <a:off x="6127955" y="621077"/>
            <a:ext cx="932370" cy="5296611"/>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chemeClr val="tx2">
              <a:alpha val="50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Freeform 23"/>
          <p:cNvSpPr/>
          <p:nvPr/>
        </p:nvSpPr>
        <p:spPr>
          <a:xfrm rot="15660000">
            <a:off x="5624128" y="78644"/>
            <a:ext cx="962833" cy="6320186"/>
          </a:xfrm>
          <a:custGeom>
            <a:avLst/>
            <a:gdLst>
              <a:gd name="connsiteX0" fmla="*/ 457200 w 914400"/>
              <a:gd name="connsiteY0" fmla="*/ 0 h 6172200"/>
              <a:gd name="connsiteX1" fmla="*/ 457200 w 914400"/>
              <a:gd name="connsiteY1" fmla="*/ 0 h 6172200"/>
              <a:gd name="connsiteX2" fmla="*/ 780489 w 914400"/>
              <a:gd name="connsiteY2" fmla="*/ 133911 h 6172200"/>
              <a:gd name="connsiteX3" fmla="*/ 914399 w 914400"/>
              <a:gd name="connsiteY3" fmla="*/ 457201 h 6172200"/>
              <a:gd name="connsiteX4" fmla="*/ 914400 w 914400"/>
              <a:gd name="connsiteY4" fmla="*/ 6172200 h 6172200"/>
              <a:gd name="connsiteX5" fmla="*/ 914400 w 914400"/>
              <a:gd name="connsiteY5" fmla="*/ 6172200 h 6172200"/>
              <a:gd name="connsiteX6" fmla="*/ 914400 w 914400"/>
              <a:gd name="connsiteY6" fmla="*/ 6172200 h 6172200"/>
              <a:gd name="connsiteX7" fmla="*/ 0 w 914400"/>
              <a:gd name="connsiteY7" fmla="*/ 6172200 h 6172200"/>
              <a:gd name="connsiteX8" fmla="*/ 0 w 914400"/>
              <a:gd name="connsiteY8" fmla="*/ 6172200 h 6172200"/>
              <a:gd name="connsiteX9" fmla="*/ 0 w 914400"/>
              <a:gd name="connsiteY9" fmla="*/ 6172200 h 6172200"/>
              <a:gd name="connsiteX10" fmla="*/ 0 w 914400"/>
              <a:gd name="connsiteY10" fmla="*/ 457200 h 6172200"/>
              <a:gd name="connsiteX11" fmla="*/ 133911 w 914400"/>
              <a:gd name="connsiteY11" fmla="*/ 133911 h 6172200"/>
              <a:gd name="connsiteX12" fmla="*/ 457201 w 914400"/>
              <a:gd name="connsiteY12" fmla="*/ 1 h 6172200"/>
              <a:gd name="connsiteX13" fmla="*/ 457200 w 914400"/>
              <a:gd name="connsiteY13" fmla="*/ 0 h 6172200"/>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14400 w 953241"/>
              <a:gd name="connsiteY5" fmla="*/ 6172200 h 6328114"/>
              <a:gd name="connsiteX6" fmla="*/ 953241 w 953241"/>
              <a:gd name="connsiteY6" fmla="*/ 6328114 h 6328114"/>
              <a:gd name="connsiteX7" fmla="*/ 0 w 953241"/>
              <a:gd name="connsiteY7" fmla="*/ 6172200 h 6328114"/>
              <a:gd name="connsiteX8" fmla="*/ 0 w 953241"/>
              <a:gd name="connsiteY8" fmla="*/ 6172200 h 6328114"/>
              <a:gd name="connsiteX9" fmla="*/ 0 w 953241"/>
              <a:gd name="connsiteY9" fmla="*/ 6172200 h 6328114"/>
              <a:gd name="connsiteX10" fmla="*/ 0 w 953241"/>
              <a:gd name="connsiteY10" fmla="*/ 457200 h 6328114"/>
              <a:gd name="connsiteX11" fmla="*/ 133911 w 953241"/>
              <a:gd name="connsiteY11" fmla="*/ 133911 h 6328114"/>
              <a:gd name="connsiteX12" fmla="*/ 457201 w 953241"/>
              <a:gd name="connsiteY12" fmla="*/ 1 h 6328114"/>
              <a:gd name="connsiteX13" fmla="*/ 457200 w 953241"/>
              <a:gd name="connsiteY13"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14400 w 953241"/>
              <a:gd name="connsiteY4" fmla="*/ 6172200 h 6328114"/>
              <a:gd name="connsiteX5" fmla="*/ 953241 w 953241"/>
              <a:gd name="connsiteY5" fmla="*/ 6328114 h 6328114"/>
              <a:gd name="connsiteX6" fmla="*/ 0 w 953241"/>
              <a:gd name="connsiteY6" fmla="*/ 6172200 h 6328114"/>
              <a:gd name="connsiteX7" fmla="*/ 0 w 953241"/>
              <a:gd name="connsiteY7" fmla="*/ 6172200 h 6328114"/>
              <a:gd name="connsiteX8" fmla="*/ 0 w 953241"/>
              <a:gd name="connsiteY8" fmla="*/ 6172200 h 6328114"/>
              <a:gd name="connsiteX9" fmla="*/ 0 w 953241"/>
              <a:gd name="connsiteY9" fmla="*/ 457200 h 6328114"/>
              <a:gd name="connsiteX10" fmla="*/ 133911 w 953241"/>
              <a:gd name="connsiteY10" fmla="*/ 133911 h 6328114"/>
              <a:gd name="connsiteX11" fmla="*/ 457201 w 953241"/>
              <a:gd name="connsiteY11" fmla="*/ 1 h 6328114"/>
              <a:gd name="connsiteX12" fmla="*/ 457200 w 953241"/>
              <a:gd name="connsiteY12" fmla="*/ 0 h 6328114"/>
              <a:gd name="connsiteX0" fmla="*/ 457200 w 1105641"/>
              <a:gd name="connsiteY0" fmla="*/ 0 h 6328114"/>
              <a:gd name="connsiteX1" fmla="*/ 457200 w 1105641"/>
              <a:gd name="connsiteY1" fmla="*/ 0 h 6328114"/>
              <a:gd name="connsiteX2" fmla="*/ 780489 w 1105641"/>
              <a:gd name="connsiteY2" fmla="*/ 133911 h 6328114"/>
              <a:gd name="connsiteX3" fmla="*/ 914399 w 1105641"/>
              <a:gd name="connsiteY3" fmla="*/ 457201 h 6328114"/>
              <a:gd name="connsiteX4" fmla="*/ 953241 w 1105641"/>
              <a:gd name="connsiteY4" fmla="*/ 6328114 h 6328114"/>
              <a:gd name="connsiteX5" fmla="*/ 0 w 1105641"/>
              <a:gd name="connsiteY5" fmla="*/ 6172200 h 6328114"/>
              <a:gd name="connsiteX6" fmla="*/ 0 w 1105641"/>
              <a:gd name="connsiteY6" fmla="*/ 6172200 h 6328114"/>
              <a:gd name="connsiteX7" fmla="*/ 0 w 1105641"/>
              <a:gd name="connsiteY7" fmla="*/ 6172200 h 6328114"/>
              <a:gd name="connsiteX8" fmla="*/ 0 w 1105641"/>
              <a:gd name="connsiteY8" fmla="*/ 457200 h 6328114"/>
              <a:gd name="connsiteX9" fmla="*/ 133911 w 1105641"/>
              <a:gd name="connsiteY9" fmla="*/ 133911 h 6328114"/>
              <a:gd name="connsiteX10" fmla="*/ 457201 w 1105641"/>
              <a:gd name="connsiteY10" fmla="*/ 1 h 6328114"/>
              <a:gd name="connsiteX11" fmla="*/ 457200 w 1105641"/>
              <a:gd name="connsiteY11" fmla="*/ 0 h 6328114"/>
              <a:gd name="connsiteX0" fmla="*/ 457200 w 953241"/>
              <a:gd name="connsiteY0" fmla="*/ 0 h 6328114"/>
              <a:gd name="connsiteX1" fmla="*/ 457200 w 953241"/>
              <a:gd name="connsiteY1" fmla="*/ 0 h 6328114"/>
              <a:gd name="connsiteX2" fmla="*/ 780489 w 953241"/>
              <a:gd name="connsiteY2" fmla="*/ 133911 h 6328114"/>
              <a:gd name="connsiteX3" fmla="*/ 914399 w 953241"/>
              <a:gd name="connsiteY3" fmla="*/ 457201 h 6328114"/>
              <a:gd name="connsiteX4" fmla="*/ 953241 w 953241"/>
              <a:gd name="connsiteY4" fmla="*/ 6328114 h 6328114"/>
              <a:gd name="connsiteX5" fmla="*/ 0 w 953241"/>
              <a:gd name="connsiteY5" fmla="*/ 6172200 h 6328114"/>
              <a:gd name="connsiteX6" fmla="*/ 0 w 953241"/>
              <a:gd name="connsiteY6" fmla="*/ 6172200 h 6328114"/>
              <a:gd name="connsiteX7" fmla="*/ 0 w 953241"/>
              <a:gd name="connsiteY7" fmla="*/ 6172200 h 6328114"/>
              <a:gd name="connsiteX8" fmla="*/ 0 w 953241"/>
              <a:gd name="connsiteY8" fmla="*/ 457200 h 6328114"/>
              <a:gd name="connsiteX9" fmla="*/ 133911 w 953241"/>
              <a:gd name="connsiteY9" fmla="*/ 133911 h 6328114"/>
              <a:gd name="connsiteX10" fmla="*/ 457201 w 953241"/>
              <a:gd name="connsiteY10" fmla="*/ 1 h 6328114"/>
              <a:gd name="connsiteX11" fmla="*/ 457200 w 953241"/>
              <a:gd name="connsiteY11" fmla="*/ 0 h 6328114"/>
              <a:gd name="connsiteX0" fmla="*/ 457200 w 943191"/>
              <a:gd name="connsiteY0" fmla="*/ 0 h 6312729"/>
              <a:gd name="connsiteX1" fmla="*/ 457200 w 943191"/>
              <a:gd name="connsiteY1" fmla="*/ 0 h 6312729"/>
              <a:gd name="connsiteX2" fmla="*/ 780489 w 943191"/>
              <a:gd name="connsiteY2" fmla="*/ 133911 h 6312729"/>
              <a:gd name="connsiteX3" fmla="*/ 914399 w 943191"/>
              <a:gd name="connsiteY3" fmla="*/ 457201 h 6312729"/>
              <a:gd name="connsiteX4" fmla="*/ 942064 w 943191"/>
              <a:gd name="connsiteY4" fmla="*/ 6312729 h 6312729"/>
              <a:gd name="connsiteX5" fmla="*/ 0 w 943191"/>
              <a:gd name="connsiteY5" fmla="*/ 6172200 h 6312729"/>
              <a:gd name="connsiteX6" fmla="*/ 0 w 943191"/>
              <a:gd name="connsiteY6" fmla="*/ 6172200 h 6312729"/>
              <a:gd name="connsiteX7" fmla="*/ 0 w 943191"/>
              <a:gd name="connsiteY7" fmla="*/ 6172200 h 6312729"/>
              <a:gd name="connsiteX8" fmla="*/ 0 w 943191"/>
              <a:gd name="connsiteY8" fmla="*/ 457200 h 6312729"/>
              <a:gd name="connsiteX9" fmla="*/ 133911 w 943191"/>
              <a:gd name="connsiteY9" fmla="*/ 133911 h 6312729"/>
              <a:gd name="connsiteX10" fmla="*/ 457201 w 943191"/>
              <a:gd name="connsiteY10" fmla="*/ 1 h 6312729"/>
              <a:gd name="connsiteX11" fmla="*/ 457200 w 943191"/>
              <a:gd name="connsiteY11" fmla="*/ 0 h 6312729"/>
              <a:gd name="connsiteX0" fmla="*/ 0 w 1033504"/>
              <a:gd name="connsiteY0" fmla="*/ 6172200 h 6404169"/>
              <a:gd name="connsiteX1" fmla="*/ 0 w 1033504"/>
              <a:gd name="connsiteY1" fmla="*/ 6172200 h 6404169"/>
              <a:gd name="connsiteX2" fmla="*/ 0 w 1033504"/>
              <a:gd name="connsiteY2" fmla="*/ 6172200 h 6404169"/>
              <a:gd name="connsiteX3" fmla="*/ 0 w 1033504"/>
              <a:gd name="connsiteY3" fmla="*/ 457200 h 6404169"/>
              <a:gd name="connsiteX4" fmla="*/ 133911 w 1033504"/>
              <a:gd name="connsiteY4" fmla="*/ 133911 h 6404169"/>
              <a:gd name="connsiteX5" fmla="*/ 457201 w 1033504"/>
              <a:gd name="connsiteY5" fmla="*/ 1 h 6404169"/>
              <a:gd name="connsiteX6" fmla="*/ 457200 w 1033504"/>
              <a:gd name="connsiteY6" fmla="*/ 0 h 6404169"/>
              <a:gd name="connsiteX7" fmla="*/ 457200 w 1033504"/>
              <a:gd name="connsiteY7" fmla="*/ 0 h 6404169"/>
              <a:gd name="connsiteX8" fmla="*/ 780489 w 1033504"/>
              <a:gd name="connsiteY8" fmla="*/ 133911 h 6404169"/>
              <a:gd name="connsiteX9" fmla="*/ 914399 w 1033504"/>
              <a:gd name="connsiteY9" fmla="*/ 457201 h 6404169"/>
              <a:gd name="connsiteX10" fmla="*/ 1033504 w 1033504"/>
              <a:gd name="connsiteY10" fmla="*/ 6404169 h 6404169"/>
              <a:gd name="connsiteX0" fmla="*/ 0 w 1007327"/>
              <a:gd name="connsiteY0" fmla="*/ 6172200 h 6354462"/>
              <a:gd name="connsiteX1" fmla="*/ 0 w 1007327"/>
              <a:gd name="connsiteY1" fmla="*/ 6172200 h 6354462"/>
              <a:gd name="connsiteX2" fmla="*/ 0 w 1007327"/>
              <a:gd name="connsiteY2" fmla="*/ 6172200 h 6354462"/>
              <a:gd name="connsiteX3" fmla="*/ 0 w 1007327"/>
              <a:gd name="connsiteY3" fmla="*/ 457200 h 6354462"/>
              <a:gd name="connsiteX4" fmla="*/ 133911 w 1007327"/>
              <a:gd name="connsiteY4" fmla="*/ 133911 h 6354462"/>
              <a:gd name="connsiteX5" fmla="*/ 457201 w 1007327"/>
              <a:gd name="connsiteY5" fmla="*/ 1 h 6354462"/>
              <a:gd name="connsiteX6" fmla="*/ 457200 w 1007327"/>
              <a:gd name="connsiteY6" fmla="*/ 0 h 6354462"/>
              <a:gd name="connsiteX7" fmla="*/ 457200 w 1007327"/>
              <a:gd name="connsiteY7" fmla="*/ 0 h 6354462"/>
              <a:gd name="connsiteX8" fmla="*/ 780489 w 1007327"/>
              <a:gd name="connsiteY8" fmla="*/ 133911 h 6354462"/>
              <a:gd name="connsiteX9" fmla="*/ 914399 w 1007327"/>
              <a:gd name="connsiteY9" fmla="*/ 457201 h 6354462"/>
              <a:gd name="connsiteX10" fmla="*/ 1007327 w 1007327"/>
              <a:gd name="connsiteY10" fmla="*/ 6354462 h 6354462"/>
              <a:gd name="connsiteX0" fmla="*/ 0 w 1029242"/>
              <a:gd name="connsiteY0" fmla="*/ 6172200 h 6330704"/>
              <a:gd name="connsiteX1" fmla="*/ 0 w 1029242"/>
              <a:gd name="connsiteY1" fmla="*/ 6172200 h 6330704"/>
              <a:gd name="connsiteX2" fmla="*/ 0 w 1029242"/>
              <a:gd name="connsiteY2" fmla="*/ 6172200 h 6330704"/>
              <a:gd name="connsiteX3" fmla="*/ 0 w 1029242"/>
              <a:gd name="connsiteY3" fmla="*/ 457200 h 6330704"/>
              <a:gd name="connsiteX4" fmla="*/ 133911 w 1029242"/>
              <a:gd name="connsiteY4" fmla="*/ 133911 h 6330704"/>
              <a:gd name="connsiteX5" fmla="*/ 457201 w 1029242"/>
              <a:gd name="connsiteY5" fmla="*/ 1 h 6330704"/>
              <a:gd name="connsiteX6" fmla="*/ 457200 w 1029242"/>
              <a:gd name="connsiteY6" fmla="*/ 0 h 6330704"/>
              <a:gd name="connsiteX7" fmla="*/ 457200 w 1029242"/>
              <a:gd name="connsiteY7" fmla="*/ 0 h 6330704"/>
              <a:gd name="connsiteX8" fmla="*/ 780489 w 1029242"/>
              <a:gd name="connsiteY8" fmla="*/ 133911 h 6330704"/>
              <a:gd name="connsiteX9" fmla="*/ 914399 w 1029242"/>
              <a:gd name="connsiteY9" fmla="*/ 457201 h 6330704"/>
              <a:gd name="connsiteX10" fmla="*/ 1029242 w 1029242"/>
              <a:gd name="connsiteY10" fmla="*/ 6330704 h 6330704"/>
              <a:gd name="connsiteX0" fmla="*/ 0 w 964937"/>
              <a:gd name="connsiteY0" fmla="*/ 6172200 h 6306905"/>
              <a:gd name="connsiteX1" fmla="*/ 0 w 964937"/>
              <a:gd name="connsiteY1" fmla="*/ 6172200 h 6306905"/>
              <a:gd name="connsiteX2" fmla="*/ 0 w 964937"/>
              <a:gd name="connsiteY2" fmla="*/ 6172200 h 6306905"/>
              <a:gd name="connsiteX3" fmla="*/ 0 w 964937"/>
              <a:gd name="connsiteY3" fmla="*/ 457200 h 6306905"/>
              <a:gd name="connsiteX4" fmla="*/ 133911 w 964937"/>
              <a:gd name="connsiteY4" fmla="*/ 133911 h 6306905"/>
              <a:gd name="connsiteX5" fmla="*/ 457201 w 964937"/>
              <a:gd name="connsiteY5" fmla="*/ 1 h 6306905"/>
              <a:gd name="connsiteX6" fmla="*/ 457200 w 964937"/>
              <a:gd name="connsiteY6" fmla="*/ 0 h 6306905"/>
              <a:gd name="connsiteX7" fmla="*/ 457200 w 964937"/>
              <a:gd name="connsiteY7" fmla="*/ 0 h 6306905"/>
              <a:gd name="connsiteX8" fmla="*/ 780489 w 964937"/>
              <a:gd name="connsiteY8" fmla="*/ 133911 h 6306905"/>
              <a:gd name="connsiteX9" fmla="*/ 914399 w 964937"/>
              <a:gd name="connsiteY9" fmla="*/ 457201 h 6306905"/>
              <a:gd name="connsiteX10" fmla="*/ 964937 w 964937"/>
              <a:gd name="connsiteY10" fmla="*/ 6306905 h 6306905"/>
              <a:gd name="connsiteX0" fmla="*/ 0 w 958626"/>
              <a:gd name="connsiteY0" fmla="*/ 6172200 h 6346750"/>
              <a:gd name="connsiteX1" fmla="*/ 0 w 958626"/>
              <a:gd name="connsiteY1" fmla="*/ 6172200 h 6346750"/>
              <a:gd name="connsiteX2" fmla="*/ 0 w 958626"/>
              <a:gd name="connsiteY2" fmla="*/ 6172200 h 6346750"/>
              <a:gd name="connsiteX3" fmla="*/ 0 w 958626"/>
              <a:gd name="connsiteY3" fmla="*/ 457200 h 6346750"/>
              <a:gd name="connsiteX4" fmla="*/ 133911 w 958626"/>
              <a:gd name="connsiteY4" fmla="*/ 133911 h 6346750"/>
              <a:gd name="connsiteX5" fmla="*/ 457201 w 958626"/>
              <a:gd name="connsiteY5" fmla="*/ 1 h 6346750"/>
              <a:gd name="connsiteX6" fmla="*/ 457200 w 958626"/>
              <a:gd name="connsiteY6" fmla="*/ 0 h 6346750"/>
              <a:gd name="connsiteX7" fmla="*/ 457200 w 958626"/>
              <a:gd name="connsiteY7" fmla="*/ 0 h 6346750"/>
              <a:gd name="connsiteX8" fmla="*/ 780489 w 958626"/>
              <a:gd name="connsiteY8" fmla="*/ 133911 h 6346750"/>
              <a:gd name="connsiteX9" fmla="*/ 914399 w 958626"/>
              <a:gd name="connsiteY9" fmla="*/ 457201 h 6346750"/>
              <a:gd name="connsiteX10" fmla="*/ 958626 w 958626"/>
              <a:gd name="connsiteY10" fmla="*/ 6346750 h 6346750"/>
              <a:gd name="connsiteX0" fmla="*/ 0 w 960730"/>
              <a:gd name="connsiteY0" fmla="*/ 6172200 h 6333468"/>
              <a:gd name="connsiteX1" fmla="*/ 0 w 960730"/>
              <a:gd name="connsiteY1" fmla="*/ 6172200 h 6333468"/>
              <a:gd name="connsiteX2" fmla="*/ 0 w 960730"/>
              <a:gd name="connsiteY2" fmla="*/ 6172200 h 6333468"/>
              <a:gd name="connsiteX3" fmla="*/ 0 w 960730"/>
              <a:gd name="connsiteY3" fmla="*/ 457200 h 6333468"/>
              <a:gd name="connsiteX4" fmla="*/ 133911 w 960730"/>
              <a:gd name="connsiteY4" fmla="*/ 133911 h 6333468"/>
              <a:gd name="connsiteX5" fmla="*/ 457201 w 960730"/>
              <a:gd name="connsiteY5" fmla="*/ 1 h 6333468"/>
              <a:gd name="connsiteX6" fmla="*/ 457200 w 960730"/>
              <a:gd name="connsiteY6" fmla="*/ 0 h 6333468"/>
              <a:gd name="connsiteX7" fmla="*/ 457200 w 960730"/>
              <a:gd name="connsiteY7" fmla="*/ 0 h 6333468"/>
              <a:gd name="connsiteX8" fmla="*/ 780489 w 960730"/>
              <a:gd name="connsiteY8" fmla="*/ 133911 h 6333468"/>
              <a:gd name="connsiteX9" fmla="*/ 914399 w 960730"/>
              <a:gd name="connsiteY9" fmla="*/ 457201 h 6333468"/>
              <a:gd name="connsiteX10" fmla="*/ 960730 w 960730"/>
              <a:gd name="connsiteY10" fmla="*/ 6333468 h 6333468"/>
              <a:gd name="connsiteX0" fmla="*/ 0 w 962833"/>
              <a:gd name="connsiteY0" fmla="*/ 6172200 h 6320186"/>
              <a:gd name="connsiteX1" fmla="*/ 0 w 962833"/>
              <a:gd name="connsiteY1" fmla="*/ 6172200 h 6320186"/>
              <a:gd name="connsiteX2" fmla="*/ 0 w 962833"/>
              <a:gd name="connsiteY2" fmla="*/ 6172200 h 6320186"/>
              <a:gd name="connsiteX3" fmla="*/ 0 w 962833"/>
              <a:gd name="connsiteY3" fmla="*/ 457200 h 6320186"/>
              <a:gd name="connsiteX4" fmla="*/ 133911 w 962833"/>
              <a:gd name="connsiteY4" fmla="*/ 133911 h 6320186"/>
              <a:gd name="connsiteX5" fmla="*/ 457201 w 962833"/>
              <a:gd name="connsiteY5" fmla="*/ 1 h 6320186"/>
              <a:gd name="connsiteX6" fmla="*/ 457200 w 962833"/>
              <a:gd name="connsiteY6" fmla="*/ 0 h 6320186"/>
              <a:gd name="connsiteX7" fmla="*/ 457200 w 962833"/>
              <a:gd name="connsiteY7" fmla="*/ 0 h 6320186"/>
              <a:gd name="connsiteX8" fmla="*/ 780489 w 962833"/>
              <a:gd name="connsiteY8" fmla="*/ 133911 h 6320186"/>
              <a:gd name="connsiteX9" fmla="*/ 914399 w 962833"/>
              <a:gd name="connsiteY9" fmla="*/ 457201 h 6320186"/>
              <a:gd name="connsiteX10" fmla="*/ 962833 w 962833"/>
              <a:gd name="connsiteY10" fmla="*/ 6320186 h 6320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2833" h="6320186">
                <a:moveTo>
                  <a:pt x="0" y="6172200"/>
                </a:moveTo>
                <a:lnTo>
                  <a:pt x="0" y="6172200"/>
                </a:lnTo>
                <a:lnTo>
                  <a:pt x="0" y="6172200"/>
                </a:lnTo>
                <a:lnTo>
                  <a:pt x="0" y="457200"/>
                </a:lnTo>
                <a:cubicBezTo>
                  <a:pt x="0" y="335943"/>
                  <a:pt x="48169" y="219652"/>
                  <a:pt x="133911" y="133911"/>
                </a:cubicBezTo>
                <a:cubicBezTo>
                  <a:pt x="219653" y="48169"/>
                  <a:pt x="335944" y="0"/>
                  <a:pt x="457201" y="1"/>
                </a:cubicBezTo>
                <a:lnTo>
                  <a:pt x="457200" y="0"/>
                </a:lnTo>
                <a:lnTo>
                  <a:pt x="457200" y="0"/>
                </a:lnTo>
                <a:cubicBezTo>
                  <a:pt x="578457" y="0"/>
                  <a:pt x="694748" y="48169"/>
                  <a:pt x="780489" y="133911"/>
                </a:cubicBezTo>
                <a:cubicBezTo>
                  <a:pt x="866231" y="219653"/>
                  <a:pt x="914400" y="335944"/>
                  <a:pt x="914399" y="457201"/>
                </a:cubicBezTo>
                <a:cubicBezTo>
                  <a:pt x="943191" y="1489568"/>
                  <a:pt x="870354" y="4525828"/>
                  <a:pt x="962833" y="6320186"/>
                </a:cubicBezTo>
              </a:path>
            </a:pathLst>
          </a:custGeom>
          <a:solidFill>
            <a:srgbClr val="073779">
              <a:alpha val="50000"/>
            </a:srgbClr>
          </a:solidFill>
          <a:ln w="25400">
            <a:solidFill>
              <a:schemeClr val="accent2">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rot="15660000">
            <a:off x="6395227" y="411412"/>
            <a:ext cx="552099" cy="5104822"/>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2099" h="5109912">
                <a:moveTo>
                  <a:pt x="0" y="5016061"/>
                </a:moveTo>
                <a:lnTo>
                  <a:pt x="0" y="5016061"/>
                </a:lnTo>
                <a:lnTo>
                  <a:pt x="0" y="251460"/>
                </a:ln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36054" y="5039297"/>
                  <a:pt x="552099" y="5109912"/>
                </a:cubicBezTo>
              </a:path>
            </a:pathLst>
          </a:custGeom>
          <a:solidFill>
            <a:schemeClr val="accent1">
              <a:alpha val="30000"/>
            </a:schemeClr>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Freeform 28"/>
          <p:cNvSpPr/>
          <p:nvPr/>
        </p:nvSpPr>
        <p:spPr>
          <a:xfrm rot="15660000">
            <a:off x="7468982" y="1865445"/>
            <a:ext cx="528237" cy="2948568"/>
          </a:xfrm>
          <a:custGeom>
            <a:avLst/>
            <a:gdLst>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502920 w 502920"/>
              <a:gd name="connsiteY6" fmla="*/ 5016061 h 5016061"/>
              <a:gd name="connsiteX7" fmla="*/ 0 w 502920"/>
              <a:gd name="connsiteY7" fmla="*/ 5016061 h 5016061"/>
              <a:gd name="connsiteX8" fmla="*/ 0 w 502920"/>
              <a:gd name="connsiteY8" fmla="*/ 5016061 h 5016061"/>
              <a:gd name="connsiteX9" fmla="*/ 0 w 502920"/>
              <a:gd name="connsiteY9" fmla="*/ 5016061 h 5016061"/>
              <a:gd name="connsiteX10" fmla="*/ 0 w 502920"/>
              <a:gd name="connsiteY10" fmla="*/ 251460 h 5016061"/>
              <a:gd name="connsiteX11" fmla="*/ 73651 w 502920"/>
              <a:gd name="connsiteY11" fmla="*/ 73651 h 5016061"/>
              <a:gd name="connsiteX12" fmla="*/ 251460 w 502920"/>
              <a:gd name="connsiteY12" fmla="*/ 0 h 5016061"/>
              <a:gd name="connsiteX0" fmla="*/ 251460 w 545528"/>
              <a:gd name="connsiteY0" fmla="*/ 0 h 5090883"/>
              <a:gd name="connsiteX1" fmla="*/ 251460 w 545528"/>
              <a:gd name="connsiteY1" fmla="*/ 0 h 5090883"/>
              <a:gd name="connsiteX2" fmla="*/ 429269 w 545528"/>
              <a:gd name="connsiteY2" fmla="*/ 73651 h 5090883"/>
              <a:gd name="connsiteX3" fmla="*/ 502920 w 545528"/>
              <a:gd name="connsiteY3" fmla="*/ 251460 h 5090883"/>
              <a:gd name="connsiteX4" fmla="*/ 502920 w 545528"/>
              <a:gd name="connsiteY4" fmla="*/ 5016061 h 5090883"/>
              <a:gd name="connsiteX5" fmla="*/ 502920 w 545528"/>
              <a:gd name="connsiteY5" fmla="*/ 5016061 h 5090883"/>
              <a:gd name="connsiteX6" fmla="*/ 545528 w 545528"/>
              <a:gd name="connsiteY6" fmla="*/ 5090883 h 5090883"/>
              <a:gd name="connsiteX7" fmla="*/ 0 w 545528"/>
              <a:gd name="connsiteY7" fmla="*/ 5016061 h 5090883"/>
              <a:gd name="connsiteX8" fmla="*/ 0 w 545528"/>
              <a:gd name="connsiteY8" fmla="*/ 5016061 h 5090883"/>
              <a:gd name="connsiteX9" fmla="*/ 0 w 545528"/>
              <a:gd name="connsiteY9" fmla="*/ 5016061 h 5090883"/>
              <a:gd name="connsiteX10" fmla="*/ 0 w 545528"/>
              <a:gd name="connsiteY10" fmla="*/ 251460 h 5090883"/>
              <a:gd name="connsiteX11" fmla="*/ 73651 w 545528"/>
              <a:gd name="connsiteY11" fmla="*/ 73651 h 5090883"/>
              <a:gd name="connsiteX12" fmla="*/ 251460 w 545528"/>
              <a:gd name="connsiteY12" fmla="*/ 0 h 5090883"/>
              <a:gd name="connsiteX0" fmla="*/ 251460 w 502920"/>
              <a:gd name="connsiteY0" fmla="*/ 0 h 5016061"/>
              <a:gd name="connsiteX1" fmla="*/ 251460 w 502920"/>
              <a:gd name="connsiteY1" fmla="*/ 0 h 5016061"/>
              <a:gd name="connsiteX2" fmla="*/ 429269 w 502920"/>
              <a:gd name="connsiteY2" fmla="*/ 73651 h 5016061"/>
              <a:gd name="connsiteX3" fmla="*/ 502920 w 502920"/>
              <a:gd name="connsiteY3" fmla="*/ 251460 h 5016061"/>
              <a:gd name="connsiteX4" fmla="*/ 502920 w 502920"/>
              <a:gd name="connsiteY4" fmla="*/ 5016061 h 5016061"/>
              <a:gd name="connsiteX5" fmla="*/ 502920 w 502920"/>
              <a:gd name="connsiteY5" fmla="*/ 5016061 h 5016061"/>
              <a:gd name="connsiteX6" fmla="*/ 0 w 502920"/>
              <a:gd name="connsiteY6" fmla="*/ 5016061 h 5016061"/>
              <a:gd name="connsiteX7" fmla="*/ 0 w 502920"/>
              <a:gd name="connsiteY7" fmla="*/ 5016061 h 5016061"/>
              <a:gd name="connsiteX8" fmla="*/ 0 w 502920"/>
              <a:gd name="connsiteY8" fmla="*/ 5016061 h 5016061"/>
              <a:gd name="connsiteX9" fmla="*/ 0 w 502920"/>
              <a:gd name="connsiteY9" fmla="*/ 251460 h 5016061"/>
              <a:gd name="connsiteX10" fmla="*/ 73651 w 502920"/>
              <a:gd name="connsiteY10" fmla="*/ 73651 h 5016061"/>
              <a:gd name="connsiteX11" fmla="*/ 251460 w 502920"/>
              <a:gd name="connsiteY11" fmla="*/ 0 h 5016061"/>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02920 w 578872"/>
              <a:gd name="connsiteY5" fmla="*/ 5016061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51179 w 578872"/>
              <a:gd name="connsiteY5" fmla="*/ 4969246 h 5090304"/>
              <a:gd name="connsiteX6" fmla="*/ 578872 w 578872"/>
              <a:gd name="connsiteY6" fmla="*/ 5090304 h 5090304"/>
              <a:gd name="connsiteX7" fmla="*/ 0 w 578872"/>
              <a:gd name="connsiteY7" fmla="*/ 5016061 h 5090304"/>
              <a:gd name="connsiteX8" fmla="*/ 0 w 578872"/>
              <a:gd name="connsiteY8" fmla="*/ 5016061 h 5090304"/>
              <a:gd name="connsiteX9" fmla="*/ 0 w 578872"/>
              <a:gd name="connsiteY9" fmla="*/ 5016061 h 5090304"/>
              <a:gd name="connsiteX10" fmla="*/ 0 w 578872"/>
              <a:gd name="connsiteY10" fmla="*/ 251460 h 5090304"/>
              <a:gd name="connsiteX11" fmla="*/ 73651 w 578872"/>
              <a:gd name="connsiteY11" fmla="*/ 73651 h 5090304"/>
              <a:gd name="connsiteX12" fmla="*/ 251460 w 578872"/>
              <a:gd name="connsiteY12"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02920 w 578872"/>
              <a:gd name="connsiteY4" fmla="*/ 5016061 h 5090304"/>
              <a:gd name="connsiteX5" fmla="*/ 578872 w 578872"/>
              <a:gd name="connsiteY5" fmla="*/ 5090304 h 5090304"/>
              <a:gd name="connsiteX6" fmla="*/ 0 w 578872"/>
              <a:gd name="connsiteY6" fmla="*/ 5016061 h 5090304"/>
              <a:gd name="connsiteX7" fmla="*/ 0 w 578872"/>
              <a:gd name="connsiteY7" fmla="*/ 5016061 h 5090304"/>
              <a:gd name="connsiteX8" fmla="*/ 0 w 578872"/>
              <a:gd name="connsiteY8" fmla="*/ 5016061 h 5090304"/>
              <a:gd name="connsiteX9" fmla="*/ 0 w 578872"/>
              <a:gd name="connsiteY9" fmla="*/ 251460 h 5090304"/>
              <a:gd name="connsiteX10" fmla="*/ 73651 w 578872"/>
              <a:gd name="connsiteY10" fmla="*/ 73651 h 5090304"/>
              <a:gd name="connsiteX11" fmla="*/ 251460 w 578872"/>
              <a:gd name="connsiteY11" fmla="*/ 0 h 5090304"/>
              <a:gd name="connsiteX0" fmla="*/ 251460 w 578872"/>
              <a:gd name="connsiteY0" fmla="*/ 0 h 5090304"/>
              <a:gd name="connsiteX1" fmla="*/ 251460 w 578872"/>
              <a:gd name="connsiteY1" fmla="*/ 0 h 5090304"/>
              <a:gd name="connsiteX2" fmla="*/ 429269 w 578872"/>
              <a:gd name="connsiteY2" fmla="*/ 73651 h 5090304"/>
              <a:gd name="connsiteX3" fmla="*/ 502920 w 578872"/>
              <a:gd name="connsiteY3" fmla="*/ 251460 h 5090304"/>
              <a:gd name="connsiteX4" fmla="*/ 578872 w 578872"/>
              <a:gd name="connsiteY4" fmla="*/ 5090304 h 5090304"/>
              <a:gd name="connsiteX5" fmla="*/ 0 w 578872"/>
              <a:gd name="connsiteY5" fmla="*/ 5016061 h 5090304"/>
              <a:gd name="connsiteX6" fmla="*/ 0 w 578872"/>
              <a:gd name="connsiteY6" fmla="*/ 5016061 h 5090304"/>
              <a:gd name="connsiteX7" fmla="*/ 0 w 578872"/>
              <a:gd name="connsiteY7" fmla="*/ 5016061 h 5090304"/>
              <a:gd name="connsiteX8" fmla="*/ 0 w 578872"/>
              <a:gd name="connsiteY8" fmla="*/ 251460 h 5090304"/>
              <a:gd name="connsiteX9" fmla="*/ 73651 w 578872"/>
              <a:gd name="connsiteY9" fmla="*/ 73651 h 5090304"/>
              <a:gd name="connsiteX10" fmla="*/ 251460 w 578872"/>
              <a:gd name="connsiteY10" fmla="*/ 0 h 5090304"/>
              <a:gd name="connsiteX0" fmla="*/ 0 w 670312"/>
              <a:gd name="connsiteY0" fmla="*/ 5016061 h 5181744"/>
              <a:gd name="connsiteX1" fmla="*/ 0 w 670312"/>
              <a:gd name="connsiteY1" fmla="*/ 5016061 h 5181744"/>
              <a:gd name="connsiteX2" fmla="*/ 0 w 670312"/>
              <a:gd name="connsiteY2" fmla="*/ 5016061 h 5181744"/>
              <a:gd name="connsiteX3" fmla="*/ 0 w 670312"/>
              <a:gd name="connsiteY3" fmla="*/ 251460 h 5181744"/>
              <a:gd name="connsiteX4" fmla="*/ 73651 w 670312"/>
              <a:gd name="connsiteY4" fmla="*/ 73651 h 5181744"/>
              <a:gd name="connsiteX5" fmla="*/ 251460 w 670312"/>
              <a:gd name="connsiteY5" fmla="*/ 0 h 5181744"/>
              <a:gd name="connsiteX6" fmla="*/ 251460 w 670312"/>
              <a:gd name="connsiteY6" fmla="*/ 0 h 5181744"/>
              <a:gd name="connsiteX7" fmla="*/ 429269 w 670312"/>
              <a:gd name="connsiteY7" fmla="*/ 73651 h 5181744"/>
              <a:gd name="connsiteX8" fmla="*/ 502920 w 670312"/>
              <a:gd name="connsiteY8" fmla="*/ 251460 h 5181744"/>
              <a:gd name="connsiteX9" fmla="*/ 670312 w 670312"/>
              <a:gd name="connsiteY9" fmla="*/ 5181744 h 5181744"/>
              <a:gd name="connsiteX0" fmla="*/ 0 w 572254"/>
              <a:gd name="connsiteY0" fmla="*/ 5016061 h 5084525"/>
              <a:gd name="connsiteX1" fmla="*/ 0 w 572254"/>
              <a:gd name="connsiteY1" fmla="*/ 5016061 h 5084525"/>
              <a:gd name="connsiteX2" fmla="*/ 0 w 572254"/>
              <a:gd name="connsiteY2" fmla="*/ 5016061 h 5084525"/>
              <a:gd name="connsiteX3" fmla="*/ 0 w 572254"/>
              <a:gd name="connsiteY3" fmla="*/ 251460 h 5084525"/>
              <a:gd name="connsiteX4" fmla="*/ 73651 w 572254"/>
              <a:gd name="connsiteY4" fmla="*/ 73651 h 5084525"/>
              <a:gd name="connsiteX5" fmla="*/ 251460 w 572254"/>
              <a:gd name="connsiteY5" fmla="*/ 0 h 5084525"/>
              <a:gd name="connsiteX6" fmla="*/ 251460 w 572254"/>
              <a:gd name="connsiteY6" fmla="*/ 0 h 5084525"/>
              <a:gd name="connsiteX7" fmla="*/ 429269 w 572254"/>
              <a:gd name="connsiteY7" fmla="*/ 73651 h 5084525"/>
              <a:gd name="connsiteX8" fmla="*/ 502920 w 572254"/>
              <a:gd name="connsiteY8" fmla="*/ 251460 h 5084525"/>
              <a:gd name="connsiteX9" fmla="*/ 572254 w 572254"/>
              <a:gd name="connsiteY9" fmla="*/ 5084525 h 5084525"/>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70150"/>
              <a:gd name="connsiteY0" fmla="*/ 5016061 h 5097807"/>
              <a:gd name="connsiteX1" fmla="*/ 0 w 570150"/>
              <a:gd name="connsiteY1" fmla="*/ 5016061 h 5097807"/>
              <a:gd name="connsiteX2" fmla="*/ 0 w 570150"/>
              <a:gd name="connsiteY2" fmla="*/ 5016061 h 5097807"/>
              <a:gd name="connsiteX3" fmla="*/ 0 w 570150"/>
              <a:gd name="connsiteY3" fmla="*/ 251460 h 5097807"/>
              <a:gd name="connsiteX4" fmla="*/ 73651 w 570150"/>
              <a:gd name="connsiteY4" fmla="*/ 73651 h 5097807"/>
              <a:gd name="connsiteX5" fmla="*/ 251460 w 570150"/>
              <a:gd name="connsiteY5" fmla="*/ 0 h 5097807"/>
              <a:gd name="connsiteX6" fmla="*/ 251460 w 570150"/>
              <a:gd name="connsiteY6" fmla="*/ 0 h 5097807"/>
              <a:gd name="connsiteX7" fmla="*/ 429269 w 570150"/>
              <a:gd name="connsiteY7" fmla="*/ 73651 h 5097807"/>
              <a:gd name="connsiteX8" fmla="*/ 502920 w 570150"/>
              <a:gd name="connsiteY8" fmla="*/ 251460 h 5097807"/>
              <a:gd name="connsiteX9" fmla="*/ 570150 w 570150"/>
              <a:gd name="connsiteY9" fmla="*/ 5097807 h 5097807"/>
              <a:gd name="connsiteX0" fmla="*/ 0 w 552099"/>
              <a:gd name="connsiteY0" fmla="*/ 5016061 h 5109913"/>
              <a:gd name="connsiteX1" fmla="*/ 0 w 552099"/>
              <a:gd name="connsiteY1" fmla="*/ 5016061 h 5109913"/>
              <a:gd name="connsiteX2" fmla="*/ 0 w 552099"/>
              <a:gd name="connsiteY2" fmla="*/ 5016061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7708 w 552099"/>
              <a:gd name="connsiteY2" fmla="*/ 5018867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0 w 552099"/>
              <a:gd name="connsiteY0" fmla="*/ 5016061 h 5109913"/>
              <a:gd name="connsiteX1" fmla="*/ 0 w 552099"/>
              <a:gd name="connsiteY1" fmla="*/ 5016061 h 5109913"/>
              <a:gd name="connsiteX2" fmla="*/ 11177 w 552099"/>
              <a:gd name="connsiteY2" fmla="*/ 5031459 h 5109913"/>
              <a:gd name="connsiteX3" fmla="*/ 0 w 552099"/>
              <a:gd name="connsiteY3" fmla="*/ 251460 h 5109913"/>
              <a:gd name="connsiteX4" fmla="*/ 73651 w 552099"/>
              <a:gd name="connsiteY4" fmla="*/ 73651 h 5109913"/>
              <a:gd name="connsiteX5" fmla="*/ 251460 w 552099"/>
              <a:gd name="connsiteY5" fmla="*/ 0 h 5109913"/>
              <a:gd name="connsiteX6" fmla="*/ 251460 w 552099"/>
              <a:gd name="connsiteY6" fmla="*/ 0 h 5109913"/>
              <a:gd name="connsiteX7" fmla="*/ 429269 w 552099"/>
              <a:gd name="connsiteY7" fmla="*/ 73651 h 5109913"/>
              <a:gd name="connsiteX8" fmla="*/ 502920 w 552099"/>
              <a:gd name="connsiteY8" fmla="*/ 251460 h 5109913"/>
              <a:gd name="connsiteX9" fmla="*/ 552099 w 552099"/>
              <a:gd name="connsiteY9" fmla="*/ 5109913 h 5109913"/>
              <a:gd name="connsiteX0" fmla="*/ 14979 w 567078"/>
              <a:gd name="connsiteY0" fmla="*/ 5016061 h 5109913"/>
              <a:gd name="connsiteX1" fmla="*/ 14979 w 567078"/>
              <a:gd name="connsiteY1" fmla="*/ 5016061 h 5109913"/>
              <a:gd name="connsiteX2" fmla="*/ 5903 w 567078"/>
              <a:gd name="connsiteY2" fmla="*/ 4987363 h 5109913"/>
              <a:gd name="connsiteX3" fmla="*/ 14979 w 567078"/>
              <a:gd name="connsiteY3" fmla="*/ 251460 h 5109913"/>
              <a:gd name="connsiteX4" fmla="*/ 88630 w 567078"/>
              <a:gd name="connsiteY4" fmla="*/ 73651 h 5109913"/>
              <a:gd name="connsiteX5" fmla="*/ 266439 w 567078"/>
              <a:gd name="connsiteY5" fmla="*/ 0 h 5109913"/>
              <a:gd name="connsiteX6" fmla="*/ 266439 w 567078"/>
              <a:gd name="connsiteY6" fmla="*/ 0 h 5109913"/>
              <a:gd name="connsiteX7" fmla="*/ 444248 w 567078"/>
              <a:gd name="connsiteY7" fmla="*/ 73651 h 5109913"/>
              <a:gd name="connsiteX8" fmla="*/ 517899 w 567078"/>
              <a:gd name="connsiteY8" fmla="*/ 251460 h 5109913"/>
              <a:gd name="connsiteX9" fmla="*/ 567078 w 567078"/>
              <a:gd name="connsiteY9" fmla="*/ 5109913 h 5109913"/>
              <a:gd name="connsiteX0" fmla="*/ 0 w 552099"/>
              <a:gd name="connsiteY0" fmla="*/ 5016061 h 5109913"/>
              <a:gd name="connsiteX1" fmla="*/ 0 w 552099"/>
              <a:gd name="connsiteY1" fmla="*/ 5016061 h 5109913"/>
              <a:gd name="connsiteX2" fmla="*/ 0 w 552099"/>
              <a:gd name="connsiteY2" fmla="*/ 251460 h 5109913"/>
              <a:gd name="connsiteX3" fmla="*/ 73651 w 552099"/>
              <a:gd name="connsiteY3" fmla="*/ 73651 h 5109913"/>
              <a:gd name="connsiteX4" fmla="*/ 251460 w 552099"/>
              <a:gd name="connsiteY4" fmla="*/ 0 h 5109913"/>
              <a:gd name="connsiteX5" fmla="*/ 251460 w 552099"/>
              <a:gd name="connsiteY5" fmla="*/ 0 h 5109913"/>
              <a:gd name="connsiteX6" fmla="*/ 429269 w 552099"/>
              <a:gd name="connsiteY6" fmla="*/ 73651 h 5109913"/>
              <a:gd name="connsiteX7" fmla="*/ 502920 w 552099"/>
              <a:gd name="connsiteY7" fmla="*/ 251460 h 5109913"/>
              <a:gd name="connsiteX8" fmla="*/ 552099 w 552099"/>
              <a:gd name="connsiteY8" fmla="*/ 5109913 h 5109913"/>
              <a:gd name="connsiteX0" fmla="*/ 0 w 558409"/>
              <a:gd name="connsiteY0" fmla="*/ 5016061 h 5070028"/>
              <a:gd name="connsiteX1" fmla="*/ 0 w 558409"/>
              <a:gd name="connsiteY1" fmla="*/ 5016061 h 5070028"/>
              <a:gd name="connsiteX2" fmla="*/ 0 w 558409"/>
              <a:gd name="connsiteY2" fmla="*/ 251460 h 5070028"/>
              <a:gd name="connsiteX3" fmla="*/ 73651 w 558409"/>
              <a:gd name="connsiteY3" fmla="*/ 73651 h 5070028"/>
              <a:gd name="connsiteX4" fmla="*/ 251460 w 558409"/>
              <a:gd name="connsiteY4" fmla="*/ 0 h 5070028"/>
              <a:gd name="connsiteX5" fmla="*/ 251460 w 558409"/>
              <a:gd name="connsiteY5" fmla="*/ 0 h 5070028"/>
              <a:gd name="connsiteX6" fmla="*/ 429269 w 558409"/>
              <a:gd name="connsiteY6" fmla="*/ 73651 h 5070028"/>
              <a:gd name="connsiteX7" fmla="*/ 502920 w 558409"/>
              <a:gd name="connsiteY7" fmla="*/ 251460 h 5070028"/>
              <a:gd name="connsiteX8" fmla="*/ 558409 w 558409"/>
              <a:gd name="connsiteY8" fmla="*/ 5070028 h 5070028"/>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7986 w 552099"/>
              <a:gd name="connsiteY2" fmla="*/ 5032128 h 5109912"/>
              <a:gd name="connsiteX3" fmla="*/ 0 w 552099"/>
              <a:gd name="connsiteY3" fmla="*/ 251460 h 5109912"/>
              <a:gd name="connsiteX4" fmla="*/ 73651 w 552099"/>
              <a:gd name="connsiteY4" fmla="*/ 73651 h 5109912"/>
              <a:gd name="connsiteX5" fmla="*/ 251460 w 552099"/>
              <a:gd name="connsiteY5" fmla="*/ 0 h 5109912"/>
              <a:gd name="connsiteX6" fmla="*/ 251460 w 552099"/>
              <a:gd name="connsiteY6" fmla="*/ 0 h 5109912"/>
              <a:gd name="connsiteX7" fmla="*/ 429269 w 552099"/>
              <a:gd name="connsiteY7" fmla="*/ 73651 h 5109912"/>
              <a:gd name="connsiteX8" fmla="*/ 502920 w 552099"/>
              <a:gd name="connsiteY8" fmla="*/ 251460 h 5109912"/>
              <a:gd name="connsiteX9" fmla="*/ 552099 w 552099"/>
              <a:gd name="connsiteY9"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0 w 552099"/>
              <a:gd name="connsiteY1" fmla="*/ 5016061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0 w 552099"/>
              <a:gd name="connsiteY0" fmla="*/ 5016061 h 5109912"/>
              <a:gd name="connsiteX1" fmla="*/ 328 w 552099"/>
              <a:gd name="connsiteY1" fmla="*/ 2862849 h 5109912"/>
              <a:gd name="connsiteX2" fmla="*/ 0 w 552099"/>
              <a:gd name="connsiteY2" fmla="*/ 251460 h 5109912"/>
              <a:gd name="connsiteX3" fmla="*/ 73651 w 552099"/>
              <a:gd name="connsiteY3" fmla="*/ 73651 h 5109912"/>
              <a:gd name="connsiteX4" fmla="*/ 251460 w 552099"/>
              <a:gd name="connsiteY4" fmla="*/ 0 h 5109912"/>
              <a:gd name="connsiteX5" fmla="*/ 251460 w 552099"/>
              <a:gd name="connsiteY5" fmla="*/ 0 h 5109912"/>
              <a:gd name="connsiteX6" fmla="*/ 429269 w 552099"/>
              <a:gd name="connsiteY6" fmla="*/ 73651 h 5109912"/>
              <a:gd name="connsiteX7" fmla="*/ 502920 w 552099"/>
              <a:gd name="connsiteY7" fmla="*/ 251460 h 5109912"/>
              <a:gd name="connsiteX8" fmla="*/ 552099 w 552099"/>
              <a:gd name="connsiteY8" fmla="*/ 5109912 h 5109912"/>
              <a:gd name="connsiteX0" fmla="*/ 328 w 552099"/>
              <a:gd name="connsiteY0" fmla="*/ 2862849 h 5109912"/>
              <a:gd name="connsiteX1" fmla="*/ 0 w 552099"/>
              <a:gd name="connsiteY1" fmla="*/ 251460 h 5109912"/>
              <a:gd name="connsiteX2" fmla="*/ 73651 w 552099"/>
              <a:gd name="connsiteY2" fmla="*/ 73651 h 5109912"/>
              <a:gd name="connsiteX3" fmla="*/ 251460 w 552099"/>
              <a:gd name="connsiteY3" fmla="*/ 0 h 5109912"/>
              <a:gd name="connsiteX4" fmla="*/ 251460 w 552099"/>
              <a:gd name="connsiteY4" fmla="*/ 0 h 5109912"/>
              <a:gd name="connsiteX5" fmla="*/ 429269 w 552099"/>
              <a:gd name="connsiteY5" fmla="*/ 73651 h 5109912"/>
              <a:gd name="connsiteX6" fmla="*/ 502920 w 552099"/>
              <a:gd name="connsiteY6" fmla="*/ 251460 h 5109912"/>
              <a:gd name="connsiteX7" fmla="*/ 552099 w 552099"/>
              <a:gd name="connsiteY7" fmla="*/ 5109912 h 5109912"/>
              <a:gd name="connsiteX0" fmla="*/ 328 w 543353"/>
              <a:gd name="connsiteY0" fmla="*/ 2862849 h 2928006"/>
              <a:gd name="connsiteX1" fmla="*/ 0 w 543353"/>
              <a:gd name="connsiteY1" fmla="*/ 251460 h 2928006"/>
              <a:gd name="connsiteX2" fmla="*/ 73651 w 543353"/>
              <a:gd name="connsiteY2" fmla="*/ 73651 h 2928006"/>
              <a:gd name="connsiteX3" fmla="*/ 251460 w 543353"/>
              <a:gd name="connsiteY3" fmla="*/ 0 h 2928006"/>
              <a:gd name="connsiteX4" fmla="*/ 251460 w 543353"/>
              <a:gd name="connsiteY4" fmla="*/ 0 h 2928006"/>
              <a:gd name="connsiteX5" fmla="*/ 429269 w 543353"/>
              <a:gd name="connsiteY5" fmla="*/ 73651 h 2928006"/>
              <a:gd name="connsiteX6" fmla="*/ 502920 w 543353"/>
              <a:gd name="connsiteY6" fmla="*/ 251460 h 2928006"/>
              <a:gd name="connsiteX7" fmla="*/ 543353 w 543353"/>
              <a:gd name="connsiteY7" fmla="*/ 2928006 h 2928006"/>
              <a:gd name="connsiteX0" fmla="*/ 328 w 537043"/>
              <a:gd name="connsiteY0" fmla="*/ 2862849 h 2967890"/>
              <a:gd name="connsiteX1" fmla="*/ 0 w 537043"/>
              <a:gd name="connsiteY1" fmla="*/ 251460 h 2967890"/>
              <a:gd name="connsiteX2" fmla="*/ 73651 w 537043"/>
              <a:gd name="connsiteY2" fmla="*/ 73651 h 2967890"/>
              <a:gd name="connsiteX3" fmla="*/ 251460 w 537043"/>
              <a:gd name="connsiteY3" fmla="*/ 0 h 2967890"/>
              <a:gd name="connsiteX4" fmla="*/ 251460 w 537043"/>
              <a:gd name="connsiteY4" fmla="*/ 0 h 2967890"/>
              <a:gd name="connsiteX5" fmla="*/ 429269 w 537043"/>
              <a:gd name="connsiteY5" fmla="*/ 73651 h 2967890"/>
              <a:gd name="connsiteX6" fmla="*/ 502920 w 537043"/>
              <a:gd name="connsiteY6" fmla="*/ 251460 h 2967890"/>
              <a:gd name="connsiteX7" fmla="*/ 537043 w 537043"/>
              <a:gd name="connsiteY7" fmla="*/ 2967890 h 2967890"/>
              <a:gd name="connsiteX0" fmla="*/ 328 w 528237"/>
              <a:gd name="connsiteY0" fmla="*/ 2862849 h 2951509"/>
              <a:gd name="connsiteX1" fmla="*/ 0 w 528237"/>
              <a:gd name="connsiteY1" fmla="*/ 251460 h 2951509"/>
              <a:gd name="connsiteX2" fmla="*/ 73651 w 528237"/>
              <a:gd name="connsiteY2" fmla="*/ 73651 h 2951509"/>
              <a:gd name="connsiteX3" fmla="*/ 251460 w 528237"/>
              <a:gd name="connsiteY3" fmla="*/ 0 h 2951509"/>
              <a:gd name="connsiteX4" fmla="*/ 251460 w 528237"/>
              <a:gd name="connsiteY4" fmla="*/ 0 h 2951509"/>
              <a:gd name="connsiteX5" fmla="*/ 429269 w 528237"/>
              <a:gd name="connsiteY5" fmla="*/ 73651 h 2951509"/>
              <a:gd name="connsiteX6" fmla="*/ 502920 w 528237"/>
              <a:gd name="connsiteY6" fmla="*/ 251460 h 2951509"/>
              <a:gd name="connsiteX7" fmla="*/ 524305 w 528237"/>
              <a:gd name="connsiteY7" fmla="*/ 2951509 h 295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8237" h="2951509">
                <a:moveTo>
                  <a:pt x="328" y="2862849"/>
                </a:moveTo>
                <a:cubicBezTo>
                  <a:pt x="219" y="1992386"/>
                  <a:pt x="109" y="1121923"/>
                  <a:pt x="0" y="251460"/>
                </a:cubicBezTo>
                <a:cubicBezTo>
                  <a:pt x="0" y="184769"/>
                  <a:pt x="26493" y="120809"/>
                  <a:pt x="73651" y="73651"/>
                </a:cubicBezTo>
                <a:cubicBezTo>
                  <a:pt x="120809" y="26493"/>
                  <a:pt x="184769" y="0"/>
                  <a:pt x="251460" y="0"/>
                </a:cubicBezTo>
                <a:lnTo>
                  <a:pt x="251460" y="0"/>
                </a:lnTo>
                <a:cubicBezTo>
                  <a:pt x="318151" y="0"/>
                  <a:pt x="382111" y="26493"/>
                  <a:pt x="429269" y="73651"/>
                </a:cubicBezTo>
                <a:cubicBezTo>
                  <a:pt x="476427" y="120809"/>
                  <a:pt x="502920" y="184769"/>
                  <a:pt x="502920" y="251460"/>
                </a:cubicBezTo>
                <a:cubicBezTo>
                  <a:pt x="528237" y="1864408"/>
                  <a:pt x="505702" y="918020"/>
                  <a:pt x="524305" y="2951509"/>
                </a:cubicBezTo>
              </a:path>
            </a:pathLst>
          </a:custGeom>
          <a:solidFill>
            <a:schemeClr val="accent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ctrTitle"/>
          </p:nvPr>
        </p:nvSpPr>
        <p:spPr>
          <a:xfrm rot="21042312">
            <a:off x="1248863" y="3564661"/>
            <a:ext cx="7324068" cy="1612607"/>
          </a:xfrm>
        </p:spPr>
        <p:txBody>
          <a:bodyPr anchor="b" anchorCtr="0">
            <a:noAutofit/>
          </a:bodyPr>
          <a:lstStyle>
            <a:lvl1pPr algn="l">
              <a:defRPr sz="4600">
                <a:solidFill>
                  <a:schemeClr val="bg1"/>
                </a:solidFill>
              </a:defRPr>
            </a:lvl1pPr>
          </a:lstStyle>
          <a:p>
            <a:r>
              <a:rPr lang="es-ES_tradnl" smtClean="0"/>
              <a:t>Clic para editar título</a:t>
            </a:r>
            <a:endParaRPr/>
          </a:p>
        </p:txBody>
      </p:sp>
      <p:sp>
        <p:nvSpPr>
          <p:cNvPr id="30" name="Picture Placeholder 2"/>
          <p:cNvSpPr>
            <a:spLocks noGrp="1"/>
          </p:cNvSpPr>
          <p:nvPr>
            <p:ph type="pic" idx="13"/>
          </p:nvPr>
        </p:nvSpPr>
        <p:spPr>
          <a:xfrm rot="21068552">
            <a:off x="914505" y="836686"/>
            <a:ext cx="3923711" cy="2804658"/>
          </a:xfrm>
          <a:prstGeom prst="roundRect">
            <a:avLst>
              <a:gd name="adj" fmla="val 7476"/>
            </a:avLst>
          </a:prstGeom>
          <a:ln w="63500">
            <a:solidFill>
              <a:schemeClr val="accent2"/>
            </a:solidFill>
          </a:ln>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a:p>
        </p:txBody>
      </p:sp>
      <p:sp>
        <p:nvSpPr>
          <p:cNvPr id="58" name="Rectangle 57"/>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6" name="Subtitle 2"/>
          <p:cNvSpPr>
            <a:spLocks noGrp="1"/>
          </p:cNvSpPr>
          <p:nvPr>
            <p:ph type="subTitle" idx="1"/>
          </p:nvPr>
        </p:nvSpPr>
        <p:spPr>
          <a:xfrm rot="21060000">
            <a:off x="2550459" y="4990824"/>
            <a:ext cx="6400800" cy="914400"/>
          </a:xfrm>
        </p:spPr>
        <p:txBody>
          <a:bodyPr anchor="ctr" anchorCtr="0">
            <a:normAutofit/>
          </a:bodyPr>
          <a:lstStyle>
            <a:lvl1pPr marL="0" indent="0" algn="l">
              <a:spcAft>
                <a:spcPts val="0"/>
              </a:spcAft>
              <a:buNone/>
              <a:defRPr sz="24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7" name="Picture 6" descr="SectionHeaderOverlay.png"/>
          <p:cNvPicPr>
            <a:picLocks noChangeAspect="1"/>
          </p:cNvPicPr>
          <p:nvPr/>
        </p:nvPicPr>
        <p:blipFill>
          <a:blip r:embed="rId2"/>
          <a:stretch>
            <a:fillRect/>
          </a:stretch>
        </p:blipFill>
        <p:spPr>
          <a:xfrm>
            <a:off x="0" y="0"/>
            <a:ext cx="9144000" cy="6858000"/>
          </a:xfrm>
          <a:prstGeom prst="rect">
            <a:avLst/>
          </a:prstGeom>
        </p:spPr>
      </p:pic>
      <p:sp>
        <p:nvSpPr>
          <p:cNvPr id="43" name="Freeform 42"/>
          <p:cNvSpPr/>
          <p:nvPr/>
        </p:nvSpPr>
        <p:spPr>
          <a:xfrm rot="4809906">
            <a:off x="3408662" y="1817251"/>
            <a:ext cx="1100209" cy="8104720"/>
          </a:xfrm>
          <a:custGeom>
            <a:avLst/>
            <a:gdLst>
              <a:gd name="connsiteX0" fmla="*/ 533400 w 1066800"/>
              <a:gd name="connsiteY0" fmla="*/ 0 h 8120268"/>
              <a:gd name="connsiteX1" fmla="*/ 533400 w 1066800"/>
              <a:gd name="connsiteY1" fmla="*/ 0 h 8120268"/>
              <a:gd name="connsiteX2" fmla="*/ 910571 w 1066800"/>
              <a:gd name="connsiteY2" fmla="*/ 156230 h 8120268"/>
              <a:gd name="connsiteX3" fmla="*/ 1066800 w 1066800"/>
              <a:gd name="connsiteY3" fmla="*/ 533401 h 8120268"/>
              <a:gd name="connsiteX4" fmla="*/ 1066800 w 1066800"/>
              <a:gd name="connsiteY4" fmla="*/ 8120268 h 8120268"/>
              <a:gd name="connsiteX5" fmla="*/ 1066800 w 1066800"/>
              <a:gd name="connsiteY5" fmla="*/ 8120268 h 8120268"/>
              <a:gd name="connsiteX6" fmla="*/ 1066800 w 1066800"/>
              <a:gd name="connsiteY6" fmla="*/ 8120268 h 8120268"/>
              <a:gd name="connsiteX7" fmla="*/ 0 w 1066800"/>
              <a:gd name="connsiteY7" fmla="*/ 8120268 h 8120268"/>
              <a:gd name="connsiteX8" fmla="*/ 0 w 1066800"/>
              <a:gd name="connsiteY8" fmla="*/ 8120268 h 8120268"/>
              <a:gd name="connsiteX9" fmla="*/ 0 w 1066800"/>
              <a:gd name="connsiteY9" fmla="*/ 8120268 h 8120268"/>
              <a:gd name="connsiteX10" fmla="*/ 0 w 1066800"/>
              <a:gd name="connsiteY10" fmla="*/ 533400 h 8120268"/>
              <a:gd name="connsiteX11" fmla="*/ 156230 w 1066800"/>
              <a:gd name="connsiteY11" fmla="*/ 156229 h 8120268"/>
              <a:gd name="connsiteX12" fmla="*/ 533401 w 1066800"/>
              <a:gd name="connsiteY12" fmla="*/ 0 h 8120268"/>
              <a:gd name="connsiteX13" fmla="*/ 533400 w 1066800"/>
              <a:gd name="connsiteY13" fmla="*/ 0 h 8120268"/>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09411"/>
              <a:gd name="connsiteY0" fmla="*/ 602505 h 8722773"/>
              <a:gd name="connsiteX1" fmla="*/ 533400 w 1109411"/>
              <a:gd name="connsiteY1" fmla="*/ 602505 h 8722773"/>
              <a:gd name="connsiteX2" fmla="*/ 910571 w 1109411"/>
              <a:gd name="connsiteY2" fmla="*/ 758735 h 8722773"/>
              <a:gd name="connsiteX3" fmla="*/ 1066800 w 1109411"/>
              <a:gd name="connsiteY3" fmla="*/ 1135906 h 8722773"/>
              <a:gd name="connsiteX4" fmla="*/ 1109048 w 1109411"/>
              <a:gd name="connsiteY4" fmla="*/ 7478466 h 8722773"/>
              <a:gd name="connsiteX5" fmla="*/ 1066800 w 1109411"/>
              <a:gd name="connsiteY5" fmla="*/ 8722773 h 8722773"/>
              <a:gd name="connsiteX6" fmla="*/ 1066800 w 1109411"/>
              <a:gd name="connsiteY6" fmla="*/ 8722773 h 8722773"/>
              <a:gd name="connsiteX7" fmla="*/ 1066800 w 1109411"/>
              <a:gd name="connsiteY7" fmla="*/ 8722773 h 8722773"/>
              <a:gd name="connsiteX8" fmla="*/ 0 w 1109411"/>
              <a:gd name="connsiteY8" fmla="*/ 8722773 h 8722773"/>
              <a:gd name="connsiteX9" fmla="*/ 0 w 1109411"/>
              <a:gd name="connsiteY9" fmla="*/ 8722773 h 8722773"/>
              <a:gd name="connsiteX10" fmla="*/ 0 w 1109411"/>
              <a:gd name="connsiteY10" fmla="*/ 8722773 h 8722773"/>
              <a:gd name="connsiteX11" fmla="*/ 0 w 1109411"/>
              <a:gd name="connsiteY11" fmla="*/ 1135905 h 8722773"/>
              <a:gd name="connsiteX12" fmla="*/ 156230 w 1109411"/>
              <a:gd name="connsiteY12" fmla="*/ 758734 h 8722773"/>
              <a:gd name="connsiteX13" fmla="*/ 533401 w 1109411"/>
              <a:gd name="connsiteY13" fmla="*/ 602505 h 8722773"/>
              <a:gd name="connsiteX14" fmla="*/ 533400 w 1109411"/>
              <a:gd name="connsiteY14" fmla="*/ 602505 h 8722773"/>
              <a:gd name="connsiteX0" fmla="*/ 533400 w 1128952"/>
              <a:gd name="connsiteY0" fmla="*/ 602505 h 8722773"/>
              <a:gd name="connsiteX1" fmla="*/ 533400 w 1128952"/>
              <a:gd name="connsiteY1" fmla="*/ 602505 h 8722773"/>
              <a:gd name="connsiteX2" fmla="*/ 910571 w 1128952"/>
              <a:gd name="connsiteY2" fmla="*/ 758735 h 8722773"/>
              <a:gd name="connsiteX3" fmla="*/ 1066800 w 1128952"/>
              <a:gd name="connsiteY3" fmla="*/ 1135906 h 8722773"/>
              <a:gd name="connsiteX4" fmla="*/ 1109048 w 1128952"/>
              <a:gd name="connsiteY4" fmla="*/ 7478466 h 8722773"/>
              <a:gd name="connsiteX5" fmla="*/ 1066800 w 1128952"/>
              <a:gd name="connsiteY5" fmla="*/ 8722773 h 8722773"/>
              <a:gd name="connsiteX6" fmla="*/ 1066800 w 1128952"/>
              <a:gd name="connsiteY6" fmla="*/ 8722773 h 8722773"/>
              <a:gd name="connsiteX7" fmla="*/ 1066800 w 1128952"/>
              <a:gd name="connsiteY7" fmla="*/ 8722773 h 8722773"/>
              <a:gd name="connsiteX8" fmla="*/ 0 w 1128952"/>
              <a:gd name="connsiteY8" fmla="*/ 8722773 h 8722773"/>
              <a:gd name="connsiteX9" fmla="*/ 0 w 1128952"/>
              <a:gd name="connsiteY9" fmla="*/ 8722773 h 8722773"/>
              <a:gd name="connsiteX10" fmla="*/ 0 w 1128952"/>
              <a:gd name="connsiteY10" fmla="*/ 8722773 h 8722773"/>
              <a:gd name="connsiteX11" fmla="*/ 0 w 1128952"/>
              <a:gd name="connsiteY11" fmla="*/ 1135905 h 8722773"/>
              <a:gd name="connsiteX12" fmla="*/ 156230 w 1128952"/>
              <a:gd name="connsiteY12" fmla="*/ 758734 h 8722773"/>
              <a:gd name="connsiteX13" fmla="*/ 533401 w 1128952"/>
              <a:gd name="connsiteY13" fmla="*/ 602505 h 8722773"/>
              <a:gd name="connsiteX14" fmla="*/ 533400 w 1128952"/>
              <a:gd name="connsiteY14" fmla="*/ 602505 h 8722773"/>
              <a:gd name="connsiteX0" fmla="*/ 533400 w 1109048"/>
              <a:gd name="connsiteY0" fmla="*/ 602505 h 8722773"/>
              <a:gd name="connsiteX1" fmla="*/ 533400 w 1109048"/>
              <a:gd name="connsiteY1" fmla="*/ 602505 h 8722773"/>
              <a:gd name="connsiteX2" fmla="*/ 910571 w 1109048"/>
              <a:gd name="connsiteY2" fmla="*/ 758735 h 8722773"/>
              <a:gd name="connsiteX3" fmla="*/ 1066800 w 1109048"/>
              <a:gd name="connsiteY3" fmla="*/ 1135906 h 8722773"/>
              <a:gd name="connsiteX4" fmla="*/ 1109048 w 1109048"/>
              <a:gd name="connsiteY4" fmla="*/ 7478466 h 8722773"/>
              <a:gd name="connsiteX5" fmla="*/ 1066800 w 1109048"/>
              <a:gd name="connsiteY5" fmla="*/ 8722773 h 8722773"/>
              <a:gd name="connsiteX6" fmla="*/ 1066800 w 1109048"/>
              <a:gd name="connsiteY6" fmla="*/ 8722773 h 8722773"/>
              <a:gd name="connsiteX7" fmla="*/ 1066800 w 1109048"/>
              <a:gd name="connsiteY7" fmla="*/ 8722773 h 8722773"/>
              <a:gd name="connsiteX8" fmla="*/ 0 w 1109048"/>
              <a:gd name="connsiteY8" fmla="*/ 8722773 h 8722773"/>
              <a:gd name="connsiteX9" fmla="*/ 0 w 1109048"/>
              <a:gd name="connsiteY9" fmla="*/ 8722773 h 8722773"/>
              <a:gd name="connsiteX10" fmla="*/ 0 w 1109048"/>
              <a:gd name="connsiteY10" fmla="*/ 8722773 h 8722773"/>
              <a:gd name="connsiteX11" fmla="*/ 0 w 1109048"/>
              <a:gd name="connsiteY11" fmla="*/ 1135905 h 8722773"/>
              <a:gd name="connsiteX12" fmla="*/ 156230 w 1109048"/>
              <a:gd name="connsiteY12" fmla="*/ 758734 h 8722773"/>
              <a:gd name="connsiteX13" fmla="*/ 533401 w 1109048"/>
              <a:gd name="connsiteY13" fmla="*/ 602505 h 8722773"/>
              <a:gd name="connsiteX14" fmla="*/ 533400 w 1109048"/>
              <a:gd name="connsiteY14" fmla="*/ 602505 h 8722773"/>
              <a:gd name="connsiteX0" fmla="*/ 533400 w 1109048"/>
              <a:gd name="connsiteY0" fmla="*/ 602799 h 8723067"/>
              <a:gd name="connsiteX1" fmla="*/ 533400 w 1109048"/>
              <a:gd name="connsiteY1" fmla="*/ 602799 h 8723067"/>
              <a:gd name="connsiteX2" fmla="*/ 910571 w 1109048"/>
              <a:gd name="connsiteY2" fmla="*/ 759029 h 8723067"/>
              <a:gd name="connsiteX3" fmla="*/ 1066800 w 1109048"/>
              <a:gd name="connsiteY3" fmla="*/ 1136200 h 8723067"/>
              <a:gd name="connsiteX4" fmla="*/ 1109048 w 1109048"/>
              <a:gd name="connsiteY4" fmla="*/ 7478760 h 8723067"/>
              <a:gd name="connsiteX5" fmla="*/ 1066800 w 1109048"/>
              <a:gd name="connsiteY5" fmla="*/ 8723067 h 8723067"/>
              <a:gd name="connsiteX6" fmla="*/ 1066800 w 1109048"/>
              <a:gd name="connsiteY6" fmla="*/ 8723067 h 8723067"/>
              <a:gd name="connsiteX7" fmla="*/ 1066800 w 1109048"/>
              <a:gd name="connsiteY7" fmla="*/ 8723067 h 8723067"/>
              <a:gd name="connsiteX8" fmla="*/ 0 w 1109048"/>
              <a:gd name="connsiteY8" fmla="*/ 8723067 h 8723067"/>
              <a:gd name="connsiteX9" fmla="*/ 0 w 1109048"/>
              <a:gd name="connsiteY9" fmla="*/ 8723067 h 8723067"/>
              <a:gd name="connsiteX10" fmla="*/ 0 w 1109048"/>
              <a:gd name="connsiteY10" fmla="*/ 8723067 h 8723067"/>
              <a:gd name="connsiteX11" fmla="*/ 0 w 1109048"/>
              <a:gd name="connsiteY11" fmla="*/ 1136199 h 8723067"/>
              <a:gd name="connsiteX12" fmla="*/ 156230 w 1109048"/>
              <a:gd name="connsiteY12" fmla="*/ 759028 h 8723067"/>
              <a:gd name="connsiteX13" fmla="*/ 533401 w 1109048"/>
              <a:gd name="connsiteY13" fmla="*/ 602799 h 8723067"/>
              <a:gd name="connsiteX14" fmla="*/ 533400 w 1109048"/>
              <a:gd name="connsiteY14" fmla="*/ 602799 h 8723067"/>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66800 w 1109048"/>
              <a:gd name="connsiteY7" fmla="*/ 8120268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1084010 w 1109048"/>
              <a:gd name="connsiteY7" fmla="*/ 8053661 h 8120268"/>
              <a:gd name="connsiteX8" fmla="*/ 852372 w 1109048"/>
              <a:gd name="connsiteY8" fmla="*/ 8083096 h 8120268"/>
              <a:gd name="connsiteX9" fmla="*/ 0 w 1109048"/>
              <a:gd name="connsiteY9" fmla="*/ 8120268 h 8120268"/>
              <a:gd name="connsiteX10" fmla="*/ 0 w 1109048"/>
              <a:gd name="connsiteY10" fmla="*/ 8120268 h 8120268"/>
              <a:gd name="connsiteX11" fmla="*/ 0 w 1109048"/>
              <a:gd name="connsiteY11" fmla="*/ 8120268 h 8120268"/>
              <a:gd name="connsiteX12" fmla="*/ 0 w 1109048"/>
              <a:gd name="connsiteY12" fmla="*/ 533400 h 8120268"/>
              <a:gd name="connsiteX13" fmla="*/ 156230 w 1109048"/>
              <a:gd name="connsiteY13" fmla="*/ 156229 h 8120268"/>
              <a:gd name="connsiteX14" fmla="*/ 533401 w 1109048"/>
              <a:gd name="connsiteY14" fmla="*/ 0 h 8120268"/>
              <a:gd name="connsiteX15" fmla="*/ 533400 w 1109048"/>
              <a:gd name="connsiteY15"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1066800 w 1109048"/>
              <a:gd name="connsiteY6" fmla="*/ 8120268 h 8120268"/>
              <a:gd name="connsiteX7" fmla="*/ 852372 w 1109048"/>
              <a:gd name="connsiteY7" fmla="*/ 8083096 h 8120268"/>
              <a:gd name="connsiteX8" fmla="*/ 0 w 1109048"/>
              <a:gd name="connsiteY8" fmla="*/ 8120268 h 8120268"/>
              <a:gd name="connsiteX9" fmla="*/ 0 w 1109048"/>
              <a:gd name="connsiteY9" fmla="*/ 8120268 h 8120268"/>
              <a:gd name="connsiteX10" fmla="*/ 0 w 1109048"/>
              <a:gd name="connsiteY10" fmla="*/ 8120268 h 8120268"/>
              <a:gd name="connsiteX11" fmla="*/ 0 w 1109048"/>
              <a:gd name="connsiteY11" fmla="*/ 533400 h 8120268"/>
              <a:gd name="connsiteX12" fmla="*/ 156230 w 1109048"/>
              <a:gd name="connsiteY12" fmla="*/ 156229 h 8120268"/>
              <a:gd name="connsiteX13" fmla="*/ 533401 w 1109048"/>
              <a:gd name="connsiteY13" fmla="*/ 0 h 8120268"/>
              <a:gd name="connsiteX14" fmla="*/ 533400 w 1109048"/>
              <a:gd name="connsiteY14"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1066800 w 1109048"/>
              <a:gd name="connsiteY5" fmla="*/ 8120268 h 8120268"/>
              <a:gd name="connsiteX6" fmla="*/ 852372 w 1109048"/>
              <a:gd name="connsiteY6" fmla="*/ 8083096 h 8120268"/>
              <a:gd name="connsiteX7" fmla="*/ 0 w 1109048"/>
              <a:gd name="connsiteY7" fmla="*/ 8120268 h 8120268"/>
              <a:gd name="connsiteX8" fmla="*/ 0 w 1109048"/>
              <a:gd name="connsiteY8" fmla="*/ 8120268 h 8120268"/>
              <a:gd name="connsiteX9" fmla="*/ 0 w 1109048"/>
              <a:gd name="connsiteY9" fmla="*/ 8120268 h 8120268"/>
              <a:gd name="connsiteX10" fmla="*/ 0 w 1109048"/>
              <a:gd name="connsiteY10" fmla="*/ 533400 h 8120268"/>
              <a:gd name="connsiteX11" fmla="*/ 156230 w 1109048"/>
              <a:gd name="connsiteY11" fmla="*/ 156229 h 8120268"/>
              <a:gd name="connsiteX12" fmla="*/ 533401 w 1109048"/>
              <a:gd name="connsiteY12" fmla="*/ 0 h 8120268"/>
              <a:gd name="connsiteX13" fmla="*/ 533400 w 1109048"/>
              <a:gd name="connsiteY13"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0 w 1109048"/>
              <a:gd name="connsiteY8" fmla="*/ 8120268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0 w 1109048"/>
              <a:gd name="connsiteY7" fmla="*/ 8120268 h 8120268"/>
              <a:gd name="connsiteX8" fmla="*/ 17782 w 1109048"/>
              <a:gd name="connsiteY8" fmla="*/ 7974865 h 8120268"/>
              <a:gd name="connsiteX9" fmla="*/ 0 w 1109048"/>
              <a:gd name="connsiteY9" fmla="*/ 533400 h 8120268"/>
              <a:gd name="connsiteX10" fmla="*/ 156230 w 1109048"/>
              <a:gd name="connsiteY10" fmla="*/ 156229 h 8120268"/>
              <a:gd name="connsiteX11" fmla="*/ 533401 w 1109048"/>
              <a:gd name="connsiteY11" fmla="*/ 0 h 8120268"/>
              <a:gd name="connsiteX12" fmla="*/ 533400 w 1109048"/>
              <a:gd name="connsiteY12" fmla="*/ 0 h 8120268"/>
              <a:gd name="connsiteX0" fmla="*/ 533400 w 1109048"/>
              <a:gd name="connsiteY0" fmla="*/ 0 h 8120268"/>
              <a:gd name="connsiteX1" fmla="*/ 533400 w 1109048"/>
              <a:gd name="connsiteY1" fmla="*/ 0 h 8120268"/>
              <a:gd name="connsiteX2" fmla="*/ 910571 w 1109048"/>
              <a:gd name="connsiteY2" fmla="*/ 156230 h 8120268"/>
              <a:gd name="connsiteX3" fmla="*/ 1066800 w 1109048"/>
              <a:gd name="connsiteY3" fmla="*/ 533401 h 8120268"/>
              <a:gd name="connsiteX4" fmla="*/ 1109048 w 1109048"/>
              <a:gd name="connsiteY4" fmla="*/ 6875961 h 8120268"/>
              <a:gd name="connsiteX5" fmla="*/ 852372 w 1109048"/>
              <a:gd name="connsiteY5" fmla="*/ 8083096 h 8120268"/>
              <a:gd name="connsiteX6" fmla="*/ 0 w 1109048"/>
              <a:gd name="connsiteY6" fmla="*/ 8120268 h 8120268"/>
              <a:gd name="connsiteX7" fmla="*/ 17782 w 1109048"/>
              <a:gd name="connsiteY7" fmla="*/ 7974865 h 8120268"/>
              <a:gd name="connsiteX8" fmla="*/ 0 w 1109048"/>
              <a:gd name="connsiteY8" fmla="*/ 533400 h 8120268"/>
              <a:gd name="connsiteX9" fmla="*/ 156230 w 1109048"/>
              <a:gd name="connsiteY9" fmla="*/ 156229 h 8120268"/>
              <a:gd name="connsiteX10" fmla="*/ 533401 w 1109048"/>
              <a:gd name="connsiteY10" fmla="*/ 0 h 8120268"/>
              <a:gd name="connsiteX11" fmla="*/ 533400 w 1109048"/>
              <a:gd name="connsiteY11" fmla="*/ 0 h 8120268"/>
              <a:gd name="connsiteX0" fmla="*/ 533400 w 1109048"/>
              <a:gd name="connsiteY0" fmla="*/ 0 h 8083096"/>
              <a:gd name="connsiteX1" fmla="*/ 533400 w 1109048"/>
              <a:gd name="connsiteY1" fmla="*/ 0 h 8083096"/>
              <a:gd name="connsiteX2" fmla="*/ 910571 w 1109048"/>
              <a:gd name="connsiteY2" fmla="*/ 156230 h 8083096"/>
              <a:gd name="connsiteX3" fmla="*/ 1066800 w 1109048"/>
              <a:gd name="connsiteY3" fmla="*/ 533401 h 8083096"/>
              <a:gd name="connsiteX4" fmla="*/ 1109048 w 1109048"/>
              <a:gd name="connsiteY4" fmla="*/ 6875961 h 8083096"/>
              <a:gd name="connsiteX5" fmla="*/ 852372 w 1109048"/>
              <a:gd name="connsiteY5" fmla="*/ 8083096 h 8083096"/>
              <a:gd name="connsiteX6" fmla="*/ 17782 w 1109048"/>
              <a:gd name="connsiteY6" fmla="*/ 7974865 h 8083096"/>
              <a:gd name="connsiteX7" fmla="*/ 0 w 1109048"/>
              <a:gd name="connsiteY7" fmla="*/ 533400 h 8083096"/>
              <a:gd name="connsiteX8" fmla="*/ 156230 w 1109048"/>
              <a:gd name="connsiteY8" fmla="*/ 156229 h 8083096"/>
              <a:gd name="connsiteX9" fmla="*/ 533401 w 1109048"/>
              <a:gd name="connsiteY9" fmla="*/ 0 h 8083096"/>
              <a:gd name="connsiteX10" fmla="*/ 533400 w 1109048"/>
              <a:gd name="connsiteY10" fmla="*/ 0 h 8083096"/>
              <a:gd name="connsiteX0" fmla="*/ 533400 w 1100209"/>
              <a:gd name="connsiteY0" fmla="*/ 0 h 8083096"/>
              <a:gd name="connsiteX1" fmla="*/ 533400 w 1100209"/>
              <a:gd name="connsiteY1" fmla="*/ 0 h 8083096"/>
              <a:gd name="connsiteX2" fmla="*/ 910571 w 1100209"/>
              <a:gd name="connsiteY2" fmla="*/ 156230 h 8083096"/>
              <a:gd name="connsiteX3" fmla="*/ 1066800 w 1100209"/>
              <a:gd name="connsiteY3" fmla="*/ 533401 h 8083096"/>
              <a:gd name="connsiteX4" fmla="*/ 1100209 w 1100209"/>
              <a:gd name="connsiteY4" fmla="*/ 6755640 h 8083096"/>
              <a:gd name="connsiteX5" fmla="*/ 852372 w 1100209"/>
              <a:gd name="connsiteY5" fmla="*/ 8083096 h 8083096"/>
              <a:gd name="connsiteX6" fmla="*/ 17782 w 1100209"/>
              <a:gd name="connsiteY6" fmla="*/ 7974865 h 8083096"/>
              <a:gd name="connsiteX7" fmla="*/ 0 w 1100209"/>
              <a:gd name="connsiteY7" fmla="*/ 533400 h 8083096"/>
              <a:gd name="connsiteX8" fmla="*/ 156230 w 1100209"/>
              <a:gd name="connsiteY8" fmla="*/ 156229 h 8083096"/>
              <a:gd name="connsiteX9" fmla="*/ 533401 w 1100209"/>
              <a:gd name="connsiteY9" fmla="*/ 0 h 8083096"/>
              <a:gd name="connsiteX10" fmla="*/ 533400 w 1100209"/>
              <a:gd name="connsiteY10" fmla="*/ 0 h 8083096"/>
              <a:gd name="connsiteX0" fmla="*/ 533400 w 1100209"/>
              <a:gd name="connsiteY0" fmla="*/ 0 h 8104720"/>
              <a:gd name="connsiteX1" fmla="*/ 533400 w 1100209"/>
              <a:gd name="connsiteY1" fmla="*/ 0 h 8104720"/>
              <a:gd name="connsiteX2" fmla="*/ 910571 w 1100209"/>
              <a:gd name="connsiteY2" fmla="*/ 156230 h 8104720"/>
              <a:gd name="connsiteX3" fmla="*/ 1066800 w 1100209"/>
              <a:gd name="connsiteY3" fmla="*/ 533401 h 8104720"/>
              <a:gd name="connsiteX4" fmla="*/ 1100209 w 1100209"/>
              <a:gd name="connsiteY4" fmla="*/ 6755640 h 8104720"/>
              <a:gd name="connsiteX5" fmla="*/ 848624 w 1100209"/>
              <a:gd name="connsiteY5" fmla="*/ 8104720 h 8104720"/>
              <a:gd name="connsiteX6" fmla="*/ 17782 w 1100209"/>
              <a:gd name="connsiteY6" fmla="*/ 7974865 h 8104720"/>
              <a:gd name="connsiteX7" fmla="*/ 0 w 1100209"/>
              <a:gd name="connsiteY7" fmla="*/ 533400 h 8104720"/>
              <a:gd name="connsiteX8" fmla="*/ 156230 w 1100209"/>
              <a:gd name="connsiteY8" fmla="*/ 156229 h 8104720"/>
              <a:gd name="connsiteX9" fmla="*/ 533401 w 1100209"/>
              <a:gd name="connsiteY9" fmla="*/ 0 h 8104720"/>
              <a:gd name="connsiteX10" fmla="*/ 533400 w 1100209"/>
              <a:gd name="connsiteY10" fmla="*/ 0 h 810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00209" h="8104720">
                <a:moveTo>
                  <a:pt x="533400" y="0"/>
                </a:moveTo>
                <a:lnTo>
                  <a:pt x="533400" y="0"/>
                </a:lnTo>
                <a:cubicBezTo>
                  <a:pt x="674867" y="0"/>
                  <a:pt x="810539" y="56198"/>
                  <a:pt x="910571" y="156230"/>
                </a:cubicBezTo>
                <a:cubicBezTo>
                  <a:pt x="1010603" y="256262"/>
                  <a:pt x="1055019" y="390601"/>
                  <a:pt x="1066800" y="533401"/>
                </a:cubicBezTo>
                <a:cubicBezTo>
                  <a:pt x="1066437" y="2679490"/>
                  <a:pt x="1093715" y="6711917"/>
                  <a:pt x="1100209" y="6755640"/>
                </a:cubicBezTo>
                <a:lnTo>
                  <a:pt x="848624" y="8104720"/>
                </a:lnTo>
                <a:lnTo>
                  <a:pt x="17782" y="7974865"/>
                </a:lnTo>
                <a:cubicBezTo>
                  <a:pt x="11855" y="5494377"/>
                  <a:pt x="5927" y="3013888"/>
                  <a:pt x="0" y="533400"/>
                </a:cubicBezTo>
                <a:cubicBezTo>
                  <a:pt x="0" y="391933"/>
                  <a:pt x="56198" y="256261"/>
                  <a:pt x="156230" y="156229"/>
                </a:cubicBezTo>
                <a:cubicBezTo>
                  <a:pt x="256262" y="56197"/>
                  <a:pt x="391935" y="0"/>
                  <a:pt x="533401" y="0"/>
                </a:cubicBezTo>
                <a:lnTo>
                  <a:pt x="533400" y="0"/>
                </a:lnTo>
                <a:close/>
              </a:path>
            </a:pathLst>
          </a:custGeom>
          <a:solidFill>
            <a:schemeClr val="accent1">
              <a:alpha val="30000"/>
            </a:schemeClr>
          </a:solidFill>
          <a:ln>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Freeform 36"/>
          <p:cNvSpPr/>
          <p:nvPr/>
        </p:nvSpPr>
        <p:spPr>
          <a:xfrm rot="15600000" flipH="1" flipV="1">
            <a:off x="3393402" y="-445315"/>
            <a:ext cx="2008191" cy="9264100"/>
          </a:xfrm>
          <a:custGeom>
            <a:avLst/>
            <a:gdLst>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0 w 2209695"/>
              <a:gd name="connsiteY9" fmla="*/ 9154402 h 9154402"/>
              <a:gd name="connsiteX10" fmla="*/ 1503 w 2209695"/>
              <a:gd name="connsiteY10" fmla="*/ 8780893 h 9154402"/>
              <a:gd name="connsiteX11" fmla="*/ 0 w 2209695"/>
              <a:gd name="connsiteY11" fmla="*/ 1104848 h 9154402"/>
              <a:gd name="connsiteX12" fmla="*/ 323604 w 2209695"/>
              <a:gd name="connsiteY12" fmla="*/ 323603 h 9154402"/>
              <a:gd name="connsiteX13" fmla="*/ 1104850 w 2209695"/>
              <a:gd name="connsiteY13" fmla="*/ 2 h 9154402"/>
              <a:gd name="connsiteX14" fmla="*/ 1104848 w 2209695"/>
              <a:gd name="connsiteY14"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0 w 2209695"/>
              <a:gd name="connsiteY8" fmla="*/ 9154402 h 9154402"/>
              <a:gd name="connsiteX9" fmla="*/ 1503 w 2209695"/>
              <a:gd name="connsiteY9" fmla="*/ 8780893 h 9154402"/>
              <a:gd name="connsiteX10" fmla="*/ 0 w 2209695"/>
              <a:gd name="connsiteY10" fmla="*/ 1104848 h 9154402"/>
              <a:gd name="connsiteX11" fmla="*/ 323604 w 2209695"/>
              <a:gd name="connsiteY11" fmla="*/ 323603 h 9154402"/>
              <a:gd name="connsiteX12" fmla="*/ 1104850 w 2209695"/>
              <a:gd name="connsiteY12" fmla="*/ 2 h 9154402"/>
              <a:gd name="connsiteX13" fmla="*/ 1104848 w 2209695"/>
              <a:gd name="connsiteY13"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0 w 2209695"/>
              <a:gd name="connsiteY7" fmla="*/ 9154402 h 9154402"/>
              <a:gd name="connsiteX8" fmla="*/ 1503 w 2209695"/>
              <a:gd name="connsiteY8" fmla="*/ 8780893 h 9154402"/>
              <a:gd name="connsiteX9" fmla="*/ 0 w 2209695"/>
              <a:gd name="connsiteY9" fmla="*/ 1104848 h 9154402"/>
              <a:gd name="connsiteX10" fmla="*/ 323604 w 2209695"/>
              <a:gd name="connsiteY10" fmla="*/ 323603 h 9154402"/>
              <a:gd name="connsiteX11" fmla="*/ 1104850 w 2209695"/>
              <a:gd name="connsiteY11" fmla="*/ 2 h 9154402"/>
              <a:gd name="connsiteX12" fmla="*/ 1104848 w 2209695"/>
              <a:gd name="connsiteY12" fmla="*/ 0 h 9154402"/>
              <a:gd name="connsiteX0" fmla="*/ 1144487 w 2249334"/>
              <a:gd name="connsiteY0" fmla="*/ 0 h 9154755"/>
              <a:gd name="connsiteX1" fmla="*/ 1144487 w 2249334"/>
              <a:gd name="connsiteY1" fmla="*/ 0 h 9154755"/>
              <a:gd name="connsiteX2" fmla="*/ 1925732 w 2249334"/>
              <a:gd name="connsiteY2" fmla="*/ 323604 h 9154755"/>
              <a:gd name="connsiteX3" fmla="*/ 2249333 w 2249334"/>
              <a:gd name="connsiteY3" fmla="*/ 1104850 h 9154755"/>
              <a:gd name="connsiteX4" fmla="*/ 2249334 w 2249334"/>
              <a:gd name="connsiteY4" fmla="*/ 9154402 h 9154755"/>
              <a:gd name="connsiteX5" fmla="*/ 2249334 w 2249334"/>
              <a:gd name="connsiteY5" fmla="*/ 9154402 h 9154755"/>
              <a:gd name="connsiteX6" fmla="*/ 2249334 w 2249334"/>
              <a:gd name="connsiteY6" fmla="*/ 9154402 h 9154755"/>
              <a:gd name="connsiteX7" fmla="*/ 0 w 2249334"/>
              <a:gd name="connsiteY7" fmla="*/ 9154755 h 9154755"/>
              <a:gd name="connsiteX8" fmla="*/ 41142 w 2249334"/>
              <a:gd name="connsiteY8" fmla="*/ 8780893 h 9154755"/>
              <a:gd name="connsiteX9" fmla="*/ 39639 w 2249334"/>
              <a:gd name="connsiteY9" fmla="*/ 1104848 h 9154755"/>
              <a:gd name="connsiteX10" fmla="*/ 363243 w 2249334"/>
              <a:gd name="connsiteY10" fmla="*/ 323603 h 9154755"/>
              <a:gd name="connsiteX11" fmla="*/ 1144489 w 2249334"/>
              <a:gd name="connsiteY11" fmla="*/ 2 h 9154755"/>
              <a:gd name="connsiteX12" fmla="*/ 1144487 w 2249334"/>
              <a:gd name="connsiteY12" fmla="*/ 0 h 9154755"/>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1503 w 2209695"/>
              <a:gd name="connsiteY7" fmla="*/ 8780893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1104848 w 2209695"/>
              <a:gd name="connsiteY0" fmla="*/ 0 h 9154402"/>
              <a:gd name="connsiteX1" fmla="*/ 1104848 w 2209695"/>
              <a:gd name="connsiteY1" fmla="*/ 0 h 9154402"/>
              <a:gd name="connsiteX2" fmla="*/ 1886093 w 2209695"/>
              <a:gd name="connsiteY2" fmla="*/ 323604 h 9154402"/>
              <a:gd name="connsiteX3" fmla="*/ 2209694 w 2209695"/>
              <a:gd name="connsiteY3" fmla="*/ 1104850 h 9154402"/>
              <a:gd name="connsiteX4" fmla="*/ 2209695 w 2209695"/>
              <a:gd name="connsiteY4" fmla="*/ 9154402 h 9154402"/>
              <a:gd name="connsiteX5" fmla="*/ 2209695 w 2209695"/>
              <a:gd name="connsiteY5" fmla="*/ 9154402 h 9154402"/>
              <a:gd name="connsiteX6" fmla="*/ 2209695 w 2209695"/>
              <a:gd name="connsiteY6" fmla="*/ 9154402 h 9154402"/>
              <a:gd name="connsiteX7" fmla="*/ 37157 w 2209695"/>
              <a:gd name="connsiteY7" fmla="*/ 8792966 h 9154402"/>
              <a:gd name="connsiteX8" fmla="*/ 0 w 2209695"/>
              <a:gd name="connsiteY8" fmla="*/ 1104848 h 9154402"/>
              <a:gd name="connsiteX9" fmla="*/ 323604 w 2209695"/>
              <a:gd name="connsiteY9" fmla="*/ 323603 h 9154402"/>
              <a:gd name="connsiteX10" fmla="*/ 1104850 w 2209695"/>
              <a:gd name="connsiteY10" fmla="*/ 2 h 9154402"/>
              <a:gd name="connsiteX11" fmla="*/ 1104848 w 2209695"/>
              <a:gd name="connsiteY11" fmla="*/ 0 h 9154402"/>
              <a:gd name="connsiteX0" fmla="*/ 37157 w 2301135"/>
              <a:gd name="connsiteY0" fmla="*/ 8792966 h 9245842"/>
              <a:gd name="connsiteX1" fmla="*/ 0 w 2301135"/>
              <a:gd name="connsiteY1" fmla="*/ 1104848 h 9245842"/>
              <a:gd name="connsiteX2" fmla="*/ 323604 w 2301135"/>
              <a:gd name="connsiteY2" fmla="*/ 323603 h 9245842"/>
              <a:gd name="connsiteX3" fmla="*/ 1104850 w 2301135"/>
              <a:gd name="connsiteY3" fmla="*/ 2 h 9245842"/>
              <a:gd name="connsiteX4" fmla="*/ 1104848 w 2301135"/>
              <a:gd name="connsiteY4" fmla="*/ 0 h 9245842"/>
              <a:gd name="connsiteX5" fmla="*/ 1104848 w 2301135"/>
              <a:gd name="connsiteY5" fmla="*/ 0 h 9245842"/>
              <a:gd name="connsiteX6" fmla="*/ 1886093 w 2301135"/>
              <a:gd name="connsiteY6" fmla="*/ 323604 h 9245842"/>
              <a:gd name="connsiteX7" fmla="*/ 2209694 w 2301135"/>
              <a:gd name="connsiteY7" fmla="*/ 1104850 h 9245842"/>
              <a:gd name="connsiteX8" fmla="*/ 2209695 w 2301135"/>
              <a:gd name="connsiteY8" fmla="*/ 9154402 h 9245842"/>
              <a:gd name="connsiteX9" fmla="*/ 2209695 w 2301135"/>
              <a:gd name="connsiteY9" fmla="*/ 9154402 h 9245842"/>
              <a:gd name="connsiteX10" fmla="*/ 2301135 w 2301135"/>
              <a:gd name="connsiteY10" fmla="*/ 9245842 h 9245842"/>
              <a:gd name="connsiteX0" fmla="*/ 37157 w 2209695"/>
              <a:gd name="connsiteY0" fmla="*/ 8792966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 name="connsiteX0" fmla="*/ 93577 w 2209695"/>
              <a:gd name="connsiteY0" fmla="*/ 8811781 h 9154402"/>
              <a:gd name="connsiteX1" fmla="*/ 0 w 2209695"/>
              <a:gd name="connsiteY1" fmla="*/ 1104848 h 9154402"/>
              <a:gd name="connsiteX2" fmla="*/ 323604 w 2209695"/>
              <a:gd name="connsiteY2" fmla="*/ 323603 h 9154402"/>
              <a:gd name="connsiteX3" fmla="*/ 1104850 w 2209695"/>
              <a:gd name="connsiteY3" fmla="*/ 2 h 9154402"/>
              <a:gd name="connsiteX4" fmla="*/ 1104848 w 2209695"/>
              <a:gd name="connsiteY4" fmla="*/ 0 h 9154402"/>
              <a:gd name="connsiteX5" fmla="*/ 1104848 w 2209695"/>
              <a:gd name="connsiteY5" fmla="*/ 0 h 9154402"/>
              <a:gd name="connsiteX6" fmla="*/ 1886093 w 2209695"/>
              <a:gd name="connsiteY6" fmla="*/ 323604 h 9154402"/>
              <a:gd name="connsiteX7" fmla="*/ 2209694 w 2209695"/>
              <a:gd name="connsiteY7" fmla="*/ 1104850 h 9154402"/>
              <a:gd name="connsiteX8" fmla="*/ 2209695 w 2209695"/>
              <a:gd name="connsiteY8" fmla="*/ 9154402 h 9154402"/>
              <a:gd name="connsiteX9" fmla="*/ 2209695 w 2209695"/>
              <a:gd name="connsiteY9" fmla="*/ 9154402 h 915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695" h="9154402">
                <a:moveTo>
                  <a:pt x="93577" y="8811781"/>
                </a:moveTo>
                <a:lnTo>
                  <a:pt x="0" y="1104848"/>
                </a:lnTo>
                <a:cubicBezTo>
                  <a:pt x="0" y="811824"/>
                  <a:pt x="116404" y="530802"/>
                  <a:pt x="323604" y="323603"/>
                </a:cubicBezTo>
                <a:cubicBezTo>
                  <a:pt x="530804" y="116404"/>
                  <a:pt x="811826" y="1"/>
                  <a:pt x="1104850" y="2"/>
                </a:cubicBezTo>
                <a:lnTo>
                  <a:pt x="1104848" y="0"/>
                </a:lnTo>
                <a:lnTo>
                  <a:pt x="1104848" y="0"/>
                </a:lnTo>
                <a:cubicBezTo>
                  <a:pt x="1397872" y="0"/>
                  <a:pt x="1678894" y="116404"/>
                  <a:pt x="1886093" y="323604"/>
                </a:cubicBezTo>
                <a:cubicBezTo>
                  <a:pt x="2093292" y="530804"/>
                  <a:pt x="2209695" y="811826"/>
                  <a:pt x="2209694" y="1104850"/>
                </a:cubicBezTo>
                <a:cubicBezTo>
                  <a:pt x="2209694" y="3788034"/>
                  <a:pt x="2209695" y="6471218"/>
                  <a:pt x="2209695" y="9154402"/>
                </a:cubicBezTo>
                <a:lnTo>
                  <a:pt x="2209695" y="9154402"/>
                </a:lnTo>
              </a:path>
            </a:pathLst>
          </a:custGeom>
          <a:solidFill>
            <a:srgbClr val="073779">
              <a:alpha val="80000"/>
            </a:srgbClr>
          </a:solidFill>
          <a:ln w="254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Text Placeholder 2"/>
          <p:cNvSpPr>
            <a:spLocks noGrp="1"/>
          </p:cNvSpPr>
          <p:nvPr>
            <p:ph type="body" idx="1"/>
          </p:nvPr>
        </p:nvSpPr>
        <p:spPr>
          <a:xfrm rot="21000000">
            <a:off x="887172" y="5303003"/>
            <a:ext cx="6904501" cy="977900"/>
          </a:xfrm>
        </p:spPr>
        <p:txBody>
          <a:bodyPr vert="horz" lIns="91440" tIns="45720" rIns="91440" bIns="45720" rtlCol="0" anchor="ctr" anchorCtr="0">
            <a:normAutofit/>
          </a:bodyPr>
          <a:lstStyle>
            <a:lvl1pPr marL="0" indent="0" algn="r" defTabSz="914400" rtl="0" eaLnBrk="1" latinLnBrk="0" hangingPunct="1">
              <a:spcAft>
                <a:spcPts val="0"/>
              </a:spcAft>
              <a:buFontTx/>
              <a:buNone/>
              <a:defRPr sz="2400" kern="1200">
                <a:solidFill>
                  <a:schemeClr val="bg1"/>
                </a:solidFill>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grpSp>
        <p:nvGrpSpPr>
          <p:cNvPr id="33" name="Group 32"/>
          <p:cNvGrpSpPr/>
          <p:nvPr/>
        </p:nvGrpSpPr>
        <p:grpSpPr>
          <a:xfrm>
            <a:off x="2786799" y="-981635"/>
            <a:ext cx="4391155" cy="2734235"/>
            <a:chOff x="2786799" y="-981635"/>
            <a:chExt cx="4391155" cy="2734235"/>
          </a:xfrm>
        </p:grpSpPr>
        <p:sp>
          <p:nvSpPr>
            <p:cNvPr id="17" name="Oval 16"/>
            <p:cNvSpPr/>
            <p:nvPr/>
          </p:nvSpPr>
          <p:spPr>
            <a:xfrm>
              <a:off x="4495800" y="1143000"/>
              <a:ext cx="609600" cy="6096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31" name="Group 30"/>
            <p:cNvGrpSpPr/>
            <p:nvPr/>
          </p:nvGrpSpPr>
          <p:grpSpPr>
            <a:xfrm flipH="1">
              <a:off x="2913529" y="-726141"/>
              <a:ext cx="1671367" cy="1685976"/>
              <a:chOff x="7015433" y="-737502"/>
              <a:chExt cx="1671367" cy="1685976"/>
            </a:xfrm>
          </p:grpSpPr>
          <p:sp>
            <p:nvSpPr>
              <p:cNvPr id="24" name="Arc 23"/>
              <p:cNvSpPr/>
              <p:nvPr/>
            </p:nvSpPr>
            <p:spPr>
              <a:xfrm rot="6387309">
                <a:off x="7124585" y="-846654"/>
                <a:ext cx="1453063" cy="1671367"/>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p:nvSpPr>
            <p:spPr>
              <a:xfrm>
                <a:off x="7624910" y="304800"/>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Oval 25"/>
              <p:cNvSpPr/>
              <p:nvPr/>
            </p:nvSpPr>
            <p:spPr>
              <a:xfrm>
                <a:off x="7062935" y="145351"/>
                <a:ext cx="756423" cy="643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grpSp>
          <p:nvGrpSpPr>
            <p:cNvPr id="30" name="Group 29"/>
            <p:cNvGrpSpPr/>
            <p:nvPr/>
          </p:nvGrpSpPr>
          <p:grpSpPr>
            <a:xfrm>
              <a:off x="3352800" y="-981635"/>
              <a:ext cx="3825154" cy="2064221"/>
              <a:chOff x="3441115" y="-977153"/>
              <a:chExt cx="4194039" cy="2064221"/>
            </a:xfrm>
          </p:grpSpPr>
          <p:sp>
            <p:nvSpPr>
              <p:cNvPr id="20" name="Pie 19"/>
              <p:cNvSpPr/>
              <p:nvPr/>
            </p:nvSpPr>
            <p:spPr>
              <a:xfrm>
                <a:off x="3481535" y="-772181"/>
                <a:ext cx="3505316" cy="1521076"/>
              </a:xfrm>
              <a:prstGeom prst="pie">
                <a:avLst>
                  <a:gd name="adj1" fmla="val 22874"/>
                  <a:gd name="adj2" fmla="val 1078625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4607455" y="134134"/>
                <a:ext cx="1023669" cy="9529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Arc 21"/>
              <p:cNvSpPr/>
              <p:nvPr/>
            </p:nvSpPr>
            <p:spPr>
              <a:xfrm rot="12469977">
                <a:off x="3441115" y="-185498"/>
                <a:ext cx="1133352" cy="831645"/>
              </a:xfrm>
              <a:prstGeom prst="arc">
                <a:avLst>
                  <a:gd name="adj1" fmla="val 11101214"/>
                  <a:gd name="adj2" fmla="val 2123019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Arc 26"/>
              <p:cNvSpPr/>
              <p:nvPr/>
            </p:nvSpPr>
            <p:spPr>
              <a:xfrm rot="6387309">
                <a:off x="5658551" y="-1047889"/>
                <a:ext cx="1905868" cy="2047339"/>
              </a:xfrm>
              <a:prstGeom prst="arc">
                <a:avLst>
                  <a:gd name="adj1" fmla="val 15243146"/>
                  <a:gd name="adj2" fmla="val 43690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8" name="Oval 27"/>
            <p:cNvSpPr/>
            <p:nvPr/>
          </p:nvSpPr>
          <p:spPr>
            <a:xfrm>
              <a:off x="3063128" y="89647"/>
              <a:ext cx="267260" cy="26726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Chord 31"/>
            <p:cNvSpPr/>
            <p:nvPr/>
          </p:nvSpPr>
          <p:spPr>
            <a:xfrm rot="17618442">
              <a:off x="2809659" y="-85690"/>
              <a:ext cx="182880" cy="228600"/>
            </a:xfrm>
            <a:prstGeom prst="chor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54" name="Round Same Side Corner Rectangle 53"/>
          <p:cNvSpPr/>
          <p:nvPr/>
        </p:nvSpPr>
        <p:spPr>
          <a:xfrm rot="4733987">
            <a:off x="1458981" y="2141099"/>
            <a:ext cx="809714" cy="2607556"/>
          </a:xfrm>
          <a:prstGeom prst="round2SameRect">
            <a:avLst>
              <a:gd name="adj1" fmla="val 50000"/>
              <a:gd name="adj2" fmla="val 0"/>
            </a:avLst>
          </a:prstGeom>
          <a:solidFill>
            <a:schemeClr val="accent1">
              <a:alpha val="65000"/>
            </a:schemeClr>
          </a:solidFill>
          <a:ln w="25400">
            <a:solidFill>
              <a:schemeClr val="accent2">
                <a:alpha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2" name="Freeform 51"/>
          <p:cNvSpPr/>
          <p:nvPr/>
        </p:nvSpPr>
        <p:spPr>
          <a:xfrm rot="4733987">
            <a:off x="814850" y="2202342"/>
            <a:ext cx="699135" cy="2512599"/>
          </a:xfrm>
          <a:custGeom>
            <a:avLst/>
            <a:gdLst>
              <a:gd name="connsiteX0" fmla="*/ 370199 w 740398"/>
              <a:gd name="connsiteY0" fmla="*/ 0 h 2607556"/>
              <a:gd name="connsiteX1" fmla="*/ 370199 w 740398"/>
              <a:gd name="connsiteY1" fmla="*/ 0 h 2607556"/>
              <a:gd name="connsiteX2" fmla="*/ 631969 w 740398"/>
              <a:gd name="connsiteY2" fmla="*/ 108429 h 2607556"/>
              <a:gd name="connsiteX3" fmla="*/ 740397 w 740398"/>
              <a:gd name="connsiteY3" fmla="*/ 370199 h 2607556"/>
              <a:gd name="connsiteX4" fmla="*/ 740398 w 740398"/>
              <a:gd name="connsiteY4" fmla="*/ 2607556 h 2607556"/>
              <a:gd name="connsiteX5" fmla="*/ 740398 w 740398"/>
              <a:gd name="connsiteY5" fmla="*/ 2607556 h 2607556"/>
              <a:gd name="connsiteX6" fmla="*/ 740398 w 740398"/>
              <a:gd name="connsiteY6" fmla="*/ 2607556 h 2607556"/>
              <a:gd name="connsiteX7" fmla="*/ 0 w 740398"/>
              <a:gd name="connsiteY7" fmla="*/ 2607556 h 2607556"/>
              <a:gd name="connsiteX8" fmla="*/ 0 w 740398"/>
              <a:gd name="connsiteY8" fmla="*/ 2607556 h 2607556"/>
              <a:gd name="connsiteX9" fmla="*/ 0 w 740398"/>
              <a:gd name="connsiteY9" fmla="*/ 2607556 h 2607556"/>
              <a:gd name="connsiteX10" fmla="*/ 0 w 740398"/>
              <a:gd name="connsiteY10" fmla="*/ 370199 h 2607556"/>
              <a:gd name="connsiteX11" fmla="*/ 108429 w 740398"/>
              <a:gd name="connsiteY11" fmla="*/ 108429 h 2607556"/>
              <a:gd name="connsiteX12" fmla="*/ 370199 w 740398"/>
              <a:gd name="connsiteY12" fmla="*/ 1 h 2607556"/>
              <a:gd name="connsiteX13" fmla="*/ 370199 w 740398"/>
              <a:gd name="connsiteY13" fmla="*/ 0 h 2607556"/>
              <a:gd name="connsiteX0" fmla="*/ 0 w 831838"/>
              <a:gd name="connsiteY0" fmla="*/ 2607556 h 2698996"/>
              <a:gd name="connsiteX1" fmla="*/ 0 w 831838"/>
              <a:gd name="connsiteY1" fmla="*/ 2607556 h 2698996"/>
              <a:gd name="connsiteX2" fmla="*/ 0 w 831838"/>
              <a:gd name="connsiteY2" fmla="*/ 2607556 h 2698996"/>
              <a:gd name="connsiteX3" fmla="*/ 0 w 831838"/>
              <a:gd name="connsiteY3" fmla="*/ 370199 h 2698996"/>
              <a:gd name="connsiteX4" fmla="*/ 108429 w 831838"/>
              <a:gd name="connsiteY4" fmla="*/ 108429 h 2698996"/>
              <a:gd name="connsiteX5" fmla="*/ 370199 w 831838"/>
              <a:gd name="connsiteY5" fmla="*/ 1 h 2698996"/>
              <a:gd name="connsiteX6" fmla="*/ 370199 w 831838"/>
              <a:gd name="connsiteY6" fmla="*/ 0 h 2698996"/>
              <a:gd name="connsiteX7" fmla="*/ 370199 w 831838"/>
              <a:gd name="connsiteY7" fmla="*/ 0 h 2698996"/>
              <a:gd name="connsiteX8" fmla="*/ 631969 w 831838"/>
              <a:gd name="connsiteY8" fmla="*/ 108429 h 2698996"/>
              <a:gd name="connsiteX9" fmla="*/ 740397 w 831838"/>
              <a:gd name="connsiteY9" fmla="*/ 370199 h 2698996"/>
              <a:gd name="connsiteX10" fmla="*/ 740398 w 831838"/>
              <a:gd name="connsiteY10" fmla="*/ 2607556 h 2698996"/>
              <a:gd name="connsiteX11" fmla="*/ 740398 w 831838"/>
              <a:gd name="connsiteY11" fmla="*/ 2607556 h 2698996"/>
              <a:gd name="connsiteX12" fmla="*/ 831838 w 831838"/>
              <a:gd name="connsiteY12" fmla="*/ 2698996 h 2698996"/>
              <a:gd name="connsiteX0" fmla="*/ 19377 w 851215"/>
              <a:gd name="connsiteY0" fmla="*/ 2607556 h 2698996"/>
              <a:gd name="connsiteX1" fmla="*/ 19377 w 851215"/>
              <a:gd name="connsiteY1" fmla="*/ 2607556 h 2698996"/>
              <a:gd name="connsiteX2" fmla="*/ 0 w 851215"/>
              <a:gd name="connsiteY2" fmla="*/ 2357093 h 2698996"/>
              <a:gd name="connsiteX3" fmla="*/ 19377 w 851215"/>
              <a:gd name="connsiteY3" fmla="*/ 370199 h 2698996"/>
              <a:gd name="connsiteX4" fmla="*/ 127806 w 851215"/>
              <a:gd name="connsiteY4" fmla="*/ 108429 h 2698996"/>
              <a:gd name="connsiteX5" fmla="*/ 389576 w 851215"/>
              <a:gd name="connsiteY5" fmla="*/ 1 h 2698996"/>
              <a:gd name="connsiteX6" fmla="*/ 389576 w 851215"/>
              <a:gd name="connsiteY6" fmla="*/ 0 h 2698996"/>
              <a:gd name="connsiteX7" fmla="*/ 389576 w 851215"/>
              <a:gd name="connsiteY7" fmla="*/ 0 h 2698996"/>
              <a:gd name="connsiteX8" fmla="*/ 651346 w 851215"/>
              <a:gd name="connsiteY8" fmla="*/ 108429 h 2698996"/>
              <a:gd name="connsiteX9" fmla="*/ 759774 w 851215"/>
              <a:gd name="connsiteY9" fmla="*/ 370199 h 2698996"/>
              <a:gd name="connsiteX10" fmla="*/ 759775 w 851215"/>
              <a:gd name="connsiteY10" fmla="*/ 2607556 h 2698996"/>
              <a:gd name="connsiteX11" fmla="*/ 759775 w 851215"/>
              <a:gd name="connsiteY11" fmla="*/ 2607556 h 2698996"/>
              <a:gd name="connsiteX12" fmla="*/ 851215 w 851215"/>
              <a:gd name="connsiteY12" fmla="*/ 2698996 h 2698996"/>
              <a:gd name="connsiteX0" fmla="*/ 19377 w 851215"/>
              <a:gd name="connsiteY0" fmla="*/ 2607556 h 2698996"/>
              <a:gd name="connsiteX1" fmla="*/ 0 w 851215"/>
              <a:gd name="connsiteY1" fmla="*/ 2357093 h 2698996"/>
              <a:gd name="connsiteX2" fmla="*/ 19377 w 851215"/>
              <a:gd name="connsiteY2" fmla="*/ 370199 h 2698996"/>
              <a:gd name="connsiteX3" fmla="*/ 127806 w 851215"/>
              <a:gd name="connsiteY3" fmla="*/ 108429 h 2698996"/>
              <a:gd name="connsiteX4" fmla="*/ 389576 w 851215"/>
              <a:gd name="connsiteY4" fmla="*/ 1 h 2698996"/>
              <a:gd name="connsiteX5" fmla="*/ 389576 w 851215"/>
              <a:gd name="connsiteY5" fmla="*/ 0 h 2698996"/>
              <a:gd name="connsiteX6" fmla="*/ 389576 w 851215"/>
              <a:gd name="connsiteY6" fmla="*/ 0 h 2698996"/>
              <a:gd name="connsiteX7" fmla="*/ 651346 w 851215"/>
              <a:gd name="connsiteY7" fmla="*/ 108429 h 2698996"/>
              <a:gd name="connsiteX8" fmla="*/ 759774 w 851215"/>
              <a:gd name="connsiteY8" fmla="*/ 370199 h 2698996"/>
              <a:gd name="connsiteX9" fmla="*/ 759775 w 851215"/>
              <a:gd name="connsiteY9" fmla="*/ 2607556 h 2698996"/>
              <a:gd name="connsiteX10" fmla="*/ 759775 w 851215"/>
              <a:gd name="connsiteY10" fmla="*/ 2607556 h 2698996"/>
              <a:gd name="connsiteX11" fmla="*/ 851215 w 851215"/>
              <a:gd name="connsiteY11" fmla="*/ 2698996 h 2698996"/>
              <a:gd name="connsiteX0" fmla="*/ 0 w 851215"/>
              <a:gd name="connsiteY0" fmla="*/ 2357093 h 2698996"/>
              <a:gd name="connsiteX1" fmla="*/ 19377 w 851215"/>
              <a:gd name="connsiteY1" fmla="*/ 370199 h 2698996"/>
              <a:gd name="connsiteX2" fmla="*/ 127806 w 851215"/>
              <a:gd name="connsiteY2" fmla="*/ 108429 h 2698996"/>
              <a:gd name="connsiteX3" fmla="*/ 389576 w 851215"/>
              <a:gd name="connsiteY3" fmla="*/ 1 h 2698996"/>
              <a:gd name="connsiteX4" fmla="*/ 389576 w 851215"/>
              <a:gd name="connsiteY4" fmla="*/ 0 h 2698996"/>
              <a:gd name="connsiteX5" fmla="*/ 389576 w 851215"/>
              <a:gd name="connsiteY5" fmla="*/ 0 h 2698996"/>
              <a:gd name="connsiteX6" fmla="*/ 651346 w 851215"/>
              <a:gd name="connsiteY6" fmla="*/ 108429 h 2698996"/>
              <a:gd name="connsiteX7" fmla="*/ 759774 w 851215"/>
              <a:gd name="connsiteY7" fmla="*/ 370199 h 2698996"/>
              <a:gd name="connsiteX8" fmla="*/ 759775 w 851215"/>
              <a:gd name="connsiteY8" fmla="*/ 2607556 h 2698996"/>
              <a:gd name="connsiteX9" fmla="*/ 759775 w 851215"/>
              <a:gd name="connsiteY9" fmla="*/ 2607556 h 2698996"/>
              <a:gd name="connsiteX10" fmla="*/ 851215 w 851215"/>
              <a:gd name="connsiteY10" fmla="*/ 2698996 h 2698996"/>
              <a:gd name="connsiteX0" fmla="*/ 0 w 759775"/>
              <a:gd name="connsiteY0" fmla="*/ 2357093 h 2607556"/>
              <a:gd name="connsiteX1" fmla="*/ 19377 w 759775"/>
              <a:gd name="connsiteY1" fmla="*/ 370199 h 2607556"/>
              <a:gd name="connsiteX2" fmla="*/ 127806 w 759775"/>
              <a:gd name="connsiteY2" fmla="*/ 108429 h 2607556"/>
              <a:gd name="connsiteX3" fmla="*/ 389576 w 759775"/>
              <a:gd name="connsiteY3" fmla="*/ 1 h 2607556"/>
              <a:gd name="connsiteX4" fmla="*/ 389576 w 759775"/>
              <a:gd name="connsiteY4" fmla="*/ 0 h 2607556"/>
              <a:gd name="connsiteX5" fmla="*/ 389576 w 759775"/>
              <a:gd name="connsiteY5" fmla="*/ 0 h 2607556"/>
              <a:gd name="connsiteX6" fmla="*/ 651346 w 759775"/>
              <a:gd name="connsiteY6" fmla="*/ 108429 h 2607556"/>
              <a:gd name="connsiteX7" fmla="*/ 759774 w 759775"/>
              <a:gd name="connsiteY7" fmla="*/ 370199 h 2607556"/>
              <a:gd name="connsiteX8" fmla="*/ 759775 w 759775"/>
              <a:gd name="connsiteY8" fmla="*/ 2607556 h 2607556"/>
              <a:gd name="connsiteX9" fmla="*/ 759775 w 759775"/>
              <a:gd name="connsiteY9" fmla="*/ 2607556 h 2607556"/>
              <a:gd name="connsiteX0" fmla="*/ 0 w 764702"/>
              <a:gd name="connsiteY0" fmla="*/ 2357093 h 2607556"/>
              <a:gd name="connsiteX1" fmla="*/ 19377 w 764702"/>
              <a:gd name="connsiteY1" fmla="*/ 370199 h 2607556"/>
              <a:gd name="connsiteX2" fmla="*/ 127806 w 764702"/>
              <a:gd name="connsiteY2" fmla="*/ 108429 h 2607556"/>
              <a:gd name="connsiteX3" fmla="*/ 389576 w 764702"/>
              <a:gd name="connsiteY3" fmla="*/ 1 h 2607556"/>
              <a:gd name="connsiteX4" fmla="*/ 389576 w 764702"/>
              <a:gd name="connsiteY4" fmla="*/ 0 h 2607556"/>
              <a:gd name="connsiteX5" fmla="*/ 389576 w 764702"/>
              <a:gd name="connsiteY5" fmla="*/ 0 h 2607556"/>
              <a:gd name="connsiteX6" fmla="*/ 651346 w 764702"/>
              <a:gd name="connsiteY6" fmla="*/ 108429 h 2607556"/>
              <a:gd name="connsiteX7" fmla="*/ 759774 w 764702"/>
              <a:gd name="connsiteY7" fmla="*/ 370199 h 2607556"/>
              <a:gd name="connsiteX8" fmla="*/ 759775 w 764702"/>
              <a:gd name="connsiteY8" fmla="*/ 2607556 h 2607556"/>
              <a:gd name="connsiteX9" fmla="*/ 764702 w 764702"/>
              <a:gd name="connsiteY9" fmla="*/ 2512599 h 2607556"/>
              <a:gd name="connsiteX0" fmla="*/ 0 w 778667"/>
              <a:gd name="connsiteY0" fmla="*/ 2357093 h 2512599"/>
              <a:gd name="connsiteX1" fmla="*/ 19377 w 778667"/>
              <a:gd name="connsiteY1" fmla="*/ 370199 h 2512599"/>
              <a:gd name="connsiteX2" fmla="*/ 127806 w 778667"/>
              <a:gd name="connsiteY2" fmla="*/ 108429 h 2512599"/>
              <a:gd name="connsiteX3" fmla="*/ 389576 w 778667"/>
              <a:gd name="connsiteY3" fmla="*/ 1 h 2512599"/>
              <a:gd name="connsiteX4" fmla="*/ 389576 w 778667"/>
              <a:gd name="connsiteY4" fmla="*/ 0 h 2512599"/>
              <a:gd name="connsiteX5" fmla="*/ 389576 w 778667"/>
              <a:gd name="connsiteY5" fmla="*/ 0 h 2512599"/>
              <a:gd name="connsiteX6" fmla="*/ 651346 w 778667"/>
              <a:gd name="connsiteY6" fmla="*/ 108429 h 2512599"/>
              <a:gd name="connsiteX7" fmla="*/ 759774 w 778667"/>
              <a:gd name="connsiteY7" fmla="*/ 370199 h 2512599"/>
              <a:gd name="connsiteX8" fmla="*/ 764702 w 778667"/>
              <a:gd name="connsiteY8" fmla="*/ 2512599 h 2512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8667" h="2512599">
                <a:moveTo>
                  <a:pt x="0" y="2357093"/>
                </a:moveTo>
                <a:lnTo>
                  <a:pt x="19377" y="370199"/>
                </a:lnTo>
                <a:cubicBezTo>
                  <a:pt x="19377" y="272016"/>
                  <a:pt x="58380" y="177855"/>
                  <a:pt x="127806" y="108429"/>
                </a:cubicBezTo>
                <a:cubicBezTo>
                  <a:pt x="197232" y="39003"/>
                  <a:pt x="291394" y="0"/>
                  <a:pt x="389576" y="1"/>
                </a:cubicBezTo>
                <a:lnTo>
                  <a:pt x="389576" y="0"/>
                </a:lnTo>
                <a:lnTo>
                  <a:pt x="389576" y="0"/>
                </a:lnTo>
                <a:cubicBezTo>
                  <a:pt x="487759" y="0"/>
                  <a:pt x="581920" y="39003"/>
                  <a:pt x="651346" y="108429"/>
                </a:cubicBezTo>
                <a:cubicBezTo>
                  <a:pt x="720772" y="177855"/>
                  <a:pt x="759775" y="272017"/>
                  <a:pt x="759774" y="370199"/>
                </a:cubicBezTo>
                <a:cubicBezTo>
                  <a:pt x="778667" y="770894"/>
                  <a:pt x="763675" y="2066266"/>
                  <a:pt x="764702" y="2512599"/>
                </a:cubicBezTo>
              </a:path>
            </a:pathLst>
          </a:custGeom>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53" name="Freeform 52"/>
          <p:cNvSpPr/>
          <p:nvPr/>
        </p:nvSpPr>
        <p:spPr>
          <a:xfrm rot="4733987">
            <a:off x="390772" y="3357641"/>
            <a:ext cx="379174" cy="1207375"/>
          </a:xfrm>
          <a:custGeom>
            <a:avLst/>
            <a:gdLst>
              <a:gd name="connsiteX0" fmla="*/ 229291 w 458582"/>
              <a:gd name="connsiteY0" fmla="*/ 0 h 1615047"/>
              <a:gd name="connsiteX1" fmla="*/ 229291 w 458582"/>
              <a:gd name="connsiteY1" fmla="*/ 0 h 1615047"/>
              <a:gd name="connsiteX2" fmla="*/ 391424 w 458582"/>
              <a:gd name="connsiteY2" fmla="*/ 67158 h 1615047"/>
              <a:gd name="connsiteX3" fmla="*/ 458582 w 458582"/>
              <a:gd name="connsiteY3" fmla="*/ 229291 h 1615047"/>
              <a:gd name="connsiteX4" fmla="*/ 458582 w 458582"/>
              <a:gd name="connsiteY4" fmla="*/ 1615047 h 1615047"/>
              <a:gd name="connsiteX5" fmla="*/ 458582 w 458582"/>
              <a:gd name="connsiteY5" fmla="*/ 1615047 h 1615047"/>
              <a:gd name="connsiteX6" fmla="*/ 458582 w 458582"/>
              <a:gd name="connsiteY6" fmla="*/ 1615047 h 1615047"/>
              <a:gd name="connsiteX7" fmla="*/ 0 w 458582"/>
              <a:gd name="connsiteY7" fmla="*/ 1615047 h 1615047"/>
              <a:gd name="connsiteX8" fmla="*/ 0 w 458582"/>
              <a:gd name="connsiteY8" fmla="*/ 1615047 h 1615047"/>
              <a:gd name="connsiteX9" fmla="*/ 0 w 458582"/>
              <a:gd name="connsiteY9" fmla="*/ 1615047 h 1615047"/>
              <a:gd name="connsiteX10" fmla="*/ 0 w 458582"/>
              <a:gd name="connsiteY10" fmla="*/ 229291 h 1615047"/>
              <a:gd name="connsiteX11" fmla="*/ 67158 w 458582"/>
              <a:gd name="connsiteY11" fmla="*/ 67158 h 1615047"/>
              <a:gd name="connsiteX12" fmla="*/ 229291 w 458582"/>
              <a:gd name="connsiteY12" fmla="*/ 0 h 1615047"/>
              <a:gd name="connsiteX0" fmla="*/ 0 w 550022"/>
              <a:gd name="connsiteY0" fmla="*/ 1615047 h 1706487"/>
              <a:gd name="connsiteX1" fmla="*/ 0 w 550022"/>
              <a:gd name="connsiteY1" fmla="*/ 1615047 h 1706487"/>
              <a:gd name="connsiteX2" fmla="*/ 0 w 550022"/>
              <a:gd name="connsiteY2" fmla="*/ 1615047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0 w 550022"/>
              <a:gd name="connsiteY1" fmla="*/ 1615047 h 1706487"/>
              <a:gd name="connsiteX2" fmla="*/ 9603 w 550022"/>
              <a:gd name="connsiteY2" fmla="*/ 1356566 h 1706487"/>
              <a:gd name="connsiteX3" fmla="*/ 0 w 550022"/>
              <a:gd name="connsiteY3" fmla="*/ 229291 h 1706487"/>
              <a:gd name="connsiteX4" fmla="*/ 67158 w 550022"/>
              <a:gd name="connsiteY4" fmla="*/ 67158 h 1706487"/>
              <a:gd name="connsiteX5" fmla="*/ 229291 w 550022"/>
              <a:gd name="connsiteY5" fmla="*/ 0 h 1706487"/>
              <a:gd name="connsiteX6" fmla="*/ 229291 w 550022"/>
              <a:gd name="connsiteY6" fmla="*/ 0 h 1706487"/>
              <a:gd name="connsiteX7" fmla="*/ 391424 w 550022"/>
              <a:gd name="connsiteY7" fmla="*/ 67158 h 1706487"/>
              <a:gd name="connsiteX8" fmla="*/ 458582 w 550022"/>
              <a:gd name="connsiteY8" fmla="*/ 229291 h 1706487"/>
              <a:gd name="connsiteX9" fmla="*/ 458582 w 550022"/>
              <a:gd name="connsiteY9" fmla="*/ 1615047 h 1706487"/>
              <a:gd name="connsiteX10" fmla="*/ 458582 w 550022"/>
              <a:gd name="connsiteY10" fmla="*/ 1615047 h 1706487"/>
              <a:gd name="connsiteX11" fmla="*/ 550022 w 550022"/>
              <a:gd name="connsiteY11" fmla="*/ 1706487 h 1706487"/>
              <a:gd name="connsiteX0" fmla="*/ 0 w 550022"/>
              <a:gd name="connsiteY0" fmla="*/ 1615047 h 1706487"/>
              <a:gd name="connsiteX1" fmla="*/ 9603 w 550022"/>
              <a:gd name="connsiteY1" fmla="*/ 1356566 h 1706487"/>
              <a:gd name="connsiteX2" fmla="*/ 0 w 550022"/>
              <a:gd name="connsiteY2" fmla="*/ 229291 h 1706487"/>
              <a:gd name="connsiteX3" fmla="*/ 67158 w 550022"/>
              <a:gd name="connsiteY3" fmla="*/ 67158 h 1706487"/>
              <a:gd name="connsiteX4" fmla="*/ 229291 w 550022"/>
              <a:gd name="connsiteY4" fmla="*/ 0 h 1706487"/>
              <a:gd name="connsiteX5" fmla="*/ 229291 w 550022"/>
              <a:gd name="connsiteY5" fmla="*/ 0 h 1706487"/>
              <a:gd name="connsiteX6" fmla="*/ 391424 w 550022"/>
              <a:gd name="connsiteY6" fmla="*/ 67158 h 1706487"/>
              <a:gd name="connsiteX7" fmla="*/ 458582 w 550022"/>
              <a:gd name="connsiteY7" fmla="*/ 229291 h 1706487"/>
              <a:gd name="connsiteX8" fmla="*/ 458582 w 550022"/>
              <a:gd name="connsiteY8" fmla="*/ 1615047 h 1706487"/>
              <a:gd name="connsiteX9" fmla="*/ 458582 w 550022"/>
              <a:gd name="connsiteY9" fmla="*/ 1615047 h 1706487"/>
              <a:gd name="connsiteX10" fmla="*/ 550022 w 550022"/>
              <a:gd name="connsiteY10" fmla="*/ 1706487 h 1706487"/>
              <a:gd name="connsiteX0" fmla="*/ 9603 w 550022"/>
              <a:gd name="connsiteY0" fmla="*/ 1356566 h 1706487"/>
              <a:gd name="connsiteX1" fmla="*/ 0 w 550022"/>
              <a:gd name="connsiteY1" fmla="*/ 229291 h 1706487"/>
              <a:gd name="connsiteX2" fmla="*/ 67158 w 550022"/>
              <a:gd name="connsiteY2" fmla="*/ 67158 h 1706487"/>
              <a:gd name="connsiteX3" fmla="*/ 229291 w 550022"/>
              <a:gd name="connsiteY3" fmla="*/ 0 h 1706487"/>
              <a:gd name="connsiteX4" fmla="*/ 229291 w 550022"/>
              <a:gd name="connsiteY4" fmla="*/ 0 h 1706487"/>
              <a:gd name="connsiteX5" fmla="*/ 391424 w 550022"/>
              <a:gd name="connsiteY5" fmla="*/ 67158 h 1706487"/>
              <a:gd name="connsiteX6" fmla="*/ 458582 w 550022"/>
              <a:gd name="connsiteY6" fmla="*/ 229291 h 1706487"/>
              <a:gd name="connsiteX7" fmla="*/ 458582 w 550022"/>
              <a:gd name="connsiteY7" fmla="*/ 1615047 h 1706487"/>
              <a:gd name="connsiteX8" fmla="*/ 458582 w 550022"/>
              <a:gd name="connsiteY8" fmla="*/ 1615047 h 1706487"/>
              <a:gd name="connsiteX9" fmla="*/ 550022 w 550022"/>
              <a:gd name="connsiteY9" fmla="*/ 1706487 h 170648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58582 w 458582"/>
              <a:gd name="connsiteY8" fmla="*/ 1615047 h 1615047"/>
              <a:gd name="connsiteX0" fmla="*/ 9603 w 458582"/>
              <a:gd name="connsiteY0" fmla="*/ 1356566 h 1615047"/>
              <a:gd name="connsiteX1" fmla="*/ 0 w 458582"/>
              <a:gd name="connsiteY1" fmla="*/ 229291 h 1615047"/>
              <a:gd name="connsiteX2" fmla="*/ 67158 w 458582"/>
              <a:gd name="connsiteY2" fmla="*/ 67158 h 1615047"/>
              <a:gd name="connsiteX3" fmla="*/ 229291 w 458582"/>
              <a:gd name="connsiteY3" fmla="*/ 0 h 1615047"/>
              <a:gd name="connsiteX4" fmla="*/ 229291 w 458582"/>
              <a:gd name="connsiteY4" fmla="*/ 0 h 1615047"/>
              <a:gd name="connsiteX5" fmla="*/ 391424 w 458582"/>
              <a:gd name="connsiteY5" fmla="*/ 67158 h 1615047"/>
              <a:gd name="connsiteX6" fmla="*/ 458582 w 458582"/>
              <a:gd name="connsiteY6" fmla="*/ 229291 h 1615047"/>
              <a:gd name="connsiteX7" fmla="*/ 458582 w 458582"/>
              <a:gd name="connsiteY7" fmla="*/ 1615047 h 1615047"/>
              <a:gd name="connsiteX8" fmla="*/ 447473 w 458582"/>
              <a:gd name="connsiteY8" fmla="*/ 1462129 h 1615047"/>
              <a:gd name="connsiteX0" fmla="*/ 9603 w 458582"/>
              <a:gd name="connsiteY0" fmla="*/ 1356566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28227 w 458582"/>
              <a:gd name="connsiteY0" fmla="*/ 1401330 h 1462129"/>
              <a:gd name="connsiteX1" fmla="*/ 0 w 458582"/>
              <a:gd name="connsiteY1" fmla="*/ 229291 h 1462129"/>
              <a:gd name="connsiteX2" fmla="*/ 67158 w 458582"/>
              <a:gd name="connsiteY2" fmla="*/ 67158 h 1462129"/>
              <a:gd name="connsiteX3" fmla="*/ 229291 w 458582"/>
              <a:gd name="connsiteY3" fmla="*/ 0 h 1462129"/>
              <a:gd name="connsiteX4" fmla="*/ 229291 w 458582"/>
              <a:gd name="connsiteY4" fmla="*/ 0 h 1462129"/>
              <a:gd name="connsiteX5" fmla="*/ 391424 w 458582"/>
              <a:gd name="connsiteY5" fmla="*/ 67158 h 1462129"/>
              <a:gd name="connsiteX6" fmla="*/ 458582 w 458582"/>
              <a:gd name="connsiteY6" fmla="*/ 229291 h 1462129"/>
              <a:gd name="connsiteX7" fmla="*/ 447473 w 458582"/>
              <a:gd name="connsiteY7" fmla="*/ 1462129 h 1462129"/>
              <a:gd name="connsiteX0" fmla="*/ 0 w 459179"/>
              <a:gd name="connsiteY0" fmla="*/ 1379079 h 1462129"/>
              <a:gd name="connsiteX1" fmla="*/ 597 w 459179"/>
              <a:gd name="connsiteY1" fmla="*/ 229291 h 1462129"/>
              <a:gd name="connsiteX2" fmla="*/ 67755 w 459179"/>
              <a:gd name="connsiteY2" fmla="*/ 67158 h 1462129"/>
              <a:gd name="connsiteX3" fmla="*/ 229888 w 459179"/>
              <a:gd name="connsiteY3" fmla="*/ 0 h 1462129"/>
              <a:gd name="connsiteX4" fmla="*/ 229888 w 459179"/>
              <a:gd name="connsiteY4" fmla="*/ 0 h 1462129"/>
              <a:gd name="connsiteX5" fmla="*/ 392021 w 459179"/>
              <a:gd name="connsiteY5" fmla="*/ 67158 h 1462129"/>
              <a:gd name="connsiteX6" fmla="*/ 459179 w 459179"/>
              <a:gd name="connsiteY6" fmla="*/ 229291 h 1462129"/>
              <a:gd name="connsiteX7" fmla="*/ 448070 w 459179"/>
              <a:gd name="connsiteY7" fmla="*/ 1462129 h 1462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9179" h="1462129">
                <a:moveTo>
                  <a:pt x="0" y="1379079"/>
                </a:moveTo>
                <a:lnTo>
                  <a:pt x="597" y="229291"/>
                </a:lnTo>
                <a:cubicBezTo>
                  <a:pt x="597" y="168479"/>
                  <a:pt x="24755" y="110158"/>
                  <a:pt x="67755" y="67158"/>
                </a:cubicBezTo>
                <a:cubicBezTo>
                  <a:pt x="110755" y="24158"/>
                  <a:pt x="169077" y="0"/>
                  <a:pt x="229888" y="0"/>
                </a:cubicBezTo>
                <a:lnTo>
                  <a:pt x="229888" y="0"/>
                </a:lnTo>
                <a:cubicBezTo>
                  <a:pt x="290700" y="0"/>
                  <a:pt x="349021" y="24158"/>
                  <a:pt x="392021" y="67158"/>
                </a:cubicBezTo>
                <a:cubicBezTo>
                  <a:pt x="435021" y="110158"/>
                  <a:pt x="459179" y="168480"/>
                  <a:pt x="459179" y="229291"/>
                </a:cubicBezTo>
                <a:lnTo>
                  <a:pt x="448070" y="1462129"/>
                </a:lnTo>
              </a:path>
            </a:pathLst>
          </a:custGeom>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rot="21000000">
            <a:off x="600152" y="3389654"/>
            <a:ext cx="7622161" cy="1679594"/>
          </a:xfrm>
        </p:spPr>
        <p:txBody>
          <a:bodyPr vert="horz" lIns="91440" tIns="45720" rIns="91440" bIns="45720" rtlCol="0" anchor="b" anchorCtr="0">
            <a:noAutofit/>
          </a:bodyPr>
          <a:lstStyle>
            <a:lvl1pPr algn="r" defTabSz="914400" rtl="0" eaLnBrk="1" latinLnBrk="0" hangingPunct="1">
              <a:lnSpc>
                <a:spcPts val="5600"/>
              </a:lnSpc>
              <a:spcBef>
                <a:spcPct val="0"/>
              </a:spcBef>
              <a:buNone/>
              <a:defRPr sz="4600" kern="1200">
                <a:solidFill>
                  <a:schemeClr val="bg1"/>
                </a:solidFill>
                <a:latin typeface="+mj-lt"/>
                <a:ea typeface="+mj-ea"/>
                <a:cs typeface="+mj-cs"/>
              </a:defRPr>
            </a:lvl1pPr>
          </a:lstStyle>
          <a:p>
            <a:r>
              <a:rPr lang="es-ES_tradnl" smtClean="0"/>
              <a:t>Clic para editar título</a:t>
            </a:r>
            <a:endParaRPr/>
          </a:p>
        </p:txBody>
      </p:sp>
      <p:sp>
        <p:nvSpPr>
          <p:cNvPr id="29" name="Rectangle 28"/>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4" name="Imagen 3" descr="LOGO BREVE.jpg"/>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1520" y="-4736"/>
            <a:ext cx="2328309" cy="286170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2" name="Round Same Side Corner Rectangle 31"/>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Content Placeholder 2"/>
          <p:cNvSpPr>
            <a:spLocks noGrp="1"/>
          </p:cNvSpPr>
          <p:nvPr>
            <p:ph sz="half" idx="1"/>
          </p:nvPr>
        </p:nvSpPr>
        <p:spPr>
          <a:xfrm>
            <a:off x="699247"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Content Placeholder 3"/>
          <p:cNvSpPr>
            <a:spLocks noGrp="1"/>
          </p:cNvSpPr>
          <p:nvPr>
            <p:ph sz="half" idx="2"/>
          </p:nvPr>
        </p:nvSpPr>
        <p:spPr>
          <a:xfrm>
            <a:off x="4751294" y="3024188"/>
            <a:ext cx="3657600" cy="3376612"/>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Date Placeholder 4"/>
          <p:cNvSpPr>
            <a:spLocks noGrp="1"/>
          </p:cNvSpPr>
          <p:nvPr>
            <p:ph type="dt" sz="half" idx="10"/>
          </p:nvPr>
        </p:nvSpPr>
        <p:spPr/>
        <p:txBody>
          <a:bodyPr/>
          <a:lstStyle/>
          <a:p>
            <a:fld id="{0F0F27E2-36FF-9C4E-BEA1-4886D2477E27}" type="datetime1">
              <a:rPr lang="es-EC" smtClean="0"/>
              <a:t>21/3/15</a:t>
            </a:fld>
            <a:endParaRPr lang="en-US"/>
          </a:p>
        </p:txBody>
      </p:sp>
      <p:sp>
        <p:nvSpPr>
          <p:cNvPr id="6" name="Footer Placeholder 5"/>
          <p:cNvSpPr>
            <a:spLocks noGrp="1"/>
          </p:cNvSpPr>
          <p:nvPr>
            <p:ph type="ftr" sz="quarter" idx="11"/>
          </p:nvPr>
        </p:nvSpPr>
        <p:spPr>
          <a:xfrm>
            <a:off x="76200" y="116541"/>
            <a:ext cx="2743200" cy="18288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5" name="Round Same Side Corner Rectangle 34"/>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s-ES_tradnl" smtClean="0"/>
              <a:t>Clic para editar título</a:t>
            </a:r>
            <a:endParaRPr/>
          </a:p>
        </p:txBody>
      </p:sp>
      <p:sp>
        <p:nvSpPr>
          <p:cNvPr id="3" name="Text Placeholder 2"/>
          <p:cNvSpPr>
            <a:spLocks noGrp="1"/>
          </p:cNvSpPr>
          <p:nvPr>
            <p:ph type="body" idx="1"/>
          </p:nvPr>
        </p:nvSpPr>
        <p:spPr>
          <a:xfrm>
            <a:off x="712788"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Content Placeholder 3"/>
          <p:cNvSpPr>
            <a:spLocks noGrp="1"/>
          </p:cNvSpPr>
          <p:nvPr>
            <p:ph sz="half" idx="2"/>
          </p:nvPr>
        </p:nvSpPr>
        <p:spPr>
          <a:xfrm>
            <a:off x="712788"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5" name="Text Placeholder 4"/>
          <p:cNvSpPr>
            <a:spLocks noGrp="1"/>
          </p:cNvSpPr>
          <p:nvPr>
            <p:ph type="body" sz="quarter" idx="3"/>
          </p:nvPr>
        </p:nvSpPr>
        <p:spPr>
          <a:xfrm>
            <a:off x="4773706" y="2895601"/>
            <a:ext cx="3657600" cy="685800"/>
          </a:xfrm>
          <a:prstGeom prst="roundRect">
            <a:avLst>
              <a:gd name="adj" fmla="val 50000"/>
            </a:avLst>
          </a:prstGeom>
          <a:solidFill>
            <a:schemeClr val="accent1">
              <a:alpha val="80000"/>
            </a:schemeClr>
          </a:solidFill>
          <a:ln>
            <a:solidFill>
              <a:schemeClr val="accent2">
                <a:alpha val="80000"/>
              </a:schemeClr>
            </a:solidFill>
          </a:ln>
        </p:spPr>
        <p:txBody>
          <a:bodyPr anchor="ctr" anchorCtr="0">
            <a:noAutofit/>
          </a:bodyPr>
          <a:lstStyle>
            <a:lvl1pPr marL="0" indent="0" algn="ctr">
              <a:spcBef>
                <a:spcPts val="0"/>
              </a:spcBef>
              <a:spcAft>
                <a:spcPts val="0"/>
              </a:spcAft>
              <a:buNone/>
              <a:defRPr sz="2200" b="1">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Content Placeholder 5"/>
          <p:cNvSpPr>
            <a:spLocks noGrp="1"/>
          </p:cNvSpPr>
          <p:nvPr>
            <p:ph sz="quarter" idx="4"/>
          </p:nvPr>
        </p:nvSpPr>
        <p:spPr>
          <a:xfrm>
            <a:off x="4773706" y="3657600"/>
            <a:ext cx="3657600" cy="27431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7" name="Date Placeholder 6"/>
          <p:cNvSpPr>
            <a:spLocks noGrp="1"/>
          </p:cNvSpPr>
          <p:nvPr>
            <p:ph type="dt" sz="half" idx="10"/>
          </p:nvPr>
        </p:nvSpPr>
        <p:spPr/>
        <p:txBody>
          <a:bodyPr/>
          <a:lstStyle/>
          <a:p>
            <a:fld id="{319F0B98-3CFA-B640-96D4-3947BA61E723}" type="datetime1">
              <a:rPr lang="es-EC" smtClean="0"/>
              <a:t>21/3/15</a:t>
            </a:fld>
            <a:endParaRPr lang="en-US"/>
          </a:p>
        </p:txBody>
      </p:sp>
      <p:sp>
        <p:nvSpPr>
          <p:cNvPr id="8" name="Footer Placeholder 7"/>
          <p:cNvSpPr>
            <a:spLocks noGrp="1"/>
          </p:cNvSpPr>
          <p:nvPr>
            <p:ph type="ftr" sz="quarter" idx="11"/>
          </p:nvPr>
        </p:nvSpPr>
        <p:spPr>
          <a:xfrm>
            <a:off x="76200" y="116541"/>
            <a:ext cx="2743200" cy="182880"/>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BA9B540C-44DA-4F69-89C9-7C84606640D3}"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7" name="Round Same Side Corner Rectangle 6"/>
          <p:cNvSpPr/>
          <p:nvPr/>
        </p:nvSpPr>
        <p:spPr>
          <a:xfrm rot="16200000">
            <a:off x="3974664" y="-2347475"/>
            <a:ext cx="1450260"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 name="Title 1"/>
          <p:cNvSpPr>
            <a:spLocks noGrp="1"/>
          </p:cNvSpPr>
          <p:nvPr>
            <p:ph type="title"/>
          </p:nvPr>
        </p:nvSpPr>
        <p:spPr/>
        <p:txBody>
          <a:bodyPr/>
          <a:lstStyle/>
          <a:p>
            <a:r>
              <a:rPr lang="es-ES_tradnl" smtClean="0"/>
              <a:t>Clic para editar título</a:t>
            </a:r>
            <a:endParaRPr/>
          </a:p>
        </p:txBody>
      </p:sp>
      <p:sp>
        <p:nvSpPr>
          <p:cNvPr id="3" name="Date Placeholder 2"/>
          <p:cNvSpPr>
            <a:spLocks noGrp="1"/>
          </p:cNvSpPr>
          <p:nvPr>
            <p:ph type="dt" sz="half" idx="10"/>
          </p:nvPr>
        </p:nvSpPr>
        <p:spPr/>
        <p:txBody>
          <a:bodyPr/>
          <a:lstStyle/>
          <a:p>
            <a:fld id="{7CB060C7-8B84-8A46-82CE-D7C8336C6F47}" type="datetime1">
              <a:rPr lang="es-EC" smtClean="0"/>
              <a:t>21/3/15</a:t>
            </a:fld>
            <a:endParaRPr lang="en-US"/>
          </a:p>
        </p:txBody>
      </p:sp>
      <p:sp>
        <p:nvSpPr>
          <p:cNvPr id="4" name="Footer Placeholder 3"/>
          <p:cNvSpPr>
            <a:spLocks noGrp="1"/>
          </p:cNvSpPr>
          <p:nvPr>
            <p:ph type="ftr" sz="quarter" idx="11"/>
          </p:nvPr>
        </p:nvSpPr>
        <p:spPr>
          <a:xfrm>
            <a:off x="76200" y="116541"/>
            <a:ext cx="2743200" cy="182880"/>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BA9B540C-44DA-4F69-89C9-7C84606640D3}"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7504" y="116632"/>
            <a:ext cx="2743200" cy="182880"/>
          </a:xfrm>
        </p:spPr>
        <p:txBody>
          <a:bodyPr/>
          <a:lstStyle/>
          <a:p>
            <a:fld id="{65AC3DC3-8E7D-674E-836A-6B57B331743F}" type="datetime1">
              <a:rPr lang="es-EC" smtClean="0"/>
              <a:t>21/3/15</a:t>
            </a:fld>
            <a:endParaRPr lang="en-US" dirty="0"/>
          </a:p>
        </p:txBody>
      </p:sp>
      <p:sp>
        <p:nvSpPr>
          <p:cNvPr id="4" name="Slide Number Placeholder 3"/>
          <p:cNvSpPr>
            <a:spLocks noGrp="1"/>
          </p:cNvSpPr>
          <p:nvPr>
            <p:ph type="sldNum" sz="quarter" idx="12"/>
          </p:nvPr>
        </p:nvSpPr>
        <p:spPr>
          <a:xfrm>
            <a:off x="107504" y="332656"/>
            <a:ext cx="899592" cy="288032"/>
          </a:xfrm>
        </p:spPr>
        <p:txBody>
          <a:bodyPr/>
          <a:lstStyle/>
          <a:p>
            <a:fld id="{BA9B540C-44DA-4F69-89C9-7C84606640D3}" type="slidenum">
              <a:rPr lang="en-US" smtClean="0"/>
              <a:pPr/>
              <a:t>‹Nr.›</a:t>
            </a:fld>
            <a:endParaRPr lang="en-US" dirty="0"/>
          </a:p>
        </p:txBody>
      </p:sp>
      <p:pic>
        <p:nvPicPr>
          <p:cNvPr id="5" name="Imagen 4" descr="FIRMA JESUS BREVE.jpg"/>
          <p:cNvPicPr>
            <a:picLocks noChangeAspect="1"/>
          </p:cNvPicPr>
          <p:nvPr userDrawn="1"/>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tretch>
            <a:fillRect/>
          </a:stretch>
        </p:blipFill>
        <p:spPr>
          <a:xfrm>
            <a:off x="3203848" y="548680"/>
            <a:ext cx="441344" cy="235898"/>
          </a:xfrm>
          <a:prstGeom prst="rect">
            <a:avLst/>
          </a:prstGeom>
        </p:spPr>
      </p:pic>
      <p:pic>
        <p:nvPicPr>
          <p:cNvPr id="6" name="Imagen 5" descr="LOGO BREVE.jpg"/>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68144" y="44624"/>
            <a:ext cx="351519" cy="432048"/>
          </a:xfrm>
          <a:prstGeom prst="rect">
            <a:avLst/>
          </a:prstGeom>
        </p:spPr>
      </p:pic>
      <p:sp>
        <p:nvSpPr>
          <p:cNvPr id="8" name="Marcador de posición de imagen 7"/>
          <p:cNvSpPr>
            <a:spLocks noGrp="1"/>
          </p:cNvSpPr>
          <p:nvPr>
            <p:ph type="pic" sz="quarter" idx="13"/>
          </p:nvPr>
        </p:nvSpPr>
        <p:spPr>
          <a:xfrm>
            <a:off x="7020272" y="0"/>
            <a:ext cx="2123728" cy="1340768"/>
          </a:xfrm>
        </p:spPr>
        <p:txBody>
          <a:bodyPr/>
          <a:lstStyle/>
          <a:p>
            <a:endParaRPr lang="es-ES"/>
          </a:p>
        </p:txBody>
      </p:sp>
      <p:sp>
        <p:nvSpPr>
          <p:cNvPr id="14" name="Marcador de contenido 13"/>
          <p:cNvSpPr>
            <a:spLocks noGrp="1"/>
          </p:cNvSpPr>
          <p:nvPr>
            <p:ph sz="quarter" idx="16"/>
          </p:nvPr>
        </p:nvSpPr>
        <p:spPr>
          <a:xfrm>
            <a:off x="179512" y="2708920"/>
            <a:ext cx="8713514" cy="3960440"/>
          </a:xfrm>
        </p:spPr>
        <p:txBody>
          <a:bodyPr/>
          <a:lstStyle>
            <a:lvl1pPr>
              <a:defRPr>
                <a:solidFill>
                  <a:schemeClr val="tx1"/>
                </a:solidFill>
              </a:defRPr>
            </a:lvl1pPr>
            <a:lvl2pPr>
              <a:defRPr>
                <a:solidFill>
                  <a:srgbClr val="FFFFFF"/>
                </a:solidFill>
              </a:defRPr>
            </a:lvl2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16" name="Round Same Side Corner Rectangle 6"/>
          <p:cNvSpPr/>
          <p:nvPr userDrawn="1"/>
        </p:nvSpPr>
        <p:spPr>
          <a:xfrm rot="16200000">
            <a:off x="4246123" y="-2634588"/>
            <a:ext cx="937695" cy="8888412"/>
          </a:xfrm>
          <a:prstGeom prst="round2SameRect">
            <a:avLst>
              <a:gd name="adj1" fmla="val 50000"/>
              <a:gd name="adj2" fmla="val 0"/>
            </a:avLst>
          </a:prstGeom>
          <a:solidFill>
            <a:srgbClr val="073779">
              <a:alpha val="30000"/>
            </a:srgbClr>
          </a:solidFill>
          <a:ln w="25400">
            <a:solidFill>
              <a:schemeClr val="accent2">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7" name="Title 1"/>
          <p:cNvSpPr>
            <a:spLocks noGrp="1"/>
          </p:cNvSpPr>
          <p:nvPr>
            <p:ph type="title"/>
          </p:nvPr>
        </p:nvSpPr>
        <p:spPr>
          <a:xfrm>
            <a:off x="727965" y="1340768"/>
            <a:ext cx="7716837" cy="936105"/>
          </a:xfrm>
        </p:spPr>
        <p:txBody>
          <a:bodyPr/>
          <a:lstStyle>
            <a:lvl1pPr>
              <a:defRPr>
                <a:solidFill>
                  <a:srgbClr val="CCFFCC"/>
                </a:solidFill>
              </a:defRPr>
            </a:lvl1pPr>
          </a:lstStyle>
          <a:p>
            <a:r>
              <a:rPr lang="es-ES_tradnl" dirty="0" smtClean="0"/>
              <a:t>Clic para editar título</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33" name="Rounded Rectangle 32"/>
          <p:cNvSpPr/>
          <p:nvPr/>
        </p:nvSpPr>
        <p:spPr>
          <a:xfrm>
            <a:off x="366713" y="1447800"/>
            <a:ext cx="3748087" cy="4800600"/>
          </a:xfrm>
          <a:prstGeom prst="roundRect">
            <a:avLst/>
          </a:prstGeom>
          <a:solidFill>
            <a:schemeClr val="accent1">
              <a:alpha val="60000"/>
            </a:schemeClr>
          </a:solidFill>
          <a:ln w="63500">
            <a:solidFill>
              <a:schemeClr val="accent2">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533399" y="1676400"/>
            <a:ext cx="3429000" cy="1066800"/>
          </a:xfrm>
        </p:spPr>
        <p:txBody>
          <a:bodyPr anchor="b"/>
          <a:lstStyle>
            <a:lvl1pPr algn="ctr">
              <a:lnSpc>
                <a:spcPct val="100000"/>
              </a:lnSpc>
              <a:defRPr sz="3000" b="0"/>
            </a:lvl1pPr>
          </a:lstStyle>
          <a:p>
            <a:r>
              <a:rPr lang="es-ES_tradnl" smtClean="0"/>
              <a:t>Clic para editar título</a:t>
            </a:r>
            <a:endParaRPr/>
          </a:p>
        </p:txBody>
      </p:sp>
      <p:sp>
        <p:nvSpPr>
          <p:cNvPr id="3" name="Content Placeholder 2"/>
          <p:cNvSpPr>
            <a:spLocks noGrp="1"/>
          </p:cNvSpPr>
          <p:nvPr>
            <p:ph idx="1"/>
          </p:nvPr>
        </p:nvSpPr>
        <p:spPr>
          <a:xfrm>
            <a:off x="4504766" y="990600"/>
            <a:ext cx="4258234" cy="52578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Text Placeholder 3"/>
          <p:cNvSpPr>
            <a:spLocks noGrp="1"/>
          </p:cNvSpPr>
          <p:nvPr>
            <p:ph type="body" sz="half" idx="2"/>
          </p:nvPr>
        </p:nvSpPr>
        <p:spPr>
          <a:xfrm>
            <a:off x="533400" y="2850775"/>
            <a:ext cx="3429000" cy="3169025"/>
          </a:xfrm>
        </p:spPr>
        <p:txBody>
          <a:bodyPr>
            <a:normAutofit/>
          </a:bodyPr>
          <a:lstStyle>
            <a:lvl1pPr marL="0" indent="0" algn="ctr">
              <a:spcAft>
                <a:spcPts val="1000"/>
              </a:spcAft>
              <a:buNone/>
              <a:defRPr sz="1600">
                <a:effectLs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Date Placeholder 4"/>
          <p:cNvSpPr>
            <a:spLocks noGrp="1"/>
          </p:cNvSpPr>
          <p:nvPr>
            <p:ph type="dt" sz="half" idx="10"/>
          </p:nvPr>
        </p:nvSpPr>
        <p:spPr/>
        <p:txBody>
          <a:bodyPr/>
          <a:lstStyle/>
          <a:p>
            <a:fld id="{489EC719-F9C5-9247-9CE4-E34EC86A82DE}" type="datetime1">
              <a:rPr lang="es-EC" smtClean="0"/>
              <a:t>21/3/15</a:t>
            </a:fld>
            <a:endParaRPr lang="en-US"/>
          </a:p>
        </p:txBody>
      </p:sp>
      <p:sp>
        <p:nvSpPr>
          <p:cNvPr id="6" name="Footer Placeholder 5"/>
          <p:cNvSpPr>
            <a:spLocks noGrp="1"/>
          </p:cNvSpPr>
          <p:nvPr>
            <p:ph type="ftr" sz="quarter" idx="11"/>
          </p:nvPr>
        </p:nvSpPr>
        <p:spPr>
          <a:xfrm>
            <a:off x="76200" y="116541"/>
            <a:ext cx="2743200" cy="182880"/>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png"/><Relationship Id="rId18"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7" name="Picture 6" descr="TextSlideOverlay.png"/>
          <p:cNvPicPr>
            <a:picLocks noChangeAspect="1"/>
          </p:cNvPicPr>
          <p:nvPr/>
        </p:nvPicPr>
        <p:blipFill>
          <a:blip r:embed="rId17">
            <a:biLevel thresh="75000"/>
          </a:blip>
          <a:stretch>
            <a:fillRect/>
          </a:stretch>
        </p:blipFill>
        <p:spPr>
          <a:xfrm>
            <a:off x="0" y="0"/>
            <a:ext cx="9144000" cy="6858000"/>
          </a:xfrm>
          <a:prstGeom prst="rect">
            <a:avLst/>
          </a:prstGeom>
        </p:spPr>
      </p:pic>
      <p:grpSp>
        <p:nvGrpSpPr>
          <p:cNvPr id="8" name="Group 7"/>
          <p:cNvGrpSpPr/>
          <p:nvPr/>
        </p:nvGrpSpPr>
        <p:grpSpPr>
          <a:xfrm>
            <a:off x="-573169" y="-607194"/>
            <a:ext cx="7563453" cy="1983277"/>
            <a:chOff x="-573169" y="-607194"/>
            <a:chExt cx="7563453" cy="1983277"/>
          </a:xfrm>
        </p:grpSpPr>
        <p:grpSp>
          <p:nvGrpSpPr>
            <p:cNvPr id="9" name="Group 32"/>
            <p:cNvGrpSpPr/>
            <p:nvPr userDrawn="1"/>
          </p:nvGrpSpPr>
          <p:grpSpPr>
            <a:xfrm>
              <a:off x="-263314" y="-607194"/>
              <a:ext cx="7253598" cy="1983277"/>
              <a:chOff x="-263314" y="-607194"/>
              <a:chExt cx="7253598" cy="1983277"/>
            </a:xfrm>
          </p:grpSpPr>
          <p:sp>
            <p:nvSpPr>
              <p:cNvPr id="11" name="Oval 10"/>
              <p:cNvSpPr/>
              <p:nvPr userDrawn="1"/>
            </p:nvSpPr>
            <p:spPr>
              <a:xfrm rot="4368687">
                <a:off x="2839420" y="-41330"/>
                <a:ext cx="581935" cy="790091"/>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userDrawn="1"/>
            </p:nvSpPr>
            <p:spPr>
              <a:xfrm>
                <a:off x="334576" y="12540"/>
                <a:ext cx="1189424" cy="10121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3" name="Arc 12"/>
              <p:cNvSpPr/>
              <p:nvPr userDrawn="1"/>
            </p:nvSpPr>
            <p:spPr>
              <a:xfrm rot="6387309">
                <a:off x="5839613" y="-548177"/>
                <a:ext cx="1106354" cy="1194988"/>
              </a:xfrm>
              <a:prstGeom prst="arc">
                <a:avLst>
                  <a:gd name="adj1" fmla="val 15179737"/>
                  <a:gd name="adj2" fmla="val 444802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4" name="Oval 13"/>
              <p:cNvSpPr/>
              <p:nvPr userDrawn="1"/>
            </p:nvSpPr>
            <p:spPr>
              <a:xfrm>
                <a:off x="5472545" y="62345"/>
                <a:ext cx="609600" cy="4912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Pie 14"/>
              <p:cNvSpPr/>
              <p:nvPr userDrawn="1"/>
            </p:nvSpPr>
            <p:spPr>
              <a:xfrm>
                <a:off x="-7411" y="-607194"/>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Pie 15"/>
              <p:cNvSpPr/>
              <p:nvPr userDrawn="1"/>
            </p:nvSpPr>
            <p:spPr>
              <a:xfrm>
                <a:off x="1905000" y="-402266"/>
                <a:ext cx="1600200" cy="8001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7" name="Oval 16"/>
              <p:cNvSpPr/>
              <p:nvPr userDrawn="1"/>
            </p:nvSpPr>
            <p:spPr>
              <a:xfrm>
                <a:off x="2631141" y="762000"/>
                <a:ext cx="416859" cy="41685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8" name="Oval 17"/>
              <p:cNvSpPr/>
              <p:nvPr userDrawn="1"/>
            </p:nvSpPr>
            <p:spPr>
              <a:xfrm rot="2510439">
                <a:off x="170710" y="163548"/>
                <a:ext cx="778552" cy="982318"/>
              </a:xfrm>
              <a:prstGeom prst="ellipse">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9" name="Pie 18"/>
              <p:cNvSpPr/>
              <p:nvPr userDrawn="1"/>
            </p:nvSpPr>
            <p:spPr>
              <a:xfrm rot="16200000">
                <a:off x="-263314" y="842683"/>
                <a:ext cx="533400" cy="5334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0" name="Oval 19"/>
              <p:cNvSpPr/>
              <p:nvPr userDrawn="1"/>
            </p:nvSpPr>
            <p:spPr>
              <a:xfrm>
                <a:off x="1558635" y="491274"/>
                <a:ext cx="228600" cy="19452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Pie 20"/>
              <p:cNvSpPr/>
              <p:nvPr userDrawn="1"/>
            </p:nvSpPr>
            <p:spPr>
              <a:xfrm>
                <a:off x="990600" y="-603972"/>
                <a:ext cx="1385455" cy="1205753"/>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Pie 21"/>
              <p:cNvSpPr/>
              <p:nvPr userDrawn="1"/>
            </p:nvSpPr>
            <p:spPr>
              <a:xfrm>
                <a:off x="5181600" y="-343143"/>
                <a:ext cx="1600200" cy="6858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3" name="Oval 22"/>
              <p:cNvSpPr/>
              <p:nvPr userDrawn="1"/>
            </p:nvSpPr>
            <p:spPr>
              <a:xfrm>
                <a:off x="5728855" y="62345"/>
                <a:ext cx="685800" cy="5334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Pie 23"/>
              <p:cNvSpPr/>
              <p:nvPr userDrawn="1"/>
            </p:nvSpPr>
            <p:spPr>
              <a:xfrm>
                <a:off x="6136341" y="-257607"/>
                <a:ext cx="838200" cy="527288"/>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5" name="Oval 24"/>
              <p:cNvSpPr/>
              <p:nvPr userDrawn="1"/>
            </p:nvSpPr>
            <p:spPr>
              <a:xfrm rot="4368687">
                <a:off x="3664192" y="-146482"/>
                <a:ext cx="581935" cy="909203"/>
              </a:xfrm>
              <a:prstGeom prst="ellips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Pie 25"/>
              <p:cNvSpPr/>
              <p:nvPr userDrawn="1"/>
            </p:nvSpPr>
            <p:spPr>
              <a:xfrm>
                <a:off x="4384965" y="-146937"/>
                <a:ext cx="300317" cy="300317"/>
              </a:xfrm>
              <a:prstGeom prst="pie">
                <a:avLst>
                  <a:gd name="adj1" fmla="val 0"/>
                  <a:gd name="adj2" fmla="val 10777084"/>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7" name="Pie 26"/>
              <p:cNvSpPr/>
              <p:nvPr userDrawn="1"/>
            </p:nvSpPr>
            <p:spPr>
              <a:xfrm>
                <a:off x="4756593" y="-119227"/>
                <a:ext cx="18288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Pie 27"/>
              <p:cNvSpPr/>
              <p:nvPr userDrawn="1"/>
            </p:nvSpPr>
            <p:spPr>
              <a:xfrm>
                <a:off x="5029200" y="-114543"/>
                <a:ext cx="228600" cy="228600"/>
              </a:xfrm>
              <a:prstGeom prst="pie">
                <a:avLst>
                  <a:gd name="adj1" fmla="val 0"/>
                  <a:gd name="adj2" fmla="val 107770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9" name="Oval 28"/>
              <p:cNvSpPr/>
              <p:nvPr userDrawn="1"/>
            </p:nvSpPr>
            <p:spPr>
              <a:xfrm>
                <a:off x="2403765" y="0"/>
                <a:ext cx="665018" cy="665018"/>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0" name="Pie 29"/>
              <p:cNvSpPr/>
              <p:nvPr userDrawn="1"/>
            </p:nvSpPr>
            <p:spPr>
              <a:xfrm>
                <a:off x="3012141" y="-299172"/>
                <a:ext cx="838200" cy="609600"/>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10" name="Pie 9"/>
            <p:cNvSpPr/>
            <p:nvPr userDrawn="1"/>
          </p:nvSpPr>
          <p:spPr>
            <a:xfrm rot="16200000">
              <a:off x="-431058" y="-79768"/>
              <a:ext cx="852056" cy="1136277"/>
            </a:xfrm>
            <a:prstGeom prst="pie">
              <a:avLst>
                <a:gd name="adj1" fmla="val 0"/>
                <a:gd name="adj2" fmla="val 1080006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2" name="Title Placeholder 1"/>
          <p:cNvSpPr>
            <a:spLocks noGrp="1"/>
          </p:cNvSpPr>
          <p:nvPr>
            <p:ph type="title"/>
          </p:nvPr>
        </p:nvSpPr>
        <p:spPr>
          <a:xfrm>
            <a:off x="712788" y="1371600"/>
            <a:ext cx="7716837" cy="1447800"/>
          </a:xfrm>
          <a:prstGeom prst="rect">
            <a:avLst/>
          </a:prstGeom>
        </p:spPr>
        <p:txBody>
          <a:bodyPr vert="horz" lIns="91440" tIns="45720" rIns="91440" bIns="45720" rtlCol="0" anchor="ctr">
            <a:noAutofit/>
          </a:bodyPr>
          <a:lstStyle/>
          <a:p>
            <a:r>
              <a:rPr lang="es-ES_tradnl" smtClean="0"/>
              <a:t>Clic para editar título</a:t>
            </a:r>
            <a:endParaRPr/>
          </a:p>
        </p:txBody>
      </p:sp>
      <p:sp>
        <p:nvSpPr>
          <p:cNvPr id="3" name="Text Placeholder 2"/>
          <p:cNvSpPr>
            <a:spLocks noGrp="1"/>
          </p:cNvSpPr>
          <p:nvPr>
            <p:ph type="body" idx="1"/>
          </p:nvPr>
        </p:nvSpPr>
        <p:spPr>
          <a:xfrm>
            <a:off x="712788" y="3012142"/>
            <a:ext cx="7716838" cy="3388658"/>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dirty="0"/>
          </a:p>
        </p:txBody>
      </p:sp>
      <p:sp>
        <p:nvSpPr>
          <p:cNvPr id="4" name="Date Placeholder 3"/>
          <p:cNvSpPr>
            <a:spLocks noGrp="1"/>
          </p:cNvSpPr>
          <p:nvPr>
            <p:ph type="dt" sz="half" idx="2"/>
          </p:nvPr>
        </p:nvSpPr>
        <p:spPr>
          <a:xfrm>
            <a:off x="107504" y="188640"/>
            <a:ext cx="2743200" cy="182880"/>
          </a:xfrm>
          <a:prstGeom prst="rect">
            <a:avLst/>
          </a:prstGeom>
        </p:spPr>
        <p:txBody>
          <a:bodyPr vert="horz" lIns="91440" tIns="45720" rIns="91440" bIns="45720" rtlCol="0" anchor="ctr"/>
          <a:lstStyle>
            <a:lvl1pPr algn="l">
              <a:lnSpc>
                <a:spcPts val="1200"/>
              </a:lnSpc>
              <a:defRPr sz="1200" b="1" baseline="0">
                <a:solidFill>
                  <a:schemeClr val="tx1"/>
                </a:solidFill>
              </a:defRPr>
            </a:lvl1pPr>
          </a:lstStyle>
          <a:p>
            <a:fld id="{94FEE11C-CD9A-C141-B019-6966E678FEF4}" type="datetime1">
              <a:rPr lang="es-EC" smtClean="0"/>
              <a:pPr/>
              <a:t>21/3/15</a:t>
            </a:fld>
            <a:endParaRPr lang="en-US" dirty="0"/>
          </a:p>
        </p:txBody>
      </p:sp>
      <p:sp>
        <p:nvSpPr>
          <p:cNvPr id="6" name="Slide Number Placeholder 5"/>
          <p:cNvSpPr>
            <a:spLocks noGrp="1"/>
          </p:cNvSpPr>
          <p:nvPr>
            <p:ph type="sldNum" sz="quarter" idx="4"/>
          </p:nvPr>
        </p:nvSpPr>
        <p:spPr>
          <a:xfrm>
            <a:off x="755576" y="605491"/>
            <a:ext cx="706511" cy="231221"/>
          </a:xfrm>
          <a:prstGeom prst="rect">
            <a:avLst/>
          </a:prstGeom>
        </p:spPr>
        <p:txBody>
          <a:bodyPr vert="horz" lIns="91440" tIns="45720" rIns="91440" bIns="45720" rtlCol="0" anchor="ctr"/>
          <a:lstStyle>
            <a:lvl1pPr algn="l">
              <a:defRPr sz="2000" b="1">
                <a:solidFill>
                  <a:srgbClr val="FFFFFF"/>
                </a:solidFill>
              </a:defRPr>
            </a:lvl1pPr>
          </a:lstStyle>
          <a:p>
            <a:fld id="{BA9B540C-44DA-4F69-89C9-7C84606640D3}" type="slidenum">
              <a:rPr lang="en-US" smtClean="0"/>
              <a:pPr/>
              <a:t>‹Nr.›</a:t>
            </a:fld>
            <a:endParaRPr lang="en-US" dirty="0"/>
          </a:p>
        </p:txBody>
      </p:sp>
      <p:sp>
        <p:nvSpPr>
          <p:cNvPr id="31" name="Rectangle 30"/>
          <p:cNvSpPr/>
          <p:nvPr/>
        </p:nvSpPr>
        <p:spPr>
          <a:xfrm>
            <a:off x="0" y="0"/>
            <a:ext cx="9144000" cy="685800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649" r:id="rId15"/>
  </p:sldLayoutIdLst>
  <p:hf hdr="0"/>
  <p:txStyles>
    <p:titleStyle>
      <a:lvl1pPr algn="l" defTabSz="914400" rtl="0" eaLnBrk="1" latinLnBrk="0" hangingPunct="1">
        <a:lnSpc>
          <a:spcPts val="5600"/>
        </a:lnSpc>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0"/>
        </a:spcBef>
        <a:spcAft>
          <a:spcPts val="2000"/>
        </a:spcAft>
        <a:buFontTx/>
        <a:buBlip>
          <a:blip r:embed="rId18"/>
        </a:buBlip>
        <a:defRPr sz="2400" kern="1200">
          <a:solidFill>
            <a:schemeClr val="bg1"/>
          </a:solidFill>
          <a:effectLst>
            <a:outerShdw blurRad="38100" dist="38100" dir="2700000" algn="tl">
              <a:srgbClr val="000000">
                <a:alpha val="43137"/>
              </a:srgbClr>
            </a:outerShdw>
          </a:effectLst>
          <a:latin typeface="+mn-lt"/>
          <a:ea typeface="+mn-ea"/>
          <a:cs typeface="+mn-cs"/>
        </a:defRPr>
      </a:lvl1pPr>
      <a:lvl2pPr marL="631825" indent="-282575" algn="l" defTabSz="914400" rtl="0" eaLnBrk="1" latinLnBrk="0" hangingPunct="1">
        <a:spcBef>
          <a:spcPts val="0"/>
        </a:spcBef>
        <a:spcAft>
          <a:spcPts val="1000"/>
        </a:spcAft>
        <a:buFontTx/>
        <a:buBlip>
          <a:blip r:embed="rId18"/>
        </a:buBlip>
        <a:defRPr sz="2200" kern="1200">
          <a:solidFill>
            <a:schemeClr val="bg1"/>
          </a:solidFill>
          <a:effectLst>
            <a:outerShdw blurRad="38100" dist="38100" dir="2700000" algn="tl">
              <a:srgbClr val="000000">
                <a:alpha val="43137"/>
              </a:srgbClr>
            </a:outerShdw>
          </a:effectLst>
          <a:latin typeface="+mn-lt"/>
          <a:ea typeface="+mn-ea"/>
          <a:cs typeface="+mn-cs"/>
        </a:defRPr>
      </a:lvl2pPr>
      <a:lvl3pPr marL="914400" indent="-282575" algn="l" defTabSz="914400" rtl="0" eaLnBrk="1" latinLnBrk="0" hangingPunct="1">
        <a:spcBef>
          <a:spcPts val="0"/>
        </a:spcBef>
        <a:spcAft>
          <a:spcPts val="1000"/>
        </a:spcAft>
        <a:buFontTx/>
        <a:buBlip>
          <a:blip r:embed="rId18"/>
        </a:buBlip>
        <a:defRPr sz="2000" kern="1200">
          <a:solidFill>
            <a:schemeClr val="bg1"/>
          </a:solidFill>
          <a:effectLst>
            <a:outerShdw blurRad="38100" dist="38100" dir="2700000" algn="tl">
              <a:srgbClr val="000000">
                <a:alpha val="43137"/>
              </a:srgbClr>
            </a:outerShdw>
          </a:effectLst>
          <a:latin typeface="+mn-lt"/>
          <a:ea typeface="+mn-ea"/>
          <a:cs typeface="+mn-cs"/>
        </a:defRPr>
      </a:lvl3pPr>
      <a:lvl4pPr marL="1196975" indent="-282575" algn="l" defTabSz="914400" rtl="0" eaLnBrk="1" latinLnBrk="0" hangingPunct="1">
        <a:spcBef>
          <a:spcPts val="0"/>
        </a:spcBef>
        <a:spcAft>
          <a:spcPts val="1000"/>
        </a:spcAft>
        <a:buFontTx/>
        <a:buBlip>
          <a:blip r:embed="rId18"/>
        </a:buBlip>
        <a:defRPr sz="1800" kern="1200">
          <a:solidFill>
            <a:schemeClr val="bg1"/>
          </a:solidFill>
          <a:effectLst>
            <a:outerShdw blurRad="38100" dist="38100" dir="2700000" algn="tl">
              <a:srgbClr val="000000">
                <a:alpha val="43137"/>
              </a:srgbClr>
            </a:outerShdw>
          </a:effectLst>
          <a:latin typeface="+mn-lt"/>
          <a:ea typeface="+mn-ea"/>
          <a:cs typeface="+mn-cs"/>
        </a:defRPr>
      </a:lvl4pPr>
      <a:lvl5pPr marL="1492250" indent="-295275" algn="l" defTabSz="914400" rtl="0" eaLnBrk="1" latinLnBrk="0" hangingPunct="1">
        <a:spcBef>
          <a:spcPts val="0"/>
        </a:spcBef>
        <a:spcAft>
          <a:spcPts val="1000"/>
        </a:spcAft>
        <a:buFontTx/>
        <a:buBlip>
          <a:blip r:embed="rId18"/>
        </a:buBlip>
        <a:defRPr sz="1800" kern="1200">
          <a:solidFill>
            <a:schemeClr val="bg1"/>
          </a:solidFill>
          <a:effectLst>
            <a:outerShdw blurRad="38100" dist="38100" dir="2700000" algn="tl">
              <a:srgbClr val="000000">
                <a:alpha val="43137"/>
              </a:srgbClr>
            </a:outerShdw>
          </a:effectLst>
          <a:latin typeface="+mn-lt"/>
          <a:ea typeface="+mn-ea"/>
          <a:cs typeface="+mn-cs"/>
        </a:defRPr>
      </a:lvl5pPr>
      <a:lvl6pPr marL="1774825" indent="-288925" algn="l" defTabSz="914400" rtl="0" eaLnBrk="1" latinLnBrk="0" hangingPunct="1">
        <a:spcBef>
          <a:spcPts val="0"/>
        </a:spcBef>
        <a:spcAft>
          <a:spcPts val="600"/>
        </a:spcAft>
        <a:buFontTx/>
        <a:buBlip>
          <a:blip r:embed="rId18"/>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6pPr>
      <a:lvl7pPr marL="2055813" indent="-288925" algn="l" defTabSz="914400" rtl="0" eaLnBrk="1" latinLnBrk="0" hangingPunct="1">
        <a:spcBef>
          <a:spcPts val="0"/>
        </a:spcBef>
        <a:spcAft>
          <a:spcPts val="600"/>
        </a:spcAft>
        <a:buFontTx/>
        <a:buBlip>
          <a:blip r:embed="rId18"/>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7pPr>
      <a:lvl8pPr marL="2344738" indent="-288925" algn="l" defTabSz="914400" rtl="0" eaLnBrk="1" latinLnBrk="0" hangingPunct="1">
        <a:spcBef>
          <a:spcPts val="0"/>
        </a:spcBef>
        <a:spcAft>
          <a:spcPts val="600"/>
        </a:spcAft>
        <a:buFontTx/>
        <a:buBlip>
          <a:blip r:embed="rId18"/>
        </a:buBlip>
        <a:defRPr lang="en-US" sz="1800" kern="1200" dirty="0" smtClean="0">
          <a:solidFill>
            <a:schemeClr val="bg1"/>
          </a:solidFill>
          <a:effectLst>
            <a:outerShdw blurRad="38100" dist="38100" dir="2700000" algn="tl">
              <a:srgbClr val="000000">
                <a:alpha val="43137"/>
              </a:srgbClr>
            </a:outerShdw>
          </a:effectLst>
          <a:latin typeface="+mn-lt"/>
          <a:ea typeface="+mn-ea"/>
          <a:cs typeface="+mn-cs"/>
        </a:defRPr>
      </a:lvl8pPr>
      <a:lvl9pPr marL="2625725" indent="-288925" algn="l" defTabSz="914400" rtl="0" eaLnBrk="1" latinLnBrk="0" hangingPunct="1">
        <a:spcBef>
          <a:spcPts val="0"/>
        </a:spcBef>
        <a:spcAft>
          <a:spcPts val="600"/>
        </a:spcAft>
        <a:buFontTx/>
        <a:buBlip>
          <a:blip r:embed="rId18"/>
        </a:buBlip>
        <a:defRPr lang="en-US" sz="1800" kern="1200" dirty="0">
          <a:solidFill>
            <a:schemeClr val="bg1"/>
          </a:solidFill>
          <a:effectLst>
            <a:outerShdw blurRad="38100" dist="38100" dir="2700000" algn="tl">
              <a:srgbClr val="000000">
                <a:alpha val="43137"/>
              </a:srgb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17.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9.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1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1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5"/>
          <p:cNvSpPr>
            <a:spLocks noGrp="1" noChangeArrowheads="1"/>
          </p:cNvSpPr>
          <p:nvPr>
            <p:ph type="body" idx="1"/>
          </p:nvPr>
        </p:nvSpPr>
        <p:spPr/>
        <p:txBody>
          <a:bodyPr>
            <a:normAutofit/>
          </a:bodyPr>
          <a:lstStyle/>
          <a:p>
            <a:pPr algn="r"/>
            <a:r>
              <a:rPr lang="en-US" altLang="es-VE" sz="2600" b="1" dirty="0" smtClean="0">
                <a:solidFill>
                  <a:schemeClr val="accent1"/>
                </a:solidFill>
              </a:rPr>
              <a:t>Mensaje Papa Francisco </a:t>
            </a:r>
            <a:r>
              <a:rPr lang="en-US" altLang="es-VE" sz="2600" b="1" dirty="0" err="1" smtClean="0">
                <a:solidFill>
                  <a:schemeClr val="accent1"/>
                </a:solidFill>
              </a:rPr>
              <a:t>Cuaresma</a:t>
            </a:r>
            <a:r>
              <a:rPr lang="en-US" altLang="es-VE" sz="2600" b="1" dirty="0" smtClean="0">
                <a:solidFill>
                  <a:schemeClr val="accent1"/>
                </a:solidFill>
              </a:rPr>
              <a:t> 2015</a:t>
            </a:r>
            <a:endParaRPr lang="en-US" altLang="es-VE" sz="2600" b="1" dirty="0">
              <a:solidFill>
                <a:schemeClr val="accent1"/>
              </a:solidFill>
            </a:endParaRPr>
          </a:p>
        </p:txBody>
      </p:sp>
      <p:sp>
        <p:nvSpPr>
          <p:cNvPr id="2052" name="Rectangle 4"/>
          <p:cNvSpPr>
            <a:spLocks noGrp="1" noChangeArrowheads="1"/>
          </p:cNvSpPr>
          <p:nvPr>
            <p:ph type="title"/>
          </p:nvPr>
        </p:nvSpPr>
        <p:spPr>
          <a:xfrm rot="21000000">
            <a:off x="-81499" y="3372047"/>
            <a:ext cx="9139344" cy="1155637"/>
          </a:xfrm>
        </p:spPr>
        <p:txBody>
          <a:bodyPr>
            <a:normAutofit/>
          </a:bodyPr>
          <a:lstStyle/>
          <a:p>
            <a:pPr algn="ctr"/>
            <a:r>
              <a:rPr lang="es-VE" sz="4400" b="1" dirty="0">
                <a:solidFill>
                  <a:srgbClr val="FFFFFF"/>
                </a:solidFill>
                <a:latin typeface="Aharoni" panose="02010803020104030203" pitchFamily="2" charset="-79"/>
                <a:cs typeface="Aharoni" panose="02010803020104030203" pitchFamily="2" charset="-79"/>
              </a:rPr>
              <a:t>«Fortalezcan sus corazones» </a:t>
            </a:r>
            <a:r>
              <a:rPr lang="es-VE" sz="2000" b="1" i="1" dirty="0" smtClean="0">
                <a:solidFill>
                  <a:srgbClr val="FFFFFF"/>
                </a:solidFill>
                <a:latin typeface="Aharoni" panose="02010803020104030203" pitchFamily="2" charset="-79"/>
                <a:cs typeface="Aharoni" panose="02010803020104030203" pitchFamily="2" charset="-79"/>
              </a:rPr>
              <a:t>(</a:t>
            </a:r>
            <a:r>
              <a:rPr lang="es-VE" sz="2000" b="1" i="1" dirty="0">
                <a:solidFill>
                  <a:srgbClr val="FFFFFF"/>
                </a:solidFill>
                <a:latin typeface="Aharoni" panose="02010803020104030203" pitchFamily="2" charset="-79"/>
                <a:cs typeface="Aharoni" panose="02010803020104030203" pitchFamily="2" charset="-79"/>
              </a:rPr>
              <a:t>St </a:t>
            </a:r>
            <a:r>
              <a:rPr lang="es-VE" sz="2000" b="1" i="1" dirty="0" smtClean="0">
                <a:solidFill>
                  <a:srgbClr val="FFFFFF"/>
                </a:solidFill>
                <a:latin typeface="Aharoni" panose="02010803020104030203" pitchFamily="2" charset="-79"/>
                <a:cs typeface="Aharoni" panose="02010803020104030203" pitchFamily="2" charset="-79"/>
              </a:rPr>
              <a:t>5,8)</a:t>
            </a:r>
            <a:endParaRPr lang="ru-RU" altLang="es-VE" sz="2000" i="1" dirty="0">
              <a:solidFill>
                <a:srgbClr val="FFFFFF"/>
              </a:solidFill>
              <a:cs typeface="Aharoni" panose="02010803020104030203" pitchFamily="2" charset="-79"/>
            </a:endParaRPr>
          </a:p>
        </p:txBody>
      </p:sp>
      <p:pic>
        <p:nvPicPr>
          <p:cNvPr id="4" name="Imagen 3" descr="FirmaPapaFrancisco.svg.png"/>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rot="20987150">
            <a:off x="3466889" y="961296"/>
            <a:ext cx="5587308" cy="1359075"/>
          </a:xfrm>
          <a:prstGeom prst="rect">
            <a:avLst/>
          </a:prstGeom>
        </p:spPr>
      </p:pic>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¿Qué hacer?</a:t>
            </a:r>
            <a:endParaRPr lang="es-ES" dirty="0"/>
          </a:p>
        </p:txBody>
      </p:sp>
      <p:sp>
        <p:nvSpPr>
          <p:cNvPr id="7" name="Marcador de contenido 6"/>
          <p:cNvSpPr>
            <a:spLocks noGrp="1"/>
          </p:cNvSpPr>
          <p:nvPr>
            <p:ph sz="quarter" idx="16"/>
          </p:nvPr>
        </p:nvSpPr>
        <p:spPr>
          <a:xfrm>
            <a:off x="395536" y="2636912"/>
            <a:ext cx="8497490" cy="3960440"/>
          </a:xfrm>
        </p:spPr>
        <p:txBody>
          <a:bodyPr>
            <a:noAutofit/>
          </a:bodyPr>
          <a:lstStyle/>
          <a:p>
            <a:pPr>
              <a:spcBef>
                <a:spcPts val="1200"/>
              </a:spcBef>
              <a:spcAft>
                <a:spcPts val="0"/>
              </a:spcAft>
            </a:pPr>
            <a:r>
              <a:rPr lang="es-VE" sz="1800" dirty="0"/>
              <a:t>Unirnos a la Iglesia del cielo en la oración. Cuando la Iglesia terrenal ora, se instaura una comunión de servicio y de bien mutuo que llega ante Dios. </a:t>
            </a:r>
          </a:p>
          <a:p>
            <a:pPr>
              <a:spcBef>
                <a:spcPts val="1200"/>
              </a:spcBef>
              <a:spcAft>
                <a:spcPts val="0"/>
              </a:spcAft>
            </a:pPr>
            <a:r>
              <a:rPr lang="es-VE" sz="1800" dirty="0"/>
              <a:t>Junto con los santos, que encontraron su plenitud en Dios, formamos parte de la comunión en la cual el amor vence la indiferencia.</a:t>
            </a:r>
          </a:p>
          <a:p>
            <a:pPr>
              <a:spcBef>
                <a:spcPts val="1200"/>
              </a:spcBef>
              <a:spcAft>
                <a:spcPts val="0"/>
              </a:spcAft>
            </a:pPr>
            <a:r>
              <a:rPr lang="es-VE" sz="1800" dirty="0"/>
              <a:t>Los santos ya contemplan y gozan, gracias a que, con la muerte y la resurrección de Jesús, vencieron definitivamente la indiferencia, la dureza de corazón y el odio. </a:t>
            </a:r>
          </a:p>
          <a:p>
            <a:pPr>
              <a:spcBef>
                <a:spcPts val="1200"/>
              </a:spcBef>
              <a:spcAft>
                <a:spcPts val="0"/>
              </a:spcAft>
            </a:pPr>
            <a:r>
              <a:rPr lang="es-VE" sz="1800" dirty="0"/>
              <a:t>Santa Teresa de Lisieux decía:  </a:t>
            </a:r>
            <a:r>
              <a:rPr lang="es-VE" sz="1800" i="1" dirty="0"/>
              <a:t>«Cuento mucho con no permanecer inactiva en el cielo, mi deseo es seguir trabajando para la Iglesia y para las almas» </a:t>
            </a:r>
            <a:r>
              <a:rPr lang="es-VE" sz="1800" dirty="0"/>
              <a:t>(Carta 254,14 julio 1897).</a:t>
            </a:r>
          </a:p>
        </p:txBody>
      </p:sp>
      <p:pic>
        <p:nvPicPr>
          <p:cNvPr id="12" name="Picture 2" descr="http://www.boletinsalesiano.info/santidadsalesianafolder/fotos/composantos.jpg"/>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448" b="448"/>
          <a:stretch>
            <a:fillRect/>
          </a:stretch>
        </p:blipFill>
        <p:spPr bwMode="auto">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9" name="Marcador de fecha 8"/>
          <p:cNvSpPr>
            <a:spLocks noGrp="1"/>
          </p:cNvSpPr>
          <p:nvPr>
            <p:ph type="dt" sz="half" idx="10"/>
          </p:nvPr>
        </p:nvSpPr>
        <p:spPr/>
        <p:txBody>
          <a:bodyPr/>
          <a:lstStyle/>
          <a:p>
            <a:fld id="{DF0B58F5-1304-5B42-ACF4-C2CC19DBE0F5}" type="datetime1">
              <a:rPr lang="es-EC" smtClean="0"/>
              <a:t>21/3/15</a:t>
            </a:fld>
            <a:endParaRPr lang="en-US" dirty="0"/>
          </a:p>
        </p:txBody>
      </p:sp>
      <p:sp>
        <p:nvSpPr>
          <p:cNvPr id="10" name="Marcador de número de diapositiva 9"/>
          <p:cNvSpPr>
            <a:spLocks noGrp="1"/>
          </p:cNvSpPr>
          <p:nvPr>
            <p:ph type="sldNum" sz="quarter" idx="12"/>
          </p:nvPr>
        </p:nvSpPr>
        <p:spPr/>
        <p:txBody>
          <a:bodyPr/>
          <a:lstStyle/>
          <a:p>
            <a:fld id="{BA9B540C-44DA-4F69-89C9-7C84606640D3}" type="slidenum">
              <a:rPr lang="en-US" smtClean="0"/>
              <a:pPr/>
              <a:t>10</a:t>
            </a:fld>
            <a:endParaRPr lang="en-US" dirty="0"/>
          </a:p>
        </p:txBody>
      </p:sp>
    </p:spTree>
    <p:extLst>
      <p:ext uri="{BB962C8B-B14F-4D97-AF65-F5344CB8AC3E}">
        <p14:creationId xmlns:p14="http://schemas.microsoft.com/office/powerpoint/2010/main" val="365604895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smtClean="0"/>
              <a:t>Con los pobres y alejados</a:t>
            </a:r>
            <a:endParaRPr lang="es-ES" dirty="0"/>
          </a:p>
        </p:txBody>
      </p:sp>
      <p:sp>
        <p:nvSpPr>
          <p:cNvPr id="7" name="Marcador de contenido 6"/>
          <p:cNvSpPr>
            <a:spLocks noGrp="1"/>
          </p:cNvSpPr>
          <p:nvPr>
            <p:ph sz="quarter" idx="16"/>
          </p:nvPr>
        </p:nvSpPr>
        <p:spPr>
          <a:xfrm>
            <a:off x="395536" y="2564904"/>
            <a:ext cx="8497490" cy="3960440"/>
          </a:xfrm>
        </p:spPr>
        <p:txBody>
          <a:bodyPr>
            <a:normAutofit fontScale="70000" lnSpcReduction="20000"/>
          </a:bodyPr>
          <a:lstStyle/>
          <a:p>
            <a:pPr>
              <a:lnSpc>
                <a:spcPct val="120000"/>
              </a:lnSpc>
              <a:spcBef>
                <a:spcPts val="1200"/>
              </a:spcBef>
              <a:spcAft>
                <a:spcPts val="0"/>
              </a:spcAft>
            </a:pPr>
            <a:r>
              <a:rPr lang="es-VE" dirty="0"/>
              <a:t>También nosotros participamos de los méritos y de la alegría de los santos, así como ellos participan de nuestra lucha y nuestro deseo de paz y reconciliación. </a:t>
            </a:r>
            <a:endParaRPr lang="es-VE" dirty="0" smtClean="0"/>
          </a:p>
          <a:p>
            <a:pPr>
              <a:lnSpc>
                <a:spcPct val="120000"/>
              </a:lnSpc>
              <a:spcBef>
                <a:spcPts val="1200"/>
              </a:spcBef>
              <a:spcAft>
                <a:spcPts val="0"/>
              </a:spcAft>
            </a:pPr>
            <a:r>
              <a:rPr lang="es-VE" dirty="0" smtClean="0"/>
              <a:t>Toda </a:t>
            </a:r>
            <a:r>
              <a:rPr lang="es-VE" dirty="0"/>
              <a:t>comunidad cristiana está llamada a cruzar el umbral que la pone en relación con la sociedad que la rodea, con los pobres y los alejados. La Iglesia por naturaleza es misionera</a:t>
            </a:r>
          </a:p>
          <a:p>
            <a:pPr>
              <a:lnSpc>
                <a:spcPct val="120000"/>
              </a:lnSpc>
              <a:spcBef>
                <a:spcPts val="1200"/>
              </a:spcBef>
              <a:spcAft>
                <a:spcPts val="0"/>
              </a:spcAft>
            </a:pPr>
            <a:r>
              <a:rPr lang="es-VE" dirty="0"/>
              <a:t>Esta misión es el testimonio paciente de Aquel que quiere llevar toda la realidad y cada hombre al Padre. La misión es lo que el amor no puede callar. </a:t>
            </a:r>
            <a:endParaRPr lang="es-VE" dirty="0" smtClean="0"/>
          </a:p>
          <a:p>
            <a:pPr>
              <a:lnSpc>
                <a:spcPct val="120000"/>
              </a:lnSpc>
              <a:spcBef>
                <a:spcPts val="1200"/>
              </a:spcBef>
              <a:spcAft>
                <a:spcPts val="0"/>
              </a:spcAft>
            </a:pPr>
            <a:r>
              <a:rPr lang="es-VE" dirty="0" smtClean="0"/>
              <a:t>Queridos </a:t>
            </a:r>
            <a:r>
              <a:rPr lang="es-VE" dirty="0"/>
              <a:t>hermanos y hermanas, cuánto deseo que los lugares en los que se manifiesta la Iglesia, en particular nuestras parroquias y nuestras comunidades, lleguen a ser islas de misericordia en medio del mar de la indiferencia.</a:t>
            </a:r>
          </a:p>
          <a:p>
            <a:pPr>
              <a:lnSpc>
                <a:spcPct val="120000"/>
              </a:lnSpc>
              <a:spcBef>
                <a:spcPts val="1200"/>
              </a:spcBef>
              <a:spcAft>
                <a:spcPts val="0"/>
              </a:spcAft>
            </a:pPr>
            <a:endParaRPr lang="es-ES" dirty="0"/>
          </a:p>
        </p:txBody>
      </p:sp>
      <p:pic>
        <p:nvPicPr>
          <p:cNvPr id="13" name="Picture 4" descr="http://static9.depositphotos.com/1396470/1136/v/950/depositphotos_11362811-Palm-tree-and-coconuts.jpg"/>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25103" b="251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8" name="Marcador de fecha 7"/>
          <p:cNvSpPr>
            <a:spLocks noGrp="1"/>
          </p:cNvSpPr>
          <p:nvPr>
            <p:ph type="dt" sz="half" idx="10"/>
          </p:nvPr>
        </p:nvSpPr>
        <p:spPr/>
        <p:txBody>
          <a:bodyPr/>
          <a:lstStyle/>
          <a:p>
            <a:fld id="{BC1AB722-1F62-324E-8216-6D67BC395986}" type="datetime1">
              <a:rPr lang="es-EC" smtClean="0"/>
              <a:t>21/3/15</a:t>
            </a:fld>
            <a:endParaRPr lang="en-US" dirty="0"/>
          </a:p>
        </p:txBody>
      </p:sp>
      <p:sp>
        <p:nvSpPr>
          <p:cNvPr id="9" name="Marcador de número de diapositiva 8"/>
          <p:cNvSpPr>
            <a:spLocks noGrp="1"/>
          </p:cNvSpPr>
          <p:nvPr>
            <p:ph type="sldNum" sz="quarter" idx="12"/>
          </p:nvPr>
        </p:nvSpPr>
        <p:spPr/>
        <p:txBody>
          <a:bodyPr/>
          <a:lstStyle/>
          <a:p>
            <a:fld id="{BA9B540C-44DA-4F69-89C9-7C84606640D3}" type="slidenum">
              <a:rPr lang="en-US" smtClean="0"/>
              <a:pPr/>
              <a:t>11</a:t>
            </a:fld>
            <a:endParaRPr lang="en-US" dirty="0"/>
          </a:p>
        </p:txBody>
      </p:sp>
    </p:spTree>
    <p:extLst>
      <p:ext uri="{BB962C8B-B14F-4D97-AF65-F5344CB8AC3E}">
        <p14:creationId xmlns:p14="http://schemas.microsoft.com/office/powerpoint/2010/main" val="2514327876"/>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p:cNvSpPr>
            <a:spLocks noGrp="1"/>
          </p:cNvSpPr>
          <p:nvPr>
            <p:ph type="body" idx="1"/>
          </p:nvPr>
        </p:nvSpPr>
        <p:spPr/>
        <p:txBody>
          <a:bodyPr/>
          <a:lstStyle/>
          <a:p>
            <a:r>
              <a:rPr lang="es-VE" dirty="0" smtClean="0"/>
              <a:t>“Fortalezcan </a:t>
            </a:r>
            <a:r>
              <a:rPr lang="es-VE" dirty="0"/>
              <a:t>sus </a:t>
            </a:r>
            <a:r>
              <a:rPr lang="es-VE" dirty="0" smtClean="0"/>
              <a:t>corazones” </a:t>
            </a:r>
            <a:r>
              <a:rPr lang="es-VE" dirty="0"/>
              <a:t>(St 5,8</a:t>
            </a:r>
            <a:r>
              <a:rPr lang="es-VE" dirty="0" smtClean="0"/>
              <a:t>)</a:t>
            </a:r>
            <a:endParaRPr lang="es-VE" dirty="0"/>
          </a:p>
        </p:txBody>
      </p:sp>
      <p:sp>
        <p:nvSpPr>
          <p:cNvPr id="5" name="Título 4"/>
          <p:cNvSpPr>
            <a:spLocks noGrp="1"/>
          </p:cNvSpPr>
          <p:nvPr>
            <p:ph type="title"/>
          </p:nvPr>
        </p:nvSpPr>
        <p:spPr>
          <a:xfrm rot="21000000">
            <a:off x="576032" y="3391765"/>
            <a:ext cx="7622161" cy="1401782"/>
          </a:xfrm>
        </p:spPr>
        <p:txBody>
          <a:bodyPr/>
          <a:lstStyle/>
          <a:p>
            <a:r>
              <a:rPr lang="es-ES" dirty="0" smtClean="0">
                <a:solidFill>
                  <a:srgbClr val="FFFFFF"/>
                </a:solidFill>
              </a:rPr>
              <a:t>3. La persona creyente</a:t>
            </a:r>
            <a:endParaRPr lang="es-ES" dirty="0">
              <a:solidFill>
                <a:srgbClr val="FFFFFF"/>
              </a:solidFill>
            </a:endParaRPr>
          </a:p>
        </p:txBody>
      </p:sp>
      <p:pic>
        <p:nvPicPr>
          <p:cNvPr id="4" name="Imagen 3" descr="FirmaPapaFrancisco.svg.png"/>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20987150">
            <a:off x="3466889" y="961296"/>
            <a:ext cx="5587308" cy="1359075"/>
          </a:xfrm>
          <a:prstGeom prst="rect">
            <a:avLst/>
          </a:prstGeom>
        </p:spPr>
      </p:pic>
    </p:spTree>
    <p:extLst>
      <p:ext uri="{BB962C8B-B14F-4D97-AF65-F5344CB8AC3E}">
        <p14:creationId xmlns:p14="http://schemas.microsoft.com/office/powerpoint/2010/main" val="3376805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Indiferentes # orantes</a:t>
            </a:r>
            <a:endParaRPr lang="es-ES" dirty="0"/>
          </a:p>
        </p:txBody>
      </p:sp>
      <p:sp>
        <p:nvSpPr>
          <p:cNvPr id="7" name="Marcador de contenido 6"/>
          <p:cNvSpPr>
            <a:spLocks noGrp="1"/>
          </p:cNvSpPr>
          <p:nvPr>
            <p:ph sz="quarter" idx="16"/>
          </p:nvPr>
        </p:nvSpPr>
        <p:spPr>
          <a:xfrm>
            <a:off x="539552" y="2636912"/>
            <a:ext cx="8425482" cy="3960440"/>
          </a:xfrm>
        </p:spPr>
        <p:txBody>
          <a:bodyPr>
            <a:normAutofit fontScale="85000" lnSpcReduction="20000"/>
          </a:bodyPr>
          <a:lstStyle/>
          <a:p>
            <a:pPr>
              <a:lnSpc>
                <a:spcPct val="120000"/>
              </a:lnSpc>
              <a:spcBef>
                <a:spcPts val="1200"/>
              </a:spcBef>
              <a:spcAft>
                <a:spcPts val="0"/>
              </a:spcAft>
            </a:pPr>
            <a:r>
              <a:rPr lang="es-VE" dirty="0" smtClean="0"/>
              <a:t>También </a:t>
            </a:r>
            <a:r>
              <a:rPr lang="es-VE" dirty="0"/>
              <a:t>como individuos tenemos la tentación de la indiferencia. Estamos saturados de noticias e imágenes tremendas que nos narran el sufrimiento humano y, al mismo tiempo, sentimos toda nuestra incapacidad para intervenir. ¿Qué podemos hacer para no dejarnos absorber por esta espiral de horror y de impotencia?</a:t>
            </a:r>
          </a:p>
          <a:p>
            <a:pPr>
              <a:lnSpc>
                <a:spcPct val="120000"/>
              </a:lnSpc>
              <a:spcBef>
                <a:spcPts val="1200"/>
              </a:spcBef>
              <a:spcAft>
                <a:spcPts val="0"/>
              </a:spcAft>
            </a:pPr>
            <a:r>
              <a:rPr lang="es-VE" dirty="0"/>
              <a:t>ORAR en la comunión de la Iglesia terrenal y celestial. No olvidemos la fuerza de la oración de tantas personas. </a:t>
            </a:r>
            <a:endParaRPr lang="es-VE" dirty="0" smtClean="0"/>
          </a:p>
          <a:p>
            <a:pPr>
              <a:lnSpc>
                <a:spcPct val="120000"/>
              </a:lnSpc>
              <a:spcBef>
                <a:spcPts val="1200"/>
              </a:spcBef>
              <a:spcAft>
                <a:spcPts val="0"/>
              </a:spcAft>
            </a:pPr>
            <a:r>
              <a:rPr lang="es-VE" dirty="0" smtClean="0"/>
              <a:t>La </a:t>
            </a:r>
            <a:r>
              <a:rPr lang="es-VE" dirty="0"/>
              <a:t>iniciativa 24 horas para el Señor, que deseo que se celebre en toda la Iglesia —también a nivel diocesano—, en los días 13 y 14 de marzo, es expresión de esta necesidad de la oración</a:t>
            </a:r>
            <a:r>
              <a:rPr lang="es-VE" dirty="0" smtClean="0"/>
              <a:t>.</a:t>
            </a:r>
            <a:endParaRPr lang="es-VE" dirty="0"/>
          </a:p>
        </p:txBody>
      </p:sp>
      <p:pic>
        <p:nvPicPr>
          <p:cNvPr id="12" name="Picture 2" descr="http://www.revistaecclesia.com/wp-content/uploads/2013/10/papa-francisco-rosario1.jpg"/>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t="10921" b="10921"/>
          <a:stretch/>
        </p:blipFill>
        <p:spPr bwMode="auto">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8" name="Marcador de fecha 7"/>
          <p:cNvSpPr>
            <a:spLocks noGrp="1"/>
          </p:cNvSpPr>
          <p:nvPr>
            <p:ph type="dt" sz="half" idx="10"/>
          </p:nvPr>
        </p:nvSpPr>
        <p:spPr/>
        <p:txBody>
          <a:bodyPr/>
          <a:lstStyle/>
          <a:p>
            <a:fld id="{9F02CB73-958F-EB48-963E-E22043B994CC}" type="datetime1">
              <a:rPr lang="es-EC" smtClean="0"/>
              <a:t>21/3/15</a:t>
            </a:fld>
            <a:endParaRPr lang="en-US" dirty="0"/>
          </a:p>
        </p:txBody>
      </p:sp>
      <p:sp>
        <p:nvSpPr>
          <p:cNvPr id="13" name="Marcador de número de diapositiva 12"/>
          <p:cNvSpPr>
            <a:spLocks noGrp="1"/>
          </p:cNvSpPr>
          <p:nvPr>
            <p:ph type="sldNum" sz="quarter" idx="12"/>
          </p:nvPr>
        </p:nvSpPr>
        <p:spPr/>
        <p:txBody>
          <a:bodyPr/>
          <a:lstStyle/>
          <a:p>
            <a:fld id="{BA9B540C-44DA-4F69-89C9-7C84606640D3}" type="slidenum">
              <a:rPr lang="en-US" smtClean="0"/>
              <a:pPr/>
              <a:t>13</a:t>
            </a:fld>
            <a:endParaRPr lang="en-US" dirty="0"/>
          </a:p>
        </p:txBody>
      </p:sp>
    </p:spTree>
    <p:extLst>
      <p:ext uri="{BB962C8B-B14F-4D97-AF65-F5344CB8AC3E}">
        <p14:creationId xmlns:p14="http://schemas.microsoft.com/office/powerpoint/2010/main" val="1432879952"/>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Solidaridad con el otro</a:t>
            </a:r>
            <a:endParaRPr lang="es-ES" dirty="0"/>
          </a:p>
        </p:txBody>
      </p:sp>
      <p:sp>
        <p:nvSpPr>
          <p:cNvPr id="6" name="Marcador de contenido 5"/>
          <p:cNvSpPr>
            <a:spLocks noGrp="1"/>
          </p:cNvSpPr>
          <p:nvPr>
            <p:ph sz="quarter" idx="16"/>
          </p:nvPr>
        </p:nvSpPr>
        <p:spPr>
          <a:xfrm>
            <a:off x="179512" y="2708920"/>
            <a:ext cx="8713514" cy="3960440"/>
          </a:xfrm>
        </p:spPr>
        <p:txBody>
          <a:bodyPr>
            <a:normAutofit fontScale="85000" lnSpcReduction="20000"/>
          </a:bodyPr>
          <a:lstStyle/>
          <a:p>
            <a:pPr>
              <a:lnSpc>
                <a:spcPct val="110000"/>
              </a:lnSpc>
              <a:spcBef>
                <a:spcPts val="1200"/>
              </a:spcBef>
              <a:spcAft>
                <a:spcPts val="0"/>
              </a:spcAft>
            </a:pPr>
            <a:r>
              <a:rPr lang="es-VE" dirty="0"/>
              <a:t>AYUDAR con gestos de caridad, llegando tanto a las personas cercanas como a las lejanas, gracias a los numerosos organismos de caridad de la Iglesia. La Cuaresma es un tiempo propicio para mostrar interés por el otro, con un signo concreto, aunque sea pequeño, de nuestra participación en la misma humanidad.</a:t>
            </a:r>
          </a:p>
          <a:p>
            <a:pPr algn="just">
              <a:lnSpc>
                <a:spcPct val="110000"/>
              </a:lnSpc>
              <a:spcBef>
                <a:spcPts val="1200"/>
              </a:spcBef>
              <a:spcAft>
                <a:spcPts val="0"/>
              </a:spcAft>
            </a:pPr>
            <a:r>
              <a:rPr lang="es-VE" dirty="0"/>
              <a:t>SUFRIR CON EL OTRO constituye un llamado a la conversión, porque la necesidad del hermano me recuerda la fragilidad de mi vida, mi dependencia de Dios y de los hermanos. Si pedimos humildemente la gracia de Dios y aceptamos los límites de nuestras posibilidades, confiaremos en las infinitas posibilidades que nos reserva el amor de Dios. Y podremos resistir a la tentación diabólica que nos hace creer que nosotros solos podemos salvar al mundo y a nosotros mismos</a:t>
            </a:r>
            <a:r>
              <a:rPr lang="es-VE" dirty="0" smtClean="0"/>
              <a:t>.</a:t>
            </a:r>
            <a:endParaRPr lang="es-VE" dirty="0"/>
          </a:p>
        </p:txBody>
      </p:sp>
      <p:pic>
        <p:nvPicPr>
          <p:cNvPr id="10" name="Picture 2" descr="http://filosofia.laguia2000.com/wp-content/uploads/2013/06/compasi%C3%B3n.jpg"/>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33934" b="33934"/>
          <a:stretch>
            <a:fillRect/>
          </a:stretch>
        </p:blipFill>
        <p:spPr bwMode="auto">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7" name="Marcador de fecha 6"/>
          <p:cNvSpPr>
            <a:spLocks noGrp="1"/>
          </p:cNvSpPr>
          <p:nvPr>
            <p:ph type="dt" sz="half" idx="10"/>
          </p:nvPr>
        </p:nvSpPr>
        <p:spPr/>
        <p:txBody>
          <a:bodyPr/>
          <a:lstStyle/>
          <a:p>
            <a:fld id="{D6ED581F-57A5-0A47-AF59-4D5E641F4A3F}" type="datetime1">
              <a:rPr lang="es-EC" smtClean="0"/>
              <a:t>21/3/15</a:t>
            </a:fld>
            <a:endParaRPr lang="en-US" dirty="0"/>
          </a:p>
        </p:txBody>
      </p:sp>
      <p:sp>
        <p:nvSpPr>
          <p:cNvPr id="8" name="Marcador de número de diapositiva 7"/>
          <p:cNvSpPr>
            <a:spLocks noGrp="1"/>
          </p:cNvSpPr>
          <p:nvPr>
            <p:ph type="sldNum" sz="quarter" idx="12"/>
          </p:nvPr>
        </p:nvSpPr>
        <p:spPr/>
        <p:txBody>
          <a:bodyPr/>
          <a:lstStyle/>
          <a:p>
            <a:fld id="{BA9B540C-44DA-4F69-89C9-7C84606640D3}" type="slidenum">
              <a:rPr lang="en-US" smtClean="0"/>
              <a:pPr/>
              <a:t>14</a:t>
            </a:fld>
            <a:endParaRPr lang="en-US" dirty="0"/>
          </a:p>
        </p:txBody>
      </p:sp>
    </p:spTree>
    <p:extLst>
      <p:ext uri="{BB962C8B-B14F-4D97-AF65-F5344CB8AC3E}">
        <p14:creationId xmlns:p14="http://schemas.microsoft.com/office/powerpoint/2010/main" val="227991004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smtClean="0"/>
              <a:t>Corazón misericordioso</a:t>
            </a:r>
            <a:endParaRPr lang="es-ES" dirty="0"/>
          </a:p>
        </p:txBody>
      </p:sp>
      <p:sp>
        <p:nvSpPr>
          <p:cNvPr id="6" name="Marcador de contenido 5"/>
          <p:cNvSpPr>
            <a:spLocks noGrp="1"/>
          </p:cNvSpPr>
          <p:nvPr>
            <p:ph sz="quarter" idx="16"/>
          </p:nvPr>
        </p:nvSpPr>
        <p:spPr>
          <a:xfrm>
            <a:off x="611560" y="2636912"/>
            <a:ext cx="8281466" cy="3960440"/>
          </a:xfrm>
        </p:spPr>
        <p:txBody>
          <a:bodyPr>
            <a:normAutofit fontScale="85000" lnSpcReduction="10000"/>
          </a:bodyPr>
          <a:lstStyle/>
          <a:p>
            <a:pPr>
              <a:lnSpc>
                <a:spcPct val="110000"/>
              </a:lnSpc>
              <a:spcBef>
                <a:spcPts val="1200"/>
              </a:spcBef>
              <a:spcAft>
                <a:spcPts val="0"/>
              </a:spcAft>
            </a:pPr>
            <a:r>
              <a:rPr lang="es-VE" dirty="0"/>
              <a:t>Para superar la indiferencia y nuestras pretensiones de omnipotencia, quiero pedir a todos que este tiempo de Cuaresma se viva como un camino de formación del corazón, como dijo Benedicto XVI (Ct. enc. Deus caritas est, 31). </a:t>
            </a:r>
            <a:endParaRPr lang="es-VE" dirty="0" smtClean="0"/>
          </a:p>
          <a:p>
            <a:pPr>
              <a:lnSpc>
                <a:spcPct val="110000"/>
              </a:lnSpc>
              <a:spcBef>
                <a:spcPts val="1200"/>
              </a:spcBef>
              <a:spcAft>
                <a:spcPts val="0"/>
              </a:spcAft>
            </a:pPr>
            <a:r>
              <a:rPr lang="es-VE" dirty="0" smtClean="0"/>
              <a:t>Tener </a:t>
            </a:r>
            <a:r>
              <a:rPr lang="es-VE" dirty="0"/>
              <a:t>un corazón misericordioso no significa tener un corazón débil. Quien desea ser misericordioso necesita un corazón fuerte, firme, cerrado al tentador, pero abierto a Dios. Un corazón que se deje impregnar por el Espíritu y guiar por los caminos del amor que nos llevan a los hermanos y hermanas. </a:t>
            </a:r>
            <a:endParaRPr lang="es-VE" dirty="0" smtClean="0"/>
          </a:p>
          <a:p>
            <a:pPr>
              <a:lnSpc>
                <a:spcPct val="110000"/>
              </a:lnSpc>
              <a:spcBef>
                <a:spcPts val="1200"/>
              </a:spcBef>
              <a:spcAft>
                <a:spcPts val="0"/>
              </a:spcAft>
            </a:pPr>
            <a:r>
              <a:rPr lang="es-VE" dirty="0" smtClean="0"/>
              <a:t>En </a:t>
            </a:r>
            <a:r>
              <a:rPr lang="es-VE" dirty="0"/>
              <a:t>definitiva, un corazón pobre, que conoce sus propias pobrezas y lo da todo por el otro.</a:t>
            </a:r>
          </a:p>
        </p:txBody>
      </p:sp>
      <p:pic>
        <p:nvPicPr>
          <p:cNvPr id="9" name="Picture 4" descr="http://www.palabranueva.net/newPage/images/stories/2015_01/2religion/banner-papa.jpg"/>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14750" r="14750"/>
          <a:stretch>
            <a:fillRect/>
          </a:stretch>
        </p:blipFill>
        <p:spPr bwMode="auto">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7" name="Marcador de fecha 6"/>
          <p:cNvSpPr>
            <a:spLocks noGrp="1"/>
          </p:cNvSpPr>
          <p:nvPr>
            <p:ph type="dt" sz="half" idx="10"/>
          </p:nvPr>
        </p:nvSpPr>
        <p:spPr/>
        <p:txBody>
          <a:bodyPr/>
          <a:lstStyle/>
          <a:p>
            <a:fld id="{E7DAF75E-169A-5E4F-8F3D-EED18E5953A9}" type="datetime1">
              <a:rPr lang="es-EC" smtClean="0"/>
              <a:t>21/3/15</a:t>
            </a:fld>
            <a:endParaRPr lang="en-US" dirty="0"/>
          </a:p>
        </p:txBody>
      </p:sp>
      <p:sp>
        <p:nvSpPr>
          <p:cNvPr id="8" name="Marcador de número de diapositiva 7"/>
          <p:cNvSpPr>
            <a:spLocks noGrp="1"/>
          </p:cNvSpPr>
          <p:nvPr>
            <p:ph type="sldNum" sz="quarter" idx="12"/>
          </p:nvPr>
        </p:nvSpPr>
        <p:spPr/>
        <p:txBody>
          <a:bodyPr/>
          <a:lstStyle/>
          <a:p>
            <a:fld id="{BA9B540C-44DA-4F69-89C9-7C84606640D3}" type="slidenum">
              <a:rPr lang="en-US" smtClean="0"/>
              <a:pPr/>
              <a:t>15</a:t>
            </a:fld>
            <a:endParaRPr lang="en-US" dirty="0"/>
          </a:p>
        </p:txBody>
      </p:sp>
    </p:spTree>
    <p:extLst>
      <p:ext uri="{BB962C8B-B14F-4D97-AF65-F5344CB8AC3E}">
        <p14:creationId xmlns:p14="http://schemas.microsoft.com/office/powerpoint/2010/main" val="352099389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6"/>
          </p:nvPr>
        </p:nvSpPr>
        <p:spPr/>
        <p:txBody>
          <a:bodyPr/>
          <a:lstStyle/>
          <a:p>
            <a:pPr algn="just">
              <a:spcBef>
                <a:spcPts val="1200"/>
              </a:spcBef>
              <a:spcAft>
                <a:spcPts val="0"/>
              </a:spcAft>
            </a:pPr>
            <a:r>
              <a:rPr lang="es-VE" dirty="0"/>
              <a:t>"Fac cor nostrum secundum Cor tuum": </a:t>
            </a:r>
            <a:r>
              <a:rPr lang="es-VE" i="1" dirty="0"/>
              <a:t>"Haz nuestro corazón semejante al tuyo"</a:t>
            </a:r>
            <a:r>
              <a:rPr lang="es-VE" dirty="0"/>
              <a:t> (Súplica de las Letanías al Sagrado Corazón de Jesús). </a:t>
            </a:r>
          </a:p>
          <a:p>
            <a:pPr algn="just">
              <a:spcBef>
                <a:spcPts val="1200"/>
              </a:spcBef>
              <a:spcAft>
                <a:spcPts val="0"/>
              </a:spcAft>
            </a:pPr>
            <a:r>
              <a:rPr lang="es-VE" dirty="0"/>
              <a:t>De ese modo tendremos un corazón fuerte y misericordioso, vigilante y generoso, que no se deje encerrar en sí mismo y no caiga en el vértigo de la globalización de la indiferencia.</a:t>
            </a:r>
          </a:p>
          <a:p>
            <a:pPr algn="just">
              <a:spcBef>
                <a:spcPts val="1200"/>
              </a:spcBef>
              <a:spcAft>
                <a:spcPts val="0"/>
              </a:spcAft>
            </a:pPr>
            <a:endParaRPr lang="es-VE" dirty="0"/>
          </a:p>
          <a:p>
            <a:pPr>
              <a:spcBef>
                <a:spcPts val="1200"/>
              </a:spcBef>
            </a:pPr>
            <a:endParaRPr lang="es-ES" dirty="0"/>
          </a:p>
        </p:txBody>
      </p:sp>
      <p:sp>
        <p:nvSpPr>
          <p:cNvPr id="4" name="Título 3"/>
          <p:cNvSpPr>
            <a:spLocks noGrp="1"/>
          </p:cNvSpPr>
          <p:nvPr>
            <p:ph type="title"/>
          </p:nvPr>
        </p:nvSpPr>
        <p:spPr/>
        <p:txBody>
          <a:bodyPr/>
          <a:lstStyle/>
          <a:p>
            <a:r>
              <a:rPr lang="es-ES" dirty="0" smtClean="0"/>
              <a:t>Corazón semejante al tuyo</a:t>
            </a:r>
            <a:endParaRPr lang="es-ES" dirty="0"/>
          </a:p>
        </p:txBody>
      </p:sp>
      <p:pic>
        <p:nvPicPr>
          <p:cNvPr id="5" name="Picture 2" descr="http://www.trigosanto.com/wp-content/uploads/2012/03/mas-alla-mera-compasion-L-rEMCzW.jpeg"/>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t="12803" b="12803"/>
          <a:stretch/>
        </p:blipFill>
        <p:spPr bwMode="auto">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6" name="Marcador de fecha 5"/>
          <p:cNvSpPr>
            <a:spLocks noGrp="1"/>
          </p:cNvSpPr>
          <p:nvPr>
            <p:ph type="dt" sz="half" idx="10"/>
          </p:nvPr>
        </p:nvSpPr>
        <p:spPr/>
        <p:txBody>
          <a:bodyPr/>
          <a:lstStyle/>
          <a:p>
            <a:fld id="{89C6430A-3288-974D-B50D-3CCDA999A1A9}" type="datetime1">
              <a:rPr lang="es-EC" smtClean="0"/>
              <a:t>21/3/15</a:t>
            </a:fld>
            <a:endParaRPr lang="en-US" dirty="0"/>
          </a:p>
        </p:txBody>
      </p:sp>
      <p:sp>
        <p:nvSpPr>
          <p:cNvPr id="7" name="Marcador de número de diapositiva 6"/>
          <p:cNvSpPr>
            <a:spLocks noGrp="1"/>
          </p:cNvSpPr>
          <p:nvPr>
            <p:ph type="sldNum" sz="quarter" idx="12"/>
          </p:nvPr>
        </p:nvSpPr>
        <p:spPr/>
        <p:txBody>
          <a:bodyPr/>
          <a:lstStyle/>
          <a:p>
            <a:fld id="{BA9B540C-44DA-4F69-89C9-7C84606640D3}" type="slidenum">
              <a:rPr lang="en-US" smtClean="0"/>
              <a:pPr/>
              <a:t>16</a:t>
            </a:fld>
            <a:endParaRPr lang="en-US" dirty="0"/>
          </a:p>
        </p:txBody>
      </p:sp>
    </p:spTree>
    <p:extLst>
      <p:ext uri="{BB962C8B-B14F-4D97-AF65-F5344CB8AC3E}">
        <p14:creationId xmlns:p14="http://schemas.microsoft.com/office/powerpoint/2010/main" val="694948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6"/>
          </p:nvPr>
        </p:nvSpPr>
        <p:spPr/>
        <p:txBody>
          <a:bodyPr>
            <a:normAutofit/>
          </a:bodyPr>
          <a:lstStyle/>
          <a:p>
            <a:pPr lvl="0" algn="just">
              <a:spcBef>
                <a:spcPts val="1200"/>
              </a:spcBef>
              <a:spcAft>
                <a:spcPts val="0"/>
              </a:spcAft>
            </a:pPr>
            <a:r>
              <a:rPr lang="es-VE" dirty="0" smtClean="0"/>
              <a:t>Aseguro mi oración para que todo creyente y toda comunidad eclesial recorra provechosamente el itinerario cuaresmal, y les pido que recen por mí. </a:t>
            </a:r>
          </a:p>
          <a:p>
            <a:pPr lvl="0" algn="just">
              <a:spcBef>
                <a:spcPts val="1200"/>
              </a:spcBef>
              <a:spcAft>
                <a:spcPts val="0"/>
              </a:spcAft>
            </a:pPr>
            <a:r>
              <a:rPr lang="es-VE" dirty="0" smtClean="0"/>
              <a:t>Que </a:t>
            </a:r>
            <a:r>
              <a:rPr lang="es-VE" dirty="0"/>
              <a:t>el Señor los bendiga y la Virgen los guarde</a:t>
            </a:r>
            <a:r>
              <a:rPr lang="es-VE" dirty="0" smtClean="0"/>
              <a:t>.</a:t>
            </a:r>
          </a:p>
          <a:p>
            <a:pPr lvl="0" algn="just">
              <a:spcBef>
                <a:spcPts val="1200"/>
              </a:spcBef>
              <a:spcAft>
                <a:spcPts val="0"/>
              </a:spcAft>
            </a:pPr>
            <a:endParaRPr lang="es-VE" dirty="0" smtClean="0"/>
          </a:p>
          <a:p>
            <a:pPr lvl="0" algn="just">
              <a:spcBef>
                <a:spcPts val="1200"/>
              </a:spcBef>
              <a:spcAft>
                <a:spcPts val="0"/>
              </a:spcAft>
            </a:pPr>
            <a:endParaRPr lang="es-VE" dirty="0"/>
          </a:p>
          <a:p>
            <a:pPr marL="0" indent="0" algn="r">
              <a:spcBef>
                <a:spcPts val="1200"/>
              </a:spcBef>
              <a:spcAft>
                <a:spcPts val="0"/>
              </a:spcAft>
              <a:buNone/>
            </a:pPr>
            <a:r>
              <a:rPr lang="es-VE" sz="1600" dirty="0">
                <a:solidFill>
                  <a:schemeClr val="accent2"/>
                </a:solidFill>
              </a:rPr>
              <a:t>Vaticano, 4 de octubre de 2014</a:t>
            </a:r>
          </a:p>
          <a:p>
            <a:pPr marL="0" indent="0" algn="r">
              <a:spcBef>
                <a:spcPts val="1200"/>
              </a:spcBef>
              <a:spcAft>
                <a:spcPts val="0"/>
              </a:spcAft>
              <a:buNone/>
            </a:pPr>
            <a:r>
              <a:rPr lang="es-VE" sz="1600" dirty="0">
                <a:solidFill>
                  <a:schemeClr val="accent2"/>
                </a:solidFill>
              </a:rPr>
              <a:t>Fiesta de san Francisco de Asís</a:t>
            </a:r>
          </a:p>
          <a:p>
            <a:pPr marL="0" indent="0" algn="just">
              <a:spcBef>
                <a:spcPts val="1200"/>
              </a:spcBef>
              <a:spcAft>
                <a:spcPts val="0"/>
              </a:spcAft>
              <a:buNone/>
            </a:pPr>
            <a:endParaRPr lang="es-VE" dirty="0"/>
          </a:p>
          <a:p>
            <a:pPr marL="0" indent="0" algn="just">
              <a:spcBef>
                <a:spcPts val="1200"/>
              </a:spcBef>
              <a:spcAft>
                <a:spcPts val="0"/>
              </a:spcAft>
              <a:buNone/>
            </a:pPr>
            <a:endParaRPr lang="es-VE" dirty="0"/>
          </a:p>
          <a:p>
            <a:pPr marL="0" indent="0">
              <a:spcBef>
                <a:spcPts val="1200"/>
              </a:spcBef>
              <a:spcAft>
                <a:spcPts val="0"/>
              </a:spcAft>
              <a:buNone/>
            </a:pPr>
            <a:endParaRPr lang="en-US" altLang="es-VE" dirty="0"/>
          </a:p>
          <a:p>
            <a:pPr>
              <a:spcBef>
                <a:spcPts val="1200"/>
              </a:spcBef>
              <a:spcAft>
                <a:spcPts val="0"/>
              </a:spcAft>
            </a:pPr>
            <a:endParaRPr lang="es-ES" dirty="0"/>
          </a:p>
        </p:txBody>
      </p:sp>
      <p:sp>
        <p:nvSpPr>
          <p:cNvPr id="4" name="Título 3"/>
          <p:cNvSpPr>
            <a:spLocks noGrp="1"/>
          </p:cNvSpPr>
          <p:nvPr>
            <p:ph type="title"/>
          </p:nvPr>
        </p:nvSpPr>
        <p:spPr/>
        <p:txBody>
          <a:bodyPr/>
          <a:lstStyle/>
          <a:p>
            <a:r>
              <a:rPr lang="es-ES" dirty="0" smtClean="0"/>
              <a:t>Oremos juntos</a:t>
            </a:r>
            <a:endParaRPr lang="es-ES" dirty="0"/>
          </a:p>
        </p:txBody>
      </p:sp>
      <p:pic>
        <p:nvPicPr>
          <p:cNvPr id="5" name="Picture 2" descr="https://www.aciprensa.com/imagespp/CrucifijoCuaresma2015_DominioPublico.jpg"/>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5404" b="540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Marcador de fecha 5"/>
          <p:cNvSpPr>
            <a:spLocks noGrp="1"/>
          </p:cNvSpPr>
          <p:nvPr>
            <p:ph type="dt" sz="half" idx="10"/>
          </p:nvPr>
        </p:nvSpPr>
        <p:spPr/>
        <p:txBody>
          <a:bodyPr/>
          <a:lstStyle/>
          <a:p>
            <a:fld id="{3B30A654-72C8-2649-B5A1-91CBBC9AF065}" type="datetime1">
              <a:rPr lang="es-EC" smtClean="0"/>
              <a:t>21/3/15</a:t>
            </a:fld>
            <a:endParaRPr lang="en-US" dirty="0"/>
          </a:p>
        </p:txBody>
      </p:sp>
      <p:sp>
        <p:nvSpPr>
          <p:cNvPr id="7" name="Marcador de número de diapositiva 6"/>
          <p:cNvSpPr>
            <a:spLocks noGrp="1"/>
          </p:cNvSpPr>
          <p:nvPr>
            <p:ph type="sldNum" sz="quarter" idx="12"/>
          </p:nvPr>
        </p:nvSpPr>
        <p:spPr/>
        <p:txBody>
          <a:bodyPr/>
          <a:lstStyle/>
          <a:p>
            <a:fld id="{BA9B540C-44DA-4F69-89C9-7C84606640D3}" type="slidenum">
              <a:rPr lang="en-US" smtClean="0"/>
              <a:pPr/>
              <a:t>17</a:t>
            </a:fld>
            <a:endParaRPr lang="en-US" dirty="0"/>
          </a:p>
        </p:txBody>
      </p:sp>
    </p:spTree>
    <p:extLst>
      <p:ext uri="{BB962C8B-B14F-4D97-AF65-F5344CB8AC3E}">
        <p14:creationId xmlns:p14="http://schemas.microsoft.com/office/powerpoint/2010/main" val="2262356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sz="quarter" idx="16"/>
          </p:nvPr>
        </p:nvSpPr>
        <p:spPr>
          <a:xfrm>
            <a:off x="323528" y="2564904"/>
            <a:ext cx="8568952" cy="4104456"/>
          </a:xfrm>
        </p:spPr>
        <p:txBody>
          <a:bodyPr>
            <a:normAutofit fontScale="77500" lnSpcReduction="20000"/>
          </a:bodyPr>
          <a:lstStyle/>
          <a:p>
            <a:pPr algn="just">
              <a:lnSpc>
                <a:spcPct val="120000"/>
              </a:lnSpc>
              <a:spcBef>
                <a:spcPts val="600"/>
              </a:spcBef>
              <a:spcAft>
                <a:spcPts val="0"/>
              </a:spcAft>
            </a:pPr>
            <a:r>
              <a:rPr lang="es-VE" dirty="0"/>
              <a:t>La Cuaresma es un tiempo de renovación para la Iglesia, para las comunidades y para cada creyente. Pero sobre todo es un </a:t>
            </a:r>
            <a:r>
              <a:rPr lang="es-VE" i="1" dirty="0"/>
              <a:t>“tiempo de gracia”</a:t>
            </a:r>
            <a:r>
              <a:rPr lang="es-VE" dirty="0"/>
              <a:t> (2 Co 6,2). Dios no nos pide nada que no nos haya dado antes: </a:t>
            </a:r>
            <a:r>
              <a:rPr lang="es-VE" i="1" dirty="0"/>
              <a:t>«Nosotros amemos a Dios porque él nos amó primero» </a:t>
            </a:r>
            <a:r>
              <a:rPr lang="es-VE" dirty="0"/>
              <a:t>(1 Jn 4,19). </a:t>
            </a:r>
          </a:p>
          <a:p>
            <a:pPr algn="just">
              <a:lnSpc>
                <a:spcPct val="120000"/>
              </a:lnSpc>
              <a:spcBef>
                <a:spcPts val="600"/>
              </a:spcBef>
              <a:spcAft>
                <a:spcPts val="0"/>
              </a:spcAft>
            </a:pPr>
            <a:r>
              <a:rPr lang="es-VE" dirty="0"/>
              <a:t>Pero ocurre que cuando estamos bien y nos sentimos a gusto, nos olvidamos de los demás (Dios Padre nuinca), no nos interesan sus problemas, ni sus sufrimientos, ni las injusticias que padecen… </a:t>
            </a:r>
          </a:p>
          <a:p>
            <a:pPr algn="just">
              <a:lnSpc>
                <a:spcPct val="120000"/>
              </a:lnSpc>
              <a:spcBef>
                <a:spcPts val="600"/>
              </a:spcBef>
              <a:spcAft>
                <a:spcPts val="0"/>
              </a:spcAft>
            </a:pPr>
            <a:r>
              <a:rPr lang="es-VE" dirty="0"/>
              <a:t>Nuestro corazón cae en la indiferencia: yo estoy relativamente bien y a gusto, y me olvido de quienes no están bien. Esta actitud egoísta, de indiferencia, ha alcanzado hoy una dimensión mundial: globalización de la indiferencia. </a:t>
            </a:r>
          </a:p>
          <a:p>
            <a:pPr algn="just">
              <a:lnSpc>
                <a:spcPct val="120000"/>
              </a:lnSpc>
              <a:spcBef>
                <a:spcPts val="600"/>
              </a:spcBef>
              <a:spcAft>
                <a:spcPts val="0"/>
              </a:spcAft>
            </a:pPr>
            <a:r>
              <a:rPr lang="es-VE" dirty="0"/>
              <a:t>Es un malestar que tenemos que afrontar como cristianos.</a:t>
            </a:r>
            <a:endParaRPr lang="en-US" altLang="es-VE" dirty="0"/>
          </a:p>
        </p:txBody>
      </p:sp>
      <p:pic>
        <p:nvPicPr>
          <p:cNvPr id="9" name="Picture 7" descr="http://blog.cristianismeijusticia.net/wp-content/uploads/indiferencia1.jpg"/>
          <p:cNvPicPr>
            <a:picLocks noGrp="1" noChangeAspect="1" noChangeArrowheads="1"/>
          </p:cNvPicPr>
          <p:nvPr>
            <p:ph type="pic" sz="quarter" idx="13"/>
          </p:nvPr>
        </p:nvPicPr>
        <p:blipFill rotWithShape="1">
          <a:blip r:embed="rId3" cstate="print">
            <a:extLst>
              <a:ext uri="{28A0092B-C50C-407E-A947-70E740481C1C}">
                <a14:useLocalDpi xmlns:a14="http://schemas.microsoft.com/office/drawing/2010/main" val="0"/>
              </a:ext>
            </a:extLst>
          </a:blip>
          <a:srcRect t="448" b="44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Título 2"/>
          <p:cNvSpPr>
            <a:spLocks noGrp="1"/>
          </p:cNvSpPr>
          <p:nvPr>
            <p:ph type="title"/>
          </p:nvPr>
        </p:nvSpPr>
        <p:spPr/>
        <p:txBody>
          <a:bodyPr/>
          <a:lstStyle/>
          <a:p>
            <a:r>
              <a:rPr lang="es-ES" dirty="0" smtClean="0"/>
              <a:t>Tiempo de gracia</a:t>
            </a:r>
            <a:endParaRPr lang="es-ES" dirty="0"/>
          </a:p>
        </p:txBody>
      </p:sp>
      <p:sp>
        <p:nvSpPr>
          <p:cNvPr id="6" name="Marcador de fecha 5"/>
          <p:cNvSpPr>
            <a:spLocks noGrp="1"/>
          </p:cNvSpPr>
          <p:nvPr>
            <p:ph type="dt" sz="half" idx="10"/>
          </p:nvPr>
        </p:nvSpPr>
        <p:spPr/>
        <p:txBody>
          <a:bodyPr/>
          <a:lstStyle/>
          <a:p>
            <a:fld id="{EB183969-71C7-B24F-9E65-684049FAE53B}" type="datetime1">
              <a:rPr lang="es-EC" smtClean="0"/>
              <a:t>21/3/15</a:t>
            </a:fld>
            <a:endParaRPr lang="en-US" dirty="0"/>
          </a:p>
        </p:txBody>
      </p:sp>
      <p:sp>
        <p:nvSpPr>
          <p:cNvPr id="8" name="Marcador de número de diapositiva 7"/>
          <p:cNvSpPr>
            <a:spLocks noGrp="1"/>
          </p:cNvSpPr>
          <p:nvPr>
            <p:ph type="sldNum" sz="quarter" idx="12"/>
          </p:nvPr>
        </p:nvSpPr>
        <p:spPr/>
        <p:txBody>
          <a:bodyPr/>
          <a:lstStyle/>
          <a:p>
            <a:fld id="{BA9B540C-44DA-4F69-89C9-7C84606640D3}" type="slidenum">
              <a:rPr lang="en-US" smtClean="0"/>
              <a:pPr/>
              <a:t>2</a:t>
            </a:fld>
            <a:endParaRPr lang="en-US" dirty="0"/>
          </a:p>
        </p:txBody>
      </p:sp>
    </p:spTree>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sz="quarter" idx="16"/>
          </p:nvPr>
        </p:nvSpPr>
        <p:spPr>
          <a:xfrm>
            <a:off x="323528" y="2492896"/>
            <a:ext cx="8568952" cy="4104456"/>
          </a:xfrm>
        </p:spPr>
        <p:txBody>
          <a:bodyPr>
            <a:normAutofit fontScale="77500" lnSpcReduction="20000"/>
          </a:bodyPr>
          <a:lstStyle/>
          <a:p>
            <a:pPr>
              <a:lnSpc>
                <a:spcPct val="120000"/>
              </a:lnSpc>
              <a:spcBef>
                <a:spcPts val="600"/>
              </a:spcBef>
              <a:spcAft>
                <a:spcPts val="800"/>
              </a:spcAft>
            </a:pPr>
            <a:r>
              <a:rPr lang="es-VE" dirty="0"/>
              <a:t>Por eso, necesitamos oír en cada Cuaresma el grito de los profetas que levantan su voz y nos despiertan. Dios no es indiferente al mundo, sino que lo ama hasta el punto de dar a su Hijo por la salvación de cada hombre. En la encarnación, en la vida terrena, en la muerte y resurrección del Hijo de Dios, se abre definitivamente la puerta entre Dios y el hombre, entre el cielo y la tierra.</a:t>
            </a:r>
          </a:p>
          <a:p>
            <a:pPr algn="just">
              <a:lnSpc>
                <a:spcPct val="120000"/>
              </a:lnSpc>
              <a:spcBef>
                <a:spcPts val="600"/>
              </a:spcBef>
              <a:spcAft>
                <a:spcPts val="800"/>
              </a:spcAft>
            </a:pPr>
            <a:r>
              <a:rPr lang="es-VE" dirty="0"/>
              <a:t>Y la Iglesia es como la mano que tiene abierta esta puerta mediante la proclamación de la Palabra, la celebración de los sacramentos, el testimonio de la fe que actúa por la caridad (cf. Ga 5,6). Sin embargo, el mundo tiende a cerrarse en sí mismo y a cerrar la puerta a través de la cual Dios entra en el mundo y el mundo en Él. </a:t>
            </a:r>
          </a:p>
          <a:p>
            <a:pPr>
              <a:lnSpc>
                <a:spcPct val="120000"/>
              </a:lnSpc>
              <a:spcBef>
                <a:spcPts val="600"/>
              </a:spcBef>
              <a:spcAft>
                <a:spcPts val="800"/>
              </a:spcAft>
            </a:pPr>
            <a:r>
              <a:rPr lang="es-VE" dirty="0"/>
              <a:t>El pueblo de Dios tiene necesidad de RENOVACIÓN</a:t>
            </a:r>
          </a:p>
        </p:txBody>
      </p:sp>
      <p:pic>
        <p:nvPicPr>
          <p:cNvPr id="10" name="Picture 4" descr="http://2.bp.blogspot.com/_I-ex3WKGFKg/S97uLh0XC8I/AAAAAAAABBU/HqEYBNXGvLQ/s320/iglesiadonbosco.jpg"/>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31418" b="31418"/>
          <a:stretch>
            <a:fillRect/>
          </a:stretch>
        </p:blipFill>
        <p:spPr bwMode="auto">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11" name="Título 2"/>
          <p:cNvSpPr>
            <a:spLocks noGrp="1"/>
          </p:cNvSpPr>
          <p:nvPr>
            <p:ph type="title"/>
          </p:nvPr>
        </p:nvSpPr>
        <p:spPr>
          <a:xfrm>
            <a:off x="727965" y="1340768"/>
            <a:ext cx="7716837" cy="936105"/>
          </a:xfrm>
        </p:spPr>
        <p:txBody>
          <a:bodyPr/>
          <a:lstStyle/>
          <a:p>
            <a:r>
              <a:rPr lang="es-ES" dirty="0" smtClean="0"/>
              <a:t>Escuchar a los profetas</a:t>
            </a:r>
            <a:endParaRPr lang="es-ES" dirty="0"/>
          </a:p>
        </p:txBody>
      </p:sp>
      <p:sp>
        <p:nvSpPr>
          <p:cNvPr id="8" name="Marcador de fecha 7"/>
          <p:cNvSpPr>
            <a:spLocks noGrp="1"/>
          </p:cNvSpPr>
          <p:nvPr>
            <p:ph type="dt" sz="half" idx="10"/>
          </p:nvPr>
        </p:nvSpPr>
        <p:spPr/>
        <p:txBody>
          <a:bodyPr/>
          <a:lstStyle/>
          <a:p>
            <a:fld id="{2C71E630-CBDF-B34D-B09E-C25434DB0A5F}" type="datetime1">
              <a:rPr lang="es-EC" smtClean="0"/>
              <a:t>21/3/15</a:t>
            </a:fld>
            <a:endParaRPr lang="en-US" dirty="0"/>
          </a:p>
        </p:txBody>
      </p:sp>
      <p:sp>
        <p:nvSpPr>
          <p:cNvPr id="9" name="Marcador de número de diapositiva 8"/>
          <p:cNvSpPr>
            <a:spLocks noGrp="1"/>
          </p:cNvSpPr>
          <p:nvPr>
            <p:ph type="sldNum" sz="quarter" idx="12"/>
          </p:nvPr>
        </p:nvSpPr>
        <p:spPr/>
        <p:txBody>
          <a:bodyPr/>
          <a:lstStyle/>
          <a:p>
            <a:fld id="{BA9B540C-44DA-4F69-89C9-7C84606640D3}" type="slidenum">
              <a:rPr lang="en-US" smtClean="0"/>
              <a:pPr/>
              <a:t>3</a:t>
            </a:fld>
            <a:endParaRPr lang="en-US" dirty="0"/>
          </a:p>
        </p:txBody>
      </p:sp>
    </p:spTree>
    <p:extLst>
      <p:ext uri="{BB962C8B-B14F-4D97-AF65-F5344CB8AC3E}">
        <p14:creationId xmlns:p14="http://schemas.microsoft.com/office/powerpoint/2010/main" val="65186006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p:cNvSpPr>
            <a:spLocks noGrp="1"/>
          </p:cNvSpPr>
          <p:nvPr>
            <p:ph type="body" idx="1"/>
          </p:nvPr>
        </p:nvSpPr>
        <p:spPr>
          <a:xfrm rot="21000000">
            <a:off x="50846" y="5376171"/>
            <a:ext cx="7747230" cy="977900"/>
          </a:xfrm>
        </p:spPr>
        <p:txBody>
          <a:bodyPr>
            <a:normAutofit/>
          </a:bodyPr>
          <a:lstStyle/>
          <a:p>
            <a:r>
              <a:rPr lang="es-VE" sz="2200" dirty="0" smtClean="0"/>
              <a:t>“Si </a:t>
            </a:r>
            <a:r>
              <a:rPr lang="es-VE" sz="2200" dirty="0"/>
              <a:t>un miembro sufre, todos sufren con </a:t>
            </a:r>
            <a:r>
              <a:rPr lang="es-VE" sz="2200" dirty="0" smtClean="0"/>
              <a:t>él” </a:t>
            </a:r>
            <a:r>
              <a:rPr lang="es-VE" sz="2200" dirty="0"/>
              <a:t>(1 Co 12,26) </a:t>
            </a:r>
          </a:p>
        </p:txBody>
      </p:sp>
      <p:sp>
        <p:nvSpPr>
          <p:cNvPr id="5" name="Título 4"/>
          <p:cNvSpPr>
            <a:spLocks noGrp="1"/>
          </p:cNvSpPr>
          <p:nvPr>
            <p:ph type="title"/>
          </p:nvPr>
        </p:nvSpPr>
        <p:spPr>
          <a:xfrm rot="21000000">
            <a:off x="578203" y="3391575"/>
            <a:ext cx="7622161" cy="1426790"/>
          </a:xfrm>
        </p:spPr>
        <p:txBody>
          <a:bodyPr/>
          <a:lstStyle/>
          <a:p>
            <a:pPr algn="ctr"/>
            <a:r>
              <a:rPr lang="es-ES" dirty="0" smtClean="0">
                <a:solidFill>
                  <a:schemeClr val="tx1"/>
                </a:solidFill>
              </a:rPr>
              <a:t>1. La Iglesia</a:t>
            </a:r>
            <a:endParaRPr lang="es-ES" dirty="0">
              <a:solidFill>
                <a:schemeClr val="tx1"/>
              </a:solidFill>
            </a:endParaRPr>
          </a:p>
        </p:txBody>
      </p:sp>
      <p:pic>
        <p:nvPicPr>
          <p:cNvPr id="4" name="Imagen 3" descr="FirmaPapaFrancisco.svg.png"/>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20987150">
            <a:off x="3466889" y="961296"/>
            <a:ext cx="5587308" cy="1359075"/>
          </a:xfrm>
          <a:prstGeom prst="rect">
            <a:avLst/>
          </a:prstGeom>
        </p:spPr>
      </p:pic>
    </p:spTree>
    <p:extLst>
      <p:ext uri="{BB962C8B-B14F-4D97-AF65-F5344CB8AC3E}">
        <p14:creationId xmlns:p14="http://schemas.microsoft.com/office/powerpoint/2010/main" val="768641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p:cNvSpPr>
            <a:spLocks noGrp="1"/>
          </p:cNvSpPr>
          <p:nvPr>
            <p:ph sz="quarter" idx="16"/>
          </p:nvPr>
        </p:nvSpPr>
        <p:spPr>
          <a:xfrm>
            <a:off x="323528" y="2708920"/>
            <a:ext cx="8569498" cy="3960440"/>
          </a:xfrm>
        </p:spPr>
        <p:txBody>
          <a:bodyPr>
            <a:normAutofit fontScale="85000" lnSpcReduction="10000"/>
          </a:bodyPr>
          <a:lstStyle/>
          <a:p>
            <a:pPr>
              <a:lnSpc>
                <a:spcPct val="120000"/>
              </a:lnSpc>
              <a:spcBef>
                <a:spcPts val="1200"/>
              </a:spcBef>
              <a:spcAft>
                <a:spcPts val="0"/>
              </a:spcAft>
            </a:pPr>
            <a:r>
              <a:rPr lang="es-VE" dirty="0" smtClean="0"/>
              <a:t>La </a:t>
            </a:r>
            <a:r>
              <a:rPr lang="es-VE" dirty="0"/>
              <a:t>caridad de Dios que rompe esa cerrazón mortal en sí mismos de la indiferencia, nos la ofrece la Iglesia. El cristiano </a:t>
            </a:r>
            <a:r>
              <a:rPr lang="es-VE" dirty="0" smtClean="0"/>
              <a:t>permite </a:t>
            </a:r>
            <a:r>
              <a:rPr lang="es-VE" dirty="0"/>
              <a:t>que Dios lo revista de su bondad y misericordia, que lo revista de Cristo, para llegar a ser como Él.</a:t>
            </a:r>
          </a:p>
          <a:p>
            <a:pPr>
              <a:lnSpc>
                <a:spcPct val="120000"/>
              </a:lnSpc>
              <a:spcBef>
                <a:spcPts val="1200"/>
              </a:spcBef>
              <a:spcAft>
                <a:spcPts val="0"/>
              </a:spcAft>
            </a:pPr>
            <a:r>
              <a:rPr lang="es-VE" dirty="0"/>
              <a:t>Nos lo recuerda la liturgia del Jueves Santo con el rito del lavatorio de los pies. Pedro no quería que Jesús le lavase los pies, pero después entendió que Jesús no quería ser sólo un ejemplo de cómo debemos lavarnos los pies unos a otros. Este servicio sólo lo puede hacer quien antes se ha dejado lavar los pies por Cristo. Sólo éstos tienen "parte" con Él (Jn 13,8) y así pueden servir al hombre</a:t>
            </a:r>
            <a:r>
              <a:rPr lang="es-VE" dirty="0" smtClean="0"/>
              <a:t>.</a:t>
            </a:r>
            <a:endParaRPr lang="es-VE" dirty="0"/>
          </a:p>
        </p:txBody>
      </p:sp>
      <p:pic>
        <p:nvPicPr>
          <p:cNvPr id="12" name="Picture 4" descr="http://2.bp.blogspot.com/_zheMIJGWnC0/R9dqnApslXI/AAAAAAAABm4/VkHeBqkHoeg/s320/Lavat.+pies+09.jpg"/>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28116" b="2811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9" name="Título 8"/>
          <p:cNvSpPr>
            <a:spLocks noGrp="1"/>
          </p:cNvSpPr>
          <p:nvPr>
            <p:ph type="title"/>
          </p:nvPr>
        </p:nvSpPr>
        <p:spPr/>
        <p:txBody>
          <a:bodyPr/>
          <a:lstStyle/>
          <a:p>
            <a:r>
              <a:rPr lang="es-ES" dirty="0" smtClean="0"/>
              <a:t>Caridad y servicio</a:t>
            </a:r>
            <a:endParaRPr lang="es-ES" dirty="0"/>
          </a:p>
        </p:txBody>
      </p:sp>
      <p:sp>
        <p:nvSpPr>
          <p:cNvPr id="10" name="Marcador de fecha 9"/>
          <p:cNvSpPr>
            <a:spLocks noGrp="1"/>
          </p:cNvSpPr>
          <p:nvPr>
            <p:ph type="dt" sz="half" idx="10"/>
          </p:nvPr>
        </p:nvSpPr>
        <p:spPr/>
        <p:txBody>
          <a:bodyPr/>
          <a:lstStyle/>
          <a:p>
            <a:fld id="{D86FB26C-542D-8143-95EF-D32692D3180D}" type="datetime1">
              <a:rPr lang="es-EC" smtClean="0"/>
              <a:t>21/3/15</a:t>
            </a:fld>
            <a:endParaRPr lang="en-US" dirty="0"/>
          </a:p>
        </p:txBody>
      </p:sp>
      <p:sp>
        <p:nvSpPr>
          <p:cNvPr id="13" name="Marcador de número de diapositiva 12"/>
          <p:cNvSpPr>
            <a:spLocks noGrp="1"/>
          </p:cNvSpPr>
          <p:nvPr>
            <p:ph type="sldNum" sz="quarter" idx="12"/>
          </p:nvPr>
        </p:nvSpPr>
        <p:spPr/>
        <p:txBody>
          <a:bodyPr/>
          <a:lstStyle/>
          <a:p>
            <a:fld id="{BA9B540C-44DA-4F69-89C9-7C84606640D3}" type="slidenum">
              <a:rPr lang="en-US" smtClean="0"/>
              <a:pPr/>
              <a:t>5</a:t>
            </a:fld>
            <a:endParaRPr lang="en-US" dirty="0"/>
          </a:p>
        </p:txBody>
      </p:sp>
    </p:spTree>
    <p:extLst>
      <p:ext uri="{BB962C8B-B14F-4D97-AF65-F5344CB8AC3E}">
        <p14:creationId xmlns:p14="http://schemas.microsoft.com/office/powerpoint/2010/main" val="295033464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Indiferencia # servicio</a:t>
            </a:r>
            <a:endParaRPr lang="es-ES" dirty="0"/>
          </a:p>
        </p:txBody>
      </p:sp>
      <p:sp>
        <p:nvSpPr>
          <p:cNvPr id="5" name="Marcador de contenido 4"/>
          <p:cNvSpPr>
            <a:spLocks noGrp="1"/>
          </p:cNvSpPr>
          <p:nvPr>
            <p:ph sz="quarter" idx="16"/>
          </p:nvPr>
        </p:nvSpPr>
        <p:spPr>
          <a:xfrm>
            <a:off x="251520" y="2708920"/>
            <a:ext cx="8641506" cy="3960440"/>
          </a:xfrm>
        </p:spPr>
        <p:txBody>
          <a:bodyPr>
            <a:normAutofit fontScale="92500"/>
          </a:bodyPr>
          <a:lstStyle/>
          <a:p>
            <a:pPr>
              <a:lnSpc>
                <a:spcPct val="110000"/>
              </a:lnSpc>
              <a:spcBef>
                <a:spcPts val="1200"/>
              </a:spcBef>
              <a:spcAft>
                <a:spcPts val="0"/>
              </a:spcAft>
            </a:pPr>
            <a:r>
              <a:rPr lang="es-VE" dirty="0"/>
              <a:t>La Cuaresma es un tiempo propicio para dejarnos servir por Cristo y así llegar a ser como Él. </a:t>
            </a:r>
            <a:endParaRPr lang="es-VE" dirty="0" smtClean="0"/>
          </a:p>
          <a:p>
            <a:pPr>
              <a:lnSpc>
                <a:spcPct val="110000"/>
              </a:lnSpc>
              <a:spcBef>
                <a:spcPts val="1200"/>
              </a:spcBef>
              <a:spcAft>
                <a:spcPts val="0"/>
              </a:spcAft>
            </a:pPr>
            <a:r>
              <a:rPr lang="es-VE" dirty="0"/>
              <a:t>E</a:t>
            </a:r>
            <a:r>
              <a:rPr lang="es-VE" dirty="0" smtClean="0"/>
              <a:t>scuchamos </a:t>
            </a:r>
            <a:r>
              <a:rPr lang="es-VE" dirty="0"/>
              <a:t>la Palabra de Dios y cuando recibimos los sacramentos, en particular la Eucaristía. </a:t>
            </a:r>
            <a:endParaRPr lang="es-VE" dirty="0" smtClean="0"/>
          </a:p>
          <a:p>
            <a:pPr>
              <a:lnSpc>
                <a:spcPct val="110000"/>
              </a:lnSpc>
              <a:spcBef>
                <a:spcPts val="1200"/>
              </a:spcBef>
              <a:spcAft>
                <a:spcPts val="0"/>
              </a:spcAft>
            </a:pPr>
            <a:r>
              <a:rPr lang="es-VE" dirty="0" smtClean="0"/>
              <a:t>En </a:t>
            </a:r>
            <a:r>
              <a:rPr lang="es-VE" dirty="0"/>
              <a:t>él no hay lugar para la indiferencia, que tan a menudo parece tener tanto poder en nuestros corazones. </a:t>
            </a:r>
            <a:endParaRPr lang="es-VE" dirty="0" smtClean="0"/>
          </a:p>
          <a:p>
            <a:pPr>
              <a:lnSpc>
                <a:spcPct val="110000"/>
              </a:lnSpc>
              <a:spcBef>
                <a:spcPts val="1200"/>
              </a:spcBef>
              <a:spcAft>
                <a:spcPts val="0"/>
              </a:spcAft>
            </a:pPr>
            <a:r>
              <a:rPr lang="es-VE" dirty="0" smtClean="0"/>
              <a:t>se </a:t>
            </a:r>
            <a:r>
              <a:rPr lang="es-VE" dirty="0"/>
              <a:t>es indiferente hacia los demás. </a:t>
            </a:r>
            <a:r>
              <a:rPr lang="es-VE" i="1" dirty="0"/>
              <a:t>«Si un miembro sufre, todos sufren con él; y si un miembro es honrado, todos se alegran con él»</a:t>
            </a:r>
            <a:r>
              <a:rPr lang="es-VE" dirty="0"/>
              <a:t> (1 Co 12,26).</a:t>
            </a:r>
          </a:p>
          <a:p>
            <a:pPr>
              <a:lnSpc>
                <a:spcPct val="110000"/>
              </a:lnSpc>
              <a:spcBef>
                <a:spcPts val="1200"/>
              </a:spcBef>
              <a:spcAft>
                <a:spcPts val="0"/>
              </a:spcAft>
            </a:pPr>
            <a:endParaRPr lang="es-VE" dirty="0"/>
          </a:p>
          <a:p>
            <a:pPr>
              <a:lnSpc>
                <a:spcPct val="110000"/>
              </a:lnSpc>
              <a:spcBef>
                <a:spcPts val="1200"/>
              </a:spcBef>
              <a:spcAft>
                <a:spcPts val="0"/>
              </a:spcAft>
            </a:pPr>
            <a:endParaRPr lang="es-ES" dirty="0"/>
          </a:p>
        </p:txBody>
      </p:sp>
      <p:pic>
        <p:nvPicPr>
          <p:cNvPr id="9" name="Picture 2" descr="La_pasion_de_cristo"/>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32303" b="32303"/>
          <a:stretch>
            <a:fillRect/>
          </a:stretch>
        </p:blipFill>
        <p:spPr bwMode="auto">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6" name="Marcador de fecha 5"/>
          <p:cNvSpPr>
            <a:spLocks noGrp="1"/>
          </p:cNvSpPr>
          <p:nvPr>
            <p:ph type="dt" sz="half" idx="10"/>
          </p:nvPr>
        </p:nvSpPr>
        <p:spPr/>
        <p:txBody>
          <a:bodyPr/>
          <a:lstStyle/>
          <a:p>
            <a:fld id="{0CE98119-3193-9746-BF4B-4B91FE01A3D0}" type="datetime1">
              <a:rPr lang="es-EC" smtClean="0"/>
              <a:t>21/3/15</a:t>
            </a:fld>
            <a:endParaRPr lang="en-US" dirty="0"/>
          </a:p>
        </p:txBody>
      </p:sp>
      <p:sp>
        <p:nvSpPr>
          <p:cNvPr id="8" name="Marcador de número de diapositiva 7"/>
          <p:cNvSpPr>
            <a:spLocks noGrp="1"/>
          </p:cNvSpPr>
          <p:nvPr>
            <p:ph type="sldNum" sz="quarter" idx="12"/>
          </p:nvPr>
        </p:nvSpPr>
        <p:spPr/>
        <p:txBody>
          <a:bodyPr/>
          <a:lstStyle/>
          <a:p>
            <a:fld id="{BA9B540C-44DA-4F69-89C9-7C84606640D3}" type="slidenum">
              <a:rPr lang="en-US" smtClean="0"/>
              <a:pPr/>
              <a:t>6</a:t>
            </a:fld>
            <a:endParaRPr lang="en-US" dirty="0"/>
          </a:p>
        </p:txBody>
      </p:sp>
    </p:spTree>
    <p:extLst>
      <p:ext uri="{BB962C8B-B14F-4D97-AF65-F5344CB8AC3E}">
        <p14:creationId xmlns:p14="http://schemas.microsoft.com/office/powerpoint/2010/main" val="2855820995"/>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Comunión de los santos</a:t>
            </a:r>
            <a:endParaRPr lang="es-ES" dirty="0"/>
          </a:p>
        </p:txBody>
      </p:sp>
      <p:sp>
        <p:nvSpPr>
          <p:cNvPr id="6" name="Marcador de contenido 5"/>
          <p:cNvSpPr>
            <a:spLocks noGrp="1"/>
          </p:cNvSpPr>
          <p:nvPr>
            <p:ph sz="quarter" idx="16"/>
          </p:nvPr>
        </p:nvSpPr>
        <p:spPr>
          <a:xfrm>
            <a:off x="395536" y="2564904"/>
            <a:ext cx="8497490" cy="3960440"/>
          </a:xfrm>
        </p:spPr>
        <p:txBody>
          <a:bodyPr>
            <a:normAutofit fontScale="77500" lnSpcReduction="20000"/>
          </a:bodyPr>
          <a:lstStyle/>
          <a:p>
            <a:pPr>
              <a:lnSpc>
                <a:spcPct val="120000"/>
              </a:lnSpc>
              <a:spcBef>
                <a:spcPts val="1200"/>
              </a:spcBef>
              <a:spcAft>
                <a:spcPts val="0"/>
              </a:spcAft>
            </a:pPr>
            <a:r>
              <a:rPr lang="es-VE" dirty="0"/>
              <a:t>La Iglesia es </a:t>
            </a:r>
            <a:r>
              <a:rPr lang="es-VE" i="1" dirty="0"/>
              <a:t>communio sanctorum </a:t>
            </a:r>
            <a:r>
              <a:rPr lang="es-VE" dirty="0"/>
              <a:t>porque en ella participan los santos, pero a su vez porque es comunión de cosas santas: el amor de Dios que se nos reveló en Cristo y todos sus dones. </a:t>
            </a:r>
            <a:endParaRPr lang="es-VE" dirty="0" smtClean="0"/>
          </a:p>
          <a:p>
            <a:pPr>
              <a:lnSpc>
                <a:spcPct val="120000"/>
              </a:lnSpc>
              <a:spcBef>
                <a:spcPts val="1200"/>
              </a:spcBef>
              <a:spcAft>
                <a:spcPts val="0"/>
              </a:spcAft>
            </a:pPr>
            <a:r>
              <a:rPr lang="es-VE" dirty="0" smtClean="0"/>
              <a:t>Entre </a:t>
            </a:r>
            <a:r>
              <a:rPr lang="es-VE" dirty="0"/>
              <a:t>éstos está también la respuesta de cuantos se dejan tocar por ese amor. En esta </a:t>
            </a:r>
            <a:r>
              <a:rPr lang="es-VE" dirty="0" smtClean="0"/>
              <a:t>cosas </a:t>
            </a:r>
            <a:r>
              <a:rPr lang="es-VE" dirty="0"/>
              <a:t>santas, nadie posee sólo para sí mismo, sino que lo que </a:t>
            </a:r>
            <a:r>
              <a:rPr lang="es-VE" dirty="0" smtClean="0"/>
              <a:t>omunión </a:t>
            </a:r>
            <a:r>
              <a:rPr lang="es-VE" dirty="0"/>
              <a:t>de los santos y en esta participación en las </a:t>
            </a:r>
            <a:r>
              <a:rPr lang="es-VE" dirty="0" smtClean="0"/>
              <a:t>tiene </a:t>
            </a:r>
            <a:r>
              <a:rPr lang="es-VE" dirty="0"/>
              <a:t>es para todos. </a:t>
            </a:r>
            <a:endParaRPr lang="es-VE" dirty="0" smtClean="0"/>
          </a:p>
          <a:p>
            <a:pPr>
              <a:lnSpc>
                <a:spcPct val="120000"/>
              </a:lnSpc>
              <a:spcBef>
                <a:spcPts val="1200"/>
              </a:spcBef>
              <a:spcAft>
                <a:spcPts val="0"/>
              </a:spcAft>
            </a:pPr>
            <a:r>
              <a:rPr lang="es-VE" dirty="0" smtClean="0"/>
              <a:t>Y </a:t>
            </a:r>
            <a:r>
              <a:rPr lang="es-VE" dirty="0"/>
              <a:t>puesto que estamos unidos en Dios, podemos hacer algo también por quienes están lejos, por </a:t>
            </a:r>
            <a:r>
              <a:rPr lang="es-VE" dirty="0" smtClean="0"/>
              <a:t>aquéllos </a:t>
            </a:r>
            <a:r>
              <a:rPr lang="es-VE" dirty="0"/>
              <a:t>a quienes nunca podríamos llegar sólo con nuestras fuerzas, porque con ellos y por ellos rezamos a Dios para que todos nos abramos a su obra de salvación.</a:t>
            </a:r>
          </a:p>
          <a:p>
            <a:pPr>
              <a:lnSpc>
                <a:spcPct val="120000"/>
              </a:lnSpc>
              <a:spcBef>
                <a:spcPts val="1200"/>
              </a:spcBef>
              <a:spcAft>
                <a:spcPts val="0"/>
              </a:spcAft>
            </a:pPr>
            <a:endParaRPr lang="es-ES" dirty="0"/>
          </a:p>
        </p:txBody>
      </p:sp>
      <p:pic>
        <p:nvPicPr>
          <p:cNvPr id="9" name="Picture 2" descr="http://web.axelero.hu/kesz/jel/04_10/communio1.jpg"/>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3801" b="3801"/>
          <a:stretch>
            <a:fillRect/>
          </a:stretch>
        </p:blipFill>
        <p:spPr bwMode="auto">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7" name="Marcador de fecha 6"/>
          <p:cNvSpPr>
            <a:spLocks noGrp="1"/>
          </p:cNvSpPr>
          <p:nvPr>
            <p:ph type="dt" sz="half" idx="10"/>
          </p:nvPr>
        </p:nvSpPr>
        <p:spPr/>
        <p:txBody>
          <a:bodyPr/>
          <a:lstStyle/>
          <a:p>
            <a:fld id="{3A703BB2-E398-0B46-91E6-70B2F61885F1}" type="datetime1">
              <a:rPr lang="es-EC" smtClean="0"/>
              <a:t>21/3/15</a:t>
            </a:fld>
            <a:endParaRPr lang="en-US" dirty="0"/>
          </a:p>
        </p:txBody>
      </p:sp>
      <p:sp>
        <p:nvSpPr>
          <p:cNvPr id="8" name="Marcador de número de diapositiva 7"/>
          <p:cNvSpPr>
            <a:spLocks noGrp="1"/>
          </p:cNvSpPr>
          <p:nvPr>
            <p:ph type="sldNum" sz="quarter" idx="12"/>
          </p:nvPr>
        </p:nvSpPr>
        <p:spPr/>
        <p:txBody>
          <a:bodyPr/>
          <a:lstStyle/>
          <a:p>
            <a:fld id="{BA9B540C-44DA-4F69-89C9-7C84606640D3}" type="slidenum">
              <a:rPr lang="en-US" smtClean="0"/>
              <a:pPr/>
              <a:t>7</a:t>
            </a:fld>
            <a:endParaRPr lang="en-US" dirty="0"/>
          </a:p>
        </p:txBody>
      </p:sp>
    </p:spTree>
    <p:extLst>
      <p:ext uri="{BB962C8B-B14F-4D97-AF65-F5344CB8AC3E}">
        <p14:creationId xmlns:p14="http://schemas.microsoft.com/office/powerpoint/2010/main" val="1799005361"/>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5"/>
          <p:cNvSpPr>
            <a:spLocks noGrp="1"/>
          </p:cNvSpPr>
          <p:nvPr>
            <p:ph type="body" idx="1"/>
          </p:nvPr>
        </p:nvSpPr>
        <p:spPr/>
        <p:txBody>
          <a:bodyPr/>
          <a:lstStyle/>
          <a:p>
            <a:r>
              <a:rPr lang="es-ES" dirty="0" smtClean="0"/>
              <a:t>“¿Dónde está tu hermano? (</a:t>
            </a:r>
            <a:r>
              <a:rPr lang="es-ES" dirty="0" err="1" smtClean="0"/>
              <a:t>Gn</a:t>
            </a:r>
            <a:r>
              <a:rPr lang="es-ES" dirty="0" smtClean="0"/>
              <a:t> 4,9)</a:t>
            </a:r>
            <a:endParaRPr lang="es-ES" dirty="0"/>
          </a:p>
        </p:txBody>
      </p:sp>
      <p:sp>
        <p:nvSpPr>
          <p:cNvPr id="5" name="Título 4"/>
          <p:cNvSpPr>
            <a:spLocks noGrp="1"/>
          </p:cNvSpPr>
          <p:nvPr>
            <p:ph type="title"/>
          </p:nvPr>
        </p:nvSpPr>
        <p:spPr>
          <a:xfrm rot="21000000">
            <a:off x="136838" y="3403672"/>
            <a:ext cx="8359288" cy="1330868"/>
          </a:xfrm>
        </p:spPr>
        <p:txBody>
          <a:bodyPr/>
          <a:lstStyle/>
          <a:p>
            <a:r>
              <a:rPr lang="es-ES" sz="4400" dirty="0" smtClean="0">
                <a:solidFill>
                  <a:srgbClr val="FFFFFF"/>
                </a:solidFill>
              </a:rPr>
              <a:t>2. Parroquias y comunidades</a:t>
            </a:r>
            <a:endParaRPr lang="es-ES" sz="4400" dirty="0">
              <a:solidFill>
                <a:srgbClr val="FFFFFF"/>
              </a:solidFill>
            </a:endParaRPr>
          </a:p>
        </p:txBody>
      </p:sp>
      <p:pic>
        <p:nvPicPr>
          <p:cNvPr id="4" name="Imagen 3" descr="FirmaPapaFrancisco.svg.png"/>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rot="20987150">
            <a:off x="3466889" y="961296"/>
            <a:ext cx="5587308" cy="1359075"/>
          </a:xfrm>
          <a:prstGeom prst="rect">
            <a:avLst/>
          </a:prstGeom>
        </p:spPr>
      </p:pic>
    </p:spTree>
    <p:extLst>
      <p:ext uri="{BB962C8B-B14F-4D97-AF65-F5344CB8AC3E}">
        <p14:creationId xmlns:p14="http://schemas.microsoft.com/office/powerpoint/2010/main" val="350117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s-ES" dirty="0" smtClean="0"/>
              <a:t>¿Somos un cuerpo?</a:t>
            </a:r>
            <a:endParaRPr lang="es-ES" dirty="0"/>
          </a:p>
        </p:txBody>
      </p:sp>
      <p:sp>
        <p:nvSpPr>
          <p:cNvPr id="8" name="Marcador de contenido 7"/>
          <p:cNvSpPr>
            <a:spLocks noGrp="1"/>
          </p:cNvSpPr>
          <p:nvPr>
            <p:ph sz="quarter" idx="16"/>
          </p:nvPr>
        </p:nvSpPr>
        <p:spPr>
          <a:xfrm>
            <a:off x="395536" y="2636912"/>
            <a:ext cx="8497490" cy="3960440"/>
          </a:xfrm>
        </p:spPr>
        <p:txBody>
          <a:bodyPr>
            <a:normAutofit fontScale="92500" lnSpcReduction="20000"/>
          </a:bodyPr>
          <a:lstStyle/>
          <a:p>
            <a:pPr>
              <a:lnSpc>
                <a:spcPct val="110000"/>
              </a:lnSpc>
              <a:spcBef>
                <a:spcPts val="1200"/>
              </a:spcBef>
              <a:spcAft>
                <a:spcPts val="0"/>
              </a:spcAft>
            </a:pPr>
            <a:r>
              <a:rPr lang="es-VE" dirty="0"/>
              <a:t>Lo que hemos dicho para la Iglesia universal es necesario traducirlo en la vida de las parroquias y comunidades. </a:t>
            </a:r>
            <a:endParaRPr lang="es-VE" dirty="0" smtClean="0"/>
          </a:p>
          <a:p>
            <a:pPr>
              <a:lnSpc>
                <a:spcPct val="110000"/>
              </a:lnSpc>
              <a:spcBef>
                <a:spcPts val="1200"/>
              </a:spcBef>
              <a:spcAft>
                <a:spcPts val="0"/>
              </a:spcAft>
            </a:pPr>
            <a:r>
              <a:rPr lang="es-VE" dirty="0" smtClean="0"/>
              <a:t>En </a:t>
            </a:r>
            <a:r>
              <a:rPr lang="es-VE" dirty="0"/>
              <a:t>estas realidades eclesiales ¿se tiene la experiencia de que formamos parte de un solo cuerpo? ¿Un cuerpo que recibe y comparte lo que Dios quiere donar? ¿Un cuerpo que conoce a sus miembros más débiles, pobres y pequeños, y se hace cargo de ellos? </a:t>
            </a:r>
            <a:endParaRPr lang="es-VE" dirty="0" smtClean="0"/>
          </a:p>
          <a:p>
            <a:pPr>
              <a:lnSpc>
                <a:spcPct val="110000"/>
              </a:lnSpc>
              <a:spcBef>
                <a:spcPts val="1200"/>
              </a:spcBef>
              <a:spcAft>
                <a:spcPts val="0"/>
              </a:spcAft>
            </a:pPr>
            <a:r>
              <a:rPr lang="es-VE" dirty="0" smtClean="0"/>
              <a:t>¿</a:t>
            </a:r>
            <a:r>
              <a:rPr lang="es-VE" dirty="0"/>
              <a:t>O nos refugiamos en un amor universal que se compromete con los que están lejos en el mundo, pero olvida al Lázaro sentado delante de su propia puerta cerrada? (cf. Lc 16,19-31</a:t>
            </a:r>
            <a:r>
              <a:rPr lang="es-VE" dirty="0" smtClean="0"/>
              <a:t>)</a:t>
            </a:r>
            <a:r>
              <a:rPr lang="es-VE" dirty="0"/>
              <a:t>.</a:t>
            </a:r>
          </a:p>
        </p:txBody>
      </p:sp>
      <p:pic>
        <p:nvPicPr>
          <p:cNvPr id="12" name="Picture 2" descr="http://2.bp.blogspot.com/_7zTR2GzWO5Y/S-srNhcCnxI/AAAAAAAAFCc/cplIGKuZld8/s640/d.jpg"/>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27740" b="27740"/>
          <a:stretch>
            <a:fillRect/>
          </a:stretch>
        </p:blipFill>
        <p:spPr bwMode="auto">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9" name="Marcador de fecha 8"/>
          <p:cNvSpPr>
            <a:spLocks noGrp="1"/>
          </p:cNvSpPr>
          <p:nvPr>
            <p:ph type="dt" sz="half" idx="10"/>
          </p:nvPr>
        </p:nvSpPr>
        <p:spPr/>
        <p:txBody>
          <a:bodyPr/>
          <a:lstStyle/>
          <a:p>
            <a:fld id="{C8EDB15B-A476-4549-B278-811A593F9E14}" type="datetime1">
              <a:rPr lang="es-EC" smtClean="0"/>
              <a:t>21/3/15</a:t>
            </a:fld>
            <a:endParaRPr lang="en-US" dirty="0"/>
          </a:p>
        </p:txBody>
      </p:sp>
      <p:sp>
        <p:nvSpPr>
          <p:cNvPr id="10" name="Marcador de número de diapositiva 9"/>
          <p:cNvSpPr>
            <a:spLocks noGrp="1"/>
          </p:cNvSpPr>
          <p:nvPr>
            <p:ph type="sldNum" sz="quarter" idx="12"/>
          </p:nvPr>
        </p:nvSpPr>
        <p:spPr/>
        <p:txBody>
          <a:bodyPr/>
          <a:lstStyle/>
          <a:p>
            <a:fld id="{BA9B540C-44DA-4F69-89C9-7C84606640D3}" type="slidenum">
              <a:rPr lang="en-US" smtClean="0"/>
              <a:pPr/>
              <a:t>9</a:t>
            </a:fld>
            <a:endParaRPr lang="en-US" dirty="0"/>
          </a:p>
        </p:txBody>
      </p:sp>
    </p:spTree>
    <p:extLst>
      <p:ext uri="{BB962C8B-B14F-4D97-AF65-F5344CB8AC3E}">
        <p14:creationId xmlns:p14="http://schemas.microsoft.com/office/powerpoint/2010/main" val="749639152"/>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Cielo">
  <a:themeElements>
    <a:clrScheme name="Órbita">
      <a:dk1>
        <a:srgbClr val="FFFFFF"/>
      </a:dk1>
      <a:lt1>
        <a:srgbClr val="000000"/>
      </a:lt1>
      <a:dk2>
        <a:srgbClr val="212C28"/>
      </a:dk2>
      <a:lt2>
        <a:srgbClr val="7C9BA5"/>
      </a:lt2>
      <a:accent1>
        <a:srgbClr val="F2D908"/>
      </a:accent1>
      <a:accent2>
        <a:srgbClr val="9DE61E"/>
      </a:accent2>
      <a:accent3>
        <a:srgbClr val="0D8BE6"/>
      </a:accent3>
      <a:accent4>
        <a:srgbClr val="C61B1B"/>
      </a:accent4>
      <a:accent5>
        <a:srgbClr val="E26F08"/>
      </a:accent5>
      <a:accent6>
        <a:srgbClr val="8D35D1"/>
      </a:accent6>
      <a:hlink>
        <a:srgbClr val="ECBF0B"/>
      </a:hlink>
      <a:folHlink>
        <a:srgbClr val="F4E5A8"/>
      </a:folHlink>
    </a:clrScheme>
    <a:fontScheme name="Cielo">
      <a:majorFont>
        <a:latin typeface="Arial Rounded MT Bold"/>
        <a:ea typeface=""/>
        <a:cs typeface=""/>
        <a:font script="Jpan" typeface="ＭＳ Ｐゴシック"/>
      </a:majorFont>
      <a:minorFont>
        <a:latin typeface="Arial Rounded MT Bold"/>
        <a:ea typeface=""/>
        <a:cs typeface=""/>
        <a:font script="Jpan" typeface="ＭＳ Ｐゴシック"/>
      </a:minorFont>
    </a:fontScheme>
    <a:fmtScheme name="Cielo">
      <a:fillStyleLst>
        <a:solidFill>
          <a:schemeClr val="phClr"/>
        </a:solidFill>
        <a:solidFill>
          <a:schemeClr val="phClr">
            <a:alpha val="50000"/>
          </a:schemeClr>
        </a:solidFill>
        <a:gradFill rotWithShape="1">
          <a:gsLst>
            <a:gs pos="0">
              <a:schemeClr val="phClr">
                <a:shade val="30000"/>
                <a:satMod val="130000"/>
              </a:schemeClr>
            </a:gs>
            <a:gs pos="80000">
              <a:schemeClr val="phClr">
                <a:shade val="93000"/>
                <a:satMod val="130000"/>
              </a:schemeClr>
            </a:gs>
            <a:gs pos="100000">
              <a:schemeClr val="phClr">
                <a:shade val="94000"/>
                <a:satMod val="135000"/>
              </a:schemeClr>
            </a:gs>
          </a:gsLst>
          <a:lin ang="14400000" scaled="1"/>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63500" cap="flat" cmpd="sng" algn="ctr">
          <a:solidFill>
            <a:schemeClr val="phClr"/>
          </a:solidFill>
          <a:prstDash val="solid"/>
        </a:ln>
      </a:lnStyleLst>
      <a:effectStyleLst>
        <a:effectStyle>
          <a:effectLst/>
        </a:effectStyle>
        <a:effectStyle>
          <a:effectLst>
            <a:outerShdw blurRad="88900" dist="63500" dir="3000000" algn="br" rotWithShape="0">
              <a:srgbClr val="000000">
                <a:alpha val="35000"/>
              </a:srgbClr>
            </a:outerShdw>
          </a:effectLst>
        </a:effectStyle>
        <a:effectStyle>
          <a:effectLst>
            <a:innerShdw blurRad="50800" dist="25400" dir="6600000">
              <a:srgbClr val="000000">
                <a:alpha val="50000"/>
              </a:srgbClr>
            </a:innerShdw>
            <a:reflection blurRad="12700" stA="26000" endPos="28000" dist="38100" dir="5400000" sy="-100000" rotWithShape="0"/>
          </a:effectLst>
        </a:effectStyle>
      </a:effectStyleLst>
      <a:bgFillStyleLst>
        <a:solidFill>
          <a:schemeClr val="phClr"/>
        </a:solidFill>
        <a:gradFill rotWithShape="1">
          <a:gsLst>
            <a:gs pos="0">
              <a:schemeClr val="phClr">
                <a:tint val="100000"/>
                <a:satMod val="140000"/>
                <a:lumMod val="105000"/>
              </a:schemeClr>
            </a:gs>
            <a:gs pos="100000">
              <a:schemeClr val="phClr">
                <a:shade val="20000"/>
                <a:satMod val="250000"/>
                <a:lumMod val="110000"/>
              </a:schemeClr>
            </a:gs>
          </a:gsLst>
          <a:path path="circle">
            <a:fillToRect l="50000" t="50000" r="50000" b="50000"/>
          </a:path>
        </a:gradFill>
        <a:gradFill rotWithShape="1">
          <a:gsLst>
            <a:gs pos="0">
              <a:schemeClr val="phClr">
                <a:tint val="80000"/>
                <a:satMod val="300000"/>
              </a:schemeClr>
            </a:gs>
            <a:gs pos="100000">
              <a:schemeClr val="phClr">
                <a:shade val="30000"/>
                <a:satMod val="200000"/>
              </a:schemeClr>
            </a:gs>
          </a:gsLst>
          <a:lin ang="5400000" scaled="0"/>
        </a:gradFill>
      </a:bgFillStyleLst>
    </a:fmtScheme>
  </a:themeElements>
  <a:objectDefaults/>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Cielo.thmx</Template>
  <TotalTime>170</TotalTime>
  <Words>1696</Words>
  <Application>Microsoft Macintosh PowerPoint</Application>
  <PresentationFormat>Presentación en pantalla (4:3)</PresentationFormat>
  <Paragraphs>104</Paragraphs>
  <Slides>17</Slides>
  <Notes>12</Notes>
  <HiddenSlides>0</HiddenSlides>
  <MMClips>0</MMClips>
  <ScaleCrop>false</ScaleCrop>
  <HeadingPairs>
    <vt:vector size="4" baseType="variant">
      <vt:variant>
        <vt:lpstr>Tema</vt:lpstr>
      </vt:variant>
      <vt:variant>
        <vt:i4>1</vt:i4>
      </vt:variant>
      <vt:variant>
        <vt:lpstr>Títulos de diapositiva</vt:lpstr>
      </vt:variant>
      <vt:variant>
        <vt:i4>17</vt:i4>
      </vt:variant>
    </vt:vector>
  </HeadingPairs>
  <TitlesOfParts>
    <vt:vector size="18" baseType="lpstr">
      <vt:lpstr>Cielo</vt:lpstr>
      <vt:lpstr>«Fortalezcan sus corazones» (St 5,8)</vt:lpstr>
      <vt:lpstr>Tiempo de gracia</vt:lpstr>
      <vt:lpstr>Escuchar a los profetas</vt:lpstr>
      <vt:lpstr>1. La Iglesia</vt:lpstr>
      <vt:lpstr>Caridad y servicio</vt:lpstr>
      <vt:lpstr>Indiferencia # servicio</vt:lpstr>
      <vt:lpstr>Comunión de los santos</vt:lpstr>
      <vt:lpstr>2. Parroquias y comunidades</vt:lpstr>
      <vt:lpstr>¿Somos un cuerpo?</vt:lpstr>
      <vt:lpstr>¿Qué hacer?</vt:lpstr>
      <vt:lpstr>Con los pobres y alejados</vt:lpstr>
      <vt:lpstr>3. La persona creyente</vt:lpstr>
      <vt:lpstr>Indiferentes # orantes</vt:lpstr>
      <vt:lpstr>Solidaridad con el otro</vt:lpstr>
      <vt:lpstr>Corazón misericordioso</vt:lpstr>
      <vt:lpstr>Corazón semejante al tuyo</vt:lpstr>
      <vt:lpstr>Oremos juntos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«Fortalezcan sus corazones»  (St 5,8)</dc:title>
  <dc:creator>siragon</dc:creator>
  <cp:lastModifiedBy>Jesús García</cp:lastModifiedBy>
  <cp:revision>34</cp:revision>
  <dcterms:created xsi:type="dcterms:W3CDTF">2015-02-16T23:01:39Z</dcterms:created>
  <dcterms:modified xsi:type="dcterms:W3CDTF">2015-03-21T16:20:02Z</dcterms:modified>
</cp:coreProperties>
</file>