
<file path=[Content_Types].xml><?xml version="1.0" encoding="utf-8"?>
<Types xmlns="http://schemas.openxmlformats.org/package/2006/content-types">
  <Default Extension="xml" ContentType="application/xml"/>
  <Default Extension="jpeg" ContentType="image/jpeg"/>
  <Default Extension="jpg" ContentType="image/jpeg"/>
  <Default Extension="rels" ContentType="application/vnd.openxmlformats-package.relationships+xml"/>
  <Default Extension="gif" ContentType="image/gif"/>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 id="2147483668" r:id="rId2"/>
  </p:sldMasterIdLst>
  <p:notesMasterIdLst>
    <p:notesMasterId r:id="rId110"/>
  </p:notesMasterIdLst>
  <p:handoutMasterIdLst>
    <p:handoutMasterId r:id="rId111"/>
  </p:handoutMasterIdLst>
  <p:sldIdLst>
    <p:sldId id="256" r:id="rId3"/>
    <p:sldId id="980" r:id="rId4"/>
    <p:sldId id="970" r:id="rId5"/>
    <p:sldId id="971" r:id="rId6"/>
    <p:sldId id="975" r:id="rId7"/>
    <p:sldId id="1067" r:id="rId8"/>
    <p:sldId id="1068" r:id="rId9"/>
    <p:sldId id="1069" r:id="rId10"/>
    <p:sldId id="1070" r:id="rId11"/>
    <p:sldId id="972" r:id="rId12"/>
    <p:sldId id="973" r:id="rId13"/>
    <p:sldId id="974" r:id="rId14"/>
    <p:sldId id="1003" r:id="rId15"/>
    <p:sldId id="1092" r:id="rId16"/>
    <p:sldId id="1093" r:id="rId17"/>
    <p:sldId id="1081" r:id="rId18"/>
    <p:sldId id="1082" r:id="rId19"/>
    <p:sldId id="1005" r:id="rId20"/>
    <p:sldId id="1006" r:id="rId21"/>
    <p:sldId id="1007" r:id="rId22"/>
    <p:sldId id="1008" r:id="rId23"/>
    <p:sldId id="1009" r:id="rId24"/>
    <p:sldId id="1010" r:id="rId25"/>
    <p:sldId id="1078" r:id="rId26"/>
    <p:sldId id="1079" r:id="rId27"/>
    <p:sldId id="1080" r:id="rId28"/>
    <p:sldId id="1083" r:id="rId29"/>
    <p:sldId id="1084" r:id="rId30"/>
    <p:sldId id="1085" r:id="rId31"/>
    <p:sldId id="1086" r:id="rId32"/>
    <p:sldId id="1087" r:id="rId33"/>
    <p:sldId id="1088" r:id="rId34"/>
    <p:sldId id="1089" r:id="rId35"/>
    <p:sldId id="1090" r:id="rId36"/>
    <p:sldId id="1091" r:id="rId37"/>
    <p:sldId id="1077" r:id="rId38"/>
    <p:sldId id="1014" r:id="rId39"/>
    <p:sldId id="1015" r:id="rId40"/>
    <p:sldId id="1016" r:id="rId41"/>
    <p:sldId id="1018" r:id="rId42"/>
    <p:sldId id="1040" r:id="rId43"/>
    <p:sldId id="1024" r:id="rId44"/>
    <p:sldId id="1025" r:id="rId45"/>
    <p:sldId id="1026" r:id="rId46"/>
    <p:sldId id="1027" r:id="rId47"/>
    <p:sldId id="1028" r:id="rId48"/>
    <p:sldId id="1036" r:id="rId49"/>
    <p:sldId id="1030" r:id="rId50"/>
    <p:sldId id="1031" r:id="rId51"/>
    <p:sldId id="1032" r:id="rId52"/>
    <p:sldId id="1034" r:id="rId53"/>
    <p:sldId id="1033" r:id="rId54"/>
    <p:sldId id="1039" r:id="rId55"/>
    <p:sldId id="1035" r:id="rId56"/>
    <p:sldId id="969" r:id="rId57"/>
    <p:sldId id="925" r:id="rId58"/>
    <p:sldId id="926" r:id="rId59"/>
    <p:sldId id="927" r:id="rId60"/>
    <p:sldId id="928" r:id="rId61"/>
    <p:sldId id="929" r:id="rId62"/>
    <p:sldId id="930" r:id="rId63"/>
    <p:sldId id="931" r:id="rId64"/>
    <p:sldId id="932" r:id="rId65"/>
    <p:sldId id="933" r:id="rId66"/>
    <p:sldId id="934" r:id="rId67"/>
    <p:sldId id="935" r:id="rId68"/>
    <p:sldId id="936" r:id="rId69"/>
    <p:sldId id="937" r:id="rId70"/>
    <p:sldId id="938" r:id="rId71"/>
    <p:sldId id="939" r:id="rId72"/>
    <p:sldId id="940" r:id="rId73"/>
    <p:sldId id="941" r:id="rId74"/>
    <p:sldId id="942" r:id="rId75"/>
    <p:sldId id="943" r:id="rId76"/>
    <p:sldId id="944" r:id="rId77"/>
    <p:sldId id="1041" r:id="rId78"/>
    <p:sldId id="1042" r:id="rId79"/>
    <p:sldId id="1043" r:id="rId80"/>
    <p:sldId id="1044" r:id="rId81"/>
    <p:sldId id="1045" r:id="rId82"/>
    <p:sldId id="1046" r:id="rId83"/>
    <p:sldId id="1047" r:id="rId84"/>
    <p:sldId id="1048" r:id="rId85"/>
    <p:sldId id="1049" r:id="rId86"/>
    <p:sldId id="1050" r:id="rId87"/>
    <p:sldId id="1051" r:id="rId88"/>
    <p:sldId id="1052" r:id="rId89"/>
    <p:sldId id="1053" r:id="rId90"/>
    <p:sldId id="1054" r:id="rId91"/>
    <p:sldId id="1055" r:id="rId92"/>
    <p:sldId id="1056" r:id="rId93"/>
    <p:sldId id="1057" r:id="rId94"/>
    <p:sldId id="1058" r:id="rId95"/>
    <p:sldId id="1059" r:id="rId96"/>
    <p:sldId id="1060" r:id="rId97"/>
    <p:sldId id="1061" r:id="rId98"/>
    <p:sldId id="1062" r:id="rId99"/>
    <p:sldId id="1063" r:id="rId100"/>
    <p:sldId id="1064" r:id="rId101"/>
    <p:sldId id="1065" r:id="rId102"/>
    <p:sldId id="1066" r:id="rId103"/>
    <p:sldId id="1076" r:id="rId104"/>
    <p:sldId id="1071" r:id="rId105"/>
    <p:sldId id="1072" r:id="rId106"/>
    <p:sldId id="1073" r:id="rId107"/>
    <p:sldId id="1074" r:id="rId108"/>
    <p:sldId id="1075" r:id="rId10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42" autoAdjust="0"/>
    <p:restoredTop sz="99767" autoAdjust="0"/>
  </p:normalViewPr>
  <p:slideViewPr>
    <p:cSldViewPr snapToGrid="0" snapToObjects="1">
      <p:cViewPr varScale="1">
        <p:scale>
          <a:sx n="84" d="100"/>
          <a:sy n="84" d="100"/>
        </p:scale>
        <p:origin x="-1424" y="-104"/>
      </p:cViewPr>
      <p:guideLst>
        <p:guide orient="horz" pos="2637"/>
        <p:guide pos="2952"/>
      </p:guideLst>
    </p:cSldViewPr>
  </p:slideViewPr>
  <p:outlineViewPr>
    <p:cViewPr>
      <p:scale>
        <a:sx n="33" d="100"/>
        <a:sy n="33" d="100"/>
      </p:scale>
      <p:origin x="0" y="3872"/>
    </p:cViewPr>
  </p:outlineViewPr>
  <p:notesTextViewPr>
    <p:cViewPr>
      <p:scale>
        <a:sx n="100" d="100"/>
        <a:sy n="100" d="100"/>
      </p:scale>
      <p:origin x="0" y="0"/>
    </p:cViewPr>
  </p:notesTextViewPr>
  <p:sorterViewPr>
    <p:cViewPr>
      <p:scale>
        <a:sx n="115" d="100"/>
        <a:sy n="115" d="100"/>
      </p:scale>
      <p:origin x="0" y="7000"/>
    </p:cViewPr>
  </p:sorterViewPr>
  <p:gridSpacing cx="72008" cy="72008"/>
</p:viewPr>
</file>

<file path=ppt/_rels/presentation.xml.rels><?xml version="1.0" encoding="UTF-8" standalone="yes"?>
<Relationships xmlns="http://schemas.openxmlformats.org/package/2006/relationships"><Relationship Id="rId101" Type="http://schemas.openxmlformats.org/officeDocument/2006/relationships/slide" Target="slides/slide99.xml"/><Relationship Id="rId102" Type="http://schemas.openxmlformats.org/officeDocument/2006/relationships/slide" Target="slides/slide100.xml"/><Relationship Id="rId103" Type="http://schemas.openxmlformats.org/officeDocument/2006/relationships/slide" Target="slides/slide101.xml"/><Relationship Id="rId104" Type="http://schemas.openxmlformats.org/officeDocument/2006/relationships/slide" Target="slides/slide102.xml"/><Relationship Id="rId105" Type="http://schemas.openxmlformats.org/officeDocument/2006/relationships/slide" Target="slides/slide103.xml"/><Relationship Id="rId106" Type="http://schemas.openxmlformats.org/officeDocument/2006/relationships/slide" Target="slides/slide104.xml"/><Relationship Id="rId107" Type="http://schemas.openxmlformats.org/officeDocument/2006/relationships/slide" Target="slides/slide105.xml"/><Relationship Id="rId1" Type="http://schemas.openxmlformats.org/officeDocument/2006/relationships/slideMaster" Target="slideMasters/slideMaster1.xml"/><Relationship Id="rId2" Type="http://schemas.openxmlformats.org/officeDocument/2006/relationships/slideMaster" Target="slideMasters/slideMaster2.xml"/><Relationship Id="rId3" Type="http://schemas.openxmlformats.org/officeDocument/2006/relationships/slide" Target="slides/slide1.xml"/><Relationship Id="rId4" Type="http://schemas.openxmlformats.org/officeDocument/2006/relationships/slide" Target="slides/slide2.xml"/><Relationship Id="rId5" Type="http://schemas.openxmlformats.org/officeDocument/2006/relationships/slide" Target="slides/slide3.xml"/><Relationship Id="rId6" Type="http://schemas.openxmlformats.org/officeDocument/2006/relationships/slide" Target="slides/slide4.xml"/><Relationship Id="rId7" Type="http://schemas.openxmlformats.org/officeDocument/2006/relationships/slide" Target="slides/slide5.xml"/><Relationship Id="rId8" Type="http://schemas.openxmlformats.org/officeDocument/2006/relationships/slide" Target="slides/slide6.xml"/><Relationship Id="rId9" Type="http://schemas.openxmlformats.org/officeDocument/2006/relationships/slide" Target="slides/slide7.xml"/><Relationship Id="rId108" Type="http://schemas.openxmlformats.org/officeDocument/2006/relationships/slide" Target="slides/slide106.xml"/><Relationship Id="rId109" Type="http://schemas.openxmlformats.org/officeDocument/2006/relationships/slide" Target="slides/slide107.xml"/><Relationship Id="rId10" Type="http://schemas.openxmlformats.org/officeDocument/2006/relationships/slide" Target="slides/slide8.xml"/><Relationship Id="rId11" Type="http://schemas.openxmlformats.org/officeDocument/2006/relationships/slide" Target="slides/slide9.xml"/><Relationship Id="rId12" Type="http://schemas.openxmlformats.org/officeDocument/2006/relationships/slide" Target="slides/slide10.xml"/><Relationship Id="rId13" Type="http://schemas.openxmlformats.org/officeDocument/2006/relationships/slide" Target="slides/slide11.xml"/><Relationship Id="rId14" Type="http://schemas.openxmlformats.org/officeDocument/2006/relationships/slide" Target="slides/slide12.xml"/><Relationship Id="rId15" Type="http://schemas.openxmlformats.org/officeDocument/2006/relationships/slide" Target="slides/slide13.xml"/><Relationship Id="rId16" Type="http://schemas.openxmlformats.org/officeDocument/2006/relationships/slide" Target="slides/slide14.xml"/><Relationship Id="rId17" Type="http://schemas.openxmlformats.org/officeDocument/2006/relationships/slide" Target="slides/slide15.xml"/><Relationship Id="rId18" Type="http://schemas.openxmlformats.org/officeDocument/2006/relationships/slide" Target="slides/slide16.xml"/><Relationship Id="rId19" Type="http://schemas.openxmlformats.org/officeDocument/2006/relationships/slide" Target="slides/slide17.xml"/><Relationship Id="rId30" Type="http://schemas.openxmlformats.org/officeDocument/2006/relationships/slide" Target="slides/slide28.xml"/><Relationship Id="rId31" Type="http://schemas.openxmlformats.org/officeDocument/2006/relationships/slide" Target="slides/slide29.xml"/><Relationship Id="rId32" Type="http://schemas.openxmlformats.org/officeDocument/2006/relationships/slide" Target="slides/slide30.xml"/><Relationship Id="rId33" Type="http://schemas.openxmlformats.org/officeDocument/2006/relationships/slide" Target="slides/slide31.xml"/><Relationship Id="rId34" Type="http://schemas.openxmlformats.org/officeDocument/2006/relationships/slide" Target="slides/slide32.xml"/><Relationship Id="rId35" Type="http://schemas.openxmlformats.org/officeDocument/2006/relationships/slide" Target="slides/slide33.xml"/><Relationship Id="rId36" Type="http://schemas.openxmlformats.org/officeDocument/2006/relationships/slide" Target="slides/slide34.xml"/><Relationship Id="rId37" Type="http://schemas.openxmlformats.org/officeDocument/2006/relationships/slide" Target="slides/slide35.xml"/><Relationship Id="rId38" Type="http://schemas.openxmlformats.org/officeDocument/2006/relationships/slide" Target="slides/slide36.xml"/><Relationship Id="rId39" Type="http://schemas.openxmlformats.org/officeDocument/2006/relationships/slide" Target="slides/slide37.xml"/><Relationship Id="rId50" Type="http://schemas.openxmlformats.org/officeDocument/2006/relationships/slide" Target="slides/slide48.xml"/><Relationship Id="rId51" Type="http://schemas.openxmlformats.org/officeDocument/2006/relationships/slide" Target="slides/slide49.xml"/><Relationship Id="rId52" Type="http://schemas.openxmlformats.org/officeDocument/2006/relationships/slide" Target="slides/slide50.xml"/><Relationship Id="rId53" Type="http://schemas.openxmlformats.org/officeDocument/2006/relationships/slide" Target="slides/slide51.xml"/><Relationship Id="rId54" Type="http://schemas.openxmlformats.org/officeDocument/2006/relationships/slide" Target="slides/slide52.xml"/><Relationship Id="rId55" Type="http://schemas.openxmlformats.org/officeDocument/2006/relationships/slide" Target="slides/slide53.xml"/><Relationship Id="rId56" Type="http://schemas.openxmlformats.org/officeDocument/2006/relationships/slide" Target="slides/slide54.xml"/><Relationship Id="rId57" Type="http://schemas.openxmlformats.org/officeDocument/2006/relationships/slide" Target="slides/slide55.xml"/><Relationship Id="rId58" Type="http://schemas.openxmlformats.org/officeDocument/2006/relationships/slide" Target="slides/slide56.xml"/><Relationship Id="rId59" Type="http://schemas.openxmlformats.org/officeDocument/2006/relationships/slide" Target="slides/slide57.xml"/><Relationship Id="rId70" Type="http://schemas.openxmlformats.org/officeDocument/2006/relationships/slide" Target="slides/slide68.xml"/><Relationship Id="rId71" Type="http://schemas.openxmlformats.org/officeDocument/2006/relationships/slide" Target="slides/slide69.xml"/><Relationship Id="rId72" Type="http://schemas.openxmlformats.org/officeDocument/2006/relationships/slide" Target="slides/slide70.xml"/><Relationship Id="rId73" Type="http://schemas.openxmlformats.org/officeDocument/2006/relationships/slide" Target="slides/slide71.xml"/><Relationship Id="rId74" Type="http://schemas.openxmlformats.org/officeDocument/2006/relationships/slide" Target="slides/slide72.xml"/><Relationship Id="rId75" Type="http://schemas.openxmlformats.org/officeDocument/2006/relationships/slide" Target="slides/slide73.xml"/><Relationship Id="rId76" Type="http://schemas.openxmlformats.org/officeDocument/2006/relationships/slide" Target="slides/slide74.xml"/><Relationship Id="rId77" Type="http://schemas.openxmlformats.org/officeDocument/2006/relationships/slide" Target="slides/slide75.xml"/><Relationship Id="rId78" Type="http://schemas.openxmlformats.org/officeDocument/2006/relationships/slide" Target="slides/slide76.xml"/><Relationship Id="rId79" Type="http://schemas.openxmlformats.org/officeDocument/2006/relationships/slide" Target="slides/slide77.xml"/><Relationship Id="rId110" Type="http://schemas.openxmlformats.org/officeDocument/2006/relationships/notesMaster" Target="notesMasters/notesMaster1.xml"/><Relationship Id="rId90" Type="http://schemas.openxmlformats.org/officeDocument/2006/relationships/slide" Target="slides/slide88.xml"/><Relationship Id="rId91" Type="http://schemas.openxmlformats.org/officeDocument/2006/relationships/slide" Target="slides/slide89.xml"/><Relationship Id="rId92" Type="http://schemas.openxmlformats.org/officeDocument/2006/relationships/slide" Target="slides/slide90.xml"/><Relationship Id="rId93" Type="http://schemas.openxmlformats.org/officeDocument/2006/relationships/slide" Target="slides/slide91.xml"/><Relationship Id="rId94" Type="http://schemas.openxmlformats.org/officeDocument/2006/relationships/slide" Target="slides/slide92.xml"/><Relationship Id="rId95" Type="http://schemas.openxmlformats.org/officeDocument/2006/relationships/slide" Target="slides/slide93.xml"/><Relationship Id="rId96" Type="http://schemas.openxmlformats.org/officeDocument/2006/relationships/slide" Target="slides/slide94.xml"/><Relationship Id="rId97" Type="http://schemas.openxmlformats.org/officeDocument/2006/relationships/slide" Target="slides/slide95.xml"/><Relationship Id="rId98" Type="http://schemas.openxmlformats.org/officeDocument/2006/relationships/slide" Target="slides/slide96.xml"/><Relationship Id="rId99" Type="http://schemas.openxmlformats.org/officeDocument/2006/relationships/slide" Target="slides/slide97.xml"/><Relationship Id="rId111" Type="http://schemas.openxmlformats.org/officeDocument/2006/relationships/handoutMaster" Target="handoutMasters/handoutMaster1.xml"/><Relationship Id="rId112" Type="http://schemas.openxmlformats.org/officeDocument/2006/relationships/printerSettings" Target="printerSettings/printerSettings1.bin"/><Relationship Id="rId113" Type="http://schemas.openxmlformats.org/officeDocument/2006/relationships/presProps" Target="presProps.xml"/><Relationship Id="rId114" Type="http://schemas.openxmlformats.org/officeDocument/2006/relationships/viewProps" Target="viewProps.xml"/><Relationship Id="rId115" Type="http://schemas.openxmlformats.org/officeDocument/2006/relationships/theme" Target="theme/theme1.xml"/><Relationship Id="rId116" Type="http://schemas.openxmlformats.org/officeDocument/2006/relationships/tableStyles" Target="tableStyles.xml"/><Relationship Id="rId20" Type="http://schemas.openxmlformats.org/officeDocument/2006/relationships/slide" Target="slides/slide18.xml"/><Relationship Id="rId21" Type="http://schemas.openxmlformats.org/officeDocument/2006/relationships/slide" Target="slides/slide19.xml"/><Relationship Id="rId22" Type="http://schemas.openxmlformats.org/officeDocument/2006/relationships/slide" Target="slides/slide20.xml"/><Relationship Id="rId23" Type="http://schemas.openxmlformats.org/officeDocument/2006/relationships/slide" Target="slides/slide21.xml"/><Relationship Id="rId24" Type="http://schemas.openxmlformats.org/officeDocument/2006/relationships/slide" Target="slides/slide22.xml"/><Relationship Id="rId25" Type="http://schemas.openxmlformats.org/officeDocument/2006/relationships/slide" Target="slides/slide23.xml"/><Relationship Id="rId26" Type="http://schemas.openxmlformats.org/officeDocument/2006/relationships/slide" Target="slides/slide24.xml"/><Relationship Id="rId27" Type="http://schemas.openxmlformats.org/officeDocument/2006/relationships/slide" Target="slides/slide25.xml"/><Relationship Id="rId28" Type="http://schemas.openxmlformats.org/officeDocument/2006/relationships/slide" Target="slides/slide26.xml"/><Relationship Id="rId29" Type="http://schemas.openxmlformats.org/officeDocument/2006/relationships/slide" Target="slides/slide27.xml"/><Relationship Id="rId40" Type="http://schemas.openxmlformats.org/officeDocument/2006/relationships/slide" Target="slides/slide38.xml"/><Relationship Id="rId41" Type="http://schemas.openxmlformats.org/officeDocument/2006/relationships/slide" Target="slides/slide39.xml"/><Relationship Id="rId42" Type="http://schemas.openxmlformats.org/officeDocument/2006/relationships/slide" Target="slides/slide40.xml"/><Relationship Id="rId43" Type="http://schemas.openxmlformats.org/officeDocument/2006/relationships/slide" Target="slides/slide41.xml"/><Relationship Id="rId44" Type="http://schemas.openxmlformats.org/officeDocument/2006/relationships/slide" Target="slides/slide42.xml"/><Relationship Id="rId45" Type="http://schemas.openxmlformats.org/officeDocument/2006/relationships/slide" Target="slides/slide43.xml"/><Relationship Id="rId46" Type="http://schemas.openxmlformats.org/officeDocument/2006/relationships/slide" Target="slides/slide44.xml"/><Relationship Id="rId47" Type="http://schemas.openxmlformats.org/officeDocument/2006/relationships/slide" Target="slides/slide45.xml"/><Relationship Id="rId48" Type="http://schemas.openxmlformats.org/officeDocument/2006/relationships/slide" Target="slides/slide46.xml"/><Relationship Id="rId49" Type="http://schemas.openxmlformats.org/officeDocument/2006/relationships/slide" Target="slides/slide47.xml"/><Relationship Id="rId60" Type="http://schemas.openxmlformats.org/officeDocument/2006/relationships/slide" Target="slides/slide58.xml"/><Relationship Id="rId61" Type="http://schemas.openxmlformats.org/officeDocument/2006/relationships/slide" Target="slides/slide59.xml"/><Relationship Id="rId62" Type="http://schemas.openxmlformats.org/officeDocument/2006/relationships/slide" Target="slides/slide60.xml"/><Relationship Id="rId63" Type="http://schemas.openxmlformats.org/officeDocument/2006/relationships/slide" Target="slides/slide61.xml"/><Relationship Id="rId64" Type="http://schemas.openxmlformats.org/officeDocument/2006/relationships/slide" Target="slides/slide62.xml"/><Relationship Id="rId65" Type="http://schemas.openxmlformats.org/officeDocument/2006/relationships/slide" Target="slides/slide63.xml"/><Relationship Id="rId66" Type="http://schemas.openxmlformats.org/officeDocument/2006/relationships/slide" Target="slides/slide64.xml"/><Relationship Id="rId67" Type="http://schemas.openxmlformats.org/officeDocument/2006/relationships/slide" Target="slides/slide65.xml"/><Relationship Id="rId68" Type="http://schemas.openxmlformats.org/officeDocument/2006/relationships/slide" Target="slides/slide66.xml"/><Relationship Id="rId69" Type="http://schemas.openxmlformats.org/officeDocument/2006/relationships/slide" Target="slides/slide67.xml"/><Relationship Id="rId100" Type="http://schemas.openxmlformats.org/officeDocument/2006/relationships/slide" Target="slides/slide98.xml"/><Relationship Id="rId80" Type="http://schemas.openxmlformats.org/officeDocument/2006/relationships/slide" Target="slides/slide78.xml"/><Relationship Id="rId81" Type="http://schemas.openxmlformats.org/officeDocument/2006/relationships/slide" Target="slides/slide79.xml"/><Relationship Id="rId82" Type="http://schemas.openxmlformats.org/officeDocument/2006/relationships/slide" Target="slides/slide80.xml"/><Relationship Id="rId83" Type="http://schemas.openxmlformats.org/officeDocument/2006/relationships/slide" Target="slides/slide81.xml"/><Relationship Id="rId84" Type="http://schemas.openxmlformats.org/officeDocument/2006/relationships/slide" Target="slides/slide82.xml"/><Relationship Id="rId85" Type="http://schemas.openxmlformats.org/officeDocument/2006/relationships/slide" Target="slides/slide83.xml"/><Relationship Id="rId86" Type="http://schemas.openxmlformats.org/officeDocument/2006/relationships/slide" Target="slides/slide84.xml"/><Relationship Id="rId87" Type="http://schemas.openxmlformats.org/officeDocument/2006/relationships/slide" Target="slides/slide85.xml"/><Relationship Id="rId88" Type="http://schemas.openxmlformats.org/officeDocument/2006/relationships/slide" Target="slides/slide86.xml"/><Relationship Id="rId89" Type="http://schemas.openxmlformats.org/officeDocument/2006/relationships/slide" Target="slides/slide87.xml"/></Relationships>
</file>

<file path=ppt/diagrams/_rels/data12.xml.rels><?xml version="1.0" encoding="UTF-8" standalone="yes"?>
<Relationships xmlns="http://schemas.openxmlformats.org/package/2006/relationships"><Relationship Id="rId1" Type="http://schemas.openxmlformats.org/officeDocument/2006/relationships/image" Target="../media/image6.jpeg"/><Relationship Id="rId2" Type="http://schemas.openxmlformats.org/officeDocument/2006/relationships/image" Target="../media/image7.jpeg"/><Relationship Id="rId3" Type="http://schemas.openxmlformats.org/officeDocument/2006/relationships/image" Target="../media/image8.jpeg"/></Relationships>
</file>

<file path=ppt/diagrams/_rels/data15.xml.rels><?xml version="1.0" encoding="UTF-8" standalone="yes"?>
<Relationships xmlns="http://schemas.openxmlformats.org/package/2006/relationships"><Relationship Id="rId3" Type="http://schemas.openxmlformats.org/officeDocument/2006/relationships/image" Target="../media/image16.jpg"/><Relationship Id="rId4" Type="http://schemas.openxmlformats.org/officeDocument/2006/relationships/image" Target="../media/image17.png"/><Relationship Id="rId5" Type="http://schemas.openxmlformats.org/officeDocument/2006/relationships/image" Target="../media/image8.jpeg"/><Relationship Id="rId1" Type="http://schemas.openxmlformats.org/officeDocument/2006/relationships/image" Target="../media/image14.png"/><Relationship Id="rId2" Type="http://schemas.openxmlformats.org/officeDocument/2006/relationships/image" Target="../media/image15.jpg"/></Relationships>
</file>

<file path=ppt/diagrams/_rels/data16.xml.rels><?xml version="1.0" encoding="UTF-8" standalone="yes"?>
<Relationships xmlns="http://schemas.openxmlformats.org/package/2006/relationships"><Relationship Id="rId3" Type="http://schemas.openxmlformats.org/officeDocument/2006/relationships/image" Target="../media/image20.jpg"/><Relationship Id="rId4" Type="http://schemas.openxmlformats.org/officeDocument/2006/relationships/image" Target="../media/image21.jpg"/><Relationship Id="rId1" Type="http://schemas.openxmlformats.org/officeDocument/2006/relationships/image" Target="../media/image18.jpg"/><Relationship Id="rId2" Type="http://schemas.openxmlformats.org/officeDocument/2006/relationships/image" Target="../media/image19.jpg"/></Relationships>
</file>

<file path=ppt/diagrams/_rels/data17.xml.rels><?xml version="1.0" encoding="UTF-8" standalone="yes"?>
<Relationships xmlns="http://schemas.openxmlformats.org/package/2006/relationships"><Relationship Id="rId1" Type="http://schemas.openxmlformats.org/officeDocument/2006/relationships/image" Target="../media/image22.jpeg"/><Relationship Id="rId2" Type="http://schemas.openxmlformats.org/officeDocument/2006/relationships/image" Target="../media/image23.jpg"/><Relationship Id="rId3" Type="http://schemas.openxmlformats.org/officeDocument/2006/relationships/image" Target="../media/image24.jpg"/></Relationships>
</file>

<file path=ppt/diagrams/_rels/data18.xml.rels><?xml version="1.0" encoding="UTF-8" standalone="yes"?>
<Relationships xmlns="http://schemas.openxmlformats.org/package/2006/relationships"><Relationship Id="rId1" Type="http://schemas.openxmlformats.org/officeDocument/2006/relationships/image" Target="../media/image25.jpg"/><Relationship Id="rId2" Type="http://schemas.openxmlformats.org/officeDocument/2006/relationships/image" Target="../media/image26.jpg"/><Relationship Id="rId3" Type="http://schemas.openxmlformats.org/officeDocument/2006/relationships/image" Target="../media/image27.jpg"/></Relationships>
</file>

<file path=ppt/diagrams/_rels/data19.xml.rels><?xml version="1.0" encoding="UTF-8" standalone="yes"?>
<Relationships xmlns="http://schemas.openxmlformats.org/package/2006/relationships"><Relationship Id="rId3" Type="http://schemas.openxmlformats.org/officeDocument/2006/relationships/image" Target="../media/image30.jpg"/><Relationship Id="rId4" Type="http://schemas.openxmlformats.org/officeDocument/2006/relationships/image" Target="../media/image15.jpg"/><Relationship Id="rId5" Type="http://schemas.openxmlformats.org/officeDocument/2006/relationships/image" Target="../media/image31.jpg"/><Relationship Id="rId6" Type="http://schemas.openxmlformats.org/officeDocument/2006/relationships/image" Target="../media/image32.jpg"/><Relationship Id="rId1" Type="http://schemas.openxmlformats.org/officeDocument/2006/relationships/image" Target="../media/image28.jpg"/><Relationship Id="rId2" Type="http://schemas.openxmlformats.org/officeDocument/2006/relationships/image" Target="../media/image29.jpg"/></Relationships>
</file>

<file path=ppt/diagrams/_rels/data21.xml.rels><?xml version="1.0" encoding="UTF-8" standalone="yes"?>
<Relationships xmlns="http://schemas.openxmlformats.org/package/2006/relationships"><Relationship Id="rId3" Type="http://schemas.openxmlformats.org/officeDocument/2006/relationships/image" Target="../media/image35.png"/><Relationship Id="rId4" Type="http://schemas.openxmlformats.org/officeDocument/2006/relationships/image" Target="../media/image36.jpeg"/><Relationship Id="rId5" Type="http://schemas.openxmlformats.org/officeDocument/2006/relationships/image" Target="../media/image37.png"/><Relationship Id="rId6" Type="http://schemas.openxmlformats.org/officeDocument/2006/relationships/image" Target="../media/image38.jpg"/><Relationship Id="rId1" Type="http://schemas.openxmlformats.org/officeDocument/2006/relationships/image" Target="../media/image33.gif"/><Relationship Id="rId2" Type="http://schemas.openxmlformats.org/officeDocument/2006/relationships/image" Target="../media/image34.gif"/></Relationships>
</file>

<file path=ppt/diagrams/_rels/data23.xml.rels><?xml version="1.0" encoding="UTF-8" standalone="yes"?>
<Relationships xmlns="http://schemas.openxmlformats.org/package/2006/relationships"><Relationship Id="rId3" Type="http://schemas.openxmlformats.org/officeDocument/2006/relationships/image" Target="../media/image42.gif"/><Relationship Id="rId4" Type="http://schemas.openxmlformats.org/officeDocument/2006/relationships/image" Target="../media/image43.gif"/><Relationship Id="rId1" Type="http://schemas.openxmlformats.org/officeDocument/2006/relationships/image" Target="../media/image40.gif"/><Relationship Id="rId2" Type="http://schemas.openxmlformats.org/officeDocument/2006/relationships/image" Target="../media/image41.gif"/></Relationships>
</file>

<file path=ppt/diagrams/_rels/drawing12.xml.rels><?xml version="1.0" encoding="UTF-8" standalone="yes"?>
<Relationships xmlns="http://schemas.openxmlformats.org/package/2006/relationships"><Relationship Id="rId1" Type="http://schemas.openxmlformats.org/officeDocument/2006/relationships/image" Target="../media/image6.jpeg"/><Relationship Id="rId2" Type="http://schemas.openxmlformats.org/officeDocument/2006/relationships/image" Target="../media/image7.jpeg"/><Relationship Id="rId3" Type="http://schemas.openxmlformats.org/officeDocument/2006/relationships/image" Target="../media/image8.jpeg"/></Relationships>
</file>

<file path=ppt/diagrams/_rels/drawing15.xml.rels><?xml version="1.0" encoding="UTF-8" standalone="yes"?>
<Relationships xmlns="http://schemas.openxmlformats.org/package/2006/relationships"><Relationship Id="rId3" Type="http://schemas.openxmlformats.org/officeDocument/2006/relationships/image" Target="../media/image15.jpg"/><Relationship Id="rId4" Type="http://schemas.openxmlformats.org/officeDocument/2006/relationships/image" Target="../media/image16.jpg"/><Relationship Id="rId5" Type="http://schemas.openxmlformats.org/officeDocument/2006/relationships/image" Target="../media/image17.png"/><Relationship Id="rId1" Type="http://schemas.openxmlformats.org/officeDocument/2006/relationships/image" Target="../media/image8.jpeg"/><Relationship Id="rId2" Type="http://schemas.openxmlformats.org/officeDocument/2006/relationships/image" Target="../media/image14.png"/></Relationships>
</file>

<file path=ppt/diagrams/_rels/drawing16.xml.rels><?xml version="1.0" encoding="UTF-8" standalone="yes"?>
<Relationships xmlns="http://schemas.openxmlformats.org/package/2006/relationships"><Relationship Id="rId3" Type="http://schemas.openxmlformats.org/officeDocument/2006/relationships/image" Target="../media/image20.jpg"/><Relationship Id="rId4" Type="http://schemas.openxmlformats.org/officeDocument/2006/relationships/image" Target="../media/image21.jpg"/><Relationship Id="rId1" Type="http://schemas.openxmlformats.org/officeDocument/2006/relationships/image" Target="../media/image18.jpg"/><Relationship Id="rId2" Type="http://schemas.openxmlformats.org/officeDocument/2006/relationships/image" Target="../media/image19.jpg"/></Relationships>
</file>

<file path=ppt/diagrams/_rels/drawing17.xml.rels><?xml version="1.0" encoding="UTF-8" standalone="yes"?>
<Relationships xmlns="http://schemas.openxmlformats.org/package/2006/relationships"><Relationship Id="rId1" Type="http://schemas.openxmlformats.org/officeDocument/2006/relationships/image" Target="../media/image22.jpeg"/><Relationship Id="rId2" Type="http://schemas.openxmlformats.org/officeDocument/2006/relationships/image" Target="../media/image23.jpg"/><Relationship Id="rId3" Type="http://schemas.openxmlformats.org/officeDocument/2006/relationships/image" Target="../media/image24.jpg"/></Relationships>
</file>

<file path=ppt/diagrams/_rels/drawing18.xml.rels><?xml version="1.0" encoding="UTF-8" standalone="yes"?>
<Relationships xmlns="http://schemas.openxmlformats.org/package/2006/relationships"><Relationship Id="rId1" Type="http://schemas.openxmlformats.org/officeDocument/2006/relationships/image" Target="../media/image25.jpg"/><Relationship Id="rId2" Type="http://schemas.openxmlformats.org/officeDocument/2006/relationships/image" Target="../media/image26.jpg"/><Relationship Id="rId3" Type="http://schemas.openxmlformats.org/officeDocument/2006/relationships/image" Target="../media/image27.jpg"/></Relationships>
</file>

<file path=ppt/diagrams/_rels/drawing19.xml.rels><?xml version="1.0" encoding="UTF-8" standalone="yes"?>
<Relationships xmlns="http://schemas.openxmlformats.org/package/2006/relationships"><Relationship Id="rId3" Type="http://schemas.openxmlformats.org/officeDocument/2006/relationships/image" Target="../media/image32.jpg"/><Relationship Id="rId4" Type="http://schemas.openxmlformats.org/officeDocument/2006/relationships/image" Target="../media/image30.jpg"/><Relationship Id="rId5" Type="http://schemas.openxmlformats.org/officeDocument/2006/relationships/image" Target="../media/image15.jpg"/><Relationship Id="rId6" Type="http://schemas.openxmlformats.org/officeDocument/2006/relationships/image" Target="../media/image31.jpg"/><Relationship Id="rId1" Type="http://schemas.openxmlformats.org/officeDocument/2006/relationships/image" Target="../media/image28.jpg"/><Relationship Id="rId2" Type="http://schemas.openxmlformats.org/officeDocument/2006/relationships/image" Target="../media/image29.jpg"/></Relationships>
</file>

<file path=ppt/diagrams/_rels/drawing21.xml.rels><?xml version="1.0" encoding="UTF-8" standalone="yes"?>
<Relationships xmlns="http://schemas.openxmlformats.org/package/2006/relationships"><Relationship Id="rId3" Type="http://schemas.openxmlformats.org/officeDocument/2006/relationships/image" Target="../media/image35.png"/><Relationship Id="rId4" Type="http://schemas.openxmlformats.org/officeDocument/2006/relationships/image" Target="../media/image36.jpeg"/><Relationship Id="rId5" Type="http://schemas.openxmlformats.org/officeDocument/2006/relationships/image" Target="../media/image37.png"/><Relationship Id="rId6" Type="http://schemas.openxmlformats.org/officeDocument/2006/relationships/image" Target="../media/image38.jpg"/><Relationship Id="rId1" Type="http://schemas.openxmlformats.org/officeDocument/2006/relationships/image" Target="../media/image33.gif"/><Relationship Id="rId2" Type="http://schemas.openxmlformats.org/officeDocument/2006/relationships/image" Target="../media/image34.gif"/></Relationships>
</file>

<file path=ppt/diagrams/_rels/drawing23.xml.rels><?xml version="1.0" encoding="UTF-8" standalone="yes"?>
<Relationships xmlns="http://schemas.openxmlformats.org/package/2006/relationships"><Relationship Id="rId3" Type="http://schemas.openxmlformats.org/officeDocument/2006/relationships/image" Target="../media/image42.gif"/><Relationship Id="rId4" Type="http://schemas.openxmlformats.org/officeDocument/2006/relationships/image" Target="../media/image43.gif"/><Relationship Id="rId1" Type="http://schemas.openxmlformats.org/officeDocument/2006/relationships/image" Target="../media/image40.gif"/><Relationship Id="rId2" Type="http://schemas.openxmlformats.org/officeDocument/2006/relationships/image" Target="../media/image41.gif"/></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1#6">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4">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1#2">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1#5">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BCDAAEF-9FE0-4B45-9CBF-474D38CCDFED}" type="doc">
      <dgm:prSet loTypeId="urn:microsoft.com/office/officeart/2005/8/layout/process5" loCatId="" qsTypeId="urn:microsoft.com/office/officeart/2005/8/quickstyle/3D3" qsCatId="3D" csTypeId="urn:microsoft.com/office/officeart/2005/8/colors/accent1_2" csCatId="accent1"/>
      <dgm:spPr/>
      <dgm:t>
        <a:bodyPr/>
        <a:lstStyle/>
        <a:p>
          <a:endParaRPr lang="es-ES"/>
        </a:p>
      </dgm:t>
    </dgm:pt>
    <dgm:pt modelId="{55D071A3-56DB-CA4A-BCBC-7AE670A0932F}">
      <dgm:prSet/>
      <dgm:spPr/>
      <dgm:t>
        <a:bodyPr/>
        <a:lstStyle/>
        <a:p>
          <a:pPr rtl="0"/>
          <a:r>
            <a:rPr lang="pt-BR" b="1" smtClean="0"/>
            <a:t>Acogida</a:t>
          </a:r>
          <a:endParaRPr lang="pt-BR" b="1"/>
        </a:p>
      </dgm:t>
    </dgm:pt>
    <dgm:pt modelId="{28A3C5D4-1486-F54C-ACE4-8178B1AD1E6B}" type="parTrans" cxnId="{76B57707-9009-6D45-9DED-4B206C3729EA}">
      <dgm:prSet/>
      <dgm:spPr/>
      <dgm:t>
        <a:bodyPr/>
        <a:lstStyle/>
        <a:p>
          <a:endParaRPr lang="es-ES"/>
        </a:p>
      </dgm:t>
    </dgm:pt>
    <dgm:pt modelId="{ED16BDFA-8542-5A4C-A5E8-1F021A0EC561}" type="sibTrans" cxnId="{76B57707-9009-6D45-9DED-4B206C3729EA}">
      <dgm:prSet/>
      <dgm:spPr/>
      <dgm:t>
        <a:bodyPr/>
        <a:lstStyle/>
        <a:p>
          <a:endParaRPr lang="es-ES"/>
        </a:p>
      </dgm:t>
    </dgm:pt>
    <dgm:pt modelId="{BCC0D402-7D53-C445-8631-E82FB62D5495}">
      <dgm:prSet/>
      <dgm:spPr/>
      <dgm:t>
        <a:bodyPr/>
        <a:lstStyle/>
        <a:p>
          <a:pPr rtl="0"/>
          <a:r>
            <a:rPr lang="es-ES_tradnl" b="1" smtClean="0"/>
            <a:t>Oración inicial</a:t>
          </a:r>
          <a:endParaRPr lang="es-ES_tradnl" b="1"/>
        </a:p>
      </dgm:t>
    </dgm:pt>
    <dgm:pt modelId="{3CE99209-BCE0-944E-89D9-A4A45D631FBD}" type="parTrans" cxnId="{39A3039C-7887-E442-B5AF-4661CA184E17}">
      <dgm:prSet/>
      <dgm:spPr/>
      <dgm:t>
        <a:bodyPr/>
        <a:lstStyle/>
        <a:p>
          <a:endParaRPr lang="es-ES"/>
        </a:p>
      </dgm:t>
    </dgm:pt>
    <dgm:pt modelId="{761E2A37-6113-8340-8D16-B7664C192FA5}" type="sibTrans" cxnId="{39A3039C-7887-E442-B5AF-4661CA184E17}">
      <dgm:prSet/>
      <dgm:spPr/>
      <dgm:t>
        <a:bodyPr/>
        <a:lstStyle/>
        <a:p>
          <a:endParaRPr lang="es-ES"/>
        </a:p>
      </dgm:t>
    </dgm:pt>
    <dgm:pt modelId="{1742CCEB-FBCE-F14F-98F6-F794BBA3AC8B}">
      <dgm:prSet/>
      <dgm:spPr/>
      <dgm:t>
        <a:bodyPr/>
        <a:lstStyle/>
        <a:p>
          <a:pPr rtl="0"/>
          <a:r>
            <a:rPr lang="es-ES_tradnl" b="1" smtClean="0"/>
            <a:t>Lectura bíblica</a:t>
          </a:r>
          <a:endParaRPr lang="es-ES_tradnl" b="1"/>
        </a:p>
      </dgm:t>
    </dgm:pt>
    <dgm:pt modelId="{483A4A65-4167-0B42-B4A4-DFE2EDB697E3}" type="parTrans" cxnId="{F0270D72-A6C2-3E43-A09C-5E699BD171B4}">
      <dgm:prSet/>
      <dgm:spPr/>
      <dgm:t>
        <a:bodyPr/>
        <a:lstStyle/>
        <a:p>
          <a:endParaRPr lang="es-ES"/>
        </a:p>
      </dgm:t>
    </dgm:pt>
    <dgm:pt modelId="{7A5D2665-F315-994D-ADFF-8A60939AC5DC}" type="sibTrans" cxnId="{F0270D72-A6C2-3E43-A09C-5E699BD171B4}">
      <dgm:prSet/>
      <dgm:spPr/>
      <dgm:t>
        <a:bodyPr/>
        <a:lstStyle/>
        <a:p>
          <a:endParaRPr lang="es-ES"/>
        </a:p>
      </dgm:t>
    </dgm:pt>
    <dgm:pt modelId="{EDCEEE27-748C-CB4C-BA20-0057846E14FA}">
      <dgm:prSet/>
      <dgm:spPr/>
      <dgm:t>
        <a:bodyPr/>
        <a:lstStyle/>
        <a:p>
          <a:pPr rtl="0"/>
          <a:r>
            <a:rPr lang="es-ES_tradnl" b="1" dirty="0" smtClean="0"/>
            <a:t>Presentación del tema</a:t>
          </a:r>
          <a:endParaRPr lang="es-ES_tradnl" b="1" dirty="0"/>
        </a:p>
      </dgm:t>
    </dgm:pt>
    <dgm:pt modelId="{EB7BAA69-54E2-FA42-B866-0E71924F0B12}" type="parTrans" cxnId="{038A93C6-BBB6-314D-B28F-DDD321B17C10}">
      <dgm:prSet/>
      <dgm:spPr/>
      <dgm:t>
        <a:bodyPr/>
        <a:lstStyle/>
        <a:p>
          <a:endParaRPr lang="es-ES"/>
        </a:p>
      </dgm:t>
    </dgm:pt>
    <dgm:pt modelId="{C84C5550-D70A-8043-B6A1-99AF76F17DFE}" type="sibTrans" cxnId="{038A93C6-BBB6-314D-B28F-DDD321B17C10}">
      <dgm:prSet/>
      <dgm:spPr/>
      <dgm:t>
        <a:bodyPr/>
        <a:lstStyle/>
        <a:p>
          <a:endParaRPr lang="es-ES"/>
        </a:p>
      </dgm:t>
    </dgm:pt>
    <dgm:pt modelId="{F6571009-73ED-2D43-B202-5F4076407D82}">
      <dgm:prSet/>
      <dgm:spPr/>
      <dgm:t>
        <a:bodyPr/>
        <a:lstStyle/>
        <a:p>
          <a:pPr rtl="0"/>
          <a:r>
            <a:rPr lang="es-ES_tradnl" b="1" smtClean="0"/>
            <a:t>Trabajo en grupo</a:t>
          </a:r>
          <a:endParaRPr lang="es-ES_tradnl" b="1"/>
        </a:p>
      </dgm:t>
    </dgm:pt>
    <dgm:pt modelId="{3136D8A7-D9D7-DA4F-8E43-A3DFACF43BF9}" type="parTrans" cxnId="{68ECF86E-7495-9841-92FB-26677A4BDC5C}">
      <dgm:prSet/>
      <dgm:spPr/>
      <dgm:t>
        <a:bodyPr/>
        <a:lstStyle/>
        <a:p>
          <a:endParaRPr lang="es-ES"/>
        </a:p>
      </dgm:t>
    </dgm:pt>
    <dgm:pt modelId="{0E1EB221-4A53-ED48-BB48-6A516A375FDB}" type="sibTrans" cxnId="{68ECF86E-7495-9841-92FB-26677A4BDC5C}">
      <dgm:prSet/>
      <dgm:spPr/>
      <dgm:t>
        <a:bodyPr/>
        <a:lstStyle/>
        <a:p>
          <a:endParaRPr lang="es-ES"/>
        </a:p>
      </dgm:t>
    </dgm:pt>
    <dgm:pt modelId="{192F6698-055A-AA42-B2EE-EC7F92CAC79C}">
      <dgm:prSet/>
      <dgm:spPr/>
      <dgm:t>
        <a:bodyPr/>
        <a:lstStyle/>
        <a:p>
          <a:pPr rtl="0"/>
          <a:r>
            <a:rPr lang="es-ES_tradnl" b="1" smtClean="0"/>
            <a:t>Conclusión</a:t>
          </a:r>
          <a:endParaRPr lang="es-ES_tradnl" b="1"/>
        </a:p>
      </dgm:t>
    </dgm:pt>
    <dgm:pt modelId="{702FE925-7D04-C54D-8329-FB88A9340105}" type="parTrans" cxnId="{8C55F303-89BC-D84B-9EFD-F572E66C8BA3}">
      <dgm:prSet/>
      <dgm:spPr/>
      <dgm:t>
        <a:bodyPr/>
        <a:lstStyle/>
        <a:p>
          <a:endParaRPr lang="es-ES"/>
        </a:p>
      </dgm:t>
    </dgm:pt>
    <dgm:pt modelId="{840FCE78-5355-7F42-9819-6D2F1BC556FB}" type="sibTrans" cxnId="{8C55F303-89BC-D84B-9EFD-F572E66C8BA3}">
      <dgm:prSet/>
      <dgm:spPr/>
      <dgm:t>
        <a:bodyPr/>
        <a:lstStyle/>
        <a:p>
          <a:endParaRPr lang="es-ES"/>
        </a:p>
      </dgm:t>
    </dgm:pt>
    <dgm:pt modelId="{B0AD27BB-DF5D-8242-91EF-90FDAB87DD30}">
      <dgm:prSet/>
      <dgm:spPr/>
      <dgm:t>
        <a:bodyPr/>
        <a:lstStyle/>
        <a:p>
          <a:pPr rtl="0"/>
          <a:r>
            <a:rPr lang="es-ES_tradnl" b="1" smtClean="0"/>
            <a:t>Evaluación</a:t>
          </a:r>
          <a:endParaRPr lang="es-ES_tradnl" b="1"/>
        </a:p>
      </dgm:t>
    </dgm:pt>
    <dgm:pt modelId="{61929367-38AC-7C4C-A815-BACC6BEEF07A}" type="parTrans" cxnId="{01515282-1CC0-7B45-8021-3268776B19E8}">
      <dgm:prSet/>
      <dgm:spPr/>
      <dgm:t>
        <a:bodyPr/>
        <a:lstStyle/>
        <a:p>
          <a:endParaRPr lang="es-ES"/>
        </a:p>
      </dgm:t>
    </dgm:pt>
    <dgm:pt modelId="{0050EB0C-2676-4E4E-9FC6-47E0F4A81FCB}" type="sibTrans" cxnId="{01515282-1CC0-7B45-8021-3268776B19E8}">
      <dgm:prSet/>
      <dgm:spPr/>
      <dgm:t>
        <a:bodyPr/>
        <a:lstStyle/>
        <a:p>
          <a:endParaRPr lang="es-ES"/>
        </a:p>
      </dgm:t>
    </dgm:pt>
    <dgm:pt modelId="{82B61EC9-EA69-1F4D-AF43-0E8B6A40ECEB}">
      <dgm:prSet/>
      <dgm:spPr/>
      <dgm:t>
        <a:bodyPr/>
        <a:lstStyle/>
        <a:p>
          <a:pPr rtl="0"/>
          <a:r>
            <a:rPr lang="es-ES_tradnl" b="1" dirty="0" smtClean="0"/>
            <a:t>Oración final</a:t>
          </a:r>
          <a:endParaRPr lang="es-ES_tradnl" b="1" dirty="0"/>
        </a:p>
      </dgm:t>
    </dgm:pt>
    <dgm:pt modelId="{9EF554A2-F692-E84E-9490-0B21D4FB9713}" type="parTrans" cxnId="{143FE094-0036-1840-8F85-B93D9D60CE5F}">
      <dgm:prSet/>
      <dgm:spPr/>
      <dgm:t>
        <a:bodyPr/>
        <a:lstStyle/>
        <a:p>
          <a:endParaRPr lang="es-ES"/>
        </a:p>
      </dgm:t>
    </dgm:pt>
    <dgm:pt modelId="{547722EF-B034-0242-B5F6-82F922881984}" type="sibTrans" cxnId="{143FE094-0036-1840-8F85-B93D9D60CE5F}">
      <dgm:prSet/>
      <dgm:spPr/>
      <dgm:t>
        <a:bodyPr/>
        <a:lstStyle/>
        <a:p>
          <a:endParaRPr lang="es-ES"/>
        </a:p>
      </dgm:t>
    </dgm:pt>
    <dgm:pt modelId="{2995CD4C-E730-5441-A741-D768DA5AFA95}" type="pres">
      <dgm:prSet presAssocID="{CBCDAAEF-9FE0-4B45-9CBF-474D38CCDFED}" presName="diagram" presStyleCnt="0">
        <dgm:presLayoutVars>
          <dgm:dir/>
          <dgm:resizeHandles val="exact"/>
        </dgm:presLayoutVars>
      </dgm:prSet>
      <dgm:spPr/>
      <dgm:t>
        <a:bodyPr/>
        <a:lstStyle/>
        <a:p>
          <a:endParaRPr lang="es-ES"/>
        </a:p>
      </dgm:t>
    </dgm:pt>
    <dgm:pt modelId="{D279A0C2-1BBF-5848-995B-FA4A277D9FFE}" type="pres">
      <dgm:prSet presAssocID="{55D071A3-56DB-CA4A-BCBC-7AE670A0932F}" presName="node" presStyleLbl="node1" presStyleIdx="0" presStyleCnt="8">
        <dgm:presLayoutVars>
          <dgm:bulletEnabled val="1"/>
        </dgm:presLayoutVars>
      </dgm:prSet>
      <dgm:spPr/>
      <dgm:t>
        <a:bodyPr/>
        <a:lstStyle/>
        <a:p>
          <a:endParaRPr lang="es-ES"/>
        </a:p>
      </dgm:t>
    </dgm:pt>
    <dgm:pt modelId="{19AACBCB-7868-E44E-AC76-90EC3DE3FD5C}" type="pres">
      <dgm:prSet presAssocID="{ED16BDFA-8542-5A4C-A5E8-1F021A0EC561}" presName="sibTrans" presStyleLbl="sibTrans2D1" presStyleIdx="0" presStyleCnt="7"/>
      <dgm:spPr/>
      <dgm:t>
        <a:bodyPr/>
        <a:lstStyle/>
        <a:p>
          <a:endParaRPr lang="es-ES"/>
        </a:p>
      </dgm:t>
    </dgm:pt>
    <dgm:pt modelId="{A5A12AD4-C3BE-544B-ACDC-31B5F6D78E21}" type="pres">
      <dgm:prSet presAssocID="{ED16BDFA-8542-5A4C-A5E8-1F021A0EC561}" presName="connectorText" presStyleLbl="sibTrans2D1" presStyleIdx="0" presStyleCnt="7"/>
      <dgm:spPr/>
      <dgm:t>
        <a:bodyPr/>
        <a:lstStyle/>
        <a:p>
          <a:endParaRPr lang="es-ES"/>
        </a:p>
      </dgm:t>
    </dgm:pt>
    <dgm:pt modelId="{4A05ABDD-DD64-4B4B-8FF8-30C8C9CFCA09}" type="pres">
      <dgm:prSet presAssocID="{BCC0D402-7D53-C445-8631-E82FB62D5495}" presName="node" presStyleLbl="node1" presStyleIdx="1" presStyleCnt="8">
        <dgm:presLayoutVars>
          <dgm:bulletEnabled val="1"/>
        </dgm:presLayoutVars>
      </dgm:prSet>
      <dgm:spPr/>
      <dgm:t>
        <a:bodyPr/>
        <a:lstStyle/>
        <a:p>
          <a:endParaRPr lang="es-ES"/>
        </a:p>
      </dgm:t>
    </dgm:pt>
    <dgm:pt modelId="{844FD5D6-8AE6-4946-990F-D02CBA7C168A}" type="pres">
      <dgm:prSet presAssocID="{761E2A37-6113-8340-8D16-B7664C192FA5}" presName="sibTrans" presStyleLbl="sibTrans2D1" presStyleIdx="1" presStyleCnt="7"/>
      <dgm:spPr/>
      <dgm:t>
        <a:bodyPr/>
        <a:lstStyle/>
        <a:p>
          <a:endParaRPr lang="es-ES"/>
        </a:p>
      </dgm:t>
    </dgm:pt>
    <dgm:pt modelId="{48DD5230-D0E3-9E4C-814B-DA989DC530C8}" type="pres">
      <dgm:prSet presAssocID="{761E2A37-6113-8340-8D16-B7664C192FA5}" presName="connectorText" presStyleLbl="sibTrans2D1" presStyleIdx="1" presStyleCnt="7"/>
      <dgm:spPr/>
      <dgm:t>
        <a:bodyPr/>
        <a:lstStyle/>
        <a:p>
          <a:endParaRPr lang="es-ES"/>
        </a:p>
      </dgm:t>
    </dgm:pt>
    <dgm:pt modelId="{0679FB61-5EA3-7F49-8A74-3B32E6B870CA}" type="pres">
      <dgm:prSet presAssocID="{1742CCEB-FBCE-F14F-98F6-F794BBA3AC8B}" presName="node" presStyleLbl="node1" presStyleIdx="2" presStyleCnt="8">
        <dgm:presLayoutVars>
          <dgm:bulletEnabled val="1"/>
        </dgm:presLayoutVars>
      </dgm:prSet>
      <dgm:spPr/>
      <dgm:t>
        <a:bodyPr/>
        <a:lstStyle/>
        <a:p>
          <a:endParaRPr lang="es-ES"/>
        </a:p>
      </dgm:t>
    </dgm:pt>
    <dgm:pt modelId="{0FA41EDB-3BA2-664F-AB87-A3540611F700}" type="pres">
      <dgm:prSet presAssocID="{7A5D2665-F315-994D-ADFF-8A60939AC5DC}" presName="sibTrans" presStyleLbl="sibTrans2D1" presStyleIdx="2" presStyleCnt="7"/>
      <dgm:spPr/>
      <dgm:t>
        <a:bodyPr/>
        <a:lstStyle/>
        <a:p>
          <a:endParaRPr lang="es-ES"/>
        </a:p>
      </dgm:t>
    </dgm:pt>
    <dgm:pt modelId="{80E8BEFF-F7E6-C74C-8017-04DD0034E3AD}" type="pres">
      <dgm:prSet presAssocID="{7A5D2665-F315-994D-ADFF-8A60939AC5DC}" presName="connectorText" presStyleLbl="sibTrans2D1" presStyleIdx="2" presStyleCnt="7"/>
      <dgm:spPr/>
      <dgm:t>
        <a:bodyPr/>
        <a:lstStyle/>
        <a:p>
          <a:endParaRPr lang="es-ES"/>
        </a:p>
      </dgm:t>
    </dgm:pt>
    <dgm:pt modelId="{BF75C9F7-6BD2-114A-80F4-0A009782F770}" type="pres">
      <dgm:prSet presAssocID="{EDCEEE27-748C-CB4C-BA20-0057846E14FA}" presName="node" presStyleLbl="node1" presStyleIdx="3" presStyleCnt="8">
        <dgm:presLayoutVars>
          <dgm:bulletEnabled val="1"/>
        </dgm:presLayoutVars>
      </dgm:prSet>
      <dgm:spPr/>
      <dgm:t>
        <a:bodyPr/>
        <a:lstStyle/>
        <a:p>
          <a:endParaRPr lang="es-ES"/>
        </a:p>
      </dgm:t>
    </dgm:pt>
    <dgm:pt modelId="{3E0A31A3-A36C-8E4C-AD76-32FC2F1BB467}" type="pres">
      <dgm:prSet presAssocID="{C84C5550-D70A-8043-B6A1-99AF76F17DFE}" presName="sibTrans" presStyleLbl="sibTrans2D1" presStyleIdx="3" presStyleCnt="7"/>
      <dgm:spPr/>
      <dgm:t>
        <a:bodyPr/>
        <a:lstStyle/>
        <a:p>
          <a:endParaRPr lang="es-ES"/>
        </a:p>
      </dgm:t>
    </dgm:pt>
    <dgm:pt modelId="{587E0852-E32E-A94F-A91C-867630BA6423}" type="pres">
      <dgm:prSet presAssocID="{C84C5550-D70A-8043-B6A1-99AF76F17DFE}" presName="connectorText" presStyleLbl="sibTrans2D1" presStyleIdx="3" presStyleCnt="7"/>
      <dgm:spPr/>
      <dgm:t>
        <a:bodyPr/>
        <a:lstStyle/>
        <a:p>
          <a:endParaRPr lang="es-ES"/>
        </a:p>
      </dgm:t>
    </dgm:pt>
    <dgm:pt modelId="{A81F73F9-6B72-3A42-9B75-B1C5F725A40C}" type="pres">
      <dgm:prSet presAssocID="{F6571009-73ED-2D43-B202-5F4076407D82}" presName="node" presStyleLbl="node1" presStyleIdx="4" presStyleCnt="8">
        <dgm:presLayoutVars>
          <dgm:bulletEnabled val="1"/>
        </dgm:presLayoutVars>
      </dgm:prSet>
      <dgm:spPr/>
      <dgm:t>
        <a:bodyPr/>
        <a:lstStyle/>
        <a:p>
          <a:endParaRPr lang="es-ES"/>
        </a:p>
      </dgm:t>
    </dgm:pt>
    <dgm:pt modelId="{625E0DFC-2FB4-634D-9E6F-B676996EAC0E}" type="pres">
      <dgm:prSet presAssocID="{0E1EB221-4A53-ED48-BB48-6A516A375FDB}" presName="sibTrans" presStyleLbl="sibTrans2D1" presStyleIdx="4" presStyleCnt="7"/>
      <dgm:spPr/>
      <dgm:t>
        <a:bodyPr/>
        <a:lstStyle/>
        <a:p>
          <a:endParaRPr lang="es-ES"/>
        </a:p>
      </dgm:t>
    </dgm:pt>
    <dgm:pt modelId="{45F49A16-9A78-7247-8FD5-89E57AF67886}" type="pres">
      <dgm:prSet presAssocID="{0E1EB221-4A53-ED48-BB48-6A516A375FDB}" presName="connectorText" presStyleLbl="sibTrans2D1" presStyleIdx="4" presStyleCnt="7"/>
      <dgm:spPr/>
      <dgm:t>
        <a:bodyPr/>
        <a:lstStyle/>
        <a:p>
          <a:endParaRPr lang="es-ES"/>
        </a:p>
      </dgm:t>
    </dgm:pt>
    <dgm:pt modelId="{AB8B8D65-ECA5-3047-8FB5-7E3E3D466451}" type="pres">
      <dgm:prSet presAssocID="{192F6698-055A-AA42-B2EE-EC7F92CAC79C}" presName="node" presStyleLbl="node1" presStyleIdx="5" presStyleCnt="8">
        <dgm:presLayoutVars>
          <dgm:bulletEnabled val="1"/>
        </dgm:presLayoutVars>
      </dgm:prSet>
      <dgm:spPr/>
      <dgm:t>
        <a:bodyPr/>
        <a:lstStyle/>
        <a:p>
          <a:endParaRPr lang="es-ES"/>
        </a:p>
      </dgm:t>
    </dgm:pt>
    <dgm:pt modelId="{09420B0D-26B8-604E-A3CC-AB308B4DBEB5}" type="pres">
      <dgm:prSet presAssocID="{840FCE78-5355-7F42-9819-6D2F1BC556FB}" presName="sibTrans" presStyleLbl="sibTrans2D1" presStyleIdx="5" presStyleCnt="7"/>
      <dgm:spPr/>
      <dgm:t>
        <a:bodyPr/>
        <a:lstStyle/>
        <a:p>
          <a:endParaRPr lang="es-ES"/>
        </a:p>
      </dgm:t>
    </dgm:pt>
    <dgm:pt modelId="{59B37321-21C4-FD49-97E3-0AD3AC014F24}" type="pres">
      <dgm:prSet presAssocID="{840FCE78-5355-7F42-9819-6D2F1BC556FB}" presName="connectorText" presStyleLbl="sibTrans2D1" presStyleIdx="5" presStyleCnt="7"/>
      <dgm:spPr/>
      <dgm:t>
        <a:bodyPr/>
        <a:lstStyle/>
        <a:p>
          <a:endParaRPr lang="es-ES"/>
        </a:p>
      </dgm:t>
    </dgm:pt>
    <dgm:pt modelId="{2B73C842-C4AD-1543-8D1D-09A69B68A186}" type="pres">
      <dgm:prSet presAssocID="{B0AD27BB-DF5D-8242-91EF-90FDAB87DD30}" presName="node" presStyleLbl="node1" presStyleIdx="6" presStyleCnt="8">
        <dgm:presLayoutVars>
          <dgm:bulletEnabled val="1"/>
        </dgm:presLayoutVars>
      </dgm:prSet>
      <dgm:spPr/>
      <dgm:t>
        <a:bodyPr/>
        <a:lstStyle/>
        <a:p>
          <a:endParaRPr lang="es-ES"/>
        </a:p>
      </dgm:t>
    </dgm:pt>
    <dgm:pt modelId="{59E29462-E670-8848-A777-AE8EA23108E8}" type="pres">
      <dgm:prSet presAssocID="{0050EB0C-2676-4E4E-9FC6-47E0F4A81FCB}" presName="sibTrans" presStyleLbl="sibTrans2D1" presStyleIdx="6" presStyleCnt="7"/>
      <dgm:spPr/>
      <dgm:t>
        <a:bodyPr/>
        <a:lstStyle/>
        <a:p>
          <a:endParaRPr lang="es-ES"/>
        </a:p>
      </dgm:t>
    </dgm:pt>
    <dgm:pt modelId="{B2FE18EF-7025-5D4A-88B1-5D3B1D7B54EB}" type="pres">
      <dgm:prSet presAssocID="{0050EB0C-2676-4E4E-9FC6-47E0F4A81FCB}" presName="connectorText" presStyleLbl="sibTrans2D1" presStyleIdx="6" presStyleCnt="7"/>
      <dgm:spPr/>
      <dgm:t>
        <a:bodyPr/>
        <a:lstStyle/>
        <a:p>
          <a:endParaRPr lang="es-ES"/>
        </a:p>
      </dgm:t>
    </dgm:pt>
    <dgm:pt modelId="{078DD3B8-EF0A-5D45-BE70-F3DF25E673B0}" type="pres">
      <dgm:prSet presAssocID="{82B61EC9-EA69-1F4D-AF43-0E8B6A40ECEB}" presName="node" presStyleLbl="node1" presStyleIdx="7" presStyleCnt="8">
        <dgm:presLayoutVars>
          <dgm:bulletEnabled val="1"/>
        </dgm:presLayoutVars>
      </dgm:prSet>
      <dgm:spPr/>
      <dgm:t>
        <a:bodyPr/>
        <a:lstStyle/>
        <a:p>
          <a:endParaRPr lang="es-ES"/>
        </a:p>
      </dgm:t>
    </dgm:pt>
  </dgm:ptLst>
  <dgm:cxnLst>
    <dgm:cxn modelId="{A7C3D29C-9B31-9040-86F3-153F90E84DC3}" type="presOf" srcId="{EDCEEE27-748C-CB4C-BA20-0057846E14FA}" destId="{BF75C9F7-6BD2-114A-80F4-0A009782F770}" srcOrd="0" destOrd="0" presId="urn:microsoft.com/office/officeart/2005/8/layout/process5"/>
    <dgm:cxn modelId="{038A93C6-BBB6-314D-B28F-DDD321B17C10}" srcId="{CBCDAAEF-9FE0-4B45-9CBF-474D38CCDFED}" destId="{EDCEEE27-748C-CB4C-BA20-0057846E14FA}" srcOrd="3" destOrd="0" parTransId="{EB7BAA69-54E2-FA42-B866-0E71924F0B12}" sibTransId="{C84C5550-D70A-8043-B6A1-99AF76F17DFE}"/>
    <dgm:cxn modelId="{1E142BC1-13E4-804A-9A84-6581ACBD2FD1}" type="presOf" srcId="{F6571009-73ED-2D43-B202-5F4076407D82}" destId="{A81F73F9-6B72-3A42-9B75-B1C5F725A40C}" srcOrd="0" destOrd="0" presId="urn:microsoft.com/office/officeart/2005/8/layout/process5"/>
    <dgm:cxn modelId="{D6CA47C8-7175-8341-B55F-3C154D9F5760}" type="presOf" srcId="{C84C5550-D70A-8043-B6A1-99AF76F17DFE}" destId="{3E0A31A3-A36C-8E4C-AD76-32FC2F1BB467}" srcOrd="0" destOrd="0" presId="urn:microsoft.com/office/officeart/2005/8/layout/process5"/>
    <dgm:cxn modelId="{8C55F303-89BC-D84B-9EFD-F572E66C8BA3}" srcId="{CBCDAAEF-9FE0-4B45-9CBF-474D38CCDFED}" destId="{192F6698-055A-AA42-B2EE-EC7F92CAC79C}" srcOrd="5" destOrd="0" parTransId="{702FE925-7D04-C54D-8329-FB88A9340105}" sibTransId="{840FCE78-5355-7F42-9819-6D2F1BC556FB}"/>
    <dgm:cxn modelId="{7CF82B19-75E4-B04F-9C36-CA3F1453B436}" type="presOf" srcId="{C84C5550-D70A-8043-B6A1-99AF76F17DFE}" destId="{587E0852-E32E-A94F-A91C-867630BA6423}" srcOrd="1" destOrd="0" presId="urn:microsoft.com/office/officeart/2005/8/layout/process5"/>
    <dgm:cxn modelId="{F0270D72-A6C2-3E43-A09C-5E699BD171B4}" srcId="{CBCDAAEF-9FE0-4B45-9CBF-474D38CCDFED}" destId="{1742CCEB-FBCE-F14F-98F6-F794BBA3AC8B}" srcOrd="2" destOrd="0" parTransId="{483A4A65-4167-0B42-B4A4-DFE2EDB697E3}" sibTransId="{7A5D2665-F315-994D-ADFF-8A60939AC5DC}"/>
    <dgm:cxn modelId="{7E510BE1-87A5-FC41-825D-772E59E73926}" type="presOf" srcId="{0E1EB221-4A53-ED48-BB48-6A516A375FDB}" destId="{625E0DFC-2FB4-634D-9E6F-B676996EAC0E}" srcOrd="0" destOrd="0" presId="urn:microsoft.com/office/officeart/2005/8/layout/process5"/>
    <dgm:cxn modelId="{76B57707-9009-6D45-9DED-4B206C3729EA}" srcId="{CBCDAAEF-9FE0-4B45-9CBF-474D38CCDFED}" destId="{55D071A3-56DB-CA4A-BCBC-7AE670A0932F}" srcOrd="0" destOrd="0" parTransId="{28A3C5D4-1486-F54C-ACE4-8178B1AD1E6B}" sibTransId="{ED16BDFA-8542-5A4C-A5E8-1F021A0EC561}"/>
    <dgm:cxn modelId="{62DC4FDB-F396-A343-9EE7-AFC6FE44B7A7}" type="presOf" srcId="{192F6698-055A-AA42-B2EE-EC7F92CAC79C}" destId="{AB8B8D65-ECA5-3047-8FB5-7E3E3D466451}" srcOrd="0" destOrd="0" presId="urn:microsoft.com/office/officeart/2005/8/layout/process5"/>
    <dgm:cxn modelId="{61DEEEFB-3410-464F-A0AD-032E968683E7}" type="presOf" srcId="{0050EB0C-2676-4E4E-9FC6-47E0F4A81FCB}" destId="{B2FE18EF-7025-5D4A-88B1-5D3B1D7B54EB}" srcOrd="1" destOrd="0" presId="urn:microsoft.com/office/officeart/2005/8/layout/process5"/>
    <dgm:cxn modelId="{82D8D1F3-9BC7-B147-9ACE-FA8841912861}" type="presOf" srcId="{0E1EB221-4A53-ED48-BB48-6A516A375FDB}" destId="{45F49A16-9A78-7247-8FD5-89E57AF67886}" srcOrd="1" destOrd="0" presId="urn:microsoft.com/office/officeart/2005/8/layout/process5"/>
    <dgm:cxn modelId="{824B7EBE-4174-1249-A8AA-DE538FFBB98E}" type="presOf" srcId="{ED16BDFA-8542-5A4C-A5E8-1F021A0EC561}" destId="{19AACBCB-7868-E44E-AC76-90EC3DE3FD5C}" srcOrd="0" destOrd="0" presId="urn:microsoft.com/office/officeart/2005/8/layout/process5"/>
    <dgm:cxn modelId="{18059062-F19A-7945-9198-9ABE96597E42}" type="presOf" srcId="{761E2A37-6113-8340-8D16-B7664C192FA5}" destId="{48DD5230-D0E3-9E4C-814B-DA989DC530C8}" srcOrd="1" destOrd="0" presId="urn:microsoft.com/office/officeart/2005/8/layout/process5"/>
    <dgm:cxn modelId="{39A3039C-7887-E442-B5AF-4661CA184E17}" srcId="{CBCDAAEF-9FE0-4B45-9CBF-474D38CCDFED}" destId="{BCC0D402-7D53-C445-8631-E82FB62D5495}" srcOrd="1" destOrd="0" parTransId="{3CE99209-BCE0-944E-89D9-A4A45D631FBD}" sibTransId="{761E2A37-6113-8340-8D16-B7664C192FA5}"/>
    <dgm:cxn modelId="{EAFFAB8E-3ED7-1848-A9B4-D13E672F65D7}" type="presOf" srcId="{1742CCEB-FBCE-F14F-98F6-F794BBA3AC8B}" destId="{0679FB61-5EA3-7F49-8A74-3B32E6B870CA}" srcOrd="0" destOrd="0" presId="urn:microsoft.com/office/officeart/2005/8/layout/process5"/>
    <dgm:cxn modelId="{1574B610-1D43-D748-BE01-9C12AE4AE1A8}" type="presOf" srcId="{BCC0D402-7D53-C445-8631-E82FB62D5495}" destId="{4A05ABDD-DD64-4B4B-8FF8-30C8C9CFCA09}" srcOrd="0" destOrd="0" presId="urn:microsoft.com/office/officeart/2005/8/layout/process5"/>
    <dgm:cxn modelId="{72604456-FFDA-9E4B-87D1-A2409CC57523}" type="presOf" srcId="{55D071A3-56DB-CA4A-BCBC-7AE670A0932F}" destId="{D279A0C2-1BBF-5848-995B-FA4A277D9FFE}" srcOrd="0" destOrd="0" presId="urn:microsoft.com/office/officeart/2005/8/layout/process5"/>
    <dgm:cxn modelId="{DB78D40F-5513-0340-839D-1D906812BCFA}" type="presOf" srcId="{840FCE78-5355-7F42-9819-6D2F1BC556FB}" destId="{59B37321-21C4-FD49-97E3-0AD3AC014F24}" srcOrd="1" destOrd="0" presId="urn:microsoft.com/office/officeart/2005/8/layout/process5"/>
    <dgm:cxn modelId="{68ECF86E-7495-9841-92FB-26677A4BDC5C}" srcId="{CBCDAAEF-9FE0-4B45-9CBF-474D38CCDFED}" destId="{F6571009-73ED-2D43-B202-5F4076407D82}" srcOrd="4" destOrd="0" parTransId="{3136D8A7-D9D7-DA4F-8E43-A3DFACF43BF9}" sibTransId="{0E1EB221-4A53-ED48-BB48-6A516A375FDB}"/>
    <dgm:cxn modelId="{EDC26DCC-856F-524E-8D23-45BE153FE364}" type="presOf" srcId="{761E2A37-6113-8340-8D16-B7664C192FA5}" destId="{844FD5D6-8AE6-4946-990F-D02CBA7C168A}" srcOrd="0" destOrd="0" presId="urn:microsoft.com/office/officeart/2005/8/layout/process5"/>
    <dgm:cxn modelId="{484A76A3-9C30-7845-B144-DB87AF085086}" type="presOf" srcId="{840FCE78-5355-7F42-9819-6D2F1BC556FB}" destId="{09420B0D-26B8-604E-A3CC-AB308B4DBEB5}" srcOrd="0" destOrd="0" presId="urn:microsoft.com/office/officeart/2005/8/layout/process5"/>
    <dgm:cxn modelId="{AFE93082-69D4-0C4C-B24C-A8037B9452F8}" type="presOf" srcId="{CBCDAAEF-9FE0-4B45-9CBF-474D38CCDFED}" destId="{2995CD4C-E730-5441-A741-D768DA5AFA95}" srcOrd="0" destOrd="0" presId="urn:microsoft.com/office/officeart/2005/8/layout/process5"/>
    <dgm:cxn modelId="{01515282-1CC0-7B45-8021-3268776B19E8}" srcId="{CBCDAAEF-9FE0-4B45-9CBF-474D38CCDFED}" destId="{B0AD27BB-DF5D-8242-91EF-90FDAB87DD30}" srcOrd="6" destOrd="0" parTransId="{61929367-38AC-7C4C-A815-BACC6BEEF07A}" sibTransId="{0050EB0C-2676-4E4E-9FC6-47E0F4A81FCB}"/>
    <dgm:cxn modelId="{143FE094-0036-1840-8F85-B93D9D60CE5F}" srcId="{CBCDAAEF-9FE0-4B45-9CBF-474D38CCDFED}" destId="{82B61EC9-EA69-1F4D-AF43-0E8B6A40ECEB}" srcOrd="7" destOrd="0" parTransId="{9EF554A2-F692-E84E-9490-0B21D4FB9713}" sibTransId="{547722EF-B034-0242-B5F6-82F922881984}"/>
    <dgm:cxn modelId="{739CC1EE-4D2D-484C-909A-AAD093DDB686}" type="presOf" srcId="{ED16BDFA-8542-5A4C-A5E8-1F021A0EC561}" destId="{A5A12AD4-C3BE-544B-ACDC-31B5F6D78E21}" srcOrd="1" destOrd="0" presId="urn:microsoft.com/office/officeart/2005/8/layout/process5"/>
    <dgm:cxn modelId="{62618008-E3FF-A140-A934-3047B0AACEE7}" type="presOf" srcId="{B0AD27BB-DF5D-8242-91EF-90FDAB87DD30}" destId="{2B73C842-C4AD-1543-8D1D-09A69B68A186}" srcOrd="0" destOrd="0" presId="urn:microsoft.com/office/officeart/2005/8/layout/process5"/>
    <dgm:cxn modelId="{07111956-D1C3-3046-B084-DD0A3ECEBA61}" type="presOf" srcId="{7A5D2665-F315-994D-ADFF-8A60939AC5DC}" destId="{0FA41EDB-3BA2-664F-AB87-A3540611F700}" srcOrd="0" destOrd="0" presId="urn:microsoft.com/office/officeart/2005/8/layout/process5"/>
    <dgm:cxn modelId="{EC511351-8280-484F-BB91-77F2A1ACADF0}" type="presOf" srcId="{0050EB0C-2676-4E4E-9FC6-47E0F4A81FCB}" destId="{59E29462-E670-8848-A777-AE8EA23108E8}" srcOrd="0" destOrd="0" presId="urn:microsoft.com/office/officeart/2005/8/layout/process5"/>
    <dgm:cxn modelId="{0FDEFD50-CFE1-E340-B15F-F8506311D079}" type="presOf" srcId="{7A5D2665-F315-994D-ADFF-8A60939AC5DC}" destId="{80E8BEFF-F7E6-C74C-8017-04DD0034E3AD}" srcOrd="1" destOrd="0" presId="urn:microsoft.com/office/officeart/2005/8/layout/process5"/>
    <dgm:cxn modelId="{298CA077-E310-6E4A-8063-DF086E57C7D2}" type="presOf" srcId="{82B61EC9-EA69-1F4D-AF43-0E8B6A40ECEB}" destId="{078DD3B8-EF0A-5D45-BE70-F3DF25E673B0}" srcOrd="0" destOrd="0" presId="urn:microsoft.com/office/officeart/2005/8/layout/process5"/>
    <dgm:cxn modelId="{CEEF7A59-2848-2848-86FD-403BEC95D2CD}" type="presParOf" srcId="{2995CD4C-E730-5441-A741-D768DA5AFA95}" destId="{D279A0C2-1BBF-5848-995B-FA4A277D9FFE}" srcOrd="0" destOrd="0" presId="urn:microsoft.com/office/officeart/2005/8/layout/process5"/>
    <dgm:cxn modelId="{2E841F08-DF8E-7E41-A4D6-31BB81098AD1}" type="presParOf" srcId="{2995CD4C-E730-5441-A741-D768DA5AFA95}" destId="{19AACBCB-7868-E44E-AC76-90EC3DE3FD5C}" srcOrd="1" destOrd="0" presId="urn:microsoft.com/office/officeart/2005/8/layout/process5"/>
    <dgm:cxn modelId="{F0B97E66-871B-124F-BF1F-604CB3040F17}" type="presParOf" srcId="{19AACBCB-7868-E44E-AC76-90EC3DE3FD5C}" destId="{A5A12AD4-C3BE-544B-ACDC-31B5F6D78E21}" srcOrd="0" destOrd="0" presId="urn:microsoft.com/office/officeart/2005/8/layout/process5"/>
    <dgm:cxn modelId="{FCA06C96-82AB-DE4F-A14A-00E33B96D094}" type="presParOf" srcId="{2995CD4C-E730-5441-A741-D768DA5AFA95}" destId="{4A05ABDD-DD64-4B4B-8FF8-30C8C9CFCA09}" srcOrd="2" destOrd="0" presId="urn:microsoft.com/office/officeart/2005/8/layout/process5"/>
    <dgm:cxn modelId="{28BA2E65-0311-3945-A62A-102723F91551}" type="presParOf" srcId="{2995CD4C-E730-5441-A741-D768DA5AFA95}" destId="{844FD5D6-8AE6-4946-990F-D02CBA7C168A}" srcOrd="3" destOrd="0" presId="urn:microsoft.com/office/officeart/2005/8/layout/process5"/>
    <dgm:cxn modelId="{3F7B5519-2E11-3743-AC4C-981043541A2A}" type="presParOf" srcId="{844FD5D6-8AE6-4946-990F-D02CBA7C168A}" destId="{48DD5230-D0E3-9E4C-814B-DA989DC530C8}" srcOrd="0" destOrd="0" presId="urn:microsoft.com/office/officeart/2005/8/layout/process5"/>
    <dgm:cxn modelId="{321772A4-4A67-384E-836C-A2B1A3271F9C}" type="presParOf" srcId="{2995CD4C-E730-5441-A741-D768DA5AFA95}" destId="{0679FB61-5EA3-7F49-8A74-3B32E6B870CA}" srcOrd="4" destOrd="0" presId="urn:microsoft.com/office/officeart/2005/8/layout/process5"/>
    <dgm:cxn modelId="{CCBB3B71-E915-8E49-9C0F-A8B82BB2CA75}" type="presParOf" srcId="{2995CD4C-E730-5441-A741-D768DA5AFA95}" destId="{0FA41EDB-3BA2-664F-AB87-A3540611F700}" srcOrd="5" destOrd="0" presId="urn:microsoft.com/office/officeart/2005/8/layout/process5"/>
    <dgm:cxn modelId="{4D20BD13-BA27-7149-A241-87BD65A868FE}" type="presParOf" srcId="{0FA41EDB-3BA2-664F-AB87-A3540611F700}" destId="{80E8BEFF-F7E6-C74C-8017-04DD0034E3AD}" srcOrd="0" destOrd="0" presId="urn:microsoft.com/office/officeart/2005/8/layout/process5"/>
    <dgm:cxn modelId="{CDB29E82-C3AB-A740-981F-6BB12D0DB6D8}" type="presParOf" srcId="{2995CD4C-E730-5441-A741-D768DA5AFA95}" destId="{BF75C9F7-6BD2-114A-80F4-0A009782F770}" srcOrd="6" destOrd="0" presId="urn:microsoft.com/office/officeart/2005/8/layout/process5"/>
    <dgm:cxn modelId="{D4BDC7AF-223C-E646-BE1E-A18304DC481E}" type="presParOf" srcId="{2995CD4C-E730-5441-A741-D768DA5AFA95}" destId="{3E0A31A3-A36C-8E4C-AD76-32FC2F1BB467}" srcOrd="7" destOrd="0" presId="urn:microsoft.com/office/officeart/2005/8/layout/process5"/>
    <dgm:cxn modelId="{BBD7EA72-4A3C-8146-A14C-3A837AC24D36}" type="presParOf" srcId="{3E0A31A3-A36C-8E4C-AD76-32FC2F1BB467}" destId="{587E0852-E32E-A94F-A91C-867630BA6423}" srcOrd="0" destOrd="0" presId="urn:microsoft.com/office/officeart/2005/8/layout/process5"/>
    <dgm:cxn modelId="{C68295A9-AA4B-9A41-9FD3-A319845175EF}" type="presParOf" srcId="{2995CD4C-E730-5441-A741-D768DA5AFA95}" destId="{A81F73F9-6B72-3A42-9B75-B1C5F725A40C}" srcOrd="8" destOrd="0" presId="urn:microsoft.com/office/officeart/2005/8/layout/process5"/>
    <dgm:cxn modelId="{6A72DACD-24DD-FE47-9BED-F8DF9872EB98}" type="presParOf" srcId="{2995CD4C-E730-5441-A741-D768DA5AFA95}" destId="{625E0DFC-2FB4-634D-9E6F-B676996EAC0E}" srcOrd="9" destOrd="0" presId="urn:microsoft.com/office/officeart/2005/8/layout/process5"/>
    <dgm:cxn modelId="{D45077B3-81B0-D142-8E47-9E46E776B823}" type="presParOf" srcId="{625E0DFC-2FB4-634D-9E6F-B676996EAC0E}" destId="{45F49A16-9A78-7247-8FD5-89E57AF67886}" srcOrd="0" destOrd="0" presId="urn:microsoft.com/office/officeart/2005/8/layout/process5"/>
    <dgm:cxn modelId="{B3971C93-BE7D-874F-A562-54C0E05EAAA6}" type="presParOf" srcId="{2995CD4C-E730-5441-A741-D768DA5AFA95}" destId="{AB8B8D65-ECA5-3047-8FB5-7E3E3D466451}" srcOrd="10" destOrd="0" presId="urn:microsoft.com/office/officeart/2005/8/layout/process5"/>
    <dgm:cxn modelId="{34BBAFC8-B04C-AF4A-A097-633E64C0CAD8}" type="presParOf" srcId="{2995CD4C-E730-5441-A741-D768DA5AFA95}" destId="{09420B0D-26B8-604E-A3CC-AB308B4DBEB5}" srcOrd="11" destOrd="0" presId="urn:microsoft.com/office/officeart/2005/8/layout/process5"/>
    <dgm:cxn modelId="{B8B9F0D9-D8C4-694E-B279-54AE8D49426C}" type="presParOf" srcId="{09420B0D-26B8-604E-A3CC-AB308B4DBEB5}" destId="{59B37321-21C4-FD49-97E3-0AD3AC014F24}" srcOrd="0" destOrd="0" presId="urn:microsoft.com/office/officeart/2005/8/layout/process5"/>
    <dgm:cxn modelId="{C5181236-2B0B-5244-ACA7-3C524959C8A3}" type="presParOf" srcId="{2995CD4C-E730-5441-A741-D768DA5AFA95}" destId="{2B73C842-C4AD-1543-8D1D-09A69B68A186}" srcOrd="12" destOrd="0" presId="urn:microsoft.com/office/officeart/2005/8/layout/process5"/>
    <dgm:cxn modelId="{5C8F2897-66ED-264B-A013-645834F3CBF0}" type="presParOf" srcId="{2995CD4C-E730-5441-A741-D768DA5AFA95}" destId="{59E29462-E670-8848-A777-AE8EA23108E8}" srcOrd="13" destOrd="0" presId="urn:microsoft.com/office/officeart/2005/8/layout/process5"/>
    <dgm:cxn modelId="{DC9747C1-9190-594C-9D92-0FABAFE626F9}" type="presParOf" srcId="{59E29462-E670-8848-A777-AE8EA23108E8}" destId="{B2FE18EF-7025-5D4A-88B1-5D3B1D7B54EB}" srcOrd="0" destOrd="0" presId="urn:microsoft.com/office/officeart/2005/8/layout/process5"/>
    <dgm:cxn modelId="{6AC87E36-1F30-2F42-8ECC-9D337F1F0A53}" type="presParOf" srcId="{2995CD4C-E730-5441-A741-D768DA5AFA95}" destId="{078DD3B8-EF0A-5D45-BE70-F3DF25E673B0}" srcOrd="14" destOrd="0" presId="urn:microsoft.com/office/officeart/2005/8/layout/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4072FBB7-BED8-DB4F-AEFA-7DD7A68EECB1}" type="doc">
      <dgm:prSet loTypeId="urn:microsoft.com/office/officeart/2005/8/layout/gear1" loCatId="relationship" qsTypeId="urn:microsoft.com/office/officeart/2005/8/quickstyle/simple4" qsCatId="simple" csTypeId="urn:microsoft.com/office/officeart/2005/8/colors/colorful4" csCatId="colorful" phldr="1"/>
      <dgm:spPr/>
    </dgm:pt>
    <dgm:pt modelId="{0CBAB3C9-027C-1849-B71F-D67FE9435DEC}">
      <dgm:prSet phldrT="[Texto]"/>
      <dgm:spPr>
        <a:solidFill>
          <a:srgbClr val="FF0000"/>
        </a:solidFill>
      </dgm:spPr>
      <dgm:t>
        <a:bodyPr/>
        <a:lstStyle/>
        <a:p>
          <a:r>
            <a:rPr lang="es-ES_tradnl" b="1" dirty="0" smtClean="0"/>
            <a:t>SENTIRSE AMADO</a:t>
          </a:r>
          <a:endParaRPr lang="es-ES_tradnl" b="1" dirty="0"/>
        </a:p>
      </dgm:t>
    </dgm:pt>
    <dgm:pt modelId="{22F2294B-76F8-6D4A-AE23-385D0C3BBF9A}" type="parTrans" cxnId="{2BEACDA6-A212-B145-BEAF-F0D83272640E}">
      <dgm:prSet/>
      <dgm:spPr/>
      <dgm:t>
        <a:bodyPr/>
        <a:lstStyle/>
        <a:p>
          <a:endParaRPr lang="es-ES_tradnl"/>
        </a:p>
      </dgm:t>
    </dgm:pt>
    <dgm:pt modelId="{0AE44217-80EB-314D-988F-B613BD888717}" type="sibTrans" cxnId="{2BEACDA6-A212-B145-BEAF-F0D83272640E}">
      <dgm:prSet/>
      <dgm:spPr>
        <a:solidFill>
          <a:srgbClr val="FF0000"/>
        </a:solidFill>
      </dgm:spPr>
      <dgm:t>
        <a:bodyPr/>
        <a:lstStyle/>
        <a:p>
          <a:endParaRPr lang="es-ES_tradnl"/>
        </a:p>
      </dgm:t>
    </dgm:pt>
    <dgm:pt modelId="{CDA7A479-6CAC-DE46-8BC9-2B5EDC13597A}">
      <dgm:prSet phldrT="[Texto]"/>
      <dgm:spPr>
        <a:solidFill>
          <a:srgbClr val="660066"/>
        </a:solidFill>
      </dgm:spPr>
      <dgm:t>
        <a:bodyPr/>
        <a:lstStyle/>
        <a:p>
          <a:r>
            <a:rPr lang="es-ES_tradnl" b="1" dirty="0" smtClean="0"/>
            <a:t>SENTIRSE SEGURO</a:t>
          </a:r>
          <a:endParaRPr lang="es-ES_tradnl" b="1" dirty="0"/>
        </a:p>
      </dgm:t>
    </dgm:pt>
    <dgm:pt modelId="{F2B14CD6-09F9-094C-9109-EBC455D8AEAC}" type="parTrans" cxnId="{A8092216-F1B2-9043-89E4-84E4ABBDD950}">
      <dgm:prSet/>
      <dgm:spPr/>
      <dgm:t>
        <a:bodyPr/>
        <a:lstStyle/>
        <a:p>
          <a:endParaRPr lang="es-ES_tradnl"/>
        </a:p>
      </dgm:t>
    </dgm:pt>
    <dgm:pt modelId="{C31750E5-16CF-E64C-8BA8-DB5032DA3423}" type="sibTrans" cxnId="{A8092216-F1B2-9043-89E4-84E4ABBDD950}">
      <dgm:prSet/>
      <dgm:spPr>
        <a:solidFill>
          <a:srgbClr val="660066"/>
        </a:solidFill>
      </dgm:spPr>
      <dgm:t>
        <a:bodyPr/>
        <a:lstStyle/>
        <a:p>
          <a:endParaRPr lang="es-ES_tradnl"/>
        </a:p>
      </dgm:t>
    </dgm:pt>
    <dgm:pt modelId="{2CB91D67-95BC-624D-BE5F-F8C7D241D6B7}">
      <dgm:prSet phldrT="[Texto]"/>
      <dgm:spPr>
        <a:solidFill>
          <a:srgbClr val="954B02"/>
        </a:solidFill>
      </dgm:spPr>
      <dgm:t>
        <a:bodyPr/>
        <a:lstStyle/>
        <a:p>
          <a:r>
            <a:rPr lang="es-ES_tradnl" b="1" dirty="0" smtClean="0"/>
            <a:t>SENTIRSE CUIDADO</a:t>
          </a:r>
          <a:endParaRPr lang="es-ES_tradnl" b="1" dirty="0"/>
        </a:p>
      </dgm:t>
    </dgm:pt>
    <dgm:pt modelId="{15F70D10-8FB7-CE40-A7C0-9BCF5224E791}" type="parTrans" cxnId="{1362A28C-4B52-D443-8B32-73700407533F}">
      <dgm:prSet/>
      <dgm:spPr/>
      <dgm:t>
        <a:bodyPr/>
        <a:lstStyle/>
        <a:p>
          <a:endParaRPr lang="es-ES_tradnl"/>
        </a:p>
      </dgm:t>
    </dgm:pt>
    <dgm:pt modelId="{316CA83E-AE60-704F-8DEB-64604DCA9077}" type="sibTrans" cxnId="{1362A28C-4B52-D443-8B32-73700407533F}">
      <dgm:prSet/>
      <dgm:spPr>
        <a:solidFill>
          <a:srgbClr val="954B02"/>
        </a:solidFill>
      </dgm:spPr>
      <dgm:t>
        <a:bodyPr/>
        <a:lstStyle/>
        <a:p>
          <a:endParaRPr lang="es-ES_tradnl"/>
        </a:p>
      </dgm:t>
    </dgm:pt>
    <dgm:pt modelId="{B7F3A550-87F6-1F44-8CB3-A79F7FE01320}" type="pres">
      <dgm:prSet presAssocID="{4072FBB7-BED8-DB4F-AEFA-7DD7A68EECB1}" presName="composite" presStyleCnt="0">
        <dgm:presLayoutVars>
          <dgm:chMax val="3"/>
          <dgm:animLvl val="lvl"/>
          <dgm:resizeHandles val="exact"/>
        </dgm:presLayoutVars>
      </dgm:prSet>
      <dgm:spPr/>
    </dgm:pt>
    <dgm:pt modelId="{A25A285D-0ECB-E448-83A9-D17C92BD9571}" type="pres">
      <dgm:prSet presAssocID="{0CBAB3C9-027C-1849-B71F-D67FE9435DEC}" presName="gear1" presStyleLbl="node1" presStyleIdx="0" presStyleCnt="3">
        <dgm:presLayoutVars>
          <dgm:chMax val="1"/>
          <dgm:bulletEnabled val="1"/>
        </dgm:presLayoutVars>
      </dgm:prSet>
      <dgm:spPr/>
      <dgm:t>
        <a:bodyPr/>
        <a:lstStyle/>
        <a:p>
          <a:endParaRPr lang="es-ES"/>
        </a:p>
      </dgm:t>
    </dgm:pt>
    <dgm:pt modelId="{1B1B8B86-8A45-1F41-8EB2-D7B489F40FDE}" type="pres">
      <dgm:prSet presAssocID="{0CBAB3C9-027C-1849-B71F-D67FE9435DEC}" presName="gear1srcNode" presStyleLbl="node1" presStyleIdx="0" presStyleCnt="3"/>
      <dgm:spPr/>
      <dgm:t>
        <a:bodyPr/>
        <a:lstStyle/>
        <a:p>
          <a:endParaRPr lang="es-ES"/>
        </a:p>
      </dgm:t>
    </dgm:pt>
    <dgm:pt modelId="{5F696595-F267-2347-A6C2-CE5E8928ED45}" type="pres">
      <dgm:prSet presAssocID="{0CBAB3C9-027C-1849-B71F-D67FE9435DEC}" presName="gear1dstNode" presStyleLbl="node1" presStyleIdx="0" presStyleCnt="3"/>
      <dgm:spPr/>
      <dgm:t>
        <a:bodyPr/>
        <a:lstStyle/>
        <a:p>
          <a:endParaRPr lang="es-ES"/>
        </a:p>
      </dgm:t>
    </dgm:pt>
    <dgm:pt modelId="{D16108D7-1F27-534D-921F-1933F89F9B8A}" type="pres">
      <dgm:prSet presAssocID="{CDA7A479-6CAC-DE46-8BC9-2B5EDC13597A}" presName="gear2" presStyleLbl="node1" presStyleIdx="1" presStyleCnt="3">
        <dgm:presLayoutVars>
          <dgm:chMax val="1"/>
          <dgm:bulletEnabled val="1"/>
        </dgm:presLayoutVars>
      </dgm:prSet>
      <dgm:spPr/>
      <dgm:t>
        <a:bodyPr/>
        <a:lstStyle/>
        <a:p>
          <a:endParaRPr lang="es-ES_tradnl"/>
        </a:p>
      </dgm:t>
    </dgm:pt>
    <dgm:pt modelId="{F3E13A27-A1C9-B54A-BD6B-E743F81FF249}" type="pres">
      <dgm:prSet presAssocID="{CDA7A479-6CAC-DE46-8BC9-2B5EDC13597A}" presName="gear2srcNode" presStyleLbl="node1" presStyleIdx="1" presStyleCnt="3"/>
      <dgm:spPr/>
      <dgm:t>
        <a:bodyPr/>
        <a:lstStyle/>
        <a:p>
          <a:endParaRPr lang="es-ES"/>
        </a:p>
      </dgm:t>
    </dgm:pt>
    <dgm:pt modelId="{61C96FC2-4CAC-914C-A57D-9F7FFE488F2A}" type="pres">
      <dgm:prSet presAssocID="{CDA7A479-6CAC-DE46-8BC9-2B5EDC13597A}" presName="gear2dstNode" presStyleLbl="node1" presStyleIdx="1" presStyleCnt="3"/>
      <dgm:spPr/>
      <dgm:t>
        <a:bodyPr/>
        <a:lstStyle/>
        <a:p>
          <a:endParaRPr lang="es-ES"/>
        </a:p>
      </dgm:t>
    </dgm:pt>
    <dgm:pt modelId="{E42F4571-9EA6-6244-A7C5-058AB7224C48}" type="pres">
      <dgm:prSet presAssocID="{2CB91D67-95BC-624D-BE5F-F8C7D241D6B7}" presName="gear3" presStyleLbl="node1" presStyleIdx="2" presStyleCnt="3"/>
      <dgm:spPr/>
      <dgm:t>
        <a:bodyPr/>
        <a:lstStyle/>
        <a:p>
          <a:endParaRPr lang="es-ES"/>
        </a:p>
      </dgm:t>
    </dgm:pt>
    <dgm:pt modelId="{15EE13F6-0D19-9C4A-B745-2BE3AF23256D}" type="pres">
      <dgm:prSet presAssocID="{2CB91D67-95BC-624D-BE5F-F8C7D241D6B7}" presName="gear3tx" presStyleLbl="node1" presStyleIdx="2" presStyleCnt="3">
        <dgm:presLayoutVars>
          <dgm:chMax val="1"/>
          <dgm:bulletEnabled val="1"/>
        </dgm:presLayoutVars>
      </dgm:prSet>
      <dgm:spPr/>
      <dgm:t>
        <a:bodyPr/>
        <a:lstStyle/>
        <a:p>
          <a:endParaRPr lang="es-ES"/>
        </a:p>
      </dgm:t>
    </dgm:pt>
    <dgm:pt modelId="{374C7873-56B5-3247-B695-8C2FEF1F1C35}" type="pres">
      <dgm:prSet presAssocID="{2CB91D67-95BC-624D-BE5F-F8C7D241D6B7}" presName="gear3srcNode" presStyleLbl="node1" presStyleIdx="2" presStyleCnt="3"/>
      <dgm:spPr/>
      <dgm:t>
        <a:bodyPr/>
        <a:lstStyle/>
        <a:p>
          <a:endParaRPr lang="es-ES"/>
        </a:p>
      </dgm:t>
    </dgm:pt>
    <dgm:pt modelId="{F5D14EEE-A409-9742-A404-0A1B9EE95E28}" type="pres">
      <dgm:prSet presAssocID="{2CB91D67-95BC-624D-BE5F-F8C7D241D6B7}" presName="gear3dstNode" presStyleLbl="node1" presStyleIdx="2" presStyleCnt="3"/>
      <dgm:spPr/>
      <dgm:t>
        <a:bodyPr/>
        <a:lstStyle/>
        <a:p>
          <a:endParaRPr lang="es-ES"/>
        </a:p>
      </dgm:t>
    </dgm:pt>
    <dgm:pt modelId="{7F96567D-69B7-DF4F-A2EE-2F5BE490818F}" type="pres">
      <dgm:prSet presAssocID="{0AE44217-80EB-314D-988F-B613BD888717}" presName="connector1" presStyleLbl="sibTrans2D1" presStyleIdx="0" presStyleCnt="3"/>
      <dgm:spPr/>
      <dgm:t>
        <a:bodyPr/>
        <a:lstStyle/>
        <a:p>
          <a:endParaRPr lang="es-ES"/>
        </a:p>
      </dgm:t>
    </dgm:pt>
    <dgm:pt modelId="{9AE4285D-53F6-714D-8498-ECDF9BDBC679}" type="pres">
      <dgm:prSet presAssocID="{C31750E5-16CF-E64C-8BA8-DB5032DA3423}" presName="connector2" presStyleLbl="sibTrans2D1" presStyleIdx="1" presStyleCnt="3"/>
      <dgm:spPr/>
      <dgm:t>
        <a:bodyPr/>
        <a:lstStyle/>
        <a:p>
          <a:endParaRPr lang="es-ES"/>
        </a:p>
      </dgm:t>
    </dgm:pt>
    <dgm:pt modelId="{6121A540-9FC8-6B42-B079-5DE1363F9AFF}" type="pres">
      <dgm:prSet presAssocID="{316CA83E-AE60-704F-8DEB-64604DCA9077}" presName="connector3" presStyleLbl="sibTrans2D1" presStyleIdx="2" presStyleCnt="3"/>
      <dgm:spPr/>
      <dgm:t>
        <a:bodyPr/>
        <a:lstStyle/>
        <a:p>
          <a:endParaRPr lang="es-ES"/>
        </a:p>
      </dgm:t>
    </dgm:pt>
  </dgm:ptLst>
  <dgm:cxnLst>
    <dgm:cxn modelId="{82B8CB97-55A9-E74E-AC4B-6E6E0C2A14B0}" type="presOf" srcId="{0CBAB3C9-027C-1849-B71F-D67FE9435DEC}" destId="{5F696595-F267-2347-A6C2-CE5E8928ED45}" srcOrd="2" destOrd="0" presId="urn:microsoft.com/office/officeart/2005/8/layout/gear1"/>
    <dgm:cxn modelId="{2BEACDA6-A212-B145-BEAF-F0D83272640E}" srcId="{4072FBB7-BED8-DB4F-AEFA-7DD7A68EECB1}" destId="{0CBAB3C9-027C-1849-B71F-D67FE9435DEC}" srcOrd="0" destOrd="0" parTransId="{22F2294B-76F8-6D4A-AE23-385D0C3BBF9A}" sibTransId="{0AE44217-80EB-314D-988F-B613BD888717}"/>
    <dgm:cxn modelId="{3360FE14-1CF2-8C4E-BEA1-5A331FB2D626}" type="presOf" srcId="{0CBAB3C9-027C-1849-B71F-D67FE9435DEC}" destId="{A25A285D-0ECB-E448-83A9-D17C92BD9571}" srcOrd="0" destOrd="0" presId="urn:microsoft.com/office/officeart/2005/8/layout/gear1"/>
    <dgm:cxn modelId="{1362A28C-4B52-D443-8B32-73700407533F}" srcId="{4072FBB7-BED8-DB4F-AEFA-7DD7A68EECB1}" destId="{2CB91D67-95BC-624D-BE5F-F8C7D241D6B7}" srcOrd="2" destOrd="0" parTransId="{15F70D10-8FB7-CE40-A7C0-9BCF5224E791}" sibTransId="{316CA83E-AE60-704F-8DEB-64604DCA9077}"/>
    <dgm:cxn modelId="{7C6BE8B7-3A39-2C48-AF2A-0BB3A0523907}" type="presOf" srcId="{0AE44217-80EB-314D-988F-B613BD888717}" destId="{7F96567D-69B7-DF4F-A2EE-2F5BE490818F}" srcOrd="0" destOrd="0" presId="urn:microsoft.com/office/officeart/2005/8/layout/gear1"/>
    <dgm:cxn modelId="{79195394-4A0C-3D4B-B193-0D892552B67E}" type="presOf" srcId="{2CB91D67-95BC-624D-BE5F-F8C7D241D6B7}" destId="{E42F4571-9EA6-6244-A7C5-058AB7224C48}" srcOrd="0" destOrd="0" presId="urn:microsoft.com/office/officeart/2005/8/layout/gear1"/>
    <dgm:cxn modelId="{20734F0F-1E4D-914F-AFB6-630D33BB899C}" type="presOf" srcId="{C31750E5-16CF-E64C-8BA8-DB5032DA3423}" destId="{9AE4285D-53F6-714D-8498-ECDF9BDBC679}" srcOrd="0" destOrd="0" presId="urn:microsoft.com/office/officeart/2005/8/layout/gear1"/>
    <dgm:cxn modelId="{5969545B-1281-2B4F-9EEF-BAB814A08B80}" type="presOf" srcId="{2CB91D67-95BC-624D-BE5F-F8C7D241D6B7}" destId="{374C7873-56B5-3247-B695-8C2FEF1F1C35}" srcOrd="2" destOrd="0" presId="urn:microsoft.com/office/officeart/2005/8/layout/gear1"/>
    <dgm:cxn modelId="{A8092216-F1B2-9043-89E4-84E4ABBDD950}" srcId="{4072FBB7-BED8-DB4F-AEFA-7DD7A68EECB1}" destId="{CDA7A479-6CAC-DE46-8BC9-2B5EDC13597A}" srcOrd="1" destOrd="0" parTransId="{F2B14CD6-09F9-094C-9109-EBC455D8AEAC}" sibTransId="{C31750E5-16CF-E64C-8BA8-DB5032DA3423}"/>
    <dgm:cxn modelId="{8AB8BEA8-BF43-9643-8454-15E19CC6850C}" type="presOf" srcId="{CDA7A479-6CAC-DE46-8BC9-2B5EDC13597A}" destId="{61C96FC2-4CAC-914C-A57D-9F7FFE488F2A}" srcOrd="2" destOrd="0" presId="urn:microsoft.com/office/officeart/2005/8/layout/gear1"/>
    <dgm:cxn modelId="{10A9AB78-7605-8C4E-AEA6-E3621BEBCFF8}" type="presOf" srcId="{2CB91D67-95BC-624D-BE5F-F8C7D241D6B7}" destId="{F5D14EEE-A409-9742-A404-0A1B9EE95E28}" srcOrd="3" destOrd="0" presId="urn:microsoft.com/office/officeart/2005/8/layout/gear1"/>
    <dgm:cxn modelId="{0D79D7A2-01E5-E94D-9237-985727423BDD}" type="presOf" srcId="{0CBAB3C9-027C-1849-B71F-D67FE9435DEC}" destId="{1B1B8B86-8A45-1F41-8EB2-D7B489F40FDE}" srcOrd="1" destOrd="0" presId="urn:microsoft.com/office/officeart/2005/8/layout/gear1"/>
    <dgm:cxn modelId="{5C786D46-9559-1D43-A8D9-A30026FBA013}" type="presOf" srcId="{2CB91D67-95BC-624D-BE5F-F8C7D241D6B7}" destId="{15EE13F6-0D19-9C4A-B745-2BE3AF23256D}" srcOrd="1" destOrd="0" presId="urn:microsoft.com/office/officeart/2005/8/layout/gear1"/>
    <dgm:cxn modelId="{0A9D340E-7D84-9E4C-BFDE-958280C8DCCF}" type="presOf" srcId="{316CA83E-AE60-704F-8DEB-64604DCA9077}" destId="{6121A540-9FC8-6B42-B079-5DE1363F9AFF}" srcOrd="0" destOrd="0" presId="urn:microsoft.com/office/officeart/2005/8/layout/gear1"/>
    <dgm:cxn modelId="{27E5C44D-B633-374E-8C73-627771CEA2DE}" type="presOf" srcId="{CDA7A479-6CAC-DE46-8BC9-2B5EDC13597A}" destId="{F3E13A27-A1C9-B54A-BD6B-E743F81FF249}" srcOrd="1" destOrd="0" presId="urn:microsoft.com/office/officeart/2005/8/layout/gear1"/>
    <dgm:cxn modelId="{892A4B22-3114-0242-8FA2-B3D9B2ED326F}" type="presOf" srcId="{CDA7A479-6CAC-DE46-8BC9-2B5EDC13597A}" destId="{D16108D7-1F27-534D-921F-1933F89F9B8A}" srcOrd="0" destOrd="0" presId="urn:microsoft.com/office/officeart/2005/8/layout/gear1"/>
    <dgm:cxn modelId="{15686C5E-00A8-1F43-8655-29ACE77B0D25}" type="presOf" srcId="{4072FBB7-BED8-DB4F-AEFA-7DD7A68EECB1}" destId="{B7F3A550-87F6-1F44-8CB3-A79F7FE01320}" srcOrd="0" destOrd="0" presId="urn:microsoft.com/office/officeart/2005/8/layout/gear1"/>
    <dgm:cxn modelId="{99143C2E-953E-814B-854D-F4E51483EDB7}" type="presParOf" srcId="{B7F3A550-87F6-1F44-8CB3-A79F7FE01320}" destId="{A25A285D-0ECB-E448-83A9-D17C92BD9571}" srcOrd="0" destOrd="0" presId="urn:microsoft.com/office/officeart/2005/8/layout/gear1"/>
    <dgm:cxn modelId="{AC065629-5629-7E4F-A41E-B6E0063247BF}" type="presParOf" srcId="{B7F3A550-87F6-1F44-8CB3-A79F7FE01320}" destId="{1B1B8B86-8A45-1F41-8EB2-D7B489F40FDE}" srcOrd="1" destOrd="0" presId="urn:microsoft.com/office/officeart/2005/8/layout/gear1"/>
    <dgm:cxn modelId="{39A61CA4-5A0B-D349-98C5-EEC937F60659}" type="presParOf" srcId="{B7F3A550-87F6-1F44-8CB3-A79F7FE01320}" destId="{5F696595-F267-2347-A6C2-CE5E8928ED45}" srcOrd="2" destOrd="0" presId="urn:microsoft.com/office/officeart/2005/8/layout/gear1"/>
    <dgm:cxn modelId="{E113D129-8EC7-E841-A816-27D3837424FD}" type="presParOf" srcId="{B7F3A550-87F6-1F44-8CB3-A79F7FE01320}" destId="{D16108D7-1F27-534D-921F-1933F89F9B8A}" srcOrd="3" destOrd="0" presId="urn:microsoft.com/office/officeart/2005/8/layout/gear1"/>
    <dgm:cxn modelId="{AED08282-A35F-2E4D-8413-8DC742E89ADC}" type="presParOf" srcId="{B7F3A550-87F6-1F44-8CB3-A79F7FE01320}" destId="{F3E13A27-A1C9-B54A-BD6B-E743F81FF249}" srcOrd="4" destOrd="0" presId="urn:microsoft.com/office/officeart/2005/8/layout/gear1"/>
    <dgm:cxn modelId="{B3F4B8CB-E039-D540-9BB0-C74B353BE843}" type="presParOf" srcId="{B7F3A550-87F6-1F44-8CB3-A79F7FE01320}" destId="{61C96FC2-4CAC-914C-A57D-9F7FFE488F2A}" srcOrd="5" destOrd="0" presId="urn:microsoft.com/office/officeart/2005/8/layout/gear1"/>
    <dgm:cxn modelId="{E933E837-1E1D-EF4F-9B54-ED171CE648B9}" type="presParOf" srcId="{B7F3A550-87F6-1F44-8CB3-A79F7FE01320}" destId="{E42F4571-9EA6-6244-A7C5-058AB7224C48}" srcOrd="6" destOrd="0" presId="urn:microsoft.com/office/officeart/2005/8/layout/gear1"/>
    <dgm:cxn modelId="{5A58AA4B-D755-454F-BC23-BACE8CD9EF0E}" type="presParOf" srcId="{B7F3A550-87F6-1F44-8CB3-A79F7FE01320}" destId="{15EE13F6-0D19-9C4A-B745-2BE3AF23256D}" srcOrd="7" destOrd="0" presId="urn:microsoft.com/office/officeart/2005/8/layout/gear1"/>
    <dgm:cxn modelId="{C85C244E-77C5-884C-9D0A-6C27021C4956}" type="presParOf" srcId="{B7F3A550-87F6-1F44-8CB3-A79F7FE01320}" destId="{374C7873-56B5-3247-B695-8C2FEF1F1C35}" srcOrd="8" destOrd="0" presId="urn:microsoft.com/office/officeart/2005/8/layout/gear1"/>
    <dgm:cxn modelId="{1AA502E5-7E3A-8140-BE53-A09B85CEDAA4}" type="presParOf" srcId="{B7F3A550-87F6-1F44-8CB3-A79F7FE01320}" destId="{F5D14EEE-A409-9742-A404-0A1B9EE95E28}" srcOrd="9" destOrd="0" presId="urn:microsoft.com/office/officeart/2005/8/layout/gear1"/>
    <dgm:cxn modelId="{74D3CC7C-1D4A-2047-A90D-A909A4A90981}" type="presParOf" srcId="{B7F3A550-87F6-1F44-8CB3-A79F7FE01320}" destId="{7F96567D-69B7-DF4F-A2EE-2F5BE490818F}" srcOrd="10" destOrd="0" presId="urn:microsoft.com/office/officeart/2005/8/layout/gear1"/>
    <dgm:cxn modelId="{ED06515A-2FA7-4D4A-B8BF-3CEB11331415}" type="presParOf" srcId="{B7F3A550-87F6-1F44-8CB3-A79F7FE01320}" destId="{9AE4285D-53F6-714D-8498-ECDF9BDBC679}" srcOrd="11" destOrd="0" presId="urn:microsoft.com/office/officeart/2005/8/layout/gear1"/>
    <dgm:cxn modelId="{0A9149F3-C869-6E47-BB25-69C470046C26}" type="presParOf" srcId="{B7F3A550-87F6-1F44-8CB3-A79F7FE01320}" destId="{6121A540-9FC8-6B42-B079-5DE1363F9AFF}" srcOrd="12" destOrd="0" presId="urn:microsoft.com/office/officeart/2005/8/layout/gear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76F30560-762D-D54A-8AA1-58C0AA5350C3}" type="doc">
      <dgm:prSet loTypeId="urn:microsoft.com/office/officeart/2005/8/layout/gear1" loCatId="" qsTypeId="urn:microsoft.com/office/officeart/2005/8/quickstyle/3D3" qsCatId="3D" csTypeId="urn:microsoft.com/office/officeart/2005/8/colors/accent1_2" csCatId="accent1" phldr="1"/>
      <dgm:spPr/>
    </dgm:pt>
    <dgm:pt modelId="{17D91C6D-7893-954E-8AF5-2FCF2874C708}">
      <dgm:prSet phldrT="[Texto]" custT="1"/>
      <dgm:spPr>
        <a:solidFill>
          <a:srgbClr val="660066"/>
        </a:solidFill>
        <a:ln w="38100" cmpd="sng"/>
      </dgm:spPr>
      <dgm:t>
        <a:bodyPr anchor="ctr"/>
        <a:lstStyle/>
        <a:p>
          <a:r>
            <a:rPr lang="es-ES" sz="1800" b="1" dirty="0" smtClean="0">
              <a:solidFill>
                <a:schemeClr val="bg1"/>
              </a:solidFill>
            </a:rPr>
            <a:t>Horizonte de futuro</a:t>
          </a:r>
          <a:endParaRPr lang="es-ES" sz="1800" b="1" dirty="0">
            <a:solidFill>
              <a:schemeClr val="bg1"/>
            </a:solidFill>
          </a:endParaRPr>
        </a:p>
      </dgm:t>
    </dgm:pt>
    <dgm:pt modelId="{8D41E565-DC2C-5242-84B0-A1D9B741F47D}" type="parTrans" cxnId="{950FDA0A-3F2A-4549-B382-61270E54FDF7}">
      <dgm:prSet/>
      <dgm:spPr/>
      <dgm:t>
        <a:bodyPr/>
        <a:lstStyle/>
        <a:p>
          <a:endParaRPr lang="es-ES"/>
        </a:p>
      </dgm:t>
    </dgm:pt>
    <dgm:pt modelId="{490C4DB9-DACE-6F4B-BD32-73856765D312}" type="sibTrans" cxnId="{950FDA0A-3F2A-4549-B382-61270E54FDF7}">
      <dgm:prSet/>
      <dgm:spPr/>
      <dgm:t>
        <a:bodyPr/>
        <a:lstStyle/>
        <a:p>
          <a:endParaRPr lang="es-ES"/>
        </a:p>
      </dgm:t>
    </dgm:pt>
    <dgm:pt modelId="{07DCEE7E-784B-AF41-8157-651D0649190B}">
      <dgm:prSet phldrT="[Texto]" custT="1"/>
      <dgm:spPr>
        <a:solidFill>
          <a:srgbClr val="000090"/>
        </a:solidFill>
        <a:ln w="38100" cmpd="sng"/>
      </dgm:spPr>
      <dgm:t>
        <a:bodyPr anchor="ctr"/>
        <a:lstStyle/>
        <a:p>
          <a:r>
            <a:rPr lang="es-ES" sz="1800" b="1" dirty="0" smtClean="0">
              <a:solidFill>
                <a:schemeClr val="bg1"/>
              </a:solidFill>
            </a:rPr>
            <a:t>Pasión en el presente</a:t>
          </a:r>
          <a:endParaRPr lang="es-ES" sz="1800" b="1" dirty="0">
            <a:solidFill>
              <a:schemeClr val="bg1"/>
            </a:solidFill>
          </a:endParaRPr>
        </a:p>
      </dgm:t>
    </dgm:pt>
    <dgm:pt modelId="{25499B64-40C6-234C-AE82-D816F19CB9B9}" type="parTrans" cxnId="{2262F2C8-E808-C14B-97AE-DD17EDA47EA5}">
      <dgm:prSet/>
      <dgm:spPr/>
      <dgm:t>
        <a:bodyPr/>
        <a:lstStyle/>
        <a:p>
          <a:endParaRPr lang="es-ES"/>
        </a:p>
      </dgm:t>
    </dgm:pt>
    <dgm:pt modelId="{9A8DF072-AF58-9B4B-B4A2-4D3333ED943C}" type="sibTrans" cxnId="{2262F2C8-E808-C14B-97AE-DD17EDA47EA5}">
      <dgm:prSet/>
      <dgm:spPr/>
      <dgm:t>
        <a:bodyPr/>
        <a:lstStyle/>
        <a:p>
          <a:endParaRPr lang="es-ES"/>
        </a:p>
      </dgm:t>
    </dgm:pt>
    <dgm:pt modelId="{B963D720-E7B6-544F-A4D8-D6D7458B364A}">
      <dgm:prSet phldrT="[Texto]" custT="1"/>
      <dgm:spPr>
        <a:solidFill>
          <a:srgbClr val="580101"/>
        </a:solidFill>
        <a:ln w="38100" cmpd="sng"/>
      </dgm:spPr>
      <dgm:t>
        <a:bodyPr anchor="ctr"/>
        <a:lstStyle/>
        <a:p>
          <a:r>
            <a:rPr lang="es-ES" sz="1800" b="1" dirty="0" smtClean="0">
              <a:solidFill>
                <a:schemeClr val="bg1"/>
              </a:solidFill>
            </a:rPr>
            <a:t>Aprender del pasado</a:t>
          </a:r>
          <a:endParaRPr lang="es-ES" sz="1800" b="1" dirty="0">
            <a:solidFill>
              <a:schemeClr val="bg1"/>
            </a:solidFill>
          </a:endParaRPr>
        </a:p>
      </dgm:t>
    </dgm:pt>
    <dgm:pt modelId="{A5CAB336-4682-7C49-9E5C-478494BCE6F2}" type="parTrans" cxnId="{86FEA169-155D-A34B-89B8-8B9BDFD2F76D}">
      <dgm:prSet/>
      <dgm:spPr/>
      <dgm:t>
        <a:bodyPr/>
        <a:lstStyle/>
        <a:p>
          <a:endParaRPr lang="es-ES"/>
        </a:p>
      </dgm:t>
    </dgm:pt>
    <dgm:pt modelId="{5168D861-BF8E-744C-AB8E-C28D62A35841}" type="sibTrans" cxnId="{86FEA169-155D-A34B-89B8-8B9BDFD2F76D}">
      <dgm:prSet/>
      <dgm:spPr/>
      <dgm:t>
        <a:bodyPr/>
        <a:lstStyle/>
        <a:p>
          <a:endParaRPr lang="es-ES"/>
        </a:p>
      </dgm:t>
    </dgm:pt>
    <dgm:pt modelId="{9D3FB683-CB2E-484A-831F-958872D873D2}" type="pres">
      <dgm:prSet presAssocID="{76F30560-762D-D54A-8AA1-58C0AA5350C3}" presName="composite" presStyleCnt="0">
        <dgm:presLayoutVars>
          <dgm:chMax val="3"/>
          <dgm:animLvl val="lvl"/>
          <dgm:resizeHandles val="exact"/>
        </dgm:presLayoutVars>
      </dgm:prSet>
      <dgm:spPr/>
    </dgm:pt>
    <dgm:pt modelId="{1EAA253C-94AA-7741-A291-F90E47505DCA}" type="pres">
      <dgm:prSet presAssocID="{17D91C6D-7893-954E-8AF5-2FCF2874C708}" presName="gear1" presStyleLbl="node1" presStyleIdx="0" presStyleCnt="3">
        <dgm:presLayoutVars>
          <dgm:chMax val="1"/>
          <dgm:bulletEnabled val="1"/>
        </dgm:presLayoutVars>
      </dgm:prSet>
      <dgm:spPr/>
      <dgm:t>
        <a:bodyPr/>
        <a:lstStyle/>
        <a:p>
          <a:endParaRPr lang="es-ES"/>
        </a:p>
      </dgm:t>
    </dgm:pt>
    <dgm:pt modelId="{774AC269-B8BD-7A47-BCB0-A0104EE48B6E}" type="pres">
      <dgm:prSet presAssocID="{17D91C6D-7893-954E-8AF5-2FCF2874C708}" presName="gear1srcNode" presStyleLbl="node1" presStyleIdx="0" presStyleCnt="3"/>
      <dgm:spPr/>
      <dgm:t>
        <a:bodyPr/>
        <a:lstStyle/>
        <a:p>
          <a:endParaRPr lang="es-ES"/>
        </a:p>
      </dgm:t>
    </dgm:pt>
    <dgm:pt modelId="{341C373A-C89F-B741-ACCC-117FD03EBBD9}" type="pres">
      <dgm:prSet presAssocID="{17D91C6D-7893-954E-8AF5-2FCF2874C708}" presName="gear1dstNode" presStyleLbl="node1" presStyleIdx="0" presStyleCnt="3"/>
      <dgm:spPr/>
      <dgm:t>
        <a:bodyPr/>
        <a:lstStyle/>
        <a:p>
          <a:endParaRPr lang="es-ES"/>
        </a:p>
      </dgm:t>
    </dgm:pt>
    <dgm:pt modelId="{A8EA0152-9CFB-4647-92AD-2A3ADD6795E3}" type="pres">
      <dgm:prSet presAssocID="{07DCEE7E-784B-AF41-8157-651D0649190B}" presName="gear2" presStyleLbl="node1" presStyleIdx="1" presStyleCnt="3">
        <dgm:presLayoutVars>
          <dgm:chMax val="1"/>
          <dgm:bulletEnabled val="1"/>
        </dgm:presLayoutVars>
      </dgm:prSet>
      <dgm:spPr/>
      <dgm:t>
        <a:bodyPr/>
        <a:lstStyle/>
        <a:p>
          <a:endParaRPr lang="es-ES"/>
        </a:p>
      </dgm:t>
    </dgm:pt>
    <dgm:pt modelId="{9F2DE403-6E93-A441-8B09-0BE33A4BECC7}" type="pres">
      <dgm:prSet presAssocID="{07DCEE7E-784B-AF41-8157-651D0649190B}" presName="gear2srcNode" presStyleLbl="node1" presStyleIdx="1" presStyleCnt="3"/>
      <dgm:spPr/>
      <dgm:t>
        <a:bodyPr/>
        <a:lstStyle/>
        <a:p>
          <a:endParaRPr lang="es-ES"/>
        </a:p>
      </dgm:t>
    </dgm:pt>
    <dgm:pt modelId="{6623AF3C-FDF4-4D49-A922-8526221CE75E}" type="pres">
      <dgm:prSet presAssocID="{07DCEE7E-784B-AF41-8157-651D0649190B}" presName="gear2dstNode" presStyleLbl="node1" presStyleIdx="1" presStyleCnt="3"/>
      <dgm:spPr/>
      <dgm:t>
        <a:bodyPr/>
        <a:lstStyle/>
        <a:p>
          <a:endParaRPr lang="es-ES"/>
        </a:p>
      </dgm:t>
    </dgm:pt>
    <dgm:pt modelId="{94D82F56-1F88-894C-8493-2BE317B1C4B3}" type="pres">
      <dgm:prSet presAssocID="{B963D720-E7B6-544F-A4D8-D6D7458B364A}" presName="gear3" presStyleLbl="node1" presStyleIdx="2" presStyleCnt="3"/>
      <dgm:spPr/>
      <dgm:t>
        <a:bodyPr/>
        <a:lstStyle/>
        <a:p>
          <a:endParaRPr lang="es-ES"/>
        </a:p>
      </dgm:t>
    </dgm:pt>
    <dgm:pt modelId="{447F788D-5EE9-0042-97E9-719A758F5D8E}" type="pres">
      <dgm:prSet presAssocID="{B963D720-E7B6-544F-A4D8-D6D7458B364A}" presName="gear3tx" presStyleLbl="node1" presStyleIdx="2" presStyleCnt="3">
        <dgm:presLayoutVars>
          <dgm:chMax val="1"/>
          <dgm:bulletEnabled val="1"/>
        </dgm:presLayoutVars>
      </dgm:prSet>
      <dgm:spPr/>
      <dgm:t>
        <a:bodyPr/>
        <a:lstStyle/>
        <a:p>
          <a:endParaRPr lang="es-ES"/>
        </a:p>
      </dgm:t>
    </dgm:pt>
    <dgm:pt modelId="{87CFFAD9-315E-EC45-80D5-E393891F403D}" type="pres">
      <dgm:prSet presAssocID="{B963D720-E7B6-544F-A4D8-D6D7458B364A}" presName="gear3srcNode" presStyleLbl="node1" presStyleIdx="2" presStyleCnt="3"/>
      <dgm:spPr/>
      <dgm:t>
        <a:bodyPr/>
        <a:lstStyle/>
        <a:p>
          <a:endParaRPr lang="es-ES"/>
        </a:p>
      </dgm:t>
    </dgm:pt>
    <dgm:pt modelId="{85ADBF3F-716D-8644-AF56-2B1E9C9F7A1D}" type="pres">
      <dgm:prSet presAssocID="{B963D720-E7B6-544F-A4D8-D6D7458B364A}" presName="gear3dstNode" presStyleLbl="node1" presStyleIdx="2" presStyleCnt="3"/>
      <dgm:spPr/>
      <dgm:t>
        <a:bodyPr/>
        <a:lstStyle/>
        <a:p>
          <a:endParaRPr lang="es-ES"/>
        </a:p>
      </dgm:t>
    </dgm:pt>
    <dgm:pt modelId="{DFFFBBB1-8192-3046-AC27-01463221CAF1}" type="pres">
      <dgm:prSet presAssocID="{490C4DB9-DACE-6F4B-BD32-73856765D312}" presName="connector1" presStyleLbl="sibTrans2D1" presStyleIdx="0" presStyleCnt="3"/>
      <dgm:spPr/>
      <dgm:t>
        <a:bodyPr/>
        <a:lstStyle/>
        <a:p>
          <a:endParaRPr lang="es-ES"/>
        </a:p>
      </dgm:t>
    </dgm:pt>
    <dgm:pt modelId="{8D6050CE-1484-8D48-B23F-60B510DC6524}" type="pres">
      <dgm:prSet presAssocID="{9A8DF072-AF58-9B4B-B4A2-4D3333ED943C}" presName="connector2" presStyleLbl="sibTrans2D1" presStyleIdx="1" presStyleCnt="3"/>
      <dgm:spPr/>
      <dgm:t>
        <a:bodyPr/>
        <a:lstStyle/>
        <a:p>
          <a:endParaRPr lang="es-ES"/>
        </a:p>
      </dgm:t>
    </dgm:pt>
    <dgm:pt modelId="{BD2E06BF-9335-9245-8F9B-8604B17D4654}" type="pres">
      <dgm:prSet presAssocID="{5168D861-BF8E-744C-AB8E-C28D62A35841}" presName="connector3" presStyleLbl="sibTrans2D1" presStyleIdx="2" presStyleCnt="3"/>
      <dgm:spPr/>
      <dgm:t>
        <a:bodyPr/>
        <a:lstStyle/>
        <a:p>
          <a:endParaRPr lang="es-ES"/>
        </a:p>
      </dgm:t>
    </dgm:pt>
  </dgm:ptLst>
  <dgm:cxnLst>
    <dgm:cxn modelId="{00A21DE4-8093-4F4B-8D47-8E17E1C47D87}" type="presOf" srcId="{B963D720-E7B6-544F-A4D8-D6D7458B364A}" destId="{85ADBF3F-716D-8644-AF56-2B1E9C9F7A1D}" srcOrd="3" destOrd="0" presId="urn:microsoft.com/office/officeart/2005/8/layout/gear1"/>
    <dgm:cxn modelId="{698C86D0-1948-2B4B-BE51-5AA41309000D}" type="presOf" srcId="{B963D720-E7B6-544F-A4D8-D6D7458B364A}" destId="{87CFFAD9-315E-EC45-80D5-E393891F403D}" srcOrd="2" destOrd="0" presId="urn:microsoft.com/office/officeart/2005/8/layout/gear1"/>
    <dgm:cxn modelId="{04FA1AF9-55A9-3E46-B845-0ED50E0A9ADB}" type="presOf" srcId="{07DCEE7E-784B-AF41-8157-651D0649190B}" destId="{6623AF3C-FDF4-4D49-A922-8526221CE75E}" srcOrd="2" destOrd="0" presId="urn:microsoft.com/office/officeart/2005/8/layout/gear1"/>
    <dgm:cxn modelId="{2262F2C8-E808-C14B-97AE-DD17EDA47EA5}" srcId="{76F30560-762D-D54A-8AA1-58C0AA5350C3}" destId="{07DCEE7E-784B-AF41-8157-651D0649190B}" srcOrd="1" destOrd="0" parTransId="{25499B64-40C6-234C-AE82-D816F19CB9B9}" sibTransId="{9A8DF072-AF58-9B4B-B4A2-4D3333ED943C}"/>
    <dgm:cxn modelId="{0B82130B-4E00-934C-B9B6-F17780F745D4}" type="presOf" srcId="{17D91C6D-7893-954E-8AF5-2FCF2874C708}" destId="{341C373A-C89F-B741-ACCC-117FD03EBBD9}" srcOrd="2" destOrd="0" presId="urn:microsoft.com/office/officeart/2005/8/layout/gear1"/>
    <dgm:cxn modelId="{2E30342B-EF1D-4C47-A5CC-804EAF5D72C5}" type="presOf" srcId="{B963D720-E7B6-544F-A4D8-D6D7458B364A}" destId="{94D82F56-1F88-894C-8493-2BE317B1C4B3}" srcOrd="0" destOrd="0" presId="urn:microsoft.com/office/officeart/2005/8/layout/gear1"/>
    <dgm:cxn modelId="{EDE690FE-2759-4446-B5BC-784C88F02F42}" type="presOf" srcId="{76F30560-762D-D54A-8AA1-58C0AA5350C3}" destId="{9D3FB683-CB2E-484A-831F-958872D873D2}" srcOrd="0" destOrd="0" presId="urn:microsoft.com/office/officeart/2005/8/layout/gear1"/>
    <dgm:cxn modelId="{86FEA169-155D-A34B-89B8-8B9BDFD2F76D}" srcId="{76F30560-762D-D54A-8AA1-58C0AA5350C3}" destId="{B963D720-E7B6-544F-A4D8-D6D7458B364A}" srcOrd="2" destOrd="0" parTransId="{A5CAB336-4682-7C49-9E5C-478494BCE6F2}" sibTransId="{5168D861-BF8E-744C-AB8E-C28D62A35841}"/>
    <dgm:cxn modelId="{73B06B76-6959-864B-AA4F-D8C3992B4CB2}" type="presOf" srcId="{17D91C6D-7893-954E-8AF5-2FCF2874C708}" destId="{1EAA253C-94AA-7741-A291-F90E47505DCA}" srcOrd="0" destOrd="0" presId="urn:microsoft.com/office/officeart/2005/8/layout/gear1"/>
    <dgm:cxn modelId="{950FDA0A-3F2A-4549-B382-61270E54FDF7}" srcId="{76F30560-762D-D54A-8AA1-58C0AA5350C3}" destId="{17D91C6D-7893-954E-8AF5-2FCF2874C708}" srcOrd="0" destOrd="0" parTransId="{8D41E565-DC2C-5242-84B0-A1D9B741F47D}" sibTransId="{490C4DB9-DACE-6F4B-BD32-73856765D312}"/>
    <dgm:cxn modelId="{2EE59122-10C2-FA4C-8996-E284C9080FAB}" type="presOf" srcId="{07DCEE7E-784B-AF41-8157-651D0649190B}" destId="{A8EA0152-9CFB-4647-92AD-2A3ADD6795E3}" srcOrd="0" destOrd="0" presId="urn:microsoft.com/office/officeart/2005/8/layout/gear1"/>
    <dgm:cxn modelId="{18F4C54F-6BDB-4540-A729-A5BBB8A1BAB2}" type="presOf" srcId="{07DCEE7E-784B-AF41-8157-651D0649190B}" destId="{9F2DE403-6E93-A441-8B09-0BE33A4BECC7}" srcOrd="1" destOrd="0" presId="urn:microsoft.com/office/officeart/2005/8/layout/gear1"/>
    <dgm:cxn modelId="{AEFB7D76-36EC-1543-A940-CE78BD183864}" type="presOf" srcId="{9A8DF072-AF58-9B4B-B4A2-4D3333ED943C}" destId="{8D6050CE-1484-8D48-B23F-60B510DC6524}" srcOrd="0" destOrd="0" presId="urn:microsoft.com/office/officeart/2005/8/layout/gear1"/>
    <dgm:cxn modelId="{B5ECB3D5-9ADB-E443-9E85-84F7EE1E5BC4}" type="presOf" srcId="{B963D720-E7B6-544F-A4D8-D6D7458B364A}" destId="{447F788D-5EE9-0042-97E9-719A758F5D8E}" srcOrd="1" destOrd="0" presId="urn:microsoft.com/office/officeart/2005/8/layout/gear1"/>
    <dgm:cxn modelId="{F674AEAD-4624-A643-A30F-E40537AE8B38}" type="presOf" srcId="{17D91C6D-7893-954E-8AF5-2FCF2874C708}" destId="{774AC269-B8BD-7A47-BCB0-A0104EE48B6E}" srcOrd="1" destOrd="0" presId="urn:microsoft.com/office/officeart/2005/8/layout/gear1"/>
    <dgm:cxn modelId="{A243F5B7-25FB-4141-BFD7-28EBC4665586}" type="presOf" srcId="{490C4DB9-DACE-6F4B-BD32-73856765D312}" destId="{DFFFBBB1-8192-3046-AC27-01463221CAF1}" srcOrd="0" destOrd="0" presId="urn:microsoft.com/office/officeart/2005/8/layout/gear1"/>
    <dgm:cxn modelId="{EB2567D8-13F0-904C-8298-3A8A83111671}" type="presOf" srcId="{5168D861-BF8E-744C-AB8E-C28D62A35841}" destId="{BD2E06BF-9335-9245-8F9B-8604B17D4654}" srcOrd="0" destOrd="0" presId="urn:microsoft.com/office/officeart/2005/8/layout/gear1"/>
    <dgm:cxn modelId="{C86EFE00-09D3-7540-A458-944A08B2F9FE}" type="presParOf" srcId="{9D3FB683-CB2E-484A-831F-958872D873D2}" destId="{1EAA253C-94AA-7741-A291-F90E47505DCA}" srcOrd="0" destOrd="0" presId="urn:microsoft.com/office/officeart/2005/8/layout/gear1"/>
    <dgm:cxn modelId="{C8F0661A-AC49-5045-8480-3C62BFB5EC77}" type="presParOf" srcId="{9D3FB683-CB2E-484A-831F-958872D873D2}" destId="{774AC269-B8BD-7A47-BCB0-A0104EE48B6E}" srcOrd="1" destOrd="0" presId="urn:microsoft.com/office/officeart/2005/8/layout/gear1"/>
    <dgm:cxn modelId="{2AEF38AF-91DD-684A-931C-FC3CF5D45AD2}" type="presParOf" srcId="{9D3FB683-CB2E-484A-831F-958872D873D2}" destId="{341C373A-C89F-B741-ACCC-117FD03EBBD9}" srcOrd="2" destOrd="0" presId="urn:microsoft.com/office/officeart/2005/8/layout/gear1"/>
    <dgm:cxn modelId="{CC9DD996-AFF2-FB4B-991C-D70F22024E18}" type="presParOf" srcId="{9D3FB683-CB2E-484A-831F-958872D873D2}" destId="{A8EA0152-9CFB-4647-92AD-2A3ADD6795E3}" srcOrd="3" destOrd="0" presId="urn:microsoft.com/office/officeart/2005/8/layout/gear1"/>
    <dgm:cxn modelId="{F7639951-A346-A84D-9E14-1E22157EABD4}" type="presParOf" srcId="{9D3FB683-CB2E-484A-831F-958872D873D2}" destId="{9F2DE403-6E93-A441-8B09-0BE33A4BECC7}" srcOrd="4" destOrd="0" presId="urn:microsoft.com/office/officeart/2005/8/layout/gear1"/>
    <dgm:cxn modelId="{093DC515-B8F3-C246-947D-DBFD3166CA6F}" type="presParOf" srcId="{9D3FB683-CB2E-484A-831F-958872D873D2}" destId="{6623AF3C-FDF4-4D49-A922-8526221CE75E}" srcOrd="5" destOrd="0" presId="urn:microsoft.com/office/officeart/2005/8/layout/gear1"/>
    <dgm:cxn modelId="{40D1B1F5-0809-2742-9056-860B72A86B9C}" type="presParOf" srcId="{9D3FB683-CB2E-484A-831F-958872D873D2}" destId="{94D82F56-1F88-894C-8493-2BE317B1C4B3}" srcOrd="6" destOrd="0" presId="urn:microsoft.com/office/officeart/2005/8/layout/gear1"/>
    <dgm:cxn modelId="{AC449372-C2D0-CA4B-ADE5-345C2D91119B}" type="presParOf" srcId="{9D3FB683-CB2E-484A-831F-958872D873D2}" destId="{447F788D-5EE9-0042-97E9-719A758F5D8E}" srcOrd="7" destOrd="0" presId="urn:microsoft.com/office/officeart/2005/8/layout/gear1"/>
    <dgm:cxn modelId="{5AFB3E5B-AAEF-8F45-8A0B-5088222F83EF}" type="presParOf" srcId="{9D3FB683-CB2E-484A-831F-958872D873D2}" destId="{87CFFAD9-315E-EC45-80D5-E393891F403D}" srcOrd="8" destOrd="0" presId="urn:microsoft.com/office/officeart/2005/8/layout/gear1"/>
    <dgm:cxn modelId="{61578D3D-C700-4445-9509-F83EB8ABF0C9}" type="presParOf" srcId="{9D3FB683-CB2E-484A-831F-958872D873D2}" destId="{85ADBF3F-716D-8644-AF56-2B1E9C9F7A1D}" srcOrd="9" destOrd="0" presId="urn:microsoft.com/office/officeart/2005/8/layout/gear1"/>
    <dgm:cxn modelId="{3D94940B-009C-BF4A-BA8A-D57D1C14D4BE}" type="presParOf" srcId="{9D3FB683-CB2E-484A-831F-958872D873D2}" destId="{DFFFBBB1-8192-3046-AC27-01463221CAF1}" srcOrd="10" destOrd="0" presId="urn:microsoft.com/office/officeart/2005/8/layout/gear1"/>
    <dgm:cxn modelId="{4A91AA19-FD1C-8244-94D6-2A9E8BB05649}" type="presParOf" srcId="{9D3FB683-CB2E-484A-831F-958872D873D2}" destId="{8D6050CE-1484-8D48-B23F-60B510DC6524}" srcOrd="11" destOrd="0" presId="urn:microsoft.com/office/officeart/2005/8/layout/gear1"/>
    <dgm:cxn modelId="{0B667F8D-1F8C-1143-AD54-3C86DB7A09DC}" type="presParOf" srcId="{9D3FB683-CB2E-484A-831F-958872D873D2}" destId="{BD2E06BF-9335-9245-8F9B-8604B17D4654}" srcOrd="12" destOrd="0" presId="urn:microsoft.com/office/officeart/2005/8/layout/gear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C79C1F9A-5EBA-F943-9180-BA3876B5D2B9}" type="doc">
      <dgm:prSet loTypeId="urn:microsoft.com/office/officeart/2008/layout/TitlePictureLineup" loCatId="" qsTypeId="urn:microsoft.com/office/officeart/2005/8/quickstyle/3D1" qsCatId="3D" csTypeId="urn:microsoft.com/office/officeart/2005/8/colors/colorful1#6" csCatId="colorful" phldr="1"/>
      <dgm:spPr/>
    </dgm:pt>
    <dgm:pt modelId="{9ED536F5-00BD-BC4D-86BE-2B2CFF16A8E3}">
      <dgm:prSet phldrT="[Texto]" custT="1"/>
      <dgm:spPr>
        <a:solidFill>
          <a:srgbClr val="FF0000"/>
        </a:solidFill>
      </dgm:spPr>
      <dgm:t>
        <a:bodyPr/>
        <a:lstStyle/>
        <a:p>
          <a:r>
            <a:rPr lang="es-ES" sz="1600" dirty="0" smtClean="0"/>
            <a:t>Cambiar el </a:t>
          </a:r>
          <a:r>
            <a:rPr lang="es-ES" sz="1600" b="1" dirty="0" smtClean="0"/>
            <a:t>PASADO</a:t>
          </a:r>
          <a:endParaRPr lang="es-ES" sz="1600" b="1" dirty="0"/>
        </a:p>
      </dgm:t>
    </dgm:pt>
    <dgm:pt modelId="{8BD5581E-53D4-8342-A725-A9D9CCB32B94}" type="parTrans" cxnId="{528DFA91-3D21-464E-A8E2-BDFA3B3376FA}">
      <dgm:prSet/>
      <dgm:spPr/>
      <dgm:t>
        <a:bodyPr/>
        <a:lstStyle/>
        <a:p>
          <a:endParaRPr lang="es-ES"/>
        </a:p>
      </dgm:t>
    </dgm:pt>
    <dgm:pt modelId="{1D3F4254-2046-644C-A277-370F92E3DACE}" type="sibTrans" cxnId="{528DFA91-3D21-464E-A8E2-BDFA3B3376FA}">
      <dgm:prSet/>
      <dgm:spPr>
        <a:solidFill>
          <a:srgbClr val="FF0000"/>
        </a:solidFill>
      </dgm:spPr>
      <dgm:t>
        <a:bodyPr/>
        <a:lstStyle/>
        <a:p>
          <a:endParaRPr lang="es-ES"/>
        </a:p>
      </dgm:t>
    </dgm:pt>
    <dgm:pt modelId="{D4C78223-4E82-4849-8A47-DB4A4CD97334}">
      <dgm:prSet phldrT="[Texto]" custT="1"/>
      <dgm:spPr>
        <a:solidFill>
          <a:srgbClr val="660066"/>
        </a:solidFill>
      </dgm:spPr>
      <dgm:t>
        <a:bodyPr/>
        <a:lstStyle/>
        <a:p>
          <a:r>
            <a:rPr lang="es-ES" sz="1600" dirty="0" smtClean="0"/>
            <a:t>Inconsciencia del </a:t>
          </a:r>
          <a:r>
            <a:rPr lang="es-ES" sz="1600" b="1" dirty="0" smtClean="0"/>
            <a:t>PRESENTE</a:t>
          </a:r>
          <a:endParaRPr lang="es-ES" sz="1600" b="1" dirty="0"/>
        </a:p>
      </dgm:t>
    </dgm:pt>
    <dgm:pt modelId="{08351E39-3685-9C4C-AAFE-EF7E9EBA5EBF}" type="parTrans" cxnId="{F0DB1AAE-8592-3F43-84C6-9221B27653A1}">
      <dgm:prSet/>
      <dgm:spPr/>
      <dgm:t>
        <a:bodyPr/>
        <a:lstStyle/>
        <a:p>
          <a:endParaRPr lang="es-ES"/>
        </a:p>
      </dgm:t>
    </dgm:pt>
    <dgm:pt modelId="{EF6E8AAE-5B66-7B48-A06F-5D9DE2C4F2A8}" type="sibTrans" cxnId="{F0DB1AAE-8592-3F43-84C6-9221B27653A1}">
      <dgm:prSet/>
      <dgm:spPr>
        <a:solidFill>
          <a:srgbClr val="660066"/>
        </a:solidFill>
      </dgm:spPr>
      <dgm:t>
        <a:bodyPr/>
        <a:lstStyle/>
        <a:p>
          <a:endParaRPr lang="es-ES"/>
        </a:p>
      </dgm:t>
    </dgm:pt>
    <dgm:pt modelId="{B91810D4-2FE2-5240-84E1-7075EBED764D}">
      <dgm:prSet phldrT="[Texto]"/>
      <dgm:spPr>
        <a:solidFill>
          <a:srgbClr val="008000"/>
        </a:solidFill>
      </dgm:spPr>
      <dgm:t>
        <a:bodyPr/>
        <a:lstStyle/>
        <a:p>
          <a:r>
            <a:rPr lang="es-ES" dirty="0" smtClean="0"/>
            <a:t>Construir el </a:t>
          </a:r>
          <a:r>
            <a:rPr lang="es-ES" b="1" dirty="0" smtClean="0"/>
            <a:t>FUTURO</a:t>
          </a:r>
          <a:endParaRPr lang="es-ES" b="1" dirty="0"/>
        </a:p>
      </dgm:t>
    </dgm:pt>
    <dgm:pt modelId="{8147ED26-207A-B44F-8275-1916061E9E3F}" type="parTrans" cxnId="{AEE4DAC5-9165-2C41-AF4D-3D2E63F4F6BA}">
      <dgm:prSet/>
      <dgm:spPr/>
      <dgm:t>
        <a:bodyPr/>
        <a:lstStyle/>
        <a:p>
          <a:endParaRPr lang="es-ES"/>
        </a:p>
      </dgm:t>
    </dgm:pt>
    <dgm:pt modelId="{5D218EA7-7D36-A740-9E30-D40BBC6240CF}" type="sibTrans" cxnId="{AEE4DAC5-9165-2C41-AF4D-3D2E63F4F6BA}">
      <dgm:prSet/>
      <dgm:spPr/>
      <dgm:t>
        <a:bodyPr/>
        <a:lstStyle/>
        <a:p>
          <a:endParaRPr lang="es-ES"/>
        </a:p>
      </dgm:t>
    </dgm:pt>
    <dgm:pt modelId="{114B40FF-39DB-2240-A7D2-4390E62ECA85}">
      <dgm:prSet phldrT="[Texto]"/>
      <dgm:spPr>
        <a:solidFill>
          <a:schemeClr val="accent2">
            <a:lumMod val="25000"/>
            <a:lumOff val="75000"/>
          </a:schemeClr>
        </a:solidFill>
      </dgm:spPr>
      <dgm:t>
        <a:bodyPr/>
        <a:lstStyle/>
        <a:p>
          <a:r>
            <a:rPr lang="es-ES" dirty="0" smtClean="0"/>
            <a:t>Recuperar  o perdido</a:t>
          </a:r>
          <a:endParaRPr lang="es-ES" dirty="0"/>
        </a:p>
      </dgm:t>
    </dgm:pt>
    <dgm:pt modelId="{07E959C9-A12C-4C42-A14A-E5D4EE94A7D9}" type="parTrans" cxnId="{0459648C-F492-9A4F-B546-BB03BE1FA8E7}">
      <dgm:prSet/>
      <dgm:spPr/>
      <dgm:t>
        <a:bodyPr/>
        <a:lstStyle/>
        <a:p>
          <a:endParaRPr lang="es-ES"/>
        </a:p>
      </dgm:t>
    </dgm:pt>
    <dgm:pt modelId="{58D44D0A-715E-2A42-8BEC-5945B7749BF7}" type="sibTrans" cxnId="{0459648C-F492-9A4F-B546-BB03BE1FA8E7}">
      <dgm:prSet/>
      <dgm:spPr/>
      <dgm:t>
        <a:bodyPr/>
        <a:lstStyle/>
        <a:p>
          <a:endParaRPr lang="es-ES"/>
        </a:p>
      </dgm:t>
    </dgm:pt>
    <dgm:pt modelId="{1939B86E-EFEE-354C-89A7-684E0B43782D}">
      <dgm:prSet phldrT="[Texto]"/>
      <dgm:spPr>
        <a:solidFill>
          <a:schemeClr val="accent2">
            <a:lumMod val="25000"/>
            <a:lumOff val="75000"/>
          </a:schemeClr>
        </a:solidFill>
      </dgm:spPr>
      <dgm:t>
        <a:bodyPr/>
        <a:lstStyle/>
        <a:p>
          <a:r>
            <a:rPr lang="es-ES" dirty="0" smtClean="0"/>
            <a:t>Pagar culpabilidad</a:t>
          </a:r>
          <a:endParaRPr lang="es-ES" dirty="0"/>
        </a:p>
      </dgm:t>
    </dgm:pt>
    <dgm:pt modelId="{A2EED8E2-2B90-CB43-853E-B9D1E595A6B4}" type="parTrans" cxnId="{7B9B689E-1F7B-C449-8B74-680909AB61B0}">
      <dgm:prSet/>
      <dgm:spPr/>
      <dgm:t>
        <a:bodyPr/>
        <a:lstStyle/>
        <a:p>
          <a:endParaRPr lang="es-ES"/>
        </a:p>
      </dgm:t>
    </dgm:pt>
    <dgm:pt modelId="{3BC5AB5E-6DBC-BE4C-BBED-A6EE7C1B17AE}" type="sibTrans" cxnId="{7B9B689E-1F7B-C449-8B74-680909AB61B0}">
      <dgm:prSet/>
      <dgm:spPr/>
      <dgm:t>
        <a:bodyPr/>
        <a:lstStyle/>
        <a:p>
          <a:endParaRPr lang="es-ES"/>
        </a:p>
      </dgm:t>
    </dgm:pt>
    <dgm:pt modelId="{54C925BE-BFDF-0B45-9EB6-1E461FCC6B0C}">
      <dgm:prSet phldrT="[Texto]"/>
      <dgm:spPr>
        <a:solidFill>
          <a:schemeClr val="accent2">
            <a:lumMod val="25000"/>
            <a:lumOff val="75000"/>
          </a:schemeClr>
        </a:solidFill>
      </dgm:spPr>
      <dgm:t>
        <a:bodyPr/>
        <a:lstStyle/>
        <a:p>
          <a:r>
            <a:rPr lang="es-ES" dirty="0" smtClean="0"/>
            <a:t>Repetir experiencias</a:t>
          </a:r>
          <a:endParaRPr lang="es-ES" dirty="0"/>
        </a:p>
      </dgm:t>
    </dgm:pt>
    <dgm:pt modelId="{7BC25B98-D1FA-BE4B-AC9E-1D897A9B2D80}" type="parTrans" cxnId="{34BE88C3-54FF-0F45-9E02-17F37CF6047A}">
      <dgm:prSet/>
      <dgm:spPr/>
      <dgm:t>
        <a:bodyPr/>
        <a:lstStyle/>
        <a:p>
          <a:endParaRPr lang="es-ES"/>
        </a:p>
      </dgm:t>
    </dgm:pt>
    <dgm:pt modelId="{6EEAE281-C1AE-EB42-9236-A8865FEDB480}" type="sibTrans" cxnId="{34BE88C3-54FF-0F45-9E02-17F37CF6047A}">
      <dgm:prSet/>
      <dgm:spPr/>
      <dgm:t>
        <a:bodyPr/>
        <a:lstStyle/>
        <a:p>
          <a:endParaRPr lang="es-ES"/>
        </a:p>
      </dgm:t>
    </dgm:pt>
    <dgm:pt modelId="{585F7FEE-4FAF-B145-A8EB-E309278E0D4E}">
      <dgm:prSet phldrT="[Texto]"/>
      <dgm:spPr>
        <a:solidFill>
          <a:schemeClr val="tx2">
            <a:lumMod val="50000"/>
            <a:lumOff val="50000"/>
          </a:schemeClr>
        </a:solidFill>
      </dgm:spPr>
      <dgm:t>
        <a:bodyPr/>
        <a:lstStyle/>
        <a:p>
          <a:r>
            <a:rPr lang="es-ES" dirty="0" smtClean="0"/>
            <a:t>Negando el pasado</a:t>
          </a:r>
          <a:endParaRPr lang="es-ES" dirty="0"/>
        </a:p>
      </dgm:t>
    </dgm:pt>
    <dgm:pt modelId="{4D1B1C28-D399-E946-8189-D381E3E8249D}" type="parTrans" cxnId="{59A49800-67E9-A44A-A80A-E937AABEDDFA}">
      <dgm:prSet/>
      <dgm:spPr/>
      <dgm:t>
        <a:bodyPr/>
        <a:lstStyle/>
        <a:p>
          <a:endParaRPr lang="es-ES"/>
        </a:p>
      </dgm:t>
    </dgm:pt>
    <dgm:pt modelId="{0F532857-A276-B24C-BA27-4A4852DF4651}" type="sibTrans" cxnId="{59A49800-67E9-A44A-A80A-E937AABEDDFA}">
      <dgm:prSet/>
      <dgm:spPr/>
      <dgm:t>
        <a:bodyPr/>
        <a:lstStyle/>
        <a:p>
          <a:endParaRPr lang="es-ES"/>
        </a:p>
      </dgm:t>
    </dgm:pt>
    <dgm:pt modelId="{1840FCB3-4DA3-EC4D-B28C-4D7248AAFD46}">
      <dgm:prSet phldrT="[Texto]"/>
      <dgm:spPr>
        <a:solidFill>
          <a:schemeClr val="tx2">
            <a:lumMod val="50000"/>
            <a:lumOff val="50000"/>
          </a:schemeClr>
        </a:solidFill>
      </dgm:spPr>
      <dgm:t>
        <a:bodyPr/>
        <a:lstStyle/>
        <a:p>
          <a:r>
            <a:rPr lang="es-ES" dirty="0" smtClean="0"/>
            <a:t>Buscando compensaciones</a:t>
          </a:r>
          <a:endParaRPr lang="es-ES" dirty="0"/>
        </a:p>
      </dgm:t>
    </dgm:pt>
    <dgm:pt modelId="{6F429DBE-6649-E746-9C48-AAD9B7E650D9}" type="parTrans" cxnId="{6533C1CE-E160-4048-9D28-FB6C4D576A68}">
      <dgm:prSet/>
      <dgm:spPr/>
      <dgm:t>
        <a:bodyPr/>
        <a:lstStyle/>
        <a:p>
          <a:endParaRPr lang="es-ES"/>
        </a:p>
      </dgm:t>
    </dgm:pt>
    <dgm:pt modelId="{14854990-77EA-3046-98E7-209AE7B2FB39}" type="sibTrans" cxnId="{6533C1CE-E160-4048-9D28-FB6C4D576A68}">
      <dgm:prSet/>
      <dgm:spPr/>
      <dgm:t>
        <a:bodyPr/>
        <a:lstStyle/>
        <a:p>
          <a:endParaRPr lang="es-ES"/>
        </a:p>
      </dgm:t>
    </dgm:pt>
    <dgm:pt modelId="{4579AE77-2E8F-1F40-9FBB-EA150C3DC8FC}">
      <dgm:prSet phldrT="[Texto]"/>
      <dgm:spPr>
        <a:solidFill>
          <a:schemeClr val="tx2">
            <a:lumMod val="50000"/>
            <a:lumOff val="50000"/>
          </a:schemeClr>
        </a:solidFill>
      </dgm:spPr>
      <dgm:t>
        <a:bodyPr/>
        <a:lstStyle/>
        <a:p>
          <a:r>
            <a:rPr lang="es-ES" dirty="0" smtClean="0"/>
            <a:t>Dependencias</a:t>
          </a:r>
          <a:endParaRPr lang="es-ES" dirty="0"/>
        </a:p>
      </dgm:t>
    </dgm:pt>
    <dgm:pt modelId="{D80BBE8A-0044-CD4C-A7F8-8DBE73D23168}" type="parTrans" cxnId="{DB9AE9D5-0838-EB44-9544-C95339FC8644}">
      <dgm:prSet/>
      <dgm:spPr/>
      <dgm:t>
        <a:bodyPr/>
        <a:lstStyle/>
        <a:p>
          <a:endParaRPr lang="es-ES"/>
        </a:p>
      </dgm:t>
    </dgm:pt>
    <dgm:pt modelId="{486A2D33-7DDC-6946-B32F-B60231A9980F}" type="sibTrans" cxnId="{DB9AE9D5-0838-EB44-9544-C95339FC8644}">
      <dgm:prSet/>
      <dgm:spPr/>
      <dgm:t>
        <a:bodyPr/>
        <a:lstStyle/>
        <a:p>
          <a:endParaRPr lang="es-ES"/>
        </a:p>
      </dgm:t>
    </dgm:pt>
    <dgm:pt modelId="{D232031C-7225-834A-BCFB-7272B9041B84}">
      <dgm:prSet phldrT="[Texto]"/>
      <dgm:spPr>
        <a:solidFill>
          <a:srgbClr val="CCFFCC"/>
        </a:solidFill>
      </dgm:spPr>
      <dgm:t>
        <a:bodyPr/>
        <a:lstStyle/>
        <a:p>
          <a:r>
            <a:rPr lang="es-ES" dirty="0" smtClean="0"/>
            <a:t>Definir un sueño</a:t>
          </a:r>
          <a:endParaRPr lang="es-ES" dirty="0"/>
        </a:p>
      </dgm:t>
    </dgm:pt>
    <dgm:pt modelId="{5F66AFF5-9A3F-664A-8BDD-B6E6ABF6C316}" type="parTrans" cxnId="{AFFDF084-A35D-9247-A7A8-83499A8D144D}">
      <dgm:prSet/>
      <dgm:spPr/>
      <dgm:t>
        <a:bodyPr/>
        <a:lstStyle/>
        <a:p>
          <a:endParaRPr lang="es-ES"/>
        </a:p>
      </dgm:t>
    </dgm:pt>
    <dgm:pt modelId="{D12A16FA-2100-1E4F-8259-BDAAC3F33D33}" type="sibTrans" cxnId="{AFFDF084-A35D-9247-A7A8-83499A8D144D}">
      <dgm:prSet/>
      <dgm:spPr/>
      <dgm:t>
        <a:bodyPr/>
        <a:lstStyle/>
        <a:p>
          <a:endParaRPr lang="es-ES"/>
        </a:p>
      </dgm:t>
    </dgm:pt>
    <dgm:pt modelId="{E162ADAA-C1BC-1440-964D-36BA512336CD}">
      <dgm:prSet phldrT="[Texto]"/>
      <dgm:spPr>
        <a:solidFill>
          <a:srgbClr val="CCFFCC"/>
        </a:solidFill>
      </dgm:spPr>
      <dgm:t>
        <a:bodyPr/>
        <a:lstStyle/>
        <a:p>
          <a:r>
            <a:rPr lang="es-ES" dirty="0" smtClean="0"/>
            <a:t>Compartirlo y contagiarlo</a:t>
          </a:r>
          <a:endParaRPr lang="es-ES" dirty="0"/>
        </a:p>
      </dgm:t>
    </dgm:pt>
    <dgm:pt modelId="{8FB9E0DE-A3DD-AA49-8B5A-5D66259F5E98}" type="parTrans" cxnId="{66541F71-B749-234D-8EB2-8C968129517A}">
      <dgm:prSet/>
      <dgm:spPr/>
      <dgm:t>
        <a:bodyPr/>
        <a:lstStyle/>
        <a:p>
          <a:endParaRPr lang="es-ES"/>
        </a:p>
      </dgm:t>
    </dgm:pt>
    <dgm:pt modelId="{1CA76BCF-DE5F-2747-B5D7-E8F4AA328672}" type="sibTrans" cxnId="{66541F71-B749-234D-8EB2-8C968129517A}">
      <dgm:prSet/>
      <dgm:spPr/>
      <dgm:t>
        <a:bodyPr/>
        <a:lstStyle/>
        <a:p>
          <a:endParaRPr lang="es-ES"/>
        </a:p>
      </dgm:t>
    </dgm:pt>
    <dgm:pt modelId="{5642C091-F3FD-2C48-AE88-FAFF0D9894C3}">
      <dgm:prSet phldrT="[Texto]"/>
      <dgm:spPr>
        <a:solidFill>
          <a:srgbClr val="CCFFCC"/>
        </a:solidFill>
      </dgm:spPr>
      <dgm:t>
        <a:bodyPr/>
        <a:lstStyle/>
        <a:p>
          <a:r>
            <a:rPr lang="es-ES" dirty="0" smtClean="0"/>
            <a:t>Entrega con sentido</a:t>
          </a:r>
          <a:endParaRPr lang="es-ES" dirty="0"/>
        </a:p>
      </dgm:t>
    </dgm:pt>
    <dgm:pt modelId="{34E583AC-C900-254C-B24B-0A83A1D4E063}" type="parTrans" cxnId="{75DF0C8F-3CED-F64B-8855-35664804F0BB}">
      <dgm:prSet/>
      <dgm:spPr/>
      <dgm:t>
        <a:bodyPr/>
        <a:lstStyle/>
        <a:p>
          <a:endParaRPr lang="es-ES"/>
        </a:p>
      </dgm:t>
    </dgm:pt>
    <dgm:pt modelId="{E90AA91C-FAA8-C642-9BBB-716E45161822}" type="sibTrans" cxnId="{75DF0C8F-3CED-F64B-8855-35664804F0BB}">
      <dgm:prSet/>
      <dgm:spPr/>
      <dgm:t>
        <a:bodyPr/>
        <a:lstStyle/>
        <a:p>
          <a:endParaRPr lang="es-ES"/>
        </a:p>
      </dgm:t>
    </dgm:pt>
    <dgm:pt modelId="{1B0C55AA-6C59-B14C-848B-1128521741A5}" type="pres">
      <dgm:prSet presAssocID="{C79C1F9A-5EBA-F943-9180-BA3876B5D2B9}" presName="Name0" presStyleCnt="0">
        <dgm:presLayoutVars>
          <dgm:dir/>
        </dgm:presLayoutVars>
      </dgm:prSet>
      <dgm:spPr/>
    </dgm:pt>
    <dgm:pt modelId="{A980BF96-3EB9-6849-87A3-59587F51BBA8}" type="pres">
      <dgm:prSet presAssocID="{9ED536F5-00BD-BC4D-86BE-2B2CFF16A8E3}" presName="composite" presStyleCnt="0"/>
      <dgm:spPr/>
    </dgm:pt>
    <dgm:pt modelId="{6B927212-F065-904D-8D64-C940414F1D6E}" type="pres">
      <dgm:prSet presAssocID="{9ED536F5-00BD-BC4D-86BE-2B2CFF16A8E3}" presName="Accent" presStyleLbl="alignAcc1" presStyleIdx="0" presStyleCnt="3"/>
      <dgm:spPr/>
    </dgm:pt>
    <dgm:pt modelId="{79518946-F849-AE42-88D4-EC94E4B2F212}" type="pres">
      <dgm:prSet presAssocID="{9ED536F5-00BD-BC4D-86BE-2B2CFF16A8E3}" presName="Image" presStyleLbl="node1" presStyleIdx="0" presStyleCnt="3"/>
      <dgm:spPr>
        <a:blipFill>
          <a:blip xmlns:r="http://schemas.openxmlformats.org/officeDocument/2006/relationships" r:embed="rId1">
            <a:extLst>
              <a:ext uri="{28A0092B-C50C-407E-A947-70E740481C1C}">
                <a14:useLocalDpi xmlns:a14="http://schemas.microsoft.com/office/drawing/2010/main" val="0"/>
              </a:ext>
            </a:extLst>
          </a:blip>
          <a:srcRect/>
          <a:stretch>
            <a:fillRect l="-25000" r="-25000"/>
          </a:stretch>
        </a:blipFill>
      </dgm:spPr>
    </dgm:pt>
    <dgm:pt modelId="{66A77023-F98D-5344-9128-E92B5E25E8E1}" type="pres">
      <dgm:prSet presAssocID="{9ED536F5-00BD-BC4D-86BE-2B2CFF16A8E3}" presName="Child" presStyleLbl="revTx" presStyleIdx="0" presStyleCnt="3">
        <dgm:presLayoutVars>
          <dgm:bulletEnabled val="1"/>
        </dgm:presLayoutVars>
      </dgm:prSet>
      <dgm:spPr/>
      <dgm:t>
        <a:bodyPr/>
        <a:lstStyle/>
        <a:p>
          <a:endParaRPr lang="es-ES"/>
        </a:p>
      </dgm:t>
    </dgm:pt>
    <dgm:pt modelId="{D1D41762-1475-7E4D-96CE-2FE3B0D3C5EB}" type="pres">
      <dgm:prSet presAssocID="{9ED536F5-00BD-BC4D-86BE-2B2CFF16A8E3}" presName="Parent" presStyleLbl="alignNode1" presStyleIdx="0" presStyleCnt="3" custScaleY="147881">
        <dgm:presLayoutVars>
          <dgm:bulletEnabled val="1"/>
        </dgm:presLayoutVars>
      </dgm:prSet>
      <dgm:spPr/>
      <dgm:t>
        <a:bodyPr/>
        <a:lstStyle/>
        <a:p>
          <a:endParaRPr lang="es-ES"/>
        </a:p>
      </dgm:t>
    </dgm:pt>
    <dgm:pt modelId="{AA02CD6D-77E6-104E-8576-8F0AA5C35137}" type="pres">
      <dgm:prSet presAssocID="{1D3F4254-2046-644C-A277-370F92E3DACE}" presName="sibTrans" presStyleCnt="0"/>
      <dgm:spPr/>
    </dgm:pt>
    <dgm:pt modelId="{31E3597A-1867-2740-8BC0-82440912EB5B}" type="pres">
      <dgm:prSet presAssocID="{D4C78223-4E82-4849-8A47-DB4A4CD97334}" presName="composite" presStyleCnt="0"/>
      <dgm:spPr/>
    </dgm:pt>
    <dgm:pt modelId="{B402CE0F-5B2E-4941-AA61-B36DEE91FAC2}" type="pres">
      <dgm:prSet presAssocID="{D4C78223-4E82-4849-8A47-DB4A4CD97334}" presName="Accent" presStyleLbl="alignAcc1" presStyleIdx="1" presStyleCnt="3"/>
      <dgm:spPr/>
    </dgm:pt>
    <dgm:pt modelId="{6D9E751A-F42D-AB4B-AA8F-8A5F35D19152}" type="pres">
      <dgm:prSet presAssocID="{D4C78223-4E82-4849-8A47-DB4A4CD97334}" presName="Image" presStyleLbl="node1" presStyleIdx="1" presStyleCnt="3"/>
      <dgm:spPr>
        <a:blipFill>
          <a:blip xmlns:r="http://schemas.openxmlformats.org/officeDocument/2006/relationships" r:embed="rId2">
            <a:extLst>
              <a:ext uri="{28A0092B-C50C-407E-A947-70E740481C1C}">
                <a14:useLocalDpi xmlns:a14="http://schemas.microsoft.com/office/drawing/2010/main" val="0"/>
              </a:ext>
            </a:extLst>
          </a:blip>
          <a:srcRect/>
          <a:stretch>
            <a:fillRect l="-8000" r="-8000"/>
          </a:stretch>
        </a:blipFill>
      </dgm:spPr>
    </dgm:pt>
    <dgm:pt modelId="{E01159B6-DB21-D242-975F-46B10855A5FC}" type="pres">
      <dgm:prSet presAssocID="{D4C78223-4E82-4849-8A47-DB4A4CD97334}" presName="Child" presStyleLbl="revTx" presStyleIdx="1" presStyleCnt="3">
        <dgm:presLayoutVars>
          <dgm:bulletEnabled val="1"/>
        </dgm:presLayoutVars>
      </dgm:prSet>
      <dgm:spPr/>
      <dgm:t>
        <a:bodyPr/>
        <a:lstStyle/>
        <a:p>
          <a:endParaRPr lang="es-ES"/>
        </a:p>
      </dgm:t>
    </dgm:pt>
    <dgm:pt modelId="{F7C7AC8E-994A-1F4F-A8CC-E52C2012B344}" type="pres">
      <dgm:prSet presAssocID="{D4C78223-4E82-4849-8A47-DB4A4CD97334}" presName="Parent" presStyleLbl="alignNode1" presStyleIdx="1" presStyleCnt="3" custScaleY="153727">
        <dgm:presLayoutVars>
          <dgm:bulletEnabled val="1"/>
        </dgm:presLayoutVars>
      </dgm:prSet>
      <dgm:spPr/>
      <dgm:t>
        <a:bodyPr/>
        <a:lstStyle/>
        <a:p>
          <a:endParaRPr lang="es-ES"/>
        </a:p>
      </dgm:t>
    </dgm:pt>
    <dgm:pt modelId="{6C36F867-B206-EC4F-AC25-D231F7F1F09A}" type="pres">
      <dgm:prSet presAssocID="{EF6E8AAE-5B66-7B48-A06F-5D9DE2C4F2A8}" presName="sibTrans" presStyleCnt="0"/>
      <dgm:spPr/>
    </dgm:pt>
    <dgm:pt modelId="{297119D3-4B9F-9340-9C7C-108D1840BC86}" type="pres">
      <dgm:prSet presAssocID="{B91810D4-2FE2-5240-84E1-7075EBED764D}" presName="composite" presStyleCnt="0"/>
      <dgm:spPr/>
    </dgm:pt>
    <dgm:pt modelId="{21A0BB36-65FF-AB4E-830E-B708BBC80447}" type="pres">
      <dgm:prSet presAssocID="{B91810D4-2FE2-5240-84E1-7075EBED764D}" presName="Accent" presStyleLbl="alignAcc1" presStyleIdx="2" presStyleCnt="3"/>
      <dgm:spPr/>
    </dgm:pt>
    <dgm:pt modelId="{D0261E60-FB6A-7A48-980B-93BC3EEA6239}" type="pres">
      <dgm:prSet presAssocID="{B91810D4-2FE2-5240-84E1-7075EBED764D}" presName="Image" presStyleLbl="node1" presStyleIdx="2" presStyleCnt="3"/>
      <dgm:spPr>
        <a:blipFill>
          <a:blip xmlns:r="http://schemas.openxmlformats.org/officeDocument/2006/relationships" r:embed="rId3">
            <a:extLst>
              <a:ext uri="{28A0092B-C50C-407E-A947-70E740481C1C}">
                <a14:useLocalDpi xmlns:a14="http://schemas.microsoft.com/office/drawing/2010/main" val="0"/>
              </a:ext>
            </a:extLst>
          </a:blip>
          <a:srcRect/>
          <a:stretch>
            <a:fillRect l="-3000" r="-3000"/>
          </a:stretch>
        </a:blipFill>
      </dgm:spPr>
    </dgm:pt>
    <dgm:pt modelId="{18FF9D4E-6D00-4D4A-B234-979666F6C9F0}" type="pres">
      <dgm:prSet presAssocID="{B91810D4-2FE2-5240-84E1-7075EBED764D}" presName="Child" presStyleLbl="revTx" presStyleIdx="2" presStyleCnt="3">
        <dgm:presLayoutVars>
          <dgm:bulletEnabled val="1"/>
        </dgm:presLayoutVars>
      </dgm:prSet>
      <dgm:spPr/>
      <dgm:t>
        <a:bodyPr/>
        <a:lstStyle/>
        <a:p>
          <a:endParaRPr lang="es-ES"/>
        </a:p>
      </dgm:t>
    </dgm:pt>
    <dgm:pt modelId="{B1A5A9C2-026D-4F49-9F56-05036B19D0FD}" type="pres">
      <dgm:prSet presAssocID="{B91810D4-2FE2-5240-84E1-7075EBED764D}" presName="Parent" presStyleLbl="alignNode1" presStyleIdx="2" presStyleCnt="3" custScaleY="162698">
        <dgm:presLayoutVars>
          <dgm:bulletEnabled val="1"/>
        </dgm:presLayoutVars>
      </dgm:prSet>
      <dgm:spPr/>
      <dgm:t>
        <a:bodyPr/>
        <a:lstStyle/>
        <a:p>
          <a:endParaRPr lang="es-ES"/>
        </a:p>
      </dgm:t>
    </dgm:pt>
  </dgm:ptLst>
  <dgm:cxnLst>
    <dgm:cxn modelId="{66541F71-B749-234D-8EB2-8C968129517A}" srcId="{B91810D4-2FE2-5240-84E1-7075EBED764D}" destId="{E162ADAA-C1BC-1440-964D-36BA512336CD}" srcOrd="1" destOrd="0" parTransId="{8FB9E0DE-A3DD-AA49-8B5A-5D66259F5E98}" sibTransId="{1CA76BCF-DE5F-2747-B5D7-E8F4AA328672}"/>
    <dgm:cxn modelId="{0459648C-F492-9A4F-B546-BB03BE1FA8E7}" srcId="{9ED536F5-00BD-BC4D-86BE-2B2CFF16A8E3}" destId="{114B40FF-39DB-2240-A7D2-4390E62ECA85}" srcOrd="0" destOrd="0" parTransId="{07E959C9-A12C-4C42-A14A-E5D4EE94A7D9}" sibTransId="{58D44D0A-715E-2A42-8BEC-5945B7749BF7}"/>
    <dgm:cxn modelId="{0863D336-B411-894C-A5BE-9B3920121018}" type="presOf" srcId="{B91810D4-2FE2-5240-84E1-7075EBED764D}" destId="{B1A5A9C2-026D-4F49-9F56-05036B19D0FD}" srcOrd="0" destOrd="0" presId="urn:microsoft.com/office/officeart/2008/layout/TitlePictureLineup"/>
    <dgm:cxn modelId="{FD231E11-2BCB-A647-B9F8-A3EF824D041F}" type="presOf" srcId="{D232031C-7225-834A-BCFB-7272B9041B84}" destId="{18FF9D4E-6D00-4D4A-B234-979666F6C9F0}" srcOrd="0" destOrd="0" presId="urn:microsoft.com/office/officeart/2008/layout/TitlePictureLineup"/>
    <dgm:cxn modelId="{19E4D5C3-F009-214A-8E19-6BBCE0BD9CC2}" type="presOf" srcId="{4579AE77-2E8F-1F40-9FBB-EA150C3DC8FC}" destId="{E01159B6-DB21-D242-975F-46B10855A5FC}" srcOrd="0" destOrd="2" presId="urn:microsoft.com/office/officeart/2008/layout/TitlePictureLineup"/>
    <dgm:cxn modelId="{823FA305-47EA-C541-AE9B-D57398088A9A}" type="presOf" srcId="{C79C1F9A-5EBA-F943-9180-BA3876B5D2B9}" destId="{1B0C55AA-6C59-B14C-848B-1128521741A5}" srcOrd="0" destOrd="0" presId="urn:microsoft.com/office/officeart/2008/layout/TitlePictureLineup"/>
    <dgm:cxn modelId="{34BE88C3-54FF-0F45-9E02-17F37CF6047A}" srcId="{9ED536F5-00BD-BC4D-86BE-2B2CFF16A8E3}" destId="{54C925BE-BFDF-0B45-9EB6-1E461FCC6B0C}" srcOrd="2" destOrd="0" parTransId="{7BC25B98-D1FA-BE4B-AC9E-1D897A9B2D80}" sibTransId="{6EEAE281-C1AE-EB42-9236-A8865FEDB480}"/>
    <dgm:cxn modelId="{D2872310-1161-E54C-A000-47C807C73A98}" type="presOf" srcId="{1939B86E-EFEE-354C-89A7-684E0B43782D}" destId="{66A77023-F98D-5344-9128-E92B5E25E8E1}" srcOrd="0" destOrd="1" presId="urn:microsoft.com/office/officeart/2008/layout/TitlePictureLineup"/>
    <dgm:cxn modelId="{AEE4DAC5-9165-2C41-AF4D-3D2E63F4F6BA}" srcId="{C79C1F9A-5EBA-F943-9180-BA3876B5D2B9}" destId="{B91810D4-2FE2-5240-84E1-7075EBED764D}" srcOrd="2" destOrd="0" parTransId="{8147ED26-207A-B44F-8275-1916061E9E3F}" sibTransId="{5D218EA7-7D36-A740-9E30-D40BBC6240CF}"/>
    <dgm:cxn modelId="{ACD2AE52-BA8E-744D-802F-E7F1376BF31C}" type="presOf" srcId="{5642C091-F3FD-2C48-AE88-FAFF0D9894C3}" destId="{18FF9D4E-6D00-4D4A-B234-979666F6C9F0}" srcOrd="0" destOrd="2" presId="urn:microsoft.com/office/officeart/2008/layout/TitlePictureLineup"/>
    <dgm:cxn modelId="{7B9B689E-1F7B-C449-8B74-680909AB61B0}" srcId="{9ED536F5-00BD-BC4D-86BE-2B2CFF16A8E3}" destId="{1939B86E-EFEE-354C-89A7-684E0B43782D}" srcOrd="1" destOrd="0" parTransId="{A2EED8E2-2B90-CB43-853E-B9D1E595A6B4}" sibTransId="{3BC5AB5E-6DBC-BE4C-BBED-A6EE7C1B17AE}"/>
    <dgm:cxn modelId="{48985094-E01D-A944-B4D3-1D6040897D90}" type="presOf" srcId="{E162ADAA-C1BC-1440-964D-36BA512336CD}" destId="{18FF9D4E-6D00-4D4A-B234-979666F6C9F0}" srcOrd="0" destOrd="1" presId="urn:microsoft.com/office/officeart/2008/layout/TitlePictureLineup"/>
    <dgm:cxn modelId="{B7568C2D-2246-8948-A87E-B7B3F4C1D814}" type="presOf" srcId="{1840FCB3-4DA3-EC4D-B28C-4D7248AAFD46}" destId="{E01159B6-DB21-D242-975F-46B10855A5FC}" srcOrd="0" destOrd="1" presId="urn:microsoft.com/office/officeart/2008/layout/TitlePictureLineup"/>
    <dgm:cxn modelId="{F0DB1AAE-8592-3F43-84C6-9221B27653A1}" srcId="{C79C1F9A-5EBA-F943-9180-BA3876B5D2B9}" destId="{D4C78223-4E82-4849-8A47-DB4A4CD97334}" srcOrd="1" destOrd="0" parTransId="{08351E39-3685-9C4C-AAFE-EF7E9EBA5EBF}" sibTransId="{EF6E8AAE-5B66-7B48-A06F-5D9DE2C4F2A8}"/>
    <dgm:cxn modelId="{528DFA91-3D21-464E-A8E2-BDFA3B3376FA}" srcId="{C79C1F9A-5EBA-F943-9180-BA3876B5D2B9}" destId="{9ED536F5-00BD-BC4D-86BE-2B2CFF16A8E3}" srcOrd="0" destOrd="0" parTransId="{8BD5581E-53D4-8342-A725-A9D9CCB32B94}" sibTransId="{1D3F4254-2046-644C-A277-370F92E3DACE}"/>
    <dgm:cxn modelId="{59A49800-67E9-A44A-A80A-E937AABEDDFA}" srcId="{D4C78223-4E82-4849-8A47-DB4A4CD97334}" destId="{585F7FEE-4FAF-B145-A8EB-E309278E0D4E}" srcOrd="0" destOrd="0" parTransId="{4D1B1C28-D399-E946-8189-D381E3E8249D}" sibTransId="{0F532857-A276-B24C-BA27-4A4852DF4651}"/>
    <dgm:cxn modelId="{F5F45E7F-561E-C042-A7C1-9956FF46D01D}" type="presOf" srcId="{9ED536F5-00BD-BC4D-86BE-2B2CFF16A8E3}" destId="{D1D41762-1475-7E4D-96CE-2FE3B0D3C5EB}" srcOrd="0" destOrd="0" presId="urn:microsoft.com/office/officeart/2008/layout/TitlePictureLineup"/>
    <dgm:cxn modelId="{DB9AE9D5-0838-EB44-9544-C95339FC8644}" srcId="{D4C78223-4E82-4849-8A47-DB4A4CD97334}" destId="{4579AE77-2E8F-1F40-9FBB-EA150C3DC8FC}" srcOrd="2" destOrd="0" parTransId="{D80BBE8A-0044-CD4C-A7F8-8DBE73D23168}" sibTransId="{486A2D33-7DDC-6946-B32F-B60231A9980F}"/>
    <dgm:cxn modelId="{344CA428-5748-AF48-8A09-7FC83E73B04D}" type="presOf" srcId="{114B40FF-39DB-2240-A7D2-4390E62ECA85}" destId="{66A77023-F98D-5344-9128-E92B5E25E8E1}" srcOrd="0" destOrd="0" presId="urn:microsoft.com/office/officeart/2008/layout/TitlePictureLineup"/>
    <dgm:cxn modelId="{75DF0C8F-3CED-F64B-8855-35664804F0BB}" srcId="{B91810D4-2FE2-5240-84E1-7075EBED764D}" destId="{5642C091-F3FD-2C48-AE88-FAFF0D9894C3}" srcOrd="2" destOrd="0" parTransId="{34E583AC-C900-254C-B24B-0A83A1D4E063}" sibTransId="{E90AA91C-FAA8-C642-9BBB-716E45161822}"/>
    <dgm:cxn modelId="{3C61529F-DA2C-6C40-AE88-615DB7F3423A}" type="presOf" srcId="{585F7FEE-4FAF-B145-A8EB-E309278E0D4E}" destId="{E01159B6-DB21-D242-975F-46B10855A5FC}" srcOrd="0" destOrd="0" presId="urn:microsoft.com/office/officeart/2008/layout/TitlePictureLineup"/>
    <dgm:cxn modelId="{6533C1CE-E160-4048-9D28-FB6C4D576A68}" srcId="{D4C78223-4E82-4849-8A47-DB4A4CD97334}" destId="{1840FCB3-4DA3-EC4D-B28C-4D7248AAFD46}" srcOrd="1" destOrd="0" parTransId="{6F429DBE-6649-E746-9C48-AAD9B7E650D9}" sibTransId="{14854990-77EA-3046-98E7-209AE7B2FB39}"/>
    <dgm:cxn modelId="{5363A3C7-CB6D-C54E-A755-C8E1095456C6}" type="presOf" srcId="{D4C78223-4E82-4849-8A47-DB4A4CD97334}" destId="{F7C7AC8E-994A-1F4F-A8CC-E52C2012B344}" srcOrd="0" destOrd="0" presId="urn:microsoft.com/office/officeart/2008/layout/TitlePictureLineup"/>
    <dgm:cxn modelId="{AFFDF084-A35D-9247-A7A8-83499A8D144D}" srcId="{B91810D4-2FE2-5240-84E1-7075EBED764D}" destId="{D232031C-7225-834A-BCFB-7272B9041B84}" srcOrd="0" destOrd="0" parTransId="{5F66AFF5-9A3F-664A-8BDD-B6E6ABF6C316}" sibTransId="{D12A16FA-2100-1E4F-8259-BDAAC3F33D33}"/>
    <dgm:cxn modelId="{3077F6B4-9A9C-834A-8FD8-A14016F7D5E8}" type="presOf" srcId="{54C925BE-BFDF-0B45-9EB6-1E461FCC6B0C}" destId="{66A77023-F98D-5344-9128-E92B5E25E8E1}" srcOrd="0" destOrd="2" presId="urn:microsoft.com/office/officeart/2008/layout/TitlePictureLineup"/>
    <dgm:cxn modelId="{0B535266-5569-FF4C-BE29-4AF2CC14E1EE}" type="presParOf" srcId="{1B0C55AA-6C59-B14C-848B-1128521741A5}" destId="{A980BF96-3EB9-6849-87A3-59587F51BBA8}" srcOrd="0" destOrd="0" presId="urn:microsoft.com/office/officeart/2008/layout/TitlePictureLineup"/>
    <dgm:cxn modelId="{13D7B2C2-EA51-9E48-B327-318B1997D948}" type="presParOf" srcId="{A980BF96-3EB9-6849-87A3-59587F51BBA8}" destId="{6B927212-F065-904D-8D64-C940414F1D6E}" srcOrd="0" destOrd="0" presId="urn:microsoft.com/office/officeart/2008/layout/TitlePictureLineup"/>
    <dgm:cxn modelId="{E251B5AE-F6CA-5C43-AF0C-5E44A3CEC73B}" type="presParOf" srcId="{A980BF96-3EB9-6849-87A3-59587F51BBA8}" destId="{79518946-F849-AE42-88D4-EC94E4B2F212}" srcOrd="1" destOrd="0" presId="urn:microsoft.com/office/officeart/2008/layout/TitlePictureLineup"/>
    <dgm:cxn modelId="{102431FA-1C1F-7D4C-BED1-65FDE85F69F5}" type="presParOf" srcId="{A980BF96-3EB9-6849-87A3-59587F51BBA8}" destId="{66A77023-F98D-5344-9128-E92B5E25E8E1}" srcOrd="2" destOrd="0" presId="urn:microsoft.com/office/officeart/2008/layout/TitlePictureLineup"/>
    <dgm:cxn modelId="{63596405-E3A7-C542-AA4C-14FAD72EA58B}" type="presParOf" srcId="{A980BF96-3EB9-6849-87A3-59587F51BBA8}" destId="{D1D41762-1475-7E4D-96CE-2FE3B0D3C5EB}" srcOrd="3" destOrd="0" presId="urn:microsoft.com/office/officeart/2008/layout/TitlePictureLineup"/>
    <dgm:cxn modelId="{A54FAF68-157D-9A41-8434-20199001D6E8}" type="presParOf" srcId="{1B0C55AA-6C59-B14C-848B-1128521741A5}" destId="{AA02CD6D-77E6-104E-8576-8F0AA5C35137}" srcOrd="1" destOrd="0" presId="urn:microsoft.com/office/officeart/2008/layout/TitlePictureLineup"/>
    <dgm:cxn modelId="{E2EFD037-D88F-EE4C-9BAD-6A33AE85F564}" type="presParOf" srcId="{1B0C55AA-6C59-B14C-848B-1128521741A5}" destId="{31E3597A-1867-2740-8BC0-82440912EB5B}" srcOrd="2" destOrd="0" presId="urn:microsoft.com/office/officeart/2008/layout/TitlePictureLineup"/>
    <dgm:cxn modelId="{301A9165-4E58-FC44-9603-FD73674774C5}" type="presParOf" srcId="{31E3597A-1867-2740-8BC0-82440912EB5B}" destId="{B402CE0F-5B2E-4941-AA61-B36DEE91FAC2}" srcOrd="0" destOrd="0" presId="urn:microsoft.com/office/officeart/2008/layout/TitlePictureLineup"/>
    <dgm:cxn modelId="{B32A40B0-AA35-E04F-BFD7-67A046EF5373}" type="presParOf" srcId="{31E3597A-1867-2740-8BC0-82440912EB5B}" destId="{6D9E751A-F42D-AB4B-AA8F-8A5F35D19152}" srcOrd="1" destOrd="0" presId="urn:microsoft.com/office/officeart/2008/layout/TitlePictureLineup"/>
    <dgm:cxn modelId="{1BE453C3-C6E5-F649-928B-627D910A63EF}" type="presParOf" srcId="{31E3597A-1867-2740-8BC0-82440912EB5B}" destId="{E01159B6-DB21-D242-975F-46B10855A5FC}" srcOrd="2" destOrd="0" presId="urn:microsoft.com/office/officeart/2008/layout/TitlePictureLineup"/>
    <dgm:cxn modelId="{893BFF80-41FD-044D-9C4D-BFBCC83A59D1}" type="presParOf" srcId="{31E3597A-1867-2740-8BC0-82440912EB5B}" destId="{F7C7AC8E-994A-1F4F-A8CC-E52C2012B344}" srcOrd="3" destOrd="0" presId="urn:microsoft.com/office/officeart/2008/layout/TitlePictureLineup"/>
    <dgm:cxn modelId="{34E9EF9D-4B6D-694F-9126-1F8C41EBFB00}" type="presParOf" srcId="{1B0C55AA-6C59-B14C-848B-1128521741A5}" destId="{6C36F867-B206-EC4F-AC25-D231F7F1F09A}" srcOrd="3" destOrd="0" presId="urn:microsoft.com/office/officeart/2008/layout/TitlePictureLineup"/>
    <dgm:cxn modelId="{C8800762-1241-4140-AB86-E7E8605D980C}" type="presParOf" srcId="{1B0C55AA-6C59-B14C-848B-1128521741A5}" destId="{297119D3-4B9F-9340-9C7C-108D1840BC86}" srcOrd="4" destOrd="0" presId="urn:microsoft.com/office/officeart/2008/layout/TitlePictureLineup"/>
    <dgm:cxn modelId="{06E496B3-0B41-5447-9623-10C203D8186A}" type="presParOf" srcId="{297119D3-4B9F-9340-9C7C-108D1840BC86}" destId="{21A0BB36-65FF-AB4E-830E-B708BBC80447}" srcOrd="0" destOrd="0" presId="urn:microsoft.com/office/officeart/2008/layout/TitlePictureLineup"/>
    <dgm:cxn modelId="{C1171AA8-C82A-F34A-B1A4-C4CFC4086AE2}" type="presParOf" srcId="{297119D3-4B9F-9340-9C7C-108D1840BC86}" destId="{D0261E60-FB6A-7A48-980B-93BC3EEA6239}" srcOrd="1" destOrd="0" presId="urn:microsoft.com/office/officeart/2008/layout/TitlePictureLineup"/>
    <dgm:cxn modelId="{4F851A6D-F896-284A-9134-0A041B4E733F}" type="presParOf" srcId="{297119D3-4B9F-9340-9C7C-108D1840BC86}" destId="{18FF9D4E-6D00-4D4A-B234-979666F6C9F0}" srcOrd="2" destOrd="0" presId="urn:microsoft.com/office/officeart/2008/layout/TitlePictureLineup"/>
    <dgm:cxn modelId="{4FCB9978-D3A5-1444-A949-9049724A1D89}" type="presParOf" srcId="{297119D3-4B9F-9340-9C7C-108D1840BC86}" destId="{B1A5A9C2-026D-4F49-9F56-05036B19D0FD}" srcOrd="3" destOrd="0" presId="urn:microsoft.com/office/officeart/2008/layout/TitlePictureLineup"/>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6F5CC722-C917-A64F-8F51-208D40EDD658}" type="doc">
      <dgm:prSet loTypeId="urn:microsoft.com/office/officeart/2005/8/layout/gear1" loCatId="" qsTypeId="urn:microsoft.com/office/officeart/2005/8/quickstyle/simple5" qsCatId="simple" csTypeId="urn:microsoft.com/office/officeart/2005/8/colors/accent1_3" csCatId="accent1" phldr="1"/>
      <dgm:spPr/>
    </dgm:pt>
    <dgm:pt modelId="{C3E7F333-A418-0849-8043-B3223FB3BCB2}">
      <dgm:prSet phldrT="[Texto]"/>
      <dgm:spPr>
        <a:solidFill>
          <a:srgbClr val="800000"/>
        </a:solidFill>
      </dgm:spPr>
      <dgm:t>
        <a:bodyPr/>
        <a:lstStyle/>
        <a:p>
          <a:r>
            <a:rPr lang="es-ES" b="1" dirty="0" smtClean="0"/>
            <a:t>DOLOR</a:t>
          </a:r>
          <a:endParaRPr lang="es-ES" b="1" dirty="0"/>
        </a:p>
      </dgm:t>
    </dgm:pt>
    <dgm:pt modelId="{B821441B-77A2-DD44-9E98-D40471C04F3E}" type="parTrans" cxnId="{A3557128-3D55-3543-942C-88864B3530FC}">
      <dgm:prSet/>
      <dgm:spPr/>
      <dgm:t>
        <a:bodyPr/>
        <a:lstStyle/>
        <a:p>
          <a:endParaRPr lang="es-ES"/>
        </a:p>
      </dgm:t>
    </dgm:pt>
    <dgm:pt modelId="{764BCD9A-F257-9248-9EC2-6B5BE645333A}" type="sibTrans" cxnId="{A3557128-3D55-3543-942C-88864B3530FC}">
      <dgm:prSet/>
      <dgm:spPr>
        <a:solidFill>
          <a:srgbClr val="800000"/>
        </a:solidFill>
      </dgm:spPr>
      <dgm:t>
        <a:bodyPr/>
        <a:lstStyle/>
        <a:p>
          <a:endParaRPr lang="es-ES"/>
        </a:p>
      </dgm:t>
    </dgm:pt>
    <dgm:pt modelId="{364485FA-18DA-4544-BA5F-FDA430E83FB7}">
      <dgm:prSet phldrT="[Texto]"/>
      <dgm:spPr>
        <a:solidFill>
          <a:srgbClr val="000090"/>
        </a:solidFill>
      </dgm:spPr>
      <dgm:t>
        <a:bodyPr/>
        <a:lstStyle/>
        <a:p>
          <a:r>
            <a:rPr lang="es-ES" b="1" dirty="0" smtClean="0"/>
            <a:t>MIEDO</a:t>
          </a:r>
          <a:endParaRPr lang="es-ES" b="1" dirty="0"/>
        </a:p>
      </dgm:t>
    </dgm:pt>
    <dgm:pt modelId="{22E9D3B2-350C-D84E-B6B2-C93825B734B8}" type="parTrans" cxnId="{25EC67F2-922C-B74C-A5FD-6098F8AAA4E9}">
      <dgm:prSet/>
      <dgm:spPr/>
      <dgm:t>
        <a:bodyPr/>
        <a:lstStyle/>
        <a:p>
          <a:endParaRPr lang="es-ES"/>
        </a:p>
      </dgm:t>
    </dgm:pt>
    <dgm:pt modelId="{57A37D6C-C2BB-3146-99C1-E47488D006BD}" type="sibTrans" cxnId="{25EC67F2-922C-B74C-A5FD-6098F8AAA4E9}">
      <dgm:prSet/>
      <dgm:spPr>
        <a:solidFill>
          <a:srgbClr val="000090"/>
        </a:solidFill>
      </dgm:spPr>
      <dgm:t>
        <a:bodyPr/>
        <a:lstStyle/>
        <a:p>
          <a:endParaRPr lang="es-ES"/>
        </a:p>
      </dgm:t>
    </dgm:pt>
    <dgm:pt modelId="{B2B7C320-C747-CD42-BC3B-2D7A5AA89551}">
      <dgm:prSet phldrT="[Texto]"/>
      <dgm:spPr>
        <a:solidFill>
          <a:srgbClr val="660066"/>
        </a:solidFill>
        <a:ln>
          <a:solidFill>
            <a:srgbClr val="800000"/>
          </a:solidFill>
        </a:ln>
      </dgm:spPr>
      <dgm:t>
        <a:bodyPr/>
        <a:lstStyle/>
        <a:p>
          <a:r>
            <a:rPr lang="es-ES" b="1" dirty="0" smtClean="0"/>
            <a:t>TRISTEZA</a:t>
          </a:r>
          <a:endParaRPr lang="es-ES" b="1" dirty="0"/>
        </a:p>
      </dgm:t>
    </dgm:pt>
    <dgm:pt modelId="{A21C18D3-B5D4-0944-8583-BAEF0C2BD726}" type="parTrans" cxnId="{929A76F3-6AD8-CC49-B5E1-EF4F84E640E7}">
      <dgm:prSet/>
      <dgm:spPr/>
      <dgm:t>
        <a:bodyPr/>
        <a:lstStyle/>
        <a:p>
          <a:endParaRPr lang="es-ES"/>
        </a:p>
      </dgm:t>
    </dgm:pt>
    <dgm:pt modelId="{2691B6D4-84E7-DC4F-AB6A-7DF87AFB1A3B}" type="sibTrans" cxnId="{929A76F3-6AD8-CC49-B5E1-EF4F84E640E7}">
      <dgm:prSet/>
      <dgm:spPr>
        <a:solidFill>
          <a:srgbClr val="660066"/>
        </a:solidFill>
        <a:ln>
          <a:solidFill>
            <a:srgbClr val="800000"/>
          </a:solidFill>
        </a:ln>
      </dgm:spPr>
      <dgm:t>
        <a:bodyPr/>
        <a:lstStyle/>
        <a:p>
          <a:endParaRPr lang="es-ES"/>
        </a:p>
      </dgm:t>
    </dgm:pt>
    <dgm:pt modelId="{C0EA1DAD-C669-3B48-AFCC-D35CE7D7AC02}" type="pres">
      <dgm:prSet presAssocID="{6F5CC722-C917-A64F-8F51-208D40EDD658}" presName="composite" presStyleCnt="0">
        <dgm:presLayoutVars>
          <dgm:chMax val="3"/>
          <dgm:animLvl val="lvl"/>
          <dgm:resizeHandles val="exact"/>
        </dgm:presLayoutVars>
      </dgm:prSet>
      <dgm:spPr/>
    </dgm:pt>
    <dgm:pt modelId="{DD1F3AA6-0DF6-974F-9794-E044E025F671}" type="pres">
      <dgm:prSet presAssocID="{C3E7F333-A418-0849-8043-B3223FB3BCB2}" presName="gear1" presStyleLbl="node1" presStyleIdx="0" presStyleCnt="3">
        <dgm:presLayoutVars>
          <dgm:chMax val="1"/>
          <dgm:bulletEnabled val="1"/>
        </dgm:presLayoutVars>
      </dgm:prSet>
      <dgm:spPr/>
      <dgm:t>
        <a:bodyPr/>
        <a:lstStyle/>
        <a:p>
          <a:endParaRPr lang="es-ES"/>
        </a:p>
      </dgm:t>
    </dgm:pt>
    <dgm:pt modelId="{084F030E-A8FF-154D-B3CA-1DB702D95773}" type="pres">
      <dgm:prSet presAssocID="{C3E7F333-A418-0849-8043-B3223FB3BCB2}" presName="gear1srcNode" presStyleLbl="node1" presStyleIdx="0" presStyleCnt="3"/>
      <dgm:spPr/>
      <dgm:t>
        <a:bodyPr/>
        <a:lstStyle/>
        <a:p>
          <a:endParaRPr lang="es-ES"/>
        </a:p>
      </dgm:t>
    </dgm:pt>
    <dgm:pt modelId="{96D32F91-D676-CC42-9EF0-B443C2F92E0A}" type="pres">
      <dgm:prSet presAssocID="{C3E7F333-A418-0849-8043-B3223FB3BCB2}" presName="gear1dstNode" presStyleLbl="node1" presStyleIdx="0" presStyleCnt="3"/>
      <dgm:spPr/>
      <dgm:t>
        <a:bodyPr/>
        <a:lstStyle/>
        <a:p>
          <a:endParaRPr lang="es-ES"/>
        </a:p>
      </dgm:t>
    </dgm:pt>
    <dgm:pt modelId="{05189461-E284-3746-A232-A63D8DB2F9D4}" type="pres">
      <dgm:prSet presAssocID="{364485FA-18DA-4544-BA5F-FDA430E83FB7}" presName="gear2" presStyleLbl="node1" presStyleIdx="1" presStyleCnt="3">
        <dgm:presLayoutVars>
          <dgm:chMax val="1"/>
          <dgm:bulletEnabled val="1"/>
        </dgm:presLayoutVars>
      </dgm:prSet>
      <dgm:spPr/>
      <dgm:t>
        <a:bodyPr/>
        <a:lstStyle/>
        <a:p>
          <a:endParaRPr lang="es-ES"/>
        </a:p>
      </dgm:t>
    </dgm:pt>
    <dgm:pt modelId="{B33ABC91-B09C-9A44-9093-EFB44983C1E5}" type="pres">
      <dgm:prSet presAssocID="{364485FA-18DA-4544-BA5F-FDA430E83FB7}" presName="gear2srcNode" presStyleLbl="node1" presStyleIdx="1" presStyleCnt="3"/>
      <dgm:spPr/>
      <dgm:t>
        <a:bodyPr/>
        <a:lstStyle/>
        <a:p>
          <a:endParaRPr lang="es-ES"/>
        </a:p>
      </dgm:t>
    </dgm:pt>
    <dgm:pt modelId="{3250C5E2-C941-F642-928F-7B1514003E4C}" type="pres">
      <dgm:prSet presAssocID="{364485FA-18DA-4544-BA5F-FDA430E83FB7}" presName="gear2dstNode" presStyleLbl="node1" presStyleIdx="1" presStyleCnt="3"/>
      <dgm:spPr/>
      <dgm:t>
        <a:bodyPr/>
        <a:lstStyle/>
        <a:p>
          <a:endParaRPr lang="es-ES"/>
        </a:p>
      </dgm:t>
    </dgm:pt>
    <dgm:pt modelId="{7BF13476-4123-7C41-8357-8DD8FA204B25}" type="pres">
      <dgm:prSet presAssocID="{B2B7C320-C747-CD42-BC3B-2D7A5AA89551}" presName="gear3" presStyleLbl="node1" presStyleIdx="2" presStyleCnt="3"/>
      <dgm:spPr/>
      <dgm:t>
        <a:bodyPr/>
        <a:lstStyle/>
        <a:p>
          <a:endParaRPr lang="es-ES"/>
        </a:p>
      </dgm:t>
    </dgm:pt>
    <dgm:pt modelId="{D42C3B6F-05E2-5F4A-8D88-15D6CE891DD4}" type="pres">
      <dgm:prSet presAssocID="{B2B7C320-C747-CD42-BC3B-2D7A5AA89551}" presName="gear3tx" presStyleLbl="node1" presStyleIdx="2" presStyleCnt="3">
        <dgm:presLayoutVars>
          <dgm:chMax val="1"/>
          <dgm:bulletEnabled val="1"/>
        </dgm:presLayoutVars>
      </dgm:prSet>
      <dgm:spPr/>
      <dgm:t>
        <a:bodyPr/>
        <a:lstStyle/>
        <a:p>
          <a:endParaRPr lang="es-ES"/>
        </a:p>
      </dgm:t>
    </dgm:pt>
    <dgm:pt modelId="{35C628C0-CF30-A24D-8B09-520CB1CAADD3}" type="pres">
      <dgm:prSet presAssocID="{B2B7C320-C747-CD42-BC3B-2D7A5AA89551}" presName="gear3srcNode" presStyleLbl="node1" presStyleIdx="2" presStyleCnt="3"/>
      <dgm:spPr/>
      <dgm:t>
        <a:bodyPr/>
        <a:lstStyle/>
        <a:p>
          <a:endParaRPr lang="es-ES"/>
        </a:p>
      </dgm:t>
    </dgm:pt>
    <dgm:pt modelId="{C79B2387-1E9C-E649-A226-DEF110065375}" type="pres">
      <dgm:prSet presAssocID="{B2B7C320-C747-CD42-BC3B-2D7A5AA89551}" presName="gear3dstNode" presStyleLbl="node1" presStyleIdx="2" presStyleCnt="3"/>
      <dgm:spPr/>
      <dgm:t>
        <a:bodyPr/>
        <a:lstStyle/>
        <a:p>
          <a:endParaRPr lang="es-ES"/>
        </a:p>
      </dgm:t>
    </dgm:pt>
    <dgm:pt modelId="{B9E3D936-0623-FD41-B13E-3C7682186E36}" type="pres">
      <dgm:prSet presAssocID="{764BCD9A-F257-9248-9EC2-6B5BE645333A}" presName="connector1" presStyleLbl="sibTrans2D1" presStyleIdx="0" presStyleCnt="3"/>
      <dgm:spPr/>
      <dgm:t>
        <a:bodyPr/>
        <a:lstStyle/>
        <a:p>
          <a:endParaRPr lang="es-ES"/>
        </a:p>
      </dgm:t>
    </dgm:pt>
    <dgm:pt modelId="{957FDCDF-B614-C44C-A93B-0A140C23F562}" type="pres">
      <dgm:prSet presAssocID="{57A37D6C-C2BB-3146-99C1-E47488D006BD}" presName="connector2" presStyleLbl="sibTrans2D1" presStyleIdx="1" presStyleCnt="3"/>
      <dgm:spPr/>
      <dgm:t>
        <a:bodyPr/>
        <a:lstStyle/>
        <a:p>
          <a:endParaRPr lang="es-ES"/>
        </a:p>
      </dgm:t>
    </dgm:pt>
    <dgm:pt modelId="{92FFB91B-4FB9-6642-86A8-392F11CE443B}" type="pres">
      <dgm:prSet presAssocID="{2691B6D4-84E7-DC4F-AB6A-7DF87AFB1A3B}" presName="connector3" presStyleLbl="sibTrans2D1" presStyleIdx="2" presStyleCnt="3"/>
      <dgm:spPr/>
      <dgm:t>
        <a:bodyPr/>
        <a:lstStyle/>
        <a:p>
          <a:endParaRPr lang="es-ES"/>
        </a:p>
      </dgm:t>
    </dgm:pt>
  </dgm:ptLst>
  <dgm:cxnLst>
    <dgm:cxn modelId="{4C30A15D-E331-1E42-81B6-04F6E0A08FDF}" type="presOf" srcId="{C3E7F333-A418-0849-8043-B3223FB3BCB2}" destId="{DD1F3AA6-0DF6-974F-9794-E044E025F671}" srcOrd="0" destOrd="0" presId="urn:microsoft.com/office/officeart/2005/8/layout/gear1"/>
    <dgm:cxn modelId="{CF5E7A18-9C6E-B744-B5B4-B443ADD21401}" type="presOf" srcId="{B2B7C320-C747-CD42-BC3B-2D7A5AA89551}" destId="{7BF13476-4123-7C41-8357-8DD8FA204B25}" srcOrd="0" destOrd="0" presId="urn:microsoft.com/office/officeart/2005/8/layout/gear1"/>
    <dgm:cxn modelId="{3F1DBF58-12B9-4C44-9D29-49F17FA19EC2}" type="presOf" srcId="{764BCD9A-F257-9248-9EC2-6B5BE645333A}" destId="{B9E3D936-0623-FD41-B13E-3C7682186E36}" srcOrd="0" destOrd="0" presId="urn:microsoft.com/office/officeart/2005/8/layout/gear1"/>
    <dgm:cxn modelId="{8FC5D769-34C8-5944-B5A1-60B51B805140}" type="presOf" srcId="{364485FA-18DA-4544-BA5F-FDA430E83FB7}" destId="{3250C5E2-C941-F642-928F-7B1514003E4C}" srcOrd="2" destOrd="0" presId="urn:microsoft.com/office/officeart/2005/8/layout/gear1"/>
    <dgm:cxn modelId="{17B67ADF-CB83-EF47-9451-378795FBB44D}" type="presOf" srcId="{364485FA-18DA-4544-BA5F-FDA430E83FB7}" destId="{B33ABC91-B09C-9A44-9093-EFB44983C1E5}" srcOrd="1" destOrd="0" presId="urn:microsoft.com/office/officeart/2005/8/layout/gear1"/>
    <dgm:cxn modelId="{443DA3F7-0B97-1549-A3D4-73FF5FA47B5E}" type="presOf" srcId="{B2B7C320-C747-CD42-BC3B-2D7A5AA89551}" destId="{35C628C0-CF30-A24D-8B09-520CB1CAADD3}" srcOrd="2" destOrd="0" presId="urn:microsoft.com/office/officeart/2005/8/layout/gear1"/>
    <dgm:cxn modelId="{A3557128-3D55-3543-942C-88864B3530FC}" srcId="{6F5CC722-C917-A64F-8F51-208D40EDD658}" destId="{C3E7F333-A418-0849-8043-B3223FB3BCB2}" srcOrd="0" destOrd="0" parTransId="{B821441B-77A2-DD44-9E98-D40471C04F3E}" sibTransId="{764BCD9A-F257-9248-9EC2-6B5BE645333A}"/>
    <dgm:cxn modelId="{929A76F3-6AD8-CC49-B5E1-EF4F84E640E7}" srcId="{6F5CC722-C917-A64F-8F51-208D40EDD658}" destId="{B2B7C320-C747-CD42-BC3B-2D7A5AA89551}" srcOrd="2" destOrd="0" parTransId="{A21C18D3-B5D4-0944-8583-BAEF0C2BD726}" sibTransId="{2691B6D4-84E7-DC4F-AB6A-7DF87AFB1A3B}"/>
    <dgm:cxn modelId="{1D9D588E-8B86-BF48-B5D1-BFF3A6176904}" type="presOf" srcId="{B2B7C320-C747-CD42-BC3B-2D7A5AA89551}" destId="{D42C3B6F-05E2-5F4A-8D88-15D6CE891DD4}" srcOrd="1" destOrd="0" presId="urn:microsoft.com/office/officeart/2005/8/layout/gear1"/>
    <dgm:cxn modelId="{8FB2FEB8-857A-6D43-A62C-CB2571492D04}" type="presOf" srcId="{57A37D6C-C2BB-3146-99C1-E47488D006BD}" destId="{957FDCDF-B614-C44C-A93B-0A140C23F562}" srcOrd="0" destOrd="0" presId="urn:microsoft.com/office/officeart/2005/8/layout/gear1"/>
    <dgm:cxn modelId="{9F068DDD-726D-304F-9378-D70D08670167}" type="presOf" srcId="{C3E7F333-A418-0849-8043-B3223FB3BCB2}" destId="{084F030E-A8FF-154D-B3CA-1DB702D95773}" srcOrd="1" destOrd="0" presId="urn:microsoft.com/office/officeart/2005/8/layout/gear1"/>
    <dgm:cxn modelId="{C6BC028A-7485-8147-B13D-2E4076363F13}" type="presOf" srcId="{C3E7F333-A418-0849-8043-B3223FB3BCB2}" destId="{96D32F91-D676-CC42-9EF0-B443C2F92E0A}" srcOrd="2" destOrd="0" presId="urn:microsoft.com/office/officeart/2005/8/layout/gear1"/>
    <dgm:cxn modelId="{06BA34AC-5788-6C46-B139-9AA09EDFBBD5}" type="presOf" srcId="{B2B7C320-C747-CD42-BC3B-2D7A5AA89551}" destId="{C79B2387-1E9C-E649-A226-DEF110065375}" srcOrd="3" destOrd="0" presId="urn:microsoft.com/office/officeart/2005/8/layout/gear1"/>
    <dgm:cxn modelId="{8D4DBF20-BC7F-AD49-AB91-17195BE29CB4}" type="presOf" srcId="{2691B6D4-84E7-DC4F-AB6A-7DF87AFB1A3B}" destId="{92FFB91B-4FB9-6642-86A8-392F11CE443B}" srcOrd="0" destOrd="0" presId="urn:microsoft.com/office/officeart/2005/8/layout/gear1"/>
    <dgm:cxn modelId="{763C359D-D71F-274D-97C3-A9F7F526B95F}" type="presOf" srcId="{6F5CC722-C917-A64F-8F51-208D40EDD658}" destId="{C0EA1DAD-C669-3B48-AFCC-D35CE7D7AC02}" srcOrd="0" destOrd="0" presId="urn:microsoft.com/office/officeart/2005/8/layout/gear1"/>
    <dgm:cxn modelId="{11741EF3-988A-FF4B-833D-2E455E579FD5}" type="presOf" srcId="{364485FA-18DA-4544-BA5F-FDA430E83FB7}" destId="{05189461-E284-3746-A232-A63D8DB2F9D4}" srcOrd="0" destOrd="0" presId="urn:microsoft.com/office/officeart/2005/8/layout/gear1"/>
    <dgm:cxn modelId="{25EC67F2-922C-B74C-A5FD-6098F8AAA4E9}" srcId="{6F5CC722-C917-A64F-8F51-208D40EDD658}" destId="{364485FA-18DA-4544-BA5F-FDA430E83FB7}" srcOrd="1" destOrd="0" parTransId="{22E9D3B2-350C-D84E-B6B2-C93825B734B8}" sibTransId="{57A37D6C-C2BB-3146-99C1-E47488D006BD}"/>
    <dgm:cxn modelId="{AA91FAD2-48B1-0345-8DEE-F5A3F0678520}" type="presParOf" srcId="{C0EA1DAD-C669-3B48-AFCC-D35CE7D7AC02}" destId="{DD1F3AA6-0DF6-974F-9794-E044E025F671}" srcOrd="0" destOrd="0" presId="urn:microsoft.com/office/officeart/2005/8/layout/gear1"/>
    <dgm:cxn modelId="{5BACC3CB-B2DD-CC41-9EC6-DCF82F4D1AE7}" type="presParOf" srcId="{C0EA1DAD-C669-3B48-AFCC-D35CE7D7AC02}" destId="{084F030E-A8FF-154D-B3CA-1DB702D95773}" srcOrd="1" destOrd="0" presId="urn:microsoft.com/office/officeart/2005/8/layout/gear1"/>
    <dgm:cxn modelId="{1614F17A-C2D9-FC4E-9FA9-086959BE720F}" type="presParOf" srcId="{C0EA1DAD-C669-3B48-AFCC-D35CE7D7AC02}" destId="{96D32F91-D676-CC42-9EF0-B443C2F92E0A}" srcOrd="2" destOrd="0" presId="urn:microsoft.com/office/officeart/2005/8/layout/gear1"/>
    <dgm:cxn modelId="{421FC6C1-1981-FD4C-9181-D67B30E02B7E}" type="presParOf" srcId="{C0EA1DAD-C669-3B48-AFCC-D35CE7D7AC02}" destId="{05189461-E284-3746-A232-A63D8DB2F9D4}" srcOrd="3" destOrd="0" presId="urn:microsoft.com/office/officeart/2005/8/layout/gear1"/>
    <dgm:cxn modelId="{B10AA697-847D-0846-8DEB-6CE4C942C899}" type="presParOf" srcId="{C0EA1DAD-C669-3B48-AFCC-D35CE7D7AC02}" destId="{B33ABC91-B09C-9A44-9093-EFB44983C1E5}" srcOrd="4" destOrd="0" presId="urn:microsoft.com/office/officeart/2005/8/layout/gear1"/>
    <dgm:cxn modelId="{35ECF636-432B-B249-8249-CA9E4EA90040}" type="presParOf" srcId="{C0EA1DAD-C669-3B48-AFCC-D35CE7D7AC02}" destId="{3250C5E2-C941-F642-928F-7B1514003E4C}" srcOrd="5" destOrd="0" presId="urn:microsoft.com/office/officeart/2005/8/layout/gear1"/>
    <dgm:cxn modelId="{95A94F8C-5524-8F4D-9D85-FC7B853F7A41}" type="presParOf" srcId="{C0EA1DAD-C669-3B48-AFCC-D35CE7D7AC02}" destId="{7BF13476-4123-7C41-8357-8DD8FA204B25}" srcOrd="6" destOrd="0" presId="urn:microsoft.com/office/officeart/2005/8/layout/gear1"/>
    <dgm:cxn modelId="{DFF10A91-D6E1-874F-8D67-2E63E2596B8E}" type="presParOf" srcId="{C0EA1DAD-C669-3B48-AFCC-D35CE7D7AC02}" destId="{D42C3B6F-05E2-5F4A-8D88-15D6CE891DD4}" srcOrd="7" destOrd="0" presId="urn:microsoft.com/office/officeart/2005/8/layout/gear1"/>
    <dgm:cxn modelId="{42628002-435E-CD4A-A6F9-27A870937555}" type="presParOf" srcId="{C0EA1DAD-C669-3B48-AFCC-D35CE7D7AC02}" destId="{35C628C0-CF30-A24D-8B09-520CB1CAADD3}" srcOrd="8" destOrd="0" presId="urn:microsoft.com/office/officeart/2005/8/layout/gear1"/>
    <dgm:cxn modelId="{C5ED8D2C-5673-E340-8CEC-1D4E5899A2CC}" type="presParOf" srcId="{C0EA1DAD-C669-3B48-AFCC-D35CE7D7AC02}" destId="{C79B2387-1E9C-E649-A226-DEF110065375}" srcOrd="9" destOrd="0" presId="urn:microsoft.com/office/officeart/2005/8/layout/gear1"/>
    <dgm:cxn modelId="{5BE5DA69-B3C6-6046-B793-40A81BBCB23F}" type="presParOf" srcId="{C0EA1DAD-C669-3B48-AFCC-D35CE7D7AC02}" destId="{B9E3D936-0623-FD41-B13E-3C7682186E36}" srcOrd="10" destOrd="0" presId="urn:microsoft.com/office/officeart/2005/8/layout/gear1"/>
    <dgm:cxn modelId="{A7807F3D-D561-F842-B720-BEF22EC127F8}" type="presParOf" srcId="{C0EA1DAD-C669-3B48-AFCC-D35CE7D7AC02}" destId="{957FDCDF-B614-C44C-A93B-0A140C23F562}" srcOrd="11" destOrd="0" presId="urn:microsoft.com/office/officeart/2005/8/layout/gear1"/>
    <dgm:cxn modelId="{3BE4F99E-B9D8-604E-817C-6D519A21A582}" type="presParOf" srcId="{C0EA1DAD-C669-3B48-AFCC-D35CE7D7AC02}" destId="{92FFB91B-4FB9-6642-86A8-392F11CE443B}" srcOrd="12" destOrd="0" presId="urn:microsoft.com/office/officeart/2005/8/layout/gear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2B98CC50-B930-5A4A-B96C-841EE5870C90}" type="doc">
      <dgm:prSet loTypeId="urn:microsoft.com/office/officeart/2005/8/layout/bProcess4" loCatId="" qsTypeId="urn:microsoft.com/office/officeart/2005/8/quickstyle/3D3" qsCatId="3D" csTypeId="urn:microsoft.com/office/officeart/2005/8/colors/accent1_2" csCatId="accent1" phldr="1"/>
      <dgm:spPr/>
      <dgm:t>
        <a:bodyPr/>
        <a:lstStyle/>
        <a:p>
          <a:endParaRPr lang="es-ES"/>
        </a:p>
      </dgm:t>
    </dgm:pt>
    <dgm:pt modelId="{7E81CD97-648C-2E4C-907E-F98A6FEB931B}">
      <dgm:prSet/>
      <dgm:spPr/>
      <dgm:t>
        <a:bodyPr/>
        <a:lstStyle/>
        <a:p>
          <a:pPr rtl="0"/>
          <a:r>
            <a:rPr lang="pt-BR" dirty="0" smtClean="0"/>
            <a:t>No ser querido</a:t>
          </a:r>
          <a:endParaRPr lang="pt-BR" dirty="0"/>
        </a:p>
      </dgm:t>
    </dgm:pt>
    <dgm:pt modelId="{73B68935-CD63-924E-8E7E-8D5D8CBCB445}" type="parTrans" cxnId="{587B856D-5E10-4F48-8059-65F11178D489}">
      <dgm:prSet/>
      <dgm:spPr/>
      <dgm:t>
        <a:bodyPr/>
        <a:lstStyle/>
        <a:p>
          <a:endParaRPr lang="es-ES"/>
        </a:p>
      </dgm:t>
    </dgm:pt>
    <dgm:pt modelId="{FDEF8AC1-DBC4-EC43-900E-113B13FE078F}" type="sibTrans" cxnId="{587B856D-5E10-4F48-8059-65F11178D489}">
      <dgm:prSet/>
      <dgm:spPr/>
      <dgm:t>
        <a:bodyPr/>
        <a:lstStyle/>
        <a:p>
          <a:endParaRPr lang="es-ES"/>
        </a:p>
      </dgm:t>
    </dgm:pt>
    <dgm:pt modelId="{E58895EE-388B-F44A-A396-86D719CE3C08}">
      <dgm:prSet/>
      <dgm:spPr/>
      <dgm:t>
        <a:bodyPr/>
        <a:lstStyle/>
        <a:p>
          <a:pPr rtl="0"/>
          <a:r>
            <a:rPr lang="pt-BR" smtClean="0"/>
            <a:t>inutilidad</a:t>
          </a:r>
          <a:endParaRPr lang="pt-BR"/>
        </a:p>
      </dgm:t>
    </dgm:pt>
    <dgm:pt modelId="{D1AD2EDD-048E-4B44-B68C-5F5C06538449}" type="parTrans" cxnId="{88FAF2B1-1F56-7448-8E8E-72C443CBCACF}">
      <dgm:prSet/>
      <dgm:spPr/>
      <dgm:t>
        <a:bodyPr/>
        <a:lstStyle/>
        <a:p>
          <a:endParaRPr lang="es-ES"/>
        </a:p>
      </dgm:t>
    </dgm:pt>
    <dgm:pt modelId="{CD11080C-99F2-D248-95FC-EE5001986E0C}" type="sibTrans" cxnId="{88FAF2B1-1F56-7448-8E8E-72C443CBCACF}">
      <dgm:prSet/>
      <dgm:spPr/>
      <dgm:t>
        <a:bodyPr/>
        <a:lstStyle/>
        <a:p>
          <a:endParaRPr lang="es-ES"/>
        </a:p>
      </dgm:t>
    </dgm:pt>
    <dgm:pt modelId="{1C5EEE6C-B269-B343-9970-E6D35323DE2C}">
      <dgm:prSet/>
      <dgm:spPr/>
      <dgm:t>
        <a:bodyPr/>
        <a:lstStyle/>
        <a:p>
          <a:pPr rtl="0"/>
          <a:r>
            <a:rPr lang="es-ES_tradnl" dirty="0" smtClean="0"/>
            <a:t>dependencia</a:t>
          </a:r>
          <a:endParaRPr lang="es-ES_tradnl" dirty="0"/>
        </a:p>
      </dgm:t>
    </dgm:pt>
    <dgm:pt modelId="{D3614ACB-9107-CB4F-81C0-8D182D663501}" type="parTrans" cxnId="{C0A303CC-AD33-4245-BF59-304DDA506EAD}">
      <dgm:prSet/>
      <dgm:spPr/>
      <dgm:t>
        <a:bodyPr/>
        <a:lstStyle/>
        <a:p>
          <a:endParaRPr lang="es-ES"/>
        </a:p>
      </dgm:t>
    </dgm:pt>
    <dgm:pt modelId="{8391EC17-6A64-A04B-9947-8D325C7108A9}" type="sibTrans" cxnId="{C0A303CC-AD33-4245-BF59-304DDA506EAD}">
      <dgm:prSet/>
      <dgm:spPr/>
      <dgm:t>
        <a:bodyPr/>
        <a:lstStyle/>
        <a:p>
          <a:endParaRPr lang="es-ES"/>
        </a:p>
      </dgm:t>
    </dgm:pt>
    <dgm:pt modelId="{F8F3FBF3-4354-5C40-9101-CC225B4CB00A}">
      <dgm:prSet/>
      <dgm:spPr/>
      <dgm:t>
        <a:bodyPr/>
        <a:lstStyle/>
        <a:p>
          <a:pPr rtl="0"/>
          <a:r>
            <a:rPr lang="es-ES_tradnl" smtClean="0"/>
            <a:t>abandonado</a:t>
          </a:r>
          <a:endParaRPr lang="es-ES_tradnl"/>
        </a:p>
      </dgm:t>
    </dgm:pt>
    <dgm:pt modelId="{2EC8DF03-B494-F04E-B2DD-F45BE21F19E8}" type="parTrans" cxnId="{085F82C5-6831-2A4E-AE37-803ECE6BDA21}">
      <dgm:prSet/>
      <dgm:spPr/>
      <dgm:t>
        <a:bodyPr/>
        <a:lstStyle/>
        <a:p>
          <a:endParaRPr lang="es-ES"/>
        </a:p>
      </dgm:t>
    </dgm:pt>
    <dgm:pt modelId="{09A48F43-D8BA-1347-9FCF-B687E9B7CB81}" type="sibTrans" cxnId="{085F82C5-6831-2A4E-AE37-803ECE6BDA21}">
      <dgm:prSet/>
      <dgm:spPr/>
      <dgm:t>
        <a:bodyPr/>
        <a:lstStyle/>
        <a:p>
          <a:endParaRPr lang="es-ES"/>
        </a:p>
      </dgm:t>
    </dgm:pt>
    <dgm:pt modelId="{51507CBC-D6B9-4442-912D-291A17DF4A62}">
      <dgm:prSet/>
      <dgm:spPr/>
      <dgm:t>
        <a:bodyPr/>
        <a:lstStyle/>
        <a:p>
          <a:pPr rtl="0"/>
          <a:r>
            <a:rPr lang="es-ES_tradnl" smtClean="0"/>
            <a:t>pérdida de control</a:t>
          </a:r>
          <a:endParaRPr lang="es-ES_tradnl"/>
        </a:p>
      </dgm:t>
    </dgm:pt>
    <dgm:pt modelId="{16596FDD-EF5A-354C-8364-08508882346C}" type="parTrans" cxnId="{97811977-E57C-8245-BA6C-D2CAC3BCD000}">
      <dgm:prSet/>
      <dgm:spPr/>
      <dgm:t>
        <a:bodyPr/>
        <a:lstStyle/>
        <a:p>
          <a:endParaRPr lang="es-ES"/>
        </a:p>
      </dgm:t>
    </dgm:pt>
    <dgm:pt modelId="{E04848C8-3051-A64D-8B83-CD1491EB59E5}" type="sibTrans" cxnId="{97811977-E57C-8245-BA6C-D2CAC3BCD000}">
      <dgm:prSet/>
      <dgm:spPr/>
      <dgm:t>
        <a:bodyPr/>
        <a:lstStyle/>
        <a:p>
          <a:endParaRPr lang="es-ES"/>
        </a:p>
      </dgm:t>
    </dgm:pt>
    <dgm:pt modelId="{01AA430C-6C50-2640-991C-7F7D32F20291}">
      <dgm:prSet/>
      <dgm:spPr/>
      <dgm:t>
        <a:bodyPr/>
        <a:lstStyle/>
        <a:p>
          <a:pPr rtl="0"/>
          <a:r>
            <a:rPr lang="es-ES_tradnl" smtClean="0"/>
            <a:t>Falta de confianza en uno mismo</a:t>
          </a:r>
          <a:endParaRPr lang="es-ES_tradnl"/>
        </a:p>
      </dgm:t>
    </dgm:pt>
    <dgm:pt modelId="{AE9427D3-11C8-B446-8453-FD107E65658A}" type="parTrans" cxnId="{055017F9-BBFB-A74C-82AD-1FB7C768A3E3}">
      <dgm:prSet/>
      <dgm:spPr/>
      <dgm:t>
        <a:bodyPr/>
        <a:lstStyle/>
        <a:p>
          <a:endParaRPr lang="es-ES"/>
        </a:p>
      </dgm:t>
    </dgm:pt>
    <dgm:pt modelId="{A858F90C-C8B8-E34C-A419-311ADEFE4E98}" type="sibTrans" cxnId="{055017F9-BBFB-A74C-82AD-1FB7C768A3E3}">
      <dgm:prSet/>
      <dgm:spPr/>
      <dgm:t>
        <a:bodyPr/>
        <a:lstStyle/>
        <a:p>
          <a:endParaRPr lang="es-ES"/>
        </a:p>
      </dgm:t>
    </dgm:pt>
    <dgm:pt modelId="{1F319E35-52E1-FD40-8452-B491E3964BA3}">
      <dgm:prSet/>
      <dgm:spPr/>
      <dgm:t>
        <a:bodyPr/>
        <a:lstStyle/>
        <a:p>
          <a:pPr rtl="0"/>
          <a:r>
            <a:rPr lang="it-IT" smtClean="0"/>
            <a:t>Desconfianza</a:t>
          </a:r>
          <a:endParaRPr lang="it-IT"/>
        </a:p>
      </dgm:t>
    </dgm:pt>
    <dgm:pt modelId="{C279C8A1-19BA-A64F-BBA7-CB301FB40703}" type="parTrans" cxnId="{A6B9D4A7-F2BF-7948-9DD0-CF1DA98E4B12}">
      <dgm:prSet/>
      <dgm:spPr/>
      <dgm:t>
        <a:bodyPr/>
        <a:lstStyle/>
        <a:p>
          <a:endParaRPr lang="es-ES"/>
        </a:p>
      </dgm:t>
    </dgm:pt>
    <dgm:pt modelId="{A8E708DD-A3DB-4248-AEB5-B5944B1DDAF4}" type="sibTrans" cxnId="{A6B9D4A7-F2BF-7948-9DD0-CF1DA98E4B12}">
      <dgm:prSet/>
      <dgm:spPr/>
      <dgm:t>
        <a:bodyPr/>
        <a:lstStyle/>
        <a:p>
          <a:endParaRPr lang="es-ES"/>
        </a:p>
      </dgm:t>
    </dgm:pt>
    <dgm:pt modelId="{C83F6E9A-1101-1442-8C9C-B2AAA3F8C412}">
      <dgm:prSet/>
      <dgm:spPr/>
      <dgm:t>
        <a:bodyPr/>
        <a:lstStyle/>
        <a:p>
          <a:pPr rtl="0"/>
          <a:r>
            <a:rPr lang="es-ES_tradnl" smtClean="0"/>
            <a:t>Terror a ser engañados</a:t>
          </a:r>
          <a:endParaRPr lang="es-ES_tradnl"/>
        </a:p>
      </dgm:t>
    </dgm:pt>
    <dgm:pt modelId="{550DE9D0-D626-CB4D-BF54-D3B8BF222368}" type="parTrans" cxnId="{630937FF-FD11-CA47-9182-11AF4FBA0B17}">
      <dgm:prSet/>
      <dgm:spPr/>
      <dgm:t>
        <a:bodyPr/>
        <a:lstStyle/>
        <a:p>
          <a:endParaRPr lang="es-ES"/>
        </a:p>
      </dgm:t>
    </dgm:pt>
    <dgm:pt modelId="{0796F0FA-BF24-3A4C-B52F-3686039FFBB3}" type="sibTrans" cxnId="{630937FF-FD11-CA47-9182-11AF4FBA0B17}">
      <dgm:prSet/>
      <dgm:spPr/>
      <dgm:t>
        <a:bodyPr/>
        <a:lstStyle/>
        <a:p>
          <a:endParaRPr lang="es-ES"/>
        </a:p>
      </dgm:t>
    </dgm:pt>
    <dgm:pt modelId="{A6273A22-4542-BF4D-A1EE-27D93EAA597E}">
      <dgm:prSet/>
      <dgm:spPr/>
      <dgm:t>
        <a:bodyPr/>
        <a:lstStyle/>
        <a:p>
          <a:pPr rtl="0"/>
          <a:r>
            <a:rPr lang="pt-BR" smtClean="0"/>
            <a:t>Autocastigo</a:t>
          </a:r>
          <a:endParaRPr lang="pt-BR"/>
        </a:p>
      </dgm:t>
    </dgm:pt>
    <dgm:pt modelId="{1615EC99-C854-0348-A24A-337718B9CF60}" type="parTrans" cxnId="{2F405A00-BCCE-A146-BF02-E925C9671F0C}">
      <dgm:prSet/>
      <dgm:spPr/>
      <dgm:t>
        <a:bodyPr/>
        <a:lstStyle/>
        <a:p>
          <a:endParaRPr lang="es-ES"/>
        </a:p>
      </dgm:t>
    </dgm:pt>
    <dgm:pt modelId="{828E9A0F-41EB-E04B-A73B-1B408EA0768C}" type="sibTrans" cxnId="{2F405A00-BCCE-A146-BF02-E925C9671F0C}">
      <dgm:prSet/>
      <dgm:spPr/>
      <dgm:t>
        <a:bodyPr/>
        <a:lstStyle/>
        <a:p>
          <a:endParaRPr lang="es-ES"/>
        </a:p>
      </dgm:t>
    </dgm:pt>
    <dgm:pt modelId="{88D466A4-028F-2347-B74A-08C987E26228}" type="pres">
      <dgm:prSet presAssocID="{2B98CC50-B930-5A4A-B96C-841EE5870C90}" presName="Name0" presStyleCnt="0">
        <dgm:presLayoutVars>
          <dgm:dir/>
          <dgm:resizeHandles/>
        </dgm:presLayoutVars>
      </dgm:prSet>
      <dgm:spPr/>
      <dgm:t>
        <a:bodyPr/>
        <a:lstStyle/>
        <a:p>
          <a:endParaRPr lang="es-ES"/>
        </a:p>
      </dgm:t>
    </dgm:pt>
    <dgm:pt modelId="{010EB94D-488B-2747-AE78-C55EA94E6240}" type="pres">
      <dgm:prSet presAssocID="{7E81CD97-648C-2E4C-907E-F98A6FEB931B}" presName="compNode" presStyleCnt="0"/>
      <dgm:spPr/>
    </dgm:pt>
    <dgm:pt modelId="{5B508E07-6D94-734E-8A34-1ADD7F9BCD81}" type="pres">
      <dgm:prSet presAssocID="{7E81CD97-648C-2E4C-907E-F98A6FEB931B}" presName="dummyConnPt" presStyleCnt="0"/>
      <dgm:spPr/>
    </dgm:pt>
    <dgm:pt modelId="{63B7ACFA-87C3-0B45-8F12-5426F7B7EC99}" type="pres">
      <dgm:prSet presAssocID="{7E81CD97-648C-2E4C-907E-F98A6FEB931B}" presName="node" presStyleLbl="node1" presStyleIdx="0" presStyleCnt="9">
        <dgm:presLayoutVars>
          <dgm:bulletEnabled val="1"/>
        </dgm:presLayoutVars>
      </dgm:prSet>
      <dgm:spPr/>
      <dgm:t>
        <a:bodyPr/>
        <a:lstStyle/>
        <a:p>
          <a:endParaRPr lang="es-ES"/>
        </a:p>
      </dgm:t>
    </dgm:pt>
    <dgm:pt modelId="{74800CEE-C23C-2141-A475-91CCED654FE1}" type="pres">
      <dgm:prSet presAssocID="{FDEF8AC1-DBC4-EC43-900E-113B13FE078F}" presName="sibTrans" presStyleLbl="bgSibTrans2D1" presStyleIdx="0" presStyleCnt="8"/>
      <dgm:spPr/>
      <dgm:t>
        <a:bodyPr/>
        <a:lstStyle/>
        <a:p>
          <a:endParaRPr lang="es-ES"/>
        </a:p>
      </dgm:t>
    </dgm:pt>
    <dgm:pt modelId="{2FB5280B-A031-B34D-8BF8-01F0DCE421E0}" type="pres">
      <dgm:prSet presAssocID="{E58895EE-388B-F44A-A396-86D719CE3C08}" presName="compNode" presStyleCnt="0"/>
      <dgm:spPr/>
    </dgm:pt>
    <dgm:pt modelId="{BA4241C0-8769-F446-AAFA-B7F16895C99E}" type="pres">
      <dgm:prSet presAssocID="{E58895EE-388B-F44A-A396-86D719CE3C08}" presName="dummyConnPt" presStyleCnt="0"/>
      <dgm:spPr/>
    </dgm:pt>
    <dgm:pt modelId="{28228793-D1EC-704D-8C71-942888611656}" type="pres">
      <dgm:prSet presAssocID="{E58895EE-388B-F44A-A396-86D719CE3C08}" presName="node" presStyleLbl="node1" presStyleIdx="1" presStyleCnt="9">
        <dgm:presLayoutVars>
          <dgm:bulletEnabled val="1"/>
        </dgm:presLayoutVars>
      </dgm:prSet>
      <dgm:spPr/>
      <dgm:t>
        <a:bodyPr/>
        <a:lstStyle/>
        <a:p>
          <a:endParaRPr lang="es-ES"/>
        </a:p>
      </dgm:t>
    </dgm:pt>
    <dgm:pt modelId="{0CF1EE18-ED7B-E543-B5A8-9254FFFF7C39}" type="pres">
      <dgm:prSet presAssocID="{CD11080C-99F2-D248-95FC-EE5001986E0C}" presName="sibTrans" presStyleLbl="bgSibTrans2D1" presStyleIdx="1" presStyleCnt="8"/>
      <dgm:spPr/>
      <dgm:t>
        <a:bodyPr/>
        <a:lstStyle/>
        <a:p>
          <a:endParaRPr lang="es-ES"/>
        </a:p>
      </dgm:t>
    </dgm:pt>
    <dgm:pt modelId="{AD84FCBB-122D-0541-AFD6-1252463C5F2F}" type="pres">
      <dgm:prSet presAssocID="{1C5EEE6C-B269-B343-9970-E6D35323DE2C}" presName="compNode" presStyleCnt="0"/>
      <dgm:spPr/>
    </dgm:pt>
    <dgm:pt modelId="{DE4B6380-390A-F94E-8C14-2553A10692E3}" type="pres">
      <dgm:prSet presAssocID="{1C5EEE6C-B269-B343-9970-E6D35323DE2C}" presName="dummyConnPt" presStyleCnt="0"/>
      <dgm:spPr/>
    </dgm:pt>
    <dgm:pt modelId="{299BA83C-9347-AD4E-85A1-E419CBC5BCFF}" type="pres">
      <dgm:prSet presAssocID="{1C5EEE6C-B269-B343-9970-E6D35323DE2C}" presName="node" presStyleLbl="node1" presStyleIdx="2" presStyleCnt="9">
        <dgm:presLayoutVars>
          <dgm:bulletEnabled val="1"/>
        </dgm:presLayoutVars>
      </dgm:prSet>
      <dgm:spPr/>
      <dgm:t>
        <a:bodyPr/>
        <a:lstStyle/>
        <a:p>
          <a:endParaRPr lang="es-ES"/>
        </a:p>
      </dgm:t>
    </dgm:pt>
    <dgm:pt modelId="{01091F07-569C-AF4E-BB27-2324077F1246}" type="pres">
      <dgm:prSet presAssocID="{8391EC17-6A64-A04B-9947-8D325C7108A9}" presName="sibTrans" presStyleLbl="bgSibTrans2D1" presStyleIdx="2" presStyleCnt="8"/>
      <dgm:spPr/>
      <dgm:t>
        <a:bodyPr/>
        <a:lstStyle/>
        <a:p>
          <a:endParaRPr lang="es-ES"/>
        </a:p>
      </dgm:t>
    </dgm:pt>
    <dgm:pt modelId="{102D940D-D9A2-5548-8A83-7A9901257741}" type="pres">
      <dgm:prSet presAssocID="{F8F3FBF3-4354-5C40-9101-CC225B4CB00A}" presName="compNode" presStyleCnt="0"/>
      <dgm:spPr/>
    </dgm:pt>
    <dgm:pt modelId="{7BD127FC-C45F-0E4C-A166-EC45BDFC2990}" type="pres">
      <dgm:prSet presAssocID="{F8F3FBF3-4354-5C40-9101-CC225B4CB00A}" presName="dummyConnPt" presStyleCnt="0"/>
      <dgm:spPr/>
    </dgm:pt>
    <dgm:pt modelId="{DC57317A-CFE6-7C48-85C3-11C1B88B7374}" type="pres">
      <dgm:prSet presAssocID="{F8F3FBF3-4354-5C40-9101-CC225B4CB00A}" presName="node" presStyleLbl="node1" presStyleIdx="3" presStyleCnt="9">
        <dgm:presLayoutVars>
          <dgm:bulletEnabled val="1"/>
        </dgm:presLayoutVars>
      </dgm:prSet>
      <dgm:spPr/>
      <dgm:t>
        <a:bodyPr/>
        <a:lstStyle/>
        <a:p>
          <a:endParaRPr lang="es-ES"/>
        </a:p>
      </dgm:t>
    </dgm:pt>
    <dgm:pt modelId="{1C4E8B4C-0B8D-8249-B576-2F5491701D57}" type="pres">
      <dgm:prSet presAssocID="{09A48F43-D8BA-1347-9FCF-B687E9B7CB81}" presName="sibTrans" presStyleLbl="bgSibTrans2D1" presStyleIdx="3" presStyleCnt="8"/>
      <dgm:spPr/>
      <dgm:t>
        <a:bodyPr/>
        <a:lstStyle/>
        <a:p>
          <a:endParaRPr lang="es-ES"/>
        </a:p>
      </dgm:t>
    </dgm:pt>
    <dgm:pt modelId="{D9ED526B-7E22-2B48-A456-47FB07462718}" type="pres">
      <dgm:prSet presAssocID="{51507CBC-D6B9-4442-912D-291A17DF4A62}" presName="compNode" presStyleCnt="0"/>
      <dgm:spPr/>
    </dgm:pt>
    <dgm:pt modelId="{8107A704-E0A0-2642-95CF-728C9812C672}" type="pres">
      <dgm:prSet presAssocID="{51507CBC-D6B9-4442-912D-291A17DF4A62}" presName="dummyConnPt" presStyleCnt="0"/>
      <dgm:spPr/>
    </dgm:pt>
    <dgm:pt modelId="{91DAEAED-D2A0-8F49-9864-6802A1C5AC2F}" type="pres">
      <dgm:prSet presAssocID="{51507CBC-D6B9-4442-912D-291A17DF4A62}" presName="node" presStyleLbl="node1" presStyleIdx="4" presStyleCnt="9">
        <dgm:presLayoutVars>
          <dgm:bulletEnabled val="1"/>
        </dgm:presLayoutVars>
      </dgm:prSet>
      <dgm:spPr/>
      <dgm:t>
        <a:bodyPr/>
        <a:lstStyle/>
        <a:p>
          <a:endParaRPr lang="es-ES"/>
        </a:p>
      </dgm:t>
    </dgm:pt>
    <dgm:pt modelId="{86B6D0B3-74BD-AF4F-9D74-BD261B2603FF}" type="pres">
      <dgm:prSet presAssocID="{E04848C8-3051-A64D-8B83-CD1491EB59E5}" presName="sibTrans" presStyleLbl="bgSibTrans2D1" presStyleIdx="4" presStyleCnt="8"/>
      <dgm:spPr/>
      <dgm:t>
        <a:bodyPr/>
        <a:lstStyle/>
        <a:p>
          <a:endParaRPr lang="es-ES"/>
        </a:p>
      </dgm:t>
    </dgm:pt>
    <dgm:pt modelId="{34AAA6F5-B720-B447-9A99-1BD254A69E50}" type="pres">
      <dgm:prSet presAssocID="{01AA430C-6C50-2640-991C-7F7D32F20291}" presName="compNode" presStyleCnt="0"/>
      <dgm:spPr/>
    </dgm:pt>
    <dgm:pt modelId="{44A82892-4423-B244-A600-63FE82822E5F}" type="pres">
      <dgm:prSet presAssocID="{01AA430C-6C50-2640-991C-7F7D32F20291}" presName="dummyConnPt" presStyleCnt="0"/>
      <dgm:spPr/>
    </dgm:pt>
    <dgm:pt modelId="{081E41DD-6DA1-D44C-A2FB-2D14D22D946A}" type="pres">
      <dgm:prSet presAssocID="{01AA430C-6C50-2640-991C-7F7D32F20291}" presName="node" presStyleLbl="node1" presStyleIdx="5" presStyleCnt="9">
        <dgm:presLayoutVars>
          <dgm:bulletEnabled val="1"/>
        </dgm:presLayoutVars>
      </dgm:prSet>
      <dgm:spPr/>
      <dgm:t>
        <a:bodyPr/>
        <a:lstStyle/>
        <a:p>
          <a:endParaRPr lang="es-ES"/>
        </a:p>
      </dgm:t>
    </dgm:pt>
    <dgm:pt modelId="{4118837C-E3A9-2B42-86AF-9922E4CDB526}" type="pres">
      <dgm:prSet presAssocID="{A858F90C-C8B8-E34C-A419-311ADEFE4E98}" presName="sibTrans" presStyleLbl="bgSibTrans2D1" presStyleIdx="5" presStyleCnt="8"/>
      <dgm:spPr/>
      <dgm:t>
        <a:bodyPr/>
        <a:lstStyle/>
        <a:p>
          <a:endParaRPr lang="es-ES"/>
        </a:p>
      </dgm:t>
    </dgm:pt>
    <dgm:pt modelId="{7F72AD74-B757-7541-BA0E-0E18DF0A4881}" type="pres">
      <dgm:prSet presAssocID="{1F319E35-52E1-FD40-8452-B491E3964BA3}" presName="compNode" presStyleCnt="0"/>
      <dgm:spPr/>
    </dgm:pt>
    <dgm:pt modelId="{6C56C590-D605-B741-B555-1849C0FE7692}" type="pres">
      <dgm:prSet presAssocID="{1F319E35-52E1-FD40-8452-B491E3964BA3}" presName="dummyConnPt" presStyleCnt="0"/>
      <dgm:spPr/>
    </dgm:pt>
    <dgm:pt modelId="{FA4F59A0-CC50-6141-92CE-D30460DF9D6F}" type="pres">
      <dgm:prSet presAssocID="{1F319E35-52E1-FD40-8452-B491E3964BA3}" presName="node" presStyleLbl="node1" presStyleIdx="6" presStyleCnt="9">
        <dgm:presLayoutVars>
          <dgm:bulletEnabled val="1"/>
        </dgm:presLayoutVars>
      </dgm:prSet>
      <dgm:spPr/>
      <dgm:t>
        <a:bodyPr/>
        <a:lstStyle/>
        <a:p>
          <a:endParaRPr lang="es-ES"/>
        </a:p>
      </dgm:t>
    </dgm:pt>
    <dgm:pt modelId="{9377B727-C8A9-E144-9A7E-EB7F2710EBDB}" type="pres">
      <dgm:prSet presAssocID="{A8E708DD-A3DB-4248-AEB5-B5944B1DDAF4}" presName="sibTrans" presStyleLbl="bgSibTrans2D1" presStyleIdx="6" presStyleCnt="8"/>
      <dgm:spPr/>
      <dgm:t>
        <a:bodyPr/>
        <a:lstStyle/>
        <a:p>
          <a:endParaRPr lang="es-ES"/>
        </a:p>
      </dgm:t>
    </dgm:pt>
    <dgm:pt modelId="{B9D3E007-6235-8A4C-8174-A59AF64F2484}" type="pres">
      <dgm:prSet presAssocID="{C83F6E9A-1101-1442-8C9C-B2AAA3F8C412}" presName="compNode" presStyleCnt="0"/>
      <dgm:spPr/>
    </dgm:pt>
    <dgm:pt modelId="{7570346D-750C-A44D-B28D-3FA41050BF08}" type="pres">
      <dgm:prSet presAssocID="{C83F6E9A-1101-1442-8C9C-B2AAA3F8C412}" presName="dummyConnPt" presStyleCnt="0"/>
      <dgm:spPr/>
    </dgm:pt>
    <dgm:pt modelId="{C0AB0766-6823-4E4B-90ED-164BAF96C1DA}" type="pres">
      <dgm:prSet presAssocID="{C83F6E9A-1101-1442-8C9C-B2AAA3F8C412}" presName="node" presStyleLbl="node1" presStyleIdx="7" presStyleCnt="9">
        <dgm:presLayoutVars>
          <dgm:bulletEnabled val="1"/>
        </dgm:presLayoutVars>
      </dgm:prSet>
      <dgm:spPr/>
      <dgm:t>
        <a:bodyPr/>
        <a:lstStyle/>
        <a:p>
          <a:endParaRPr lang="es-ES"/>
        </a:p>
      </dgm:t>
    </dgm:pt>
    <dgm:pt modelId="{5926375D-2319-BE46-8422-B957CEBE118D}" type="pres">
      <dgm:prSet presAssocID="{0796F0FA-BF24-3A4C-B52F-3686039FFBB3}" presName="sibTrans" presStyleLbl="bgSibTrans2D1" presStyleIdx="7" presStyleCnt="8"/>
      <dgm:spPr/>
      <dgm:t>
        <a:bodyPr/>
        <a:lstStyle/>
        <a:p>
          <a:endParaRPr lang="es-ES"/>
        </a:p>
      </dgm:t>
    </dgm:pt>
    <dgm:pt modelId="{4CD5BE1B-7C38-8941-93BE-C5AF3729CA22}" type="pres">
      <dgm:prSet presAssocID="{A6273A22-4542-BF4D-A1EE-27D93EAA597E}" presName="compNode" presStyleCnt="0"/>
      <dgm:spPr/>
    </dgm:pt>
    <dgm:pt modelId="{BD290E38-16D9-744F-9D43-B8C34A7899E9}" type="pres">
      <dgm:prSet presAssocID="{A6273A22-4542-BF4D-A1EE-27D93EAA597E}" presName="dummyConnPt" presStyleCnt="0"/>
      <dgm:spPr/>
    </dgm:pt>
    <dgm:pt modelId="{DC4BB784-7DC4-0E40-A997-7415A595012E}" type="pres">
      <dgm:prSet presAssocID="{A6273A22-4542-BF4D-A1EE-27D93EAA597E}" presName="node" presStyleLbl="node1" presStyleIdx="8" presStyleCnt="9">
        <dgm:presLayoutVars>
          <dgm:bulletEnabled val="1"/>
        </dgm:presLayoutVars>
      </dgm:prSet>
      <dgm:spPr/>
      <dgm:t>
        <a:bodyPr/>
        <a:lstStyle/>
        <a:p>
          <a:endParaRPr lang="es-ES"/>
        </a:p>
      </dgm:t>
    </dgm:pt>
  </dgm:ptLst>
  <dgm:cxnLst>
    <dgm:cxn modelId="{AC410B98-6FDE-8F4B-A940-2B4BEAAA8DDE}" type="presOf" srcId="{C83F6E9A-1101-1442-8C9C-B2AAA3F8C412}" destId="{C0AB0766-6823-4E4B-90ED-164BAF96C1DA}" srcOrd="0" destOrd="0" presId="urn:microsoft.com/office/officeart/2005/8/layout/bProcess4"/>
    <dgm:cxn modelId="{630937FF-FD11-CA47-9182-11AF4FBA0B17}" srcId="{2B98CC50-B930-5A4A-B96C-841EE5870C90}" destId="{C83F6E9A-1101-1442-8C9C-B2AAA3F8C412}" srcOrd="7" destOrd="0" parTransId="{550DE9D0-D626-CB4D-BF54-D3B8BF222368}" sibTransId="{0796F0FA-BF24-3A4C-B52F-3686039FFBB3}"/>
    <dgm:cxn modelId="{88FAF2B1-1F56-7448-8E8E-72C443CBCACF}" srcId="{2B98CC50-B930-5A4A-B96C-841EE5870C90}" destId="{E58895EE-388B-F44A-A396-86D719CE3C08}" srcOrd="1" destOrd="0" parTransId="{D1AD2EDD-048E-4B44-B68C-5F5C06538449}" sibTransId="{CD11080C-99F2-D248-95FC-EE5001986E0C}"/>
    <dgm:cxn modelId="{0E4AF79A-C184-4D43-9C59-69361F7B59EB}" type="presOf" srcId="{E58895EE-388B-F44A-A396-86D719CE3C08}" destId="{28228793-D1EC-704D-8C71-942888611656}" srcOrd="0" destOrd="0" presId="urn:microsoft.com/office/officeart/2005/8/layout/bProcess4"/>
    <dgm:cxn modelId="{4C514C4A-A439-544C-925D-4BF95D6616A5}" type="presOf" srcId="{A6273A22-4542-BF4D-A1EE-27D93EAA597E}" destId="{DC4BB784-7DC4-0E40-A997-7415A595012E}" srcOrd="0" destOrd="0" presId="urn:microsoft.com/office/officeart/2005/8/layout/bProcess4"/>
    <dgm:cxn modelId="{587B856D-5E10-4F48-8059-65F11178D489}" srcId="{2B98CC50-B930-5A4A-B96C-841EE5870C90}" destId="{7E81CD97-648C-2E4C-907E-F98A6FEB931B}" srcOrd="0" destOrd="0" parTransId="{73B68935-CD63-924E-8E7E-8D5D8CBCB445}" sibTransId="{FDEF8AC1-DBC4-EC43-900E-113B13FE078F}"/>
    <dgm:cxn modelId="{E921941B-7FAC-1340-B726-22B5935B9E10}" type="presOf" srcId="{01AA430C-6C50-2640-991C-7F7D32F20291}" destId="{081E41DD-6DA1-D44C-A2FB-2D14D22D946A}" srcOrd="0" destOrd="0" presId="urn:microsoft.com/office/officeart/2005/8/layout/bProcess4"/>
    <dgm:cxn modelId="{C0A303CC-AD33-4245-BF59-304DDA506EAD}" srcId="{2B98CC50-B930-5A4A-B96C-841EE5870C90}" destId="{1C5EEE6C-B269-B343-9970-E6D35323DE2C}" srcOrd="2" destOrd="0" parTransId="{D3614ACB-9107-CB4F-81C0-8D182D663501}" sibTransId="{8391EC17-6A64-A04B-9947-8D325C7108A9}"/>
    <dgm:cxn modelId="{FBA95036-6D31-184C-940C-2FDAB834F38E}" type="presOf" srcId="{0796F0FA-BF24-3A4C-B52F-3686039FFBB3}" destId="{5926375D-2319-BE46-8422-B957CEBE118D}" srcOrd="0" destOrd="0" presId="urn:microsoft.com/office/officeart/2005/8/layout/bProcess4"/>
    <dgm:cxn modelId="{B74871B3-BE9F-AA4B-A278-644EEFB902FB}" type="presOf" srcId="{A8E708DD-A3DB-4248-AEB5-B5944B1DDAF4}" destId="{9377B727-C8A9-E144-9A7E-EB7F2710EBDB}" srcOrd="0" destOrd="0" presId="urn:microsoft.com/office/officeart/2005/8/layout/bProcess4"/>
    <dgm:cxn modelId="{055017F9-BBFB-A74C-82AD-1FB7C768A3E3}" srcId="{2B98CC50-B930-5A4A-B96C-841EE5870C90}" destId="{01AA430C-6C50-2640-991C-7F7D32F20291}" srcOrd="5" destOrd="0" parTransId="{AE9427D3-11C8-B446-8453-FD107E65658A}" sibTransId="{A858F90C-C8B8-E34C-A419-311ADEFE4E98}"/>
    <dgm:cxn modelId="{353E1361-453B-4142-B810-3EEBA56215AB}" type="presOf" srcId="{51507CBC-D6B9-4442-912D-291A17DF4A62}" destId="{91DAEAED-D2A0-8F49-9864-6802A1C5AC2F}" srcOrd="0" destOrd="0" presId="urn:microsoft.com/office/officeart/2005/8/layout/bProcess4"/>
    <dgm:cxn modelId="{085F82C5-6831-2A4E-AE37-803ECE6BDA21}" srcId="{2B98CC50-B930-5A4A-B96C-841EE5870C90}" destId="{F8F3FBF3-4354-5C40-9101-CC225B4CB00A}" srcOrd="3" destOrd="0" parTransId="{2EC8DF03-B494-F04E-B2DD-F45BE21F19E8}" sibTransId="{09A48F43-D8BA-1347-9FCF-B687E9B7CB81}"/>
    <dgm:cxn modelId="{1C7C347B-3299-0444-96C5-5199BDD2FFB4}" type="presOf" srcId="{F8F3FBF3-4354-5C40-9101-CC225B4CB00A}" destId="{DC57317A-CFE6-7C48-85C3-11C1B88B7374}" srcOrd="0" destOrd="0" presId="urn:microsoft.com/office/officeart/2005/8/layout/bProcess4"/>
    <dgm:cxn modelId="{1976B4DD-3D48-3243-A9C1-8C2F13AE0A0D}" type="presOf" srcId="{2B98CC50-B930-5A4A-B96C-841EE5870C90}" destId="{88D466A4-028F-2347-B74A-08C987E26228}" srcOrd="0" destOrd="0" presId="urn:microsoft.com/office/officeart/2005/8/layout/bProcess4"/>
    <dgm:cxn modelId="{A424B533-D67B-2E41-88DA-368FF3E2DF73}" type="presOf" srcId="{8391EC17-6A64-A04B-9947-8D325C7108A9}" destId="{01091F07-569C-AF4E-BB27-2324077F1246}" srcOrd="0" destOrd="0" presId="urn:microsoft.com/office/officeart/2005/8/layout/bProcess4"/>
    <dgm:cxn modelId="{22121038-72CE-A047-B478-9632CFF1D8B6}" type="presOf" srcId="{A858F90C-C8B8-E34C-A419-311ADEFE4E98}" destId="{4118837C-E3A9-2B42-86AF-9922E4CDB526}" srcOrd="0" destOrd="0" presId="urn:microsoft.com/office/officeart/2005/8/layout/bProcess4"/>
    <dgm:cxn modelId="{172178D1-F251-7347-B574-1B1164E280A6}" type="presOf" srcId="{1F319E35-52E1-FD40-8452-B491E3964BA3}" destId="{FA4F59A0-CC50-6141-92CE-D30460DF9D6F}" srcOrd="0" destOrd="0" presId="urn:microsoft.com/office/officeart/2005/8/layout/bProcess4"/>
    <dgm:cxn modelId="{97811977-E57C-8245-BA6C-D2CAC3BCD000}" srcId="{2B98CC50-B930-5A4A-B96C-841EE5870C90}" destId="{51507CBC-D6B9-4442-912D-291A17DF4A62}" srcOrd="4" destOrd="0" parTransId="{16596FDD-EF5A-354C-8364-08508882346C}" sibTransId="{E04848C8-3051-A64D-8B83-CD1491EB59E5}"/>
    <dgm:cxn modelId="{2F405A00-BCCE-A146-BF02-E925C9671F0C}" srcId="{2B98CC50-B930-5A4A-B96C-841EE5870C90}" destId="{A6273A22-4542-BF4D-A1EE-27D93EAA597E}" srcOrd="8" destOrd="0" parTransId="{1615EC99-C854-0348-A24A-337718B9CF60}" sibTransId="{828E9A0F-41EB-E04B-A73B-1B408EA0768C}"/>
    <dgm:cxn modelId="{3805F6BC-5DEC-6E46-9605-0D079FE5C070}" type="presOf" srcId="{09A48F43-D8BA-1347-9FCF-B687E9B7CB81}" destId="{1C4E8B4C-0B8D-8249-B576-2F5491701D57}" srcOrd="0" destOrd="0" presId="urn:microsoft.com/office/officeart/2005/8/layout/bProcess4"/>
    <dgm:cxn modelId="{2567796D-2DD7-2E46-8937-A800951C6D09}" type="presOf" srcId="{E04848C8-3051-A64D-8B83-CD1491EB59E5}" destId="{86B6D0B3-74BD-AF4F-9D74-BD261B2603FF}" srcOrd="0" destOrd="0" presId="urn:microsoft.com/office/officeart/2005/8/layout/bProcess4"/>
    <dgm:cxn modelId="{8BA73E83-721A-454F-A2DB-6FDCCA853B36}" type="presOf" srcId="{1C5EEE6C-B269-B343-9970-E6D35323DE2C}" destId="{299BA83C-9347-AD4E-85A1-E419CBC5BCFF}" srcOrd="0" destOrd="0" presId="urn:microsoft.com/office/officeart/2005/8/layout/bProcess4"/>
    <dgm:cxn modelId="{D0753FBC-5CA5-9847-8794-237C8173E27A}" type="presOf" srcId="{7E81CD97-648C-2E4C-907E-F98A6FEB931B}" destId="{63B7ACFA-87C3-0B45-8F12-5426F7B7EC99}" srcOrd="0" destOrd="0" presId="urn:microsoft.com/office/officeart/2005/8/layout/bProcess4"/>
    <dgm:cxn modelId="{AC456BB1-8F09-D045-8D0C-FBB95DB33A26}" type="presOf" srcId="{CD11080C-99F2-D248-95FC-EE5001986E0C}" destId="{0CF1EE18-ED7B-E543-B5A8-9254FFFF7C39}" srcOrd="0" destOrd="0" presId="urn:microsoft.com/office/officeart/2005/8/layout/bProcess4"/>
    <dgm:cxn modelId="{A6B9D4A7-F2BF-7948-9DD0-CF1DA98E4B12}" srcId="{2B98CC50-B930-5A4A-B96C-841EE5870C90}" destId="{1F319E35-52E1-FD40-8452-B491E3964BA3}" srcOrd="6" destOrd="0" parTransId="{C279C8A1-19BA-A64F-BBA7-CB301FB40703}" sibTransId="{A8E708DD-A3DB-4248-AEB5-B5944B1DDAF4}"/>
    <dgm:cxn modelId="{E29BACEC-C823-9346-9CC1-5856885950ED}" type="presOf" srcId="{FDEF8AC1-DBC4-EC43-900E-113B13FE078F}" destId="{74800CEE-C23C-2141-A475-91CCED654FE1}" srcOrd="0" destOrd="0" presId="urn:microsoft.com/office/officeart/2005/8/layout/bProcess4"/>
    <dgm:cxn modelId="{9F9D66B9-3DC8-C140-871F-09EE59C8816D}" type="presParOf" srcId="{88D466A4-028F-2347-B74A-08C987E26228}" destId="{010EB94D-488B-2747-AE78-C55EA94E6240}" srcOrd="0" destOrd="0" presId="urn:microsoft.com/office/officeart/2005/8/layout/bProcess4"/>
    <dgm:cxn modelId="{0067D245-8F4C-F54F-9108-EED653AA8AD9}" type="presParOf" srcId="{010EB94D-488B-2747-AE78-C55EA94E6240}" destId="{5B508E07-6D94-734E-8A34-1ADD7F9BCD81}" srcOrd="0" destOrd="0" presId="urn:microsoft.com/office/officeart/2005/8/layout/bProcess4"/>
    <dgm:cxn modelId="{16B5C62E-8C66-7143-BAD9-44FCDC054061}" type="presParOf" srcId="{010EB94D-488B-2747-AE78-C55EA94E6240}" destId="{63B7ACFA-87C3-0B45-8F12-5426F7B7EC99}" srcOrd="1" destOrd="0" presId="urn:microsoft.com/office/officeart/2005/8/layout/bProcess4"/>
    <dgm:cxn modelId="{D803B4B7-420B-734F-BD6B-184A102512FA}" type="presParOf" srcId="{88D466A4-028F-2347-B74A-08C987E26228}" destId="{74800CEE-C23C-2141-A475-91CCED654FE1}" srcOrd="1" destOrd="0" presId="urn:microsoft.com/office/officeart/2005/8/layout/bProcess4"/>
    <dgm:cxn modelId="{53764594-7CC5-754B-BE4F-3F69FCEC54B8}" type="presParOf" srcId="{88D466A4-028F-2347-B74A-08C987E26228}" destId="{2FB5280B-A031-B34D-8BF8-01F0DCE421E0}" srcOrd="2" destOrd="0" presId="urn:microsoft.com/office/officeart/2005/8/layout/bProcess4"/>
    <dgm:cxn modelId="{DFBEA015-82AE-8D48-A7D6-1CBD9E4B8E95}" type="presParOf" srcId="{2FB5280B-A031-B34D-8BF8-01F0DCE421E0}" destId="{BA4241C0-8769-F446-AAFA-B7F16895C99E}" srcOrd="0" destOrd="0" presId="urn:microsoft.com/office/officeart/2005/8/layout/bProcess4"/>
    <dgm:cxn modelId="{C00A2138-A4B7-BC47-BD63-7F93EB2CE56E}" type="presParOf" srcId="{2FB5280B-A031-B34D-8BF8-01F0DCE421E0}" destId="{28228793-D1EC-704D-8C71-942888611656}" srcOrd="1" destOrd="0" presId="urn:microsoft.com/office/officeart/2005/8/layout/bProcess4"/>
    <dgm:cxn modelId="{2228713F-AC6C-E444-8E53-34EFFCCA633F}" type="presParOf" srcId="{88D466A4-028F-2347-B74A-08C987E26228}" destId="{0CF1EE18-ED7B-E543-B5A8-9254FFFF7C39}" srcOrd="3" destOrd="0" presId="urn:microsoft.com/office/officeart/2005/8/layout/bProcess4"/>
    <dgm:cxn modelId="{B2516321-5E6F-AD4B-A130-A97402C5D5E1}" type="presParOf" srcId="{88D466A4-028F-2347-B74A-08C987E26228}" destId="{AD84FCBB-122D-0541-AFD6-1252463C5F2F}" srcOrd="4" destOrd="0" presId="urn:microsoft.com/office/officeart/2005/8/layout/bProcess4"/>
    <dgm:cxn modelId="{98197A31-82FE-334D-96AE-99C2A4D3C365}" type="presParOf" srcId="{AD84FCBB-122D-0541-AFD6-1252463C5F2F}" destId="{DE4B6380-390A-F94E-8C14-2553A10692E3}" srcOrd="0" destOrd="0" presId="urn:microsoft.com/office/officeart/2005/8/layout/bProcess4"/>
    <dgm:cxn modelId="{5338139D-F4EA-2E43-93B4-AA92B927BD1A}" type="presParOf" srcId="{AD84FCBB-122D-0541-AFD6-1252463C5F2F}" destId="{299BA83C-9347-AD4E-85A1-E419CBC5BCFF}" srcOrd="1" destOrd="0" presId="urn:microsoft.com/office/officeart/2005/8/layout/bProcess4"/>
    <dgm:cxn modelId="{A222D05B-DA2C-5445-8611-3A66279ACDB8}" type="presParOf" srcId="{88D466A4-028F-2347-B74A-08C987E26228}" destId="{01091F07-569C-AF4E-BB27-2324077F1246}" srcOrd="5" destOrd="0" presId="urn:microsoft.com/office/officeart/2005/8/layout/bProcess4"/>
    <dgm:cxn modelId="{8C33F6BC-8EA3-E54F-A942-11C345864DC7}" type="presParOf" srcId="{88D466A4-028F-2347-B74A-08C987E26228}" destId="{102D940D-D9A2-5548-8A83-7A9901257741}" srcOrd="6" destOrd="0" presId="urn:microsoft.com/office/officeart/2005/8/layout/bProcess4"/>
    <dgm:cxn modelId="{861FC0D6-5EDB-C740-84E5-D701E861986C}" type="presParOf" srcId="{102D940D-D9A2-5548-8A83-7A9901257741}" destId="{7BD127FC-C45F-0E4C-A166-EC45BDFC2990}" srcOrd="0" destOrd="0" presId="urn:microsoft.com/office/officeart/2005/8/layout/bProcess4"/>
    <dgm:cxn modelId="{17A2434A-E0EE-C54A-A513-8EC49044BF92}" type="presParOf" srcId="{102D940D-D9A2-5548-8A83-7A9901257741}" destId="{DC57317A-CFE6-7C48-85C3-11C1B88B7374}" srcOrd="1" destOrd="0" presId="urn:microsoft.com/office/officeart/2005/8/layout/bProcess4"/>
    <dgm:cxn modelId="{880BB165-32CA-EA41-912F-4CFB28202A36}" type="presParOf" srcId="{88D466A4-028F-2347-B74A-08C987E26228}" destId="{1C4E8B4C-0B8D-8249-B576-2F5491701D57}" srcOrd="7" destOrd="0" presId="urn:microsoft.com/office/officeart/2005/8/layout/bProcess4"/>
    <dgm:cxn modelId="{89DD1AAD-B88A-7A4E-B67C-45A6B80A5BB4}" type="presParOf" srcId="{88D466A4-028F-2347-B74A-08C987E26228}" destId="{D9ED526B-7E22-2B48-A456-47FB07462718}" srcOrd="8" destOrd="0" presId="urn:microsoft.com/office/officeart/2005/8/layout/bProcess4"/>
    <dgm:cxn modelId="{9CB210BD-5F20-E840-932A-EF83DD6CEC8C}" type="presParOf" srcId="{D9ED526B-7E22-2B48-A456-47FB07462718}" destId="{8107A704-E0A0-2642-95CF-728C9812C672}" srcOrd="0" destOrd="0" presId="urn:microsoft.com/office/officeart/2005/8/layout/bProcess4"/>
    <dgm:cxn modelId="{5386426F-870E-6F40-A4D6-49EFDF2A5226}" type="presParOf" srcId="{D9ED526B-7E22-2B48-A456-47FB07462718}" destId="{91DAEAED-D2A0-8F49-9864-6802A1C5AC2F}" srcOrd="1" destOrd="0" presId="urn:microsoft.com/office/officeart/2005/8/layout/bProcess4"/>
    <dgm:cxn modelId="{ECD26AF1-F4A2-9A4C-BB1A-1F36E31D4D18}" type="presParOf" srcId="{88D466A4-028F-2347-B74A-08C987E26228}" destId="{86B6D0B3-74BD-AF4F-9D74-BD261B2603FF}" srcOrd="9" destOrd="0" presId="urn:microsoft.com/office/officeart/2005/8/layout/bProcess4"/>
    <dgm:cxn modelId="{573C275E-2207-214B-9F6F-380A226ECDAE}" type="presParOf" srcId="{88D466A4-028F-2347-B74A-08C987E26228}" destId="{34AAA6F5-B720-B447-9A99-1BD254A69E50}" srcOrd="10" destOrd="0" presId="urn:microsoft.com/office/officeart/2005/8/layout/bProcess4"/>
    <dgm:cxn modelId="{83BB7EDB-462F-BE44-A905-A72D3260E67C}" type="presParOf" srcId="{34AAA6F5-B720-B447-9A99-1BD254A69E50}" destId="{44A82892-4423-B244-A600-63FE82822E5F}" srcOrd="0" destOrd="0" presId="urn:microsoft.com/office/officeart/2005/8/layout/bProcess4"/>
    <dgm:cxn modelId="{B6F14195-0733-694C-8077-E2AF584F3B2A}" type="presParOf" srcId="{34AAA6F5-B720-B447-9A99-1BD254A69E50}" destId="{081E41DD-6DA1-D44C-A2FB-2D14D22D946A}" srcOrd="1" destOrd="0" presId="urn:microsoft.com/office/officeart/2005/8/layout/bProcess4"/>
    <dgm:cxn modelId="{BF7A63CD-0CB6-7C47-A6D1-48727727D6EB}" type="presParOf" srcId="{88D466A4-028F-2347-B74A-08C987E26228}" destId="{4118837C-E3A9-2B42-86AF-9922E4CDB526}" srcOrd="11" destOrd="0" presId="urn:microsoft.com/office/officeart/2005/8/layout/bProcess4"/>
    <dgm:cxn modelId="{BC20CB2F-1FA2-1B4C-A946-14F2E12769F1}" type="presParOf" srcId="{88D466A4-028F-2347-B74A-08C987E26228}" destId="{7F72AD74-B757-7541-BA0E-0E18DF0A4881}" srcOrd="12" destOrd="0" presId="urn:microsoft.com/office/officeart/2005/8/layout/bProcess4"/>
    <dgm:cxn modelId="{AAF5471B-9706-A246-A94A-CB190B1F74B7}" type="presParOf" srcId="{7F72AD74-B757-7541-BA0E-0E18DF0A4881}" destId="{6C56C590-D605-B741-B555-1849C0FE7692}" srcOrd="0" destOrd="0" presId="urn:microsoft.com/office/officeart/2005/8/layout/bProcess4"/>
    <dgm:cxn modelId="{AB1DBD3A-78C0-6642-BF33-60622FCD6FB0}" type="presParOf" srcId="{7F72AD74-B757-7541-BA0E-0E18DF0A4881}" destId="{FA4F59A0-CC50-6141-92CE-D30460DF9D6F}" srcOrd="1" destOrd="0" presId="urn:microsoft.com/office/officeart/2005/8/layout/bProcess4"/>
    <dgm:cxn modelId="{8FC43793-6C2F-9D48-B771-3849541FA45A}" type="presParOf" srcId="{88D466A4-028F-2347-B74A-08C987E26228}" destId="{9377B727-C8A9-E144-9A7E-EB7F2710EBDB}" srcOrd="13" destOrd="0" presId="urn:microsoft.com/office/officeart/2005/8/layout/bProcess4"/>
    <dgm:cxn modelId="{E3F5E19C-01C6-9143-943B-8207382B949E}" type="presParOf" srcId="{88D466A4-028F-2347-B74A-08C987E26228}" destId="{B9D3E007-6235-8A4C-8174-A59AF64F2484}" srcOrd="14" destOrd="0" presId="urn:microsoft.com/office/officeart/2005/8/layout/bProcess4"/>
    <dgm:cxn modelId="{3E3BE23F-A6E3-F04F-8E18-E95976262FDB}" type="presParOf" srcId="{B9D3E007-6235-8A4C-8174-A59AF64F2484}" destId="{7570346D-750C-A44D-B28D-3FA41050BF08}" srcOrd="0" destOrd="0" presId="urn:microsoft.com/office/officeart/2005/8/layout/bProcess4"/>
    <dgm:cxn modelId="{6A9C67F7-008C-9647-B6F4-5BB845B3C922}" type="presParOf" srcId="{B9D3E007-6235-8A4C-8174-A59AF64F2484}" destId="{C0AB0766-6823-4E4B-90ED-164BAF96C1DA}" srcOrd="1" destOrd="0" presId="urn:microsoft.com/office/officeart/2005/8/layout/bProcess4"/>
    <dgm:cxn modelId="{A31E2893-30C0-DE4D-B231-EB4A0CF284FB}" type="presParOf" srcId="{88D466A4-028F-2347-B74A-08C987E26228}" destId="{5926375D-2319-BE46-8422-B957CEBE118D}" srcOrd="15" destOrd="0" presId="urn:microsoft.com/office/officeart/2005/8/layout/bProcess4"/>
    <dgm:cxn modelId="{3BDC44B0-B4DB-1346-9788-762028C714A9}" type="presParOf" srcId="{88D466A4-028F-2347-B74A-08C987E26228}" destId="{4CD5BE1B-7C38-8941-93BE-C5AF3729CA22}" srcOrd="16" destOrd="0" presId="urn:microsoft.com/office/officeart/2005/8/layout/bProcess4"/>
    <dgm:cxn modelId="{94E73BFA-C9F3-3340-9946-A8B03226E247}" type="presParOf" srcId="{4CD5BE1B-7C38-8941-93BE-C5AF3729CA22}" destId="{BD290E38-16D9-744F-9D43-B8C34A7899E9}" srcOrd="0" destOrd="0" presId="urn:microsoft.com/office/officeart/2005/8/layout/bProcess4"/>
    <dgm:cxn modelId="{4E420D14-0A67-8549-A096-71D1F5D283CE}" type="presParOf" srcId="{4CD5BE1B-7C38-8941-93BE-C5AF3729CA22}" destId="{DC4BB784-7DC4-0E40-A997-7415A595012E}" srcOrd="1" destOrd="0" presId="urn:microsoft.com/office/officeart/2005/8/layout/b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A5E912F3-D72B-6744-B87F-6CEFFE12BB98}" type="doc">
      <dgm:prSet loTypeId="urn:microsoft.com/office/officeart/2008/layout/CircularPictureCallout" loCatId="" qsTypeId="urn:microsoft.com/office/officeart/2005/8/quickstyle/3D3" qsCatId="3D" csTypeId="urn:microsoft.com/office/officeart/2005/8/colors/accent1_2" csCatId="accent1" phldr="1"/>
      <dgm:spPr/>
      <dgm:t>
        <a:bodyPr/>
        <a:lstStyle/>
        <a:p>
          <a:endParaRPr lang="es-ES"/>
        </a:p>
      </dgm:t>
    </dgm:pt>
    <dgm:pt modelId="{60BF199B-EF54-CA4F-BEF3-DFD99F6332E5}">
      <dgm:prSet phldrT="[Texto]"/>
      <dgm:spPr/>
      <dgm:t>
        <a:bodyPr/>
        <a:lstStyle/>
        <a:p>
          <a:r>
            <a:rPr lang="es-ES" sz="1200" b="1" dirty="0" smtClean="0"/>
            <a:t>Poder</a:t>
          </a:r>
          <a:endParaRPr lang="es-ES" sz="1200" b="1" dirty="0"/>
        </a:p>
      </dgm:t>
    </dgm:pt>
    <dgm:pt modelId="{2C13B9AB-49AD-F745-BA40-2C873EA31DA4}" type="parTrans" cxnId="{77F34D40-81CA-5147-B33F-E8F5152D1E24}">
      <dgm:prSet/>
      <dgm:spPr/>
      <dgm:t>
        <a:bodyPr/>
        <a:lstStyle/>
        <a:p>
          <a:endParaRPr lang="es-ES"/>
        </a:p>
      </dgm:t>
    </dgm:pt>
    <dgm:pt modelId="{7B9655C0-0A8F-7C45-98FA-1F19ECA5F052}" type="sibTrans" cxnId="{77F34D40-81CA-5147-B33F-E8F5152D1E24}">
      <dgm:prSet/>
      <dgm:spPr>
        <a:blipFill>
          <a:blip xmlns:r="http://schemas.openxmlformats.org/officeDocument/2006/relationships" r:embed="rId1">
            <a:extLst>
              <a:ext uri="{28A0092B-C50C-407E-A947-70E740481C1C}">
                <a14:useLocalDpi xmlns:a14="http://schemas.microsoft.com/office/drawing/2010/main" val="0"/>
              </a:ext>
            </a:extLst>
          </a:blip>
          <a:srcRect/>
          <a:stretch>
            <a:fillRect t="-9000" b="-9000"/>
          </a:stretch>
        </a:blipFill>
      </dgm:spPr>
      <dgm:t>
        <a:bodyPr/>
        <a:lstStyle/>
        <a:p>
          <a:endParaRPr lang="es-ES"/>
        </a:p>
      </dgm:t>
    </dgm:pt>
    <dgm:pt modelId="{51C79918-5483-9746-BB7D-6C2AE1D21C42}">
      <dgm:prSet phldrT="[Texto]"/>
      <dgm:spPr/>
      <dgm:t>
        <a:bodyPr/>
        <a:lstStyle/>
        <a:p>
          <a:r>
            <a:rPr lang="es-ES" sz="1300" b="1" dirty="0" smtClean="0"/>
            <a:t>Intimidad</a:t>
          </a:r>
          <a:endParaRPr lang="es-ES" sz="1300" b="1" dirty="0"/>
        </a:p>
      </dgm:t>
    </dgm:pt>
    <dgm:pt modelId="{1FD44603-4B43-AF40-927C-0E550108FFC5}" type="parTrans" cxnId="{5430D7D3-DDC0-4C43-A9C1-DE9BD8959CF8}">
      <dgm:prSet/>
      <dgm:spPr/>
      <dgm:t>
        <a:bodyPr/>
        <a:lstStyle/>
        <a:p>
          <a:endParaRPr lang="es-ES"/>
        </a:p>
      </dgm:t>
    </dgm:pt>
    <dgm:pt modelId="{EA8F06F7-DCAA-7F47-835E-EF738F00F958}" type="sibTrans" cxnId="{5430D7D3-DDC0-4C43-A9C1-DE9BD8959CF8}">
      <dgm:prSet/>
      <dgm:spPr>
        <a:blipFill>
          <a:blip xmlns:r="http://schemas.openxmlformats.org/officeDocument/2006/relationships" r:embed="rId2">
            <a:extLst>
              <a:ext uri="{28A0092B-C50C-407E-A947-70E740481C1C}">
                <a14:useLocalDpi xmlns:a14="http://schemas.microsoft.com/office/drawing/2010/main" val="0"/>
              </a:ext>
            </a:extLst>
          </a:blip>
          <a:srcRect/>
          <a:stretch>
            <a:fillRect t="-6000" b="-6000"/>
          </a:stretch>
        </a:blipFill>
      </dgm:spPr>
      <dgm:t>
        <a:bodyPr/>
        <a:lstStyle/>
        <a:p>
          <a:endParaRPr lang="es-ES"/>
        </a:p>
      </dgm:t>
    </dgm:pt>
    <dgm:pt modelId="{AB2D154B-7C72-3D4E-8D5F-C33AE2117CBD}">
      <dgm:prSet phldrT="[Texto]"/>
      <dgm:spPr/>
      <dgm:t>
        <a:bodyPr/>
        <a:lstStyle/>
        <a:p>
          <a:r>
            <a:rPr lang="es-ES" sz="1300" b="1" dirty="0" smtClean="0"/>
            <a:t>Afectos</a:t>
          </a:r>
          <a:endParaRPr lang="es-ES" sz="1300" b="1" dirty="0"/>
        </a:p>
      </dgm:t>
    </dgm:pt>
    <dgm:pt modelId="{C51F7B13-CAE4-8A48-BE26-30954AE95B48}" type="parTrans" cxnId="{4499CB03-048A-684B-9D06-5F54A7DA4B62}">
      <dgm:prSet/>
      <dgm:spPr/>
      <dgm:t>
        <a:bodyPr/>
        <a:lstStyle/>
        <a:p>
          <a:endParaRPr lang="es-ES"/>
        </a:p>
      </dgm:t>
    </dgm:pt>
    <dgm:pt modelId="{1DE2D302-AF64-E14A-A4AF-6EC1C8B5A172}" type="sibTrans" cxnId="{4499CB03-048A-684B-9D06-5F54A7DA4B62}">
      <dgm:prSet/>
      <dgm:spPr>
        <a:blipFill>
          <a:blip xmlns:r="http://schemas.openxmlformats.org/officeDocument/2006/relationships" r:embed="rId3">
            <a:extLst>
              <a:ext uri="{28A0092B-C50C-407E-A947-70E740481C1C}">
                <a14:useLocalDpi xmlns:a14="http://schemas.microsoft.com/office/drawing/2010/main" val="0"/>
              </a:ext>
            </a:extLst>
          </a:blip>
          <a:srcRect/>
          <a:stretch>
            <a:fillRect l="-22000" r="-22000"/>
          </a:stretch>
        </a:blipFill>
      </dgm:spPr>
      <dgm:t>
        <a:bodyPr/>
        <a:lstStyle/>
        <a:p>
          <a:endParaRPr lang="es-ES"/>
        </a:p>
      </dgm:t>
    </dgm:pt>
    <dgm:pt modelId="{56E9C703-5123-5E43-A727-CC916BD90A4E}">
      <dgm:prSet phldrT="[Texto]"/>
      <dgm:spPr/>
      <dgm:t>
        <a:bodyPr/>
        <a:lstStyle/>
        <a:p>
          <a:r>
            <a:rPr lang="es-ES" sz="1300" b="1" dirty="0" smtClean="0"/>
            <a:t>Comunicación</a:t>
          </a:r>
          <a:endParaRPr lang="es-ES" sz="1300" b="1" dirty="0"/>
        </a:p>
      </dgm:t>
    </dgm:pt>
    <dgm:pt modelId="{71316A3B-890E-7E47-A6C9-738BE3A22087}" type="parTrans" cxnId="{FC2E39DC-E6A0-2445-B7AB-A582065D39FB}">
      <dgm:prSet/>
      <dgm:spPr/>
      <dgm:t>
        <a:bodyPr/>
        <a:lstStyle/>
        <a:p>
          <a:endParaRPr lang="es-ES"/>
        </a:p>
      </dgm:t>
    </dgm:pt>
    <dgm:pt modelId="{5F2B6A5C-B75B-C44E-9645-E6AA74EEE2E7}" type="sibTrans" cxnId="{FC2E39DC-E6A0-2445-B7AB-A582065D39FB}">
      <dgm:prSet/>
      <dgm:spPr>
        <a:blipFill>
          <a:blip xmlns:r="http://schemas.openxmlformats.org/officeDocument/2006/relationships" r:embed="rId4">
            <a:extLst>
              <a:ext uri="{28A0092B-C50C-407E-A947-70E740481C1C}">
                <a14:useLocalDpi xmlns:a14="http://schemas.microsoft.com/office/drawing/2010/main" val="0"/>
              </a:ext>
            </a:extLst>
          </a:blip>
          <a:srcRect/>
          <a:stretch>
            <a:fillRect l="-8000" r="-8000"/>
          </a:stretch>
        </a:blipFill>
      </dgm:spPr>
      <dgm:t>
        <a:bodyPr/>
        <a:lstStyle/>
        <a:p>
          <a:endParaRPr lang="es-ES"/>
        </a:p>
      </dgm:t>
    </dgm:pt>
    <dgm:pt modelId="{FCEBB411-5B51-6948-8503-8027736C9A4B}">
      <dgm:prSet phldrT="[Texto]"/>
      <dgm:spPr/>
      <dgm:t>
        <a:bodyPr/>
        <a:lstStyle/>
        <a:p>
          <a:r>
            <a:rPr lang="es-ES" b="1" dirty="0" smtClean="0"/>
            <a:t>Conflictos</a:t>
          </a:r>
          <a:endParaRPr lang="es-ES" b="1" dirty="0"/>
        </a:p>
      </dgm:t>
    </dgm:pt>
    <dgm:pt modelId="{0791539F-D4A3-C443-AFD5-608A3B3E4475}" type="parTrans" cxnId="{0A26D6B6-B9CD-6C4A-8E7F-3606E48EA93A}">
      <dgm:prSet/>
      <dgm:spPr/>
      <dgm:t>
        <a:bodyPr/>
        <a:lstStyle/>
        <a:p>
          <a:endParaRPr lang="es-ES"/>
        </a:p>
      </dgm:t>
    </dgm:pt>
    <dgm:pt modelId="{0C8F0F81-7F8C-1949-ACA0-4064E665F9BF}" type="sibTrans" cxnId="{0A26D6B6-B9CD-6C4A-8E7F-3606E48EA93A}">
      <dgm:prSet/>
      <dgm:spPr>
        <a:blipFill>
          <a:blip xmlns:r="http://schemas.openxmlformats.org/officeDocument/2006/relationships" r:embed="rId5">
            <a:extLst>
              <a:ext uri="{28A0092B-C50C-407E-A947-70E740481C1C}">
                <a14:useLocalDpi xmlns:a14="http://schemas.microsoft.com/office/drawing/2010/main" val="0"/>
              </a:ext>
            </a:extLst>
          </a:blip>
          <a:srcRect/>
          <a:stretch>
            <a:fillRect l="-3000" r="-3000"/>
          </a:stretch>
        </a:blipFill>
      </dgm:spPr>
      <dgm:t>
        <a:bodyPr/>
        <a:lstStyle/>
        <a:p>
          <a:endParaRPr lang="es-ES"/>
        </a:p>
      </dgm:t>
    </dgm:pt>
    <dgm:pt modelId="{6FB65C85-5EA7-BC4B-85C6-72AF50480551}">
      <dgm:prSet phldrT="[Texto]" custT="1"/>
      <dgm:spPr/>
      <dgm:t>
        <a:bodyPr/>
        <a:lstStyle/>
        <a:p>
          <a:r>
            <a:rPr lang="es-ES" sz="800" b="1" dirty="0" smtClean="0"/>
            <a:t>Responsabilidades</a:t>
          </a:r>
          <a:endParaRPr lang="es-ES" sz="800" b="1" dirty="0"/>
        </a:p>
      </dgm:t>
    </dgm:pt>
    <dgm:pt modelId="{B79EE1C7-4A81-124A-A64F-5480AD040D43}" type="parTrans" cxnId="{A9E6E813-C500-5C43-998E-F8D9D7CE1556}">
      <dgm:prSet/>
      <dgm:spPr/>
      <dgm:t>
        <a:bodyPr/>
        <a:lstStyle/>
        <a:p>
          <a:endParaRPr lang="es-ES"/>
        </a:p>
      </dgm:t>
    </dgm:pt>
    <dgm:pt modelId="{6EADF772-44C5-0E4C-9B06-F7847CF6F9EF}" type="sibTrans" cxnId="{A9E6E813-C500-5C43-998E-F8D9D7CE1556}">
      <dgm:prSet/>
      <dgm:spPr/>
      <dgm:t>
        <a:bodyPr/>
        <a:lstStyle/>
        <a:p>
          <a:endParaRPr lang="es-ES"/>
        </a:p>
      </dgm:t>
    </dgm:pt>
    <dgm:pt modelId="{EDD384E6-58FD-BC49-B7D3-567F216C3C5B}">
      <dgm:prSet phldrT="[Texto]" custT="1"/>
      <dgm:spPr/>
      <dgm:t>
        <a:bodyPr/>
        <a:lstStyle/>
        <a:p>
          <a:r>
            <a:rPr lang="es-ES" sz="800" b="1" dirty="0" smtClean="0"/>
            <a:t>Fondo del corazón</a:t>
          </a:r>
          <a:endParaRPr lang="es-ES" sz="800" b="1" dirty="0"/>
        </a:p>
      </dgm:t>
    </dgm:pt>
    <dgm:pt modelId="{27624E9C-9856-C941-91B6-41D9F524D4D6}" type="parTrans" cxnId="{BBBDFB8B-92A3-894B-B7A9-F7F403BE667D}">
      <dgm:prSet/>
      <dgm:spPr/>
      <dgm:t>
        <a:bodyPr/>
        <a:lstStyle/>
        <a:p>
          <a:endParaRPr lang="es-ES"/>
        </a:p>
      </dgm:t>
    </dgm:pt>
    <dgm:pt modelId="{F9AA70EF-ABD0-E349-A489-372D2D7E2358}" type="sibTrans" cxnId="{BBBDFB8B-92A3-894B-B7A9-F7F403BE667D}">
      <dgm:prSet/>
      <dgm:spPr/>
      <dgm:t>
        <a:bodyPr/>
        <a:lstStyle/>
        <a:p>
          <a:endParaRPr lang="es-ES"/>
        </a:p>
      </dgm:t>
    </dgm:pt>
    <dgm:pt modelId="{E076D7BB-8944-8A48-8F79-750699A852CE}">
      <dgm:prSet phldrT="[Texto]" custT="1"/>
      <dgm:spPr/>
      <dgm:t>
        <a:bodyPr/>
        <a:lstStyle/>
        <a:p>
          <a:r>
            <a:rPr lang="es-ES" sz="800" b="1" dirty="0" smtClean="0"/>
            <a:t>Amado/a amando</a:t>
          </a:r>
          <a:endParaRPr lang="es-ES" sz="800" b="1" dirty="0"/>
        </a:p>
      </dgm:t>
    </dgm:pt>
    <dgm:pt modelId="{F05EEEB7-10C6-AB4C-8B85-D18796156795}" type="parTrans" cxnId="{7D23413D-F311-1D4A-AB1E-CA5808B373E6}">
      <dgm:prSet/>
      <dgm:spPr/>
      <dgm:t>
        <a:bodyPr/>
        <a:lstStyle/>
        <a:p>
          <a:endParaRPr lang="es-ES"/>
        </a:p>
      </dgm:t>
    </dgm:pt>
    <dgm:pt modelId="{3C1190E8-CF67-C44C-8954-CCB4C74F055F}" type="sibTrans" cxnId="{7D23413D-F311-1D4A-AB1E-CA5808B373E6}">
      <dgm:prSet/>
      <dgm:spPr/>
      <dgm:t>
        <a:bodyPr/>
        <a:lstStyle/>
        <a:p>
          <a:endParaRPr lang="es-ES"/>
        </a:p>
      </dgm:t>
    </dgm:pt>
    <dgm:pt modelId="{5F4B4E9F-B7DA-6F40-83C9-9140D5B59002}">
      <dgm:prSet phldrT="[Texto]" custT="1"/>
      <dgm:spPr/>
      <dgm:t>
        <a:bodyPr/>
        <a:lstStyle/>
        <a:p>
          <a:r>
            <a:rPr lang="es-ES" sz="800" b="1" dirty="0" smtClean="0"/>
            <a:t>Escuchar para hablar</a:t>
          </a:r>
          <a:endParaRPr lang="es-ES" sz="800" b="1" dirty="0"/>
        </a:p>
      </dgm:t>
    </dgm:pt>
    <dgm:pt modelId="{C9683818-CAE3-6042-8EEF-3E7378901E41}" type="parTrans" cxnId="{1744A9E9-9F7E-D546-A99C-9983670FB2F7}">
      <dgm:prSet/>
      <dgm:spPr/>
      <dgm:t>
        <a:bodyPr/>
        <a:lstStyle/>
        <a:p>
          <a:endParaRPr lang="es-ES"/>
        </a:p>
      </dgm:t>
    </dgm:pt>
    <dgm:pt modelId="{D1C68991-2FBE-854D-AA27-B42BA34E531C}" type="sibTrans" cxnId="{1744A9E9-9F7E-D546-A99C-9983670FB2F7}">
      <dgm:prSet/>
      <dgm:spPr/>
      <dgm:t>
        <a:bodyPr/>
        <a:lstStyle/>
        <a:p>
          <a:endParaRPr lang="es-ES"/>
        </a:p>
      </dgm:t>
    </dgm:pt>
    <dgm:pt modelId="{37D30B9C-57E3-1A48-B408-AB1475F91319}" type="pres">
      <dgm:prSet presAssocID="{A5E912F3-D72B-6744-B87F-6CEFFE12BB98}" presName="Name0" presStyleCnt="0">
        <dgm:presLayoutVars>
          <dgm:chMax val="7"/>
          <dgm:chPref val="7"/>
          <dgm:dir/>
        </dgm:presLayoutVars>
      </dgm:prSet>
      <dgm:spPr/>
      <dgm:t>
        <a:bodyPr/>
        <a:lstStyle/>
        <a:p>
          <a:endParaRPr lang="es-ES"/>
        </a:p>
      </dgm:t>
    </dgm:pt>
    <dgm:pt modelId="{2DC39DFA-3C3C-8D45-9092-816E4A57D160}" type="pres">
      <dgm:prSet presAssocID="{A5E912F3-D72B-6744-B87F-6CEFFE12BB98}" presName="Name1" presStyleCnt="0"/>
      <dgm:spPr/>
    </dgm:pt>
    <dgm:pt modelId="{43F6F2EE-F895-7844-95E7-DC5FE8D7398E}" type="pres">
      <dgm:prSet presAssocID="{0C8F0F81-7F8C-1949-ACA0-4064E665F9BF}" presName="picture_1" presStyleCnt="0"/>
      <dgm:spPr/>
    </dgm:pt>
    <dgm:pt modelId="{7821A288-9E27-894D-BE07-C0CBF415A31D}" type="pres">
      <dgm:prSet presAssocID="{0C8F0F81-7F8C-1949-ACA0-4064E665F9BF}" presName="pictureRepeatNode" presStyleLbl="alignImgPlace1" presStyleIdx="0" presStyleCnt="5"/>
      <dgm:spPr/>
      <dgm:t>
        <a:bodyPr/>
        <a:lstStyle/>
        <a:p>
          <a:endParaRPr lang="es-ES"/>
        </a:p>
      </dgm:t>
    </dgm:pt>
    <dgm:pt modelId="{F0768482-9899-CA4D-A9A3-2885F2E0323E}" type="pres">
      <dgm:prSet presAssocID="{FCEBB411-5B51-6948-8503-8027736C9A4B}" presName="text_1" presStyleLbl="node1" presStyleIdx="0" presStyleCnt="0">
        <dgm:presLayoutVars>
          <dgm:bulletEnabled val="1"/>
        </dgm:presLayoutVars>
      </dgm:prSet>
      <dgm:spPr/>
      <dgm:t>
        <a:bodyPr/>
        <a:lstStyle/>
        <a:p>
          <a:endParaRPr lang="es-ES"/>
        </a:p>
      </dgm:t>
    </dgm:pt>
    <dgm:pt modelId="{1C68059E-0D19-4948-B8F0-FDF2D673BA85}" type="pres">
      <dgm:prSet presAssocID="{7B9655C0-0A8F-7C45-98FA-1F19ECA5F052}" presName="picture_2" presStyleCnt="0"/>
      <dgm:spPr/>
    </dgm:pt>
    <dgm:pt modelId="{D88C23CD-126A-8D4D-A901-D59921F8387F}" type="pres">
      <dgm:prSet presAssocID="{7B9655C0-0A8F-7C45-98FA-1F19ECA5F052}" presName="pictureRepeatNode" presStyleLbl="alignImgPlace1" presStyleIdx="1" presStyleCnt="5"/>
      <dgm:spPr/>
      <dgm:t>
        <a:bodyPr/>
        <a:lstStyle/>
        <a:p>
          <a:endParaRPr lang="es-ES"/>
        </a:p>
      </dgm:t>
    </dgm:pt>
    <dgm:pt modelId="{660A1409-8641-9C42-9D5B-986BED6233F8}" type="pres">
      <dgm:prSet presAssocID="{60BF199B-EF54-CA4F-BEF3-DFD99F6332E5}" presName="line_2" presStyleLbl="parChTrans1D1" presStyleIdx="0" presStyleCnt="4"/>
      <dgm:spPr/>
    </dgm:pt>
    <dgm:pt modelId="{6AEB5CAD-5ED6-2B4F-B0E8-32F74936FF81}" type="pres">
      <dgm:prSet presAssocID="{60BF199B-EF54-CA4F-BEF3-DFD99F6332E5}" presName="textparent_2" presStyleLbl="node1" presStyleIdx="0" presStyleCnt="0"/>
      <dgm:spPr/>
    </dgm:pt>
    <dgm:pt modelId="{729BB04B-C765-934A-A25A-3C8F99F5FE71}" type="pres">
      <dgm:prSet presAssocID="{60BF199B-EF54-CA4F-BEF3-DFD99F6332E5}" presName="text_2" presStyleLbl="revTx" presStyleIdx="0" presStyleCnt="4">
        <dgm:presLayoutVars>
          <dgm:bulletEnabled val="1"/>
        </dgm:presLayoutVars>
      </dgm:prSet>
      <dgm:spPr/>
      <dgm:t>
        <a:bodyPr/>
        <a:lstStyle/>
        <a:p>
          <a:endParaRPr lang="es-ES"/>
        </a:p>
      </dgm:t>
    </dgm:pt>
    <dgm:pt modelId="{70C0BA1A-F12B-F246-8731-4348725B0905}" type="pres">
      <dgm:prSet presAssocID="{EA8F06F7-DCAA-7F47-835E-EF738F00F958}" presName="picture_3" presStyleCnt="0"/>
      <dgm:spPr/>
    </dgm:pt>
    <dgm:pt modelId="{A93C4CD6-A2C0-384D-AD9B-D9E7DA4B8C03}" type="pres">
      <dgm:prSet presAssocID="{EA8F06F7-DCAA-7F47-835E-EF738F00F958}" presName="pictureRepeatNode" presStyleLbl="alignImgPlace1" presStyleIdx="2" presStyleCnt="5"/>
      <dgm:spPr/>
      <dgm:t>
        <a:bodyPr/>
        <a:lstStyle/>
        <a:p>
          <a:endParaRPr lang="es-ES"/>
        </a:p>
      </dgm:t>
    </dgm:pt>
    <dgm:pt modelId="{8F1D7E34-D92E-1C46-8BD9-F6B0F067A7F3}" type="pres">
      <dgm:prSet presAssocID="{51C79918-5483-9746-BB7D-6C2AE1D21C42}" presName="line_3" presStyleLbl="parChTrans1D1" presStyleIdx="1" presStyleCnt="4"/>
      <dgm:spPr/>
    </dgm:pt>
    <dgm:pt modelId="{941FA226-C43C-6949-A25E-8F43BC8EABD8}" type="pres">
      <dgm:prSet presAssocID="{51C79918-5483-9746-BB7D-6C2AE1D21C42}" presName="textparent_3" presStyleLbl="node1" presStyleIdx="0" presStyleCnt="0"/>
      <dgm:spPr/>
    </dgm:pt>
    <dgm:pt modelId="{E14D92A4-CF2E-3E4D-9C43-96C90F3D3258}" type="pres">
      <dgm:prSet presAssocID="{51C79918-5483-9746-BB7D-6C2AE1D21C42}" presName="text_3" presStyleLbl="revTx" presStyleIdx="1" presStyleCnt="4">
        <dgm:presLayoutVars>
          <dgm:bulletEnabled val="1"/>
        </dgm:presLayoutVars>
      </dgm:prSet>
      <dgm:spPr/>
      <dgm:t>
        <a:bodyPr/>
        <a:lstStyle/>
        <a:p>
          <a:endParaRPr lang="es-ES"/>
        </a:p>
      </dgm:t>
    </dgm:pt>
    <dgm:pt modelId="{575A921C-6254-6144-865B-4875E252A5DC}" type="pres">
      <dgm:prSet presAssocID="{1DE2D302-AF64-E14A-A4AF-6EC1C8B5A172}" presName="picture_4" presStyleCnt="0"/>
      <dgm:spPr/>
    </dgm:pt>
    <dgm:pt modelId="{F1CD682D-C604-C24F-95B4-21A5F82D0E58}" type="pres">
      <dgm:prSet presAssocID="{1DE2D302-AF64-E14A-A4AF-6EC1C8B5A172}" presName="pictureRepeatNode" presStyleLbl="alignImgPlace1" presStyleIdx="3" presStyleCnt="5"/>
      <dgm:spPr/>
      <dgm:t>
        <a:bodyPr/>
        <a:lstStyle/>
        <a:p>
          <a:endParaRPr lang="es-ES"/>
        </a:p>
      </dgm:t>
    </dgm:pt>
    <dgm:pt modelId="{5DE8AF1F-C3EA-2347-876C-007DE4F56C3B}" type="pres">
      <dgm:prSet presAssocID="{AB2D154B-7C72-3D4E-8D5F-C33AE2117CBD}" presName="line_4" presStyleLbl="parChTrans1D1" presStyleIdx="2" presStyleCnt="4"/>
      <dgm:spPr/>
    </dgm:pt>
    <dgm:pt modelId="{CF90300B-AF52-D44F-987B-A9B09A0E3B20}" type="pres">
      <dgm:prSet presAssocID="{AB2D154B-7C72-3D4E-8D5F-C33AE2117CBD}" presName="textparent_4" presStyleLbl="node1" presStyleIdx="0" presStyleCnt="0"/>
      <dgm:spPr/>
    </dgm:pt>
    <dgm:pt modelId="{102A0E9F-C7B3-634D-A668-847755AADB0B}" type="pres">
      <dgm:prSet presAssocID="{AB2D154B-7C72-3D4E-8D5F-C33AE2117CBD}" presName="text_4" presStyleLbl="revTx" presStyleIdx="2" presStyleCnt="4">
        <dgm:presLayoutVars>
          <dgm:bulletEnabled val="1"/>
        </dgm:presLayoutVars>
      </dgm:prSet>
      <dgm:spPr/>
      <dgm:t>
        <a:bodyPr/>
        <a:lstStyle/>
        <a:p>
          <a:endParaRPr lang="es-ES"/>
        </a:p>
      </dgm:t>
    </dgm:pt>
    <dgm:pt modelId="{A587D65E-1AED-494E-8CEE-0AB48DF1EDC6}" type="pres">
      <dgm:prSet presAssocID="{5F2B6A5C-B75B-C44E-9645-E6AA74EEE2E7}" presName="picture_5" presStyleCnt="0"/>
      <dgm:spPr/>
    </dgm:pt>
    <dgm:pt modelId="{5A8E510C-DEA6-524D-90DB-F35203F2901A}" type="pres">
      <dgm:prSet presAssocID="{5F2B6A5C-B75B-C44E-9645-E6AA74EEE2E7}" presName="pictureRepeatNode" presStyleLbl="alignImgPlace1" presStyleIdx="4" presStyleCnt="5"/>
      <dgm:spPr/>
      <dgm:t>
        <a:bodyPr/>
        <a:lstStyle/>
        <a:p>
          <a:endParaRPr lang="es-ES"/>
        </a:p>
      </dgm:t>
    </dgm:pt>
    <dgm:pt modelId="{22AB7589-FE79-534A-AA65-40C3460F494C}" type="pres">
      <dgm:prSet presAssocID="{56E9C703-5123-5E43-A727-CC916BD90A4E}" presName="line_5" presStyleLbl="parChTrans1D1" presStyleIdx="3" presStyleCnt="4"/>
      <dgm:spPr/>
    </dgm:pt>
    <dgm:pt modelId="{18D8C4CB-D68D-854C-8909-03C537D01278}" type="pres">
      <dgm:prSet presAssocID="{56E9C703-5123-5E43-A727-CC916BD90A4E}" presName="textparent_5" presStyleLbl="node1" presStyleIdx="0" presStyleCnt="0"/>
      <dgm:spPr/>
    </dgm:pt>
    <dgm:pt modelId="{0A6B3E0C-C0E1-B346-BC6B-7194DA0E920C}" type="pres">
      <dgm:prSet presAssocID="{56E9C703-5123-5E43-A727-CC916BD90A4E}" presName="text_5" presStyleLbl="revTx" presStyleIdx="3" presStyleCnt="4">
        <dgm:presLayoutVars>
          <dgm:bulletEnabled val="1"/>
        </dgm:presLayoutVars>
      </dgm:prSet>
      <dgm:spPr/>
      <dgm:t>
        <a:bodyPr/>
        <a:lstStyle/>
        <a:p>
          <a:endParaRPr lang="es-ES"/>
        </a:p>
      </dgm:t>
    </dgm:pt>
  </dgm:ptLst>
  <dgm:cxnLst>
    <dgm:cxn modelId="{4499CB03-048A-684B-9D06-5F54A7DA4B62}" srcId="{A5E912F3-D72B-6744-B87F-6CEFFE12BB98}" destId="{AB2D154B-7C72-3D4E-8D5F-C33AE2117CBD}" srcOrd="3" destOrd="0" parTransId="{C51F7B13-CAE4-8A48-BE26-30954AE95B48}" sibTransId="{1DE2D302-AF64-E14A-A4AF-6EC1C8B5A172}"/>
    <dgm:cxn modelId="{77F34D40-81CA-5147-B33F-E8F5152D1E24}" srcId="{A5E912F3-D72B-6744-B87F-6CEFFE12BB98}" destId="{60BF199B-EF54-CA4F-BEF3-DFD99F6332E5}" srcOrd="1" destOrd="0" parTransId="{2C13B9AB-49AD-F745-BA40-2C873EA31DA4}" sibTransId="{7B9655C0-0A8F-7C45-98FA-1F19ECA5F052}"/>
    <dgm:cxn modelId="{C5F8A8CE-0687-1840-A8C1-AC5AAD3FDE06}" type="presOf" srcId="{A5E912F3-D72B-6744-B87F-6CEFFE12BB98}" destId="{37D30B9C-57E3-1A48-B408-AB1475F91319}" srcOrd="0" destOrd="0" presId="urn:microsoft.com/office/officeart/2008/layout/CircularPictureCallout"/>
    <dgm:cxn modelId="{0DE50A33-9A98-2A4A-8184-AC8ABFBC89F3}" type="presOf" srcId="{7B9655C0-0A8F-7C45-98FA-1F19ECA5F052}" destId="{D88C23CD-126A-8D4D-A901-D59921F8387F}" srcOrd="0" destOrd="0" presId="urn:microsoft.com/office/officeart/2008/layout/CircularPictureCallout"/>
    <dgm:cxn modelId="{F01547E2-E33E-DC48-BED5-1CF6CE91F03D}" type="presOf" srcId="{EA8F06F7-DCAA-7F47-835E-EF738F00F958}" destId="{A93C4CD6-A2C0-384D-AD9B-D9E7DA4B8C03}" srcOrd="0" destOrd="0" presId="urn:microsoft.com/office/officeart/2008/layout/CircularPictureCallout"/>
    <dgm:cxn modelId="{38C2D368-3302-8C43-B46D-960DB35D407F}" type="presOf" srcId="{6FB65C85-5EA7-BC4B-85C6-72AF50480551}" destId="{729BB04B-C765-934A-A25A-3C8F99F5FE71}" srcOrd="0" destOrd="1" presId="urn:microsoft.com/office/officeart/2008/layout/CircularPictureCallout"/>
    <dgm:cxn modelId="{B57B36B4-5361-1F4D-9315-9DA02FE1FFFF}" type="presOf" srcId="{5F4B4E9F-B7DA-6F40-83C9-9140D5B59002}" destId="{0A6B3E0C-C0E1-B346-BC6B-7194DA0E920C}" srcOrd="0" destOrd="1" presId="urn:microsoft.com/office/officeart/2008/layout/CircularPictureCallout"/>
    <dgm:cxn modelId="{1744A9E9-9F7E-D546-A99C-9983670FB2F7}" srcId="{56E9C703-5123-5E43-A727-CC916BD90A4E}" destId="{5F4B4E9F-B7DA-6F40-83C9-9140D5B59002}" srcOrd="0" destOrd="0" parTransId="{C9683818-CAE3-6042-8EEF-3E7378901E41}" sibTransId="{D1C68991-2FBE-854D-AA27-B42BA34E531C}"/>
    <dgm:cxn modelId="{9681D0F3-4196-DC46-8AED-5E6EB130A19D}" type="presOf" srcId="{5F2B6A5C-B75B-C44E-9645-E6AA74EEE2E7}" destId="{5A8E510C-DEA6-524D-90DB-F35203F2901A}" srcOrd="0" destOrd="0" presId="urn:microsoft.com/office/officeart/2008/layout/CircularPictureCallout"/>
    <dgm:cxn modelId="{FC2E39DC-E6A0-2445-B7AB-A582065D39FB}" srcId="{A5E912F3-D72B-6744-B87F-6CEFFE12BB98}" destId="{56E9C703-5123-5E43-A727-CC916BD90A4E}" srcOrd="4" destOrd="0" parTransId="{71316A3B-890E-7E47-A6C9-738BE3A22087}" sibTransId="{5F2B6A5C-B75B-C44E-9645-E6AA74EEE2E7}"/>
    <dgm:cxn modelId="{A9E6E813-C500-5C43-998E-F8D9D7CE1556}" srcId="{60BF199B-EF54-CA4F-BEF3-DFD99F6332E5}" destId="{6FB65C85-5EA7-BC4B-85C6-72AF50480551}" srcOrd="0" destOrd="0" parTransId="{B79EE1C7-4A81-124A-A64F-5480AD040D43}" sibTransId="{6EADF772-44C5-0E4C-9B06-F7847CF6F9EF}"/>
    <dgm:cxn modelId="{D26F6201-A148-1743-95D7-20BDF49C013E}" type="presOf" srcId="{E076D7BB-8944-8A48-8F79-750699A852CE}" destId="{102A0E9F-C7B3-634D-A668-847755AADB0B}" srcOrd="0" destOrd="1" presId="urn:microsoft.com/office/officeart/2008/layout/CircularPictureCallout"/>
    <dgm:cxn modelId="{E7F3302A-5EE2-0F46-9901-BDCE31D363AF}" type="presOf" srcId="{56E9C703-5123-5E43-A727-CC916BD90A4E}" destId="{0A6B3E0C-C0E1-B346-BC6B-7194DA0E920C}" srcOrd="0" destOrd="0" presId="urn:microsoft.com/office/officeart/2008/layout/CircularPictureCallout"/>
    <dgm:cxn modelId="{BBBDFB8B-92A3-894B-B7A9-F7F403BE667D}" srcId="{51C79918-5483-9746-BB7D-6C2AE1D21C42}" destId="{EDD384E6-58FD-BC49-B7D3-567F216C3C5B}" srcOrd="0" destOrd="0" parTransId="{27624E9C-9856-C941-91B6-41D9F524D4D6}" sibTransId="{F9AA70EF-ABD0-E349-A489-372D2D7E2358}"/>
    <dgm:cxn modelId="{5ECD1CED-5BD9-A84F-A9D1-68C72822EF6D}" type="presOf" srcId="{AB2D154B-7C72-3D4E-8D5F-C33AE2117CBD}" destId="{102A0E9F-C7B3-634D-A668-847755AADB0B}" srcOrd="0" destOrd="0" presId="urn:microsoft.com/office/officeart/2008/layout/CircularPictureCallout"/>
    <dgm:cxn modelId="{ABC3A84D-E49F-0047-BA71-85C9E16E5655}" type="presOf" srcId="{1DE2D302-AF64-E14A-A4AF-6EC1C8B5A172}" destId="{F1CD682D-C604-C24F-95B4-21A5F82D0E58}" srcOrd="0" destOrd="0" presId="urn:microsoft.com/office/officeart/2008/layout/CircularPictureCallout"/>
    <dgm:cxn modelId="{664A5112-A273-A746-BB07-90AC21F77383}" type="presOf" srcId="{0C8F0F81-7F8C-1949-ACA0-4064E665F9BF}" destId="{7821A288-9E27-894D-BE07-C0CBF415A31D}" srcOrd="0" destOrd="0" presId="urn:microsoft.com/office/officeart/2008/layout/CircularPictureCallout"/>
    <dgm:cxn modelId="{B1FC8855-5894-6943-A303-2B9C7844E206}" type="presOf" srcId="{FCEBB411-5B51-6948-8503-8027736C9A4B}" destId="{F0768482-9899-CA4D-A9A3-2885F2E0323E}" srcOrd="0" destOrd="0" presId="urn:microsoft.com/office/officeart/2008/layout/CircularPictureCallout"/>
    <dgm:cxn modelId="{7D23413D-F311-1D4A-AB1E-CA5808B373E6}" srcId="{AB2D154B-7C72-3D4E-8D5F-C33AE2117CBD}" destId="{E076D7BB-8944-8A48-8F79-750699A852CE}" srcOrd="0" destOrd="0" parTransId="{F05EEEB7-10C6-AB4C-8B85-D18796156795}" sibTransId="{3C1190E8-CF67-C44C-8954-CCB4C74F055F}"/>
    <dgm:cxn modelId="{5430D7D3-DDC0-4C43-A9C1-DE9BD8959CF8}" srcId="{A5E912F3-D72B-6744-B87F-6CEFFE12BB98}" destId="{51C79918-5483-9746-BB7D-6C2AE1D21C42}" srcOrd="2" destOrd="0" parTransId="{1FD44603-4B43-AF40-927C-0E550108FFC5}" sibTransId="{EA8F06F7-DCAA-7F47-835E-EF738F00F958}"/>
    <dgm:cxn modelId="{F46E0E22-3177-E948-8A29-80BFEA017694}" type="presOf" srcId="{60BF199B-EF54-CA4F-BEF3-DFD99F6332E5}" destId="{729BB04B-C765-934A-A25A-3C8F99F5FE71}" srcOrd="0" destOrd="0" presId="urn:microsoft.com/office/officeart/2008/layout/CircularPictureCallout"/>
    <dgm:cxn modelId="{0A26D6B6-B9CD-6C4A-8E7F-3606E48EA93A}" srcId="{A5E912F3-D72B-6744-B87F-6CEFFE12BB98}" destId="{FCEBB411-5B51-6948-8503-8027736C9A4B}" srcOrd="0" destOrd="0" parTransId="{0791539F-D4A3-C443-AFD5-608A3B3E4475}" sibTransId="{0C8F0F81-7F8C-1949-ACA0-4064E665F9BF}"/>
    <dgm:cxn modelId="{B6D90812-73B8-9B4C-8762-38FD117BAD38}" type="presOf" srcId="{51C79918-5483-9746-BB7D-6C2AE1D21C42}" destId="{E14D92A4-CF2E-3E4D-9C43-96C90F3D3258}" srcOrd="0" destOrd="0" presId="urn:microsoft.com/office/officeart/2008/layout/CircularPictureCallout"/>
    <dgm:cxn modelId="{14C7D3F4-A07A-F543-8E23-19B21516CCA2}" type="presOf" srcId="{EDD384E6-58FD-BC49-B7D3-567F216C3C5B}" destId="{E14D92A4-CF2E-3E4D-9C43-96C90F3D3258}" srcOrd="0" destOrd="1" presId="urn:microsoft.com/office/officeart/2008/layout/CircularPictureCallout"/>
    <dgm:cxn modelId="{C097D57A-6719-6B47-867D-C5BD3F4A61ED}" type="presParOf" srcId="{37D30B9C-57E3-1A48-B408-AB1475F91319}" destId="{2DC39DFA-3C3C-8D45-9092-816E4A57D160}" srcOrd="0" destOrd="0" presId="urn:microsoft.com/office/officeart/2008/layout/CircularPictureCallout"/>
    <dgm:cxn modelId="{F9D1F7B3-621F-6E4A-8A37-C782203F303F}" type="presParOf" srcId="{2DC39DFA-3C3C-8D45-9092-816E4A57D160}" destId="{43F6F2EE-F895-7844-95E7-DC5FE8D7398E}" srcOrd="0" destOrd="0" presId="urn:microsoft.com/office/officeart/2008/layout/CircularPictureCallout"/>
    <dgm:cxn modelId="{D2CE77A3-7B25-D544-8F57-70178EAE2C6B}" type="presParOf" srcId="{43F6F2EE-F895-7844-95E7-DC5FE8D7398E}" destId="{7821A288-9E27-894D-BE07-C0CBF415A31D}" srcOrd="0" destOrd="0" presId="urn:microsoft.com/office/officeart/2008/layout/CircularPictureCallout"/>
    <dgm:cxn modelId="{05016DA8-1614-0846-BC6E-733331E8BAAC}" type="presParOf" srcId="{2DC39DFA-3C3C-8D45-9092-816E4A57D160}" destId="{F0768482-9899-CA4D-A9A3-2885F2E0323E}" srcOrd="1" destOrd="0" presId="urn:microsoft.com/office/officeart/2008/layout/CircularPictureCallout"/>
    <dgm:cxn modelId="{7CC1A9AF-8D57-B747-9ACC-E2080F22DBBA}" type="presParOf" srcId="{2DC39DFA-3C3C-8D45-9092-816E4A57D160}" destId="{1C68059E-0D19-4948-B8F0-FDF2D673BA85}" srcOrd="2" destOrd="0" presId="urn:microsoft.com/office/officeart/2008/layout/CircularPictureCallout"/>
    <dgm:cxn modelId="{CA1F101D-F2FA-4442-BC66-A01DC1A9F1A0}" type="presParOf" srcId="{1C68059E-0D19-4948-B8F0-FDF2D673BA85}" destId="{D88C23CD-126A-8D4D-A901-D59921F8387F}" srcOrd="0" destOrd="0" presId="urn:microsoft.com/office/officeart/2008/layout/CircularPictureCallout"/>
    <dgm:cxn modelId="{CF8AD79E-D600-4243-A61D-D3160C2125E9}" type="presParOf" srcId="{2DC39DFA-3C3C-8D45-9092-816E4A57D160}" destId="{660A1409-8641-9C42-9D5B-986BED6233F8}" srcOrd="3" destOrd="0" presId="urn:microsoft.com/office/officeart/2008/layout/CircularPictureCallout"/>
    <dgm:cxn modelId="{AE690C83-E8E4-E24A-8558-006C0452110C}" type="presParOf" srcId="{2DC39DFA-3C3C-8D45-9092-816E4A57D160}" destId="{6AEB5CAD-5ED6-2B4F-B0E8-32F74936FF81}" srcOrd="4" destOrd="0" presId="urn:microsoft.com/office/officeart/2008/layout/CircularPictureCallout"/>
    <dgm:cxn modelId="{44E40082-E670-1347-BA40-45A65EC0F38B}" type="presParOf" srcId="{6AEB5CAD-5ED6-2B4F-B0E8-32F74936FF81}" destId="{729BB04B-C765-934A-A25A-3C8F99F5FE71}" srcOrd="0" destOrd="0" presId="urn:microsoft.com/office/officeart/2008/layout/CircularPictureCallout"/>
    <dgm:cxn modelId="{E90963C4-CC5C-7C40-9BC2-D862721E833B}" type="presParOf" srcId="{2DC39DFA-3C3C-8D45-9092-816E4A57D160}" destId="{70C0BA1A-F12B-F246-8731-4348725B0905}" srcOrd="5" destOrd="0" presId="urn:microsoft.com/office/officeart/2008/layout/CircularPictureCallout"/>
    <dgm:cxn modelId="{93AC5A64-9DC7-6C4B-8160-4D20DFAF2434}" type="presParOf" srcId="{70C0BA1A-F12B-F246-8731-4348725B0905}" destId="{A93C4CD6-A2C0-384D-AD9B-D9E7DA4B8C03}" srcOrd="0" destOrd="0" presId="urn:microsoft.com/office/officeart/2008/layout/CircularPictureCallout"/>
    <dgm:cxn modelId="{B39AE78D-4934-2140-8B56-3961C3CB0B43}" type="presParOf" srcId="{2DC39DFA-3C3C-8D45-9092-816E4A57D160}" destId="{8F1D7E34-D92E-1C46-8BD9-F6B0F067A7F3}" srcOrd="6" destOrd="0" presId="urn:microsoft.com/office/officeart/2008/layout/CircularPictureCallout"/>
    <dgm:cxn modelId="{A3755AE1-CC39-3349-8B96-6AFFD06C2C4A}" type="presParOf" srcId="{2DC39DFA-3C3C-8D45-9092-816E4A57D160}" destId="{941FA226-C43C-6949-A25E-8F43BC8EABD8}" srcOrd="7" destOrd="0" presId="urn:microsoft.com/office/officeart/2008/layout/CircularPictureCallout"/>
    <dgm:cxn modelId="{25BEBA60-A2B4-9941-AEDB-EEC68CCE6E85}" type="presParOf" srcId="{941FA226-C43C-6949-A25E-8F43BC8EABD8}" destId="{E14D92A4-CF2E-3E4D-9C43-96C90F3D3258}" srcOrd="0" destOrd="0" presId="urn:microsoft.com/office/officeart/2008/layout/CircularPictureCallout"/>
    <dgm:cxn modelId="{4245CB14-0A79-2C4C-AFFF-0A68C53F74C0}" type="presParOf" srcId="{2DC39DFA-3C3C-8D45-9092-816E4A57D160}" destId="{575A921C-6254-6144-865B-4875E252A5DC}" srcOrd="8" destOrd="0" presId="urn:microsoft.com/office/officeart/2008/layout/CircularPictureCallout"/>
    <dgm:cxn modelId="{3677A3D3-278C-2546-9D93-FAF1C4FB7DCC}" type="presParOf" srcId="{575A921C-6254-6144-865B-4875E252A5DC}" destId="{F1CD682D-C604-C24F-95B4-21A5F82D0E58}" srcOrd="0" destOrd="0" presId="urn:microsoft.com/office/officeart/2008/layout/CircularPictureCallout"/>
    <dgm:cxn modelId="{C044ED0B-483A-2443-8264-4419D73A8C77}" type="presParOf" srcId="{2DC39DFA-3C3C-8D45-9092-816E4A57D160}" destId="{5DE8AF1F-C3EA-2347-876C-007DE4F56C3B}" srcOrd="9" destOrd="0" presId="urn:microsoft.com/office/officeart/2008/layout/CircularPictureCallout"/>
    <dgm:cxn modelId="{C68E7BBA-8EAE-0243-9248-B95B17352A2B}" type="presParOf" srcId="{2DC39DFA-3C3C-8D45-9092-816E4A57D160}" destId="{CF90300B-AF52-D44F-987B-A9B09A0E3B20}" srcOrd="10" destOrd="0" presId="urn:microsoft.com/office/officeart/2008/layout/CircularPictureCallout"/>
    <dgm:cxn modelId="{DEE2DAA8-4CD6-934C-BC5C-6B36EC58B21A}" type="presParOf" srcId="{CF90300B-AF52-D44F-987B-A9B09A0E3B20}" destId="{102A0E9F-C7B3-634D-A668-847755AADB0B}" srcOrd="0" destOrd="0" presId="urn:microsoft.com/office/officeart/2008/layout/CircularPictureCallout"/>
    <dgm:cxn modelId="{994B1C69-97B7-F84B-8BE0-D761DE56F8CE}" type="presParOf" srcId="{2DC39DFA-3C3C-8D45-9092-816E4A57D160}" destId="{A587D65E-1AED-494E-8CEE-0AB48DF1EDC6}" srcOrd="11" destOrd="0" presId="urn:microsoft.com/office/officeart/2008/layout/CircularPictureCallout"/>
    <dgm:cxn modelId="{CDA2BD4F-A583-4445-A39F-EAA0A62F8B58}" type="presParOf" srcId="{A587D65E-1AED-494E-8CEE-0AB48DF1EDC6}" destId="{5A8E510C-DEA6-524D-90DB-F35203F2901A}" srcOrd="0" destOrd="0" presId="urn:microsoft.com/office/officeart/2008/layout/CircularPictureCallout"/>
    <dgm:cxn modelId="{B47FD722-0D4B-0743-8427-65623875BC00}" type="presParOf" srcId="{2DC39DFA-3C3C-8D45-9092-816E4A57D160}" destId="{22AB7589-FE79-534A-AA65-40C3460F494C}" srcOrd="12" destOrd="0" presId="urn:microsoft.com/office/officeart/2008/layout/CircularPictureCallout"/>
    <dgm:cxn modelId="{1C141620-80FE-EF43-8C63-F3BDB7990FF2}" type="presParOf" srcId="{2DC39DFA-3C3C-8D45-9092-816E4A57D160}" destId="{18D8C4CB-D68D-854C-8909-03C537D01278}" srcOrd="13" destOrd="0" presId="urn:microsoft.com/office/officeart/2008/layout/CircularPictureCallout"/>
    <dgm:cxn modelId="{0599B1A8-2CE2-5447-8BB2-4DFA8709AF9C}" type="presParOf" srcId="{18D8C4CB-D68D-854C-8909-03C537D01278}" destId="{0A6B3E0C-C0E1-B346-BC6B-7194DA0E920C}" srcOrd="0" destOrd="0" presId="urn:microsoft.com/office/officeart/2008/layout/CircularPictureCallout"/>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93C6FAAE-2302-1F41-A3B7-AC31B73547F9}" type="doc">
      <dgm:prSet loTypeId="urn:microsoft.com/office/officeart/2008/layout/BubblePictureList" loCatId="" qsTypeId="urn:microsoft.com/office/officeart/2005/8/quickstyle/simple4" qsCatId="simple" csTypeId="urn:microsoft.com/office/officeart/2005/8/colors/accent1_2" csCatId="accent1" phldr="1"/>
      <dgm:spPr/>
      <dgm:t>
        <a:bodyPr/>
        <a:lstStyle/>
        <a:p>
          <a:endParaRPr lang="es-ES"/>
        </a:p>
      </dgm:t>
    </dgm:pt>
    <dgm:pt modelId="{C79FA56E-93FC-934C-A608-0FF427E01B49}">
      <dgm:prSet phldrT="[Texto]"/>
      <dgm:spPr/>
      <dgm:t>
        <a:bodyPr/>
        <a:lstStyle/>
        <a:p>
          <a:r>
            <a:rPr lang="es-ES" b="1" dirty="0" smtClean="0"/>
            <a:t>VIOLENCIA</a:t>
          </a:r>
          <a:endParaRPr lang="es-ES" b="1" dirty="0"/>
        </a:p>
      </dgm:t>
    </dgm:pt>
    <dgm:pt modelId="{44383A62-621E-8849-85A5-F54CDF1DD686}" type="parTrans" cxnId="{41E3B9F6-3FDE-E549-BD9D-EF88AB40F903}">
      <dgm:prSet/>
      <dgm:spPr/>
      <dgm:t>
        <a:bodyPr/>
        <a:lstStyle/>
        <a:p>
          <a:endParaRPr lang="es-ES"/>
        </a:p>
      </dgm:t>
    </dgm:pt>
    <dgm:pt modelId="{46E13A1C-563D-4A46-9B31-F03FB650A599}" type="sibTrans" cxnId="{41E3B9F6-3FDE-E549-BD9D-EF88AB40F903}">
      <dgm:prSet/>
      <dgm:spPr>
        <a:blipFill>
          <a:blip xmlns:r="http://schemas.openxmlformats.org/officeDocument/2006/relationships" r:embed="rId1">
            <a:extLst>
              <a:ext uri="{28A0092B-C50C-407E-A947-70E740481C1C}">
                <a14:useLocalDpi xmlns:a14="http://schemas.microsoft.com/office/drawing/2010/main" val="0"/>
              </a:ext>
            </a:extLst>
          </a:blip>
          <a:srcRect/>
          <a:stretch>
            <a:fillRect l="-15000" r="-15000"/>
          </a:stretch>
        </a:blipFill>
      </dgm:spPr>
      <dgm:t>
        <a:bodyPr/>
        <a:lstStyle/>
        <a:p>
          <a:endParaRPr lang="es-ES"/>
        </a:p>
      </dgm:t>
    </dgm:pt>
    <dgm:pt modelId="{4BDAD48A-BCF2-5547-BBAB-CDE807128ABF}">
      <dgm:prSet phldrT="[Texto]"/>
      <dgm:spPr/>
      <dgm:t>
        <a:bodyPr/>
        <a:lstStyle/>
        <a:p>
          <a:r>
            <a:rPr lang="es-ES" b="1" dirty="0" smtClean="0"/>
            <a:t>FOBIAS</a:t>
          </a:r>
          <a:endParaRPr lang="es-ES" b="1" dirty="0"/>
        </a:p>
      </dgm:t>
    </dgm:pt>
    <dgm:pt modelId="{9F559B7B-6343-1747-A0AF-A4B796BD657D}" type="parTrans" cxnId="{7D6E558B-E26D-7145-9EC3-ADF3D1B79AAB}">
      <dgm:prSet/>
      <dgm:spPr/>
      <dgm:t>
        <a:bodyPr/>
        <a:lstStyle/>
        <a:p>
          <a:endParaRPr lang="es-ES"/>
        </a:p>
      </dgm:t>
    </dgm:pt>
    <dgm:pt modelId="{5F9798DE-00FC-8D44-B05E-1E9486C25600}" type="sibTrans" cxnId="{7D6E558B-E26D-7145-9EC3-ADF3D1B79AAB}">
      <dgm:prSet/>
      <dgm:spPr>
        <a:blipFill>
          <a:blip xmlns:r="http://schemas.openxmlformats.org/officeDocument/2006/relationships" r:embed="rId2">
            <a:extLst>
              <a:ext uri="{28A0092B-C50C-407E-A947-70E740481C1C}">
                <a14:useLocalDpi xmlns:a14="http://schemas.microsoft.com/office/drawing/2010/main" val="0"/>
              </a:ext>
            </a:extLst>
          </a:blip>
          <a:srcRect/>
          <a:stretch>
            <a:fillRect l="-21000" r="-21000"/>
          </a:stretch>
        </a:blipFill>
      </dgm:spPr>
      <dgm:t>
        <a:bodyPr/>
        <a:lstStyle/>
        <a:p>
          <a:endParaRPr lang="es-ES"/>
        </a:p>
      </dgm:t>
    </dgm:pt>
    <dgm:pt modelId="{7A670769-99A3-634C-8308-995E678792A9}">
      <dgm:prSet phldrT="[Texto]"/>
      <dgm:spPr/>
      <dgm:t>
        <a:bodyPr/>
        <a:lstStyle/>
        <a:p>
          <a:r>
            <a:rPr lang="es-ES" b="1" dirty="0" smtClean="0"/>
            <a:t>DESAPEGO</a:t>
          </a:r>
          <a:endParaRPr lang="es-ES" b="1" dirty="0"/>
        </a:p>
      </dgm:t>
    </dgm:pt>
    <dgm:pt modelId="{BE8866F9-5855-8B44-89A8-0A1DBC4441B1}" type="parTrans" cxnId="{FF586788-D641-1746-BFF8-642F0991C641}">
      <dgm:prSet/>
      <dgm:spPr/>
      <dgm:t>
        <a:bodyPr/>
        <a:lstStyle/>
        <a:p>
          <a:endParaRPr lang="es-ES"/>
        </a:p>
      </dgm:t>
    </dgm:pt>
    <dgm:pt modelId="{3F342170-9EB9-3442-8206-3F81F433189C}" type="sibTrans" cxnId="{FF586788-D641-1746-BFF8-642F0991C641}">
      <dgm:prSet/>
      <dgm:spPr>
        <a:blipFill>
          <a:blip xmlns:r="http://schemas.openxmlformats.org/officeDocument/2006/relationships" r:embed="rId3">
            <a:extLst>
              <a:ext uri="{28A0092B-C50C-407E-A947-70E740481C1C}">
                <a14:useLocalDpi xmlns:a14="http://schemas.microsoft.com/office/drawing/2010/main" val="0"/>
              </a:ext>
            </a:extLst>
          </a:blip>
          <a:srcRect/>
          <a:stretch>
            <a:fillRect t="-16000" b="-16000"/>
          </a:stretch>
        </a:blipFill>
      </dgm:spPr>
      <dgm:t>
        <a:bodyPr/>
        <a:lstStyle/>
        <a:p>
          <a:endParaRPr lang="es-ES"/>
        </a:p>
      </dgm:t>
    </dgm:pt>
    <dgm:pt modelId="{C1B32AA0-D18B-4040-A9DE-F031620AF38B}">
      <dgm:prSet phldrT="[Texto]"/>
      <dgm:spPr/>
      <dgm:t>
        <a:bodyPr/>
        <a:lstStyle/>
        <a:p>
          <a:r>
            <a:rPr lang="es-ES" dirty="0" smtClean="0"/>
            <a:t>Sexual</a:t>
          </a:r>
          <a:endParaRPr lang="es-ES" dirty="0"/>
        </a:p>
      </dgm:t>
    </dgm:pt>
    <dgm:pt modelId="{AE21221D-092D-5B4C-88A5-DE5087FEF160}" type="parTrans" cxnId="{CE196931-F713-4445-998A-9EF678978FB8}">
      <dgm:prSet/>
      <dgm:spPr/>
      <dgm:t>
        <a:bodyPr/>
        <a:lstStyle/>
        <a:p>
          <a:endParaRPr lang="es-ES"/>
        </a:p>
      </dgm:t>
    </dgm:pt>
    <dgm:pt modelId="{9F7F93EF-2D61-3D42-B257-873E7DBA7A3F}" type="sibTrans" cxnId="{CE196931-F713-4445-998A-9EF678978FB8}">
      <dgm:prSet/>
      <dgm:spPr/>
      <dgm:t>
        <a:bodyPr/>
        <a:lstStyle/>
        <a:p>
          <a:endParaRPr lang="es-ES"/>
        </a:p>
      </dgm:t>
    </dgm:pt>
    <dgm:pt modelId="{FA8EBAC4-40FA-EB4B-A7C6-93B9114EDDDC}">
      <dgm:prSet phldrT="[Texto]"/>
      <dgm:spPr/>
      <dgm:t>
        <a:bodyPr/>
        <a:lstStyle/>
        <a:p>
          <a:r>
            <a:rPr lang="es-ES" dirty="0" smtClean="0"/>
            <a:t>Física</a:t>
          </a:r>
          <a:endParaRPr lang="es-ES" dirty="0"/>
        </a:p>
      </dgm:t>
    </dgm:pt>
    <dgm:pt modelId="{DF70FD19-21A7-B046-ACDB-3BF4B618EC72}" type="parTrans" cxnId="{A8B0F953-B780-A344-8CF9-355EBB26121E}">
      <dgm:prSet/>
      <dgm:spPr/>
      <dgm:t>
        <a:bodyPr/>
        <a:lstStyle/>
        <a:p>
          <a:endParaRPr lang="es-ES"/>
        </a:p>
      </dgm:t>
    </dgm:pt>
    <dgm:pt modelId="{BB647997-9B23-804C-B3B1-3D93F6D167DB}" type="sibTrans" cxnId="{A8B0F953-B780-A344-8CF9-355EBB26121E}">
      <dgm:prSet/>
      <dgm:spPr/>
      <dgm:t>
        <a:bodyPr/>
        <a:lstStyle/>
        <a:p>
          <a:endParaRPr lang="es-ES"/>
        </a:p>
      </dgm:t>
    </dgm:pt>
    <dgm:pt modelId="{02311B76-034A-4049-A159-36E1A7D28184}">
      <dgm:prSet phldrT="[Texto]"/>
      <dgm:spPr/>
      <dgm:t>
        <a:bodyPr/>
        <a:lstStyle/>
        <a:p>
          <a:r>
            <a:rPr lang="es-ES" dirty="0" smtClean="0"/>
            <a:t>Psíquica</a:t>
          </a:r>
          <a:endParaRPr lang="es-ES" dirty="0"/>
        </a:p>
      </dgm:t>
    </dgm:pt>
    <dgm:pt modelId="{853FB4BC-975A-8240-A6BA-5581F0DFEE9A}" type="parTrans" cxnId="{3FA97AE8-2D9C-5A40-A287-B26A5576CCE9}">
      <dgm:prSet/>
      <dgm:spPr/>
      <dgm:t>
        <a:bodyPr/>
        <a:lstStyle/>
        <a:p>
          <a:endParaRPr lang="es-ES"/>
        </a:p>
      </dgm:t>
    </dgm:pt>
    <dgm:pt modelId="{6FDB8674-C9D0-EC45-B260-DBBA98860A41}" type="sibTrans" cxnId="{3FA97AE8-2D9C-5A40-A287-B26A5576CCE9}">
      <dgm:prSet/>
      <dgm:spPr/>
      <dgm:t>
        <a:bodyPr/>
        <a:lstStyle/>
        <a:p>
          <a:endParaRPr lang="es-ES"/>
        </a:p>
      </dgm:t>
    </dgm:pt>
    <dgm:pt modelId="{45D6A356-ED72-8A43-81BB-41150C614D5A}">
      <dgm:prSet phldrT="[Texto]"/>
      <dgm:spPr/>
      <dgm:t>
        <a:bodyPr/>
        <a:lstStyle/>
        <a:p>
          <a:r>
            <a:rPr lang="es-ES" dirty="0" smtClean="0"/>
            <a:t>Resentimiento</a:t>
          </a:r>
          <a:endParaRPr lang="es-ES" dirty="0"/>
        </a:p>
      </dgm:t>
    </dgm:pt>
    <dgm:pt modelId="{94AF43B7-B7AA-FA49-A88A-2E0B3800A05C}" type="parTrans" cxnId="{0D4081AF-6E08-2C4A-9B38-99ECBD8C64AA}">
      <dgm:prSet/>
      <dgm:spPr/>
      <dgm:t>
        <a:bodyPr/>
        <a:lstStyle/>
        <a:p>
          <a:endParaRPr lang="es-ES"/>
        </a:p>
      </dgm:t>
    </dgm:pt>
    <dgm:pt modelId="{D3F3A40F-A2F7-C94B-97E4-9163EB824266}" type="sibTrans" cxnId="{0D4081AF-6E08-2C4A-9B38-99ECBD8C64AA}">
      <dgm:prSet/>
      <dgm:spPr/>
      <dgm:t>
        <a:bodyPr/>
        <a:lstStyle/>
        <a:p>
          <a:endParaRPr lang="es-ES"/>
        </a:p>
      </dgm:t>
    </dgm:pt>
    <dgm:pt modelId="{90BFCEC9-C9B1-B74B-89A4-368540B81EC0}">
      <dgm:prSet phldrT="[Texto]"/>
      <dgm:spPr/>
      <dgm:t>
        <a:bodyPr/>
        <a:lstStyle/>
        <a:p>
          <a:r>
            <a:rPr lang="es-ES" dirty="0" smtClean="0"/>
            <a:t>Rechazo</a:t>
          </a:r>
          <a:endParaRPr lang="es-ES" dirty="0"/>
        </a:p>
      </dgm:t>
    </dgm:pt>
    <dgm:pt modelId="{0C6D182D-DE7B-C648-A0E9-CD08CCE01730}" type="parTrans" cxnId="{0F2E5BFF-0231-634B-AC6A-3807BFEA9C5B}">
      <dgm:prSet/>
      <dgm:spPr/>
      <dgm:t>
        <a:bodyPr/>
        <a:lstStyle/>
        <a:p>
          <a:endParaRPr lang="es-ES"/>
        </a:p>
      </dgm:t>
    </dgm:pt>
    <dgm:pt modelId="{C95E4807-6A1F-5740-9715-9AE110E7B208}" type="sibTrans" cxnId="{0F2E5BFF-0231-634B-AC6A-3807BFEA9C5B}">
      <dgm:prSet/>
      <dgm:spPr/>
      <dgm:t>
        <a:bodyPr/>
        <a:lstStyle/>
        <a:p>
          <a:endParaRPr lang="es-ES"/>
        </a:p>
      </dgm:t>
    </dgm:pt>
    <dgm:pt modelId="{076EEC0E-4402-284F-9B89-5E03C02308B0}">
      <dgm:prSet phldrT="[Texto]"/>
      <dgm:spPr/>
      <dgm:t>
        <a:bodyPr/>
        <a:lstStyle/>
        <a:p>
          <a:r>
            <a:rPr lang="es-ES" dirty="0" smtClean="0"/>
            <a:t>Rivalidad</a:t>
          </a:r>
          <a:endParaRPr lang="es-ES" dirty="0"/>
        </a:p>
      </dgm:t>
    </dgm:pt>
    <dgm:pt modelId="{A4D0F00E-4D36-2242-B8C3-3715E412600D}" type="parTrans" cxnId="{367D2966-3191-774D-99F3-7C9C486F534B}">
      <dgm:prSet/>
      <dgm:spPr/>
      <dgm:t>
        <a:bodyPr/>
        <a:lstStyle/>
        <a:p>
          <a:endParaRPr lang="es-ES"/>
        </a:p>
      </dgm:t>
    </dgm:pt>
    <dgm:pt modelId="{8EFA8F48-8E3F-DD41-A6A7-160706FFD4B1}" type="sibTrans" cxnId="{367D2966-3191-774D-99F3-7C9C486F534B}">
      <dgm:prSet/>
      <dgm:spPr/>
      <dgm:t>
        <a:bodyPr/>
        <a:lstStyle/>
        <a:p>
          <a:endParaRPr lang="es-ES"/>
        </a:p>
      </dgm:t>
    </dgm:pt>
    <dgm:pt modelId="{5871BB2D-F471-D642-995E-F6FFF37BFCD9}">
      <dgm:prSet phldrT="[Texto]"/>
      <dgm:spPr/>
      <dgm:t>
        <a:bodyPr/>
        <a:lstStyle/>
        <a:p>
          <a:r>
            <a:rPr lang="es-ES" dirty="0" smtClean="0"/>
            <a:t>Ausencia</a:t>
          </a:r>
          <a:endParaRPr lang="es-ES" dirty="0"/>
        </a:p>
      </dgm:t>
    </dgm:pt>
    <dgm:pt modelId="{CD3CA710-630D-454F-99A6-026E140C6447}" type="parTrans" cxnId="{9DFA10D6-59D1-4E43-A8B0-C0F88EF20F27}">
      <dgm:prSet/>
      <dgm:spPr/>
      <dgm:t>
        <a:bodyPr/>
        <a:lstStyle/>
        <a:p>
          <a:endParaRPr lang="es-ES"/>
        </a:p>
      </dgm:t>
    </dgm:pt>
    <dgm:pt modelId="{0761140B-9327-AE47-8F27-192C026407EC}" type="sibTrans" cxnId="{9DFA10D6-59D1-4E43-A8B0-C0F88EF20F27}">
      <dgm:prSet/>
      <dgm:spPr/>
      <dgm:t>
        <a:bodyPr/>
        <a:lstStyle/>
        <a:p>
          <a:endParaRPr lang="es-ES"/>
        </a:p>
      </dgm:t>
    </dgm:pt>
    <dgm:pt modelId="{0FDB2A95-1E06-4449-9C6F-321876609A25}">
      <dgm:prSet phldrT="[Texto]"/>
      <dgm:spPr/>
      <dgm:t>
        <a:bodyPr/>
        <a:lstStyle/>
        <a:p>
          <a:r>
            <a:rPr lang="es-ES" dirty="0" smtClean="0"/>
            <a:t>Desamor</a:t>
          </a:r>
          <a:endParaRPr lang="es-ES" dirty="0"/>
        </a:p>
      </dgm:t>
    </dgm:pt>
    <dgm:pt modelId="{D2B9F1B6-655B-C24E-9802-B8B22D31876D}" type="parTrans" cxnId="{6C772272-0F85-3646-B103-9271D39889E5}">
      <dgm:prSet/>
      <dgm:spPr/>
      <dgm:t>
        <a:bodyPr/>
        <a:lstStyle/>
        <a:p>
          <a:endParaRPr lang="es-ES"/>
        </a:p>
      </dgm:t>
    </dgm:pt>
    <dgm:pt modelId="{CAAFA977-76E1-4C42-A4AB-C87AE512877A}" type="sibTrans" cxnId="{6C772272-0F85-3646-B103-9271D39889E5}">
      <dgm:prSet/>
      <dgm:spPr/>
      <dgm:t>
        <a:bodyPr/>
        <a:lstStyle/>
        <a:p>
          <a:endParaRPr lang="es-ES"/>
        </a:p>
      </dgm:t>
    </dgm:pt>
    <dgm:pt modelId="{2161C38C-CA0D-8343-A96A-0F8A803CD65C}">
      <dgm:prSet phldrT="[Texto]"/>
      <dgm:spPr/>
      <dgm:t>
        <a:bodyPr/>
        <a:lstStyle/>
        <a:p>
          <a:r>
            <a:rPr lang="es-ES" dirty="0" smtClean="0"/>
            <a:t>Indiferencia</a:t>
          </a:r>
          <a:endParaRPr lang="es-ES" dirty="0"/>
        </a:p>
      </dgm:t>
    </dgm:pt>
    <dgm:pt modelId="{9A12BBA4-72C9-884B-AB91-59AD718C6496}" type="parTrans" cxnId="{CB9D7B6D-DB73-124D-AD0D-1ABA907C9803}">
      <dgm:prSet/>
      <dgm:spPr/>
      <dgm:t>
        <a:bodyPr/>
        <a:lstStyle/>
        <a:p>
          <a:endParaRPr lang="es-ES"/>
        </a:p>
      </dgm:t>
    </dgm:pt>
    <dgm:pt modelId="{8519848D-489D-0341-A880-1DFDADFDF308}" type="sibTrans" cxnId="{CB9D7B6D-DB73-124D-AD0D-1ABA907C9803}">
      <dgm:prSet/>
      <dgm:spPr/>
      <dgm:t>
        <a:bodyPr/>
        <a:lstStyle/>
        <a:p>
          <a:endParaRPr lang="es-ES"/>
        </a:p>
      </dgm:t>
    </dgm:pt>
    <dgm:pt modelId="{95A6BA17-58B2-C64C-BD5C-8AB430424BB2}">
      <dgm:prSet phldrT="[Texto]"/>
      <dgm:spPr/>
      <dgm:t>
        <a:bodyPr/>
        <a:lstStyle/>
        <a:p>
          <a:r>
            <a:rPr lang="es-ES" b="1" dirty="0" smtClean="0"/>
            <a:t>COMPLEJOS</a:t>
          </a:r>
          <a:endParaRPr lang="es-ES" b="1" dirty="0"/>
        </a:p>
      </dgm:t>
    </dgm:pt>
    <dgm:pt modelId="{14B8220F-742D-2445-A3CF-B0BD88DEBA00}" type="parTrans" cxnId="{C708B4C9-829A-9343-8248-D718F93A6558}">
      <dgm:prSet/>
      <dgm:spPr/>
      <dgm:t>
        <a:bodyPr/>
        <a:lstStyle/>
        <a:p>
          <a:endParaRPr lang="es-ES"/>
        </a:p>
      </dgm:t>
    </dgm:pt>
    <dgm:pt modelId="{252F83F0-C1EC-F244-8230-147AEB544536}" type="sibTrans" cxnId="{C708B4C9-829A-9343-8248-D718F93A6558}">
      <dgm:prSet/>
      <dgm:spPr>
        <a:blipFill>
          <a:blip xmlns:r="http://schemas.openxmlformats.org/officeDocument/2006/relationships" r:embed="rId4">
            <a:extLst>
              <a:ext uri="{28A0092B-C50C-407E-A947-70E740481C1C}">
                <a14:useLocalDpi xmlns:a14="http://schemas.microsoft.com/office/drawing/2010/main" val="0"/>
              </a:ext>
            </a:extLst>
          </a:blip>
          <a:srcRect/>
          <a:stretch>
            <a:fillRect t="-7000" b="-7000"/>
          </a:stretch>
        </a:blipFill>
      </dgm:spPr>
      <dgm:t>
        <a:bodyPr/>
        <a:lstStyle/>
        <a:p>
          <a:endParaRPr lang="es-ES"/>
        </a:p>
      </dgm:t>
    </dgm:pt>
    <dgm:pt modelId="{5CF51425-1175-1F41-8DD1-6B88366C0DE3}">
      <dgm:prSet phldrT="[Texto]"/>
      <dgm:spPr/>
      <dgm:t>
        <a:bodyPr/>
        <a:lstStyle/>
        <a:p>
          <a:r>
            <a:rPr lang="es-ES" dirty="0" smtClean="0"/>
            <a:t>Comparación</a:t>
          </a:r>
          <a:endParaRPr lang="es-ES" dirty="0"/>
        </a:p>
      </dgm:t>
    </dgm:pt>
    <dgm:pt modelId="{01CE8E39-1C1A-E844-B4CC-1E9F189BFC39}" type="parTrans" cxnId="{B0BCF993-605D-F346-BB9D-507B49CF0D61}">
      <dgm:prSet/>
      <dgm:spPr/>
      <dgm:t>
        <a:bodyPr/>
        <a:lstStyle/>
        <a:p>
          <a:endParaRPr lang="es-ES"/>
        </a:p>
      </dgm:t>
    </dgm:pt>
    <dgm:pt modelId="{FDDC19F5-30AC-8F43-9E99-FEB6947F8BF1}" type="sibTrans" cxnId="{B0BCF993-605D-F346-BB9D-507B49CF0D61}">
      <dgm:prSet/>
      <dgm:spPr/>
      <dgm:t>
        <a:bodyPr/>
        <a:lstStyle/>
        <a:p>
          <a:endParaRPr lang="es-ES"/>
        </a:p>
      </dgm:t>
    </dgm:pt>
    <dgm:pt modelId="{BF49E302-A6E4-C641-81F7-C0065701FDE7}">
      <dgm:prSet phldrT="[Texto]"/>
      <dgm:spPr/>
      <dgm:t>
        <a:bodyPr/>
        <a:lstStyle/>
        <a:p>
          <a:r>
            <a:rPr lang="es-ES" dirty="0" smtClean="0"/>
            <a:t>Narcisismo</a:t>
          </a:r>
          <a:endParaRPr lang="es-ES" dirty="0"/>
        </a:p>
      </dgm:t>
    </dgm:pt>
    <dgm:pt modelId="{795E6A56-52DC-FA41-BB90-87B858208F1B}" type="parTrans" cxnId="{17333770-6FAB-E84D-B784-EB42D2A4F7F3}">
      <dgm:prSet/>
      <dgm:spPr/>
      <dgm:t>
        <a:bodyPr/>
        <a:lstStyle/>
        <a:p>
          <a:endParaRPr lang="es-ES"/>
        </a:p>
      </dgm:t>
    </dgm:pt>
    <dgm:pt modelId="{84E6E789-B51C-EE45-BC48-886CB82CC969}" type="sibTrans" cxnId="{17333770-6FAB-E84D-B784-EB42D2A4F7F3}">
      <dgm:prSet/>
      <dgm:spPr/>
      <dgm:t>
        <a:bodyPr/>
        <a:lstStyle/>
        <a:p>
          <a:endParaRPr lang="es-ES"/>
        </a:p>
      </dgm:t>
    </dgm:pt>
    <dgm:pt modelId="{3E25C76F-7CFF-6949-A12F-531DA8677AFC}">
      <dgm:prSet phldrT="[Texto]"/>
      <dgm:spPr/>
      <dgm:t>
        <a:bodyPr/>
        <a:lstStyle/>
        <a:p>
          <a:r>
            <a:rPr lang="es-ES" dirty="0" smtClean="0"/>
            <a:t>Inferioridad</a:t>
          </a:r>
          <a:endParaRPr lang="es-ES" dirty="0"/>
        </a:p>
      </dgm:t>
    </dgm:pt>
    <dgm:pt modelId="{217FF22E-170A-C142-87ED-94DDB9D9E0C7}" type="parTrans" cxnId="{5B4E3EAF-569D-8746-BA0D-615E521D693A}">
      <dgm:prSet/>
      <dgm:spPr/>
      <dgm:t>
        <a:bodyPr/>
        <a:lstStyle/>
        <a:p>
          <a:endParaRPr lang="es-ES"/>
        </a:p>
      </dgm:t>
    </dgm:pt>
    <dgm:pt modelId="{2E569E78-0B99-3640-817A-A0C084277423}" type="sibTrans" cxnId="{5B4E3EAF-569D-8746-BA0D-615E521D693A}">
      <dgm:prSet/>
      <dgm:spPr/>
      <dgm:t>
        <a:bodyPr/>
        <a:lstStyle/>
        <a:p>
          <a:endParaRPr lang="es-ES"/>
        </a:p>
      </dgm:t>
    </dgm:pt>
    <dgm:pt modelId="{ACCC3835-D21A-E546-AA17-BF33CF1A33B1}" type="pres">
      <dgm:prSet presAssocID="{93C6FAAE-2302-1F41-A3B7-AC31B73547F9}" presName="Name0" presStyleCnt="0">
        <dgm:presLayoutVars>
          <dgm:chMax val="8"/>
          <dgm:chPref val="8"/>
          <dgm:dir/>
        </dgm:presLayoutVars>
      </dgm:prSet>
      <dgm:spPr/>
      <dgm:t>
        <a:bodyPr/>
        <a:lstStyle/>
        <a:p>
          <a:endParaRPr lang="es-ES"/>
        </a:p>
      </dgm:t>
    </dgm:pt>
    <dgm:pt modelId="{5EC218D7-6E1B-C048-ACA1-302910AED1FE}" type="pres">
      <dgm:prSet presAssocID="{C79FA56E-93FC-934C-A608-0FF427E01B49}" presName="parent_text_1" presStyleLbl="revTx" presStyleIdx="0" presStyleCnt="4">
        <dgm:presLayoutVars>
          <dgm:chMax val="0"/>
          <dgm:chPref val="0"/>
          <dgm:bulletEnabled val="1"/>
        </dgm:presLayoutVars>
      </dgm:prSet>
      <dgm:spPr/>
      <dgm:t>
        <a:bodyPr/>
        <a:lstStyle/>
        <a:p>
          <a:endParaRPr lang="es-ES"/>
        </a:p>
      </dgm:t>
    </dgm:pt>
    <dgm:pt modelId="{7F5B95B8-546F-1246-91D8-F9DEDC3C9AAD}" type="pres">
      <dgm:prSet presAssocID="{C79FA56E-93FC-934C-A608-0FF427E01B49}" presName="image_accent_1" presStyleCnt="0"/>
      <dgm:spPr/>
    </dgm:pt>
    <dgm:pt modelId="{832ABB3B-360F-7A49-B90C-A305C9C1C9A6}" type="pres">
      <dgm:prSet presAssocID="{C79FA56E-93FC-934C-A608-0FF427E01B49}" presName="imageAccentRepeatNode" presStyleLbl="alignNode1" presStyleIdx="0" presStyleCnt="8"/>
      <dgm:spPr/>
    </dgm:pt>
    <dgm:pt modelId="{23A95655-4D61-3B4D-A787-5809301FFF92}" type="pres">
      <dgm:prSet presAssocID="{C79FA56E-93FC-934C-A608-0FF427E01B49}" presName="accent_1" presStyleLbl="alignNode1" presStyleIdx="1" presStyleCnt="8"/>
      <dgm:spPr/>
    </dgm:pt>
    <dgm:pt modelId="{80332C5A-B191-4142-9519-592415A9BD13}" type="pres">
      <dgm:prSet presAssocID="{46E13A1C-563D-4A46-9B31-F03FB650A599}" presName="image_1" presStyleCnt="0"/>
      <dgm:spPr/>
    </dgm:pt>
    <dgm:pt modelId="{FF7F3C6D-B635-FF4D-A093-82F2D8BC5F1E}" type="pres">
      <dgm:prSet presAssocID="{46E13A1C-563D-4A46-9B31-F03FB650A599}" presName="imageRepeatNode" presStyleLbl="fgImgPlace1" presStyleIdx="0" presStyleCnt="4"/>
      <dgm:spPr/>
      <dgm:t>
        <a:bodyPr/>
        <a:lstStyle/>
        <a:p>
          <a:endParaRPr lang="es-ES"/>
        </a:p>
      </dgm:t>
    </dgm:pt>
    <dgm:pt modelId="{ECEF46AE-A814-5642-A57D-CEE0947C3F74}" type="pres">
      <dgm:prSet presAssocID="{4BDAD48A-BCF2-5547-BBAB-CDE807128ABF}" presName="parent_text_2" presStyleLbl="revTx" presStyleIdx="1" presStyleCnt="4">
        <dgm:presLayoutVars>
          <dgm:chMax val="0"/>
          <dgm:chPref val="0"/>
          <dgm:bulletEnabled val="1"/>
        </dgm:presLayoutVars>
      </dgm:prSet>
      <dgm:spPr/>
      <dgm:t>
        <a:bodyPr/>
        <a:lstStyle/>
        <a:p>
          <a:endParaRPr lang="es-ES"/>
        </a:p>
      </dgm:t>
    </dgm:pt>
    <dgm:pt modelId="{CFAA2754-93A3-8047-BAAC-46521560A327}" type="pres">
      <dgm:prSet presAssocID="{4BDAD48A-BCF2-5547-BBAB-CDE807128ABF}" presName="image_accent_2" presStyleCnt="0"/>
      <dgm:spPr/>
    </dgm:pt>
    <dgm:pt modelId="{7AF1A0C3-C6B1-4545-931C-E22722E01D7A}" type="pres">
      <dgm:prSet presAssocID="{4BDAD48A-BCF2-5547-BBAB-CDE807128ABF}" presName="imageAccentRepeatNode" presStyleLbl="alignNode1" presStyleIdx="2" presStyleCnt="8"/>
      <dgm:spPr/>
    </dgm:pt>
    <dgm:pt modelId="{A229834C-032B-6E45-B921-2E61FB67720A}" type="pres">
      <dgm:prSet presAssocID="{5F9798DE-00FC-8D44-B05E-1E9486C25600}" presName="image_2" presStyleCnt="0"/>
      <dgm:spPr/>
    </dgm:pt>
    <dgm:pt modelId="{FEF2D4DC-1EFD-DC4D-9D96-12BE22B8AB97}" type="pres">
      <dgm:prSet presAssocID="{5F9798DE-00FC-8D44-B05E-1E9486C25600}" presName="imageRepeatNode" presStyleLbl="fgImgPlace1" presStyleIdx="1" presStyleCnt="4"/>
      <dgm:spPr/>
      <dgm:t>
        <a:bodyPr/>
        <a:lstStyle/>
        <a:p>
          <a:endParaRPr lang="es-ES"/>
        </a:p>
      </dgm:t>
    </dgm:pt>
    <dgm:pt modelId="{4976D437-A3D6-5944-B768-0C72394311A7}" type="pres">
      <dgm:prSet presAssocID="{7A670769-99A3-634C-8308-995E678792A9}" presName="image_accent_3" presStyleCnt="0"/>
      <dgm:spPr/>
    </dgm:pt>
    <dgm:pt modelId="{E3511169-0B44-4F4E-85F0-63146A585352}" type="pres">
      <dgm:prSet presAssocID="{7A670769-99A3-634C-8308-995E678792A9}" presName="imageAccentRepeatNode" presStyleLbl="alignNode1" presStyleIdx="3" presStyleCnt="8"/>
      <dgm:spPr/>
    </dgm:pt>
    <dgm:pt modelId="{3429F618-B958-FA42-9390-0B26F1556090}" type="pres">
      <dgm:prSet presAssocID="{7A670769-99A3-634C-8308-995E678792A9}" presName="parent_text_3" presStyleLbl="revTx" presStyleIdx="2" presStyleCnt="4">
        <dgm:presLayoutVars>
          <dgm:chMax val="0"/>
          <dgm:chPref val="0"/>
          <dgm:bulletEnabled val="1"/>
        </dgm:presLayoutVars>
      </dgm:prSet>
      <dgm:spPr/>
      <dgm:t>
        <a:bodyPr/>
        <a:lstStyle/>
        <a:p>
          <a:endParaRPr lang="es-ES"/>
        </a:p>
      </dgm:t>
    </dgm:pt>
    <dgm:pt modelId="{F68B7D76-4B86-7743-9305-26E984B8C703}" type="pres">
      <dgm:prSet presAssocID="{7A670769-99A3-634C-8308-995E678792A9}" presName="accent_2" presStyleLbl="alignNode1" presStyleIdx="4" presStyleCnt="8"/>
      <dgm:spPr/>
    </dgm:pt>
    <dgm:pt modelId="{563DCAA7-4EA0-A442-BFB8-F27430468D46}" type="pres">
      <dgm:prSet presAssocID="{7A670769-99A3-634C-8308-995E678792A9}" presName="accent_3" presStyleLbl="alignNode1" presStyleIdx="5" presStyleCnt="8"/>
      <dgm:spPr/>
    </dgm:pt>
    <dgm:pt modelId="{F8DEB0A9-7FAF-1C42-A6EF-DD2A6F930918}" type="pres">
      <dgm:prSet presAssocID="{3F342170-9EB9-3442-8206-3F81F433189C}" presName="image_3" presStyleCnt="0"/>
      <dgm:spPr/>
    </dgm:pt>
    <dgm:pt modelId="{4CEBD489-17C5-274F-AB3E-2CFBD1FED2A2}" type="pres">
      <dgm:prSet presAssocID="{3F342170-9EB9-3442-8206-3F81F433189C}" presName="imageRepeatNode" presStyleLbl="fgImgPlace1" presStyleIdx="2" presStyleCnt="4"/>
      <dgm:spPr/>
      <dgm:t>
        <a:bodyPr/>
        <a:lstStyle/>
        <a:p>
          <a:endParaRPr lang="es-ES"/>
        </a:p>
      </dgm:t>
    </dgm:pt>
    <dgm:pt modelId="{80261D19-4103-174B-8414-F3BF29650490}" type="pres">
      <dgm:prSet presAssocID="{95A6BA17-58B2-C64C-BD5C-8AB430424BB2}" presName="image_accent_4" presStyleCnt="0"/>
      <dgm:spPr/>
    </dgm:pt>
    <dgm:pt modelId="{4DBA093E-0EE7-7C42-AC44-726B92F81F1B}" type="pres">
      <dgm:prSet presAssocID="{95A6BA17-58B2-C64C-BD5C-8AB430424BB2}" presName="imageAccentRepeatNode" presStyleLbl="alignNode1" presStyleIdx="6" presStyleCnt="8"/>
      <dgm:spPr/>
    </dgm:pt>
    <dgm:pt modelId="{5C8F9D7D-5A53-EA44-882C-89F3BCE0E275}" type="pres">
      <dgm:prSet presAssocID="{95A6BA17-58B2-C64C-BD5C-8AB430424BB2}" presName="parent_text_4" presStyleLbl="revTx" presStyleIdx="3" presStyleCnt="4">
        <dgm:presLayoutVars>
          <dgm:chMax val="0"/>
          <dgm:chPref val="0"/>
          <dgm:bulletEnabled val="1"/>
        </dgm:presLayoutVars>
      </dgm:prSet>
      <dgm:spPr/>
      <dgm:t>
        <a:bodyPr/>
        <a:lstStyle/>
        <a:p>
          <a:endParaRPr lang="es-ES"/>
        </a:p>
      </dgm:t>
    </dgm:pt>
    <dgm:pt modelId="{12B9F0ED-A637-5B43-9413-D17193A085D4}" type="pres">
      <dgm:prSet presAssocID="{95A6BA17-58B2-C64C-BD5C-8AB430424BB2}" presName="accent_4" presStyleLbl="alignNode1" presStyleIdx="7" presStyleCnt="8"/>
      <dgm:spPr/>
    </dgm:pt>
    <dgm:pt modelId="{5CE16A75-10CB-6140-A680-C868061D5F85}" type="pres">
      <dgm:prSet presAssocID="{252F83F0-C1EC-F244-8230-147AEB544536}" presName="image_4" presStyleCnt="0"/>
      <dgm:spPr/>
    </dgm:pt>
    <dgm:pt modelId="{CD797BE8-2CF1-674F-A6A1-52440BD67FF5}" type="pres">
      <dgm:prSet presAssocID="{252F83F0-C1EC-F244-8230-147AEB544536}" presName="imageRepeatNode" presStyleLbl="fgImgPlace1" presStyleIdx="3" presStyleCnt="4"/>
      <dgm:spPr/>
      <dgm:t>
        <a:bodyPr/>
        <a:lstStyle/>
        <a:p>
          <a:endParaRPr lang="es-ES"/>
        </a:p>
      </dgm:t>
    </dgm:pt>
  </dgm:ptLst>
  <dgm:cxnLst>
    <dgm:cxn modelId="{367D2966-3191-774D-99F3-7C9C486F534B}" srcId="{4BDAD48A-BCF2-5547-BBAB-CDE807128ABF}" destId="{076EEC0E-4402-284F-9B89-5E03C02308B0}" srcOrd="2" destOrd="0" parTransId="{A4D0F00E-4D36-2242-B8C3-3715E412600D}" sibTransId="{8EFA8F48-8E3F-DD41-A6A7-160706FFD4B1}"/>
    <dgm:cxn modelId="{35A63624-E8A0-614C-AC36-A15365D9400B}" type="presOf" srcId="{0C6D182D-DE7B-C648-A0E9-CD08CCE01730}" destId="{ECEF46AE-A814-5642-A57D-CEE0947C3F74}" srcOrd="0" destOrd="4" presId="urn:microsoft.com/office/officeart/2008/layout/BubblePictureList"/>
    <dgm:cxn modelId="{6CBBC819-68DD-AF4A-94BF-3F7CB71BA2FC}" type="presOf" srcId="{0FDB2A95-1E06-4449-9C6F-321876609A25}" destId="{3429F618-B958-FA42-9390-0B26F1556090}" srcOrd="0" destOrd="5" presId="urn:microsoft.com/office/officeart/2008/layout/BubblePictureList"/>
    <dgm:cxn modelId="{73686327-F811-6F40-8EBA-0F5691AB47CE}" type="presOf" srcId="{45D6A356-ED72-8A43-81BB-41150C614D5A}" destId="{ECEF46AE-A814-5642-A57D-CEE0947C3F74}" srcOrd="0" destOrd="2" presId="urn:microsoft.com/office/officeart/2008/layout/BubblePictureList"/>
    <dgm:cxn modelId="{98B4253D-BAD6-2543-863D-E8AC3DBB65D7}" type="presOf" srcId="{076EEC0E-4402-284F-9B89-5E03C02308B0}" destId="{ECEF46AE-A814-5642-A57D-CEE0947C3F74}" srcOrd="0" destOrd="8" presId="urn:microsoft.com/office/officeart/2008/layout/BubblePictureList"/>
    <dgm:cxn modelId="{CB9D7B6D-DB73-124D-AD0D-1ABA907C9803}" srcId="{7A670769-99A3-634C-8308-995E678792A9}" destId="{2161C38C-CA0D-8343-A96A-0F8A803CD65C}" srcOrd="2" destOrd="0" parTransId="{9A12BBA4-72C9-884B-AB91-59AD718C6496}" sibTransId="{8519848D-489D-0341-A880-1DFDADFDF308}"/>
    <dgm:cxn modelId="{727665ED-25B4-F345-8FAC-ADCDA774643F}" type="presOf" srcId="{0761140B-9327-AE47-8F27-192C026407EC}" destId="{3429F618-B958-FA42-9390-0B26F1556090}" srcOrd="0" destOrd="3" presId="urn:microsoft.com/office/officeart/2008/layout/BubblePictureList"/>
    <dgm:cxn modelId="{9A784B6B-A794-3B46-A847-630C3069CE87}" type="presOf" srcId="{795E6A56-52DC-FA41-BB90-87B858208F1B}" destId="{5C8F9D7D-5A53-EA44-882C-89F3BCE0E275}" srcOrd="0" destOrd="4" presId="urn:microsoft.com/office/officeart/2008/layout/BubblePictureList"/>
    <dgm:cxn modelId="{3FA97AE8-2D9C-5A40-A287-B26A5576CCE9}" srcId="{C79FA56E-93FC-934C-A608-0FF427E01B49}" destId="{02311B76-034A-4049-A159-36E1A7D28184}" srcOrd="2" destOrd="0" parTransId="{853FB4BC-975A-8240-A6BA-5581F0DFEE9A}" sibTransId="{6FDB8674-C9D0-EC45-B260-DBBA98860A41}"/>
    <dgm:cxn modelId="{F9077D1A-1E47-0846-95C3-0F944182D1F2}" type="presOf" srcId="{CAAFA977-76E1-4C42-A4AB-C87AE512877A}" destId="{3429F618-B958-FA42-9390-0B26F1556090}" srcOrd="0" destOrd="6" presId="urn:microsoft.com/office/officeart/2008/layout/BubblePictureList"/>
    <dgm:cxn modelId="{8EF3B4D4-5A69-E04F-B7A4-36BEE6A1CE16}" type="presOf" srcId="{217FF22E-170A-C142-87ED-94DDB9D9E0C7}" destId="{5C8F9D7D-5A53-EA44-882C-89F3BCE0E275}" srcOrd="0" destOrd="7" presId="urn:microsoft.com/office/officeart/2008/layout/BubblePictureList"/>
    <dgm:cxn modelId="{AF9A008E-E7F1-874D-9142-7052CB3D13AB}" type="presOf" srcId="{02311B76-034A-4049-A159-36E1A7D28184}" destId="{5EC218D7-6E1B-C048-ACA1-302910AED1FE}" srcOrd="0" destOrd="8" presId="urn:microsoft.com/office/officeart/2008/layout/BubblePictureList"/>
    <dgm:cxn modelId="{A8B0F953-B780-A344-8CF9-355EBB26121E}" srcId="{C79FA56E-93FC-934C-A608-0FF427E01B49}" destId="{FA8EBAC4-40FA-EB4B-A7C6-93B9114EDDDC}" srcOrd="1" destOrd="0" parTransId="{DF70FD19-21A7-B046-ACDB-3BF4B618EC72}" sibTransId="{BB647997-9B23-804C-B3B1-3D93F6D167DB}"/>
    <dgm:cxn modelId="{4BAF7C3D-DC97-BC47-A954-5E686DDDF833}" type="presOf" srcId="{CD3CA710-630D-454F-99A6-026E140C6447}" destId="{3429F618-B958-FA42-9390-0B26F1556090}" srcOrd="0" destOrd="1" presId="urn:microsoft.com/office/officeart/2008/layout/BubblePictureList"/>
    <dgm:cxn modelId="{D6AC3EF0-611A-1344-8813-8F4404DCE8AA}" type="presOf" srcId="{84E6E789-B51C-EE45-BC48-886CB82CC969}" destId="{5C8F9D7D-5A53-EA44-882C-89F3BCE0E275}" srcOrd="0" destOrd="6" presId="urn:microsoft.com/office/officeart/2008/layout/BubblePictureList"/>
    <dgm:cxn modelId="{B503E314-A381-C943-9B36-E7D06C1ED50C}" type="presOf" srcId="{853FB4BC-975A-8240-A6BA-5581F0DFEE9A}" destId="{5EC218D7-6E1B-C048-ACA1-302910AED1FE}" srcOrd="0" destOrd="7" presId="urn:microsoft.com/office/officeart/2008/layout/BubblePictureList"/>
    <dgm:cxn modelId="{879D8FF7-B2CA-BE4E-96D0-F7C289E23A8A}" type="presOf" srcId="{2161C38C-CA0D-8343-A96A-0F8A803CD65C}" destId="{3429F618-B958-FA42-9390-0B26F1556090}" srcOrd="0" destOrd="8" presId="urn:microsoft.com/office/officeart/2008/layout/BubblePictureList"/>
    <dgm:cxn modelId="{C708B4C9-829A-9343-8248-D718F93A6558}" srcId="{93C6FAAE-2302-1F41-A3B7-AC31B73547F9}" destId="{95A6BA17-58B2-C64C-BD5C-8AB430424BB2}" srcOrd="3" destOrd="0" parTransId="{14B8220F-742D-2445-A3CF-B0BD88DEBA00}" sibTransId="{252F83F0-C1EC-F244-8230-147AEB544536}"/>
    <dgm:cxn modelId="{E1AE435D-F938-944F-A7E5-D29EA9186578}" type="presOf" srcId="{01CE8E39-1C1A-E844-B4CC-1E9F189BFC39}" destId="{5C8F9D7D-5A53-EA44-882C-89F3BCE0E275}" srcOrd="0" destOrd="1" presId="urn:microsoft.com/office/officeart/2008/layout/BubblePictureList"/>
    <dgm:cxn modelId="{F351F33F-D100-2E42-A836-674DC551A95B}" type="presOf" srcId="{C95E4807-6A1F-5740-9715-9AE110E7B208}" destId="{ECEF46AE-A814-5642-A57D-CEE0947C3F74}" srcOrd="0" destOrd="6" presId="urn:microsoft.com/office/officeart/2008/layout/BubblePictureList"/>
    <dgm:cxn modelId="{87B27020-4C32-6244-9C5B-FD9691E8A355}" type="presOf" srcId="{AE21221D-092D-5B4C-88A5-DE5087FEF160}" destId="{5EC218D7-6E1B-C048-ACA1-302910AED1FE}" srcOrd="0" destOrd="1" presId="urn:microsoft.com/office/officeart/2008/layout/BubblePictureList"/>
    <dgm:cxn modelId="{CD665BB6-E9C0-7947-AEF2-A681C9DD4057}" type="presOf" srcId="{D2B9F1B6-655B-C24E-9802-B8B22D31876D}" destId="{3429F618-B958-FA42-9390-0B26F1556090}" srcOrd="0" destOrd="4" presId="urn:microsoft.com/office/officeart/2008/layout/BubblePictureList"/>
    <dgm:cxn modelId="{5B4E3EAF-569D-8746-BA0D-615E521D693A}" srcId="{95A6BA17-58B2-C64C-BD5C-8AB430424BB2}" destId="{3E25C76F-7CFF-6949-A12F-531DA8677AFC}" srcOrd="2" destOrd="0" parTransId="{217FF22E-170A-C142-87ED-94DDB9D9E0C7}" sibTransId="{2E569E78-0B99-3640-817A-A0C084277423}"/>
    <dgm:cxn modelId="{FF586788-D641-1746-BFF8-642F0991C641}" srcId="{93C6FAAE-2302-1F41-A3B7-AC31B73547F9}" destId="{7A670769-99A3-634C-8308-995E678792A9}" srcOrd="2" destOrd="0" parTransId="{BE8866F9-5855-8B44-89A8-0A1DBC4441B1}" sibTransId="{3F342170-9EB9-3442-8206-3F81F433189C}"/>
    <dgm:cxn modelId="{9B858B2B-8014-B241-9866-49602B1E04ED}" type="presOf" srcId="{C1B32AA0-D18B-4040-A9DE-F031620AF38B}" destId="{5EC218D7-6E1B-C048-ACA1-302910AED1FE}" srcOrd="0" destOrd="2" presId="urn:microsoft.com/office/officeart/2008/layout/BubblePictureList"/>
    <dgm:cxn modelId="{9DFA10D6-59D1-4E43-A8B0-C0F88EF20F27}" srcId="{7A670769-99A3-634C-8308-995E678792A9}" destId="{5871BB2D-F471-D642-995E-F6FFF37BFCD9}" srcOrd="0" destOrd="0" parTransId="{CD3CA710-630D-454F-99A6-026E140C6447}" sibTransId="{0761140B-9327-AE47-8F27-192C026407EC}"/>
    <dgm:cxn modelId="{293795F6-7336-EC49-960F-E61860B5C03D}" type="presOf" srcId="{DF70FD19-21A7-B046-ACDB-3BF4B618EC72}" destId="{5EC218D7-6E1B-C048-ACA1-302910AED1FE}" srcOrd="0" destOrd="4" presId="urn:microsoft.com/office/officeart/2008/layout/BubblePictureList"/>
    <dgm:cxn modelId="{FCB94267-C521-7848-ABFB-5639EC4BD084}" type="presOf" srcId="{4BDAD48A-BCF2-5547-BBAB-CDE807128ABF}" destId="{ECEF46AE-A814-5642-A57D-CEE0947C3F74}" srcOrd="0" destOrd="0" presId="urn:microsoft.com/office/officeart/2008/layout/BubblePictureList"/>
    <dgm:cxn modelId="{6D103930-B43A-124B-8AD4-15D4A37EBD12}" type="presOf" srcId="{46E13A1C-563D-4A46-9B31-F03FB650A599}" destId="{FF7F3C6D-B635-FF4D-A093-82F2D8BC5F1E}" srcOrd="0" destOrd="0" presId="urn:microsoft.com/office/officeart/2008/layout/BubblePictureList"/>
    <dgm:cxn modelId="{9FFEEE15-4F41-204B-9029-411AFB8D00B4}" type="presOf" srcId="{9F7F93EF-2D61-3D42-B257-873E7DBA7A3F}" destId="{5EC218D7-6E1B-C048-ACA1-302910AED1FE}" srcOrd="0" destOrd="3" presId="urn:microsoft.com/office/officeart/2008/layout/BubblePictureList"/>
    <dgm:cxn modelId="{4D8BD46E-CE6E-8841-A448-0971ECD37FD0}" type="presOf" srcId="{5F9798DE-00FC-8D44-B05E-1E9486C25600}" destId="{FEF2D4DC-1EFD-DC4D-9D96-12BE22B8AB97}" srcOrd="0" destOrd="0" presId="urn:microsoft.com/office/officeart/2008/layout/BubblePictureList"/>
    <dgm:cxn modelId="{9546E01C-7216-974D-8F39-5813BEE1BA35}" type="presOf" srcId="{93C6FAAE-2302-1F41-A3B7-AC31B73547F9}" destId="{ACCC3835-D21A-E546-AA17-BF33CF1A33B1}" srcOrd="0" destOrd="0" presId="urn:microsoft.com/office/officeart/2008/layout/BubblePictureList"/>
    <dgm:cxn modelId="{7A8F7562-059D-8642-B35A-98DA64E56A3B}" type="presOf" srcId="{A4D0F00E-4D36-2242-B8C3-3715E412600D}" destId="{ECEF46AE-A814-5642-A57D-CEE0947C3F74}" srcOrd="0" destOrd="7" presId="urn:microsoft.com/office/officeart/2008/layout/BubblePictureList"/>
    <dgm:cxn modelId="{7D6E558B-E26D-7145-9EC3-ADF3D1B79AAB}" srcId="{93C6FAAE-2302-1F41-A3B7-AC31B73547F9}" destId="{4BDAD48A-BCF2-5547-BBAB-CDE807128ABF}" srcOrd="1" destOrd="0" parTransId="{9F559B7B-6343-1747-A0AF-A4B796BD657D}" sibTransId="{5F9798DE-00FC-8D44-B05E-1E9486C25600}"/>
    <dgm:cxn modelId="{ABE9E78B-D93B-644B-BD9E-85EB6F615737}" type="presOf" srcId="{94AF43B7-B7AA-FA49-A88A-2E0B3800A05C}" destId="{ECEF46AE-A814-5642-A57D-CEE0947C3F74}" srcOrd="0" destOrd="1" presId="urn:microsoft.com/office/officeart/2008/layout/BubblePictureList"/>
    <dgm:cxn modelId="{CE196931-F713-4445-998A-9EF678978FB8}" srcId="{C79FA56E-93FC-934C-A608-0FF427E01B49}" destId="{C1B32AA0-D18B-4040-A9DE-F031620AF38B}" srcOrd="0" destOrd="0" parTransId="{AE21221D-092D-5B4C-88A5-DE5087FEF160}" sibTransId="{9F7F93EF-2D61-3D42-B257-873E7DBA7A3F}"/>
    <dgm:cxn modelId="{0B3EB199-94E2-2D4D-8A23-AFD4ECD65BEF}" type="presOf" srcId="{5CF51425-1175-1F41-8DD1-6B88366C0DE3}" destId="{5C8F9D7D-5A53-EA44-882C-89F3BCE0E275}" srcOrd="0" destOrd="2" presId="urn:microsoft.com/office/officeart/2008/layout/BubblePictureList"/>
    <dgm:cxn modelId="{32B54066-2EF7-C14C-ACCF-7C0ACE06D11C}" type="presOf" srcId="{D3F3A40F-A2F7-C94B-97E4-9163EB824266}" destId="{ECEF46AE-A814-5642-A57D-CEE0947C3F74}" srcOrd="0" destOrd="3" presId="urn:microsoft.com/office/officeart/2008/layout/BubblePictureList"/>
    <dgm:cxn modelId="{0F2E5BFF-0231-634B-AC6A-3807BFEA9C5B}" srcId="{4BDAD48A-BCF2-5547-BBAB-CDE807128ABF}" destId="{90BFCEC9-C9B1-B74B-89A4-368540B81EC0}" srcOrd="1" destOrd="0" parTransId="{0C6D182D-DE7B-C648-A0E9-CD08CCE01730}" sibTransId="{C95E4807-6A1F-5740-9715-9AE110E7B208}"/>
    <dgm:cxn modelId="{80B63339-1EC6-8749-B63A-3F92BCF7CDC6}" type="presOf" srcId="{95A6BA17-58B2-C64C-BD5C-8AB430424BB2}" destId="{5C8F9D7D-5A53-EA44-882C-89F3BCE0E275}" srcOrd="0" destOrd="0" presId="urn:microsoft.com/office/officeart/2008/layout/BubblePictureList"/>
    <dgm:cxn modelId="{EA024B6C-B857-B44A-872C-E279E26F1DEB}" type="presOf" srcId="{BB647997-9B23-804C-B3B1-3D93F6D167DB}" destId="{5EC218D7-6E1B-C048-ACA1-302910AED1FE}" srcOrd="0" destOrd="6" presId="urn:microsoft.com/office/officeart/2008/layout/BubblePictureList"/>
    <dgm:cxn modelId="{4BBB56E8-A98D-A943-9F44-86BF21BECE0C}" type="presOf" srcId="{3E25C76F-7CFF-6949-A12F-531DA8677AFC}" destId="{5C8F9D7D-5A53-EA44-882C-89F3BCE0E275}" srcOrd="0" destOrd="8" presId="urn:microsoft.com/office/officeart/2008/layout/BubblePictureList"/>
    <dgm:cxn modelId="{6C772272-0F85-3646-B103-9271D39889E5}" srcId="{7A670769-99A3-634C-8308-995E678792A9}" destId="{0FDB2A95-1E06-4449-9C6F-321876609A25}" srcOrd="1" destOrd="0" parTransId="{D2B9F1B6-655B-C24E-9802-B8B22D31876D}" sibTransId="{CAAFA977-76E1-4C42-A4AB-C87AE512877A}"/>
    <dgm:cxn modelId="{6F230141-58DD-4F48-BC62-46A71B918A2F}" type="presOf" srcId="{FA8EBAC4-40FA-EB4B-A7C6-93B9114EDDDC}" destId="{5EC218D7-6E1B-C048-ACA1-302910AED1FE}" srcOrd="0" destOrd="5" presId="urn:microsoft.com/office/officeart/2008/layout/BubblePictureList"/>
    <dgm:cxn modelId="{B5A63051-1CD2-534D-81F6-089BF3A119C5}" type="presOf" srcId="{252F83F0-C1EC-F244-8230-147AEB544536}" destId="{CD797BE8-2CF1-674F-A6A1-52440BD67FF5}" srcOrd="0" destOrd="0" presId="urn:microsoft.com/office/officeart/2008/layout/BubblePictureList"/>
    <dgm:cxn modelId="{0D4081AF-6E08-2C4A-9B38-99ECBD8C64AA}" srcId="{4BDAD48A-BCF2-5547-BBAB-CDE807128ABF}" destId="{45D6A356-ED72-8A43-81BB-41150C614D5A}" srcOrd="0" destOrd="0" parTransId="{94AF43B7-B7AA-FA49-A88A-2E0B3800A05C}" sibTransId="{D3F3A40F-A2F7-C94B-97E4-9163EB824266}"/>
    <dgm:cxn modelId="{FEDF839F-B4A0-3143-BA6B-14F897F104A3}" type="presOf" srcId="{FDDC19F5-30AC-8F43-9E99-FEB6947F8BF1}" destId="{5C8F9D7D-5A53-EA44-882C-89F3BCE0E275}" srcOrd="0" destOrd="3" presId="urn:microsoft.com/office/officeart/2008/layout/BubblePictureList"/>
    <dgm:cxn modelId="{54B7716A-90DB-8242-83A8-6A5E252D5528}" type="presOf" srcId="{C79FA56E-93FC-934C-A608-0FF427E01B49}" destId="{5EC218D7-6E1B-C048-ACA1-302910AED1FE}" srcOrd="0" destOrd="0" presId="urn:microsoft.com/office/officeart/2008/layout/BubblePictureList"/>
    <dgm:cxn modelId="{A5C2102F-ED7C-DD4F-B47B-3E160F4D6EC1}" type="presOf" srcId="{9A12BBA4-72C9-884B-AB91-59AD718C6496}" destId="{3429F618-B958-FA42-9390-0B26F1556090}" srcOrd="0" destOrd="7" presId="urn:microsoft.com/office/officeart/2008/layout/BubblePictureList"/>
    <dgm:cxn modelId="{B0BCF993-605D-F346-BB9D-507B49CF0D61}" srcId="{95A6BA17-58B2-C64C-BD5C-8AB430424BB2}" destId="{5CF51425-1175-1F41-8DD1-6B88366C0DE3}" srcOrd="0" destOrd="0" parTransId="{01CE8E39-1C1A-E844-B4CC-1E9F189BFC39}" sibTransId="{FDDC19F5-30AC-8F43-9E99-FEB6947F8BF1}"/>
    <dgm:cxn modelId="{5D9603A6-C214-934E-9ED3-893C4B00529B}" type="presOf" srcId="{7A670769-99A3-634C-8308-995E678792A9}" destId="{3429F618-B958-FA42-9390-0B26F1556090}" srcOrd="0" destOrd="0" presId="urn:microsoft.com/office/officeart/2008/layout/BubblePictureList"/>
    <dgm:cxn modelId="{17333770-6FAB-E84D-B784-EB42D2A4F7F3}" srcId="{95A6BA17-58B2-C64C-BD5C-8AB430424BB2}" destId="{BF49E302-A6E4-C641-81F7-C0065701FDE7}" srcOrd="1" destOrd="0" parTransId="{795E6A56-52DC-FA41-BB90-87B858208F1B}" sibTransId="{84E6E789-B51C-EE45-BC48-886CB82CC969}"/>
    <dgm:cxn modelId="{5AC59042-C0B8-B341-B3D5-03EF09986584}" type="presOf" srcId="{3F342170-9EB9-3442-8206-3F81F433189C}" destId="{4CEBD489-17C5-274F-AB3E-2CFBD1FED2A2}" srcOrd="0" destOrd="0" presId="urn:microsoft.com/office/officeart/2008/layout/BubblePictureList"/>
    <dgm:cxn modelId="{DBB369B3-5BB9-F344-A273-510D68935517}" type="presOf" srcId="{90BFCEC9-C9B1-B74B-89A4-368540B81EC0}" destId="{ECEF46AE-A814-5642-A57D-CEE0947C3F74}" srcOrd="0" destOrd="5" presId="urn:microsoft.com/office/officeart/2008/layout/BubblePictureList"/>
    <dgm:cxn modelId="{41E3B9F6-3FDE-E549-BD9D-EF88AB40F903}" srcId="{93C6FAAE-2302-1F41-A3B7-AC31B73547F9}" destId="{C79FA56E-93FC-934C-A608-0FF427E01B49}" srcOrd="0" destOrd="0" parTransId="{44383A62-621E-8849-85A5-F54CDF1DD686}" sibTransId="{46E13A1C-563D-4A46-9B31-F03FB650A599}"/>
    <dgm:cxn modelId="{39D897F5-ED6D-9749-97FA-E5E6505861B0}" type="presOf" srcId="{5871BB2D-F471-D642-995E-F6FFF37BFCD9}" destId="{3429F618-B958-FA42-9390-0B26F1556090}" srcOrd="0" destOrd="2" presId="urn:microsoft.com/office/officeart/2008/layout/BubblePictureList"/>
    <dgm:cxn modelId="{7840BB78-4787-BF40-BE26-A3AED49C3EAC}" type="presOf" srcId="{BF49E302-A6E4-C641-81F7-C0065701FDE7}" destId="{5C8F9D7D-5A53-EA44-882C-89F3BCE0E275}" srcOrd="0" destOrd="5" presId="urn:microsoft.com/office/officeart/2008/layout/BubblePictureList"/>
    <dgm:cxn modelId="{A3B9C722-A3E8-8647-A12C-2D097C02B88D}" type="presParOf" srcId="{ACCC3835-D21A-E546-AA17-BF33CF1A33B1}" destId="{5EC218D7-6E1B-C048-ACA1-302910AED1FE}" srcOrd="0" destOrd="0" presId="urn:microsoft.com/office/officeart/2008/layout/BubblePictureList"/>
    <dgm:cxn modelId="{96B8516D-FB1D-554A-ABFA-3E9611D2D899}" type="presParOf" srcId="{ACCC3835-D21A-E546-AA17-BF33CF1A33B1}" destId="{7F5B95B8-546F-1246-91D8-F9DEDC3C9AAD}" srcOrd="1" destOrd="0" presId="urn:microsoft.com/office/officeart/2008/layout/BubblePictureList"/>
    <dgm:cxn modelId="{C6AC4B6A-1557-6A41-B099-F1287C366393}" type="presParOf" srcId="{7F5B95B8-546F-1246-91D8-F9DEDC3C9AAD}" destId="{832ABB3B-360F-7A49-B90C-A305C9C1C9A6}" srcOrd="0" destOrd="0" presId="urn:microsoft.com/office/officeart/2008/layout/BubblePictureList"/>
    <dgm:cxn modelId="{27F40620-CCC4-014D-A81D-A5CEC218BC72}" type="presParOf" srcId="{ACCC3835-D21A-E546-AA17-BF33CF1A33B1}" destId="{23A95655-4D61-3B4D-A787-5809301FFF92}" srcOrd="2" destOrd="0" presId="urn:microsoft.com/office/officeart/2008/layout/BubblePictureList"/>
    <dgm:cxn modelId="{AC5CB070-A136-0F44-B1E3-ABDEDF4611AB}" type="presParOf" srcId="{ACCC3835-D21A-E546-AA17-BF33CF1A33B1}" destId="{80332C5A-B191-4142-9519-592415A9BD13}" srcOrd="3" destOrd="0" presId="urn:microsoft.com/office/officeart/2008/layout/BubblePictureList"/>
    <dgm:cxn modelId="{4EB9E362-480B-9E4C-94DB-3E15688424A7}" type="presParOf" srcId="{80332C5A-B191-4142-9519-592415A9BD13}" destId="{FF7F3C6D-B635-FF4D-A093-82F2D8BC5F1E}" srcOrd="0" destOrd="0" presId="urn:microsoft.com/office/officeart/2008/layout/BubblePictureList"/>
    <dgm:cxn modelId="{1A49BDDE-894B-AA40-8F09-BD2DBE0FFE3C}" type="presParOf" srcId="{ACCC3835-D21A-E546-AA17-BF33CF1A33B1}" destId="{ECEF46AE-A814-5642-A57D-CEE0947C3F74}" srcOrd="4" destOrd="0" presId="urn:microsoft.com/office/officeart/2008/layout/BubblePictureList"/>
    <dgm:cxn modelId="{5AB25CFF-BBCC-B84F-BE50-12E820C20FAD}" type="presParOf" srcId="{ACCC3835-D21A-E546-AA17-BF33CF1A33B1}" destId="{CFAA2754-93A3-8047-BAAC-46521560A327}" srcOrd="5" destOrd="0" presId="urn:microsoft.com/office/officeart/2008/layout/BubblePictureList"/>
    <dgm:cxn modelId="{3DBABA23-48E4-9C43-87AA-26BA09A3CEC2}" type="presParOf" srcId="{CFAA2754-93A3-8047-BAAC-46521560A327}" destId="{7AF1A0C3-C6B1-4545-931C-E22722E01D7A}" srcOrd="0" destOrd="0" presId="urn:microsoft.com/office/officeart/2008/layout/BubblePictureList"/>
    <dgm:cxn modelId="{16DFF833-FEE2-F741-AF56-D80018F818BA}" type="presParOf" srcId="{ACCC3835-D21A-E546-AA17-BF33CF1A33B1}" destId="{A229834C-032B-6E45-B921-2E61FB67720A}" srcOrd="6" destOrd="0" presId="urn:microsoft.com/office/officeart/2008/layout/BubblePictureList"/>
    <dgm:cxn modelId="{46C0B6E1-AB7A-414F-81E9-E80BD4411737}" type="presParOf" srcId="{A229834C-032B-6E45-B921-2E61FB67720A}" destId="{FEF2D4DC-1EFD-DC4D-9D96-12BE22B8AB97}" srcOrd="0" destOrd="0" presId="urn:microsoft.com/office/officeart/2008/layout/BubblePictureList"/>
    <dgm:cxn modelId="{7CD103B0-F8A5-B344-A389-FBAE30A0634E}" type="presParOf" srcId="{ACCC3835-D21A-E546-AA17-BF33CF1A33B1}" destId="{4976D437-A3D6-5944-B768-0C72394311A7}" srcOrd="7" destOrd="0" presId="urn:microsoft.com/office/officeart/2008/layout/BubblePictureList"/>
    <dgm:cxn modelId="{ACBC4FAD-2986-F74B-A1A3-96263167E316}" type="presParOf" srcId="{4976D437-A3D6-5944-B768-0C72394311A7}" destId="{E3511169-0B44-4F4E-85F0-63146A585352}" srcOrd="0" destOrd="0" presId="urn:microsoft.com/office/officeart/2008/layout/BubblePictureList"/>
    <dgm:cxn modelId="{9366497F-54DE-304B-A492-7A9FF1CCD37E}" type="presParOf" srcId="{ACCC3835-D21A-E546-AA17-BF33CF1A33B1}" destId="{3429F618-B958-FA42-9390-0B26F1556090}" srcOrd="8" destOrd="0" presId="urn:microsoft.com/office/officeart/2008/layout/BubblePictureList"/>
    <dgm:cxn modelId="{4CB1676C-21EF-F742-B01D-7FB423846D40}" type="presParOf" srcId="{ACCC3835-D21A-E546-AA17-BF33CF1A33B1}" destId="{F68B7D76-4B86-7743-9305-26E984B8C703}" srcOrd="9" destOrd="0" presId="urn:microsoft.com/office/officeart/2008/layout/BubblePictureList"/>
    <dgm:cxn modelId="{B5174F05-9F6A-A04F-A318-E32844AEAE4C}" type="presParOf" srcId="{ACCC3835-D21A-E546-AA17-BF33CF1A33B1}" destId="{563DCAA7-4EA0-A442-BFB8-F27430468D46}" srcOrd="10" destOrd="0" presId="urn:microsoft.com/office/officeart/2008/layout/BubblePictureList"/>
    <dgm:cxn modelId="{69539B0B-BD30-9849-97B6-D5074A6485BE}" type="presParOf" srcId="{ACCC3835-D21A-E546-AA17-BF33CF1A33B1}" destId="{F8DEB0A9-7FAF-1C42-A6EF-DD2A6F930918}" srcOrd="11" destOrd="0" presId="urn:microsoft.com/office/officeart/2008/layout/BubblePictureList"/>
    <dgm:cxn modelId="{4B0C07C0-4984-9444-A28A-C84F58643A62}" type="presParOf" srcId="{F8DEB0A9-7FAF-1C42-A6EF-DD2A6F930918}" destId="{4CEBD489-17C5-274F-AB3E-2CFBD1FED2A2}" srcOrd="0" destOrd="0" presId="urn:microsoft.com/office/officeart/2008/layout/BubblePictureList"/>
    <dgm:cxn modelId="{3E52491A-2CA2-504C-BDC8-5F026B47583E}" type="presParOf" srcId="{ACCC3835-D21A-E546-AA17-BF33CF1A33B1}" destId="{80261D19-4103-174B-8414-F3BF29650490}" srcOrd="12" destOrd="0" presId="urn:microsoft.com/office/officeart/2008/layout/BubblePictureList"/>
    <dgm:cxn modelId="{F5B8E9F6-A152-1D4B-B55B-855564F371E2}" type="presParOf" srcId="{80261D19-4103-174B-8414-F3BF29650490}" destId="{4DBA093E-0EE7-7C42-AC44-726B92F81F1B}" srcOrd="0" destOrd="0" presId="urn:microsoft.com/office/officeart/2008/layout/BubblePictureList"/>
    <dgm:cxn modelId="{40F51BE7-08CC-6D45-A69A-C86EAE4E50E4}" type="presParOf" srcId="{ACCC3835-D21A-E546-AA17-BF33CF1A33B1}" destId="{5C8F9D7D-5A53-EA44-882C-89F3BCE0E275}" srcOrd="13" destOrd="0" presId="urn:microsoft.com/office/officeart/2008/layout/BubblePictureList"/>
    <dgm:cxn modelId="{04DDFFB0-40A6-1A49-BF24-304AF3361F2F}" type="presParOf" srcId="{ACCC3835-D21A-E546-AA17-BF33CF1A33B1}" destId="{12B9F0ED-A637-5B43-9413-D17193A085D4}" srcOrd="14" destOrd="0" presId="urn:microsoft.com/office/officeart/2008/layout/BubblePictureList"/>
    <dgm:cxn modelId="{9B3B0170-61AE-0F4B-BAE5-92F4D5EED150}" type="presParOf" srcId="{ACCC3835-D21A-E546-AA17-BF33CF1A33B1}" destId="{5CE16A75-10CB-6140-A680-C868061D5F85}" srcOrd="15" destOrd="0" presId="urn:microsoft.com/office/officeart/2008/layout/BubblePictureList"/>
    <dgm:cxn modelId="{EB7FBB16-8720-5244-861E-6C38BFADD477}" type="presParOf" srcId="{5CE16A75-10CB-6140-A680-C868061D5F85}" destId="{CD797BE8-2CF1-674F-A6A1-52440BD67FF5}" srcOrd="0" destOrd="0" presId="urn:microsoft.com/office/officeart/2008/layout/BubblePicture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C8CB851A-25BE-4049-959F-57653528BC8F}" type="doc">
      <dgm:prSet loTypeId="urn:microsoft.com/office/officeart/2008/layout/AlternatingPictureBlocks" loCatId="" qsTypeId="urn:microsoft.com/office/officeart/2005/8/quickstyle/simple4" qsCatId="simple" csTypeId="urn:microsoft.com/office/officeart/2005/8/colors/accent1_2" csCatId="accent1" phldr="1"/>
      <dgm:spPr/>
      <dgm:t>
        <a:bodyPr/>
        <a:lstStyle/>
        <a:p>
          <a:endParaRPr lang="es-ES"/>
        </a:p>
      </dgm:t>
    </dgm:pt>
    <dgm:pt modelId="{11DA9369-ECA2-054A-AA1A-913B8B38BE3B}">
      <dgm:prSet phldrT="[Texto]" custT="1"/>
      <dgm:spPr>
        <a:solidFill>
          <a:srgbClr val="FF0000"/>
        </a:solidFill>
      </dgm:spPr>
      <dgm:t>
        <a:bodyPr/>
        <a:lstStyle/>
        <a:p>
          <a:r>
            <a:rPr lang="es-ES" sz="2000" dirty="0" smtClean="0"/>
            <a:t>18 meses:</a:t>
          </a:r>
        </a:p>
        <a:p>
          <a:r>
            <a:rPr lang="es-ES" sz="1400" dirty="0" smtClean="0"/>
            <a:t> De su mamá: </a:t>
          </a:r>
          <a:r>
            <a:rPr lang="es-ES" sz="1400" b="1" dirty="0" smtClean="0"/>
            <a:t>protección</a:t>
          </a:r>
          <a:endParaRPr lang="es-ES" sz="1400" b="1" dirty="0"/>
        </a:p>
      </dgm:t>
    </dgm:pt>
    <dgm:pt modelId="{48F8EB94-A4F9-5642-AB66-0D88241766D8}" type="parTrans" cxnId="{22815B22-F7F3-B648-84A5-388067310C63}">
      <dgm:prSet/>
      <dgm:spPr/>
      <dgm:t>
        <a:bodyPr/>
        <a:lstStyle/>
        <a:p>
          <a:endParaRPr lang="es-ES"/>
        </a:p>
      </dgm:t>
    </dgm:pt>
    <dgm:pt modelId="{338F5502-A0B5-ED49-828D-748509599B53}" type="sibTrans" cxnId="{22815B22-F7F3-B648-84A5-388067310C63}">
      <dgm:prSet/>
      <dgm:spPr/>
      <dgm:t>
        <a:bodyPr/>
        <a:lstStyle/>
        <a:p>
          <a:endParaRPr lang="es-ES"/>
        </a:p>
      </dgm:t>
    </dgm:pt>
    <dgm:pt modelId="{2CF7C512-62AA-6341-B337-A681DBDD756C}">
      <dgm:prSet phldrT="[Texto]" custT="1"/>
      <dgm:spPr>
        <a:solidFill>
          <a:srgbClr val="000090"/>
        </a:solidFill>
      </dgm:spPr>
      <dgm:t>
        <a:bodyPr/>
        <a:lstStyle/>
        <a:p>
          <a:r>
            <a:rPr lang="es-ES" sz="2000" dirty="0" smtClean="0"/>
            <a:t>2-6 años: </a:t>
          </a:r>
        </a:p>
        <a:p>
          <a:r>
            <a:rPr lang="es-ES" sz="1400" dirty="0" smtClean="0"/>
            <a:t>De su papá: </a:t>
          </a:r>
          <a:r>
            <a:rPr lang="es-ES" sz="1400" b="1" dirty="0" smtClean="0"/>
            <a:t>seguridad</a:t>
          </a:r>
          <a:endParaRPr lang="es-ES" sz="1400" b="1" dirty="0"/>
        </a:p>
      </dgm:t>
    </dgm:pt>
    <dgm:pt modelId="{0E53C0AA-7994-7445-9027-E1E163DFB2B8}" type="parTrans" cxnId="{AA1D31D8-D4EF-044F-880C-564679A6A4FA}">
      <dgm:prSet/>
      <dgm:spPr/>
      <dgm:t>
        <a:bodyPr/>
        <a:lstStyle/>
        <a:p>
          <a:endParaRPr lang="es-ES"/>
        </a:p>
      </dgm:t>
    </dgm:pt>
    <dgm:pt modelId="{907CC8F3-191E-4F4E-BD10-25BFDF96C7CB}" type="sibTrans" cxnId="{AA1D31D8-D4EF-044F-880C-564679A6A4FA}">
      <dgm:prSet/>
      <dgm:spPr/>
      <dgm:t>
        <a:bodyPr/>
        <a:lstStyle/>
        <a:p>
          <a:endParaRPr lang="es-ES"/>
        </a:p>
      </dgm:t>
    </dgm:pt>
    <dgm:pt modelId="{12643F9F-E25D-204C-ADFC-7A1E555D2D12}">
      <dgm:prSet phldrT="[Texto]" custT="1"/>
      <dgm:spPr>
        <a:solidFill>
          <a:srgbClr val="008000"/>
        </a:solidFill>
      </dgm:spPr>
      <dgm:t>
        <a:bodyPr/>
        <a:lstStyle/>
        <a:p>
          <a:r>
            <a:rPr lang="es-ES" sz="2000" dirty="0" smtClean="0"/>
            <a:t>6-12 años: </a:t>
          </a:r>
        </a:p>
        <a:p>
          <a:r>
            <a:rPr lang="es-ES" sz="1400" dirty="0" smtClean="0"/>
            <a:t>De la escuela: </a:t>
          </a:r>
          <a:r>
            <a:rPr lang="es-ES" sz="1400" b="1" dirty="0" smtClean="0"/>
            <a:t>desarrollo</a:t>
          </a:r>
          <a:endParaRPr lang="es-ES" sz="1400" b="1" dirty="0"/>
        </a:p>
      </dgm:t>
    </dgm:pt>
    <dgm:pt modelId="{18863481-37C7-5A49-A93B-351A9602EFBA}" type="parTrans" cxnId="{929FFA07-A79D-DE45-8055-B09B3189C586}">
      <dgm:prSet/>
      <dgm:spPr/>
      <dgm:t>
        <a:bodyPr/>
        <a:lstStyle/>
        <a:p>
          <a:endParaRPr lang="es-ES"/>
        </a:p>
      </dgm:t>
    </dgm:pt>
    <dgm:pt modelId="{123C6635-CCD2-C344-BB43-14A48F2136F5}" type="sibTrans" cxnId="{929FFA07-A79D-DE45-8055-B09B3189C586}">
      <dgm:prSet/>
      <dgm:spPr/>
      <dgm:t>
        <a:bodyPr/>
        <a:lstStyle/>
        <a:p>
          <a:endParaRPr lang="es-ES"/>
        </a:p>
      </dgm:t>
    </dgm:pt>
    <dgm:pt modelId="{5B50250D-27BC-0F4E-9758-AAF21A8A3E4A}" type="pres">
      <dgm:prSet presAssocID="{C8CB851A-25BE-4049-959F-57653528BC8F}" presName="linearFlow" presStyleCnt="0">
        <dgm:presLayoutVars>
          <dgm:dir/>
          <dgm:resizeHandles val="exact"/>
        </dgm:presLayoutVars>
      </dgm:prSet>
      <dgm:spPr/>
      <dgm:t>
        <a:bodyPr/>
        <a:lstStyle/>
        <a:p>
          <a:endParaRPr lang="es-ES"/>
        </a:p>
      </dgm:t>
    </dgm:pt>
    <dgm:pt modelId="{C00DA050-8923-334E-BDF9-0D4AC3CDFD22}" type="pres">
      <dgm:prSet presAssocID="{11DA9369-ECA2-054A-AA1A-913B8B38BE3B}" presName="comp" presStyleCnt="0"/>
      <dgm:spPr/>
    </dgm:pt>
    <dgm:pt modelId="{7305CB26-2557-3A42-85DD-70FB9DECB2B7}" type="pres">
      <dgm:prSet presAssocID="{11DA9369-ECA2-054A-AA1A-913B8B38BE3B}" presName="rect2" presStyleLbl="node1" presStyleIdx="0" presStyleCnt="3">
        <dgm:presLayoutVars>
          <dgm:bulletEnabled val="1"/>
        </dgm:presLayoutVars>
      </dgm:prSet>
      <dgm:spPr/>
      <dgm:t>
        <a:bodyPr/>
        <a:lstStyle/>
        <a:p>
          <a:endParaRPr lang="es-ES"/>
        </a:p>
      </dgm:t>
    </dgm:pt>
    <dgm:pt modelId="{C9065473-8258-0048-AA98-F2CECEFDE39E}" type="pres">
      <dgm:prSet presAssocID="{11DA9369-ECA2-054A-AA1A-913B8B38BE3B}" presName="rect1" presStyleLbl="lnNode1" presStyleIdx="0" presStyleCnt="3"/>
      <dgm:spPr>
        <a:blipFill>
          <a:blip xmlns:r="http://schemas.openxmlformats.org/officeDocument/2006/relationships" r:embed="rId1">
            <a:extLst>
              <a:ext uri="{28A0092B-C50C-407E-A947-70E740481C1C}">
                <a14:useLocalDpi xmlns:a14="http://schemas.microsoft.com/office/drawing/2010/main" val="0"/>
              </a:ext>
            </a:extLst>
          </a:blip>
          <a:srcRect/>
          <a:stretch>
            <a:fillRect l="-17000" r="-17000"/>
          </a:stretch>
        </a:blipFill>
      </dgm:spPr>
      <dgm:t>
        <a:bodyPr/>
        <a:lstStyle/>
        <a:p>
          <a:endParaRPr lang="es-ES"/>
        </a:p>
      </dgm:t>
    </dgm:pt>
    <dgm:pt modelId="{04B99079-6406-B345-ADB0-6BC9B8EC2758}" type="pres">
      <dgm:prSet presAssocID="{338F5502-A0B5-ED49-828D-748509599B53}" presName="sibTrans" presStyleCnt="0"/>
      <dgm:spPr/>
    </dgm:pt>
    <dgm:pt modelId="{38246A9D-98C6-2547-B9A5-239399CA8D87}" type="pres">
      <dgm:prSet presAssocID="{2CF7C512-62AA-6341-B337-A681DBDD756C}" presName="comp" presStyleCnt="0"/>
      <dgm:spPr/>
    </dgm:pt>
    <dgm:pt modelId="{13E1FF0F-9FE1-0747-B22A-F00A5F9250AA}" type="pres">
      <dgm:prSet presAssocID="{2CF7C512-62AA-6341-B337-A681DBDD756C}" presName="rect2" presStyleLbl="node1" presStyleIdx="1" presStyleCnt="3">
        <dgm:presLayoutVars>
          <dgm:bulletEnabled val="1"/>
        </dgm:presLayoutVars>
      </dgm:prSet>
      <dgm:spPr/>
      <dgm:t>
        <a:bodyPr/>
        <a:lstStyle/>
        <a:p>
          <a:endParaRPr lang="es-ES"/>
        </a:p>
      </dgm:t>
    </dgm:pt>
    <dgm:pt modelId="{22B5EAA7-4F16-C74E-AD91-C440766E2175}" type="pres">
      <dgm:prSet presAssocID="{2CF7C512-62AA-6341-B337-A681DBDD756C}" presName="rect1" presStyleLbl="lnNode1" presStyleIdx="1" presStyleCnt="3"/>
      <dgm:spPr>
        <a:blipFill>
          <a:blip xmlns:r="http://schemas.openxmlformats.org/officeDocument/2006/relationships" r:embed="rId2">
            <a:extLst>
              <a:ext uri="{28A0092B-C50C-407E-A947-70E740481C1C}">
                <a14:useLocalDpi xmlns:a14="http://schemas.microsoft.com/office/drawing/2010/main" val="0"/>
              </a:ext>
            </a:extLst>
          </a:blip>
          <a:srcRect/>
          <a:stretch>
            <a:fillRect l="-15000" r="-15000"/>
          </a:stretch>
        </a:blipFill>
      </dgm:spPr>
      <dgm:t>
        <a:bodyPr/>
        <a:lstStyle/>
        <a:p>
          <a:endParaRPr lang="es-ES"/>
        </a:p>
      </dgm:t>
    </dgm:pt>
    <dgm:pt modelId="{C833A592-0958-7D46-8F55-C5D784D3507A}" type="pres">
      <dgm:prSet presAssocID="{907CC8F3-191E-4F4E-BD10-25BFDF96C7CB}" presName="sibTrans" presStyleCnt="0"/>
      <dgm:spPr/>
    </dgm:pt>
    <dgm:pt modelId="{A8009C0B-7773-7646-8B87-3325105A31F7}" type="pres">
      <dgm:prSet presAssocID="{12643F9F-E25D-204C-ADFC-7A1E555D2D12}" presName="comp" presStyleCnt="0"/>
      <dgm:spPr/>
    </dgm:pt>
    <dgm:pt modelId="{9B56493C-A2C8-E24E-A3F1-089FF2DCB620}" type="pres">
      <dgm:prSet presAssocID="{12643F9F-E25D-204C-ADFC-7A1E555D2D12}" presName="rect2" presStyleLbl="node1" presStyleIdx="2" presStyleCnt="3">
        <dgm:presLayoutVars>
          <dgm:bulletEnabled val="1"/>
        </dgm:presLayoutVars>
      </dgm:prSet>
      <dgm:spPr/>
      <dgm:t>
        <a:bodyPr/>
        <a:lstStyle/>
        <a:p>
          <a:endParaRPr lang="es-ES"/>
        </a:p>
      </dgm:t>
    </dgm:pt>
    <dgm:pt modelId="{BEBC7AA0-E244-E246-9F13-0A851C9E83A3}" type="pres">
      <dgm:prSet presAssocID="{12643F9F-E25D-204C-ADFC-7A1E555D2D12}" presName="rect1" presStyleLbl="lnNode1" presStyleIdx="2" presStyleCnt="3"/>
      <dgm:spPr>
        <a:blipFill>
          <a:blip xmlns:r="http://schemas.openxmlformats.org/officeDocument/2006/relationships" r:embed="rId3">
            <a:extLst>
              <a:ext uri="{28A0092B-C50C-407E-A947-70E740481C1C}">
                <a14:useLocalDpi xmlns:a14="http://schemas.microsoft.com/office/drawing/2010/main" val="0"/>
              </a:ext>
            </a:extLst>
          </a:blip>
          <a:srcRect/>
          <a:stretch>
            <a:fillRect l="-10000" r="-10000"/>
          </a:stretch>
        </a:blipFill>
      </dgm:spPr>
      <dgm:t>
        <a:bodyPr/>
        <a:lstStyle/>
        <a:p>
          <a:endParaRPr lang="es-ES"/>
        </a:p>
      </dgm:t>
    </dgm:pt>
  </dgm:ptLst>
  <dgm:cxnLst>
    <dgm:cxn modelId="{929FFA07-A79D-DE45-8055-B09B3189C586}" srcId="{C8CB851A-25BE-4049-959F-57653528BC8F}" destId="{12643F9F-E25D-204C-ADFC-7A1E555D2D12}" srcOrd="2" destOrd="0" parTransId="{18863481-37C7-5A49-A93B-351A9602EFBA}" sibTransId="{123C6635-CCD2-C344-BB43-14A48F2136F5}"/>
    <dgm:cxn modelId="{22815B22-F7F3-B648-84A5-388067310C63}" srcId="{C8CB851A-25BE-4049-959F-57653528BC8F}" destId="{11DA9369-ECA2-054A-AA1A-913B8B38BE3B}" srcOrd="0" destOrd="0" parTransId="{48F8EB94-A4F9-5642-AB66-0D88241766D8}" sibTransId="{338F5502-A0B5-ED49-828D-748509599B53}"/>
    <dgm:cxn modelId="{FB735233-2529-6841-BDE2-76AC0B204097}" type="presOf" srcId="{12643F9F-E25D-204C-ADFC-7A1E555D2D12}" destId="{9B56493C-A2C8-E24E-A3F1-089FF2DCB620}" srcOrd="0" destOrd="0" presId="urn:microsoft.com/office/officeart/2008/layout/AlternatingPictureBlocks"/>
    <dgm:cxn modelId="{6CAB3127-00D7-2546-B29D-37C5DE6CABDE}" type="presOf" srcId="{C8CB851A-25BE-4049-959F-57653528BC8F}" destId="{5B50250D-27BC-0F4E-9758-AAF21A8A3E4A}" srcOrd="0" destOrd="0" presId="urn:microsoft.com/office/officeart/2008/layout/AlternatingPictureBlocks"/>
    <dgm:cxn modelId="{681CB95C-D088-3F43-8D70-C761D34B63B8}" type="presOf" srcId="{2CF7C512-62AA-6341-B337-A681DBDD756C}" destId="{13E1FF0F-9FE1-0747-B22A-F00A5F9250AA}" srcOrd="0" destOrd="0" presId="urn:microsoft.com/office/officeart/2008/layout/AlternatingPictureBlocks"/>
    <dgm:cxn modelId="{A922E850-16C5-314A-94D7-045679CC0EFF}" type="presOf" srcId="{11DA9369-ECA2-054A-AA1A-913B8B38BE3B}" destId="{7305CB26-2557-3A42-85DD-70FB9DECB2B7}" srcOrd="0" destOrd="0" presId="urn:microsoft.com/office/officeart/2008/layout/AlternatingPictureBlocks"/>
    <dgm:cxn modelId="{AA1D31D8-D4EF-044F-880C-564679A6A4FA}" srcId="{C8CB851A-25BE-4049-959F-57653528BC8F}" destId="{2CF7C512-62AA-6341-B337-A681DBDD756C}" srcOrd="1" destOrd="0" parTransId="{0E53C0AA-7994-7445-9027-E1E163DFB2B8}" sibTransId="{907CC8F3-191E-4F4E-BD10-25BFDF96C7CB}"/>
    <dgm:cxn modelId="{E487ABB5-1E78-9446-A43E-5595477EAFC0}" type="presParOf" srcId="{5B50250D-27BC-0F4E-9758-AAF21A8A3E4A}" destId="{C00DA050-8923-334E-BDF9-0D4AC3CDFD22}" srcOrd="0" destOrd="0" presId="urn:microsoft.com/office/officeart/2008/layout/AlternatingPictureBlocks"/>
    <dgm:cxn modelId="{2CA7DA71-98F5-464E-AD06-D0215D231B18}" type="presParOf" srcId="{C00DA050-8923-334E-BDF9-0D4AC3CDFD22}" destId="{7305CB26-2557-3A42-85DD-70FB9DECB2B7}" srcOrd="0" destOrd="0" presId="urn:microsoft.com/office/officeart/2008/layout/AlternatingPictureBlocks"/>
    <dgm:cxn modelId="{E2250413-030B-0646-B228-63CF2D175430}" type="presParOf" srcId="{C00DA050-8923-334E-BDF9-0D4AC3CDFD22}" destId="{C9065473-8258-0048-AA98-F2CECEFDE39E}" srcOrd="1" destOrd="0" presId="urn:microsoft.com/office/officeart/2008/layout/AlternatingPictureBlocks"/>
    <dgm:cxn modelId="{7CC3965C-0C11-EB41-8453-52379F782CAC}" type="presParOf" srcId="{5B50250D-27BC-0F4E-9758-AAF21A8A3E4A}" destId="{04B99079-6406-B345-ADB0-6BC9B8EC2758}" srcOrd="1" destOrd="0" presId="urn:microsoft.com/office/officeart/2008/layout/AlternatingPictureBlocks"/>
    <dgm:cxn modelId="{A2109036-2FCE-1C48-BED6-419F38A3B368}" type="presParOf" srcId="{5B50250D-27BC-0F4E-9758-AAF21A8A3E4A}" destId="{38246A9D-98C6-2547-B9A5-239399CA8D87}" srcOrd="2" destOrd="0" presId="urn:microsoft.com/office/officeart/2008/layout/AlternatingPictureBlocks"/>
    <dgm:cxn modelId="{8C309439-FCD4-8243-8D94-97CBBE6783BB}" type="presParOf" srcId="{38246A9D-98C6-2547-B9A5-239399CA8D87}" destId="{13E1FF0F-9FE1-0747-B22A-F00A5F9250AA}" srcOrd="0" destOrd="0" presId="urn:microsoft.com/office/officeart/2008/layout/AlternatingPictureBlocks"/>
    <dgm:cxn modelId="{E0A779F9-B638-C446-AC84-C219142799DC}" type="presParOf" srcId="{38246A9D-98C6-2547-B9A5-239399CA8D87}" destId="{22B5EAA7-4F16-C74E-AD91-C440766E2175}" srcOrd="1" destOrd="0" presId="urn:microsoft.com/office/officeart/2008/layout/AlternatingPictureBlocks"/>
    <dgm:cxn modelId="{096FB6B2-7B4A-2B44-9A62-23476BB7F99A}" type="presParOf" srcId="{5B50250D-27BC-0F4E-9758-AAF21A8A3E4A}" destId="{C833A592-0958-7D46-8F55-C5D784D3507A}" srcOrd="3" destOrd="0" presId="urn:microsoft.com/office/officeart/2008/layout/AlternatingPictureBlocks"/>
    <dgm:cxn modelId="{68F3A159-DF12-3D4D-A0AA-6132C74CCDD1}" type="presParOf" srcId="{5B50250D-27BC-0F4E-9758-AAF21A8A3E4A}" destId="{A8009C0B-7773-7646-8B87-3325105A31F7}" srcOrd="4" destOrd="0" presId="urn:microsoft.com/office/officeart/2008/layout/AlternatingPictureBlocks"/>
    <dgm:cxn modelId="{3756746E-CC28-AA47-B99D-357817136F37}" type="presParOf" srcId="{A8009C0B-7773-7646-8B87-3325105A31F7}" destId="{9B56493C-A2C8-E24E-A3F1-089FF2DCB620}" srcOrd="0" destOrd="0" presId="urn:microsoft.com/office/officeart/2008/layout/AlternatingPictureBlocks"/>
    <dgm:cxn modelId="{3C317489-82B4-4843-9C40-D4D57AACEB74}" type="presParOf" srcId="{A8009C0B-7773-7646-8B87-3325105A31F7}" destId="{BEBC7AA0-E244-E246-9F13-0A851C9E83A3}" srcOrd="1" destOrd="0" presId="urn:microsoft.com/office/officeart/2008/layout/AlternatingPictureBlock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C8CB851A-25BE-4049-959F-57653528BC8F}" type="doc">
      <dgm:prSet loTypeId="urn:microsoft.com/office/officeart/2008/layout/AlternatingPictureCircles" loCatId="" qsTypeId="urn:microsoft.com/office/officeart/2005/8/quickstyle/simple4" qsCatId="simple" csTypeId="urn:microsoft.com/office/officeart/2005/8/colors/accent1_2" csCatId="accent1" phldr="1"/>
      <dgm:spPr/>
      <dgm:t>
        <a:bodyPr/>
        <a:lstStyle/>
        <a:p>
          <a:endParaRPr lang="es-ES"/>
        </a:p>
      </dgm:t>
    </dgm:pt>
    <dgm:pt modelId="{11DA9369-ECA2-054A-AA1A-913B8B38BE3B}">
      <dgm:prSet phldrT="[Texto]" custT="1"/>
      <dgm:spPr>
        <a:solidFill>
          <a:srgbClr val="CCFFCC">
            <a:alpha val="90000"/>
          </a:srgbClr>
        </a:solidFill>
      </dgm:spPr>
      <dgm:t>
        <a:bodyPr/>
        <a:lstStyle/>
        <a:p>
          <a:r>
            <a:rPr lang="es-ES" sz="1050" b="1" dirty="0" smtClean="0"/>
            <a:t>PUESTO</a:t>
          </a:r>
          <a:endParaRPr lang="es-ES" sz="1050" b="1" dirty="0"/>
        </a:p>
      </dgm:t>
    </dgm:pt>
    <dgm:pt modelId="{48F8EB94-A4F9-5642-AB66-0D88241766D8}" type="parTrans" cxnId="{22815B22-F7F3-B648-84A5-388067310C63}">
      <dgm:prSet/>
      <dgm:spPr/>
      <dgm:t>
        <a:bodyPr/>
        <a:lstStyle/>
        <a:p>
          <a:endParaRPr lang="es-ES"/>
        </a:p>
      </dgm:t>
    </dgm:pt>
    <dgm:pt modelId="{338F5502-A0B5-ED49-828D-748509599B53}" type="sibTrans" cxnId="{22815B22-F7F3-B648-84A5-388067310C63}">
      <dgm:prSet/>
      <dgm:spPr/>
      <dgm:t>
        <a:bodyPr/>
        <a:lstStyle/>
        <a:p>
          <a:endParaRPr lang="es-ES"/>
        </a:p>
      </dgm:t>
    </dgm:pt>
    <dgm:pt modelId="{2CF7C512-62AA-6341-B337-A681DBDD756C}">
      <dgm:prSet phldrT="[Texto]" custT="1"/>
      <dgm:spPr>
        <a:solidFill>
          <a:schemeClr val="accent5">
            <a:lumMod val="40000"/>
            <a:lumOff val="60000"/>
            <a:alpha val="90000"/>
          </a:schemeClr>
        </a:solidFill>
      </dgm:spPr>
      <dgm:t>
        <a:bodyPr/>
        <a:lstStyle/>
        <a:p>
          <a:r>
            <a:rPr lang="es-ES" sz="1050" b="1" dirty="0" smtClean="0"/>
            <a:t>RIVALIDAD</a:t>
          </a:r>
          <a:endParaRPr lang="es-ES" sz="1050" b="1" dirty="0"/>
        </a:p>
      </dgm:t>
    </dgm:pt>
    <dgm:pt modelId="{0E53C0AA-7994-7445-9027-E1E163DFB2B8}" type="parTrans" cxnId="{AA1D31D8-D4EF-044F-880C-564679A6A4FA}">
      <dgm:prSet/>
      <dgm:spPr/>
      <dgm:t>
        <a:bodyPr/>
        <a:lstStyle/>
        <a:p>
          <a:endParaRPr lang="es-ES"/>
        </a:p>
      </dgm:t>
    </dgm:pt>
    <dgm:pt modelId="{907CC8F3-191E-4F4E-BD10-25BFDF96C7CB}" type="sibTrans" cxnId="{AA1D31D8-D4EF-044F-880C-564679A6A4FA}">
      <dgm:prSet/>
      <dgm:spPr/>
      <dgm:t>
        <a:bodyPr/>
        <a:lstStyle/>
        <a:p>
          <a:endParaRPr lang="es-ES"/>
        </a:p>
      </dgm:t>
    </dgm:pt>
    <dgm:pt modelId="{12643F9F-E25D-204C-ADFC-7A1E555D2D12}">
      <dgm:prSet phldrT="[Texto]" custT="1"/>
      <dgm:spPr>
        <a:solidFill>
          <a:schemeClr val="accent2">
            <a:lumMod val="60000"/>
            <a:lumOff val="40000"/>
            <a:alpha val="90000"/>
          </a:schemeClr>
        </a:solidFill>
      </dgm:spPr>
      <dgm:t>
        <a:bodyPr/>
        <a:lstStyle/>
        <a:p>
          <a:r>
            <a:rPr lang="es-ES" sz="1050" b="1" dirty="0" smtClean="0"/>
            <a:t>ESTIMA</a:t>
          </a:r>
          <a:endParaRPr lang="es-ES" sz="1050" b="1" dirty="0"/>
        </a:p>
      </dgm:t>
    </dgm:pt>
    <dgm:pt modelId="{18863481-37C7-5A49-A93B-351A9602EFBA}" type="parTrans" cxnId="{929FFA07-A79D-DE45-8055-B09B3189C586}">
      <dgm:prSet/>
      <dgm:spPr/>
      <dgm:t>
        <a:bodyPr/>
        <a:lstStyle/>
        <a:p>
          <a:endParaRPr lang="es-ES"/>
        </a:p>
      </dgm:t>
    </dgm:pt>
    <dgm:pt modelId="{123C6635-CCD2-C344-BB43-14A48F2136F5}" type="sibTrans" cxnId="{929FFA07-A79D-DE45-8055-B09B3189C586}">
      <dgm:prSet/>
      <dgm:spPr/>
      <dgm:t>
        <a:bodyPr/>
        <a:lstStyle/>
        <a:p>
          <a:endParaRPr lang="es-ES"/>
        </a:p>
      </dgm:t>
    </dgm:pt>
    <dgm:pt modelId="{BA325377-75BD-2744-A8F0-81860FEEA325}" type="pres">
      <dgm:prSet presAssocID="{C8CB851A-25BE-4049-959F-57653528BC8F}" presName="Name0" presStyleCnt="0">
        <dgm:presLayoutVars>
          <dgm:chMax/>
          <dgm:chPref/>
          <dgm:dir/>
        </dgm:presLayoutVars>
      </dgm:prSet>
      <dgm:spPr/>
      <dgm:t>
        <a:bodyPr/>
        <a:lstStyle/>
        <a:p>
          <a:endParaRPr lang="es-ES"/>
        </a:p>
      </dgm:t>
    </dgm:pt>
    <dgm:pt modelId="{A54B7AAE-591B-B949-8BCB-22EF6067FFD2}" type="pres">
      <dgm:prSet presAssocID="{11DA9369-ECA2-054A-AA1A-913B8B38BE3B}" presName="composite" presStyleCnt="0"/>
      <dgm:spPr/>
    </dgm:pt>
    <dgm:pt modelId="{CFD05020-AC8D-D14E-BD1C-18AA9F4AE81F}" type="pres">
      <dgm:prSet presAssocID="{11DA9369-ECA2-054A-AA1A-913B8B38BE3B}" presName="Accent" presStyleLbl="alignNode1" presStyleIdx="0" presStyleCnt="5" custScaleX="122610" custScaleY="122360">
        <dgm:presLayoutVars>
          <dgm:chMax val="0"/>
          <dgm:chPref val="0"/>
        </dgm:presLayoutVars>
      </dgm:prSet>
      <dgm:spPr>
        <a:solidFill>
          <a:srgbClr val="008000"/>
        </a:solidFill>
      </dgm:spPr>
      <dgm:t>
        <a:bodyPr/>
        <a:lstStyle/>
        <a:p>
          <a:endParaRPr lang="es-ES"/>
        </a:p>
      </dgm:t>
    </dgm:pt>
    <dgm:pt modelId="{4ECDEA4F-784A-BE4A-ADE2-1626A6954060}" type="pres">
      <dgm:prSet presAssocID="{11DA9369-ECA2-054A-AA1A-913B8B38BE3B}" presName="Image" presStyleLbl="bgImgPlace1" presStyleIdx="0" presStyleCnt="3" custLinFactNeighborX="-1718">
        <dgm:presLayoutVars>
          <dgm:chMax val="0"/>
          <dgm:chPref val="0"/>
          <dgm:bulletEnabled val="1"/>
        </dgm:presLayoutVars>
      </dgm:prSet>
      <dgm:spPr>
        <a:blipFill>
          <a:blip xmlns:r="http://schemas.openxmlformats.org/officeDocument/2006/relationships" r:embed="rId1">
            <a:extLst>
              <a:ext uri="{28A0092B-C50C-407E-A947-70E740481C1C}">
                <a14:useLocalDpi xmlns:a14="http://schemas.microsoft.com/office/drawing/2010/main" val="0"/>
              </a:ext>
            </a:extLst>
          </a:blip>
          <a:srcRect/>
          <a:stretch>
            <a:fillRect t="-41000" b="-41000"/>
          </a:stretch>
        </a:blipFill>
      </dgm:spPr>
    </dgm:pt>
    <dgm:pt modelId="{6FF3E3CE-180B-E348-9846-0D18FB10D6EB}" type="pres">
      <dgm:prSet presAssocID="{11DA9369-ECA2-054A-AA1A-913B8B38BE3B}" presName="Parent" presStyleLbl="fgAccFollowNode1" presStyleIdx="0" presStyleCnt="3" custScaleX="115069" custScaleY="115071">
        <dgm:presLayoutVars>
          <dgm:chMax val="0"/>
          <dgm:chPref val="0"/>
          <dgm:bulletEnabled val="1"/>
        </dgm:presLayoutVars>
      </dgm:prSet>
      <dgm:spPr/>
      <dgm:t>
        <a:bodyPr/>
        <a:lstStyle/>
        <a:p>
          <a:endParaRPr lang="es-ES"/>
        </a:p>
      </dgm:t>
    </dgm:pt>
    <dgm:pt modelId="{7894795C-41E0-7440-AAF5-96096F6CE18F}" type="pres">
      <dgm:prSet presAssocID="{11DA9369-ECA2-054A-AA1A-913B8B38BE3B}" presName="Space" presStyleCnt="0">
        <dgm:presLayoutVars>
          <dgm:chMax val="0"/>
          <dgm:chPref val="0"/>
        </dgm:presLayoutVars>
      </dgm:prSet>
      <dgm:spPr/>
    </dgm:pt>
    <dgm:pt modelId="{96D61F97-5863-FA40-9A35-0D30D3F214BF}" type="pres">
      <dgm:prSet presAssocID="{338F5502-A0B5-ED49-828D-748509599B53}" presName="ConnectorComposite" presStyleCnt="0"/>
      <dgm:spPr/>
    </dgm:pt>
    <dgm:pt modelId="{A0CE6D0D-463C-4148-B8E4-CE996711960D}" type="pres">
      <dgm:prSet presAssocID="{338F5502-A0B5-ED49-828D-748509599B53}" presName="TopSpacing" presStyleCnt="0"/>
      <dgm:spPr/>
    </dgm:pt>
    <dgm:pt modelId="{692C1DB3-1B87-D045-B874-445E0B8E8D8E}" type="pres">
      <dgm:prSet presAssocID="{338F5502-A0B5-ED49-828D-748509599B53}" presName="Connector" presStyleLbl="alignNode1" presStyleIdx="1" presStyleCnt="5"/>
      <dgm:spPr/>
    </dgm:pt>
    <dgm:pt modelId="{9BDD253E-45DA-E74C-9C22-93A3C991F6B2}" type="pres">
      <dgm:prSet presAssocID="{338F5502-A0B5-ED49-828D-748509599B53}" presName="BottomSpacing" presStyleCnt="0"/>
      <dgm:spPr/>
    </dgm:pt>
    <dgm:pt modelId="{6646CD7F-9EE4-3A44-B5C1-FA3624141907}" type="pres">
      <dgm:prSet presAssocID="{2CF7C512-62AA-6341-B337-A681DBDD756C}" presName="composite" presStyleCnt="0"/>
      <dgm:spPr/>
    </dgm:pt>
    <dgm:pt modelId="{D0A3B5C4-A822-F742-AD76-B26D3369782C}" type="pres">
      <dgm:prSet presAssocID="{2CF7C512-62AA-6341-B337-A681DBDD756C}" presName="Accent" presStyleLbl="alignNode1" presStyleIdx="2" presStyleCnt="5" custScaleX="121965" custScaleY="123404">
        <dgm:presLayoutVars>
          <dgm:chMax val="0"/>
          <dgm:chPref val="0"/>
        </dgm:presLayoutVars>
      </dgm:prSet>
      <dgm:spPr>
        <a:solidFill>
          <a:schemeClr val="accent4">
            <a:lumMod val="50000"/>
          </a:schemeClr>
        </a:solidFill>
      </dgm:spPr>
      <dgm:t>
        <a:bodyPr/>
        <a:lstStyle/>
        <a:p>
          <a:endParaRPr lang="es-ES"/>
        </a:p>
      </dgm:t>
    </dgm:pt>
    <dgm:pt modelId="{8879C389-FED9-1244-B62E-EAFE3DDB64F1}" type="pres">
      <dgm:prSet presAssocID="{2CF7C512-62AA-6341-B337-A681DBDD756C}" presName="Image" presStyleLbl="bgImgPlace1" presStyleIdx="1" presStyleCnt="3" custLinFactNeighborX="4386">
        <dgm:presLayoutVars>
          <dgm:chMax val="0"/>
          <dgm:chPref val="0"/>
          <dgm:bulletEnabled val="1"/>
        </dgm:presLayoutVars>
      </dgm:prSet>
      <dgm:spPr>
        <a:blipFill>
          <a:blip xmlns:r="http://schemas.openxmlformats.org/officeDocument/2006/relationships" r:embed="rId2">
            <a:extLst>
              <a:ext uri="{28A0092B-C50C-407E-A947-70E740481C1C}">
                <a14:useLocalDpi xmlns:a14="http://schemas.microsoft.com/office/drawing/2010/main" val="0"/>
              </a:ext>
            </a:extLst>
          </a:blip>
          <a:srcRect/>
          <a:stretch>
            <a:fillRect t="-57000" b="-57000"/>
          </a:stretch>
        </a:blipFill>
      </dgm:spPr>
    </dgm:pt>
    <dgm:pt modelId="{967283B4-9122-FD43-8FF0-4F776C5B9C40}" type="pres">
      <dgm:prSet presAssocID="{2CF7C512-62AA-6341-B337-A681DBDD756C}" presName="Parent" presStyleLbl="fgAccFollowNode1" presStyleIdx="1" presStyleCnt="3" custScaleX="115069" custScaleY="115071">
        <dgm:presLayoutVars>
          <dgm:chMax val="0"/>
          <dgm:chPref val="0"/>
          <dgm:bulletEnabled val="1"/>
        </dgm:presLayoutVars>
      </dgm:prSet>
      <dgm:spPr/>
      <dgm:t>
        <a:bodyPr/>
        <a:lstStyle/>
        <a:p>
          <a:endParaRPr lang="es-ES"/>
        </a:p>
      </dgm:t>
    </dgm:pt>
    <dgm:pt modelId="{87509C5E-95B1-4B45-B3FA-3572C7EC2F71}" type="pres">
      <dgm:prSet presAssocID="{2CF7C512-62AA-6341-B337-A681DBDD756C}" presName="Space" presStyleCnt="0">
        <dgm:presLayoutVars>
          <dgm:chMax val="0"/>
          <dgm:chPref val="0"/>
        </dgm:presLayoutVars>
      </dgm:prSet>
      <dgm:spPr/>
    </dgm:pt>
    <dgm:pt modelId="{3E90982D-16E1-654A-9028-987D43803FEF}" type="pres">
      <dgm:prSet presAssocID="{907CC8F3-191E-4F4E-BD10-25BFDF96C7CB}" presName="ConnectorComposite" presStyleCnt="0"/>
      <dgm:spPr/>
    </dgm:pt>
    <dgm:pt modelId="{9ACA183E-885C-A247-86EF-D66199CDF433}" type="pres">
      <dgm:prSet presAssocID="{907CC8F3-191E-4F4E-BD10-25BFDF96C7CB}" presName="TopSpacing" presStyleCnt="0"/>
      <dgm:spPr/>
    </dgm:pt>
    <dgm:pt modelId="{F7B5181E-B0EB-1F46-B050-BC39FBA8EE1D}" type="pres">
      <dgm:prSet presAssocID="{907CC8F3-191E-4F4E-BD10-25BFDF96C7CB}" presName="Connector" presStyleLbl="alignNode1" presStyleIdx="3" presStyleCnt="5"/>
      <dgm:spPr/>
    </dgm:pt>
    <dgm:pt modelId="{867E4C1B-E7FF-F849-B2EC-F1344A856820}" type="pres">
      <dgm:prSet presAssocID="{907CC8F3-191E-4F4E-BD10-25BFDF96C7CB}" presName="BottomSpacing" presStyleCnt="0"/>
      <dgm:spPr/>
    </dgm:pt>
    <dgm:pt modelId="{80915D95-ACB9-7E45-A6FE-D995A5DA35FA}" type="pres">
      <dgm:prSet presAssocID="{12643F9F-E25D-204C-ADFC-7A1E555D2D12}" presName="composite" presStyleCnt="0"/>
      <dgm:spPr/>
    </dgm:pt>
    <dgm:pt modelId="{D94B9851-947E-6147-A82B-19C72B0529E5}" type="pres">
      <dgm:prSet presAssocID="{12643F9F-E25D-204C-ADFC-7A1E555D2D12}" presName="Accent" presStyleLbl="alignNode1" presStyleIdx="4" presStyleCnt="5" custScaleX="119598" custScaleY="121967">
        <dgm:presLayoutVars>
          <dgm:chMax val="0"/>
          <dgm:chPref val="0"/>
        </dgm:presLayoutVars>
      </dgm:prSet>
      <dgm:spPr>
        <a:solidFill>
          <a:srgbClr val="0000FF"/>
        </a:solidFill>
      </dgm:spPr>
      <dgm:t>
        <a:bodyPr/>
        <a:lstStyle/>
        <a:p>
          <a:endParaRPr lang="es-ES"/>
        </a:p>
      </dgm:t>
    </dgm:pt>
    <dgm:pt modelId="{26C27084-B1A3-A341-AC5D-5A3C97B78578}" type="pres">
      <dgm:prSet presAssocID="{12643F9F-E25D-204C-ADFC-7A1E555D2D12}" presName="Image" presStyleLbl="bgImgPlace1" presStyleIdx="2" presStyleCnt="3" custLinFactNeighborX="2843">
        <dgm:presLayoutVars>
          <dgm:chMax val="0"/>
          <dgm:chPref val="0"/>
          <dgm:bulletEnabled val="1"/>
        </dgm:presLayoutVars>
      </dgm:prSet>
      <dgm:spPr>
        <a:blipFill>
          <a:blip xmlns:r="http://schemas.openxmlformats.org/officeDocument/2006/relationships" r:embed="rId3">
            <a:extLst>
              <a:ext uri="{28A0092B-C50C-407E-A947-70E740481C1C}">
                <a14:useLocalDpi xmlns:a14="http://schemas.microsoft.com/office/drawing/2010/main" val="0"/>
              </a:ext>
            </a:extLst>
          </a:blip>
          <a:srcRect/>
          <a:stretch>
            <a:fillRect t="-41000" b="-41000"/>
          </a:stretch>
        </a:blipFill>
      </dgm:spPr>
    </dgm:pt>
    <dgm:pt modelId="{6E5AD393-8E68-9444-B742-9A313B36368E}" type="pres">
      <dgm:prSet presAssocID="{12643F9F-E25D-204C-ADFC-7A1E555D2D12}" presName="Parent" presStyleLbl="fgAccFollowNode1" presStyleIdx="2" presStyleCnt="3" custScaleX="115069" custScaleY="115071">
        <dgm:presLayoutVars>
          <dgm:chMax val="0"/>
          <dgm:chPref val="0"/>
          <dgm:bulletEnabled val="1"/>
        </dgm:presLayoutVars>
      </dgm:prSet>
      <dgm:spPr/>
      <dgm:t>
        <a:bodyPr/>
        <a:lstStyle/>
        <a:p>
          <a:endParaRPr lang="es-ES"/>
        </a:p>
      </dgm:t>
    </dgm:pt>
    <dgm:pt modelId="{40FB4A04-FF3B-D649-8202-9957AED36005}" type="pres">
      <dgm:prSet presAssocID="{12643F9F-E25D-204C-ADFC-7A1E555D2D12}" presName="Space" presStyleCnt="0">
        <dgm:presLayoutVars>
          <dgm:chMax val="0"/>
          <dgm:chPref val="0"/>
        </dgm:presLayoutVars>
      </dgm:prSet>
      <dgm:spPr/>
    </dgm:pt>
  </dgm:ptLst>
  <dgm:cxnLst>
    <dgm:cxn modelId="{34949A5C-CF14-3D42-BB56-36D2895A8F03}" type="presOf" srcId="{2CF7C512-62AA-6341-B337-A681DBDD756C}" destId="{967283B4-9122-FD43-8FF0-4F776C5B9C40}" srcOrd="0" destOrd="0" presId="urn:microsoft.com/office/officeart/2008/layout/AlternatingPictureCircles"/>
    <dgm:cxn modelId="{29F539C6-1556-094F-A386-FCD6D882B0E3}" type="presOf" srcId="{12643F9F-E25D-204C-ADFC-7A1E555D2D12}" destId="{6E5AD393-8E68-9444-B742-9A313B36368E}" srcOrd="0" destOrd="0" presId="urn:microsoft.com/office/officeart/2008/layout/AlternatingPictureCircles"/>
    <dgm:cxn modelId="{929FFA07-A79D-DE45-8055-B09B3189C586}" srcId="{C8CB851A-25BE-4049-959F-57653528BC8F}" destId="{12643F9F-E25D-204C-ADFC-7A1E555D2D12}" srcOrd="2" destOrd="0" parTransId="{18863481-37C7-5A49-A93B-351A9602EFBA}" sibTransId="{123C6635-CCD2-C344-BB43-14A48F2136F5}"/>
    <dgm:cxn modelId="{22815B22-F7F3-B648-84A5-388067310C63}" srcId="{C8CB851A-25BE-4049-959F-57653528BC8F}" destId="{11DA9369-ECA2-054A-AA1A-913B8B38BE3B}" srcOrd="0" destOrd="0" parTransId="{48F8EB94-A4F9-5642-AB66-0D88241766D8}" sibTransId="{338F5502-A0B5-ED49-828D-748509599B53}"/>
    <dgm:cxn modelId="{AA1D31D8-D4EF-044F-880C-564679A6A4FA}" srcId="{C8CB851A-25BE-4049-959F-57653528BC8F}" destId="{2CF7C512-62AA-6341-B337-A681DBDD756C}" srcOrd="1" destOrd="0" parTransId="{0E53C0AA-7994-7445-9027-E1E163DFB2B8}" sibTransId="{907CC8F3-191E-4F4E-BD10-25BFDF96C7CB}"/>
    <dgm:cxn modelId="{45FD6AD9-C02C-0E47-BE96-A8C89F304503}" type="presOf" srcId="{11DA9369-ECA2-054A-AA1A-913B8B38BE3B}" destId="{6FF3E3CE-180B-E348-9846-0D18FB10D6EB}" srcOrd="0" destOrd="0" presId="urn:microsoft.com/office/officeart/2008/layout/AlternatingPictureCircles"/>
    <dgm:cxn modelId="{8D405B10-008E-C540-8DA3-40392B312EED}" type="presOf" srcId="{C8CB851A-25BE-4049-959F-57653528BC8F}" destId="{BA325377-75BD-2744-A8F0-81860FEEA325}" srcOrd="0" destOrd="0" presId="urn:microsoft.com/office/officeart/2008/layout/AlternatingPictureCircles"/>
    <dgm:cxn modelId="{547B8F29-3EB0-7D49-8BC9-BBDFAAA11153}" type="presParOf" srcId="{BA325377-75BD-2744-A8F0-81860FEEA325}" destId="{A54B7AAE-591B-B949-8BCB-22EF6067FFD2}" srcOrd="0" destOrd="0" presId="urn:microsoft.com/office/officeart/2008/layout/AlternatingPictureCircles"/>
    <dgm:cxn modelId="{08E94C61-546E-4E4C-9564-4242149288AA}" type="presParOf" srcId="{A54B7AAE-591B-B949-8BCB-22EF6067FFD2}" destId="{CFD05020-AC8D-D14E-BD1C-18AA9F4AE81F}" srcOrd="0" destOrd="0" presId="urn:microsoft.com/office/officeart/2008/layout/AlternatingPictureCircles"/>
    <dgm:cxn modelId="{44EAC3B0-F428-6F45-880F-17BFA054067C}" type="presParOf" srcId="{A54B7AAE-591B-B949-8BCB-22EF6067FFD2}" destId="{4ECDEA4F-784A-BE4A-ADE2-1626A6954060}" srcOrd="1" destOrd="0" presId="urn:microsoft.com/office/officeart/2008/layout/AlternatingPictureCircles"/>
    <dgm:cxn modelId="{C4C38A84-94CC-8F4F-B474-A92C8CF16AAD}" type="presParOf" srcId="{A54B7AAE-591B-B949-8BCB-22EF6067FFD2}" destId="{6FF3E3CE-180B-E348-9846-0D18FB10D6EB}" srcOrd="2" destOrd="0" presId="urn:microsoft.com/office/officeart/2008/layout/AlternatingPictureCircles"/>
    <dgm:cxn modelId="{26FC8D76-A6E8-724B-AD32-ED994113E85C}" type="presParOf" srcId="{A54B7AAE-591B-B949-8BCB-22EF6067FFD2}" destId="{7894795C-41E0-7440-AAF5-96096F6CE18F}" srcOrd="3" destOrd="0" presId="urn:microsoft.com/office/officeart/2008/layout/AlternatingPictureCircles"/>
    <dgm:cxn modelId="{0E532422-4D91-F94E-86E6-548DEA0F200D}" type="presParOf" srcId="{BA325377-75BD-2744-A8F0-81860FEEA325}" destId="{96D61F97-5863-FA40-9A35-0D30D3F214BF}" srcOrd="1" destOrd="0" presId="urn:microsoft.com/office/officeart/2008/layout/AlternatingPictureCircles"/>
    <dgm:cxn modelId="{F5B2B01D-54F2-694F-A2D6-8D4EE9B37938}" type="presParOf" srcId="{96D61F97-5863-FA40-9A35-0D30D3F214BF}" destId="{A0CE6D0D-463C-4148-B8E4-CE996711960D}" srcOrd="0" destOrd="0" presId="urn:microsoft.com/office/officeart/2008/layout/AlternatingPictureCircles"/>
    <dgm:cxn modelId="{D156354F-39F0-624E-BEBF-FC5B1472000F}" type="presParOf" srcId="{96D61F97-5863-FA40-9A35-0D30D3F214BF}" destId="{692C1DB3-1B87-D045-B874-445E0B8E8D8E}" srcOrd="1" destOrd="0" presId="urn:microsoft.com/office/officeart/2008/layout/AlternatingPictureCircles"/>
    <dgm:cxn modelId="{63AC4BE9-D4E5-C04E-AA55-2B95254F509D}" type="presParOf" srcId="{96D61F97-5863-FA40-9A35-0D30D3F214BF}" destId="{9BDD253E-45DA-E74C-9C22-93A3C991F6B2}" srcOrd="2" destOrd="0" presId="urn:microsoft.com/office/officeart/2008/layout/AlternatingPictureCircles"/>
    <dgm:cxn modelId="{8AD9CE53-22C7-CB42-8552-7A413E4197FB}" type="presParOf" srcId="{BA325377-75BD-2744-A8F0-81860FEEA325}" destId="{6646CD7F-9EE4-3A44-B5C1-FA3624141907}" srcOrd="2" destOrd="0" presId="urn:microsoft.com/office/officeart/2008/layout/AlternatingPictureCircles"/>
    <dgm:cxn modelId="{0CF1581E-30EB-6D4D-93C2-837017F065CD}" type="presParOf" srcId="{6646CD7F-9EE4-3A44-B5C1-FA3624141907}" destId="{D0A3B5C4-A822-F742-AD76-B26D3369782C}" srcOrd="0" destOrd="0" presId="urn:microsoft.com/office/officeart/2008/layout/AlternatingPictureCircles"/>
    <dgm:cxn modelId="{C7C63F07-1833-C046-8BD3-7F4578AB323F}" type="presParOf" srcId="{6646CD7F-9EE4-3A44-B5C1-FA3624141907}" destId="{8879C389-FED9-1244-B62E-EAFE3DDB64F1}" srcOrd="1" destOrd="0" presId="urn:microsoft.com/office/officeart/2008/layout/AlternatingPictureCircles"/>
    <dgm:cxn modelId="{F0B1109F-8AEB-A942-9EF5-705A1EA6F517}" type="presParOf" srcId="{6646CD7F-9EE4-3A44-B5C1-FA3624141907}" destId="{967283B4-9122-FD43-8FF0-4F776C5B9C40}" srcOrd="2" destOrd="0" presId="urn:microsoft.com/office/officeart/2008/layout/AlternatingPictureCircles"/>
    <dgm:cxn modelId="{1C933E96-D72A-F442-A749-EF2D1C02A122}" type="presParOf" srcId="{6646CD7F-9EE4-3A44-B5C1-FA3624141907}" destId="{87509C5E-95B1-4B45-B3FA-3572C7EC2F71}" srcOrd="3" destOrd="0" presId="urn:microsoft.com/office/officeart/2008/layout/AlternatingPictureCircles"/>
    <dgm:cxn modelId="{7792DC2A-C9B6-6347-B399-6E299428CA7E}" type="presParOf" srcId="{BA325377-75BD-2744-A8F0-81860FEEA325}" destId="{3E90982D-16E1-654A-9028-987D43803FEF}" srcOrd="3" destOrd="0" presId="urn:microsoft.com/office/officeart/2008/layout/AlternatingPictureCircles"/>
    <dgm:cxn modelId="{B4DE04E0-3D59-5249-804F-0DC7D7AFE825}" type="presParOf" srcId="{3E90982D-16E1-654A-9028-987D43803FEF}" destId="{9ACA183E-885C-A247-86EF-D66199CDF433}" srcOrd="0" destOrd="0" presId="urn:microsoft.com/office/officeart/2008/layout/AlternatingPictureCircles"/>
    <dgm:cxn modelId="{35BFD45C-FA01-D146-8DBF-2D4B1B412D4D}" type="presParOf" srcId="{3E90982D-16E1-654A-9028-987D43803FEF}" destId="{F7B5181E-B0EB-1F46-B050-BC39FBA8EE1D}" srcOrd="1" destOrd="0" presId="urn:microsoft.com/office/officeart/2008/layout/AlternatingPictureCircles"/>
    <dgm:cxn modelId="{91E1C10F-C347-3341-BA7B-0F49BF322F81}" type="presParOf" srcId="{3E90982D-16E1-654A-9028-987D43803FEF}" destId="{867E4C1B-E7FF-F849-B2EC-F1344A856820}" srcOrd="2" destOrd="0" presId="urn:microsoft.com/office/officeart/2008/layout/AlternatingPictureCircles"/>
    <dgm:cxn modelId="{5AF36F47-D902-214D-9E28-8A280A87E7BC}" type="presParOf" srcId="{BA325377-75BD-2744-A8F0-81860FEEA325}" destId="{80915D95-ACB9-7E45-A6FE-D995A5DA35FA}" srcOrd="4" destOrd="0" presId="urn:microsoft.com/office/officeart/2008/layout/AlternatingPictureCircles"/>
    <dgm:cxn modelId="{D12B3576-95E2-4A4D-BF6C-F74F342B95BC}" type="presParOf" srcId="{80915D95-ACB9-7E45-A6FE-D995A5DA35FA}" destId="{D94B9851-947E-6147-A82B-19C72B0529E5}" srcOrd="0" destOrd="0" presId="urn:microsoft.com/office/officeart/2008/layout/AlternatingPictureCircles"/>
    <dgm:cxn modelId="{C5B58613-B4EE-A541-93B8-CFAD616B9821}" type="presParOf" srcId="{80915D95-ACB9-7E45-A6FE-D995A5DA35FA}" destId="{26C27084-B1A3-A341-AC5D-5A3C97B78578}" srcOrd="1" destOrd="0" presId="urn:microsoft.com/office/officeart/2008/layout/AlternatingPictureCircles"/>
    <dgm:cxn modelId="{B61FB7E4-6E6E-A84A-A6DE-C48F2573856C}" type="presParOf" srcId="{80915D95-ACB9-7E45-A6FE-D995A5DA35FA}" destId="{6E5AD393-8E68-9444-B742-9A313B36368E}" srcOrd="2" destOrd="0" presId="urn:microsoft.com/office/officeart/2008/layout/AlternatingPictureCircles"/>
    <dgm:cxn modelId="{1C348D1D-4B60-2547-A210-A20F60EBDFE3}" type="presParOf" srcId="{80915D95-ACB9-7E45-A6FE-D995A5DA35FA}" destId="{40FB4A04-FF3B-D649-8202-9957AED36005}" srcOrd="3" destOrd="0" presId="urn:microsoft.com/office/officeart/2008/layout/AlternatingPictureCircle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C2A6DF56-0456-914B-8341-7D5B5D6816F1}" type="doc">
      <dgm:prSet loTypeId="urn:microsoft.com/office/officeart/2008/layout/CircularPictureCallout" loCatId="" qsTypeId="urn:microsoft.com/office/officeart/2005/8/quickstyle/simple4" qsCatId="simple" csTypeId="urn:microsoft.com/office/officeart/2005/8/colors/colorful4" csCatId="colorful" phldr="1"/>
      <dgm:spPr/>
      <dgm:t>
        <a:bodyPr/>
        <a:lstStyle/>
        <a:p>
          <a:endParaRPr lang="es-ES"/>
        </a:p>
      </dgm:t>
    </dgm:pt>
    <dgm:pt modelId="{B370558E-240F-834B-A9DE-E8598D266097}">
      <dgm:prSet/>
      <dgm:spPr/>
      <dgm:t>
        <a:bodyPr/>
        <a:lstStyle/>
        <a:p>
          <a:r>
            <a:rPr lang="es-ES" b="1" dirty="0" smtClean="0">
              <a:solidFill>
                <a:schemeClr val="tx1"/>
              </a:solidFill>
            </a:rPr>
            <a:t>REACCIONES</a:t>
          </a:r>
          <a:endParaRPr lang="es-ES" b="1" dirty="0">
            <a:solidFill>
              <a:schemeClr val="tx1"/>
            </a:solidFill>
          </a:endParaRPr>
        </a:p>
      </dgm:t>
    </dgm:pt>
    <dgm:pt modelId="{534112BE-1FED-FC40-9F06-C437E8DC3C1E}" type="parTrans" cxnId="{8F133E05-A6EC-9748-8DCD-9AD0BADC9383}">
      <dgm:prSet/>
      <dgm:spPr/>
      <dgm:t>
        <a:bodyPr/>
        <a:lstStyle/>
        <a:p>
          <a:endParaRPr lang="es-ES"/>
        </a:p>
      </dgm:t>
    </dgm:pt>
    <dgm:pt modelId="{3B8499D0-6EF0-534F-B277-26D90EC6ADF9}" type="sibTrans" cxnId="{8F133E05-A6EC-9748-8DCD-9AD0BADC9383}">
      <dgm:prSet/>
      <dgm:spPr>
        <a:blipFill>
          <a:blip xmlns:r="http://schemas.openxmlformats.org/officeDocument/2006/relationships" r:embed="rId1">
            <a:extLst>
              <a:ext uri="{28A0092B-C50C-407E-A947-70E740481C1C}">
                <a14:useLocalDpi xmlns:a14="http://schemas.microsoft.com/office/drawing/2010/main" val="0"/>
              </a:ext>
            </a:extLst>
          </a:blip>
          <a:srcRect/>
          <a:stretch>
            <a:fillRect l="-6000" r="-6000"/>
          </a:stretch>
        </a:blipFill>
      </dgm:spPr>
      <dgm:t>
        <a:bodyPr/>
        <a:lstStyle/>
        <a:p>
          <a:endParaRPr lang="es-ES"/>
        </a:p>
      </dgm:t>
    </dgm:pt>
    <dgm:pt modelId="{E0CBF346-5DC1-834E-8F7B-E3CBAFAED95E}">
      <dgm:prSet phldrT="[Texto]"/>
      <dgm:spPr/>
      <dgm:t>
        <a:bodyPr/>
        <a:lstStyle/>
        <a:p>
          <a:pPr>
            <a:spcAft>
              <a:spcPct val="35000"/>
            </a:spcAft>
          </a:pPr>
          <a:r>
            <a:rPr lang="es-ES" sz="2000" b="1" dirty="0" smtClean="0">
              <a:solidFill>
                <a:srgbClr val="800000"/>
              </a:solidFill>
            </a:rPr>
            <a:t>NEGAR</a:t>
          </a:r>
          <a:endParaRPr lang="es-ES" sz="2000" b="1" dirty="0">
            <a:solidFill>
              <a:srgbClr val="800000"/>
            </a:solidFill>
          </a:endParaRPr>
        </a:p>
      </dgm:t>
    </dgm:pt>
    <dgm:pt modelId="{AF374949-D9C3-AA40-86AE-3A78CA417C2D}" type="parTrans" cxnId="{CEBE0306-3F1E-FA45-BE2D-D0E647B79C10}">
      <dgm:prSet/>
      <dgm:spPr/>
      <dgm:t>
        <a:bodyPr/>
        <a:lstStyle/>
        <a:p>
          <a:endParaRPr lang="es-ES"/>
        </a:p>
      </dgm:t>
    </dgm:pt>
    <dgm:pt modelId="{530CEDBC-8CF3-2844-863D-DBE056851115}" type="sibTrans" cxnId="{CEBE0306-3F1E-FA45-BE2D-D0E647B79C10}">
      <dgm:prSet/>
      <dgm:spPr>
        <a:blipFill>
          <a:blip xmlns:r="http://schemas.openxmlformats.org/officeDocument/2006/relationships" r:embed="rId2">
            <a:extLst>
              <a:ext uri="{28A0092B-C50C-407E-A947-70E740481C1C}">
                <a14:useLocalDpi xmlns:a14="http://schemas.microsoft.com/office/drawing/2010/main" val="0"/>
              </a:ext>
            </a:extLst>
          </a:blip>
          <a:srcRect/>
          <a:stretch>
            <a:fillRect l="-2000" r="-2000"/>
          </a:stretch>
        </a:blipFill>
      </dgm:spPr>
      <dgm:t>
        <a:bodyPr/>
        <a:lstStyle/>
        <a:p>
          <a:endParaRPr lang="es-ES"/>
        </a:p>
      </dgm:t>
    </dgm:pt>
    <dgm:pt modelId="{B1C03F4B-9889-3745-9345-EA7DF0D26F20}">
      <dgm:prSet phldrT="[Texto]"/>
      <dgm:spPr/>
      <dgm:t>
        <a:bodyPr/>
        <a:lstStyle/>
        <a:p>
          <a:r>
            <a:rPr lang="es-ES" sz="2000" b="1" dirty="0" smtClean="0">
              <a:solidFill>
                <a:srgbClr val="800000"/>
              </a:solidFill>
            </a:rPr>
            <a:t>REPETIR</a:t>
          </a:r>
          <a:endParaRPr lang="es-ES" sz="2000" b="1" dirty="0">
            <a:solidFill>
              <a:srgbClr val="800000"/>
            </a:solidFill>
          </a:endParaRPr>
        </a:p>
      </dgm:t>
    </dgm:pt>
    <dgm:pt modelId="{6E5937A6-0863-EB49-ADF3-7482B14938DA}" type="parTrans" cxnId="{D67FD3C8-9BF5-7946-900B-0AF716BE724D}">
      <dgm:prSet/>
      <dgm:spPr/>
      <dgm:t>
        <a:bodyPr/>
        <a:lstStyle/>
        <a:p>
          <a:endParaRPr lang="es-ES"/>
        </a:p>
      </dgm:t>
    </dgm:pt>
    <dgm:pt modelId="{EDBA3F98-A602-544B-8567-0C675C299C56}" type="sibTrans" cxnId="{D67FD3C8-9BF5-7946-900B-0AF716BE724D}">
      <dgm:prSet/>
      <dgm:spPr>
        <a:blipFill>
          <a:blip xmlns:r="http://schemas.openxmlformats.org/officeDocument/2006/relationships" r:embed="rId3">
            <a:extLst>
              <a:ext uri="{28A0092B-C50C-407E-A947-70E740481C1C}">
                <a14:useLocalDpi xmlns:a14="http://schemas.microsoft.com/office/drawing/2010/main" val="0"/>
              </a:ext>
            </a:extLst>
          </a:blip>
          <a:srcRect/>
          <a:stretch>
            <a:fillRect l="-3000" r="-3000"/>
          </a:stretch>
        </a:blipFill>
      </dgm:spPr>
      <dgm:t>
        <a:bodyPr/>
        <a:lstStyle/>
        <a:p>
          <a:endParaRPr lang="es-ES"/>
        </a:p>
      </dgm:t>
    </dgm:pt>
    <dgm:pt modelId="{E6301F47-F093-D24C-A5B2-93837F83C2E9}">
      <dgm:prSet phldrT="[Texto]"/>
      <dgm:spPr/>
      <dgm:t>
        <a:bodyPr/>
        <a:lstStyle/>
        <a:p>
          <a:r>
            <a:rPr lang="es-ES" sz="2000" b="1" dirty="0" smtClean="0">
              <a:solidFill>
                <a:srgbClr val="800000"/>
              </a:solidFill>
            </a:rPr>
            <a:t>DEFENDER</a:t>
          </a:r>
          <a:endParaRPr lang="es-ES" sz="2000" b="1" dirty="0">
            <a:solidFill>
              <a:srgbClr val="800000"/>
            </a:solidFill>
          </a:endParaRPr>
        </a:p>
      </dgm:t>
    </dgm:pt>
    <dgm:pt modelId="{7D6210D5-266E-D140-9E50-A5487E3D1BD7}" type="parTrans" cxnId="{6AECB6F2-A567-AB48-8F44-0456691E85EC}">
      <dgm:prSet/>
      <dgm:spPr/>
      <dgm:t>
        <a:bodyPr/>
        <a:lstStyle/>
        <a:p>
          <a:endParaRPr lang="es-ES"/>
        </a:p>
      </dgm:t>
    </dgm:pt>
    <dgm:pt modelId="{09A2C4FD-6BC9-0B47-8BD6-E1C46A062D54}" type="sibTrans" cxnId="{6AECB6F2-A567-AB48-8F44-0456691E85EC}">
      <dgm:prSet/>
      <dgm:spPr>
        <a:blipFill>
          <a:blip xmlns:r="http://schemas.openxmlformats.org/officeDocument/2006/relationships" r:embed="rId4">
            <a:extLst>
              <a:ext uri="{28A0092B-C50C-407E-A947-70E740481C1C}">
                <a14:useLocalDpi xmlns:a14="http://schemas.microsoft.com/office/drawing/2010/main" val="0"/>
              </a:ext>
            </a:extLst>
          </a:blip>
          <a:srcRect/>
          <a:stretch>
            <a:fillRect t="-6000" b="-6000"/>
          </a:stretch>
        </a:blipFill>
      </dgm:spPr>
      <dgm:t>
        <a:bodyPr/>
        <a:lstStyle/>
        <a:p>
          <a:endParaRPr lang="es-ES"/>
        </a:p>
      </dgm:t>
    </dgm:pt>
    <dgm:pt modelId="{F9F39874-4F54-CE46-9ECA-72F52275FC3A}">
      <dgm:prSet phldrT="[Texto]"/>
      <dgm:spPr/>
      <dgm:t>
        <a:bodyPr/>
        <a:lstStyle/>
        <a:p>
          <a:r>
            <a:rPr lang="es-ES" sz="2000" b="1" dirty="0" smtClean="0">
              <a:solidFill>
                <a:srgbClr val="800000"/>
              </a:solidFill>
            </a:rPr>
            <a:t>VENGAR</a:t>
          </a:r>
          <a:endParaRPr lang="es-ES" sz="2000" b="1" dirty="0">
            <a:solidFill>
              <a:srgbClr val="800000"/>
            </a:solidFill>
          </a:endParaRPr>
        </a:p>
      </dgm:t>
    </dgm:pt>
    <dgm:pt modelId="{828EABF5-E2AE-FC44-A5F0-4010255C75AD}" type="parTrans" cxnId="{65AFC064-1C4F-0D4E-A5C0-1F173D48743D}">
      <dgm:prSet/>
      <dgm:spPr/>
      <dgm:t>
        <a:bodyPr/>
        <a:lstStyle/>
        <a:p>
          <a:endParaRPr lang="es-ES"/>
        </a:p>
      </dgm:t>
    </dgm:pt>
    <dgm:pt modelId="{72B8389B-0D46-764B-8BAA-E6F2DE6B69B6}" type="sibTrans" cxnId="{65AFC064-1C4F-0D4E-A5C0-1F173D48743D}">
      <dgm:prSet/>
      <dgm:spPr>
        <a:blipFill>
          <a:blip xmlns:r="http://schemas.openxmlformats.org/officeDocument/2006/relationships" r:embed="rId5">
            <a:extLst>
              <a:ext uri="{28A0092B-C50C-407E-A947-70E740481C1C}">
                <a14:useLocalDpi xmlns:a14="http://schemas.microsoft.com/office/drawing/2010/main" val="0"/>
              </a:ext>
            </a:extLst>
          </a:blip>
          <a:srcRect/>
          <a:stretch>
            <a:fillRect l="-5000" r="-5000"/>
          </a:stretch>
        </a:blipFill>
      </dgm:spPr>
      <dgm:t>
        <a:bodyPr/>
        <a:lstStyle/>
        <a:p>
          <a:endParaRPr lang="es-ES"/>
        </a:p>
      </dgm:t>
    </dgm:pt>
    <dgm:pt modelId="{B50203A5-B7F0-AD47-AA0F-2CE5DFE6D901}">
      <dgm:prSet phldrT="[Texto]"/>
      <dgm:spPr/>
      <dgm:t>
        <a:bodyPr/>
        <a:lstStyle/>
        <a:p>
          <a:r>
            <a:rPr lang="es-ES" sz="2000" b="1" dirty="0" smtClean="0">
              <a:solidFill>
                <a:srgbClr val="800000"/>
              </a:solidFill>
            </a:rPr>
            <a:t>HUIR</a:t>
          </a:r>
          <a:endParaRPr lang="es-ES" sz="2000" b="1" dirty="0">
            <a:solidFill>
              <a:srgbClr val="800000"/>
            </a:solidFill>
          </a:endParaRPr>
        </a:p>
      </dgm:t>
    </dgm:pt>
    <dgm:pt modelId="{85A32DB7-89CB-8949-9FEC-33CF4958A205}" type="parTrans" cxnId="{FD37D006-5230-DC42-B7B3-8B0D84C705AD}">
      <dgm:prSet/>
      <dgm:spPr/>
      <dgm:t>
        <a:bodyPr/>
        <a:lstStyle/>
        <a:p>
          <a:endParaRPr lang="es-ES"/>
        </a:p>
      </dgm:t>
    </dgm:pt>
    <dgm:pt modelId="{330E299B-438F-DE4D-B275-D691EC50D3E8}" type="sibTrans" cxnId="{FD37D006-5230-DC42-B7B3-8B0D84C705AD}">
      <dgm:prSet/>
      <dgm:spPr>
        <a:blipFill>
          <a:blip xmlns:r="http://schemas.openxmlformats.org/officeDocument/2006/relationships" r:embed="rId6">
            <a:extLst>
              <a:ext uri="{28A0092B-C50C-407E-A947-70E740481C1C}">
                <a14:useLocalDpi xmlns:a14="http://schemas.microsoft.com/office/drawing/2010/main" val="0"/>
              </a:ext>
            </a:extLst>
          </a:blip>
          <a:srcRect/>
          <a:stretch>
            <a:fillRect l="-26000" r="-26000"/>
          </a:stretch>
        </a:blipFill>
      </dgm:spPr>
      <dgm:t>
        <a:bodyPr/>
        <a:lstStyle/>
        <a:p>
          <a:endParaRPr lang="es-ES"/>
        </a:p>
      </dgm:t>
    </dgm:pt>
    <dgm:pt modelId="{64ABC457-6B1D-5341-919D-95B9192F0E35}">
      <dgm:prSet phldrT="[Texto]" custT="1"/>
      <dgm:spPr/>
      <dgm:t>
        <a:bodyPr/>
        <a:lstStyle/>
        <a:p>
          <a:pPr>
            <a:spcAft>
              <a:spcPts val="0"/>
            </a:spcAft>
          </a:pPr>
          <a:r>
            <a:rPr lang="es-ES" sz="1200" b="0" dirty="0" smtClean="0">
              <a:solidFill>
                <a:schemeClr val="tx1"/>
              </a:solidFill>
            </a:rPr>
            <a:t>Pedro</a:t>
          </a:r>
          <a:endParaRPr lang="es-ES" sz="1200" b="0" dirty="0">
            <a:solidFill>
              <a:schemeClr val="tx1"/>
            </a:solidFill>
          </a:endParaRPr>
        </a:p>
      </dgm:t>
    </dgm:pt>
    <dgm:pt modelId="{8D0EC18C-FBAE-9441-B168-C40F7CDA0BE9}" type="parTrans" cxnId="{26B10571-59AF-0E49-BB41-F3EC76E54877}">
      <dgm:prSet/>
      <dgm:spPr/>
      <dgm:t>
        <a:bodyPr/>
        <a:lstStyle/>
        <a:p>
          <a:endParaRPr lang="es-ES"/>
        </a:p>
      </dgm:t>
    </dgm:pt>
    <dgm:pt modelId="{F2E32327-9545-1348-8686-BE5C507A1C7C}" type="sibTrans" cxnId="{26B10571-59AF-0E49-BB41-F3EC76E54877}">
      <dgm:prSet/>
      <dgm:spPr/>
      <dgm:t>
        <a:bodyPr/>
        <a:lstStyle/>
        <a:p>
          <a:endParaRPr lang="es-ES"/>
        </a:p>
      </dgm:t>
    </dgm:pt>
    <dgm:pt modelId="{105E97B1-CAD7-3F4C-AFDB-793637DB31F9}">
      <dgm:prSet phldrT="[Texto]" custT="1"/>
      <dgm:spPr/>
      <dgm:t>
        <a:bodyPr/>
        <a:lstStyle/>
        <a:p>
          <a:r>
            <a:rPr lang="es-ES" sz="1200" b="0" dirty="0" smtClean="0">
              <a:solidFill>
                <a:srgbClr val="000000"/>
              </a:solidFill>
            </a:rPr>
            <a:t>Judas</a:t>
          </a:r>
          <a:endParaRPr lang="es-ES" sz="1200" b="0" dirty="0">
            <a:solidFill>
              <a:srgbClr val="000000"/>
            </a:solidFill>
          </a:endParaRPr>
        </a:p>
      </dgm:t>
    </dgm:pt>
    <dgm:pt modelId="{A08F8629-71E6-6A40-9F4E-87D804D443C1}" type="parTrans" cxnId="{67D9D9AC-3DF6-5846-ADAD-39BACD5E2C25}">
      <dgm:prSet/>
      <dgm:spPr/>
      <dgm:t>
        <a:bodyPr/>
        <a:lstStyle/>
        <a:p>
          <a:endParaRPr lang="es-ES"/>
        </a:p>
      </dgm:t>
    </dgm:pt>
    <dgm:pt modelId="{54282775-BAD6-D44B-B71B-8988D4F02F20}" type="sibTrans" cxnId="{67D9D9AC-3DF6-5846-ADAD-39BACD5E2C25}">
      <dgm:prSet/>
      <dgm:spPr/>
      <dgm:t>
        <a:bodyPr/>
        <a:lstStyle/>
        <a:p>
          <a:endParaRPr lang="es-ES"/>
        </a:p>
      </dgm:t>
    </dgm:pt>
    <dgm:pt modelId="{4593FF19-3002-5046-BEF0-2E34103FA068}">
      <dgm:prSet phldrT="[Texto]" custT="1"/>
      <dgm:spPr/>
      <dgm:t>
        <a:bodyPr/>
        <a:lstStyle/>
        <a:p>
          <a:r>
            <a:rPr lang="es-ES" sz="1200" b="0" dirty="0" err="1" smtClean="0">
              <a:solidFill>
                <a:srgbClr val="000000"/>
              </a:solidFill>
            </a:rPr>
            <a:t>Zebedeos</a:t>
          </a:r>
          <a:endParaRPr lang="es-ES" sz="1200" b="0" dirty="0">
            <a:solidFill>
              <a:srgbClr val="000000"/>
            </a:solidFill>
          </a:endParaRPr>
        </a:p>
      </dgm:t>
    </dgm:pt>
    <dgm:pt modelId="{EDF4035F-E9E3-1E46-9A91-A8197EEC2C8A}" type="parTrans" cxnId="{9E848323-711F-7E4D-8CF3-622106B1711D}">
      <dgm:prSet/>
      <dgm:spPr/>
      <dgm:t>
        <a:bodyPr/>
        <a:lstStyle/>
        <a:p>
          <a:endParaRPr lang="es-ES"/>
        </a:p>
      </dgm:t>
    </dgm:pt>
    <dgm:pt modelId="{3B0F6ABC-E30F-D74E-83CC-4435CADBC6B1}" type="sibTrans" cxnId="{9E848323-711F-7E4D-8CF3-622106B1711D}">
      <dgm:prSet/>
      <dgm:spPr/>
      <dgm:t>
        <a:bodyPr/>
        <a:lstStyle/>
        <a:p>
          <a:endParaRPr lang="es-ES"/>
        </a:p>
      </dgm:t>
    </dgm:pt>
    <dgm:pt modelId="{FC9D7FAB-B57F-1946-828F-E2DBBD18A815}">
      <dgm:prSet phldrT="[Texto]" custT="1"/>
      <dgm:spPr/>
      <dgm:t>
        <a:bodyPr/>
        <a:lstStyle/>
        <a:p>
          <a:r>
            <a:rPr lang="es-ES" sz="1200" b="0" dirty="0" smtClean="0">
              <a:solidFill>
                <a:srgbClr val="000000"/>
              </a:solidFill>
            </a:rPr>
            <a:t>Joven rico</a:t>
          </a:r>
          <a:endParaRPr lang="es-ES" sz="1200" b="0" dirty="0">
            <a:solidFill>
              <a:srgbClr val="000000"/>
            </a:solidFill>
          </a:endParaRPr>
        </a:p>
      </dgm:t>
    </dgm:pt>
    <dgm:pt modelId="{99E97D7A-5D61-1346-B8DC-6928BD8320B7}" type="parTrans" cxnId="{698CEBED-361E-7548-8CA0-B48E8B000E8A}">
      <dgm:prSet/>
      <dgm:spPr/>
      <dgm:t>
        <a:bodyPr/>
        <a:lstStyle/>
        <a:p>
          <a:endParaRPr lang="es-ES"/>
        </a:p>
      </dgm:t>
    </dgm:pt>
    <dgm:pt modelId="{E89024FB-E0E9-9A48-B0C1-EAB7A7E3FB98}" type="sibTrans" cxnId="{698CEBED-361E-7548-8CA0-B48E8B000E8A}">
      <dgm:prSet/>
      <dgm:spPr/>
      <dgm:t>
        <a:bodyPr/>
        <a:lstStyle/>
        <a:p>
          <a:endParaRPr lang="es-ES"/>
        </a:p>
      </dgm:t>
    </dgm:pt>
    <dgm:pt modelId="{7D371BDE-50C5-8F42-A3C8-36AA4EF9437A}">
      <dgm:prSet phldrT="[Texto]" custT="1"/>
      <dgm:spPr/>
      <dgm:t>
        <a:bodyPr/>
        <a:lstStyle/>
        <a:p>
          <a:r>
            <a:rPr lang="es-ES" sz="1200" b="0" dirty="0" smtClean="0">
              <a:solidFill>
                <a:srgbClr val="000000"/>
              </a:solidFill>
            </a:rPr>
            <a:t>Pablo</a:t>
          </a:r>
          <a:endParaRPr lang="es-ES" sz="1200" b="0" dirty="0">
            <a:solidFill>
              <a:srgbClr val="000000"/>
            </a:solidFill>
          </a:endParaRPr>
        </a:p>
      </dgm:t>
    </dgm:pt>
    <dgm:pt modelId="{60BF6530-E708-384D-8E19-B535CBEC4DB1}" type="parTrans" cxnId="{D59E349B-E4F5-2B44-BFF3-CA51780AD879}">
      <dgm:prSet/>
      <dgm:spPr/>
      <dgm:t>
        <a:bodyPr/>
        <a:lstStyle/>
        <a:p>
          <a:endParaRPr lang="es-ES"/>
        </a:p>
      </dgm:t>
    </dgm:pt>
    <dgm:pt modelId="{1250E8A7-9645-2D4D-A597-325ABC908DF3}" type="sibTrans" cxnId="{D59E349B-E4F5-2B44-BFF3-CA51780AD879}">
      <dgm:prSet/>
      <dgm:spPr/>
      <dgm:t>
        <a:bodyPr/>
        <a:lstStyle/>
        <a:p>
          <a:endParaRPr lang="es-ES"/>
        </a:p>
      </dgm:t>
    </dgm:pt>
    <dgm:pt modelId="{CBB5AE5D-8C91-F641-91EB-775173CF20E8}" type="pres">
      <dgm:prSet presAssocID="{C2A6DF56-0456-914B-8341-7D5B5D6816F1}" presName="Name0" presStyleCnt="0">
        <dgm:presLayoutVars>
          <dgm:chMax val="7"/>
          <dgm:chPref val="7"/>
          <dgm:dir/>
        </dgm:presLayoutVars>
      </dgm:prSet>
      <dgm:spPr/>
      <dgm:t>
        <a:bodyPr/>
        <a:lstStyle/>
        <a:p>
          <a:endParaRPr lang="es-ES"/>
        </a:p>
      </dgm:t>
    </dgm:pt>
    <dgm:pt modelId="{91F2A8CF-B804-D94C-A520-72B1F1B380DB}" type="pres">
      <dgm:prSet presAssocID="{C2A6DF56-0456-914B-8341-7D5B5D6816F1}" presName="Name1" presStyleCnt="0"/>
      <dgm:spPr/>
    </dgm:pt>
    <dgm:pt modelId="{B532C493-3579-234B-9666-F5A5C9A7BCC4}" type="pres">
      <dgm:prSet presAssocID="{3B8499D0-6EF0-534F-B277-26D90EC6ADF9}" presName="picture_1" presStyleCnt="0"/>
      <dgm:spPr/>
    </dgm:pt>
    <dgm:pt modelId="{DD840494-53D7-9643-B9C8-0D10DD472E23}" type="pres">
      <dgm:prSet presAssocID="{3B8499D0-6EF0-534F-B277-26D90EC6ADF9}" presName="pictureRepeatNode" presStyleLbl="alignImgPlace1" presStyleIdx="0" presStyleCnt="6"/>
      <dgm:spPr/>
      <dgm:t>
        <a:bodyPr/>
        <a:lstStyle/>
        <a:p>
          <a:endParaRPr lang="es-ES"/>
        </a:p>
      </dgm:t>
    </dgm:pt>
    <dgm:pt modelId="{20BB181C-D420-6A49-9B4E-7BF34E163C7A}" type="pres">
      <dgm:prSet presAssocID="{B370558E-240F-834B-A9DE-E8598D266097}" presName="text_1" presStyleLbl="node1" presStyleIdx="0" presStyleCnt="0">
        <dgm:presLayoutVars>
          <dgm:bulletEnabled val="1"/>
        </dgm:presLayoutVars>
      </dgm:prSet>
      <dgm:spPr/>
      <dgm:t>
        <a:bodyPr/>
        <a:lstStyle/>
        <a:p>
          <a:endParaRPr lang="es-ES"/>
        </a:p>
      </dgm:t>
    </dgm:pt>
    <dgm:pt modelId="{1C54FDE5-DE6E-3844-83E1-42D57AF7C5A6}" type="pres">
      <dgm:prSet presAssocID="{530CEDBC-8CF3-2844-863D-DBE056851115}" presName="picture_2" presStyleCnt="0"/>
      <dgm:spPr/>
    </dgm:pt>
    <dgm:pt modelId="{9AA541DD-5246-F749-B5A9-6EBB100453A6}" type="pres">
      <dgm:prSet presAssocID="{530CEDBC-8CF3-2844-863D-DBE056851115}" presName="pictureRepeatNode" presStyleLbl="alignImgPlace1" presStyleIdx="1" presStyleCnt="6"/>
      <dgm:spPr/>
      <dgm:t>
        <a:bodyPr/>
        <a:lstStyle/>
        <a:p>
          <a:endParaRPr lang="es-ES"/>
        </a:p>
      </dgm:t>
    </dgm:pt>
    <dgm:pt modelId="{12A6792E-A38F-6449-BF79-83BE8BBBF3C2}" type="pres">
      <dgm:prSet presAssocID="{E0CBF346-5DC1-834E-8F7B-E3CBAFAED95E}" presName="line_2" presStyleLbl="parChTrans1D1" presStyleIdx="0" presStyleCnt="5"/>
      <dgm:spPr>
        <a:ln w="19050" cmpd="sng">
          <a:solidFill>
            <a:srgbClr val="800000"/>
          </a:solidFill>
        </a:ln>
      </dgm:spPr>
      <dgm:t>
        <a:bodyPr/>
        <a:lstStyle/>
        <a:p>
          <a:endParaRPr lang="es-ES"/>
        </a:p>
      </dgm:t>
    </dgm:pt>
    <dgm:pt modelId="{2C660CBA-1E80-1145-8D51-2BCA98FF3C2B}" type="pres">
      <dgm:prSet presAssocID="{E0CBF346-5DC1-834E-8F7B-E3CBAFAED95E}" presName="textparent_2" presStyleLbl="node1" presStyleIdx="0" presStyleCnt="0"/>
      <dgm:spPr/>
    </dgm:pt>
    <dgm:pt modelId="{6D23E4FB-95BA-364B-925E-D6A9645BFA65}" type="pres">
      <dgm:prSet presAssocID="{E0CBF346-5DC1-834E-8F7B-E3CBAFAED95E}" presName="text_2" presStyleLbl="revTx" presStyleIdx="0" presStyleCnt="5">
        <dgm:presLayoutVars>
          <dgm:bulletEnabled val="1"/>
        </dgm:presLayoutVars>
      </dgm:prSet>
      <dgm:spPr/>
      <dgm:t>
        <a:bodyPr/>
        <a:lstStyle/>
        <a:p>
          <a:endParaRPr lang="es-ES"/>
        </a:p>
      </dgm:t>
    </dgm:pt>
    <dgm:pt modelId="{A4C6FEF0-AE22-B94A-9B8B-A183932D4CB1}" type="pres">
      <dgm:prSet presAssocID="{330E299B-438F-DE4D-B275-D691EC50D3E8}" presName="picture_3" presStyleCnt="0"/>
      <dgm:spPr/>
    </dgm:pt>
    <dgm:pt modelId="{878C84F7-5927-EF4F-87C7-AF84BF49BC7A}" type="pres">
      <dgm:prSet presAssocID="{330E299B-438F-DE4D-B275-D691EC50D3E8}" presName="pictureRepeatNode" presStyleLbl="alignImgPlace1" presStyleIdx="2" presStyleCnt="6"/>
      <dgm:spPr/>
      <dgm:t>
        <a:bodyPr/>
        <a:lstStyle/>
        <a:p>
          <a:endParaRPr lang="es-ES"/>
        </a:p>
      </dgm:t>
    </dgm:pt>
    <dgm:pt modelId="{9DA72C48-AE1B-CC4D-91E2-7FFBC6D0BD44}" type="pres">
      <dgm:prSet presAssocID="{B50203A5-B7F0-AD47-AA0F-2CE5DFE6D901}" presName="line_3" presStyleLbl="parChTrans1D1" presStyleIdx="1" presStyleCnt="5"/>
      <dgm:spPr>
        <a:ln w="19050" cmpd="sng">
          <a:solidFill>
            <a:srgbClr val="800000"/>
          </a:solidFill>
        </a:ln>
      </dgm:spPr>
      <dgm:t>
        <a:bodyPr/>
        <a:lstStyle/>
        <a:p>
          <a:endParaRPr lang="es-ES"/>
        </a:p>
      </dgm:t>
    </dgm:pt>
    <dgm:pt modelId="{9C374247-F0AA-C64B-AEC4-496895C0B31B}" type="pres">
      <dgm:prSet presAssocID="{B50203A5-B7F0-AD47-AA0F-2CE5DFE6D901}" presName="textparent_3" presStyleLbl="node1" presStyleIdx="0" presStyleCnt="0"/>
      <dgm:spPr/>
    </dgm:pt>
    <dgm:pt modelId="{29094952-A1FC-1F4D-96A2-C83D72221BD6}" type="pres">
      <dgm:prSet presAssocID="{B50203A5-B7F0-AD47-AA0F-2CE5DFE6D901}" presName="text_3" presStyleLbl="revTx" presStyleIdx="1" presStyleCnt="5">
        <dgm:presLayoutVars>
          <dgm:bulletEnabled val="1"/>
        </dgm:presLayoutVars>
      </dgm:prSet>
      <dgm:spPr/>
      <dgm:t>
        <a:bodyPr/>
        <a:lstStyle/>
        <a:p>
          <a:endParaRPr lang="es-ES"/>
        </a:p>
      </dgm:t>
    </dgm:pt>
    <dgm:pt modelId="{13AAF447-3319-6E47-81FE-48F4408514E4}" type="pres">
      <dgm:prSet presAssocID="{EDBA3F98-A602-544B-8567-0C675C299C56}" presName="picture_4" presStyleCnt="0"/>
      <dgm:spPr/>
    </dgm:pt>
    <dgm:pt modelId="{498254B7-8498-5548-B02E-6FD9B9C428E7}" type="pres">
      <dgm:prSet presAssocID="{EDBA3F98-A602-544B-8567-0C675C299C56}" presName="pictureRepeatNode" presStyleLbl="alignImgPlace1" presStyleIdx="3" presStyleCnt="6"/>
      <dgm:spPr/>
      <dgm:t>
        <a:bodyPr/>
        <a:lstStyle/>
        <a:p>
          <a:endParaRPr lang="es-ES"/>
        </a:p>
      </dgm:t>
    </dgm:pt>
    <dgm:pt modelId="{466B3FC4-B7F0-5044-A844-D8E58B1C938E}" type="pres">
      <dgm:prSet presAssocID="{B1C03F4B-9889-3745-9345-EA7DF0D26F20}" presName="line_4" presStyleLbl="parChTrans1D1" presStyleIdx="2" presStyleCnt="5"/>
      <dgm:spPr>
        <a:ln w="19050" cmpd="sng">
          <a:solidFill>
            <a:srgbClr val="800000"/>
          </a:solidFill>
        </a:ln>
      </dgm:spPr>
      <dgm:t>
        <a:bodyPr/>
        <a:lstStyle/>
        <a:p>
          <a:endParaRPr lang="es-ES"/>
        </a:p>
      </dgm:t>
    </dgm:pt>
    <dgm:pt modelId="{871EF343-E134-C445-9EB9-8C7751BAAA92}" type="pres">
      <dgm:prSet presAssocID="{B1C03F4B-9889-3745-9345-EA7DF0D26F20}" presName="textparent_4" presStyleLbl="node1" presStyleIdx="0" presStyleCnt="0"/>
      <dgm:spPr/>
    </dgm:pt>
    <dgm:pt modelId="{C0C860D8-6617-DB42-9CF2-A036992661F5}" type="pres">
      <dgm:prSet presAssocID="{B1C03F4B-9889-3745-9345-EA7DF0D26F20}" presName="text_4" presStyleLbl="revTx" presStyleIdx="2" presStyleCnt="5">
        <dgm:presLayoutVars>
          <dgm:bulletEnabled val="1"/>
        </dgm:presLayoutVars>
      </dgm:prSet>
      <dgm:spPr/>
      <dgm:t>
        <a:bodyPr/>
        <a:lstStyle/>
        <a:p>
          <a:endParaRPr lang="es-ES"/>
        </a:p>
      </dgm:t>
    </dgm:pt>
    <dgm:pt modelId="{E4ED6C01-EA85-A544-A4A6-74AB8B1D9388}" type="pres">
      <dgm:prSet presAssocID="{09A2C4FD-6BC9-0B47-8BD6-E1C46A062D54}" presName="picture_5" presStyleCnt="0"/>
      <dgm:spPr/>
    </dgm:pt>
    <dgm:pt modelId="{E33BE74A-9201-3844-8285-DC02BF84109F}" type="pres">
      <dgm:prSet presAssocID="{09A2C4FD-6BC9-0B47-8BD6-E1C46A062D54}" presName="pictureRepeatNode" presStyleLbl="alignImgPlace1" presStyleIdx="4" presStyleCnt="6"/>
      <dgm:spPr/>
      <dgm:t>
        <a:bodyPr/>
        <a:lstStyle/>
        <a:p>
          <a:endParaRPr lang="es-ES"/>
        </a:p>
      </dgm:t>
    </dgm:pt>
    <dgm:pt modelId="{69B00DCD-6050-E14C-96A6-A6AF65C12F82}" type="pres">
      <dgm:prSet presAssocID="{E6301F47-F093-D24C-A5B2-93837F83C2E9}" presName="line_5" presStyleLbl="parChTrans1D1" presStyleIdx="3" presStyleCnt="5"/>
      <dgm:spPr>
        <a:ln w="19050" cmpd="sng">
          <a:solidFill>
            <a:srgbClr val="800000"/>
          </a:solidFill>
        </a:ln>
      </dgm:spPr>
      <dgm:t>
        <a:bodyPr/>
        <a:lstStyle/>
        <a:p>
          <a:endParaRPr lang="es-ES"/>
        </a:p>
      </dgm:t>
    </dgm:pt>
    <dgm:pt modelId="{793E7FD7-30CB-F14B-B4F7-341CCB74AEA9}" type="pres">
      <dgm:prSet presAssocID="{E6301F47-F093-D24C-A5B2-93837F83C2E9}" presName="textparent_5" presStyleLbl="node1" presStyleIdx="0" presStyleCnt="0"/>
      <dgm:spPr/>
    </dgm:pt>
    <dgm:pt modelId="{4D66997D-41C0-1E4C-8B95-E8461B3A6631}" type="pres">
      <dgm:prSet presAssocID="{E6301F47-F093-D24C-A5B2-93837F83C2E9}" presName="text_5" presStyleLbl="revTx" presStyleIdx="3" presStyleCnt="5">
        <dgm:presLayoutVars>
          <dgm:bulletEnabled val="1"/>
        </dgm:presLayoutVars>
      </dgm:prSet>
      <dgm:spPr/>
      <dgm:t>
        <a:bodyPr/>
        <a:lstStyle/>
        <a:p>
          <a:endParaRPr lang="es-ES"/>
        </a:p>
      </dgm:t>
    </dgm:pt>
    <dgm:pt modelId="{814F3314-25E2-EC45-BFB1-0217E92D0B8C}" type="pres">
      <dgm:prSet presAssocID="{72B8389B-0D46-764B-8BAA-E6F2DE6B69B6}" presName="picture_6" presStyleCnt="0"/>
      <dgm:spPr/>
    </dgm:pt>
    <dgm:pt modelId="{CEFF6DC6-24EC-7246-BB3A-B262CB9FFED5}" type="pres">
      <dgm:prSet presAssocID="{72B8389B-0D46-764B-8BAA-E6F2DE6B69B6}" presName="pictureRepeatNode" presStyleLbl="alignImgPlace1" presStyleIdx="5" presStyleCnt="6"/>
      <dgm:spPr/>
      <dgm:t>
        <a:bodyPr/>
        <a:lstStyle/>
        <a:p>
          <a:endParaRPr lang="es-ES"/>
        </a:p>
      </dgm:t>
    </dgm:pt>
    <dgm:pt modelId="{BA7A4356-3C75-EA4B-BC2A-AA2B1D4B78A5}" type="pres">
      <dgm:prSet presAssocID="{F9F39874-4F54-CE46-9ECA-72F52275FC3A}" presName="line_6" presStyleLbl="parChTrans1D1" presStyleIdx="4" presStyleCnt="5"/>
      <dgm:spPr>
        <a:ln w="19050" cmpd="sng">
          <a:solidFill>
            <a:srgbClr val="800000"/>
          </a:solidFill>
        </a:ln>
      </dgm:spPr>
      <dgm:t>
        <a:bodyPr/>
        <a:lstStyle/>
        <a:p>
          <a:endParaRPr lang="es-ES"/>
        </a:p>
      </dgm:t>
    </dgm:pt>
    <dgm:pt modelId="{CAD5F7BC-8BEA-524D-86C9-AF60D6FB3AA4}" type="pres">
      <dgm:prSet presAssocID="{F9F39874-4F54-CE46-9ECA-72F52275FC3A}" presName="textparent_6" presStyleLbl="node1" presStyleIdx="0" presStyleCnt="0"/>
      <dgm:spPr/>
    </dgm:pt>
    <dgm:pt modelId="{3BA3464D-0908-D142-833D-72AC78109F0D}" type="pres">
      <dgm:prSet presAssocID="{F9F39874-4F54-CE46-9ECA-72F52275FC3A}" presName="text_6" presStyleLbl="revTx" presStyleIdx="4" presStyleCnt="5">
        <dgm:presLayoutVars>
          <dgm:bulletEnabled val="1"/>
        </dgm:presLayoutVars>
      </dgm:prSet>
      <dgm:spPr/>
      <dgm:t>
        <a:bodyPr/>
        <a:lstStyle/>
        <a:p>
          <a:endParaRPr lang="es-ES"/>
        </a:p>
      </dgm:t>
    </dgm:pt>
  </dgm:ptLst>
  <dgm:cxnLst>
    <dgm:cxn modelId="{CA95DB4D-8257-CB47-B599-EEFECEC53106}" type="presOf" srcId="{7D371BDE-50C5-8F42-A3C8-36AA4EF9437A}" destId="{3BA3464D-0908-D142-833D-72AC78109F0D}" srcOrd="0" destOrd="1" presId="urn:microsoft.com/office/officeart/2008/layout/CircularPictureCallout"/>
    <dgm:cxn modelId="{FD37D006-5230-DC42-B7B3-8B0D84C705AD}" srcId="{C2A6DF56-0456-914B-8341-7D5B5D6816F1}" destId="{B50203A5-B7F0-AD47-AA0F-2CE5DFE6D901}" srcOrd="2" destOrd="0" parTransId="{85A32DB7-89CB-8949-9FEC-33CF4958A205}" sibTransId="{330E299B-438F-DE4D-B275-D691EC50D3E8}"/>
    <dgm:cxn modelId="{666AECF1-8E6F-F644-975F-C25513D18AC8}" type="presOf" srcId="{E0CBF346-5DC1-834E-8F7B-E3CBAFAED95E}" destId="{6D23E4FB-95BA-364B-925E-D6A9645BFA65}" srcOrd="0" destOrd="0" presId="urn:microsoft.com/office/officeart/2008/layout/CircularPictureCallout"/>
    <dgm:cxn modelId="{26B10571-59AF-0E49-BB41-F3EC76E54877}" srcId="{E0CBF346-5DC1-834E-8F7B-E3CBAFAED95E}" destId="{64ABC457-6B1D-5341-919D-95B9192F0E35}" srcOrd="0" destOrd="0" parTransId="{8D0EC18C-FBAE-9441-B168-C40F7CDA0BE9}" sibTransId="{F2E32327-9545-1348-8686-BE5C507A1C7C}"/>
    <dgm:cxn modelId="{67D9D9AC-3DF6-5846-ADAD-39BACD5E2C25}" srcId="{B50203A5-B7F0-AD47-AA0F-2CE5DFE6D901}" destId="{105E97B1-CAD7-3F4C-AFDB-793637DB31F9}" srcOrd="0" destOrd="0" parTransId="{A08F8629-71E6-6A40-9F4E-87D804D443C1}" sibTransId="{54282775-BAD6-D44B-B71B-8988D4F02F20}"/>
    <dgm:cxn modelId="{6AECB6F2-A567-AB48-8F44-0456691E85EC}" srcId="{C2A6DF56-0456-914B-8341-7D5B5D6816F1}" destId="{E6301F47-F093-D24C-A5B2-93837F83C2E9}" srcOrd="4" destOrd="0" parTransId="{7D6210D5-266E-D140-9E50-A5487E3D1BD7}" sibTransId="{09A2C4FD-6BC9-0B47-8BD6-E1C46A062D54}"/>
    <dgm:cxn modelId="{CEBE0306-3F1E-FA45-BE2D-D0E647B79C10}" srcId="{C2A6DF56-0456-914B-8341-7D5B5D6816F1}" destId="{E0CBF346-5DC1-834E-8F7B-E3CBAFAED95E}" srcOrd="1" destOrd="0" parTransId="{AF374949-D9C3-AA40-86AE-3A78CA417C2D}" sibTransId="{530CEDBC-8CF3-2844-863D-DBE056851115}"/>
    <dgm:cxn modelId="{8F133E05-A6EC-9748-8DCD-9AD0BADC9383}" srcId="{C2A6DF56-0456-914B-8341-7D5B5D6816F1}" destId="{B370558E-240F-834B-A9DE-E8598D266097}" srcOrd="0" destOrd="0" parTransId="{534112BE-1FED-FC40-9F06-C437E8DC3C1E}" sibTransId="{3B8499D0-6EF0-534F-B277-26D90EC6ADF9}"/>
    <dgm:cxn modelId="{D867A44F-7339-9D41-BFA8-74CFC90FBB06}" type="presOf" srcId="{FC9D7FAB-B57F-1946-828F-E2DBBD18A815}" destId="{4D66997D-41C0-1E4C-8B95-E8461B3A6631}" srcOrd="0" destOrd="1" presId="urn:microsoft.com/office/officeart/2008/layout/CircularPictureCallout"/>
    <dgm:cxn modelId="{A65A166E-23BD-054B-AEE0-953FB818661C}" type="presOf" srcId="{C2A6DF56-0456-914B-8341-7D5B5D6816F1}" destId="{CBB5AE5D-8C91-F641-91EB-775173CF20E8}" srcOrd="0" destOrd="0" presId="urn:microsoft.com/office/officeart/2008/layout/CircularPictureCallout"/>
    <dgm:cxn modelId="{B3B96669-1EA0-5A4A-9FC8-B1B3855F0091}" type="presOf" srcId="{B1C03F4B-9889-3745-9345-EA7DF0D26F20}" destId="{C0C860D8-6617-DB42-9CF2-A036992661F5}" srcOrd="0" destOrd="0" presId="urn:microsoft.com/office/officeart/2008/layout/CircularPictureCallout"/>
    <dgm:cxn modelId="{CF366F7B-D4F7-BF41-8B74-2267858F3D05}" type="presOf" srcId="{F9F39874-4F54-CE46-9ECA-72F52275FC3A}" destId="{3BA3464D-0908-D142-833D-72AC78109F0D}" srcOrd="0" destOrd="0" presId="urn:microsoft.com/office/officeart/2008/layout/CircularPictureCallout"/>
    <dgm:cxn modelId="{698CEBED-361E-7548-8CA0-B48E8B000E8A}" srcId="{E6301F47-F093-D24C-A5B2-93837F83C2E9}" destId="{FC9D7FAB-B57F-1946-828F-E2DBBD18A815}" srcOrd="0" destOrd="0" parTransId="{99E97D7A-5D61-1346-B8DC-6928BD8320B7}" sibTransId="{E89024FB-E0E9-9A48-B0C1-EAB7A7E3FB98}"/>
    <dgm:cxn modelId="{D59E349B-E4F5-2B44-BFF3-CA51780AD879}" srcId="{F9F39874-4F54-CE46-9ECA-72F52275FC3A}" destId="{7D371BDE-50C5-8F42-A3C8-36AA4EF9437A}" srcOrd="0" destOrd="0" parTransId="{60BF6530-E708-384D-8E19-B535CBEC4DB1}" sibTransId="{1250E8A7-9645-2D4D-A597-325ABC908DF3}"/>
    <dgm:cxn modelId="{5D36C5CB-A26F-DE4E-8B6D-D5FF432F09B3}" type="presOf" srcId="{EDBA3F98-A602-544B-8567-0C675C299C56}" destId="{498254B7-8498-5548-B02E-6FD9B9C428E7}" srcOrd="0" destOrd="0" presId="urn:microsoft.com/office/officeart/2008/layout/CircularPictureCallout"/>
    <dgm:cxn modelId="{B8CA438E-703A-204E-9AB0-1AE024EA6CBA}" type="presOf" srcId="{3B8499D0-6EF0-534F-B277-26D90EC6ADF9}" destId="{DD840494-53D7-9643-B9C8-0D10DD472E23}" srcOrd="0" destOrd="0" presId="urn:microsoft.com/office/officeart/2008/layout/CircularPictureCallout"/>
    <dgm:cxn modelId="{491F60F1-B6BD-6746-A428-EE911B156BD0}" type="presOf" srcId="{72B8389B-0D46-764B-8BAA-E6F2DE6B69B6}" destId="{CEFF6DC6-24EC-7246-BB3A-B262CB9FFED5}" srcOrd="0" destOrd="0" presId="urn:microsoft.com/office/officeart/2008/layout/CircularPictureCallout"/>
    <dgm:cxn modelId="{9E848323-711F-7E4D-8CF3-622106B1711D}" srcId="{B1C03F4B-9889-3745-9345-EA7DF0D26F20}" destId="{4593FF19-3002-5046-BEF0-2E34103FA068}" srcOrd="0" destOrd="0" parTransId="{EDF4035F-E9E3-1E46-9A91-A8197EEC2C8A}" sibTransId="{3B0F6ABC-E30F-D74E-83CC-4435CADBC6B1}"/>
    <dgm:cxn modelId="{2451AB96-D65B-BD4E-B2C2-96943A52E9BA}" type="presOf" srcId="{09A2C4FD-6BC9-0B47-8BD6-E1C46A062D54}" destId="{E33BE74A-9201-3844-8285-DC02BF84109F}" srcOrd="0" destOrd="0" presId="urn:microsoft.com/office/officeart/2008/layout/CircularPictureCallout"/>
    <dgm:cxn modelId="{65AFC064-1C4F-0D4E-A5C0-1F173D48743D}" srcId="{C2A6DF56-0456-914B-8341-7D5B5D6816F1}" destId="{F9F39874-4F54-CE46-9ECA-72F52275FC3A}" srcOrd="5" destOrd="0" parTransId="{828EABF5-E2AE-FC44-A5F0-4010255C75AD}" sibTransId="{72B8389B-0D46-764B-8BAA-E6F2DE6B69B6}"/>
    <dgm:cxn modelId="{A1635C58-AFF7-1C43-A865-8CF639E0267C}" type="presOf" srcId="{E6301F47-F093-D24C-A5B2-93837F83C2E9}" destId="{4D66997D-41C0-1E4C-8B95-E8461B3A6631}" srcOrd="0" destOrd="0" presId="urn:microsoft.com/office/officeart/2008/layout/CircularPictureCallout"/>
    <dgm:cxn modelId="{9C5F43BB-D255-D94E-BB18-358FFD7578F8}" type="presOf" srcId="{B50203A5-B7F0-AD47-AA0F-2CE5DFE6D901}" destId="{29094952-A1FC-1F4D-96A2-C83D72221BD6}" srcOrd="0" destOrd="0" presId="urn:microsoft.com/office/officeart/2008/layout/CircularPictureCallout"/>
    <dgm:cxn modelId="{149345ED-99CE-8B40-AFA7-7E1FC3726C9A}" type="presOf" srcId="{530CEDBC-8CF3-2844-863D-DBE056851115}" destId="{9AA541DD-5246-F749-B5A9-6EBB100453A6}" srcOrd="0" destOrd="0" presId="urn:microsoft.com/office/officeart/2008/layout/CircularPictureCallout"/>
    <dgm:cxn modelId="{53747A51-497E-5749-9D06-D757FFD3DF39}" type="presOf" srcId="{B370558E-240F-834B-A9DE-E8598D266097}" destId="{20BB181C-D420-6A49-9B4E-7BF34E163C7A}" srcOrd="0" destOrd="0" presId="urn:microsoft.com/office/officeart/2008/layout/CircularPictureCallout"/>
    <dgm:cxn modelId="{D67FD3C8-9BF5-7946-900B-0AF716BE724D}" srcId="{C2A6DF56-0456-914B-8341-7D5B5D6816F1}" destId="{B1C03F4B-9889-3745-9345-EA7DF0D26F20}" srcOrd="3" destOrd="0" parTransId="{6E5937A6-0863-EB49-ADF3-7482B14938DA}" sibTransId="{EDBA3F98-A602-544B-8567-0C675C299C56}"/>
    <dgm:cxn modelId="{1A32D526-A381-6744-A599-08A575D08D5E}" type="presOf" srcId="{4593FF19-3002-5046-BEF0-2E34103FA068}" destId="{C0C860D8-6617-DB42-9CF2-A036992661F5}" srcOrd="0" destOrd="1" presId="urn:microsoft.com/office/officeart/2008/layout/CircularPictureCallout"/>
    <dgm:cxn modelId="{1C2365EF-447A-3B48-8C51-A8C301A6C854}" type="presOf" srcId="{105E97B1-CAD7-3F4C-AFDB-793637DB31F9}" destId="{29094952-A1FC-1F4D-96A2-C83D72221BD6}" srcOrd="0" destOrd="1" presId="urn:microsoft.com/office/officeart/2008/layout/CircularPictureCallout"/>
    <dgm:cxn modelId="{19538E46-F914-7445-B062-91C3030FE279}" type="presOf" srcId="{64ABC457-6B1D-5341-919D-95B9192F0E35}" destId="{6D23E4FB-95BA-364B-925E-D6A9645BFA65}" srcOrd="0" destOrd="1" presId="urn:microsoft.com/office/officeart/2008/layout/CircularPictureCallout"/>
    <dgm:cxn modelId="{D4C64220-CA33-5441-8357-969AB5BDB68D}" type="presOf" srcId="{330E299B-438F-DE4D-B275-D691EC50D3E8}" destId="{878C84F7-5927-EF4F-87C7-AF84BF49BC7A}" srcOrd="0" destOrd="0" presId="urn:microsoft.com/office/officeart/2008/layout/CircularPictureCallout"/>
    <dgm:cxn modelId="{C43A2B64-7174-0944-A044-BD04DC6D17E3}" type="presParOf" srcId="{CBB5AE5D-8C91-F641-91EB-775173CF20E8}" destId="{91F2A8CF-B804-D94C-A520-72B1F1B380DB}" srcOrd="0" destOrd="0" presId="urn:microsoft.com/office/officeart/2008/layout/CircularPictureCallout"/>
    <dgm:cxn modelId="{1051FCDF-1B71-6045-9896-4BF5F5F91AD6}" type="presParOf" srcId="{91F2A8CF-B804-D94C-A520-72B1F1B380DB}" destId="{B532C493-3579-234B-9666-F5A5C9A7BCC4}" srcOrd="0" destOrd="0" presId="urn:microsoft.com/office/officeart/2008/layout/CircularPictureCallout"/>
    <dgm:cxn modelId="{F93C40BC-1AEF-6C46-9FE3-9965AAA8970E}" type="presParOf" srcId="{B532C493-3579-234B-9666-F5A5C9A7BCC4}" destId="{DD840494-53D7-9643-B9C8-0D10DD472E23}" srcOrd="0" destOrd="0" presId="urn:microsoft.com/office/officeart/2008/layout/CircularPictureCallout"/>
    <dgm:cxn modelId="{4B05DBE8-29B3-3147-AC61-F1C29685D018}" type="presParOf" srcId="{91F2A8CF-B804-D94C-A520-72B1F1B380DB}" destId="{20BB181C-D420-6A49-9B4E-7BF34E163C7A}" srcOrd="1" destOrd="0" presId="urn:microsoft.com/office/officeart/2008/layout/CircularPictureCallout"/>
    <dgm:cxn modelId="{E1D336BE-899D-334F-9E23-3AA643040490}" type="presParOf" srcId="{91F2A8CF-B804-D94C-A520-72B1F1B380DB}" destId="{1C54FDE5-DE6E-3844-83E1-42D57AF7C5A6}" srcOrd="2" destOrd="0" presId="urn:microsoft.com/office/officeart/2008/layout/CircularPictureCallout"/>
    <dgm:cxn modelId="{652FE9F2-D6CE-424B-A106-1F5EE10214CC}" type="presParOf" srcId="{1C54FDE5-DE6E-3844-83E1-42D57AF7C5A6}" destId="{9AA541DD-5246-F749-B5A9-6EBB100453A6}" srcOrd="0" destOrd="0" presId="urn:microsoft.com/office/officeart/2008/layout/CircularPictureCallout"/>
    <dgm:cxn modelId="{37F8B793-2BF6-684B-BD4D-A53D93A9C3A1}" type="presParOf" srcId="{91F2A8CF-B804-D94C-A520-72B1F1B380DB}" destId="{12A6792E-A38F-6449-BF79-83BE8BBBF3C2}" srcOrd="3" destOrd="0" presId="urn:microsoft.com/office/officeart/2008/layout/CircularPictureCallout"/>
    <dgm:cxn modelId="{4A9897D8-5424-EE4B-97FA-47B3A1EC481A}" type="presParOf" srcId="{91F2A8CF-B804-D94C-A520-72B1F1B380DB}" destId="{2C660CBA-1E80-1145-8D51-2BCA98FF3C2B}" srcOrd="4" destOrd="0" presId="urn:microsoft.com/office/officeart/2008/layout/CircularPictureCallout"/>
    <dgm:cxn modelId="{6F1ADBB1-66D8-DA44-B541-105537100DA6}" type="presParOf" srcId="{2C660CBA-1E80-1145-8D51-2BCA98FF3C2B}" destId="{6D23E4FB-95BA-364B-925E-D6A9645BFA65}" srcOrd="0" destOrd="0" presId="urn:microsoft.com/office/officeart/2008/layout/CircularPictureCallout"/>
    <dgm:cxn modelId="{B0AEAF46-A7AE-2647-9550-6CBFC527E9E7}" type="presParOf" srcId="{91F2A8CF-B804-D94C-A520-72B1F1B380DB}" destId="{A4C6FEF0-AE22-B94A-9B8B-A183932D4CB1}" srcOrd="5" destOrd="0" presId="urn:microsoft.com/office/officeart/2008/layout/CircularPictureCallout"/>
    <dgm:cxn modelId="{61226394-8D69-D442-A945-2124FF87D6A7}" type="presParOf" srcId="{A4C6FEF0-AE22-B94A-9B8B-A183932D4CB1}" destId="{878C84F7-5927-EF4F-87C7-AF84BF49BC7A}" srcOrd="0" destOrd="0" presId="urn:microsoft.com/office/officeart/2008/layout/CircularPictureCallout"/>
    <dgm:cxn modelId="{B0E82CDE-3058-8C44-8D3F-45DBEF6AFAC4}" type="presParOf" srcId="{91F2A8CF-B804-D94C-A520-72B1F1B380DB}" destId="{9DA72C48-AE1B-CC4D-91E2-7FFBC6D0BD44}" srcOrd="6" destOrd="0" presId="urn:microsoft.com/office/officeart/2008/layout/CircularPictureCallout"/>
    <dgm:cxn modelId="{E01E4BCF-BE9C-A847-A5A4-DCA8F03412A4}" type="presParOf" srcId="{91F2A8CF-B804-D94C-A520-72B1F1B380DB}" destId="{9C374247-F0AA-C64B-AEC4-496895C0B31B}" srcOrd="7" destOrd="0" presId="urn:microsoft.com/office/officeart/2008/layout/CircularPictureCallout"/>
    <dgm:cxn modelId="{44646161-2B07-1F4C-8698-BDC6FA2A8335}" type="presParOf" srcId="{9C374247-F0AA-C64B-AEC4-496895C0B31B}" destId="{29094952-A1FC-1F4D-96A2-C83D72221BD6}" srcOrd="0" destOrd="0" presId="urn:microsoft.com/office/officeart/2008/layout/CircularPictureCallout"/>
    <dgm:cxn modelId="{51B023E0-4F4E-9C46-B667-87A947009A7C}" type="presParOf" srcId="{91F2A8CF-B804-D94C-A520-72B1F1B380DB}" destId="{13AAF447-3319-6E47-81FE-48F4408514E4}" srcOrd="8" destOrd="0" presId="urn:microsoft.com/office/officeart/2008/layout/CircularPictureCallout"/>
    <dgm:cxn modelId="{00039750-5906-2F42-A9BA-3CA7375E71E3}" type="presParOf" srcId="{13AAF447-3319-6E47-81FE-48F4408514E4}" destId="{498254B7-8498-5548-B02E-6FD9B9C428E7}" srcOrd="0" destOrd="0" presId="urn:microsoft.com/office/officeart/2008/layout/CircularPictureCallout"/>
    <dgm:cxn modelId="{98BA442E-2869-B44D-8C1E-34D719B5B65F}" type="presParOf" srcId="{91F2A8CF-B804-D94C-A520-72B1F1B380DB}" destId="{466B3FC4-B7F0-5044-A844-D8E58B1C938E}" srcOrd="9" destOrd="0" presId="urn:microsoft.com/office/officeart/2008/layout/CircularPictureCallout"/>
    <dgm:cxn modelId="{44B17A0E-B7F1-0E41-ABAD-928B05FF543D}" type="presParOf" srcId="{91F2A8CF-B804-D94C-A520-72B1F1B380DB}" destId="{871EF343-E134-C445-9EB9-8C7751BAAA92}" srcOrd="10" destOrd="0" presId="urn:microsoft.com/office/officeart/2008/layout/CircularPictureCallout"/>
    <dgm:cxn modelId="{1AE8CE98-4AAF-5549-B5BA-2A224D40509A}" type="presParOf" srcId="{871EF343-E134-C445-9EB9-8C7751BAAA92}" destId="{C0C860D8-6617-DB42-9CF2-A036992661F5}" srcOrd="0" destOrd="0" presId="urn:microsoft.com/office/officeart/2008/layout/CircularPictureCallout"/>
    <dgm:cxn modelId="{47BAE03C-5B84-054C-A5B6-FD203B679918}" type="presParOf" srcId="{91F2A8CF-B804-D94C-A520-72B1F1B380DB}" destId="{E4ED6C01-EA85-A544-A4A6-74AB8B1D9388}" srcOrd="11" destOrd="0" presId="urn:microsoft.com/office/officeart/2008/layout/CircularPictureCallout"/>
    <dgm:cxn modelId="{E3E56156-521A-1443-9452-9AF05EDA88DF}" type="presParOf" srcId="{E4ED6C01-EA85-A544-A4A6-74AB8B1D9388}" destId="{E33BE74A-9201-3844-8285-DC02BF84109F}" srcOrd="0" destOrd="0" presId="urn:microsoft.com/office/officeart/2008/layout/CircularPictureCallout"/>
    <dgm:cxn modelId="{5698AEC6-609C-3841-96D5-26F161387661}" type="presParOf" srcId="{91F2A8CF-B804-D94C-A520-72B1F1B380DB}" destId="{69B00DCD-6050-E14C-96A6-A6AF65C12F82}" srcOrd="12" destOrd="0" presId="urn:microsoft.com/office/officeart/2008/layout/CircularPictureCallout"/>
    <dgm:cxn modelId="{028A985F-9D7A-3847-BE90-A570E69AACC9}" type="presParOf" srcId="{91F2A8CF-B804-D94C-A520-72B1F1B380DB}" destId="{793E7FD7-30CB-F14B-B4F7-341CCB74AEA9}" srcOrd="13" destOrd="0" presId="urn:microsoft.com/office/officeart/2008/layout/CircularPictureCallout"/>
    <dgm:cxn modelId="{8CF5FCC6-2AA4-5241-BC3B-BB9AB720186C}" type="presParOf" srcId="{793E7FD7-30CB-F14B-B4F7-341CCB74AEA9}" destId="{4D66997D-41C0-1E4C-8B95-E8461B3A6631}" srcOrd="0" destOrd="0" presId="urn:microsoft.com/office/officeart/2008/layout/CircularPictureCallout"/>
    <dgm:cxn modelId="{8AFB88AC-6869-D041-8C7E-EFF09178C45D}" type="presParOf" srcId="{91F2A8CF-B804-D94C-A520-72B1F1B380DB}" destId="{814F3314-25E2-EC45-BFB1-0217E92D0B8C}" srcOrd="14" destOrd="0" presId="urn:microsoft.com/office/officeart/2008/layout/CircularPictureCallout"/>
    <dgm:cxn modelId="{7B1D534A-D2FB-0845-B5F1-4FACEE614F49}" type="presParOf" srcId="{814F3314-25E2-EC45-BFB1-0217E92D0B8C}" destId="{CEFF6DC6-24EC-7246-BB3A-B262CB9FFED5}" srcOrd="0" destOrd="0" presId="urn:microsoft.com/office/officeart/2008/layout/CircularPictureCallout"/>
    <dgm:cxn modelId="{C68252BE-136C-354A-B2C1-EAE190D1518D}" type="presParOf" srcId="{91F2A8CF-B804-D94C-A520-72B1F1B380DB}" destId="{BA7A4356-3C75-EA4B-BC2A-AA2B1D4B78A5}" srcOrd="15" destOrd="0" presId="urn:microsoft.com/office/officeart/2008/layout/CircularPictureCallout"/>
    <dgm:cxn modelId="{E7DCAF4E-BB83-1549-9560-3C6FE6DB9FB2}" type="presParOf" srcId="{91F2A8CF-B804-D94C-A520-72B1F1B380DB}" destId="{CAD5F7BC-8BEA-524D-86C9-AF60D6FB3AA4}" srcOrd="16" destOrd="0" presId="urn:microsoft.com/office/officeart/2008/layout/CircularPictureCallout"/>
    <dgm:cxn modelId="{D06C95B2-7799-E74A-AB0E-ED796BB9457E}" type="presParOf" srcId="{CAD5F7BC-8BEA-524D-86C9-AF60D6FB3AA4}" destId="{3BA3464D-0908-D142-833D-72AC78109F0D}" srcOrd="0" destOrd="0" presId="urn:microsoft.com/office/officeart/2008/layout/CircularPictureCallout"/>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10A52E5-D8CB-8548-9E75-C985CE3BB1DC}" type="doc">
      <dgm:prSet loTypeId="urn:microsoft.com/office/officeart/2008/layout/VerticalCircleList" loCatId="" qsTypeId="urn:microsoft.com/office/officeart/2005/8/quickstyle/3D3" qsCatId="3D" csTypeId="urn:microsoft.com/office/officeart/2005/8/colors/colorful1" csCatId="colorful" phldr="1"/>
      <dgm:spPr/>
      <dgm:t>
        <a:bodyPr/>
        <a:lstStyle/>
        <a:p>
          <a:endParaRPr lang="es-ES"/>
        </a:p>
      </dgm:t>
    </dgm:pt>
    <dgm:pt modelId="{F5D28CF0-F0F8-D640-9495-80F97359A038}">
      <dgm:prSet phldrT="[Texto]" custT="1"/>
      <dgm:spPr/>
      <dgm:t>
        <a:bodyPr/>
        <a:lstStyle/>
        <a:p>
          <a:r>
            <a:rPr lang="es-ES" sz="2800" b="1" dirty="0" smtClean="0"/>
            <a:t>ESPOSO</a:t>
          </a:r>
          <a:endParaRPr lang="es-ES" sz="2800" b="1" dirty="0"/>
        </a:p>
      </dgm:t>
    </dgm:pt>
    <dgm:pt modelId="{0F1E3EEC-A45C-6540-B1D7-A131ABB2633E}" type="parTrans" cxnId="{9FC5D736-AF47-B843-B85B-596196A5CE6D}">
      <dgm:prSet/>
      <dgm:spPr/>
      <dgm:t>
        <a:bodyPr/>
        <a:lstStyle/>
        <a:p>
          <a:endParaRPr lang="es-ES"/>
        </a:p>
      </dgm:t>
    </dgm:pt>
    <dgm:pt modelId="{E3E19015-C6A3-CF4E-8B06-E0E26DEBF091}" type="sibTrans" cxnId="{9FC5D736-AF47-B843-B85B-596196A5CE6D}">
      <dgm:prSet/>
      <dgm:spPr/>
      <dgm:t>
        <a:bodyPr/>
        <a:lstStyle/>
        <a:p>
          <a:endParaRPr lang="es-ES"/>
        </a:p>
      </dgm:t>
    </dgm:pt>
    <dgm:pt modelId="{11C704BF-DD0A-7649-A1C8-65B5367CA87D}">
      <dgm:prSet phldrT="[Texto]" custT="1"/>
      <dgm:spPr/>
      <dgm:t>
        <a:bodyPr/>
        <a:lstStyle/>
        <a:p>
          <a:r>
            <a:rPr lang="es-ES" sz="1800" dirty="0" smtClean="0"/>
            <a:t>Prehistoria</a:t>
          </a:r>
          <a:endParaRPr lang="es-ES" sz="1800" dirty="0"/>
        </a:p>
      </dgm:t>
    </dgm:pt>
    <dgm:pt modelId="{30F98FFB-2088-DC45-A1B9-C9342B877CFA}" type="parTrans" cxnId="{F7BE5880-A306-9A4D-946F-3CE0684215C7}">
      <dgm:prSet/>
      <dgm:spPr/>
      <dgm:t>
        <a:bodyPr/>
        <a:lstStyle/>
        <a:p>
          <a:endParaRPr lang="es-ES"/>
        </a:p>
      </dgm:t>
    </dgm:pt>
    <dgm:pt modelId="{7FE43CBD-500A-1A4E-A997-E16983B24503}" type="sibTrans" cxnId="{F7BE5880-A306-9A4D-946F-3CE0684215C7}">
      <dgm:prSet/>
      <dgm:spPr/>
      <dgm:t>
        <a:bodyPr/>
        <a:lstStyle/>
        <a:p>
          <a:endParaRPr lang="es-ES"/>
        </a:p>
      </dgm:t>
    </dgm:pt>
    <dgm:pt modelId="{56B57005-DF6B-074E-96C1-CC50A196AAB4}">
      <dgm:prSet phldrT="[Texto]" custT="1"/>
      <dgm:spPr/>
      <dgm:t>
        <a:bodyPr/>
        <a:lstStyle/>
        <a:p>
          <a:r>
            <a:rPr lang="es-ES" sz="1800" dirty="0" smtClean="0"/>
            <a:t>Historia</a:t>
          </a:r>
          <a:endParaRPr lang="es-ES" sz="1800" dirty="0"/>
        </a:p>
      </dgm:t>
    </dgm:pt>
    <dgm:pt modelId="{C85787B1-D1D9-E240-B9C1-685E3F1748AE}" type="parTrans" cxnId="{6B5E3A0E-0D67-AE42-8D55-CE059D6B681D}">
      <dgm:prSet/>
      <dgm:spPr/>
      <dgm:t>
        <a:bodyPr/>
        <a:lstStyle/>
        <a:p>
          <a:endParaRPr lang="es-ES"/>
        </a:p>
      </dgm:t>
    </dgm:pt>
    <dgm:pt modelId="{8A220169-7955-694B-9250-9D3796FC441D}" type="sibTrans" cxnId="{6B5E3A0E-0D67-AE42-8D55-CE059D6B681D}">
      <dgm:prSet/>
      <dgm:spPr/>
      <dgm:t>
        <a:bodyPr/>
        <a:lstStyle/>
        <a:p>
          <a:endParaRPr lang="es-ES"/>
        </a:p>
      </dgm:t>
    </dgm:pt>
    <dgm:pt modelId="{20CAEF20-1A28-E941-A650-417B72C61BAC}">
      <dgm:prSet phldrT="[Texto]" custT="1"/>
      <dgm:spPr/>
      <dgm:t>
        <a:bodyPr/>
        <a:lstStyle/>
        <a:p>
          <a:r>
            <a:rPr lang="es-ES" sz="2800" b="1" dirty="0" smtClean="0"/>
            <a:t>ESPOSA</a:t>
          </a:r>
          <a:endParaRPr lang="es-ES" sz="2800" b="1" dirty="0"/>
        </a:p>
      </dgm:t>
    </dgm:pt>
    <dgm:pt modelId="{584DC5B5-9ED1-0844-90AB-1B540251E653}" type="parTrans" cxnId="{BBAB7977-9433-CB44-91FB-1F8773F29E4B}">
      <dgm:prSet/>
      <dgm:spPr/>
      <dgm:t>
        <a:bodyPr/>
        <a:lstStyle/>
        <a:p>
          <a:endParaRPr lang="es-ES"/>
        </a:p>
      </dgm:t>
    </dgm:pt>
    <dgm:pt modelId="{BA4688B4-F4CD-8D48-BF1F-B986A236FAE7}" type="sibTrans" cxnId="{BBAB7977-9433-CB44-91FB-1F8773F29E4B}">
      <dgm:prSet/>
      <dgm:spPr/>
      <dgm:t>
        <a:bodyPr/>
        <a:lstStyle/>
        <a:p>
          <a:endParaRPr lang="es-ES"/>
        </a:p>
      </dgm:t>
    </dgm:pt>
    <dgm:pt modelId="{9AFB2C3E-9359-424E-8AA1-B3333DF540D6}">
      <dgm:prSet phldrT="[Texto]" custT="1"/>
      <dgm:spPr/>
      <dgm:t>
        <a:bodyPr/>
        <a:lstStyle/>
        <a:p>
          <a:r>
            <a:rPr lang="es-ES" sz="1800" dirty="0" smtClean="0"/>
            <a:t>Prehistoria</a:t>
          </a:r>
          <a:endParaRPr lang="es-ES" sz="1800" dirty="0"/>
        </a:p>
      </dgm:t>
    </dgm:pt>
    <dgm:pt modelId="{93F51A81-DEAE-AF48-B038-633D3324BCBD}" type="parTrans" cxnId="{26E50C40-54B4-1342-86BF-03E370DDB98D}">
      <dgm:prSet/>
      <dgm:spPr/>
      <dgm:t>
        <a:bodyPr/>
        <a:lstStyle/>
        <a:p>
          <a:endParaRPr lang="es-ES"/>
        </a:p>
      </dgm:t>
    </dgm:pt>
    <dgm:pt modelId="{6C19F521-736A-2C4C-A08F-8D67ACEC3DD7}" type="sibTrans" cxnId="{26E50C40-54B4-1342-86BF-03E370DDB98D}">
      <dgm:prSet/>
      <dgm:spPr/>
      <dgm:t>
        <a:bodyPr/>
        <a:lstStyle/>
        <a:p>
          <a:endParaRPr lang="es-ES"/>
        </a:p>
      </dgm:t>
    </dgm:pt>
    <dgm:pt modelId="{863A2B69-2D4A-AA4B-B96C-0A1A8EE94A0C}">
      <dgm:prSet phldrT="[Texto]" custT="1"/>
      <dgm:spPr/>
      <dgm:t>
        <a:bodyPr/>
        <a:lstStyle/>
        <a:p>
          <a:r>
            <a:rPr lang="es-ES" sz="1800" dirty="0" smtClean="0"/>
            <a:t>Reacciones</a:t>
          </a:r>
          <a:endParaRPr lang="es-ES" sz="1800" dirty="0"/>
        </a:p>
      </dgm:t>
    </dgm:pt>
    <dgm:pt modelId="{07B60E30-3153-D346-B687-B2DBBBBDE3DE}" type="parTrans" cxnId="{F47FA8F6-559C-7B4B-A8A4-325B41B1114B}">
      <dgm:prSet/>
      <dgm:spPr/>
      <dgm:t>
        <a:bodyPr/>
        <a:lstStyle/>
        <a:p>
          <a:endParaRPr lang="es-ES"/>
        </a:p>
      </dgm:t>
    </dgm:pt>
    <dgm:pt modelId="{E8F2D75A-D555-1D4A-A52B-2FC04CF4FC80}" type="sibTrans" cxnId="{F47FA8F6-559C-7B4B-A8A4-325B41B1114B}">
      <dgm:prSet/>
      <dgm:spPr/>
      <dgm:t>
        <a:bodyPr/>
        <a:lstStyle/>
        <a:p>
          <a:endParaRPr lang="es-ES"/>
        </a:p>
      </dgm:t>
    </dgm:pt>
    <dgm:pt modelId="{F7E38283-BA10-C442-BFF5-9CDF9E70B714}">
      <dgm:prSet phldrT="[Texto]" custT="1"/>
      <dgm:spPr/>
      <dgm:t>
        <a:bodyPr/>
        <a:lstStyle/>
        <a:p>
          <a:r>
            <a:rPr lang="es-ES" sz="1800" dirty="0" smtClean="0"/>
            <a:t>Decisiones</a:t>
          </a:r>
          <a:endParaRPr lang="es-ES" sz="1800" dirty="0"/>
        </a:p>
      </dgm:t>
    </dgm:pt>
    <dgm:pt modelId="{48294160-25FA-2946-949E-B26FB3DAD878}" type="parTrans" cxnId="{97CCA859-2AC6-4545-A8B3-8FB496B3D4C6}">
      <dgm:prSet/>
      <dgm:spPr/>
      <dgm:t>
        <a:bodyPr/>
        <a:lstStyle/>
        <a:p>
          <a:endParaRPr lang="es-ES"/>
        </a:p>
      </dgm:t>
    </dgm:pt>
    <dgm:pt modelId="{7D474313-B2E0-504E-BFD9-D89666DFABEE}" type="sibTrans" cxnId="{97CCA859-2AC6-4545-A8B3-8FB496B3D4C6}">
      <dgm:prSet/>
      <dgm:spPr/>
      <dgm:t>
        <a:bodyPr/>
        <a:lstStyle/>
        <a:p>
          <a:endParaRPr lang="es-ES"/>
        </a:p>
      </dgm:t>
    </dgm:pt>
    <dgm:pt modelId="{6F9946BF-C74C-8D45-935B-9B0D79DA2817}">
      <dgm:prSet phldrT="[Texto]" custT="1"/>
      <dgm:spPr/>
      <dgm:t>
        <a:bodyPr/>
        <a:lstStyle/>
        <a:p>
          <a:r>
            <a:rPr lang="es-ES" sz="1800" dirty="0" smtClean="0"/>
            <a:t>Historia</a:t>
          </a:r>
          <a:endParaRPr lang="es-ES" sz="1800" dirty="0"/>
        </a:p>
      </dgm:t>
    </dgm:pt>
    <dgm:pt modelId="{602535A7-D8A5-2840-BB18-9DA6FF143A73}" type="parTrans" cxnId="{7E5F1904-6A4C-B148-ABEB-75BAB1BE5A2A}">
      <dgm:prSet/>
      <dgm:spPr/>
      <dgm:t>
        <a:bodyPr/>
        <a:lstStyle/>
        <a:p>
          <a:endParaRPr lang="es-ES"/>
        </a:p>
      </dgm:t>
    </dgm:pt>
    <dgm:pt modelId="{DB83BBAB-27F1-CD4F-B257-C219504515B8}" type="sibTrans" cxnId="{7E5F1904-6A4C-B148-ABEB-75BAB1BE5A2A}">
      <dgm:prSet/>
      <dgm:spPr/>
      <dgm:t>
        <a:bodyPr/>
        <a:lstStyle/>
        <a:p>
          <a:endParaRPr lang="es-ES"/>
        </a:p>
      </dgm:t>
    </dgm:pt>
    <dgm:pt modelId="{E3E4DC87-805A-7246-AEB5-7E22099CD5BC}">
      <dgm:prSet phldrT="[Texto]" custT="1"/>
      <dgm:spPr/>
      <dgm:t>
        <a:bodyPr/>
        <a:lstStyle/>
        <a:p>
          <a:r>
            <a:rPr lang="es-ES" sz="1800" dirty="0" smtClean="0"/>
            <a:t>Reacciones</a:t>
          </a:r>
          <a:endParaRPr lang="es-ES" sz="1800" dirty="0"/>
        </a:p>
      </dgm:t>
    </dgm:pt>
    <dgm:pt modelId="{719A66B1-865C-F840-BA43-3DE38A0D6A1F}" type="parTrans" cxnId="{7A06B778-152C-9149-95F1-F7B824620FFD}">
      <dgm:prSet/>
      <dgm:spPr/>
      <dgm:t>
        <a:bodyPr/>
        <a:lstStyle/>
        <a:p>
          <a:endParaRPr lang="es-ES"/>
        </a:p>
      </dgm:t>
    </dgm:pt>
    <dgm:pt modelId="{5BC74BE7-809E-6041-8AE7-CE2D1D4942AA}" type="sibTrans" cxnId="{7A06B778-152C-9149-95F1-F7B824620FFD}">
      <dgm:prSet/>
      <dgm:spPr/>
      <dgm:t>
        <a:bodyPr/>
        <a:lstStyle/>
        <a:p>
          <a:endParaRPr lang="es-ES"/>
        </a:p>
      </dgm:t>
    </dgm:pt>
    <dgm:pt modelId="{097FAF69-9B3E-0240-A2DE-DA63C60D10A5}">
      <dgm:prSet phldrT="[Texto]" custT="1"/>
      <dgm:spPr/>
      <dgm:t>
        <a:bodyPr/>
        <a:lstStyle/>
        <a:p>
          <a:r>
            <a:rPr lang="es-ES" sz="1800" dirty="0" smtClean="0"/>
            <a:t>Decisiones</a:t>
          </a:r>
          <a:endParaRPr lang="es-ES" sz="1800" dirty="0"/>
        </a:p>
      </dgm:t>
    </dgm:pt>
    <dgm:pt modelId="{7D7C1AE5-0E31-4542-B02E-571759BAAE44}" type="parTrans" cxnId="{711E35F2-4562-B24B-881E-E52214DB43FC}">
      <dgm:prSet/>
      <dgm:spPr/>
      <dgm:t>
        <a:bodyPr/>
        <a:lstStyle/>
        <a:p>
          <a:endParaRPr lang="es-ES"/>
        </a:p>
      </dgm:t>
    </dgm:pt>
    <dgm:pt modelId="{491B202F-12CF-924B-95C6-E78A839EDDE7}" type="sibTrans" cxnId="{711E35F2-4562-B24B-881E-E52214DB43FC}">
      <dgm:prSet/>
      <dgm:spPr/>
      <dgm:t>
        <a:bodyPr/>
        <a:lstStyle/>
        <a:p>
          <a:endParaRPr lang="es-ES"/>
        </a:p>
      </dgm:t>
    </dgm:pt>
    <dgm:pt modelId="{572858B6-64B8-2446-BDB2-E3B52DDDA791}" type="pres">
      <dgm:prSet presAssocID="{210A52E5-D8CB-8548-9E75-C985CE3BB1DC}" presName="Name0" presStyleCnt="0">
        <dgm:presLayoutVars>
          <dgm:dir/>
        </dgm:presLayoutVars>
      </dgm:prSet>
      <dgm:spPr/>
      <dgm:t>
        <a:bodyPr/>
        <a:lstStyle/>
        <a:p>
          <a:endParaRPr lang="es-ES"/>
        </a:p>
      </dgm:t>
    </dgm:pt>
    <dgm:pt modelId="{1B81E14A-49A4-0445-8F32-AEA1CB15930B}" type="pres">
      <dgm:prSet presAssocID="{F5D28CF0-F0F8-D640-9495-80F97359A038}" presName="withChildren" presStyleCnt="0"/>
      <dgm:spPr/>
    </dgm:pt>
    <dgm:pt modelId="{26170B77-0647-DC45-B364-0F05E8B0E221}" type="pres">
      <dgm:prSet presAssocID="{F5D28CF0-F0F8-D640-9495-80F97359A038}" presName="bigCircle" presStyleLbl="vennNode1" presStyleIdx="0" presStyleCnt="10"/>
      <dgm:spPr>
        <a:solidFill>
          <a:srgbClr val="FF0000">
            <a:alpha val="50000"/>
          </a:srgbClr>
        </a:solidFill>
      </dgm:spPr>
    </dgm:pt>
    <dgm:pt modelId="{C9AACCD0-40E3-0C48-B0A9-825FF3F411C6}" type="pres">
      <dgm:prSet presAssocID="{F5D28CF0-F0F8-D640-9495-80F97359A038}" presName="medCircle" presStyleLbl="vennNode1" presStyleIdx="1" presStyleCnt="10"/>
      <dgm:spPr>
        <a:solidFill>
          <a:srgbClr val="FF0000">
            <a:alpha val="50000"/>
          </a:srgbClr>
        </a:solidFill>
      </dgm:spPr>
    </dgm:pt>
    <dgm:pt modelId="{5ACA4FE2-D8B3-E741-98FC-19D6E51B35A7}" type="pres">
      <dgm:prSet presAssocID="{F5D28CF0-F0F8-D640-9495-80F97359A038}" presName="txLvl1" presStyleLbl="revTx" presStyleIdx="0" presStyleCnt="10"/>
      <dgm:spPr/>
      <dgm:t>
        <a:bodyPr/>
        <a:lstStyle/>
        <a:p>
          <a:endParaRPr lang="es-ES"/>
        </a:p>
      </dgm:t>
    </dgm:pt>
    <dgm:pt modelId="{0C32ABEE-A179-F547-A3BA-10FBB8F44234}" type="pres">
      <dgm:prSet presAssocID="{F5D28CF0-F0F8-D640-9495-80F97359A038}" presName="lin" presStyleCnt="0"/>
      <dgm:spPr/>
    </dgm:pt>
    <dgm:pt modelId="{2D429129-4BBE-BC42-9AF7-801B13C314B3}" type="pres">
      <dgm:prSet presAssocID="{11C704BF-DD0A-7649-A1C8-65B5367CA87D}" presName="txLvl2" presStyleLbl="revTx" presStyleIdx="1" presStyleCnt="10"/>
      <dgm:spPr/>
      <dgm:t>
        <a:bodyPr/>
        <a:lstStyle/>
        <a:p>
          <a:endParaRPr lang="es-ES"/>
        </a:p>
      </dgm:t>
    </dgm:pt>
    <dgm:pt modelId="{754FB1C1-C8FC-F246-8153-BFDEBC1D0D58}" type="pres">
      <dgm:prSet presAssocID="{7FE43CBD-500A-1A4E-A997-E16983B24503}" presName="smCircle" presStyleLbl="vennNode1" presStyleIdx="2" presStyleCnt="10"/>
      <dgm:spPr/>
    </dgm:pt>
    <dgm:pt modelId="{AA435A0F-BF73-1C4D-9228-ABB610329E1A}" type="pres">
      <dgm:prSet presAssocID="{56B57005-DF6B-074E-96C1-CC50A196AAB4}" presName="txLvl2" presStyleLbl="revTx" presStyleIdx="2" presStyleCnt="10"/>
      <dgm:spPr/>
      <dgm:t>
        <a:bodyPr/>
        <a:lstStyle/>
        <a:p>
          <a:endParaRPr lang="es-ES"/>
        </a:p>
      </dgm:t>
    </dgm:pt>
    <dgm:pt modelId="{178397D5-7962-F340-BAB9-16F8D27DD372}" type="pres">
      <dgm:prSet presAssocID="{8A220169-7955-694B-9250-9D3796FC441D}" presName="smCircle" presStyleLbl="vennNode1" presStyleIdx="3" presStyleCnt="10"/>
      <dgm:spPr/>
    </dgm:pt>
    <dgm:pt modelId="{CC3E5143-5B9F-D947-BFE7-32147A485492}" type="pres">
      <dgm:prSet presAssocID="{863A2B69-2D4A-AA4B-B96C-0A1A8EE94A0C}" presName="txLvl2" presStyleLbl="revTx" presStyleIdx="3" presStyleCnt="10"/>
      <dgm:spPr/>
      <dgm:t>
        <a:bodyPr/>
        <a:lstStyle/>
        <a:p>
          <a:endParaRPr lang="es-ES"/>
        </a:p>
      </dgm:t>
    </dgm:pt>
    <dgm:pt modelId="{DD856E4C-2D01-FD44-A5BC-FC7972E704F1}" type="pres">
      <dgm:prSet presAssocID="{E8F2D75A-D555-1D4A-A52B-2FC04CF4FC80}" presName="smCircle" presStyleLbl="vennNode1" presStyleIdx="4" presStyleCnt="10"/>
      <dgm:spPr/>
    </dgm:pt>
    <dgm:pt modelId="{395DCC2A-BE63-674B-A763-69876E947B6A}" type="pres">
      <dgm:prSet presAssocID="{F7E38283-BA10-C442-BFF5-9CDF9E70B714}" presName="txLvl2" presStyleLbl="revTx" presStyleIdx="4" presStyleCnt="10"/>
      <dgm:spPr/>
      <dgm:t>
        <a:bodyPr/>
        <a:lstStyle/>
        <a:p>
          <a:endParaRPr lang="es-ES"/>
        </a:p>
      </dgm:t>
    </dgm:pt>
    <dgm:pt modelId="{503E9444-879E-1846-B8F9-B3D56269BE84}" type="pres">
      <dgm:prSet presAssocID="{F5D28CF0-F0F8-D640-9495-80F97359A038}" presName="overlap" presStyleCnt="0"/>
      <dgm:spPr/>
    </dgm:pt>
    <dgm:pt modelId="{5409A97C-AEDB-A841-A8B0-B6110833D1FE}" type="pres">
      <dgm:prSet presAssocID="{20CAEF20-1A28-E941-A650-417B72C61BAC}" presName="withChildren" presStyleCnt="0"/>
      <dgm:spPr/>
    </dgm:pt>
    <dgm:pt modelId="{70510A6A-1E28-AF4A-99B9-5F68AE030E16}" type="pres">
      <dgm:prSet presAssocID="{20CAEF20-1A28-E941-A650-417B72C61BAC}" presName="bigCircle" presStyleLbl="vennNode1" presStyleIdx="5" presStyleCnt="10"/>
      <dgm:spPr>
        <a:solidFill>
          <a:srgbClr val="008000">
            <a:alpha val="50000"/>
          </a:srgbClr>
        </a:solidFill>
      </dgm:spPr>
    </dgm:pt>
    <dgm:pt modelId="{64A56A12-BEB0-7040-A7DA-BC313A192AEE}" type="pres">
      <dgm:prSet presAssocID="{20CAEF20-1A28-E941-A650-417B72C61BAC}" presName="medCircle" presStyleLbl="vennNode1" presStyleIdx="6" presStyleCnt="10"/>
      <dgm:spPr>
        <a:solidFill>
          <a:srgbClr val="008000">
            <a:alpha val="50000"/>
          </a:srgbClr>
        </a:solidFill>
      </dgm:spPr>
    </dgm:pt>
    <dgm:pt modelId="{1DB4826C-07EC-AE44-ADA9-112F9B68FA62}" type="pres">
      <dgm:prSet presAssocID="{20CAEF20-1A28-E941-A650-417B72C61BAC}" presName="txLvl1" presStyleLbl="revTx" presStyleIdx="5" presStyleCnt="10"/>
      <dgm:spPr/>
      <dgm:t>
        <a:bodyPr/>
        <a:lstStyle/>
        <a:p>
          <a:endParaRPr lang="es-ES"/>
        </a:p>
      </dgm:t>
    </dgm:pt>
    <dgm:pt modelId="{EA283A16-7565-9E4E-940F-7D308803FDBB}" type="pres">
      <dgm:prSet presAssocID="{20CAEF20-1A28-E941-A650-417B72C61BAC}" presName="lin" presStyleCnt="0"/>
      <dgm:spPr/>
    </dgm:pt>
    <dgm:pt modelId="{91CE9818-D494-F943-BBA3-3AB877C2732E}" type="pres">
      <dgm:prSet presAssocID="{9AFB2C3E-9359-424E-8AA1-B3333DF540D6}" presName="txLvl2" presStyleLbl="revTx" presStyleIdx="6" presStyleCnt="10"/>
      <dgm:spPr/>
      <dgm:t>
        <a:bodyPr/>
        <a:lstStyle/>
        <a:p>
          <a:endParaRPr lang="es-ES"/>
        </a:p>
      </dgm:t>
    </dgm:pt>
    <dgm:pt modelId="{509ECA00-508B-9647-97D0-589482219265}" type="pres">
      <dgm:prSet presAssocID="{6C19F521-736A-2C4C-A08F-8D67ACEC3DD7}" presName="smCircle" presStyleLbl="vennNode1" presStyleIdx="7" presStyleCnt="10"/>
      <dgm:spPr/>
    </dgm:pt>
    <dgm:pt modelId="{3225894D-A0E8-1645-8FD1-F2A91365299F}" type="pres">
      <dgm:prSet presAssocID="{6F9946BF-C74C-8D45-935B-9B0D79DA2817}" presName="txLvl2" presStyleLbl="revTx" presStyleIdx="7" presStyleCnt="10"/>
      <dgm:spPr/>
      <dgm:t>
        <a:bodyPr/>
        <a:lstStyle/>
        <a:p>
          <a:endParaRPr lang="es-ES"/>
        </a:p>
      </dgm:t>
    </dgm:pt>
    <dgm:pt modelId="{04439787-E93F-C143-9032-6A2C43A5F7B5}" type="pres">
      <dgm:prSet presAssocID="{DB83BBAB-27F1-CD4F-B257-C219504515B8}" presName="smCircle" presStyleLbl="vennNode1" presStyleIdx="8" presStyleCnt="10"/>
      <dgm:spPr/>
    </dgm:pt>
    <dgm:pt modelId="{69D9E48B-C0EF-FB42-9966-B464C0CB13F6}" type="pres">
      <dgm:prSet presAssocID="{E3E4DC87-805A-7246-AEB5-7E22099CD5BC}" presName="txLvl2" presStyleLbl="revTx" presStyleIdx="8" presStyleCnt="10"/>
      <dgm:spPr/>
      <dgm:t>
        <a:bodyPr/>
        <a:lstStyle/>
        <a:p>
          <a:endParaRPr lang="es-ES"/>
        </a:p>
      </dgm:t>
    </dgm:pt>
    <dgm:pt modelId="{341288CD-D55E-2540-9E0A-194419C3DCFF}" type="pres">
      <dgm:prSet presAssocID="{5BC74BE7-809E-6041-8AE7-CE2D1D4942AA}" presName="smCircle" presStyleLbl="vennNode1" presStyleIdx="9" presStyleCnt="10"/>
      <dgm:spPr/>
    </dgm:pt>
    <dgm:pt modelId="{C330FA28-85A6-0542-9A59-4CC166F3E914}" type="pres">
      <dgm:prSet presAssocID="{097FAF69-9B3E-0240-A2DE-DA63C60D10A5}" presName="txLvl2" presStyleLbl="revTx" presStyleIdx="9" presStyleCnt="10"/>
      <dgm:spPr/>
      <dgm:t>
        <a:bodyPr/>
        <a:lstStyle/>
        <a:p>
          <a:endParaRPr lang="es-ES"/>
        </a:p>
      </dgm:t>
    </dgm:pt>
  </dgm:ptLst>
  <dgm:cxnLst>
    <dgm:cxn modelId="{711E35F2-4562-B24B-881E-E52214DB43FC}" srcId="{20CAEF20-1A28-E941-A650-417B72C61BAC}" destId="{097FAF69-9B3E-0240-A2DE-DA63C60D10A5}" srcOrd="3" destOrd="0" parTransId="{7D7C1AE5-0E31-4542-B02E-571759BAAE44}" sibTransId="{491B202F-12CF-924B-95C6-E78A839EDDE7}"/>
    <dgm:cxn modelId="{96D06103-C83A-F041-9712-77ED324DF75D}" type="presOf" srcId="{210A52E5-D8CB-8548-9E75-C985CE3BB1DC}" destId="{572858B6-64B8-2446-BDB2-E3B52DDDA791}" srcOrd="0" destOrd="0" presId="urn:microsoft.com/office/officeart/2008/layout/VerticalCircleList"/>
    <dgm:cxn modelId="{7E5F1904-6A4C-B148-ABEB-75BAB1BE5A2A}" srcId="{20CAEF20-1A28-E941-A650-417B72C61BAC}" destId="{6F9946BF-C74C-8D45-935B-9B0D79DA2817}" srcOrd="1" destOrd="0" parTransId="{602535A7-D8A5-2840-BB18-9DA6FF143A73}" sibTransId="{DB83BBAB-27F1-CD4F-B257-C219504515B8}"/>
    <dgm:cxn modelId="{9FC5D736-AF47-B843-B85B-596196A5CE6D}" srcId="{210A52E5-D8CB-8548-9E75-C985CE3BB1DC}" destId="{F5D28CF0-F0F8-D640-9495-80F97359A038}" srcOrd="0" destOrd="0" parTransId="{0F1E3EEC-A45C-6540-B1D7-A131ABB2633E}" sibTransId="{E3E19015-C6A3-CF4E-8B06-E0E26DEBF091}"/>
    <dgm:cxn modelId="{A58C398C-54D0-3941-B648-2681C83FCE80}" type="presOf" srcId="{E3E4DC87-805A-7246-AEB5-7E22099CD5BC}" destId="{69D9E48B-C0EF-FB42-9966-B464C0CB13F6}" srcOrd="0" destOrd="0" presId="urn:microsoft.com/office/officeart/2008/layout/VerticalCircleList"/>
    <dgm:cxn modelId="{A799F6ED-CC3B-F140-9BD3-11319C79EA93}" type="presOf" srcId="{6F9946BF-C74C-8D45-935B-9B0D79DA2817}" destId="{3225894D-A0E8-1645-8FD1-F2A91365299F}" srcOrd="0" destOrd="0" presId="urn:microsoft.com/office/officeart/2008/layout/VerticalCircleList"/>
    <dgm:cxn modelId="{0B4177B4-E9F7-B64A-A79F-C47615B3EC93}" type="presOf" srcId="{20CAEF20-1A28-E941-A650-417B72C61BAC}" destId="{1DB4826C-07EC-AE44-ADA9-112F9B68FA62}" srcOrd="0" destOrd="0" presId="urn:microsoft.com/office/officeart/2008/layout/VerticalCircleList"/>
    <dgm:cxn modelId="{405DFE19-90A5-944A-A36C-5B495693A652}" type="presOf" srcId="{11C704BF-DD0A-7649-A1C8-65B5367CA87D}" destId="{2D429129-4BBE-BC42-9AF7-801B13C314B3}" srcOrd="0" destOrd="0" presId="urn:microsoft.com/office/officeart/2008/layout/VerticalCircleList"/>
    <dgm:cxn modelId="{7A06B778-152C-9149-95F1-F7B824620FFD}" srcId="{20CAEF20-1A28-E941-A650-417B72C61BAC}" destId="{E3E4DC87-805A-7246-AEB5-7E22099CD5BC}" srcOrd="2" destOrd="0" parTransId="{719A66B1-865C-F840-BA43-3DE38A0D6A1F}" sibTransId="{5BC74BE7-809E-6041-8AE7-CE2D1D4942AA}"/>
    <dgm:cxn modelId="{E6393A98-18CD-204A-8D8A-97D74E7DE766}" type="presOf" srcId="{9AFB2C3E-9359-424E-8AA1-B3333DF540D6}" destId="{91CE9818-D494-F943-BBA3-3AB877C2732E}" srcOrd="0" destOrd="0" presId="urn:microsoft.com/office/officeart/2008/layout/VerticalCircleList"/>
    <dgm:cxn modelId="{E3857031-F17C-1742-AF83-B9BA721D1E6F}" type="presOf" srcId="{F7E38283-BA10-C442-BFF5-9CDF9E70B714}" destId="{395DCC2A-BE63-674B-A763-69876E947B6A}" srcOrd="0" destOrd="0" presId="urn:microsoft.com/office/officeart/2008/layout/VerticalCircleList"/>
    <dgm:cxn modelId="{C92E68B2-B341-0347-801B-2C540DDFAD79}" type="presOf" srcId="{097FAF69-9B3E-0240-A2DE-DA63C60D10A5}" destId="{C330FA28-85A6-0542-9A59-4CC166F3E914}" srcOrd="0" destOrd="0" presId="urn:microsoft.com/office/officeart/2008/layout/VerticalCircleList"/>
    <dgm:cxn modelId="{6B5E3A0E-0D67-AE42-8D55-CE059D6B681D}" srcId="{F5D28CF0-F0F8-D640-9495-80F97359A038}" destId="{56B57005-DF6B-074E-96C1-CC50A196AAB4}" srcOrd="1" destOrd="0" parTransId="{C85787B1-D1D9-E240-B9C1-685E3F1748AE}" sibTransId="{8A220169-7955-694B-9250-9D3796FC441D}"/>
    <dgm:cxn modelId="{0232E0F3-5C73-FA4C-8A9E-36D3FAF578C3}" type="presOf" srcId="{F5D28CF0-F0F8-D640-9495-80F97359A038}" destId="{5ACA4FE2-D8B3-E741-98FC-19D6E51B35A7}" srcOrd="0" destOrd="0" presId="urn:microsoft.com/office/officeart/2008/layout/VerticalCircleList"/>
    <dgm:cxn modelId="{BB578A84-3276-8647-9D34-F6AD4AADE0DF}" type="presOf" srcId="{863A2B69-2D4A-AA4B-B96C-0A1A8EE94A0C}" destId="{CC3E5143-5B9F-D947-BFE7-32147A485492}" srcOrd="0" destOrd="0" presId="urn:microsoft.com/office/officeart/2008/layout/VerticalCircleList"/>
    <dgm:cxn modelId="{26E50C40-54B4-1342-86BF-03E370DDB98D}" srcId="{20CAEF20-1A28-E941-A650-417B72C61BAC}" destId="{9AFB2C3E-9359-424E-8AA1-B3333DF540D6}" srcOrd="0" destOrd="0" parTransId="{93F51A81-DEAE-AF48-B038-633D3324BCBD}" sibTransId="{6C19F521-736A-2C4C-A08F-8D67ACEC3DD7}"/>
    <dgm:cxn modelId="{52BDA4B9-ECDB-AA4E-B798-096A5B9586D4}" type="presOf" srcId="{56B57005-DF6B-074E-96C1-CC50A196AAB4}" destId="{AA435A0F-BF73-1C4D-9228-ABB610329E1A}" srcOrd="0" destOrd="0" presId="urn:microsoft.com/office/officeart/2008/layout/VerticalCircleList"/>
    <dgm:cxn modelId="{F7BE5880-A306-9A4D-946F-3CE0684215C7}" srcId="{F5D28CF0-F0F8-D640-9495-80F97359A038}" destId="{11C704BF-DD0A-7649-A1C8-65B5367CA87D}" srcOrd="0" destOrd="0" parTransId="{30F98FFB-2088-DC45-A1B9-C9342B877CFA}" sibTransId="{7FE43CBD-500A-1A4E-A997-E16983B24503}"/>
    <dgm:cxn modelId="{F47FA8F6-559C-7B4B-A8A4-325B41B1114B}" srcId="{F5D28CF0-F0F8-D640-9495-80F97359A038}" destId="{863A2B69-2D4A-AA4B-B96C-0A1A8EE94A0C}" srcOrd="2" destOrd="0" parTransId="{07B60E30-3153-D346-B687-B2DBBBBDE3DE}" sibTransId="{E8F2D75A-D555-1D4A-A52B-2FC04CF4FC80}"/>
    <dgm:cxn modelId="{BBAB7977-9433-CB44-91FB-1F8773F29E4B}" srcId="{210A52E5-D8CB-8548-9E75-C985CE3BB1DC}" destId="{20CAEF20-1A28-E941-A650-417B72C61BAC}" srcOrd="1" destOrd="0" parTransId="{584DC5B5-9ED1-0844-90AB-1B540251E653}" sibTransId="{BA4688B4-F4CD-8D48-BF1F-B986A236FAE7}"/>
    <dgm:cxn modelId="{97CCA859-2AC6-4545-A8B3-8FB496B3D4C6}" srcId="{F5D28CF0-F0F8-D640-9495-80F97359A038}" destId="{F7E38283-BA10-C442-BFF5-9CDF9E70B714}" srcOrd="3" destOrd="0" parTransId="{48294160-25FA-2946-949E-B26FB3DAD878}" sibTransId="{7D474313-B2E0-504E-BFD9-D89666DFABEE}"/>
    <dgm:cxn modelId="{5A3CB421-4562-9342-BE2D-D8F4F9461E9C}" type="presParOf" srcId="{572858B6-64B8-2446-BDB2-E3B52DDDA791}" destId="{1B81E14A-49A4-0445-8F32-AEA1CB15930B}" srcOrd="0" destOrd="0" presId="urn:microsoft.com/office/officeart/2008/layout/VerticalCircleList"/>
    <dgm:cxn modelId="{E1863D02-79B6-BD4F-B820-4FAE249E9BFA}" type="presParOf" srcId="{1B81E14A-49A4-0445-8F32-AEA1CB15930B}" destId="{26170B77-0647-DC45-B364-0F05E8B0E221}" srcOrd="0" destOrd="0" presId="urn:microsoft.com/office/officeart/2008/layout/VerticalCircleList"/>
    <dgm:cxn modelId="{1FA206CF-5AD6-B845-AB38-9BA0A92CDC65}" type="presParOf" srcId="{1B81E14A-49A4-0445-8F32-AEA1CB15930B}" destId="{C9AACCD0-40E3-0C48-B0A9-825FF3F411C6}" srcOrd="1" destOrd="0" presId="urn:microsoft.com/office/officeart/2008/layout/VerticalCircleList"/>
    <dgm:cxn modelId="{227A6E03-41E2-384C-A04F-741076FD79DA}" type="presParOf" srcId="{1B81E14A-49A4-0445-8F32-AEA1CB15930B}" destId="{5ACA4FE2-D8B3-E741-98FC-19D6E51B35A7}" srcOrd="2" destOrd="0" presId="urn:microsoft.com/office/officeart/2008/layout/VerticalCircleList"/>
    <dgm:cxn modelId="{BC541165-19F7-FB46-AB35-BA7556563D6E}" type="presParOf" srcId="{1B81E14A-49A4-0445-8F32-AEA1CB15930B}" destId="{0C32ABEE-A179-F547-A3BA-10FBB8F44234}" srcOrd="3" destOrd="0" presId="urn:microsoft.com/office/officeart/2008/layout/VerticalCircleList"/>
    <dgm:cxn modelId="{203E4CF6-9251-5E41-8640-AB33278070CF}" type="presParOf" srcId="{0C32ABEE-A179-F547-A3BA-10FBB8F44234}" destId="{2D429129-4BBE-BC42-9AF7-801B13C314B3}" srcOrd="0" destOrd="0" presId="urn:microsoft.com/office/officeart/2008/layout/VerticalCircleList"/>
    <dgm:cxn modelId="{0B0FAF6B-086D-A149-88D4-36AA0BAE86D4}" type="presParOf" srcId="{0C32ABEE-A179-F547-A3BA-10FBB8F44234}" destId="{754FB1C1-C8FC-F246-8153-BFDEBC1D0D58}" srcOrd="1" destOrd="0" presId="urn:microsoft.com/office/officeart/2008/layout/VerticalCircleList"/>
    <dgm:cxn modelId="{35AE2C3E-28C5-884E-81F5-90464E8E653D}" type="presParOf" srcId="{0C32ABEE-A179-F547-A3BA-10FBB8F44234}" destId="{AA435A0F-BF73-1C4D-9228-ABB610329E1A}" srcOrd="2" destOrd="0" presId="urn:microsoft.com/office/officeart/2008/layout/VerticalCircleList"/>
    <dgm:cxn modelId="{49E1A3C4-5D40-E94A-B2AE-9AF500872ECC}" type="presParOf" srcId="{0C32ABEE-A179-F547-A3BA-10FBB8F44234}" destId="{178397D5-7962-F340-BAB9-16F8D27DD372}" srcOrd="3" destOrd="0" presId="urn:microsoft.com/office/officeart/2008/layout/VerticalCircleList"/>
    <dgm:cxn modelId="{D997D0A3-3B69-6741-A188-F2951F2E0315}" type="presParOf" srcId="{0C32ABEE-A179-F547-A3BA-10FBB8F44234}" destId="{CC3E5143-5B9F-D947-BFE7-32147A485492}" srcOrd="4" destOrd="0" presId="urn:microsoft.com/office/officeart/2008/layout/VerticalCircleList"/>
    <dgm:cxn modelId="{756966FD-F2AA-A748-A41B-6D1EF0599DF9}" type="presParOf" srcId="{0C32ABEE-A179-F547-A3BA-10FBB8F44234}" destId="{DD856E4C-2D01-FD44-A5BC-FC7972E704F1}" srcOrd="5" destOrd="0" presId="urn:microsoft.com/office/officeart/2008/layout/VerticalCircleList"/>
    <dgm:cxn modelId="{9A9F4302-5607-A24F-ACF5-490D0E48C909}" type="presParOf" srcId="{0C32ABEE-A179-F547-A3BA-10FBB8F44234}" destId="{395DCC2A-BE63-674B-A763-69876E947B6A}" srcOrd="6" destOrd="0" presId="urn:microsoft.com/office/officeart/2008/layout/VerticalCircleList"/>
    <dgm:cxn modelId="{27DDD84A-3A62-B24E-8E00-24E3D480C800}" type="presParOf" srcId="{572858B6-64B8-2446-BDB2-E3B52DDDA791}" destId="{503E9444-879E-1846-B8F9-B3D56269BE84}" srcOrd="1" destOrd="0" presId="urn:microsoft.com/office/officeart/2008/layout/VerticalCircleList"/>
    <dgm:cxn modelId="{816DD574-FA7D-EB48-9289-6004165835DC}" type="presParOf" srcId="{572858B6-64B8-2446-BDB2-E3B52DDDA791}" destId="{5409A97C-AEDB-A841-A8B0-B6110833D1FE}" srcOrd="2" destOrd="0" presId="urn:microsoft.com/office/officeart/2008/layout/VerticalCircleList"/>
    <dgm:cxn modelId="{EC1C38B1-94F4-284C-AC03-C63DE2D36632}" type="presParOf" srcId="{5409A97C-AEDB-A841-A8B0-B6110833D1FE}" destId="{70510A6A-1E28-AF4A-99B9-5F68AE030E16}" srcOrd="0" destOrd="0" presId="urn:microsoft.com/office/officeart/2008/layout/VerticalCircleList"/>
    <dgm:cxn modelId="{BB899FB3-8F9F-D743-9BD6-CC4E8A92D3D6}" type="presParOf" srcId="{5409A97C-AEDB-A841-A8B0-B6110833D1FE}" destId="{64A56A12-BEB0-7040-A7DA-BC313A192AEE}" srcOrd="1" destOrd="0" presId="urn:microsoft.com/office/officeart/2008/layout/VerticalCircleList"/>
    <dgm:cxn modelId="{51988213-73E9-9F45-9099-B87AE7D3508B}" type="presParOf" srcId="{5409A97C-AEDB-A841-A8B0-B6110833D1FE}" destId="{1DB4826C-07EC-AE44-ADA9-112F9B68FA62}" srcOrd="2" destOrd="0" presId="urn:microsoft.com/office/officeart/2008/layout/VerticalCircleList"/>
    <dgm:cxn modelId="{35BB50F9-118B-B649-A5AF-5E0EB66C73CB}" type="presParOf" srcId="{5409A97C-AEDB-A841-A8B0-B6110833D1FE}" destId="{EA283A16-7565-9E4E-940F-7D308803FDBB}" srcOrd="3" destOrd="0" presId="urn:microsoft.com/office/officeart/2008/layout/VerticalCircleList"/>
    <dgm:cxn modelId="{31C25B4A-AF35-3D4E-BFA3-AB9F7DF92D39}" type="presParOf" srcId="{EA283A16-7565-9E4E-940F-7D308803FDBB}" destId="{91CE9818-D494-F943-BBA3-3AB877C2732E}" srcOrd="0" destOrd="0" presId="urn:microsoft.com/office/officeart/2008/layout/VerticalCircleList"/>
    <dgm:cxn modelId="{FDADE1E2-5B5A-9F47-97BE-716B0D0CB7DF}" type="presParOf" srcId="{EA283A16-7565-9E4E-940F-7D308803FDBB}" destId="{509ECA00-508B-9647-97D0-589482219265}" srcOrd="1" destOrd="0" presId="urn:microsoft.com/office/officeart/2008/layout/VerticalCircleList"/>
    <dgm:cxn modelId="{067CF011-19DB-E045-9D3E-94D874450B9D}" type="presParOf" srcId="{EA283A16-7565-9E4E-940F-7D308803FDBB}" destId="{3225894D-A0E8-1645-8FD1-F2A91365299F}" srcOrd="2" destOrd="0" presId="urn:microsoft.com/office/officeart/2008/layout/VerticalCircleList"/>
    <dgm:cxn modelId="{E166EFCD-10C4-BD42-8EFC-17582AD5C4E7}" type="presParOf" srcId="{EA283A16-7565-9E4E-940F-7D308803FDBB}" destId="{04439787-E93F-C143-9032-6A2C43A5F7B5}" srcOrd="3" destOrd="0" presId="urn:microsoft.com/office/officeart/2008/layout/VerticalCircleList"/>
    <dgm:cxn modelId="{3A8E4D4F-AE51-AC4C-9F88-0CF076221150}" type="presParOf" srcId="{EA283A16-7565-9E4E-940F-7D308803FDBB}" destId="{69D9E48B-C0EF-FB42-9966-B464C0CB13F6}" srcOrd="4" destOrd="0" presId="urn:microsoft.com/office/officeart/2008/layout/VerticalCircleList"/>
    <dgm:cxn modelId="{0DC22C8A-39C3-0746-856F-E9F987B6DCDD}" type="presParOf" srcId="{EA283A16-7565-9E4E-940F-7D308803FDBB}" destId="{341288CD-D55E-2540-9E0A-194419C3DCFF}" srcOrd="5" destOrd="0" presId="urn:microsoft.com/office/officeart/2008/layout/VerticalCircleList"/>
    <dgm:cxn modelId="{6AA1F6DA-B06D-0B4B-8291-CD9CCCC93073}" type="presParOf" srcId="{EA283A16-7565-9E4E-940F-7D308803FDBB}" destId="{C330FA28-85A6-0542-9A59-4CC166F3E914}" srcOrd="6" destOrd="0" presId="urn:microsoft.com/office/officeart/2008/layout/VerticalCircle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B582C777-2EC0-9048-97D5-06E5BDE79B21}" type="doc">
      <dgm:prSet loTypeId="urn:microsoft.com/office/officeart/2005/8/layout/StepDownProcess" loCatId="" qsTypeId="urn:microsoft.com/office/officeart/2005/8/quickstyle/3D1" qsCatId="3D" csTypeId="urn:microsoft.com/office/officeart/2005/8/colors/colorful1" csCatId="colorful" phldr="1"/>
      <dgm:spPr/>
      <dgm:t>
        <a:bodyPr/>
        <a:lstStyle/>
        <a:p>
          <a:endParaRPr lang="es-ES"/>
        </a:p>
      </dgm:t>
    </dgm:pt>
    <dgm:pt modelId="{72FAD349-36B9-F74B-96C7-BCE3BE266854}">
      <dgm:prSet phldrT="[Texto]"/>
      <dgm:spPr>
        <a:solidFill>
          <a:srgbClr val="660066"/>
        </a:solidFill>
      </dgm:spPr>
      <dgm:t>
        <a:bodyPr/>
        <a:lstStyle/>
        <a:p>
          <a:r>
            <a:rPr lang="es-ES" dirty="0" smtClean="0"/>
            <a:t>DIÁLOGO BILATERAL</a:t>
          </a:r>
          <a:endParaRPr lang="es-ES" dirty="0"/>
        </a:p>
      </dgm:t>
    </dgm:pt>
    <dgm:pt modelId="{E61D586B-8458-9A43-8D5D-4B22F75B6DCD}" type="parTrans" cxnId="{F1B10679-FCBA-044D-9604-4BFCF4FE6F8B}">
      <dgm:prSet/>
      <dgm:spPr/>
      <dgm:t>
        <a:bodyPr/>
        <a:lstStyle/>
        <a:p>
          <a:endParaRPr lang="es-ES"/>
        </a:p>
      </dgm:t>
    </dgm:pt>
    <dgm:pt modelId="{6F2CD838-52F6-6A41-877D-98D524DE536D}" type="sibTrans" cxnId="{F1B10679-FCBA-044D-9604-4BFCF4FE6F8B}">
      <dgm:prSet/>
      <dgm:spPr/>
      <dgm:t>
        <a:bodyPr/>
        <a:lstStyle/>
        <a:p>
          <a:endParaRPr lang="es-ES"/>
        </a:p>
      </dgm:t>
    </dgm:pt>
    <dgm:pt modelId="{E44E6C64-C8F5-0E40-A380-0CC5158FD34C}">
      <dgm:prSet phldrT="[Texto]" custT="1"/>
      <dgm:spPr/>
      <dgm:t>
        <a:bodyPr/>
        <a:lstStyle/>
        <a:p>
          <a:r>
            <a:rPr lang="es-ES" sz="1200" dirty="0" smtClean="0"/>
            <a:t>Entre esposos</a:t>
          </a:r>
          <a:endParaRPr lang="es-ES" sz="1200" dirty="0"/>
        </a:p>
      </dgm:t>
    </dgm:pt>
    <dgm:pt modelId="{9A82B6EA-B057-A144-8958-664622857F6B}" type="parTrans" cxnId="{BE94D1CA-6241-7548-9193-2220026B0B12}">
      <dgm:prSet/>
      <dgm:spPr/>
      <dgm:t>
        <a:bodyPr/>
        <a:lstStyle/>
        <a:p>
          <a:endParaRPr lang="es-ES"/>
        </a:p>
      </dgm:t>
    </dgm:pt>
    <dgm:pt modelId="{C9F747EC-CD99-2540-9248-4AE9DF3A40DF}" type="sibTrans" cxnId="{BE94D1CA-6241-7548-9193-2220026B0B12}">
      <dgm:prSet/>
      <dgm:spPr/>
      <dgm:t>
        <a:bodyPr/>
        <a:lstStyle/>
        <a:p>
          <a:endParaRPr lang="es-ES"/>
        </a:p>
      </dgm:t>
    </dgm:pt>
    <dgm:pt modelId="{1936CE2F-9FD0-5247-98A8-23D644DB78B4}">
      <dgm:prSet phldrT="[Texto]"/>
      <dgm:spPr>
        <a:solidFill>
          <a:srgbClr val="008000"/>
        </a:solidFill>
      </dgm:spPr>
      <dgm:t>
        <a:bodyPr/>
        <a:lstStyle/>
        <a:p>
          <a:r>
            <a:rPr lang="es-ES" dirty="0" smtClean="0"/>
            <a:t>BUSCAR AYUDA</a:t>
          </a:r>
          <a:endParaRPr lang="es-ES" dirty="0"/>
        </a:p>
      </dgm:t>
    </dgm:pt>
    <dgm:pt modelId="{61A989AF-14E1-A348-9D7E-BA5616AEDC31}" type="parTrans" cxnId="{BE5A1343-0EEE-3442-ACB7-E97599CC8B3C}">
      <dgm:prSet/>
      <dgm:spPr/>
      <dgm:t>
        <a:bodyPr/>
        <a:lstStyle/>
        <a:p>
          <a:endParaRPr lang="es-ES"/>
        </a:p>
      </dgm:t>
    </dgm:pt>
    <dgm:pt modelId="{FDE93D90-BE7A-4A43-848B-50E9E8E9FA23}" type="sibTrans" cxnId="{BE5A1343-0EEE-3442-ACB7-E97599CC8B3C}">
      <dgm:prSet/>
      <dgm:spPr/>
      <dgm:t>
        <a:bodyPr/>
        <a:lstStyle/>
        <a:p>
          <a:endParaRPr lang="es-ES"/>
        </a:p>
      </dgm:t>
    </dgm:pt>
    <dgm:pt modelId="{3F8D4BD8-D638-9441-803F-8C7E2EB099E8}">
      <dgm:prSet phldrT="[Texto]" custT="1"/>
      <dgm:spPr/>
      <dgm:t>
        <a:bodyPr/>
        <a:lstStyle/>
        <a:p>
          <a:r>
            <a:rPr lang="es-ES" sz="1200" dirty="0" smtClean="0"/>
            <a:t>Neutral</a:t>
          </a:r>
          <a:endParaRPr lang="es-ES" sz="1200" dirty="0"/>
        </a:p>
      </dgm:t>
    </dgm:pt>
    <dgm:pt modelId="{127AC90A-9B60-FD4F-BBF0-F06604179A56}" type="parTrans" cxnId="{918C8888-5A06-224B-A91C-0A49CF04091F}">
      <dgm:prSet/>
      <dgm:spPr/>
      <dgm:t>
        <a:bodyPr/>
        <a:lstStyle/>
        <a:p>
          <a:endParaRPr lang="es-ES"/>
        </a:p>
      </dgm:t>
    </dgm:pt>
    <dgm:pt modelId="{9DBD1B95-5687-D94F-A3A1-931D98A5CC4C}" type="sibTrans" cxnId="{918C8888-5A06-224B-A91C-0A49CF04091F}">
      <dgm:prSet/>
      <dgm:spPr/>
      <dgm:t>
        <a:bodyPr/>
        <a:lstStyle/>
        <a:p>
          <a:endParaRPr lang="es-ES"/>
        </a:p>
      </dgm:t>
    </dgm:pt>
    <dgm:pt modelId="{810349E8-766B-1748-A447-DBAC17E306C5}">
      <dgm:prSet phldrT="[Texto]"/>
      <dgm:spPr>
        <a:solidFill>
          <a:srgbClr val="000090"/>
        </a:solidFill>
      </dgm:spPr>
      <dgm:t>
        <a:bodyPr/>
        <a:lstStyle/>
        <a:p>
          <a:r>
            <a:rPr lang="es-ES_tradnl" dirty="0" smtClean="0"/>
            <a:t>RE-ORGANIZARSE</a:t>
          </a:r>
          <a:endParaRPr lang="es-ES" dirty="0"/>
        </a:p>
      </dgm:t>
    </dgm:pt>
    <dgm:pt modelId="{6A325300-1C1C-6B4D-9A51-055742BDFC43}" type="parTrans" cxnId="{DFBDE74E-9606-344B-8E3E-A3E4C126B096}">
      <dgm:prSet/>
      <dgm:spPr/>
      <dgm:t>
        <a:bodyPr/>
        <a:lstStyle/>
        <a:p>
          <a:endParaRPr lang="es-ES"/>
        </a:p>
      </dgm:t>
    </dgm:pt>
    <dgm:pt modelId="{7A2F24C6-B3ED-5C4C-969E-111082165F35}" type="sibTrans" cxnId="{DFBDE74E-9606-344B-8E3E-A3E4C126B096}">
      <dgm:prSet/>
      <dgm:spPr/>
      <dgm:t>
        <a:bodyPr/>
        <a:lstStyle/>
        <a:p>
          <a:endParaRPr lang="es-ES"/>
        </a:p>
      </dgm:t>
    </dgm:pt>
    <dgm:pt modelId="{EF7D41E9-2320-4740-B595-495C40629F29}">
      <dgm:prSet phldrT="[Texto]" custT="1"/>
      <dgm:spPr/>
      <dgm:t>
        <a:bodyPr/>
        <a:lstStyle/>
        <a:p>
          <a:r>
            <a:rPr lang="es-ES" sz="1200" dirty="0" smtClean="0"/>
            <a:t>Lo que sobra</a:t>
          </a:r>
          <a:endParaRPr lang="es-ES" sz="1200" dirty="0"/>
        </a:p>
      </dgm:t>
    </dgm:pt>
    <dgm:pt modelId="{BEE95780-2E0D-8B47-961F-35C81CBE8414}" type="parTrans" cxnId="{811B0AA7-D7FE-2945-B532-134087E69F84}">
      <dgm:prSet/>
      <dgm:spPr/>
      <dgm:t>
        <a:bodyPr/>
        <a:lstStyle/>
        <a:p>
          <a:endParaRPr lang="es-ES"/>
        </a:p>
      </dgm:t>
    </dgm:pt>
    <dgm:pt modelId="{8ECA7000-8A76-8C4B-9287-E25243583190}" type="sibTrans" cxnId="{811B0AA7-D7FE-2945-B532-134087E69F84}">
      <dgm:prSet/>
      <dgm:spPr/>
      <dgm:t>
        <a:bodyPr/>
        <a:lstStyle/>
        <a:p>
          <a:endParaRPr lang="es-ES"/>
        </a:p>
      </dgm:t>
    </dgm:pt>
    <dgm:pt modelId="{3E81215E-2EF1-2240-AE87-3E2EB0EEA5D6}">
      <dgm:prSet phldrT="[Texto]" custT="1"/>
      <dgm:spPr/>
      <dgm:t>
        <a:bodyPr/>
        <a:lstStyle/>
        <a:p>
          <a:r>
            <a:rPr lang="es-ES" sz="1200" dirty="0" smtClean="0"/>
            <a:t>Entre padres-hijos</a:t>
          </a:r>
          <a:endParaRPr lang="es-ES" sz="1200" dirty="0"/>
        </a:p>
      </dgm:t>
    </dgm:pt>
    <dgm:pt modelId="{389B71CE-7D84-634B-A02C-B0D398FC592D}" type="parTrans" cxnId="{7D6A9F51-B80B-FE4F-B0B2-C1C5540DBE29}">
      <dgm:prSet/>
      <dgm:spPr/>
      <dgm:t>
        <a:bodyPr/>
        <a:lstStyle/>
        <a:p>
          <a:endParaRPr lang="es-ES"/>
        </a:p>
      </dgm:t>
    </dgm:pt>
    <dgm:pt modelId="{C6BF7045-1D85-FD44-B786-11F7A588E00F}" type="sibTrans" cxnId="{7D6A9F51-B80B-FE4F-B0B2-C1C5540DBE29}">
      <dgm:prSet/>
      <dgm:spPr/>
      <dgm:t>
        <a:bodyPr/>
        <a:lstStyle/>
        <a:p>
          <a:endParaRPr lang="es-ES"/>
        </a:p>
      </dgm:t>
    </dgm:pt>
    <dgm:pt modelId="{7827A9B3-0BF0-F741-A9A6-E18630082005}">
      <dgm:prSet phldrT="[Texto]" custT="1"/>
      <dgm:spPr/>
      <dgm:t>
        <a:bodyPr/>
        <a:lstStyle/>
        <a:p>
          <a:r>
            <a:rPr lang="es-ES" sz="1200" dirty="0" smtClean="0"/>
            <a:t>Cualificada</a:t>
          </a:r>
          <a:endParaRPr lang="es-ES" sz="1200" dirty="0"/>
        </a:p>
      </dgm:t>
    </dgm:pt>
    <dgm:pt modelId="{0147A33E-C123-C84C-A99B-41ABA49696EF}" type="parTrans" cxnId="{DB93F0EC-A807-8741-8D80-97FCD7D1B007}">
      <dgm:prSet/>
      <dgm:spPr/>
      <dgm:t>
        <a:bodyPr/>
        <a:lstStyle/>
        <a:p>
          <a:endParaRPr lang="es-ES"/>
        </a:p>
      </dgm:t>
    </dgm:pt>
    <dgm:pt modelId="{6740ABD3-486A-6F4C-B16F-E036F4220EC9}" type="sibTrans" cxnId="{DB93F0EC-A807-8741-8D80-97FCD7D1B007}">
      <dgm:prSet/>
      <dgm:spPr/>
      <dgm:t>
        <a:bodyPr/>
        <a:lstStyle/>
        <a:p>
          <a:endParaRPr lang="es-ES"/>
        </a:p>
      </dgm:t>
    </dgm:pt>
    <dgm:pt modelId="{1827CD1B-2599-4647-A77B-E1A406974975}">
      <dgm:prSet phldrT="[Texto]" custT="1"/>
      <dgm:spPr/>
      <dgm:t>
        <a:bodyPr/>
        <a:lstStyle/>
        <a:p>
          <a:r>
            <a:rPr lang="es-ES" sz="1200" dirty="0" smtClean="0"/>
            <a:t>Lo que falta</a:t>
          </a:r>
          <a:endParaRPr lang="es-ES" sz="1200" dirty="0"/>
        </a:p>
      </dgm:t>
    </dgm:pt>
    <dgm:pt modelId="{EE3BFFC3-6C07-6442-96CF-2E0A727C9A2F}" type="parTrans" cxnId="{A8E59C7B-3428-0D40-91DD-29CABC48F9FC}">
      <dgm:prSet/>
      <dgm:spPr/>
      <dgm:t>
        <a:bodyPr/>
        <a:lstStyle/>
        <a:p>
          <a:endParaRPr lang="es-ES"/>
        </a:p>
      </dgm:t>
    </dgm:pt>
    <dgm:pt modelId="{5103DF63-90D8-8C47-A3CA-FB64CF94E263}" type="sibTrans" cxnId="{A8E59C7B-3428-0D40-91DD-29CABC48F9FC}">
      <dgm:prSet/>
      <dgm:spPr/>
      <dgm:t>
        <a:bodyPr/>
        <a:lstStyle/>
        <a:p>
          <a:endParaRPr lang="es-ES"/>
        </a:p>
      </dgm:t>
    </dgm:pt>
    <dgm:pt modelId="{D8C59D73-0593-1543-BACC-2585D0EF12BF}">
      <dgm:prSet phldrT="[Texto]" custT="1"/>
      <dgm:spPr/>
      <dgm:t>
        <a:bodyPr/>
        <a:lstStyle/>
        <a:p>
          <a:r>
            <a:rPr lang="es-ES" sz="1200" dirty="0" smtClean="0"/>
            <a:t>Lo posible</a:t>
          </a:r>
          <a:endParaRPr lang="es-ES" sz="1200" dirty="0"/>
        </a:p>
      </dgm:t>
    </dgm:pt>
    <dgm:pt modelId="{AF886C29-0346-3448-B065-11F89734C3A4}" type="parTrans" cxnId="{223E22DC-FDAC-2A47-9EBD-7399033D4D10}">
      <dgm:prSet/>
      <dgm:spPr/>
      <dgm:t>
        <a:bodyPr/>
        <a:lstStyle/>
        <a:p>
          <a:endParaRPr lang="es-ES"/>
        </a:p>
      </dgm:t>
    </dgm:pt>
    <dgm:pt modelId="{6D492166-3420-064F-9191-4C25017EF685}" type="sibTrans" cxnId="{223E22DC-FDAC-2A47-9EBD-7399033D4D10}">
      <dgm:prSet/>
      <dgm:spPr/>
      <dgm:t>
        <a:bodyPr/>
        <a:lstStyle/>
        <a:p>
          <a:endParaRPr lang="es-ES"/>
        </a:p>
      </dgm:t>
    </dgm:pt>
    <dgm:pt modelId="{29C3E69B-EB08-024E-9CC1-2FCED88809E5}">
      <dgm:prSet phldrT="[Texto]"/>
      <dgm:spPr>
        <a:solidFill>
          <a:srgbClr val="800000"/>
        </a:solidFill>
      </dgm:spPr>
      <dgm:t>
        <a:bodyPr/>
        <a:lstStyle/>
        <a:p>
          <a:r>
            <a:rPr lang="es-ES" dirty="0" smtClean="0"/>
            <a:t>BUENA DECISIÓN</a:t>
          </a:r>
          <a:endParaRPr lang="es-ES" dirty="0"/>
        </a:p>
      </dgm:t>
    </dgm:pt>
    <dgm:pt modelId="{CA52B666-7FB4-1C40-BE98-0A6EF7B0B5A1}" type="parTrans" cxnId="{FDA66BD5-C2EA-B747-9C7E-450F4581692E}">
      <dgm:prSet/>
      <dgm:spPr/>
      <dgm:t>
        <a:bodyPr/>
        <a:lstStyle/>
        <a:p>
          <a:endParaRPr lang="es-ES"/>
        </a:p>
      </dgm:t>
    </dgm:pt>
    <dgm:pt modelId="{4677FCD4-1F2E-6C46-B90D-3838D108E0BF}" type="sibTrans" cxnId="{FDA66BD5-C2EA-B747-9C7E-450F4581692E}">
      <dgm:prSet/>
      <dgm:spPr/>
      <dgm:t>
        <a:bodyPr/>
        <a:lstStyle/>
        <a:p>
          <a:endParaRPr lang="es-ES"/>
        </a:p>
      </dgm:t>
    </dgm:pt>
    <dgm:pt modelId="{95D51E5C-D19A-5641-B150-60CDA8FCDF69}">
      <dgm:prSet phldrT="[Texto]" custT="1"/>
      <dgm:spPr/>
      <dgm:t>
        <a:bodyPr/>
        <a:lstStyle/>
        <a:p>
          <a:r>
            <a:rPr lang="es-ES" sz="1200" dirty="0" smtClean="0"/>
            <a:t>Acuerdos básicos</a:t>
          </a:r>
          <a:endParaRPr lang="es-ES" sz="1200" dirty="0"/>
        </a:p>
      </dgm:t>
    </dgm:pt>
    <dgm:pt modelId="{2C77CCE1-4411-644A-A155-607BB743E812}" type="parTrans" cxnId="{2558BF9B-5C4C-9B41-9AAF-2438307C3087}">
      <dgm:prSet/>
      <dgm:spPr/>
      <dgm:t>
        <a:bodyPr/>
        <a:lstStyle/>
        <a:p>
          <a:endParaRPr lang="es-ES"/>
        </a:p>
      </dgm:t>
    </dgm:pt>
    <dgm:pt modelId="{17E98189-B784-0047-B234-6653F54D91A1}" type="sibTrans" cxnId="{2558BF9B-5C4C-9B41-9AAF-2438307C3087}">
      <dgm:prSet/>
      <dgm:spPr/>
      <dgm:t>
        <a:bodyPr/>
        <a:lstStyle/>
        <a:p>
          <a:endParaRPr lang="es-ES"/>
        </a:p>
      </dgm:t>
    </dgm:pt>
    <dgm:pt modelId="{7FE3326F-C85B-BE4C-99FB-4DB3950D83FB}">
      <dgm:prSet phldrT="[Texto]" custT="1"/>
      <dgm:spPr/>
      <dgm:t>
        <a:bodyPr/>
        <a:lstStyle/>
        <a:p>
          <a:r>
            <a:rPr lang="es-ES" sz="1200" dirty="0" smtClean="0"/>
            <a:t>Convivir</a:t>
          </a:r>
          <a:endParaRPr lang="es-ES" sz="1200" dirty="0"/>
        </a:p>
      </dgm:t>
    </dgm:pt>
    <dgm:pt modelId="{221D9385-2FD9-234D-8566-B3B6376D37BC}" type="parTrans" cxnId="{A8D35BD6-0E72-CF4E-84B5-C286D3A9676A}">
      <dgm:prSet/>
      <dgm:spPr/>
      <dgm:t>
        <a:bodyPr/>
        <a:lstStyle/>
        <a:p>
          <a:endParaRPr lang="es-ES"/>
        </a:p>
      </dgm:t>
    </dgm:pt>
    <dgm:pt modelId="{733D0B73-8F9F-1C4D-B701-187053BD0AD4}" type="sibTrans" cxnId="{A8D35BD6-0E72-CF4E-84B5-C286D3A9676A}">
      <dgm:prSet/>
      <dgm:spPr/>
      <dgm:t>
        <a:bodyPr/>
        <a:lstStyle/>
        <a:p>
          <a:endParaRPr lang="es-ES"/>
        </a:p>
      </dgm:t>
    </dgm:pt>
    <dgm:pt modelId="{22CD9A2C-42FA-AD48-A385-6EDB2C63E241}">
      <dgm:prSet phldrT="[Texto]" custT="1"/>
      <dgm:spPr/>
      <dgm:t>
        <a:bodyPr/>
        <a:lstStyle/>
        <a:p>
          <a:r>
            <a:rPr lang="es-ES" sz="1200" dirty="0" smtClean="0"/>
            <a:t>Bien familiar</a:t>
          </a:r>
          <a:endParaRPr lang="es-ES" sz="1200" dirty="0"/>
        </a:p>
      </dgm:t>
    </dgm:pt>
    <dgm:pt modelId="{6A618F86-2F1F-364F-ACDD-053BD4C462E0}" type="parTrans" cxnId="{950BE95F-3EE9-0F4A-9EC3-2BD7A37D22DC}">
      <dgm:prSet/>
      <dgm:spPr/>
      <dgm:t>
        <a:bodyPr/>
        <a:lstStyle/>
        <a:p>
          <a:endParaRPr lang="es-ES"/>
        </a:p>
      </dgm:t>
    </dgm:pt>
    <dgm:pt modelId="{E5B58DA2-60BC-6A4F-B9D5-DFECEBAD6A00}" type="sibTrans" cxnId="{950BE95F-3EE9-0F4A-9EC3-2BD7A37D22DC}">
      <dgm:prSet/>
      <dgm:spPr/>
      <dgm:t>
        <a:bodyPr/>
        <a:lstStyle/>
        <a:p>
          <a:endParaRPr lang="es-ES"/>
        </a:p>
      </dgm:t>
    </dgm:pt>
    <dgm:pt modelId="{4FDF742E-13AD-7043-8408-31D7DCBCA6D4}" type="pres">
      <dgm:prSet presAssocID="{B582C777-2EC0-9048-97D5-06E5BDE79B21}" presName="rootnode" presStyleCnt="0">
        <dgm:presLayoutVars>
          <dgm:chMax/>
          <dgm:chPref/>
          <dgm:dir/>
          <dgm:animLvl val="lvl"/>
        </dgm:presLayoutVars>
      </dgm:prSet>
      <dgm:spPr/>
      <dgm:t>
        <a:bodyPr/>
        <a:lstStyle/>
        <a:p>
          <a:endParaRPr lang="es-ES"/>
        </a:p>
      </dgm:t>
    </dgm:pt>
    <dgm:pt modelId="{98760D7B-7BAA-6349-A4A5-00F19F592D0E}" type="pres">
      <dgm:prSet presAssocID="{72FAD349-36B9-F74B-96C7-BCE3BE266854}" presName="composite" presStyleCnt="0"/>
      <dgm:spPr/>
    </dgm:pt>
    <dgm:pt modelId="{D71969B7-AD12-A94F-A3BC-E24A66A588C3}" type="pres">
      <dgm:prSet presAssocID="{72FAD349-36B9-F74B-96C7-BCE3BE266854}" presName="bentUpArrow1" presStyleLbl="alignImgPlace1" presStyleIdx="0" presStyleCnt="3"/>
      <dgm:spPr>
        <a:solidFill>
          <a:srgbClr val="660066"/>
        </a:solidFill>
      </dgm:spPr>
    </dgm:pt>
    <dgm:pt modelId="{436DEC0A-C39F-4542-AC35-D488FE356169}" type="pres">
      <dgm:prSet presAssocID="{72FAD349-36B9-F74B-96C7-BCE3BE266854}" presName="ParentText" presStyleLbl="node1" presStyleIdx="0" presStyleCnt="4">
        <dgm:presLayoutVars>
          <dgm:chMax val="1"/>
          <dgm:chPref val="1"/>
          <dgm:bulletEnabled val="1"/>
        </dgm:presLayoutVars>
      </dgm:prSet>
      <dgm:spPr/>
      <dgm:t>
        <a:bodyPr/>
        <a:lstStyle/>
        <a:p>
          <a:endParaRPr lang="es-ES"/>
        </a:p>
      </dgm:t>
    </dgm:pt>
    <dgm:pt modelId="{B2C2EC49-9AC8-8147-BDC4-467170347CA6}" type="pres">
      <dgm:prSet presAssocID="{72FAD349-36B9-F74B-96C7-BCE3BE266854}" presName="ChildText" presStyleLbl="revTx" presStyleIdx="0" presStyleCnt="4" custScaleX="170957" custLinFactNeighborX="36608">
        <dgm:presLayoutVars>
          <dgm:chMax val="0"/>
          <dgm:chPref val="0"/>
          <dgm:bulletEnabled val="1"/>
        </dgm:presLayoutVars>
      </dgm:prSet>
      <dgm:spPr/>
      <dgm:t>
        <a:bodyPr/>
        <a:lstStyle/>
        <a:p>
          <a:endParaRPr lang="es-ES"/>
        </a:p>
      </dgm:t>
    </dgm:pt>
    <dgm:pt modelId="{7C9AC3F8-9896-7244-B4D5-0442860DC34D}" type="pres">
      <dgm:prSet presAssocID="{6F2CD838-52F6-6A41-877D-98D524DE536D}" presName="sibTrans" presStyleCnt="0"/>
      <dgm:spPr/>
    </dgm:pt>
    <dgm:pt modelId="{6B7E0113-87DD-EE4D-A1AB-629B1E466CFF}" type="pres">
      <dgm:prSet presAssocID="{1936CE2F-9FD0-5247-98A8-23D644DB78B4}" presName="composite" presStyleCnt="0"/>
      <dgm:spPr/>
    </dgm:pt>
    <dgm:pt modelId="{461E1939-FBCC-DA46-AA9B-7A47BB663C3A}" type="pres">
      <dgm:prSet presAssocID="{1936CE2F-9FD0-5247-98A8-23D644DB78B4}" presName="bentUpArrow1" presStyleLbl="alignImgPlace1" presStyleIdx="1" presStyleCnt="3"/>
      <dgm:spPr>
        <a:solidFill>
          <a:srgbClr val="008000"/>
        </a:solidFill>
      </dgm:spPr>
    </dgm:pt>
    <dgm:pt modelId="{1AB6A872-2A06-1D43-8A99-174E09D89E45}" type="pres">
      <dgm:prSet presAssocID="{1936CE2F-9FD0-5247-98A8-23D644DB78B4}" presName="ParentText" presStyleLbl="node1" presStyleIdx="1" presStyleCnt="4">
        <dgm:presLayoutVars>
          <dgm:chMax val="1"/>
          <dgm:chPref val="1"/>
          <dgm:bulletEnabled val="1"/>
        </dgm:presLayoutVars>
      </dgm:prSet>
      <dgm:spPr/>
      <dgm:t>
        <a:bodyPr/>
        <a:lstStyle/>
        <a:p>
          <a:endParaRPr lang="es-ES"/>
        </a:p>
      </dgm:t>
    </dgm:pt>
    <dgm:pt modelId="{13C7222D-A29D-8D42-BCEB-294468E0680C}" type="pres">
      <dgm:prSet presAssocID="{1936CE2F-9FD0-5247-98A8-23D644DB78B4}" presName="ChildText" presStyleLbl="revTx" presStyleIdx="1" presStyleCnt="4" custScaleX="170912" custLinFactNeighborX="36608">
        <dgm:presLayoutVars>
          <dgm:chMax val="0"/>
          <dgm:chPref val="0"/>
          <dgm:bulletEnabled val="1"/>
        </dgm:presLayoutVars>
      </dgm:prSet>
      <dgm:spPr/>
      <dgm:t>
        <a:bodyPr/>
        <a:lstStyle/>
        <a:p>
          <a:endParaRPr lang="es-ES"/>
        </a:p>
      </dgm:t>
    </dgm:pt>
    <dgm:pt modelId="{3B22F5B8-CA58-B14A-8620-B1A904E8A1E3}" type="pres">
      <dgm:prSet presAssocID="{FDE93D90-BE7A-4A43-848B-50E9E8E9FA23}" presName="sibTrans" presStyleCnt="0"/>
      <dgm:spPr/>
    </dgm:pt>
    <dgm:pt modelId="{44645A00-4905-3442-8AE9-38A25EC5097E}" type="pres">
      <dgm:prSet presAssocID="{810349E8-766B-1748-A447-DBAC17E306C5}" presName="composite" presStyleCnt="0"/>
      <dgm:spPr/>
    </dgm:pt>
    <dgm:pt modelId="{C4ED96AB-9642-8248-B8F7-39DB8E6A881B}" type="pres">
      <dgm:prSet presAssocID="{810349E8-766B-1748-A447-DBAC17E306C5}" presName="bentUpArrow1" presStyleLbl="alignImgPlace1" presStyleIdx="2" presStyleCnt="3"/>
      <dgm:spPr>
        <a:solidFill>
          <a:srgbClr val="000090"/>
        </a:solidFill>
      </dgm:spPr>
    </dgm:pt>
    <dgm:pt modelId="{323E4B8E-7469-9946-9BD7-803EFAAC7D9F}" type="pres">
      <dgm:prSet presAssocID="{810349E8-766B-1748-A447-DBAC17E306C5}" presName="ParentText" presStyleLbl="node1" presStyleIdx="2" presStyleCnt="4">
        <dgm:presLayoutVars>
          <dgm:chMax val="1"/>
          <dgm:chPref val="1"/>
          <dgm:bulletEnabled val="1"/>
        </dgm:presLayoutVars>
      </dgm:prSet>
      <dgm:spPr/>
      <dgm:t>
        <a:bodyPr/>
        <a:lstStyle/>
        <a:p>
          <a:endParaRPr lang="es-ES"/>
        </a:p>
      </dgm:t>
    </dgm:pt>
    <dgm:pt modelId="{FA1B734C-936B-864A-845B-4CE4A279B44E}" type="pres">
      <dgm:prSet presAssocID="{810349E8-766B-1748-A447-DBAC17E306C5}" presName="ChildText" presStyleLbl="revTx" presStyleIdx="2" presStyleCnt="4" custScaleX="170838" custLinFactNeighborX="38016">
        <dgm:presLayoutVars>
          <dgm:chMax val="0"/>
          <dgm:chPref val="0"/>
          <dgm:bulletEnabled val="1"/>
        </dgm:presLayoutVars>
      </dgm:prSet>
      <dgm:spPr/>
      <dgm:t>
        <a:bodyPr/>
        <a:lstStyle/>
        <a:p>
          <a:endParaRPr lang="es-ES"/>
        </a:p>
      </dgm:t>
    </dgm:pt>
    <dgm:pt modelId="{C9409879-6C9D-0E4A-950E-D672FAB98171}" type="pres">
      <dgm:prSet presAssocID="{7A2F24C6-B3ED-5C4C-969E-111082165F35}" presName="sibTrans" presStyleCnt="0"/>
      <dgm:spPr/>
    </dgm:pt>
    <dgm:pt modelId="{F460C127-C187-1744-86FF-9DA01D0172D2}" type="pres">
      <dgm:prSet presAssocID="{29C3E69B-EB08-024E-9CC1-2FCED88809E5}" presName="composite" presStyleCnt="0"/>
      <dgm:spPr/>
    </dgm:pt>
    <dgm:pt modelId="{AF1D08CA-9B40-3947-9E83-552BCCC69C1C}" type="pres">
      <dgm:prSet presAssocID="{29C3E69B-EB08-024E-9CC1-2FCED88809E5}" presName="ParentText" presStyleLbl="node1" presStyleIdx="3" presStyleCnt="4">
        <dgm:presLayoutVars>
          <dgm:chMax val="1"/>
          <dgm:chPref val="1"/>
          <dgm:bulletEnabled val="1"/>
        </dgm:presLayoutVars>
      </dgm:prSet>
      <dgm:spPr/>
      <dgm:t>
        <a:bodyPr/>
        <a:lstStyle/>
        <a:p>
          <a:endParaRPr lang="es-ES"/>
        </a:p>
      </dgm:t>
    </dgm:pt>
    <dgm:pt modelId="{2BABB8AF-206D-C74E-B874-BC88A9497592}" type="pres">
      <dgm:prSet presAssocID="{29C3E69B-EB08-024E-9CC1-2FCED88809E5}" presName="FinalChildText" presStyleLbl="revTx" presStyleIdx="3" presStyleCnt="4" custScaleX="170764" custLinFactNeighborX="36608">
        <dgm:presLayoutVars>
          <dgm:chMax val="0"/>
          <dgm:chPref val="0"/>
          <dgm:bulletEnabled val="1"/>
        </dgm:presLayoutVars>
      </dgm:prSet>
      <dgm:spPr/>
      <dgm:t>
        <a:bodyPr/>
        <a:lstStyle/>
        <a:p>
          <a:endParaRPr lang="es-ES"/>
        </a:p>
      </dgm:t>
    </dgm:pt>
  </dgm:ptLst>
  <dgm:cxnLst>
    <dgm:cxn modelId="{7D6A9F51-B80B-FE4F-B0B2-C1C5540DBE29}" srcId="{72FAD349-36B9-F74B-96C7-BCE3BE266854}" destId="{3E81215E-2EF1-2240-AE87-3E2EB0EEA5D6}" srcOrd="1" destOrd="0" parTransId="{389B71CE-7D84-634B-A02C-B0D398FC592D}" sibTransId="{C6BF7045-1D85-FD44-B786-11F7A588E00F}"/>
    <dgm:cxn modelId="{81AF9092-E289-E94D-813B-D0E3E3902F8E}" type="presOf" srcId="{810349E8-766B-1748-A447-DBAC17E306C5}" destId="{323E4B8E-7469-9946-9BD7-803EFAAC7D9F}" srcOrd="0" destOrd="0" presId="urn:microsoft.com/office/officeart/2005/8/layout/StepDownProcess"/>
    <dgm:cxn modelId="{223E22DC-FDAC-2A47-9EBD-7399033D4D10}" srcId="{810349E8-766B-1748-A447-DBAC17E306C5}" destId="{D8C59D73-0593-1543-BACC-2585D0EF12BF}" srcOrd="2" destOrd="0" parTransId="{AF886C29-0346-3448-B065-11F89734C3A4}" sibTransId="{6D492166-3420-064F-9191-4C25017EF685}"/>
    <dgm:cxn modelId="{A8E59C7B-3428-0D40-91DD-29CABC48F9FC}" srcId="{810349E8-766B-1748-A447-DBAC17E306C5}" destId="{1827CD1B-2599-4647-A77B-E1A406974975}" srcOrd="1" destOrd="0" parTransId="{EE3BFFC3-6C07-6442-96CF-2E0A727C9A2F}" sibTransId="{5103DF63-90D8-8C47-A3CA-FB64CF94E263}"/>
    <dgm:cxn modelId="{DFBDE74E-9606-344B-8E3E-A3E4C126B096}" srcId="{B582C777-2EC0-9048-97D5-06E5BDE79B21}" destId="{810349E8-766B-1748-A447-DBAC17E306C5}" srcOrd="2" destOrd="0" parTransId="{6A325300-1C1C-6B4D-9A51-055742BDFC43}" sibTransId="{7A2F24C6-B3ED-5C4C-969E-111082165F35}"/>
    <dgm:cxn modelId="{0BEAB07E-0E79-1544-861C-1E70C9A23B1C}" type="presOf" srcId="{29C3E69B-EB08-024E-9CC1-2FCED88809E5}" destId="{AF1D08CA-9B40-3947-9E83-552BCCC69C1C}" srcOrd="0" destOrd="0" presId="urn:microsoft.com/office/officeart/2005/8/layout/StepDownProcess"/>
    <dgm:cxn modelId="{A8D35BD6-0E72-CF4E-84B5-C286D3A9676A}" srcId="{29C3E69B-EB08-024E-9CC1-2FCED88809E5}" destId="{7FE3326F-C85B-BE4C-99FB-4DB3950D83FB}" srcOrd="1" destOrd="0" parTransId="{221D9385-2FD9-234D-8566-B3B6376D37BC}" sibTransId="{733D0B73-8F9F-1C4D-B701-187053BD0AD4}"/>
    <dgm:cxn modelId="{27F90617-79B3-9842-9BDB-F3E79B2E75D5}" type="presOf" srcId="{22CD9A2C-42FA-AD48-A385-6EDB2C63E241}" destId="{2BABB8AF-206D-C74E-B874-BC88A9497592}" srcOrd="0" destOrd="2" presId="urn:microsoft.com/office/officeart/2005/8/layout/StepDownProcess"/>
    <dgm:cxn modelId="{210E9C19-AF63-BB48-8A3C-75F7013BA215}" type="presOf" srcId="{3F8D4BD8-D638-9441-803F-8C7E2EB099E8}" destId="{13C7222D-A29D-8D42-BCEB-294468E0680C}" srcOrd="0" destOrd="0" presId="urn:microsoft.com/office/officeart/2005/8/layout/StepDownProcess"/>
    <dgm:cxn modelId="{EF69A849-033F-AB43-9E4E-A6179AB6B110}" type="presOf" srcId="{95D51E5C-D19A-5641-B150-60CDA8FCDF69}" destId="{2BABB8AF-206D-C74E-B874-BC88A9497592}" srcOrd="0" destOrd="0" presId="urn:microsoft.com/office/officeart/2005/8/layout/StepDownProcess"/>
    <dgm:cxn modelId="{BE5A1343-0EEE-3442-ACB7-E97599CC8B3C}" srcId="{B582C777-2EC0-9048-97D5-06E5BDE79B21}" destId="{1936CE2F-9FD0-5247-98A8-23D644DB78B4}" srcOrd="1" destOrd="0" parTransId="{61A989AF-14E1-A348-9D7E-BA5616AEDC31}" sibTransId="{FDE93D90-BE7A-4A43-848B-50E9E8E9FA23}"/>
    <dgm:cxn modelId="{FDA66BD5-C2EA-B747-9C7E-450F4581692E}" srcId="{B582C777-2EC0-9048-97D5-06E5BDE79B21}" destId="{29C3E69B-EB08-024E-9CC1-2FCED88809E5}" srcOrd="3" destOrd="0" parTransId="{CA52B666-7FB4-1C40-BE98-0A6EF7B0B5A1}" sibTransId="{4677FCD4-1F2E-6C46-B90D-3838D108E0BF}"/>
    <dgm:cxn modelId="{950BE95F-3EE9-0F4A-9EC3-2BD7A37D22DC}" srcId="{29C3E69B-EB08-024E-9CC1-2FCED88809E5}" destId="{22CD9A2C-42FA-AD48-A385-6EDB2C63E241}" srcOrd="2" destOrd="0" parTransId="{6A618F86-2F1F-364F-ACDD-053BD4C462E0}" sibTransId="{E5B58DA2-60BC-6A4F-B9D5-DFECEBAD6A00}"/>
    <dgm:cxn modelId="{428F9F1C-58EB-4941-A0FB-4D18815B6CFE}" type="presOf" srcId="{3E81215E-2EF1-2240-AE87-3E2EB0EEA5D6}" destId="{B2C2EC49-9AC8-8147-BDC4-467170347CA6}" srcOrd="0" destOrd="1" presId="urn:microsoft.com/office/officeart/2005/8/layout/StepDownProcess"/>
    <dgm:cxn modelId="{918C8888-5A06-224B-A91C-0A49CF04091F}" srcId="{1936CE2F-9FD0-5247-98A8-23D644DB78B4}" destId="{3F8D4BD8-D638-9441-803F-8C7E2EB099E8}" srcOrd="0" destOrd="0" parTransId="{127AC90A-9B60-FD4F-BBF0-F06604179A56}" sibTransId="{9DBD1B95-5687-D94F-A3A1-931D98A5CC4C}"/>
    <dgm:cxn modelId="{766E7419-40BE-8740-9B57-58FE08B4CA6C}" type="presOf" srcId="{7FE3326F-C85B-BE4C-99FB-4DB3950D83FB}" destId="{2BABB8AF-206D-C74E-B874-BC88A9497592}" srcOrd="0" destOrd="1" presId="urn:microsoft.com/office/officeart/2005/8/layout/StepDownProcess"/>
    <dgm:cxn modelId="{6C30BC28-D70B-7045-B8BD-0EF9D8D275F3}" type="presOf" srcId="{B582C777-2EC0-9048-97D5-06E5BDE79B21}" destId="{4FDF742E-13AD-7043-8408-31D7DCBCA6D4}" srcOrd="0" destOrd="0" presId="urn:microsoft.com/office/officeart/2005/8/layout/StepDownProcess"/>
    <dgm:cxn modelId="{2ED55A71-ED6F-8540-8EFB-727DEE1BEF55}" type="presOf" srcId="{D8C59D73-0593-1543-BACC-2585D0EF12BF}" destId="{FA1B734C-936B-864A-845B-4CE4A279B44E}" srcOrd="0" destOrd="2" presId="urn:microsoft.com/office/officeart/2005/8/layout/StepDownProcess"/>
    <dgm:cxn modelId="{F1B10679-FCBA-044D-9604-4BFCF4FE6F8B}" srcId="{B582C777-2EC0-9048-97D5-06E5BDE79B21}" destId="{72FAD349-36B9-F74B-96C7-BCE3BE266854}" srcOrd="0" destOrd="0" parTransId="{E61D586B-8458-9A43-8D5D-4B22F75B6DCD}" sibTransId="{6F2CD838-52F6-6A41-877D-98D524DE536D}"/>
    <dgm:cxn modelId="{F1EF352E-9704-5C47-9B41-05BFD4E28B52}" type="presOf" srcId="{1936CE2F-9FD0-5247-98A8-23D644DB78B4}" destId="{1AB6A872-2A06-1D43-8A99-174E09D89E45}" srcOrd="0" destOrd="0" presId="urn:microsoft.com/office/officeart/2005/8/layout/StepDownProcess"/>
    <dgm:cxn modelId="{1811F54A-CBF1-4540-AE12-BFF5D1B5B0C0}" type="presOf" srcId="{72FAD349-36B9-F74B-96C7-BCE3BE266854}" destId="{436DEC0A-C39F-4542-AC35-D488FE356169}" srcOrd="0" destOrd="0" presId="urn:microsoft.com/office/officeart/2005/8/layout/StepDownProcess"/>
    <dgm:cxn modelId="{DB93F0EC-A807-8741-8D80-97FCD7D1B007}" srcId="{1936CE2F-9FD0-5247-98A8-23D644DB78B4}" destId="{7827A9B3-0BF0-F741-A9A6-E18630082005}" srcOrd="1" destOrd="0" parTransId="{0147A33E-C123-C84C-A99B-41ABA49696EF}" sibTransId="{6740ABD3-486A-6F4C-B16F-E036F4220EC9}"/>
    <dgm:cxn modelId="{2558BF9B-5C4C-9B41-9AAF-2438307C3087}" srcId="{29C3E69B-EB08-024E-9CC1-2FCED88809E5}" destId="{95D51E5C-D19A-5641-B150-60CDA8FCDF69}" srcOrd="0" destOrd="0" parTransId="{2C77CCE1-4411-644A-A155-607BB743E812}" sibTransId="{17E98189-B784-0047-B234-6653F54D91A1}"/>
    <dgm:cxn modelId="{BE94D1CA-6241-7548-9193-2220026B0B12}" srcId="{72FAD349-36B9-F74B-96C7-BCE3BE266854}" destId="{E44E6C64-C8F5-0E40-A380-0CC5158FD34C}" srcOrd="0" destOrd="0" parTransId="{9A82B6EA-B057-A144-8958-664622857F6B}" sibTransId="{C9F747EC-CD99-2540-9248-4AE9DF3A40DF}"/>
    <dgm:cxn modelId="{84307056-18E2-3B40-97DD-D8BA2958CCCC}" type="presOf" srcId="{EF7D41E9-2320-4740-B595-495C40629F29}" destId="{FA1B734C-936B-864A-845B-4CE4A279B44E}" srcOrd="0" destOrd="0" presId="urn:microsoft.com/office/officeart/2005/8/layout/StepDownProcess"/>
    <dgm:cxn modelId="{00FFD435-62E6-5D45-8E43-AF3A4B4167EF}" type="presOf" srcId="{1827CD1B-2599-4647-A77B-E1A406974975}" destId="{FA1B734C-936B-864A-845B-4CE4A279B44E}" srcOrd="0" destOrd="1" presId="urn:microsoft.com/office/officeart/2005/8/layout/StepDownProcess"/>
    <dgm:cxn modelId="{2A8F209B-B43B-864B-8E6B-96BB9B911951}" type="presOf" srcId="{7827A9B3-0BF0-F741-A9A6-E18630082005}" destId="{13C7222D-A29D-8D42-BCEB-294468E0680C}" srcOrd="0" destOrd="1" presId="urn:microsoft.com/office/officeart/2005/8/layout/StepDownProcess"/>
    <dgm:cxn modelId="{811B0AA7-D7FE-2945-B532-134087E69F84}" srcId="{810349E8-766B-1748-A447-DBAC17E306C5}" destId="{EF7D41E9-2320-4740-B595-495C40629F29}" srcOrd="0" destOrd="0" parTransId="{BEE95780-2E0D-8B47-961F-35C81CBE8414}" sibTransId="{8ECA7000-8A76-8C4B-9287-E25243583190}"/>
    <dgm:cxn modelId="{ADF7604C-CBBB-3649-BEDC-4FE2929C179C}" type="presOf" srcId="{E44E6C64-C8F5-0E40-A380-0CC5158FD34C}" destId="{B2C2EC49-9AC8-8147-BDC4-467170347CA6}" srcOrd="0" destOrd="0" presId="urn:microsoft.com/office/officeart/2005/8/layout/StepDownProcess"/>
    <dgm:cxn modelId="{86C20EC2-A182-1641-80CC-C101FFEA9D69}" type="presParOf" srcId="{4FDF742E-13AD-7043-8408-31D7DCBCA6D4}" destId="{98760D7B-7BAA-6349-A4A5-00F19F592D0E}" srcOrd="0" destOrd="0" presId="urn:microsoft.com/office/officeart/2005/8/layout/StepDownProcess"/>
    <dgm:cxn modelId="{96A12B1F-4F91-F44C-A5C5-BCA98871885D}" type="presParOf" srcId="{98760D7B-7BAA-6349-A4A5-00F19F592D0E}" destId="{D71969B7-AD12-A94F-A3BC-E24A66A588C3}" srcOrd="0" destOrd="0" presId="urn:microsoft.com/office/officeart/2005/8/layout/StepDownProcess"/>
    <dgm:cxn modelId="{420CB27C-F925-3649-9A4C-009E9DD8BECA}" type="presParOf" srcId="{98760D7B-7BAA-6349-A4A5-00F19F592D0E}" destId="{436DEC0A-C39F-4542-AC35-D488FE356169}" srcOrd="1" destOrd="0" presId="urn:microsoft.com/office/officeart/2005/8/layout/StepDownProcess"/>
    <dgm:cxn modelId="{C49A2108-64EB-E648-AB33-44D4FF64C511}" type="presParOf" srcId="{98760D7B-7BAA-6349-A4A5-00F19F592D0E}" destId="{B2C2EC49-9AC8-8147-BDC4-467170347CA6}" srcOrd="2" destOrd="0" presId="urn:microsoft.com/office/officeart/2005/8/layout/StepDownProcess"/>
    <dgm:cxn modelId="{883A8277-4AD4-3142-90C2-1E61ADB1EE41}" type="presParOf" srcId="{4FDF742E-13AD-7043-8408-31D7DCBCA6D4}" destId="{7C9AC3F8-9896-7244-B4D5-0442860DC34D}" srcOrd="1" destOrd="0" presId="urn:microsoft.com/office/officeart/2005/8/layout/StepDownProcess"/>
    <dgm:cxn modelId="{8D6D083D-C634-AA41-8B89-38B06F36BFC7}" type="presParOf" srcId="{4FDF742E-13AD-7043-8408-31D7DCBCA6D4}" destId="{6B7E0113-87DD-EE4D-A1AB-629B1E466CFF}" srcOrd="2" destOrd="0" presId="urn:microsoft.com/office/officeart/2005/8/layout/StepDownProcess"/>
    <dgm:cxn modelId="{952F52C7-26FC-7248-BB4B-1D240283F21A}" type="presParOf" srcId="{6B7E0113-87DD-EE4D-A1AB-629B1E466CFF}" destId="{461E1939-FBCC-DA46-AA9B-7A47BB663C3A}" srcOrd="0" destOrd="0" presId="urn:microsoft.com/office/officeart/2005/8/layout/StepDownProcess"/>
    <dgm:cxn modelId="{5672D6AA-A713-0746-966A-AAA342809A9D}" type="presParOf" srcId="{6B7E0113-87DD-EE4D-A1AB-629B1E466CFF}" destId="{1AB6A872-2A06-1D43-8A99-174E09D89E45}" srcOrd="1" destOrd="0" presId="urn:microsoft.com/office/officeart/2005/8/layout/StepDownProcess"/>
    <dgm:cxn modelId="{CF0254AE-B821-174A-8168-BA4FD024FED5}" type="presParOf" srcId="{6B7E0113-87DD-EE4D-A1AB-629B1E466CFF}" destId="{13C7222D-A29D-8D42-BCEB-294468E0680C}" srcOrd="2" destOrd="0" presId="urn:microsoft.com/office/officeart/2005/8/layout/StepDownProcess"/>
    <dgm:cxn modelId="{C520787F-D317-AE4A-B5AB-42FA53EB8668}" type="presParOf" srcId="{4FDF742E-13AD-7043-8408-31D7DCBCA6D4}" destId="{3B22F5B8-CA58-B14A-8620-B1A904E8A1E3}" srcOrd="3" destOrd="0" presId="urn:microsoft.com/office/officeart/2005/8/layout/StepDownProcess"/>
    <dgm:cxn modelId="{2FD6395D-4D7E-D747-8715-5E5363DAA887}" type="presParOf" srcId="{4FDF742E-13AD-7043-8408-31D7DCBCA6D4}" destId="{44645A00-4905-3442-8AE9-38A25EC5097E}" srcOrd="4" destOrd="0" presId="urn:microsoft.com/office/officeart/2005/8/layout/StepDownProcess"/>
    <dgm:cxn modelId="{559189CA-0986-4C4D-A2DE-D8A32907BD90}" type="presParOf" srcId="{44645A00-4905-3442-8AE9-38A25EC5097E}" destId="{C4ED96AB-9642-8248-B8F7-39DB8E6A881B}" srcOrd="0" destOrd="0" presId="urn:microsoft.com/office/officeart/2005/8/layout/StepDownProcess"/>
    <dgm:cxn modelId="{FBB9CB4F-60B5-AC41-93A5-C061DBE86497}" type="presParOf" srcId="{44645A00-4905-3442-8AE9-38A25EC5097E}" destId="{323E4B8E-7469-9946-9BD7-803EFAAC7D9F}" srcOrd="1" destOrd="0" presId="urn:microsoft.com/office/officeart/2005/8/layout/StepDownProcess"/>
    <dgm:cxn modelId="{D7686A20-505B-FE41-A473-686461D69444}" type="presParOf" srcId="{44645A00-4905-3442-8AE9-38A25EC5097E}" destId="{FA1B734C-936B-864A-845B-4CE4A279B44E}" srcOrd="2" destOrd="0" presId="urn:microsoft.com/office/officeart/2005/8/layout/StepDownProcess"/>
    <dgm:cxn modelId="{F9962916-710A-3140-B711-081EE7ADF639}" type="presParOf" srcId="{4FDF742E-13AD-7043-8408-31D7DCBCA6D4}" destId="{C9409879-6C9D-0E4A-950E-D672FAB98171}" srcOrd="5" destOrd="0" presId="urn:microsoft.com/office/officeart/2005/8/layout/StepDownProcess"/>
    <dgm:cxn modelId="{E2741982-4308-B643-8BB9-F8ECEEAA1DDF}" type="presParOf" srcId="{4FDF742E-13AD-7043-8408-31D7DCBCA6D4}" destId="{F460C127-C187-1744-86FF-9DA01D0172D2}" srcOrd="6" destOrd="0" presId="urn:microsoft.com/office/officeart/2005/8/layout/StepDownProcess"/>
    <dgm:cxn modelId="{45930F17-9B9C-E344-9FA6-FFF6EC0EA05A}" type="presParOf" srcId="{F460C127-C187-1744-86FF-9DA01D0172D2}" destId="{AF1D08CA-9B40-3947-9E83-552BCCC69C1C}" srcOrd="0" destOrd="0" presId="urn:microsoft.com/office/officeart/2005/8/layout/StepDownProcess"/>
    <dgm:cxn modelId="{F11CABAC-C09F-CA43-ABC3-BA15A973E766}" type="presParOf" srcId="{F460C127-C187-1744-86FF-9DA01D0172D2}" destId="{2BABB8AF-206D-C74E-B874-BC88A9497592}" srcOrd="1" destOrd="0" presId="urn:microsoft.com/office/officeart/2005/8/layout/StepDown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F21D08AB-89C9-45E6-8FB0-25FE601DAA69}" type="doc">
      <dgm:prSet loTypeId="urn:microsoft.com/office/officeart/2008/layout/TitledPictureBlocks" loCatId="process" qsTypeId="urn:microsoft.com/office/officeart/2005/8/quickstyle/simple1" qsCatId="simple" csTypeId="urn:microsoft.com/office/officeart/2005/8/colors/accent1_2" csCatId="accent1" phldr="1"/>
      <dgm:spPr/>
    </dgm:pt>
    <dgm:pt modelId="{3691AF06-9867-44E0-AD4C-EEA328C5E676}">
      <dgm:prSet phldrT="[Texto]" custT="1"/>
      <dgm:spPr>
        <a:solidFill>
          <a:srgbClr val="003300"/>
        </a:solidFill>
      </dgm:spPr>
      <dgm:t>
        <a:bodyPr/>
        <a:lstStyle/>
        <a:p>
          <a:r>
            <a:rPr lang="es-ES" sz="1250" b="1" dirty="0" smtClean="0">
              <a:latin typeface="Arial Black" pitchFamily="34" charset="0"/>
            </a:rPr>
            <a:t>REALIZACIÓN</a:t>
          </a:r>
        </a:p>
      </dgm:t>
    </dgm:pt>
    <dgm:pt modelId="{F4B7FB71-B39A-403B-A46F-41CFAC79E0ED}" type="parTrans" cxnId="{96602C14-822C-42CE-A04F-20DF669905D5}">
      <dgm:prSet/>
      <dgm:spPr/>
      <dgm:t>
        <a:bodyPr/>
        <a:lstStyle/>
        <a:p>
          <a:endParaRPr lang="es-ES"/>
        </a:p>
      </dgm:t>
    </dgm:pt>
    <dgm:pt modelId="{7C0E9293-C775-4B69-8F11-1CF46CA41D21}" type="sibTrans" cxnId="{96602C14-822C-42CE-A04F-20DF669905D5}">
      <dgm:prSet/>
      <dgm:spPr/>
      <dgm:t>
        <a:bodyPr/>
        <a:lstStyle/>
        <a:p>
          <a:endParaRPr lang="es-ES"/>
        </a:p>
      </dgm:t>
    </dgm:pt>
    <dgm:pt modelId="{638B3DD5-3C74-4B00-BCA9-12234102DC20}">
      <dgm:prSet phldrT="[Texto]" custT="1"/>
      <dgm:spPr>
        <a:solidFill>
          <a:srgbClr val="C00000"/>
        </a:solidFill>
      </dgm:spPr>
      <dgm:t>
        <a:bodyPr/>
        <a:lstStyle/>
        <a:p>
          <a:r>
            <a:rPr lang="es-ES" sz="1250" b="1" dirty="0" smtClean="0">
              <a:latin typeface="Arial Black" pitchFamily="34" charset="0"/>
            </a:rPr>
            <a:t>BIENESTAR</a:t>
          </a:r>
        </a:p>
      </dgm:t>
    </dgm:pt>
    <dgm:pt modelId="{0199F548-EA78-451A-A974-ED126DA563A1}" type="parTrans" cxnId="{FA1B53D9-8EEA-4B1E-8BA9-05D0A9207D2F}">
      <dgm:prSet/>
      <dgm:spPr/>
      <dgm:t>
        <a:bodyPr/>
        <a:lstStyle/>
        <a:p>
          <a:endParaRPr lang="es-ES"/>
        </a:p>
      </dgm:t>
    </dgm:pt>
    <dgm:pt modelId="{D8DCD6BD-FB6D-4737-AC98-EB9FE75D2446}" type="sibTrans" cxnId="{FA1B53D9-8EEA-4B1E-8BA9-05D0A9207D2F}">
      <dgm:prSet/>
      <dgm:spPr/>
      <dgm:t>
        <a:bodyPr/>
        <a:lstStyle/>
        <a:p>
          <a:endParaRPr lang="es-ES"/>
        </a:p>
      </dgm:t>
    </dgm:pt>
    <dgm:pt modelId="{930D6858-E19C-4C57-8DDD-C2A1D9A05C5B}">
      <dgm:prSet phldrT="[Texto]" custT="1"/>
      <dgm:spPr>
        <a:solidFill>
          <a:srgbClr val="7030A0"/>
        </a:solidFill>
      </dgm:spPr>
      <dgm:t>
        <a:bodyPr/>
        <a:lstStyle/>
        <a:p>
          <a:r>
            <a:rPr lang="es-ES" sz="1250" b="1" dirty="0" smtClean="0">
              <a:latin typeface="Arial Black" pitchFamily="34" charset="0"/>
            </a:rPr>
            <a:t>SEGURIDAD</a:t>
          </a:r>
        </a:p>
      </dgm:t>
    </dgm:pt>
    <dgm:pt modelId="{D5A02870-7334-4BB5-8AE8-432F4424C305}" type="parTrans" cxnId="{045C93CA-54CA-44E9-B6D1-16FA824E0853}">
      <dgm:prSet/>
      <dgm:spPr/>
      <dgm:t>
        <a:bodyPr/>
        <a:lstStyle/>
        <a:p>
          <a:endParaRPr lang="es-ES"/>
        </a:p>
      </dgm:t>
    </dgm:pt>
    <dgm:pt modelId="{4E5F1C64-2B6A-4229-B9D1-0F04A0056721}" type="sibTrans" cxnId="{045C93CA-54CA-44E9-B6D1-16FA824E0853}">
      <dgm:prSet/>
      <dgm:spPr/>
      <dgm:t>
        <a:bodyPr/>
        <a:lstStyle/>
        <a:p>
          <a:endParaRPr lang="es-ES"/>
        </a:p>
      </dgm:t>
    </dgm:pt>
    <dgm:pt modelId="{543D3888-B69C-469A-9064-F837F3EE5AB9}">
      <dgm:prSet phldrT="[Texto]" custT="1"/>
      <dgm:spPr>
        <a:solidFill>
          <a:srgbClr val="0070C0"/>
        </a:solidFill>
      </dgm:spPr>
      <dgm:t>
        <a:bodyPr/>
        <a:lstStyle/>
        <a:p>
          <a:r>
            <a:rPr lang="es-ES" sz="1250" b="1" dirty="0" smtClean="0">
              <a:latin typeface="Arial Black" pitchFamily="34" charset="0"/>
            </a:rPr>
            <a:t>MIEDO</a:t>
          </a:r>
          <a:endParaRPr lang="es-ES" sz="1250" b="1" dirty="0"/>
        </a:p>
      </dgm:t>
    </dgm:pt>
    <dgm:pt modelId="{2D28D38C-1CAC-4190-952C-6D29C263A208}" type="parTrans" cxnId="{BFE0CE09-2B12-44FF-B7D2-A9ADD59A6C3F}">
      <dgm:prSet/>
      <dgm:spPr/>
      <dgm:t>
        <a:bodyPr/>
        <a:lstStyle/>
        <a:p>
          <a:endParaRPr lang="es-MX"/>
        </a:p>
      </dgm:t>
    </dgm:pt>
    <dgm:pt modelId="{F3DEB047-7C33-40E6-B1E3-F09AA4B62A80}" type="sibTrans" cxnId="{BFE0CE09-2B12-44FF-B7D2-A9ADD59A6C3F}">
      <dgm:prSet/>
      <dgm:spPr/>
      <dgm:t>
        <a:bodyPr/>
        <a:lstStyle/>
        <a:p>
          <a:endParaRPr lang="es-MX"/>
        </a:p>
      </dgm:t>
    </dgm:pt>
    <dgm:pt modelId="{CC1BC72D-BD72-4C89-B2B2-88A0C7ABEF3A}">
      <dgm:prSet phldrT="[Texto]" custT="1"/>
      <dgm:spPr>
        <a:solidFill>
          <a:srgbClr val="0070C0"/>
        </a:solidFill>
      </dgm:spPr>
      <dgm:t>
        <a:bodyPr/>
        <a:lstStyle/>
        <a:p>
          <a:r>
            <a:rPr lang="es-ES" sz="1100" b="1" dirty="0" smtClean="0">
              <a:latin typeface="Arial Black" pitchFamily="34" charset="0"/>
            </a:rPr>
            <a:t>SOBREVIVENCIA</a:t>
          </a:r>
        </a:p>
      </dgm:t>
    </dgm:pt>
    <dgm:pt modelId="{48380292-8F6D-4F36-A30D-9C0D075E9832}" type="sibTrans" cxnId="{91B4267A-1C59-4AE9-9633-6FD620ADB9BD}">
      <dgm:prSet/>
      <dgm:spPr/>
      <dgm:t>
        <a:bodyPr/>
        <a:lstStyle/>
        <a:p>
          <a:endParaRPr lang="es-ES"/>
        </a:p>
      </dgm:t>
    </dgm:pt>
    <dgm:pt modelId="{664B269E-B7F4-4A03-A5BA-7F05FBD92EF4}" type="parTrans" cxnId="{91B4267A-1C59-4AE9-9633-6FD620ADB9BD}">
      <dgm:prSet/>
      <dgm:spPr/>
      <dgm:t>
        <a:bodyPr/>
        <a:lstStyle/>
        <a:p>
          <a:endParaRPr lang="es-ES"/>
        </a:p>
      </dgm:t>
    </dgm:pt>
    <dgm:pt modelId="{121F67FA-0C8F-304D-8C55-071C8D7C956B}">
      <dgm:prSet phldrT="[Texto]" custT="1"/>
      <dgm:spPr>
        <a:solidFill>
          <a:srgbClr val="0070C0"/>
        </a:solidFill>
      </dgm:spPr>
      <dgm:t>
        <a:bodyPr/>
        <a:lstStyle/>
        <a:p>
          <a:r>
            <a:rPr lang="es-ES" sz="1250" b="1" dirty="0" smtClean="0"/>
            <a:t>REFERENCIA</a:t>
          </a:r>
          <a:endParaRPr lang="es-ES" sz="1250" b="1" dirty="0"/>
        </a:p>
      </dgm:t>
    </dgm:pt>
    <dgm:pt modelId="{0BD5001D-A715-6543-B1E4-040991DA3AE0}" type="parTrans" cxnId="{1B2628BF-CC5F-FE4A-89B6-71F10E8BAAC0}">
      <dgm:prSet/>
      <dgm:spPr/>
      <dgm:t>
        <a:bodyPr/>
        <a:lstStyle/>
        <a:p>
          <a:endParaRPr lang="es-ES"/>
        </a:p>
      </dgm:t>
    </dgm:pt>
    <dgm:pt modelId="{4C185015-2D7D-1740-838D-D3E455DFF194}" type="sibTrans" cxnId="{1B2628BF-CC5F-FE4A-89B6-71F10E8BAAC0}">
      <dgm:prSet/>
      <dgm:spPr/>
      <dgm:t>
        <a:bodyPr/>
        <a:lstStyle/>
        <a:p>
          <a:endParaRPr lang="es-ES"/>
        </a:p>
      </dgm:t>
    </dgm:pt>
    <dgm:pt modelId="{9A08AB5F-68E7-B844-9CE9-E3AD5EF93AF4}" type="pres">
      <dgm:prSet presAssocID="{F21D08AB-89C9-45E6-8FB0-25FE601DAA69}" presName="rootNode" presStyleCnt="0">
        <dgm:presLayoutVars>
          <dgm:chMax/>
          <dgm:chPref/>
          <dgm:dir/>
          <dgm:animLvl val="lvl"/>
        </dgm:presLayoutVars>
      </dgm:prSet>
      <dgm:spPr/>
    </dgm:pt>
    <dgm:pt modelId="{D7F48BAE-2886-4C41-B149-B35FB2AA5F83}" type="pres">
      <dgm:prSet presAssocID="{3691AF06-9867-44E0-AD4C-EEA328C5E676}" presName="composite" presStyleCnt="0"/>
      <dgm:spPr/>
    </dgm:pt>
    <dgm:pt modelId="{8AF9F3D9-18CB-0C4B-8A97-AE49E8876911}" type="pres">
      <dgm:prSet presAssocID="{3691AF06-9867-44E0-AD4C-EEA328C5E676}" presName="ParentText" presStyleLbl="node1" presStyleIdx="0" presStyleCnt="6">
        <dgm:presLayoutVars>
          <dgm:chMax val="1"/>
          <dgm:chPref val="1"/>
          <dgm:bulletEnabled val="1"/>
        </dgm:presLayoutVars>
      </dgm:prSet>
      <dgm:spPr/>
      <dgm:t>
        <a:bodyPr/>
        <a:lstStyle/>
        <a:p>
          <a:endParaRPr lang="es-ES"/>
        </a:p>
      </dgm:t>
    </dgm:pt>
    <dgm:pt modelId="{027B5C89-B90A-5A43-98F6-C75293E700E4}" type="pres">
      <dgm:prSet presAssocID="{3691AF06-9867-44E0-AD4C-EEA328C5E676}" presName="Image" presStyleLbl="bgImgPlace1" presStyleIdx="0" presStyleCnt="6"/>
      <dgm:spPr>
        <a:blipFill rotWithShape="0">
          <a:blip xmlns:r="http://schemas.openxmlformats.org/officeDocument/2006/relationships" r:embed="rId1"/>
          <a:stretch>
            <a:fillRect/>
          </a:stretch>
        </a:blipFill>
      </dgm:spPr>
    </dgm:pt>
    <dgm:pt modelId="{F4461835-C7EB-E64D-BECF-D51AF1DF87AA}" type="pres">
      <dgm:prSet presAssocID="{3691AF06-9867-44E0-AD4C-EEA328C5E676}" presName="ChildText" presStyleLbl="fgAcc1" presStyleIdx="0" presStyleCnt="0">
        <dgm:presLayoutVars>
          <dgm:chMax val="0"/>
          <dgm:chPref val="0"/>
          <dgm:bulletEnabled val="1"/>
        </dgm:presLayoutVars>
      </dgm:prSet>
      <dgm:spPr/>
    </dgm:pt>
    <dgm:pt modelId="{ADFEDA40-7C1C-F446-99B3-FAC6218D649B}" type="pres">
      <dgm:prSet presAssocID="{7C0E9293-C775-4B69-8F11-1CF46CA41D21}" presName="sibTrans" presStyleCnt="0"/>
      <dgm:spPr/>
    </dgm:pt>
    <dgm:pt modelId="{3A54D951-A8FC-744C-99ED-09156D1A8C27}" type="pres">
      <dgm:prSet presAssocID="{638B3DD5-3C74-4B00-BCA9-12234102DC20}" presName="composite" presStyleCnt="0"/>
      <dgm:spPr/>
    </dgm:pt>
    <dgm:pt modelId="{63E52CC6-EF6E-684C-BA70-F9C6D104074E}" type="pres">
      <dgm:prSet presAssocID="{638B3DD5-3C74-4B00-BCA9-12234102DC20}" presName="ParentText" presStyleLbl="node1" presStyleIdx="1" presStyleCnt="6">
        <dgm:presLayoutVars>
          <dgm:chMax val="1"/>
          <dgm:chPref val="1"/>
          <dgm:bulletEnabled val="1"/>
        </dgm:presLayoutVars>
      </dgm:prSet>
      <dgm:spPr/>
      <dgm:t>
        <a:bodyPr/>
        <a:lstStyle/>
        <a:p>
          <a:endParaRPr lang="es-ES"/>
        </a:p>
      </dgm:t>
    </dgm:pt>
    <dgm:pt modelId="{EBEDEA2B-7984-4447-BCB3-29E4ADEA64FC}" type="pres">
      <dgm:prSet presAssocID="{638B3DD5-3C74-4B00-BCA9-12234102DC20}" presName="Image" presStyleLbl="bgImgPlace1" presStyleIdx="1" presStyleCnt="6"/>
      <dgm:spPr>
        <a:blipFill rotWithShape="0">
          <a:blip xmlns:r="http://schemas.openxmlformats.org/officeDocument/2006/relationships" r:embed="rId2"/>
          <a:stretch>
            <a:fillRect/>
          </a:stretch>
        </a:blipFill>
      </dgm:spPr>
    </dgm:pt>
    <dgm:pt modelId="{C0F35DCE-FE5C-574F-B4DC-1E9CDBC0047B}" type="pres">
      <dgm:prSet presAssocID="{638B3DD5-3C74-4B00-BCA9-12234102DC20}" presName="ChildText" presStyleLbl="fgAcc1" presStyleIdx="0" presStyleCnt="0">
        <dgm:presLayoutVars>
          <dgm:chMax val="0"/>
          <dgm:chPref val="0"/>
          <dgm:bulletEnabled val="1"/>
        </dgm:presLayoutVars>
      </dgm:prSet>
      <dgm:spPr/>
    </dgm:pt>
    <dgm:pt modelId="{201A427B-870A-5841-8E92-ED43B26E5AE4}" type="pres">
      <dgm:prSet presAssocID="{D8DCD6BD-FB6D-4737-AC98-EB9FE75D2446}" presName="sibTrans" presStyleCnt="0"/>
      <dgm:spPr/>
    </dgm:pt>
    <dgm:pt modelId="{52F7EE31-2939-5343-8B5F-5318843D8662}" type="pres">
      <dgm:prSet presAssocID="{930D6858-E19C-4C57-8DDD-C2A1D9A05C5B}" presName="composite" presStyleCnt="0"/>
      <dgm:spPr/>
    </dgm:pt>
    <dgm:pt modelId="{7EDAC562-02F9-4541-B222-35FF2B44034E}" type="pres">
      <dgm:prSet presAssocID="{930D6858-E19C-4C57-8DDD-C2A1D9A05C5B}" presName="ParentText" presStyleLbl="node1" presStyleIdx="2" presStyleCnt="6">
        <dgm:presLayoutVars>
          <dgm:chMax val="1"/>
          <dgm:chPref val="1"/>
          <dgm:bulletEnabled val="1"/>
        </dgm:presLayoutVars>
      </dgm:prSet>
      <dgm:spPr/>
      <dgm:t>
        <a:bodyPr/>
        <a:lstStyle/>
        <a:p>
          <a:endParaRPr lang="es-ES"/>
        </a:p>
      </dgm:t>
    </dgm:pt>
    <dgm:pt modelId="{6624AE9C-7526-284F-A4F7-27EE1BA5850B}" type="pres">
      <dgm:prSet presAssocID="{930D6858-E19C-4C57-8DDD-C2A1D9A05C5B}" presName="Image" presStyleLbl="bgImgPlace1" presStyleIdx="2" presStyleCnt="6"/>
      <dgm:spPr>
        <a:blipFill rotWithShape="0">
          <a:blip xmlns:r="http://schemas.openxmlformats.org/officeDocument/2006/relationships" r:embed="rId3"/>
          <a:stretch>
            <a:fillRect/>
          </a:stretch>
        </a:blipFill>
      </dgm:spPr>
    </dgm:pt>
    <dgm:pt modelId="{2A75D8B3-72F4-0E43-BB3C-3C39A3B251C4}" type="pres">
      <dgm:prSet presAssocID="{930D6858-E19C-4C57-8DDD-C2A1D9A05C5B}" presName="ChildText" presStyleLbl="fgAcc1" presStyleIdx="0" presStyleCnt="0">
        <dgm:presLayoutVars>
          <dgm:chMax val="0"/>
          <dgm:chPref val="0"/>
          <dgm:bulletEnabled val="1"/>
        </dgm:presLayoutVars>
      </dgm:prSet>
      <dgm:spPr/>
    </dgm:pt>
    <dgm:pt modelId="{44023E27-BA97-7247-9DA5-CC00DF4E2F6E}" type="pres">
      <dgm:prSet presAssocID="{4E5F1C64-2B6A-4229-B9D1-0F04A0056721}" presName="sibTrans" presStyleCnt="0"/>
      <dgm:spPr/>
    </dgm:pt>
    <dgm:pt modelId="{F4A42F8F-B91F-5D44-A224-6921555DAAC9}" type="pres">
      <dgm:prSet presAssocID="{CC1BC72D-BD72-4C89-B2B2-88A0C7ABEF3A}" presName="composite" presStyleCnt="0"/>
      <dgm:spPr/>
    </dgm:pt>
    <dgm:pt modelId="{ED83E4E9-808E-3644-B87B-B815D5A29A60}" type="pres">
      <dgm:prSet presAssocID="{CC1BC72D-BD72-4C89-B2B2-88A0C7ABEF3A}" presName="ParentText" presStyleLbl="node1" presStyleIdx="3" presStyleCnt="6">
        <dgm:presLayoutVars>
          <dgm:chMax val="1"/>
          <dgm:chPref val="1"/>
          <dgm:bulletEnabled val="1"/>
        </dgm:presLayoutVars>
      </dgm:prSet>
      <dgm:spPr/>
      <dgm:t>
        <a:bodyPr/>
        <a:lstStyle/>
        <a:p>
          <a:endParaRPr lang="es-ES"/>
        </a:p>
      </dgm:t>
    </dgm:pt>
    <dgm:pt modelId="{172F4BF2-5B83-404A-9B46-4C3D6651490A}" type="pres">
      <dgm:prSet presAssocID="{CC1BC72D-BD72-4C89-B2B2-88A0C7ABEF3A}" presName="Image" presStyleLbl="bgImgPlace1" presStyleIdx="3" presStyleCnt="6"/>
      <dgm:spPr>
        <a:blipFill rotWithShape="0">
          <a:blip xmlns:r="http://schemas.openxmlformats.org/officeDocument/2006/relationships" r:embed="rId4"/>
          <a:stretch>
            <a:fillRect/>
          </a:stretch>
        </a:blipFill>
      </dgm:spPr>
    </dgm:pt>
    <dgm:pt modelId="{4796A701-4F25-204C-82EE-7A7C33A5348F}" type="pres">
      <dgm:prSet presAssocID="{CC1BC72D-BD72-4C89-B2B2-88A0C7ABEF3A}" presName="ChildText" presStyleLbl="fgAcc1" presStyleIdx="0" presStyleCnt="0">
        <dgm:presLayoutVars>
          <dgm:chMax val="0"/>
          <dgm:chPref val="0"/>
          <dgm:bulletEnabled val="1"/>
        </dgm:presLayoutVars>
      </dgm:prSet>
      <dgm:spPr/>
    </dgm:pt>
    <dgm:pt modelId="{B634F5B8-98E8-5C48-B0AE-0F988E3EA483}" type="pres">
      <dgm:prSet presAssocID="{48380292-8F6D-4F36-A30D-9C0D075E9832}" presName="sibTrans" presStyleCnt="0"/>
      <dgm:spPr/>
    </dgm:pt>
    <dgm:pt modelId="{8787B206-96AD-664B-8FB1-4C273C85D8C1}" type="pres">
      <dgm:prSet presAssocID="{543D3888-B69C-469A-9064-F837F3EE5AB9}" presName="composite" presStyleCnt="0"/>
      <dgm:spPr/>
    </dgm:pt>
    <dgm:pt modelId="{DC2381C4-E019-F849-8BEC-4070E1A04357}" type="pres">
      <dgm:prSet presAssocID="{543D3888-B69C-469A-9064-F837F3EE5AB9}" presName="ParentText" presStyleLbl="node1" presStyleIdx="4" presStyleCnt="6">
        <dgm:presLayoutVars>
          <dgm:chMax val="1"/>
          <dgm:chPref val="1"/>
          <dgm:bulletEnabled val="1"/>
        </dgm:presLayoutVars>
      </dgm:prSet>
      <dgm:spPr/>
      <dgm:t>
        <a:bodyPr/>
        <a:lstStyle/>
        <a:p>
          <a:endParaRPr lang="es-ES"/>
        </a:p>
      </dgm:t>
    </dgm:pt>
    <dgm:pt modelId="{4D69C6A2-97EF-CD4D-B6BB-1A4DEFDA9A77}" type="pres">
      <dgm:prSet presAssocID="{543D3888-B69C-469A-9064-F837F3EE5AB9}" presName="Image" presStyleLbl="bgImgPlace1" presStyleIdx="4" presStyleCnt="6"/>
      <dgm:spPr>
        <a:blipFill rotWithShape="0">
          <a:blip xmlns:r="http://schemas.openxmlformats.org/officeDocument/2006/relationships" r:embed="rId5"/>
          <a:stretch>
            <a:fillRect/>
          </a:stretch>
        </a:blipFill>
      </dgm:spPr>
    </dgm:pt>
    <dgm:pt modelId="{D1C7032C-457E-4C42-84C3-27FC9FFEF4FB}" type="pres">
      <dgm:prSet presAssocID="{543D3888-B69C-469A-9064-F837F3EE5AB9}" presName="ChildText" presStyleLbl="fgAcc1" presStyleIdx="0" presStyleCnt="0">
        <dgm:presLayoutVars>
          <dgm:chMax val="0"/>
          <dgm:chPref val="0"/>
          <dgm:bulletEnabled val="1"/>
        </dgm:presLayoutVars>
      </dgm:prSet>
      <dgm:spPr/>
    </dgm:pt>
    <dgm:pt modelId="{BDE340B0-6290-3048-BFEA-0B2EE5ADFE1C}" type="pres">
      <dgm:prSet presAssocID="{F3DEB047-7C33-40E6-B1E3-F09AA4B62A80}" presName="sibTrans" presStyleCnt="0"/>
      <dgm:spPr/>
    </dgm:pt>
    <dgm:pt modelId="{E70783FE-E88B-9D4C-9C07-147950A73F4A}" type="pres">
      <dgm:prSet presAssocID="{121F67FA-0C8F-304D-8C55-071C8D7C956B}" presName="composite" presStyleCnt="0"/>
      <dgm:spPr/>
    </dgm:pt>
    <dgm:pt modelId="{4B100FB3-C90D-0D42-BB0B-DC4633C34889}" type="pres">
      <dgm:prSet presAssocID="{121F67FA-0C8F-304D-8C55-071C8D7C956B}" presName="ParentText" presStyleLbl="node1" presStyleIdx="5" presStyleCnt="6">
        <dgm:presLayoutVars>
          <dgm:chMax val="1"/>
          <dgm:chPref val="1"/>
          <dgm:bulletEnabled val="1"/>
        </dgm:presLayoutVars>
      </dgm:prSet>
      <dgm:spPr/>
      <dgm:t>
        <a:bodyPr/>
        <a:lstStyle/>
        <a:p>
          <a:endParaRPr lang="es-ES"/>
        </a:p>
      </dgm:t>
    </dgm:pt>
    <dgm:pt modelId="{69AC464A-1442-CA48-A15C-F16132A3200D}" type="pres">
      <dgm:prSet presAssocID="{121F67FA-0C8F-304D-8C55-071C8D7C956B}" presName="Image" presStyleLbl="bgImgPlace1" presStyleIdx="5" presStyleCnt="6"/>
      <dgm:spPr>
        <a:blipFill>
          <a:blip xmlns:r="http://schemas.openxmlformats.org/officeDocument/2006/relationships" r:embed="rId6">
            <a:extLst>
              <a:ext uri="{28A0092B-C50C-407E-A947-70E740481C1C}">
                <a14:useLocalDpi xmlns:a14="http://schemas.microsoft.com/office/drawing/2010/main" val="0"/>
              </a:ext>
            </a:extLst>
          </a:blip>
          <a:srcRect/>
          <a:stretch>
            <a:fillRect t="-21000" b="-21000"/>
          </a:stretch>
        </a:blipFill>
      </dgm:spPr>
    </dgm:pt>
    <dgm:pt modelId="{936915A9-F100-B442-9E87-8CFB7BD05DC4}" type="pres">
      <dgm:prSet presAssocID="{121F67FA-0C8F-304D-8C55-071C8D7C956B}" presName="ChildText" presStyleLbl="fgAcc1" presStyleIdx="0" presStyleCnt="0">
        <dgm:presLayoutVars>
          <dgm:chMax val="0"/>
          <dgm:chPref val="0"/>
          <dgm:bulletEnabled val="1"/>
        </dgm:presLayoutVars>
      </dgm:prSet>
      <dgm:spPr/>
    </dgm:pt>
  </dgm:ptLst>
  <dgm:cxnLst>
    <dgm:cxn modelId="{045C93CA-54CA-44E9-B6D1-16FA824E0853}" srcId="{F21D08AB-89C9-45E6-8FB0-25FE601DAA69}" destId="{930D6858-E19C-4C57-8DDD-C2A1D9A05C5B}" srcOrd="2" destOrd="0" parTransId="{D5A02870-7334-4BB5-8AE8-432F4424C305}" sibTransId="{4E5F1C64-2B6A-4229-B9D1-0F04A0056721}"/>
    <dgm:cxn modelId="{70D4BE2A-FC09-6542-9FF3-05102C9D0CC8}" type="presOf" srcId="{CC1BC72D-BD72-4C89-B2B2-88A0C7ABEF3A}" destId="{ED83E4E9-808E-3644-B87B-B815D5A29A60}" srcOrd="0" destOrd="0" presId="urn:microsoft.com/office/officeart/2008/layout/TitledPictureBlocks"/>
    <dgm:cxn modelId="{662B26D8-8A68-A44B-B97A-BA50A64D793A}" type="presOf" srcId="{543D3888-B69C-469A-9064-F837F3EE5AB9}" destId="{DC2381C4-E019-F849-8BEC-4070E1A04357}" srcOrd="0" destOrd="0" presId="urn:microsoft.com/office/officeart/2008/layout/TitledPictureBlocks"/>
    <dgm:cxn modelId="{6D9684D4-A54D-C049-9B05-010220B53493}" type="presOf" srcId="{930D6858-E19C-4C57-8DDD-C2A1D9A05C5B}" destId="{7EDAC562-02F9-4541-B222-35FF2B44034E}" srcOrd="0" destOrd="0" presId="urn:microsoft.com/office/officeart/2008/layout/TitledPictureBlocks"/>
    <dgm:cxn modelId="{477FDB1A-D954-DF46-8041-74D0ECC05ADA}" type="presOf" srcId="{638B3DD5-3C74-4B00-BCA9-12234102DC20}" destId="{63E52CC6-EF6E-684C-BA70-F9C6D104074E}" srcOrd="0" destOrd="0" presId="urn:microsoft.com/office/officeart/2008/layout/TitledPictureBlocks"/>
    <dgm:cxn modelId="{BFE0CE09-2B12-44FF-B7D2-A9ADD59A6C3F}" srcId="{F21D08AB-89C9-45E6-8FB0-25FE601DAA69}" destId="{543D3888-B69C-469A-9064-F837F3EE5AB9}" srcOrd="4" destOrd="0" parTransId="{2D28D38C-1CAC-4190-952C-6D29C263A208}" sibTransId="{F3DEB047-7C33-40E6-B1E3-F09AA4B62A80}"/>
    <dgm:cxn modelId="{B9D2943C-FCBA-184E-86FF-C683FEB71AF1}" type="presOf" srcId="{F21D08AB-89C9-45E6-8FB0-25FE601DAA69}" destId="{9A08AB5F-68E7-B844-9CE9-E3AD5EF93AF4}" srcOrd="0" destOrd="0" presId="urn:microsoft.com/office/officeart/2008/layout/TitledPictureBlocks"/>
    <dgm:cxn modelId="{96602C14-822C-42CE-A04F-20DF669905D5}" srcId="{F21D08AB-89C9-45E6-8FB0-25FE601DAA69}" destId="{3691AF06-9867-44E0-AD4C-EEA328C5E676}" srcOrd="0" destOrd="0" parTransId="{F4B7FB71-B39A-403B-A46F-41CFAC79E0ED}" sibTransId="{7C0E9293-C775-4B69-8F11-1CF46CA41D21}"/>
    <dgm:cxn modelId="{1B2628BF-CC5F-FE4A-89B6-71F10E8BAAC0}" srcId="{F21D08AB-89C9-45E6-8FB0-25FE601DAA69}" destId="{121F67FA-0C8F-304D-8C55-071C8D7C956B}" srcOrd="5" destOrd="0" parTransId="{0BD5001D-A715-6543-B1E4-040991DA3AE0}" sibTransId="{4C185015-2D7D-1740-838D-D3E455DFF194}"/>
    <dgm:cxn modelId="{8BD96A7C-C2DE-A349-8697-A5A32A30FFE3}" type="presOf" srcId="{121F67FA-0C8F-304D-8C55-071C8D7C956B}" destId="{4B100FB3-C90D-0D42-BB0B-DC4633C34889}" srcOrd="0" destOrd="0" presId="urn:microsoft.com/office/officeart/2008/layout/TitledPictureBlocks"/>
    <dgm:cxn modelId="{FA1B53D9-8EEA-4B1E-8BA9-05D0A9207D2F}" srcId="{F21D08AB-89C9-45E6-8FB0-25FE601DAA69}" destId="{638B3DD5-3C74-4B00-BCA9-12234102DC20}" srcOrd="1" destOrd="0" parTransId="{0199F548-EA78-451A-A974-ED126DA563A1}" sibTransId="{D8DCD6BD-FB6D-4737-AC98-EB9FE75D2446}"/>
    <dgm:cxn modelId="{91B4267A-1C59-4AE9-9633-6FD620ADB9BD}" srcId="{F21D08AB-89C9-45E6-8FB0-25FE601DAA69}" destId="{CC1BC72D-BD72-4C89-B2B2-88A0C7ABEF3A}" srcOrd="3" destOrd="0" parTransId="{664B269E-B7F4-4A03-A5BA-7F05FBD92EF4}" sibTransId="{48380292-8F6D-4F36-A30D-9C0D075E9832}"/>
    <dgm:cxn modelId="{BFF9E9E1-79F3-3747-B656-1E3DCDD4416F}" type="presOf" srcId="{3691AF06-9867-44E0-AD4C-EEA328C5E676}" destId="{8AF9F3D9-18CB-0C4B-8A97-AE49E8876911}" srcOrd="0" destOrd="0" presId="urn:microsoft.com/office/officeart/2008/layout/TitledPictureBlocks"/>
    <dgm:cxn modelId="{3F8900CD-E062-6748-8DFD-D8FF1EFEDB04}" type="presParOf" srcId="{9A08AB5F-68E7-B844-9CE9-E3AD5EF93AF4}" destId="{D7F48BAE-2886-4C41-B149-B35FB2AA5F83}" srcOrd="0" destOrd="0" presId="urn:microsoft.com/office/officeart/2008/layout/TitledPictureBlocks"/>
    <dgm:cxn modelId="{A16FE68E-BAE1-2C44-BE7A-8C876BA6AA30}" type="presParOf" srcId="{D7F48BAE-2886-4C41-B149-B35FB2AA5F83}" destId="{8AF9F3D9-18CB-0C4B-8A97-AE49E8876911}" srcOrd="0" destOrd="0" presId="urn:microsoft.com/office/officeart/2008/layout/TitledPictureBlocks"/>
    <dgm:cxn modelId="{B840A80B-8E75-D847-BFA2-E44A58E3DE0B}" type="presParOf" srcId="{D7F48BAE-2886-4C41-B149-B35FB2AA5F83}" destId="{027B5C89-B90A-5A43-98F6-C75293E700E4}" srcOrd="1" destOrd="0" presId="urn:microsoft.com/office/officeart/2008/layout/TitledPictureBlocks"/>
    <dgm:cxn modelId="{ECE7B2E2-A831-864F-8901-CD8696785944}" type="presParOf" srcId="{D7F48BAE-2886-4C41-B149-B35FB2AA5F83}" destId="{F4461835-C7EB-E64D-BECF-D51AF1DF87AA}" srcOrd="2" destOrd="0" presId="urn:microsoft.com/office/officeart/2008/layout/TitledPictureBlocks"/>
    <dgm:cxn modelId="{4AA2785F-25DB-124A-B72F-07E8A8D153C6}" type="presParOf" srcId="{9A08AB5F-68E7-B844-9CE9-E3AD5EF93AF4}" destId="{ADFEDA40-7C1C-F446-99B3-FAC6218D649B}" srcOrd="1" destOrd="0" presId="urn:microsoft.com/office/officeart/2008/layout/TitledPictureBlocks"/>
    <dgm:cxn modelId="{EC0E268B-5303-5842-9034-0A4C7475F277}" type="presParOf" srcId="{9A08AB5F-68E7-B844-9CE9-E3AD5EF93AF4}" destId="{3A54D951-A8FC-744C-99ED-09156D1A8C27}" srcOrd="2" destOrd="0" presId="urn:microsoft.com/office/officeart/2008/layout/TitledPictureBlocks"/>
    <dgm:cxn modelId="{6D4A2553-7CC3-2541-9FB1-0BCA3A27A896}" type="presParOf" srcId="{3A54D951-A8FC-744C-99ED-09156D1A8C27}" destId="{63E52CC6-EF6E-684C-BA70-F9C6D104074E}" srcOrd="0" destOrd="0" presId="urn:microsoft.com/office/officeart/2008/layout/TitledPictureBlocks"/>
    <dgm:cxn modelId="{24461CAE-7853-754C-8F4C-C62CF3369B9E}" type="presParOf" srcId="{3A54D951-A8FC-744C-99ED-09156D1A8C27}" destId="{EBEDEA2B-7984-4447-BCB3-29E4ADEA64FC}" srcOrd="1" destOrd="0" presId="urn:microsoft.com/office/officeart/2008/layout/TitledPictureBlocks"/>
    <dgm:cxn modelId="{1ED5ECEF-C339-9045-8437-AAA76C8FAF1A}" type="presParOf" srcId="{3A54D951-A8FC-744C-99ED-09156D1A8C27}" destId="{C0F35DCE-FE5C-574F-B4DC-1E9CDBC0047B}" srcOrd="2" destOrd="0" presId="urn:microsoft.com/office/officeart/2008/layout/TitledPictureBlocks"/>
    <dgm:cxn modelId="{ED905E67-335A-DD48-B735-929683B85F1A}" type="presParOf" srcId="{9A08AB5F-68E7-B844-9CE9-E3AD5EF93AF4}" destId="{201A427B-870A-5841-8E92-ED43B26E5AE4}" srcOrd="3" destOrd="0" presId="urn:microsoft.com/office/officeart/2008/layout/TitledPictureBlocks"/>
    <dgm:cxn modelId="{B501ACFE-7A50-6143-8A79-601702FBC9D9}" type="presParOf" srcId="{9A08AB5F-68E7-B844-9CE9-E3AD5EF93AF4}" destId="{52F7EE31-2939-5343-8B5F-5318843D8662}" srcOrd="4" destOrd="0" presId="urn:microsoft.com/office/officeart/2008/layout/TitledPictureBlocks"/>
    <dgm:cxn modelId="{C45C3B84-5F36-AA4E-BFD0-47DE38C46183}" type="presParOf" srcId="{52F7EE31-2939-5343-8B5F-5318843D8662}" destId="{7EDAC562-02F9-4541-B222-35FF2B44034E}" srcOrd="0" destOrd="0" presId="urn:microsoft.com/office/officeart/2008/layout/TitledPictureBlocks"/>
    <dgm:cxn modelId="{E2389958-F7A6-D647-9F93-47503A0E99E4}" type="presParOf" srcId="{52F7EE31-2939-5343-8B5F-5318843D8662}" destId="{6624AE9C-7526-284F-A4F7-27EE1BA5850B}" srcOrd="1" destOrd="0" presId="urn:microsoft.com/office/officeart/2008/layout/TitledPictureBlocks"/>
    <dgm:cxn modelId="{EC672147-668E-9A48-AB91-DDF458D624DE}" type="presParOf" srcId="{52F7EE31-2939-5343-8B5F-5318843D8662}" destId="{2A75D8B3-72F4-0E43-BB3C-3C39A3B251C4}" srcOrd="2" destOrd="0" presId="urn:microsoft.com/office/officeart/2008/layout/TitledPictureBlocks"/>
    <dgm:cxn modelId="{773C3F03-25AD-CC49-A629-4432B4EEE2EC}" type="presParOf" srcId="{9A08AB5F-68E7-B844-9CE9-E3AD5EF93AF4}" destId="{44023E27-BA97-7247-9DA5-CC00DF4E2F6E}" srcOrd="5" destOrd="0" presId="urn:microsoft.com/office/officeart/2008/layout/TitledPictureBlocks"/>
    <dgm:cxn modelId="{B06AA84A-D96C-3D44-A98A-46902FF8ACC3}" type="presParOf" srcId="{9A08AB5F-68E7-B844-9CE9-E3AD5EF93AF4}" destId="{F4A42F8F-B91F-5D44-A224-6921555DAAC9}" srcOrd="6" destOrd="0" presId="urn:microsoft.com/office/officeart/2008/layout/TitledPictureBlocks"/>
    <dgm:cxn modelId="{F530AB66-D6D5-A041-8F5E-3985636FBA21}" type="presParOf" srcId="{F4A42F8F-B91F-5D44-A224-6921555DAAC9}" destId="{ED83E4E9-808E-3644-B87B-B815D5A29A60}" srcOrd="0" destOrd="0" presId="urn:microsoft.com/office/officeart/2008/layout/TitledPictureBlocks"/>
    <dgm:cxn modelId="{6B214FD8-8DB2-8C44-9405-906D25E5BE8E}" type="presParOf" srcId="{F4A42F8F-B91F-5D44-A224-6921555DAAC9}" destId="{172F4BF2-5B83-404A-9B46-4C3D6651490A}" srcOrd="1" destOrd="0" presId="urn:microsoft.com/office/officeart/2008/layout/TitledPictureBlocks"/>
    <dgm:cxn modelId="{60273BAC-2EA1-0C49-8AF8-9C1CF7CA5A4D}" type="presParOf" srcId="{F4A42F8F-B91F-5D44-A224-6921555DAAC9}" destId="{4796A701-4F25-204C-82EE-7A7C33A5348F}" srcOrd="2" destOrd="0" presId="urn:microsoft.com/office/officeart/2008/layout/TitledPictureBlocks"/>
    <dgm:cxn modelId="{21324F3E-6EDC-2F4B-AB09-25FC6C81F2AB}" type="presParOf" srcId="{9A08AB5F-68E7-B844-9CE9-E3AD5EF93AF4}" destId="{B634F5B8-98E8-5C48-B0AE-0F988E3EA483}" srcOrd="7" destOrd="0" presId="urn:microsoft.com/office/officeart/2008/layout/TitledPictureBlocks"/>
    <dgm:cxn modelId="{68C2692C-4B06-444B-8CE3-2740CCDCF63A}" type="presParOf" srcId="{9A08AB5F-68E7-B844-9CE9-E3AD5EF93AF4}" destId="{8787B206-96AD-664B-8FB1-4C273C85D8C1}" srcOrd="8" destOrd="0" presId="urn:microsoft.com/office/officeart/2008/layout/TitledPictureBlocks"/>
    <dgm:cxn modelId="{2BAD5667-0B77-5C41-AC1B-249D22A9AB71}" type="presParOf" srcId="{8787B206-96AD-664B-8FB1-4C273C85D8C1}" destId="{DC2381C4-E019-F849-8BEC-4070E1A04357}" srcOrd="0" destOrd="0" presId="urn:microsoft.com/office/officeart/2008/layout/TitledPictureBlocks"/>
    <dgm:cxn modelId="{14859A5A-E171-0246-87F5-6F4DF619A2C4}" type="presParOf" srcId="{8787B206-96AD-664B-8FB1-4C273C85D8C1}" destId="{4D69C6A2-97EF-CD4D-B6BB-1A4DEFDA9A77}" srcOrd="1" destOrd="0" presId="urn:microsoft.com/office/officeart/2008/layout/TitledPictureBlocks"/>
    <dgm:cxn modelId="{9CFCF966-8463-C847-911F-4597A60EEF35}" type="presParOf" srcId="{8787B206-96AD-664B-8FB1-4C273C85D8C1}" destId="{D1C7032C-457E-4C42-84C3-27FC9FFEF4FB}" srcOrd="2" destOrd="0" presId="urn:microsoft.com/office/officeart/2008/layout/TitledPictureBlocks"/>
    <dgm:cxn modelId="{7F6C2607-CF3A-1842-9910-A35F8F7D62B6}" type="presParOf" srcId="{9A08AB5F-68E7-B844-9CE9-E3AD5EF93AF4}" destId="{BDE340B0-6290-3048-BFEA-0B2EE5ADFE1C}" srcOrd="9" destOrd="0" presId="urn:microsoft.com/office/officeart/2008/layout/TitledPictureBlocks"/>
    <dgm:cxn modelId="{B67B45EA-58F4-294A-89F7-F3D8C99296F3}" type="presParOf" srcId="{9A08AB5F-68E7-B844-9CE9-E3AD5EF93AF4}" destId="{E70783FE-E88B-9D4C-9C07-147950A73F4A}" srcOrd="10" destOrd="0" presId="urn:microsoft.com/office/officeart/2008/layout/TitledPictureBlocks"/>
    <dgm:cxn modelId="{DE9B9C12-4F08-C74A-B5C3-57358BD6F0DB}" type="presParOf" srcId="{E70783FE-E88B-9D4C-9C07-147950A73F4A}" destId="{4B100FB3-C90D-0D42-BB0B-DC4633C34889}" srcOrd="0" destOrd="0" presId="urn:microsoft.com/office/officeart/2008/layout/TitledPictureBlocks"/>
    <dgm:cxn modelId="{8B026336-A08A-EE4E-9DF3-A040E0A24FD1}" type="presParOf" srcId="{E70783FE-E88B-9D4C-9C07-147950A73F4A}" destId="{69AC464A-1442-CA48-A15C-F16132A3200D}" srcOrd="1" destOrd="0" presId="urn:microsoft.com/office/officeart/2008/layout/TitledPictureBlocks"/>
    <dgm:cxn modelId="{CD19A111-0655-4A46-B24B-B4057A3489B3}" type="presParOf" srcId="{E70783FE-E88B-9D4C-9C07-147950A73F4A}" destId="{936915A9-F100-B442-9E87-8CFB7BD05DC4}" srcOrd="2" destOrd="0" presId="urn:microsoft.com/office/officeart/2008/layout/TitledPictureBlock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EC5651E1-275D-4E1C-965F-FD8AA801A1C7}" type="doc">
      <dgm:prSet loTypeId="urn:microsoft.com/office/officeart/2005/8/layout/process5" loCatId="process" qsTypeId="urn:microsoft.com/office/officeart/2005/8/quickstyle/simple1" qsCatId="simple" csTypeId="urn:microsoft.com/office/officeart/2005/8/colors/accent1_2" csCatId="accent1" phldr="1"/>
      <dgm:spPr/>
      <dgm:t>
        <a:bodyPr/>
        <a:lstStyle/>
        <a:p>
          <a:endParaRPr lang="es-EC"/>
        </a:p>
      </dgm:t>
    </dgm:pt>
    <dgm:pt modelId="{9CCAC780-8CC8-4982-BC51-2B82FF6582E4}">
      <dgm:prSet phldrT="[Texto]" custT="1"/>
      <dgm:spPr>
        <a:solidFill>
          <a:srgbClr val="008000"/>
        </a:solidFill>
        <a:ln w="12700"/>
      </dgm:spPr>
      <dgm:t>
        <a:bodyPr/>
        <a:lstStyle/>
        <a:p>
          <a:pPr algn="ctr"/>
          <a:r>
            <a:rPr lang="es-ES" sz="1600" b="1" dirty="0" smtClean="0"/>
            <a:t>VER</a:t>
          </a:r>
          <a:endParaRPr lang="es-EC" sz="1600" b="1" dirty="0"/>
        </a:p>
      </dgm:t>
    </dgm:pt>
    <dgm:pt modelId="{B94AB4F3-AAD9-4DBE-BE50-642D3C88DB5D}" type="parTrans" cxnId="{F8C63C4A-8B91-461B-8A06-B28BDA02577F}">
      <dgm:prSet/>
      <dgm:spPr/>
      <dgm:t>
        <a:bodyPr/>
        <a:lstStyle/>
        <a:p>
          <a:endParaRPr lang="es-EC"/>
        </a:p>
      </dgm:t>
    </dgm:pt>
    <dgm:pt modelId="{717460C0-7A1F-4C1A-A418-AF4AB9274A1A}" type="sibTrans" cxnId="{F8C63C4A-8B91-461B-8A06-B28BDA02577F}">
      <dgm:prSet/>
      <dgm:spPr>
        <a:solidFill>
          <a:srgbClr val="00B0F0"/>
        </a:solidFill>
      </dgm:spPr>
      <dgm:t>
        <a:bodyPr/>
        <a:lstStyle/>
        <a:p>
          <a:endParaRPr lang="es-EC"/>
        </a:p>
      </dgm:t>
    </dgm:pt>
    <dgm:pt modelId="{202C0844-7A72-4142-A731-6883C6FE6160}">
      <dgm:prSet phldrT="[Texto]" custT="1"/>
      <dgm:spPr>
        <a:solidFill>
          <a:srgbClr val="C00000"/>
        </a:solidFill>
        <a:ln w="12700"/>
      </dgm:spPr>
      <dgm:t>
        <a:bodyPr/>
        <a:lstStyle/>
        <a:p>
          <a:pPr algn="ctr"/>
          <a:r>
            <a:rPr lang="es-ES" sz="1600" b="1" dirty="0" smtClean="0"/>
            <a:t>ILUMINAR</a:t>
          </a:r>
          <a:endParaRPr lang="es-EC" sz="1600" b="1" dirty="0"/>
        </a:p>
      </dgm:t>
    </dgm:pt>
    <dgm:pt modelId="{1BB345D5-8260-4194-8314-F1628C9AA8D2}" type="parTrans" cxnId="{2B0FD0CE-C212-486E-9DF9-894DE6C5BB35}">
      <dgm:prSet/>
      <dgm:spPr/>
      <dgm:t>
        <a:bodyPr/>
        <a:lstStyle/>
        <a:p>
          <a:endParaRPr lang="es-EC"/>
        </a:p>
      </dgm:t>
    </dgm:pt>
    <dgm:pt modelId="{F353B290-BBE9-4E9E-9025-1728B8658B13}" type="sibTrans" cxnId="{2B0FD0CE-C212-486E-9DF9-894DE6C5BB35}">
      <dgm:prSet/>
      <dgm:spPr>
        <a:solidFill>
          <a:srgbClr val="00B0F0"/>
        </a:solidFill>
      </dgm:spPr>
      <dgm:t>
        <a:bodyPr/>
        <a:lstStyle/>
        <a:p>
          <a:endParaRPr lang="es-EC"/>
        </a:p>
      </dgm:t>
    </dgm:pt>
    <dgm:pt modelId="{82D604F0-F1CF-4A04-A9EB-C0D9749021EC}">
      <dgm:prSet phldrT="[Texto]" custT="1"/>
      <dgm:spPr>
        <a:solidFill>
          <a:srgbClr val="C00000"/>
        </a:solidFill>
        <a:ln w="12700"/>
      </dgm:spPr>
      <dgm:t>
        <a:bodyPr/>
        <a:lstStyle/>
        <a:p>
          <a:pPr algn="ctr"/>
          <a:r>
            <a:rPr lang="es-ES" sz="1600" b="1" dirty="0" smtClean="0"/>
            <a:t>ACOGER</a:t>
          </a:r>
        </a:p>
      </dgm:t>
    </dgm:pt>
    <dgm:pt modelId="{18D93DF6-5D42-4053-9A08-0231D2C3C3FA}" type="parTrans" cxnId="{591C1481-FA66-461E-84E6-099146591A4D}">
      <dgm:prSet/>
      <dgm:spPr/>
      <dgm:t>
        <a:bodyPr/>
        <a:lstStyle/>
        <a:p>
          <a:endParaRPr lang="es-EC"/>
        </a:p>
      </dgm:t>
    </dgm:pt>
    <dgm:pt modelId="{1B944F64-54A1-44DA-A481-5E70C1D9F7C7}" type="sibTrans" cxnId="{591C1481-FA66-461E-84E6-099146591A4D}">
      <dgm:prSet/>
      <dgm:spPr>
        <a:solidFill>
          <a:srgbClr val="00B0F0"/>
        </a:solidFill>
      </dgm:spPr>
      <dgm:t>
        <a:bodyPr/>
        <a:lstStyle/>
        <a:p>
          <a:endParaRPr lang="es-EC"/>
        </a:p>
      </dgm:t>
    </dgm:pt>
    <dgm:pt modelId="{C637150C-46DE-44ED-A04C-0ACB1877A335}">
      <dgm:prSet phldrT="[Texto]" custT="1"/>
      <dgm:spPr>
        <a:solidFill>
          <a:srgbClr val="C00000"/>
        </a:solidFill>
        <a:ln w="12700"/>
      </dgm:spPr>
      <dgm:t>
        <a:bodyPr/>
        <a:lstStyle/>
        <a:p>
          <a:pPr algn="ctr"/>
          <a:r>
            <a:rPr lang="es-ES" sz="1600" b="1" dirty="0" smtClean="0"/>
            <a:t>APRENDER</a:t>
          </a:r>
          <a:endParaRPr lang="es-EC" sz="1600" b="1" dirty="0"/>
        </a:p>
      </dgm:t>
    </dgm:pt>
    <dgm:pt modelId="{A3992E7E-2C60-47A7-A0F4-D6821F750526}" type="parTrans" cxnId="{66720E41-DA9C-4C25-87CB-7E6B989C4D50}">
      <dgm:prSet/>
      <dgm:spPr/>
      <dgm:t>
        <a:bodyPr/>
        <a:lstStyle/>
        <a:p>
          <a:endParaRPr lang="es-EC"/>
        </a:p>
      </dgm:t>
    </dgm:pt>
    <dgm:pt modelId="{3E10477D-98D9-4000-8773-C4F413FB07B5}" type="sibTrans" cxnId="{66720E41-DA9C-4C25-87CB-7E6B989C4D50}">
      <dgm:prSet/>
      <dgm:spPr>
        <a:solidFill>
          <a:srgbClr val="00B0F0"/>
        </a:solidFill>
      </dgm:spPr>
      <dgm:t>
        <a:bodyPr/>
        <a:lstStyle/>
        <a:p>
          <a:endParaRPr lang="es-EC"/>
        </a:p>
      </dgm:t>
    </dgm:pt>
    <dgm:pt modelId="{9D5A3048-089E-440F-9D2F-017C29E3099F}">
      <dgm:prSet phldrT="[Texto]" custT="1"/>
      <dgm:spPr>
        <a:solidFill>
          <a:srgbClr val="C00000"/>
        </a:solidFill>
        <a:ln w="12700"/>
      </dgm:spPr>
      <dgm:t>
        <a:bodyPr/>
        <a:lstStyle/>
        <a:p>
          <a:pPr algn="ctr"/>
          <a:r>
            <a:rPr lang="es-ES" sz="1600" b="1" dirty="0" smtClean="0"/>
            <a:t>ACTUAR</a:t>
          </a:r>
          <a:endParaRPr lang="es-EC" sz="1600" b="1" dirty="0"/>
        </a:p>
      </dgm:t>
    </dgm:pt>
    <dgm:pt modelId="{24D49B87-EB34-4DA9-81BA-AE82350C1840}" type="parTrans" cxnId="{4223BF40-EE27-4FDB-83D1-3D0E1E72279A}">
      <dgm:prSet/>
      <dgm:spPr/>
      <dgm:t>
        <a:bodyPr/>
        <a:lstStyle/>
        <a:p>
          <a:endParaRPr lang="es-EC"/>
        </a:p>
      </dgm:t>
    </dgm:pt>
    <dgm:pt modelId="{C9EEA8C5-F1D6-4355-904C-71500208BC5A}" type="sibTrans" cxnId="{4223BF40-EE27-4FDB-83D1-3D0E1E72279A}">
      <dgm:prSet/>
      <dgm:spPr>
        <a:solidFill>
          <a:srgbClr val="00B0F0"/>
        </a:solidFill>
      </dgm:spPr>
      <dgm:t>
        <a:bodyPr/>
        <a:lstStyle/>
        <a:p>
          <a:endParaRPr lang="es-EC"/>
        </a:p>
      </dgm:t>
    </dgm:pt>
    <dgm:pt modelId="{F3C17CAF-F163-4969-9DBC-DD5926CDED67}">
      <dgm:prSet phldrT="[Texto]" custT="1"/>
      <dgm:spPr>
        <a:solidFill>
          <a:srgbClr val="008000"/>
        </a:solidFill>
        <a:ln w="12700"/>
      </dgm:spPr>
      <dgm:t>
        <a:bodyPr/>
        <a:lstStyle/>
        <a:p>
          <a:pPr algn="ctr"/>
          <a:r>
            <a:rPr lang="es-ES" sz="1600" b="1" dirty="0" smtClean="0">
              <a:solidFill>
                <a:schemeClr val="tx2">
                  <a:lumMod val="20000"/>
                  <a:lumOff val="80000"/>
                </a:schemeClr>
              </a:solidFill>
            </a:rPr>
            <a:t>Hechos</a:t>
          </a:r>
          <a:endParaRPr lang="es-EC" sz="1600" b="1" dirty="0">
            <a:solidFill>
              <a:schemeClr val="tx2">
                <a:lumMod val="20000"/>
                <a:lumOff val="80000"/>
              </a:schemeClr>
            </a:solidFill>
          </a:endParaRPr>
        </a:p>
      </dgm:t>
    </dgm:pt>
    <dgm:pt modelId="{1563A72E-607C-4CE2-A05B-E0F2D2D456F5}" type="parTrans" cxnId="{3ED2EFA8-8A3D-4320-B366-8F39C7F035D2}">
      <dgm:prSet/>
      <dgm:spPr/>
      <dgm:t>
        <a:bodyPr/>
        <a:lstStyle/>
        <a:p>
          <a:endParaRPr lang="es-EC"/>
        </a:p>
      </dgm:t>
    </dgm:pt>
    <dgm:pt modelId="{F52F20C8-33E7-412B-9FCB-AB6B0B77E42A}" type="sibTrans" cxnId="{3ED2EFA8-8A3D-4320-B366-8F39C7F035D2}">
      <dgm:prSet/>
      <dgm:spPr/>
      <dgm:t>
        <a:bodyPr/>
        <a:lstStyle/>
        <a:p>
          <a:endParaRPr lang="es-EC"/>
        </a:p>
      </dgm:t>
    </dgm:pt>
    <dgm:pt modelId="{E93B7DFE-F3E3-4E4A-8879-E55D4D8F98A1}">
      <dgm:prSet phldrT="[Texto]" custT="1"/>
      <dgm:spPr>
        <a:solidFill>
          <a:srgbClr val="C00000"/>
        </a:solidFill>
        <a:ln w="12700"/>
      </dgm:spPr>
      <dgm:t>
        <a:bodyPr/>
        <a:lstStyle/>
        <a:p>
          <a:pPr algn="ctr"/>
          <a:r>
            <a:rPr lang="es-ES" sz="1600" b="1" dirty="0" smtClean="0">
              <a:solidFill>
                <a:srgbClr val="C0FEFF"/>
              </a:solidFill>
            </a:rPr>
            <a:t>Palabra</a:t>
          </a:r>
          <a:endParaRPr lang="es-EC" sz="1600" b="1" dirty="0">
            <a:solidFill>
              <a:srgbClr val="C0FEFF"/>
            </a:solidFill>
          </a:endParaRPr>
        </a:p>
      </dgm:t>
    </dgm:pt>
    <dgm:pt modelId="{13632237-B6BC-46A2-8BBB-DC759F363935}" type="parTrans" cxnId="{EE55D16B-C226-4FB3-BDA4-AD133D6077FF}">
      <dgm:prSet/>
      <dgm:spPr/>
      <dgm:t>
        <a:bodyPr/>
        <a:lstStyle/>
        <a:p>
          <a:endParaRPr lang="es-EC"/>
        </a:p>
      </dgm:t>
    </dgm:pt>
    <dgm:pt modelId="{7917E570-5B51-4DAD-B06C-3D098652A2FD}" type="sibTrans" cxnId="{EE55D16B-C226-4FB3-BDA4-AD133D6077FF}">
      <dgm:prSet/>
      <dgm:spPr/>
      <dgm:t>
        <a:bodyPr/>
        <a:lstStyle/>
        <a:p>
          <a:endParaRPr lang="es-EC"/>
        </a:p>
      </dgm:t>
    </dgm:pt>
    <dgm:pt modelId="{26E6A66A-E044-4EF2-B101-E8E76A994F03}">
      <dgm:prSet phldrT="[Texto]" custT="1"/>
      <dgm:spPr>
        <a:solidFill>
          <a:srgbClr val="C00000"/>
        </a:solidFill>
        <a:ln w="12700"/>
      </dgm:spPr>
      <dgm:t>
        <a:bodyPr/>
        <a:lstStyle/>
        <a:p>
          <a:pPr algn="ctr"/>
          <a:r>
            <a:rPr lang="es-ES" sz="1600" b="1" dirty="0" smtClean="0">
              <a:solidFill>
                <a:srgbClr val="C0FEFF"/>
              </a:solidFill>
            </a:rPr>
            <a:t>Perdón</a:t>
          </a:r>
        </a:p>
      </dgm:t>
    </dgm:pt>
    <dgm:pt modelId="{719F5AE1-D514-41CF-932A-803ECE2EF3C8}" type="parTrans" cxnId="{257A6862-3552-419E-82D3-6D24D6B1102B}">
      <dgm:prSet/>
      <dgm:spPr/>
      <dgm:t>
        <a:bodyPr/>
        <a:lstStyle/>
        <a:p>
          <a:endParaRPr lang="es-EC"/>
        </a:p>
      </dgm:t>
    </dgm:pt>
    <dgm:pt modelId="{63CF8016-4D15-4B95-929B-591853BD939E}" type="sibTrans" cxnId="{257A6862-3552-419E-82D3-6D24D6B1102B}">
      <dgm:prSet/>
      <dgm:spPr/>
      <dgm:t>
        <a:bodyPr/>
        <a:lstStyle/>
        <a:p>
          <a:endParaRPr lang="es-EC"/>
        </a:p>
      </dgm:t>
    </dgm:pt>
    <dgm:pt modelId="{176CA9C1-1BB6-4E87-A5C6-148C2F023C8F}">
      <dgm:prSet phldrT="[Texto]" custT="1"/>
      <dgm:spPr>
        <a:solidFill>
          <a:srgbClr val="C00000"/>
        </a:solidFill>
        <a:ln w="12700"/>
      </dgm:spPr>
      <dgm:t>
        <a:bodyPr/>
        <a:lstStyle/>
        <a:p>
          <a:pPr algn="ctr"/>
          <a:r>
            <a:rPr lang="es-ES" sz="1600" b="1" dirty="0" err="1" smtClean="0">
              <a:solidFill>
                <a:srgbClr val="C0FEFF"/>
              </a:solidFill>
            </a:rPr>
            <a:t>Descentrrase</a:t>
          </a:r>
          <a:endParaRPr lang="es-EC" sz="1600" b="1" dirty="0">
            <a:solidFill>
              <a:srgbClr val="C0FEFF"/>
            </a:solidFill>
          </a:endParaRPr>
        </a:p>
      </dgm:t>
    </dgm:pt>
    <dgm:pt modelId="{99A9E175-69FC-4CA5-B6DD-5B8011BC7BBD}" type="parTrans" cxnId="{76DAB86A-B5FE-4BE3-BFF3-AA98D7F59033}">
      <dgm:prSet/>
      <dgm:spPr/>
      <dgm:t>
        <a:bodyPr/>
        <a:lstStyle/>
        <a:p>
          <a:endParaRPr lang="es-EC"/>
        </a:p>
      </dgm:t>
    </dgm:pt>
    <dgm:pt modelId="{7AFFBC5A-0446-40F5-8409-F4FA466F5E4C}" type="sibTrans" cxnId="{76DAB86A-B5FE-4BE3-BFF3-AA98D7F59033}">
      <dgm:prSet/>
      <dgm:spPr/>
      <dgm:t>
        <a:bodyPr/>
        <a:lstStyle/>
        <a:p>
          <a:endParaRPr lang="es-EC"/>
        </a:p>
      </dgm:t>
    </dgm:pt>
    <dgm:pt modelId="{84E26AAA-5DC4-4537-8023-94B398344AFF}">
      <dgm:prSet phldrT="[Texto]" custT="1"/>
      <dgm:spPr>
        <a:solidFill>
          <a:srgbClr val="C00000"/>
        </a:solidFill>
        <a:ln w="12700"/>
      </dgm:spPr>
      <dgm:t>
        <a:bodyPr/>
        <a:lstStyle/>
        <a:p>
          <a:pPr algn="ctr"/>
          <a:r>
            <a:rPr lang="es-ES" sz="1600" b="1" dirty="0" smtClean="0">
              <a:solidFill>
                <a:srgbClr val="C0FEFF"/>
              </a:solidFill>
            </a:rPr>
            <a:t>Dar pasos</a:t>
          </a:r>
          <a:endParaRPr lang="es-EC" sz="1600" b="1" dirty="0">
            <a:solidFill>
              <a:srgbClr val="C0FEFF"/>
            </a:solidFill>
          </a:endParaRPr>
        </a:p>
      </dgm:t>
    </dgm:pt>
    <dgm:pt modelId="{E1BCCF9C-2ED3-44E6-9D13-9DE276176299}" type="parTrans" cxnId="{D3A7A997-BDD6-4754-9C8C-25FBB6F46F1B}">
      <dgm:prSet/>
      <dgm:spPr/>
      <dgm:t>
        <a:bodyPr/>
        <a:lstStyle/>
        <a:p>
          <a:endParaRPr lang="es-EC"/>
        </a:p>
      </dgm:t>
    </dgm:pt>
    <dgm:pt modelId="{73070994-10BF-4301-9423-426FE1AA4E68}" type="sibTrans" cxnId="{D3A7A997-BDD6-4754-9C8C-25FBB6F46F1B}">
      <dgm:prSet/>
      <dgm:spPr/>
      <dgm:t>
        <a:bodyPr/>
        <a:lstStyle/>
        <a:p>
          <a:endParaRPr lang="es-EC"/>
        </a:p>
      </dgm:t>
    </dgm:pt>
    <dgm:pt modelId="{CF2D2304-552E-4FC3-B045-EBE4DF785094}">
      <dgm:prSet phldrT="[Texto]" custT="1"/>
      <dgm:spPr>
        <a:solidFill>
          <a:srgbClr val="C00000"/>
        </a:solidFill>
        <a:ln w="12700"/>
      </dgm:spPr>
      <dgm:t>
        <a:bodyPr/>
        <a:lstStyle/>
        <a:p>
          <a:pPr algn="ctr"/>
          <a:r>
            <a:rPr lang="es-ES" sz="1600" b="1" dirty="0" smtClean="0"/>
            <a:t>AGRADECER</a:t>
          </a:r>
          <a:endParaRPr lang="es-EC" sz="1600" b="1" dirty="0"/>
        </a:p>
      </dgm:t>
    </dgm:pt>
    <dgm:pt modelId="{67C87113-5ADE-4B00-9037-CDD07ECC1E2E}" type="parTrans" cxnId="{3D1F973E-E5CB-45A7-9724-E533FA27807E}">
      <dgm:prSet/>
      <dgm:spPr/>
      <dgm:t>
        <a:bodyPr/>
        <a:lstStyle/>
        <a:p>
          <a:endParaRPr lang="es-EC"/>
        </a:p>
      </dgm:t>
    </dgm:pt>
    <dgm:pt modelId="{09171FFB-DB63-45ED-BB6E-3DF82404D735}" type="sibTrans" cxnId="{3D1F973E-E5CB-45A7-9724-E533FA27807E}">
      <dgm:prSet/>
      <dgm:spPr>
        <a:solidFill>
          <a:srgbClr val="00B0F0"/>
        </a:solidFill>
      </dgm:spPr>
      <dgm:t>
        <a:bodyPr/>
        <a:lstStyle/>
        <a:p>
          <a:endParaRPr lang="es-EC"/>
        </a:p>
      </dgm:t>
    </dgm:pt>
    <dgm:pt modelId="{0ED42EBF-5CAA-4C5E-A4A6-4DCDB7792D6B}">
      <dgm:prSet phldrT="[Texto]" custT="1"/>
      <dgm:spPr>
        <a:solidFill>
          <a:srgbClr val="C00000"/>
        </a:solidFill>
        <a:ln w="12700"/>
      </dgm:spPr>
      <dgm:t>
        <a:bodyPr/>
        <a:lstStyle/>
        <a:p>
          <a:pPr algn="ctr"/>
          <a:r>
            <a:rPr lang="es-ES" sz="1600" b="1" dirty="0" smtClean="0">
              <a:solidFill>
                <a:srgbClr val="C0FEFF"/>
              </a:solidFill>
            </a:rPr>
            <a:t>Don y alegría</a:t>
          </a:r>
          <a:endParaRPr lang="es-EC" sz="1600" b="1" dirty="0">
            <a:solidFill>
              <a:srgbClr val="C0FEFF"/>
            </a:solidFill>
          </a:endParaRPr>
        </a:p>
      </dgm:t>
    </dgm:pt>
    <dgm:pt modelId="{65EC3B32-2522-4593-A205-B103E9EF7DA2}" type="parTrans" cxnId="{DEEE1F9C-A00B-44A8-ACD2-251B25506D6F}">
      <dgm:prSet/>
      <dgm:spPr/>
      <dgm:t>
        <a:bodyPr/>
        <a:lstStyle/>
        <a:p>
          <a:endParaRPr lang="es-EC"/>
        </a:p>
      </dgm:t>
    </dgm:pt>
    <dgm:pt modelId="{95465A8A-B062-4D22-A93B-E6B1DC30C25D}" type="sibTrans" cxnId="{DEEE1F9C-A00B-44A8-ACD2-251B25506D6F}">
      <dgm:prSet/>
      <dgm:spPr/>
      <dgm:t>
        <a:bodyPr/>
        <a:lstStyle/>
        <a:p>
          <a:endParaRPr lang="es-EC"/>
        </a:p>
      </dgm:t>
    </dgm:pt>
    <dgm:pt modelId="{2ED8FA15-ED38-462E-8A95-D4D3CDA166B1}">
      <dgm:prSet phldrT="[Texto]" custT="1"/>
      <dgm:spPr>
        <a:solidFill>
          <a:srgbClr val="008000"/>
        </a:solidFill>
        <a:ln w="12700"/>
      </dgm:spPr>
      <dgm:t>
        <a:bodyPr/>
        <a:lstStyle/>
        <a:p>
          <a:pPr algn="ctr"/>
          <a:r>
            <a:rPr lang="es-ES" sz="1600" b="1" dirty="0" smtClean="0"/>
            <a:t>CONTAGIAR</a:t>
          </a:r>
          <a:endParaRPr lang="es-EC" sz="1600" b="1" dirty="0"/>
        </a:p>
      </dgm:t>
    </dgm:pt>
    <dgm:pt modelId="{A9B0C406-B9A2-4368-87F6-C4C9D8DE9A6D}" type="parTrans" cxnId="{2E48AC48-B770-46F8-84F2-2C9949CC3377}">
      <dgm:prSet/>
      <dgm:spPr/>
      <dgm:t>
        <a:bodyPr/>
        <a:lstStyle/>
        <a:p>
          <a:endParaRPr lang="es-EC"/>
        </a:p>
      </dgm:t>
    </dgm:pt>
    <dgm:pt modelId="{FE140E93-857B-4024-8D0E-2BA8EF0C838C}" type="sibTrans" cxnId="{2E48AC48-B770-46F8-84F2-2C9949CC3377}">
      <dgm:prSet/>
      <dgm:spPr/>
      <dgm:t>
        <a:bodyPr/>
        <a:lstStyle/>
        <a:p>
          <a:endParaRPr lang="es-EC"/>
        </a:p>
      </dgm:t>
    </dgm:pt>
    <dgm:pt modelId="{81809305-4E02-4D3C-A113-FB50BC157A5B}">
      <dgm:prSet phldrT="[Texto]" custT="1"/>
      <dgm:spPr>
        <a:solidFill>
          <a:srgbClr val="008000"/>
        </a:solidFill>
        <a:ln w="12700"/>
      </dgm:spPr>
      <dgm:t>
        <a:bodyPr/>
        <a:lstStyle/>
        <a:p>
          <a:pPr algn="ctr"/>
          <a:r>
            <a:rPr lang="es-ES" sz="1600" b="1" dirty="0" smtClean="0">
              <a:solidFill>
                <a:srgbClr val="C0FEFF"/>
              </a:solidFill>
            </a:rPr>
            <a:t>Misión</a:t>
          </a:r>
          <a:endParaRPr lang="es-EC" sz="1600" b="1" dirty="0">
            <a:solidFill>
              <a:srgbClr val="C0FEFF"/>
            </a:solidFill>
          </a:endParaRPr>
        </a:p>
      </dgm:t>
    </dgm:pt>
    <dgm:pt modelId="{70A97CEA-707C-44E0-A697-C54C55181BDB}" type="parTrans" cxnId="{F8A4E0A0-68B6-402E-9E1C-8F94A2DEA276}">
      <dgm:prSet/>
      <dgm:spPr/>
      <dgm:t>
        <a:bodyPr/>
        <a:lstStyle/>
        <a:p>
          <a:endParaRPr lang="es-EC"/>
        </a:p>
      </dgm:t>
    </dgm:pt>
    <dgm:pt modelId="{BD0BBC9B-6997-47B1-B0A4-7C1924A16D26}" type="sibTrans" cxnId="{F8A4E0A0-68B6-402E-9E1C-8F94A2DEA276}">
      <dgm:prSet/>
      <dgm:spPr/>
      <dgm:t>
        <a:bodyPr/>
        <a:lstStyle/>
        <a:p>
          <a:endParaRPr lang="es-EC"/>
        </a:p>
      </dgm:t>
    </dgm:pt>
    <dgm:pt modelId="{60F39061-2D53-485D-BD8C-4F2FB3FE5517}" type="pres">
      <dgm:prSet presAssocID="{EC5651E1-275D-4E1C-965F-FD8AA801A1C7}" presName="diagram" presStyleCnt="0">
        <dgm:presLayoutVars>
          <dgm:dir/>
          <dgm:resizeHandles val="exact"/>
        </dgm:presLayoutVars>
      </dgm:prSet>
      <dgm:spPr/>
      <dgm:t>
        <a:bodyPr/>
        <a:lstStyle/>
        <a:p>
          <a:endParaRPr lang="es-EC"/>
        </a:p>
      </dgm:t>
    </dgm:pt>
    <dgm:pt modelId="{D601AC22-6323-4527-A376-BAF79F3AC376}" type="pres">
      <dgm:prSet presAssocID="{9CCAC780-8CC8-4982-BC51-2B82FF6582E4}" presName="node" presStyleLbl="node1" presStyleIdx="0" presStyleCnt="7">
        <dgm:presLayoutVars>
          <dgm:bulletEnabled val="1"/>
        </dgm:presLayoutVars>
      </dgm:prSet>
      <dgm:spPr/>
      <dgm:t>
        <a:bodyPr/>
        <a:lstStyle/>
        <a:p>
          <a:endParaRPr lang="es-EC"/>
        </a:p>
      </dgm:t>
    </dgm:pt>
    <dgm:pt modelId="{8F95AA50-0574-40ED-8DA6-6CFC5EBE5633}" type="pres">
      <dgm:prSet presAssocID="{717460C0-7A1F-4C1A-A418-AF4AB9274A1A}" presName="sibTrans" presStyleLbl="sibTrans2D1" presStyleIdx="0" presStyleCnt="6"/>
      <dgm:spPr/>
      <dgm:t>
        <a:bodyPr/>
        <a:lstStyle/>
        <a:p>
          <a:endParaRPr lang="es-EC"/>
        </a:p>
      </dgm:t>
    </dgm:pt>
    <dgm:pt modelId="{6255E5A8-4EE5-45A9-AFE6-684A39DDAF3F}" type="pres">
      <dgm:prSet presAssocID="{717460C0-7A1F-4C1A-A418-AF4AB9274A1A}" presName="connectorText" presStyleLbl="sibTrans2D1" presStyleIdx="0" presStyleCnt="6"/>
      <dgm:spPr/>
      <dgm:t>
        <a:bodyPr/>
        <a:lstStyle/>
        <a:p>
          <a:endParaRPr lang="es-EC"/>
        </a:p>
      </dgm:t>
    </dgm:pt>
    <dgm:pt modelId="{C6399B32-6514-4624-A4FF-08F3A5F048DA}" type="pres">
      <dgm:prSet presAssocID="{202C0844-7A72-4142-A731-6883C6FE6160}" presName="node" presStyleLbl="node1" presStyleIdx="1" presStyleCnt="7">
        <dgm:presLayoutVars>
          <dgm:bulletEnabled val="1"/>
        </dgm:presLayoutVars>
      </dgm:prSet>
      <dgm:spPr/>
      <dgm:t>
        <a:bodyPr/>
        <a:lstStyle/>
        <a:p>
          <a:endParaRPr lang="es-EC"/>
        </a:p>
      </dgm:t>
    </dgm:pt>
    <dgm:pt modelId="{3A5F3C10-2BDA-4171-816F-FDAADF30D74D}" type="pres">
      <dgm:prSet presAssocID="{F353B290-BBE9-4E9E-9025-1728B8658B13}" presName="sibTrans" presStyleLbl="sibTrans2D1" presStyleIdx="1" presStyleCnt="6"/>
      <dgm:spPr/>
      <dgm:t>
        <a:bodyPr/>
        <a:lstStyle/>
        <a:p>
          <a:endParaRPr lang="es-EC"/>
        </a:p>
      </dgm:t>
    </dgm:pt>
    <dgm:pt modelId="{A822B829-9017-492A-AB57-C717FD8CF118}" type="pres">
      <dgm:prSet presAssocID="{F353B290-BBE9-4E9E-9025-1728B8658B13}" presName="connectorText" presStyleLbl="sibTrans2D1" presStyleIdx="1" presStyleCnt="6"/>
      <dgm:spPr/>
      <dgm:t>
        <a:bodyPr/>
        <a:lstStyle/>
        <a:p>
          <a:endParaRPr lang="es-EC"/>
        </a:p>
      </dgm:t>
    </dgm:pt>
    <dgm:pt modelId="{C52BE281-56A6-49F8-AF8A-4E624116539A}" type="pres">
      <dgm:prSet presAssocID="{82D604F0-F1CF-4A04-A9EB-C0D9749021EC}" presName="node" presStyleLbl="node1" presStyleIdx="2" presStyleCnt="7">
        <dgm:presLayoutVars>
          <dgm:bulletEnabled val="1"/>
        </dgm:presLayoutVars>
      </dgm:prSet>
      <dgm:spPr/>
      <dgm:t>
        <a:bodyPr/>
        <a:lstStyle/>
        <a:p>
          <a:endParaRPr lang="es-EC"/>
        </a:p>
      </dgm:t>
    </dgm:pt>
    <dgm:pt modelId="{8582B7EA-27DA-4E24-A6B5-9F5B7B401C10}" type="pres">
      <dgm:prSet presAssocID="{1B944F64-54A1-44DA-A481-5E70C1D9F7C7}" presName="sibTrans" presStyleLbl="sibTrans2D1" presStyleIdx="2" presStyleCnt="6"/>
      <dgm:spPr/>
      <dgm:t>
        <a:bodyPr/>
        <a:lstStyle/>
        <a:p>
          <a:endParaRPr lang="es-EC"/>
        </a:p>
      </dgm:t>
    </dgm:pt>
    <dgm:pt modelId="{FE8B44F0-3AAD-4E40-AECE-EA7CE04E96EA}" type="pres">
      <dgm:prSet presAssocID="{1B944F64-54A1-44DA-A481-5E70C1D9F7C7}" presName="connectorText" presStyleLbl="sibTrans2D1" presStyleIdx="2" presStyleCnt="6"/>
      <dgm:spPr/>
      <dgm:t>
        <a:bodyPr/>
        <a:lstStyle/>
        <a:p>
          <a:endParaRPr lang="es-EC"/>
        </a:p>
      </dgm:t>
    </dgm:pt>
    <dgm:pt modelId="{A1BE165A-C843-457A-9255-8C5C1AB4F6F3}" type="pres">
      <dgm:prSet presAssocID="{C637150C-46DE-44ED-A04C-0ACB1877A335}" presName="node" presStyleLbl="node1" presStyleIdx="3" presStyleCnt="7">
        <dgm:presLayoutVars>
          <dgm:bulletEnabled val="1"/>
        </dgm:presLayoutVars>
      </dgm:prSet>
      <dgm:spPr/>
      <dgm:t>
        <a:bodyPr/>
        <a:lstStyle/>
        <a:p>
          <a:endParaRPr lang="es-EC"/>
        </a:p>
      </dgm:t>
    </dgm:pt>
    <dgm:pt modelId="{F3D8EF7C-E5B1-438D-8D31-C5D6CDE0FD35}" type="pres">
      <dgm:prSet presAssocID="{3E10477D-98D9-4000-8773-C4F413FB07B5}" presName="sibTrans" presStyleLbl="sibTrans2D1" presStyleIdx="3" presStyleCnt="6"/>
      <dgm:spPr/>
      <dgm:t>
        <a:bodyPr/>
        <a:lstStyle/>
        <a:p>
          <a:endParaRPr lang="es-EC"/>
        </a:p>
      </dgm:t>
    </dgm:pt>
    <dgm:pt modelId="{E02D51D8-4E4A-409E-8CEA-8D686EF4D085}" type="pres">
      <dgm:prSet presAssocID="{3E10477D-98D9-4000-8773-C4F413FB07B5}" presName="connectorText" presStyleLbl="sibTrans2D1" presStyleIdx="3" presStyleCnt="6"/>
      <dgm:spPr/>
      <dgm:t>
        <a:bodyPr/>
        <a:lstStyle/>
        <a:p>
          <a:endParaRPr lang="es-EC"/>
        </a:p>
      </dgm:t>
    </dgm:pt>
    <dgm:pt modelId="{3281CBF2-B33A-4AE1-A46E-A5BED999F8BA}" type="pres">
      <dgm:prSet presAssocID="{9D5A3048-089E-440F-9D2F-017C29E3099F}" presName="node" presStyleLbl="node1" presStyleIdx="4" presStyleCnt="7">
        <dgm:presLayoutVars>
          <dgm:bulletEnabled val="1"/>
        </dgm:presLayoutVars>
      </dgm:prSet>
      <dgm:spPr/>
      <dgm:t>
        <a:bodyPr/>
        <a:lstStyle/>
        <a:p>
          <a:endParaRPr lang="es-EC"/>
        </a:p>
      </dgm:t>
    </dgm:pt>
    <dgm:pt modelId="{EB21C09F-E0B4-4537-9735-57B52E63E459}" type="pres">
      <dgm:prSet presAssocID="{C9EEA8C5-F1D6-4355-904C-71500208BC5A}" presName="sibTrans" presStyleLbl="sibTrans2D1" presStyleIdx="4" presStyleCnt="6"/>
      <dgm:spPr/>
      <dgm:t>
        <a:bodyPr/>
        <a:lstStyle/>
        <a:p>
          <a:endParaRPr lang="es-EC"/>
        </a:p>
      </dgm:t>
    </dgm:pt>
    <dgm:pt modelId="{B457E964-41C1-4B3C-ACE0-5FFB8E449EB7}" type="pres">
      <dgm:prSet presAssocID="{C9EEA8C5-F1D6-4355-904C-71500208BC5A}" presName="connectorText" presStyleLbl="sibTrans2D1" presStyleIdx="4" presStyleCnt="6"/>
      <dgm:spPr/>
      <dgm:t>
        <a:bodyPr/>
        <a:lstStyle/>
        <a:p>
          <a:endParaRPr lang="es-EC"/>
        </a:p>
      </dgm:t>
    </dgm:pt>
    <dgm:pt modelId="{39A3F2B1-3BF7-469F-9879-B29FF3BD3523}" type="pres">
      <dgm:prSet presAssocID="{CF2D2304-552E-4FC3-B045-EBE4DF785094}" presName="node" presStyleLbl="node1" presStyleIdx="5" presStyleCnt="7">
        <dgm:presLayoutVars>
          <dgm:bulletEnabled val="1"/>
        </dgm:presLayoutVars>
      </dgm:prSet>
      <dgm:spPr/>
      <dgm:t>
        <a:bodyPr/>
        <a:lstStyle/>
        <a:p>
          <a:endParaRPr lang="es-EC"/>
        </a:p>
      </dgm:t>
    </dgm:pt>
    <dgm:pt modelId="{86AF7F4F-42FE-471E-AC2A-BBD62449B112}" type="pres">
      <dgm:prSet presAssocID="{09171FFB-DB63-45ED-BB6E-3DF82404D735}" presName="sibTrans" presStyleLbl="sibTrans2D1" presStyleIdx="5" presStyleCnt="6"/>
      <dgm:spPr/>
      <dgm:t>
        <a:bodyPr/>
        <a:lstStyle/>
        <a:p>
          <a:endParaRPr lang="es-EC"/>
        </a:p>
      </dgm:t>
    </dgm:pt>
    <dgm:pt modelId="{E3C7CBE6-8A65-4787-A0F9-86FB0BC66EE9}" type="pres">
      <dgm:prSet presAssocID="{09171FFB-DB63-45ED-BB6E-3DF82404D735}" presName="connectorText" presStyleLbl="sibTrans2D1" presStyleIdx="5" presStyleCnt="6"/>
      <dgm:spPr/>
      <dgm:t>
        <a:bodyPr/>
        <a:lstStyle/>
        <a:p>
          <a:endParaRPr lang="es-EC"/>
        </a:p>
      </dgm:t>
    </dgm:pt>
    <dgm:pt modelId="{79B60782-5AD7-4134-80C3-9777E292A182}" type="pres">
      <dgm:prSet presAssocID="{2ED8FA15-ED38-462E-8A95-D4D3CDA166B1}" presName="node" presStyleLbl="node1" presStyleIdx="6" presStyleCnt="7">
        <dgm:presLayoutVars>
          <dgm:bulletEnabled val="1"/>
        </dgm:presLayoutVars>
      </dgm:prSet>
      <dgm:spPr/>
      <dgm:t>
        <a:bodyPr/>
        <a:lstStyle/>
        <a:p>
          <a:endParaRPr lang="es-EC"/>
        </a:p>
      </dgm:t>
    </dgm:pt>
  </dgm:ptLst>
  <dgm:cxnLst>
    <dgm:cxn modelId="{035D951B-FA00-EA44-8124-C700E58BD717}" type="presOf" srcId="{84E26AAA-5DC4-4537-8023-94B398344AFF}" destId="{3281CBF2-B33A-4AE1-A46E-A5BED999F8BA}" srcOrd="0" destOrd="1" presId="urn:microsoft.com/office/officeart/2005/8/layout/process5"/>
    <dgm:cxn modelId="{0B928DB0-359F-4F49-A7C3-7ACE01CBD1F5}" type="presOf" srcId="{F353B290-BBE9-4E9E-9025-1728B8658B13}" destId="{A822B829-9017-492A-AB57-C717FD8CF118}" srcOrd="1" destOrd="0" presId="urn:microsoft.com/office/officeart/2005/8/layout/process5"/>
    <dgm:cxn modelId="{6632184D-AE24-344D-8E4D-6278913792CE}" type="presOf" srcId="{09171FFB-DB63-45ED-BB6E-3DF82404D735}" destId="{86AF7F4F-42FE-471E-AC2A-BBD62449B112}" srcOrd="0" destOrd="0" presId="urn:microsoft.com/office/officeart/2005/8/layout/process5"/>
    <dgm:cxn modelId="{EE55D16B-C226-4FB3-BDA4-AD133D6077FF}" srcId="{202C0844-7A72-4142-A731-6883C6FE6160}" destId="{E93B7DFE-F3E3-4E4A-8879-E55D4D8F98A1}" srcOrd="0" destOrd="0" parTransId="{13632237-B6BC-46A2-8BBB-DC759F363935}" sibTransId="{7917E570-5B51-4DAD-B06C-3D098652A2FD}"/>
    <dgm:cxn modelId="{B5BBC283-4A1E-3941-98D6-BF388B587975}" type="presOf" srcId="{717460C0-7A1F-4C1A-A418-AF4AB9274A1A}" destId="{6255E5A8-4EE5-45A9-AFE6-684A39DDAF3F}" srcOrd="1" destOrd="0" presId="urn:microsoft.com/office/officeart/2005/8/layout/process5"/>
    <dgm:cxn modelId="{0B8FC844-D76C-A549-B608-5C2121AAB9CC}" type="presOf" srcId="{C637150C-46DE-44ED-A04C-0ACB1877A335}" destId="{A1BE165A-C843-457A-9255-8C5C1AB4F6F3}" srcOrd="0" destOrd="0" presId="urn:microsoft.com/office/officeart/2005/8/layout/process5"/>
    <dgm:cxn modelId="{DA1F90FA-0D65-6448-9E7C-AAD998613C19}" type="presOf" srcId="{26E6A66A-E044-4EF2-B101-E8E76A994F03}" destId="{C52BE281-56A6-49F8-AF8A-4E624116539A}" srcOrd="0" destOrd="1" presId="urn:microsoft.com/office/officeart/2005/8/layout/process5"/>
    <dgm:cxn modelId="{AE076FF8-47C2-DF4E-975C-1DC38ABAF4BF}" type="presOf" srcId="{F353B290-BBE9-4E9E-9025-1728B8658B13}" destId="{3A5F3C10-2BDA-4171-816F-FDAADF30D74D}" srcOrd="0" destOrd="0" presId="urn:microsoft.com/office/officeart/2005/8/layout/process5"/>
    <dgm:cxn modelId="{BA1ADA95-E2AC-7B4C-8842-D2EEC2B931C9}" type="presOf" srcId="{1B944F64-54A1-44DA-A481-5E70C1D9F7C7}" destId="{FE8B44F0-3AAD-4E40-AECE-EA7CE04E96EA}" srcOrd="1" destOrd="0" presId="urn:microsoft.com/office/officeart/2005/8/layout/process5"/>
    <dgm:cxn modelId="{21F311BF-C42C-2B4E-A4FD-1BA47727FFE3}" type="presOf" srcId="{09171FFB-DB63-45ED-BB6E-3DF82404D735}" destId="{E3C7CBE6-8A65-4787-A0F9-86FB0BC66EE9}" srcOrd="1" destOrd="0" presId="urn:microsoft.com/office/officeart/2005/8/layout/process5"/>
    <dgm:cxn modelId="{F8C63C4A-8B91-461B-8A06-B28BDA02577F}" srcId="{EC5651E1-275D-4E1C-965F-FD8AA801A1C7}" destId="{9CCAC780-8CC8-4982-BC51-2B82FF6582E4}" srcOrd="0" destOrd="0" parTransId="{B94AB4F3-AAD9-4DBE-BE50-642D3C88DB5D}" sibTransId="{717460C0-7A1F-4C1A-A418-AF4AB9274A1A}"/>
    <dgm:cxn modelId="{DEEE1F9C-A00B-44A8-ACD2-251B25506D6F}" srcId="{CF2D2304-552E-4FC3-B045-EBE4DF785094}" destId="{0ED42EBF-5CAA-4C5E-A4A6-4DCDB7792D6B}" srcOrd="0" destOrd="0" parTransId="{65EC3B32-2522-4593-A205-B103E9EF7DA2}" sibTransId="{95465A8A-B062-4D22-A93B-E6B1DC30C25D}"/>
    <dgm:cxn modelId="{B6B2ABBA-E92A-C847-AB09-8252BC5273D7}" type="presOf" srcId="{F3C17CAF-F163-4969-9DBC-DD5926CDED67}" destId="{D601AC22-6323-4527-A376-BAF79F3AC376}" srcOrd="0" destOrd="1" presId="urn:microsoft.com/office/officeart/2005/8/layout/process5"/>
    <dgm:cxn modelId="{7468958F-0C52-7941-9919-4F1AA114BBB5}" type="presOf" srcId="{202C0844-7A72-4142-A731-6883C6FE6160}" destId="{C6399B32-6514-4624-A4FF-08F3A5F048DA}" srcOrd="0" destOrd="0" presId="urn:microsoft.com/office/officeart/2005/8/layout/process5"/>
    <dgm:cxn modelId="{E7AD9172-64AD-304E-9DC8-D3803B76AE4C}" type="presOf" srcId="{2ED8FA15-ED38-462E-8A95-D4D3CDA166B1}" destId="{79B60782-5AD7-4134-80C3-9777E292A182}" srcOrd="0" destOrd="0" presId="urn:microsoft.com/office/officeart/2005/8/layout/process5"/>
    <dgm:cxn modelId="{F8A4E0A0-68B6-402E-9E1C-8F94A2DEA276}" srcId="{2ED8FA15-ED38-462E-8A95-D4D3CDA166B1}" destId="{81809305-4E02-4D3C-A113-FB50BC157A5B}" srcOrd="0" destOrd="0" parTransId="{70A97CEA-707C-44E0-A697-C54C55181BDB}" sibTransId="{BD0BBC9B-6997-47B1-B0A4-7C1924A16D26}"/>
    <dgm:cxn modelId="{3D1F973E-E5CB-45A7-9724-E533FA27807E}" srcId="{EC5651E1-275D-4E1C-965F-FD8AA801A1C7}" destId="{CF2D2304-552E-4FC3-B045-EBE4DF785094}" srcOrd="5" destOrd="0" parTransId="{67C87113-5ADE-4B00-9037-CDD07ECC1E2E}" sibTransId="{09171FFB-DB63-45ED-BB6E-3DF82404D735}"/>
    <dgm:cxn modelId="{DA584F82-3ED5-834E-A5DF-A599082D7E6C}" type="presOf" srcId="{EC5651E1-275D-4E1C-965F-FD8AA801A1C7}" destId="{60F39061-2D53-485D-BD8C-4F2FB3FE5517}" srcOrd="0" destOrd="0" presId="urn:microsoft.com/office/officeart/2005/8/layout/process5"/>
    <dgm:cxn modelId="{76DAB86A-B5FE-4BE3-BFF3-AA98D7F59033}" srcId="{C637150C-46DE-44ED-A04C-0ACB1877A335}" destId="{176CA9C1-1BB6-4E87-A5C6-148C2F023C8F}" srcOrd="0" destOrd="0" parTransId="{99A9E175-69FC-4CA5-B6DD-5B8011BC7BBD}" sibTransId="{7AFFBC5A-0446-40F5-8409-F4FA466F5E4C}"/>
    <dgm:cxn modelId="{66720E41-DA9C-4C25-87CB-7E6B989C4D50}" srcId="{EC5651E1-275D-4E1C-965F-FD8AA801A1C7}" destId="{C637150C-46DE-44ED-A04C-0ACB1877A335}" srcOrd="3" destOrd="0" parTransId="{A3992E7E-2C60-47A7-A0F4-D6821F750526}" sibTransId="{3E10477D-98D9-4000-8773-C4F413FB07B5}"/>
    <dgm:cxn modelId="{52360C48-AF7D-5043-A9D9-E57F3386D87D}" type="presOf" srcId="{176CA9C1-1BB6-4E87-A5C6-148C2F023C8F}" destId="{A1BE165A-C843-457A-9255-8C5C1AB4F6F3}" srcOrd="0" destOrd="1" presId="urn:microsoft.com/office/officeart/2005/8/layout/process5"/>
    <dgm:cxn modelId="{157613CE-7D36-EB4D-B7DB-21FD6A49AEDF}" type="presOf" srcId="{CF2D2304-552E-4FC3-B045-EBE4DF785094}" destId="{39A3F2B1-3BF7-469F-9879-B29FF3BD3523}" srcOrd="0" destOrd="0" presId="urn:microsoft.com/office/officeart/2005/8/layout/process5"/>
    <dgm:cxn modelId="{C96F63C2-4AD0-EB4E-827C-7207D817ADD8}" type="presOf" srcId="{C9EEA8C5-F1D6-4355-904C-71500208BC5A}" destId="{EB21C09F-E0B4-4537-9735-57B52E63E459}" srcOrd="0" destOrd="0" presId="urn:microsoft.com/office/officeart/2005/8/layout/process5"/>
    <dgm:cxn modelId="{5FD72B3E-8C7C-234E-91EF-8E495A597DEB}" type="presOf" srcId="{C9EEA8C5-F1D6-4355-904C-71500208BC5A}" destId="{B457E964-41C1-4B3C-ACE0-5FFB8E449EB7}" srcOrd="1" destOrd="0" presId="urn:microsoft.com/office/officeart/2005/8/layout/process5"/>
    <dgm:cxn modelId="{6149CAD3-02E7-A74E-B169-C7A473310A4E}" type="presOf" srcId="{0ED42EBF-5CAA-4C5E-A4A6-4DCDB7792D6B}" destId="{39A3F2B1-3BF7-469F-9879-B29FF3BD3523}" srcOrd="0" destOrd="1" presId="urn:microsoft.com/office/officeart/2005/8/layout/process5"/>
    <dgm:cxn modelId="{3ED2EFA8-8A3D-4320-B366-8F39C7F035D2}" srcId="{9CCAC780-8CC8-4982-BC51-2B82FF6582E4}" destId="{F3C17CAF-F163-4969-9DBC-DD5926CDED67}" srcOrd="0" destOrd="0" parTransId="{1563A72E-607C-4CE2-A05B-E0F2D2D456F5}" sibTransId="{F52F20C8-33E7-412B-9FCB-AB6B0B77E42A}"/>
    <dgm:cxn modelId="{CFC9CB4E-294C-1547-98A7-2D7925E49754}" type="presOf" srcId="{82D604F0-F1CF-4A04-A9EB-C0D9749021EC}" destId="{C52BE281-56A6-49F8-AF8A-4E624116539A}" srcOrd="0" destOrd="0" presId="urn:microsoft.com/office/officeart/2005/8/layout/process5"/>
    <dgm:cxn modelId="{2B0FD0CE-C212-486E-9DF9-894DE6C5BB35}" srcId="{EC5651E1-275D-4E1C-965F-FD8AA801A1C7}" destId="{202C0844-7A72-4142-A731-6883C6FE6160}" srcOrd="1" destOrd="0" parTransId="{1BB345D5-8260-4194-8314-F1628C9AA8D2}" sibTransId="{F353B290-BBE9-4E9E-9025-1728B8658B13}"/>
    <dgm:cxn modelId="{D2A4D7D2-E365-384A-971C-7F7C2FE21BD5}" type="presOf" srcId="{81809305-4E02-4D3C-A113-FB50BC157A5B}" destId="{79B60782-5AD7-4134-80C3-9777E292A182}" srcOrd="0" destOrd="1" presId="urn:microsoft.com/office/officeart/2005/8/layout/process5"/>
    <dgm:cxn modelId="{AD282820-417B-3D49-A7D2-952235C3CAD7}" type="presOf" srcId="{3E10477D-98D9-4000-8773-C4F413FB07B5}" destId="{F3D8EF7C-E5B1-438D-8D31-C5D6CDE0FD35}" srcOrd="0" destOrd="0" presId="urn:microsoft.com/office/officeart/2005/8/layout/process5"/>
    <dgm:cxn modelId="{257A6862-3552-419E-82D3-6D24D6B1102B}" srcId="{82D604F0-F1CF-4A04-A9EB-C0D9749021EC}" destId="{26E6A66A-E044-4EF2-B101-E8E76A994F03}" srcOrd="0" destOrd="0" parTransId="{719F5AE1-D514-41CF-932A-803ECE2EF3C8}" sibTransId="{63CF8016-4D15-4B95-929B-591853BD939E}"/>
    <dgm:cxn modelId="{2E48AC48-B770-46F8-84F2-2C9949CC3377}" srcId="{EC5651E1-275D-4E1C-965F-FD8AA801A1C7}" destId="{2ED8FA15-ED38-462E-8A95-D4D3CDA166B1}" srcOrd="6" destOrd="0" parTransId="{A9B0C406-B9A2-4368-87F6-C4C9D8DE9A6D}" sibTransId="{FE140E93-857B-4024-8D0E-2BA8EF0C838C}"/>
    <dgm:cxn modelId="{591C1481-FA66-461E-84E6-099146591A4D}" srcId="{EC5651E1-275D-4E1C-965F-FD8AA801A1C7}" destId="{82D604F0-F1CF-4A04-A9EB-C0D9749021EC}" srcOrd="2" destOrd="0" parTransId="{18D93DF6-5D42-4053-9A08-0231D2C3C3FA}" sibTransId="{1B944F64-54A1-44DA-A481-5E70C1D9F7C7}"/>
    <dgm:cxn modelId="{E0F9AD28-C519-0C42-B0D0-5B2140EDC297}" type="presOf" srcId="{9CCAC780-8CC8-4982-BC51-2B82FF6582E4}" destId="{D601AC22-6323-4527-A376-BAF79F3AC376}" srcOrd="0" destOrd="0" presId="urn:microsoft.com/office/officeart/2005/8/layout/process5"/>
    <dgm:cxn modelId="{2AC4B4A0-65D8-A745-AA2E-19385A009C2D}" type="presOf" srcId="{3E10477D-98D9-4000-8773-C4F413FB07B5}" destId="{E02D51D8-4E4A-409E-8CEA-8D686EF4D085}" srcOrd="1" destOrd="0" presId="urn:microsoft.com/office/officeart/2005/8/layout/process5"/>
    <dgm:cxn modelId="{066F5159-CFDD-0843-A3B4-DA4F69674F8E}" type="presOf" srcId="{E93B7DFE-F3E3-4E4A-8879-E55D4D8F98A1}" destId="{C6399B32-6514-4624-A4FF-08F3A5F048DA}" srcOrd="0" destOrd="1" presId="urn:microsoft.com/office/officeart/2005/8/layout/process5"/>
    <dgm:cxn modelId="{D3A7A997-BDD6-4754-9C8C-25FBB6F46F1B}" srcId="{9D5A3048-089E-440F-9D2F-017C29E3099F}" destId="{84E26AAA-5DC4-4537-8023-94B398344AFF}" srcOrd="0" destOrd="0" parTransId="{E1BCCF9C-2ED3-44E6-9D13-9DE276176299}" sibTransId="{73070994-10BF-4301-9423-426FE1AA4E68}"/>
    <dgm:cxn modelId="{30B39E20-931A-FB4E-AB88-2FABA84EA2AB}" type="presOf" srcId="{9D5A3048-089E-440F-9D2F-017C29E3099F}" destId="{3281CBF2-B33A-4AE1-A46E-A5BED999F8BA}" srcOrd="0" destOrd="0" presId="urn:microsoft.com/office/officeart/2005/8/layout/process5"/>
    <dgm:cxn modelId="{6DBEF1CD-38E4-A84C-8CE4-4F3C81D9C471}" type="presOf" srcId="{717460C0-7A1F-4C1A-A418-AF4AB9274A1A}" destId="{8F95AA50-0574-40ED-8DA6-6CFC5EBE5633}" srcOrd="0" destOrd="0" presId="urn:microsoft.com/office/officeart/2005/8/layout/process5"/>
    <dgm:cxn modelId="{702223C8-E623-4B49-BC35-D5F3E023BCA0}" type="presOf" srcId="{1B944F64-54A1-44DA-A481-5E70C1D9F7C7}" destId="{8582B7EA-27DA-4E24-A6B5-9F5B7B401C10}" srcOrd="0" destOrd="0" presId="urn:microsoft.com/office/officeart/2005/8/layout/process5"/>
    <dgm:cxn modelId="{4223BF40-EE27-4FDB-83D1-3D0E1E72279A}" srcId="{EC5651E1-275D-4E1C-965F-FD8AA801A1C7}" destId="{9D5A3048-089E-440F-9D2F-017C29E3099F}" srcOrd="4" destOrd="0" parTransId="{24D49B87-EB34-4DA9-81BA-AE82350C1840}" sibTransId="{C9EEA8C5-F1D6-4355-904C-71500208BC5A}"/>
    <dgm:cxn modelId="{89B8AF3E-A552-4C48-8351-2EE694716A2A}" type="presParOf" srcId="{60F39061-2D53-485D-BD8C-4F2FB3FE5517}" destId="{D601AC22-6323-4527-A376-BAF79F3AC376}" srcOrd="0" destOrd="0" presId="urn:microsoft.com/office/officeart/2005/8/layout/process5"/>
    <dgm:cxn modelId="{69E6DA13-553F-2741-B87A-B9072E81F539}" type="presParOf" srcId="{60F39061-2D53-485D-BD8C-4F2FB3FE5517}" destId="{8F95AA50-0574-40ED-8DA6-6CFC5EBE5633}" srcOrd="1" destOrd="0" presId="urn:microsoft.com/office/officeart/2005/8/layout/process5"/>
    <dgm:cxn modelId="{2628F26C-F777-494B-A52B-92BA17C3DD5F}" type="presParOf" srcId="{8F95AA50-0574-40ED-8DA6-6CFC5EBE5633}" destId="{6255E5A8-4EE5-45A9-AFE6-684A39DDAF3F}" srcOrd="0" destOrd="0" presId="urn:microsoft.com/office/officeart/2005/8/layout/process5"/>
    <dgm:cxn modelId="{7729CF07-1CEB-7B40-B35C-615B370BD122}" type="presParOf" srcId="{60F39061-2D53-485D-BD8C-4F2FB3FE5517}" destId="{C6399B32-6514-4624-A4FF-08F3A5F048DA}" srcOrd="2" destOrd="0" presId="urn:microsoft.com/office/officeart/2005/8/layout/process5"/>
    <dgm:cxn modelId="{9FFD4F9E-48C3-EB47-8F46-9795E9B18C75}" type="presParOf" srcId="{60F39061-2D53-485D-BD8C-4F2FB3FE5517}" destId="{3A5F3C10-2BDA-4171-816F-FDAADF30D74D}" srcOrd="3" destOrd="0" presId="urn:microsoft.com/office/officeart/2005/8/layout/process5"/>
    <dgm:cxn modelId="{1AD778AC-DFFC-C44B-8D00-791BB7D50BFC}" type="presParOf" srcId="{3A5F3C10-2BDA-4171-816F-FDAADF30D74D}" destId="{A822B829-9017-492A-AB57-C717FD8CF118}" srcOrd="0" destOrd="0" presId="urn:microsoft.com/office/officeart/2005/8/layout/process5"/>
    <dgm:cxn modelId="{1F3E1410-FDFD-ED4D-8983-5754094FC2B4}" type="presParOf" srcId="{60F39061-2D53-485D-BD8C-4F2FB3FE5517}" destId="{C52BE281-56A6-49F8-AF8A-4E624116539A}" srcOrd="4" destOrd="0" presId="urn:microsoft.com/office/officeart/2005/8/layout/process5"/>
    <dgm:cxn modelId="{B768C81B-01D9-734D-B93B-36FD2C0DF928}" type="presParOf" srcId="{60F39061-2D53-485D-BD8C-4F2FB3FE5517}" destId="{8582B7EA-27DA-4E24-A6B5-9F5B7B401C10}" srcOrd="5" destOrd="0" presId="urn:microsoft.com/office/officeart/2005/8/layout/process5"/>
    <dgm:cxn modelId="{88E7849E-0F67-A54B-8AC1-FFED4F1F94E5}" type="presParOf" srcId="{8582B7EA-27DA-4E24-A6B5-9F5B7B401C10}" destId="{FE8B44F0-3AAD-4E40-AECE-EA7CE04E96EA}" srcOrd="0" destOrd="0" presId="urn:microsoft.com/office/officeart/2005/8/layout/process5"/>
    <dgm:cxn modelId="{94DC92FA-3BC4-5446-96E3-251097F62B19}" type="presParOf" srcId="{60F39061-2D53-485D-BD8C-4F2FB3FE5517}" destId="{A1BE165A-C843-457A-9255-8C5C1AB4F6F3}" srcOrd="6" destOrd="0" presId="urn:microsoft.com/office/officeart/2005/8/layout/process5"/>
    <dgm:cxn modelId="{9A5FE34B-D075-C04C-B5E3-63597F388867}" type="presParOf" srcId="{60F39061-2D53-485D-BD8C-4F2FB3FE5517}" destId="{F3D8EF7C-E5B1-438D-8D31-C5D6CDE0FD35}" srcOrd="7" destOrd="0" presId="urn:microsoft.com/office/officeart/2005/8/layout/process5"/>
    <dgm:cxn modelId="{45825672-35A5-0C4C-8687-1C6E9C659B8F}" type="presParOf" srcId="{F3D8EF7C-E5B1-438D-8D31-C5D6CDE0FD35}" destId="{E02D51D8-4E4A-409E-8CEA-8D686EF4D085}" srcOrd="0" destOrd="0" presId="urn:microsoft.com/office/officeart/2005/8/layout/process5"/>
    <dgm:cxn modelId="{A6AD250C-0E99-5E4C-840E-3C4295CC35B0}" type="presParOf" srcId="{60F39061-2D53-485D-BD8C-4F2FB3FE5517}" destId="{3281CBF2-B33A-4AE1-A46E-A5BED999F8BA}" srcOrd="8" destOrd="0" presId="urn:microsoft.com/office/officeart/2005/8/layout/process5"/>
    <dgm:cxn modelId="{F3F0955E-D1CB-5247-9DD0-49C3127EA60A}" type="presParOf" srcId="{60F39061-2D53-485D-BD8C-4F2FB3FE5517}" destId="{EB21C09F-E0B4-4537-9735-57B52E63E459}" srcOrd="9" destOrd="0" presId="urn:microsoft.com/office/officeart/2005/8/layout/process5"/>
    <dgm:cxn modelId="{CDF5DC9D-A9D2-AC49-8FCF-82F43E4CE15E}" type="presParOf" srcId="{EB21C09F-E0B4-4537-9735-57B52E63E459}" destId="{B457E964-41C1-4B3C-ACE0-5FFB8E449EB7}" srcOrd="0" destOrd="0" presId="urn:microsoft.com/office/officeart/2005/8/layout/process5"/>
    <dgm:cxn modelId="{82E8C196-6D9B-4E44-AE3D-59C301936877}" type="presParOf" srcId="{60F39061-2D53-485D-BD8C-4F2FB3FE5517}" destId="{39A3F2B1-3BF7-469F-9879-B29FF3BD3523}" srcOrd="10" destOrd="0" presId="urn:microsoft.com/office/officeart/2005/8/layout/process5"/>
    <dgm:cxn modelId="{1576EE12-A023-7A47-9589-F911E1272AFE}" type="presParOf" srcId="{60F39061-2D53-485D-BD8C-4F2FB3FE5517}" destId="{86AF7F4F-42FE-471E-AC2A-BBD62449B112}" srcOrd="11" destOrd="0" presId="urn:microsoft.com/office/officeart/2005/8/layout/process5"/>
    <dgm:cxn modelId="{00ABEE6E-C4D9-A348-B4D4-5D3CC88131E1}" type="presParOf" srcId="{86AF7F4F-42FE-471E-AC2A-BBD62449B112}" destId="{E3C7CBE6-8A65-4787-A0F9-86FB0BC66EE9}" srcOrd="0" destOrd="0" presId="urn:microsoft.com/office/officeart/2005/8/layout/process5"/>
    <dgm:cxn modelId="{5C662B46-BBAB-5947-9E5F-69991A75AA85}" type="presParOf" srcId="{60F39061-2D53-485D-BD8C-4F2FB3FE5517}" destId="{79B60782-5AD7-4134-80C3-9777E292A182}" srcOrd="12" destOrd="0" presId="urn:microsoft.com/office/officeart/2005/8/layout/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5E782E7D-1750-BC47-8196-4D3CC8296278}" type="doc">
      <dgm:prSet loTypeId="urn:microsoft.com/office/officeart/2008/layout/BendingPictureCaptionList" loCatId="" qsTypeId="urn:microsoft.com/office/officeart/2005/8/quickstyle/simple4" qsCatId="simple" csTypeId="urn:microsoft.com/office/officeart/2005/8/colors/accent1_2" csCatId="accent1" phldr="1"/>
      <dgm:spPr/>
      <dgm:t>
        <a:bodyPr/>
        <a:lstStyle/>
        <a:p>
          <a:endParaRPr lang="es-ES"/>
        </a:p>
      </dgm:t>
    </dgm:pt>
    <dgm:pt modelId="{F5BE4AE9-740A-C043-8F23-5E6B6122B3CB}">
      <dgm:prSet phldrT="[Texto]"/>
      <dgm:spPr/>
      <dgm:t>
        <a:bodyPr/>
        <a:lstStyle/>
        <a:p>
          <a:r>
            <a:rPr lang="es-ES" dirty="0" smtClean="0"/>
            <a:t>MITOS</a:t>
          </a:r>
          <a:endParaRPr lang="es-ES" dirty="0"/>
        </a:p>
      </dgm:t>
    </dgm:pt>
    <dgm:pt modelId="{62ED9DC9-04FF-854C-9226-C5FE4C046EB9}" type="parTrans" cxnId="{CB2722AA-78FD-7242-B9CC-E3B354B88E8E}">
      <dgm:prSet/>
      <dgm:spPr/>
      <dgm:t>
        <a:bodyPr/>
        <a:lstStyle/>
        <a:p>
          <a:endParaRPr lang="es-ES"/>
        </a:p>
      </dgm:t>
    </dgm:pt>
    <dgm:pt modelId="{8E470B51-A186-3D45-ADE8-318443F9AC0D}" type="sibTrans" cxnId="{CB2722AA-78FD-7242-B9CC-E3B354B88E8E}">
      <dgm:prSet/>
      <dgm:spPr/>
      <dgm:t>
        <a:bodyPr/>
        <a:lstStyle/>
        <a:p>
          <a:endParaRPr lang="es-ES"/>
        </a:p>
      </dgm:t>
    </dgm:pt>
    <dgm:pt modelId="{24533140-3FB0-CC48-9DBE-CBB961E8CFA4}">
      <dgm:prSet phldrT="[Texto]"/>
      <dgm:spPr/>
      <dgm:t>
        <a:bodyPr/>
        <a:lstStyle/>
        <a:p>
          <a:r>
            <a:rPr lang="es-ES" dirty="0" smtClean="0"/>
            <a:t>CIENCIA</a:t>
          </a:r>
          <a:endParaRPr lang="es-ES" dirty="0"/>
        </a:p>
      </dgm:t>
    </dgm:pt>
    <dgm:pt modelId="{1D454729-16D4-C04C-A311-24AFD9716493}" type="parTrans" cxnId="{C7AE22ED-20FA-F449-9BB7-33D0B597B2AB}">
      <dgm:prSet/>
      <dgm:spPr/>
      <dgm:t>
        <a:bodyPr/>
        <a:lstStyle/>
        <a:p>
          <a:endParaRPr lang="es-ES"/>
        </a:p>
      </dgm:t>
    </dgm:pt>
    <dgm:pt modelId="{7911B7A2-0896-A544-B54F-260A07ED7C6A}" type="sibTrans" cxnId="{C7AE22ED-20FA-F449-9BB7-33D0B597B2AB}">
      <dgm:prSet/>
      <dgm:spPr/>
      <dgm:t>
        <a:bodyPr/>
        <a:lstStyle/>
        <a:p>
          <a:endParaRPr lang="es-ES"/>
        </a:p>
      </dgm:t>
    </dgm:pt>
    <dgm:pt modelId="{44A609BC-E359-974D-BBC9-70389A829BFD}">
      <dgm:prSet phldrT="[Texto]"/>
      <dgm:spPr/>
      <dgm:t>
        <a:bodyPr/>
        <a:lstStyle/>
        <a:p>
          <a:r>
            <a:rPr lang="es-ES" dirty="0" smtClean="0"/>
            <a:t>RELIGIÓN</a:t>
          </a:r>
          <a:endParaRPr lang="es-ES" dirty="0"/>
        </a:p>
      </dgm:t>
    </dgm:pt>
    <dgm:pt modelId="{70A993BA-CFCD-404A-8542-33287447368D}" type="parTrans" cxnId="{C2DB3047-4275-7C4D-998A-9411CD2EF77B}">
      <dgm:prSet/>
      <dgm:spPr/>
      <dgm:t>
        <a:bodyPr/>
        <a:lstStyle/>
        <a:p>
          <a:endParaRPr lang="es-ES"/>
        </a:p>
      </dgm:t>
    </dgm:pt>
    <dgm:pt modelId="{95A72237-3BBC-7749-A256-19E1796CDF9E}" type="sibTrans" cxnId="{C2DB3047-4275-7C4D-998A-9411CD2EF77B}">
      <dgm:prSet/>
      <dgm:spPr/>
      <dgm:t>
        <a:bodyPr/>
        <a:lstStyle/>
        <a:p>
          <a:endParaRPr lang="es-ES"/>
        </a:p>
      </dgm:t>
    </dgm:pt>
    <dgm:pt modelId="{8D7BFCBD-B595-A94C-B015-395419A35AC8}">
      <dgm:prSet phldrT="[Texto]"/>
      <dgm:spPr/>
      <dgm:t>
        <a:bodyPr/>
        <a:lstStyle/>
        <a:p>
          <a:r>
            <a:rPr lang="es-ES" dirty="0" smtClean="0"/>
            <a:t>FILOSOFÍA</a:t>
          </a:r>
          <a:endParaRPr lang="es-ES" dirty="0"/>
        </a:p>
      </dgm:t>
    </dgm:pt>
    <dgm:pt modelId="{EDEB72F3-D059-5A42-A81E-1E97AFCA9EFA}" type="parTrans" cxnId="{DFD88FFF-8F94-A44E-B90B-6135D7917970}">
      <dgm:prSet/>
      <dgm:spPr/>
      <dgm:t>
        <a:bodyPr/>
        <a:lstStyle/>
        <a:p>
          <a:endParaRPr lang="es-ES"/>
        </a:p>
      </dgm:t>
    </dgm:pt>
    <dgm:pt modelId="{DCB76621-A7A0-334F-B90A-BB8D8EA51A72}" type="sibTrans" cxnId="{DFD88FFF-8F94-A44E-B90B-6135D7917970}">
      <dgm:prSet/>
      <dgm:spPr/>
      <dgm:t>
        <a:bodyPr/>
        <a:lstStyle/>
        <a:p>
          <a:endParaRPr lang="es-ES"/>
        </a:p>
      </dgm:t>
    </dgm:pt>
    <dgm:pt modelId="{A050A9CF-11A8-CB4B-A2FA-7E950E71A343}" type="pres">
      <dgm:prSet presAssocID="{5E782E7D-1750-BC47-8196-4D3CC8296278}" presName="Name0" presStyleCnt="0">
        <dgm:presLayoutVars>
          <dgm:dir/>
          <dgm:resizeHandles val="exact"/>
        </dgm:presLayoutVars>
      </dgm:prSet>
      <dgm:spPr/>
      <dgm:t>
        <a:bodyPr/>
        <a:lstStyle/>
        <a:p>
          <a:endParaRPr lang="es-ES"/>
        </a:p>
      </dgm:t>
    </dgm:pt>
    <dgm:pt modelId="{AD1980BA-BF3E-0541-B939-69F78794A312}" type="pres">
      <dgm:prSet presAssocID="{F5BE4AE9-740A-C043-8F23-5E6B6122B3CB}" presName="composite" presStyleCnt="0"/>
      <dgm:spPr/>
    </dgm:pt>
    <dgm:pt modelId="{EFCEF5C8-EF23-3645-836F-43DBEC4BFD7F}" type="pres">
      <dgm:prSet presAssocID="{F5BE4AE9-740A-C043-8F23-5E6B6122B3CB}" presName="rect1" presStyleLbl="bgImgPlace1" presStyleIdx="0" presStyleCnt="4"/>
      <dgm:spPr>
        <a:blipFill>
          <a:blip xmlns:r="http://schemas.openxmlformats.org/officeDocument/2006/relationships" r:embed="rId1">
            <a:extLst>
              <a:ext uri="{28A0092B-C50C-407E-A947-70E740481C1C}">
                <a14:useLocalDpi xmlns:a14="http://schemas.microsoft.com/office/drawing/2010/main" val="0"/>
              </a:ext>
            </a:extLst>
          </a:blip>
          <a:srcRect/>
          <a:stretch>
            <a:fillRect t="-24000" b="-24000"/>
          </a:stretch>
        </a:blipFill>
      </dgm:spPr>
    </dgm:pt>
    <dgm:pt modelId="{402775E0-AD98-0442-8072-0797CF5F0881}" type="pres">
      <dgm:prSet presAssocID="{F5BE4AE9-740A-C043-8F23-5E6B6122B3CB}" presName="wedgeRectCallout1" presStyleLbl="node1" presStyleIdx="0" presStyleCnt="4">
        <dgm:presLayoutVars>
          <dgm:bulletEnabled val="1"/>
        </dgm:presLayoutVars>
      </dgm:prSet>
      <dgm:spPr/>
      <dgm:t>
        <a:bodyPr/>
        <a:lstStyle/>
        <a:p>
          <a:endParaRPr lang="es-ES"/>
        </a:p>
      </dgm:t>
    </dgm:pt>
    <dgm:pt modelId="{5C2BEDA8-1F53-1942-B6DC-C9263CD37025}" type="pres">
      <dgm:prSet presAssocID="{8E470B51-A186-3D45-ADE8-318443F9AC0D}" presName="sibTrans" presStyleCnt="0"/>
      <dgm:spPr/>
    </dgm:pt>
    <dgm:pt modelId="{81AD8DE3-6BCB-084C-8E49-731976936625}" type="pres">
      <dgm:prSet presAssocID="{24533140-3FB0-CC48-9DBE-CBB961E8CFA4}" presName="composite" presStyleCnt="0"/>
      <dgm:spPr/>
    </dgm:pt>
    <dgm:pt modelId="{275B0469-1064-DE41-8606-6002AC732E00}" type="pres">
      <dgm:prSet presAssocID="{24533140-3FB0-CC48-9DBE-CBB961E8CFA4}" presName="rect1" presStyleLbl="bgImgPlace1" presStyleIdx="1" presStyleCnt="4"/>
      <dgm:spPr>
        <a:blipFill>
          <a:blip xmlns:r="http://schemas.openxmlformats.org/officeDocument/2006/relationships" r:embed="rId2">
            <a:extLst>
              <a:ext uri="{28A0092B-C50C-407E-A947-70E740481C1C}">
                <a14:useLocalDpi xmlns:a14="http://schemas.microsoft.com/office/drawing/2010/main" val="0"/>
              </a:ext>
            </a:extLst>
          </a:blip>
          <a:srcRect/>
          <a:stretch>
            <a:fillRect t="-13000" b="-13000"/>
          </a:stretch>
        </a:blipFill>
      </dgm:spPr>
    </dgm:pt>
    <dgm:pt modelId="{2C776349-BD77-724D-8DA8-A80073A4B928}" type="pres">
      <dgm:prSet presAssocID="{24533140-3FB0-CC48-9DBE-CBB961E8CFA4}" presName="wedgeRectCallout1" presStyleLbl="node1" presStyleIdx="1" presStyleCnt="4">
        <dgm:presLayoutVars>
          <dgm:bulletEnabled val="1"/>
        </dgm:presLayoutVars>
      </dgm:prSet>
      <dgm:spPr/>
      <dgm:t>
        <a:bodyPr/>
        <a:lstStyle/>
        <a:p>
          <a:endParaRPr lang="es-ES"/>
        </a:p>
      </dgm:t>
    </dgm:pt>
    <dgm:pt modelId="{FF480A1B-2AE3-4740-AB3A-38A58C8D4E0F}" type="pres">
      <dgm:prSet presAssocID="{7911B7A2-0896-A544-B54F-260A07ED7C6A}" presName="sibTrans" presStyleCnt="0"/>
      <dgm:spPr/>
    </dgm:pt>
    <dgm:pt modelId="{D3E7CF5B-1BD4-1D45-B5DC-657912A3F9A7}" type="pres">
      <dgm:prSet presAssocID="{8D7BFCBD-B595-A94C-B015-395419A35AC8}" presName="composite" presStyleCnt="0"/>
      <dgm:spPr/>
    </dgm:pt>
    <dgm:pt modelId="{F4218030-6638-3D4A-992C-85EA0AD4A24F}" type="pres">
      <dgm:prSet presAssocID="{8D7BFCBD-B595-A94C-B015-395419A35AC8}" presName="rect1" presStyleLbl="bgImgPlace1" presStyleIdx="2" presStyleCnt="4"/>
      <dgm:spPr>
        <a:blipFill>
          <a:blip xmlns:r="http://schemas.openxmlformats.org/officeDocument/2006/relationships" r:embed="rId3">
            <a:extLst>
              <a:ext uri="{28A0092B-C50C-407E-A947-70E740481C1C}">
                <a14:useLocalDpi xmlns:a14="http://schemas.microsoft.com/office/drawing/2010/main" val="0"/>
              </a:ext>
            </a:extLst>
          </a:blip>
          <a:srcRect/>
          <a:stretch>
            <a:fillRect t="-13000" b="-13000"/>
          </a:stretch>
        </a:blipFill>
      </dgm:spPr>
    </dgm:pt>
    <dgm:pt modelId="{4C6F61A5-0A7A-A94C-BC9F-7721648CE07C}" type="pres">
      <dgm:prSet presAssocID="{8D7BFCBD-B595-A94C-B015-395419A35AC8}" presName="wedgeRectCallout1" presStyleLbl="node1" presStyleIdx="2" presStyleCnt="4">
        <dgm:presLayoutVars>
          <dgm:bulletEnabled val="1"/>
        </dgm:presLayoutVars>
      </dgm:prSet>
      <dgm:spPr/>
      <dgm:t>
        <a:bodyPr/>
        <a:lstStyle/>
        <a:p>
          <a:endParaRPr lang="es-ES"/>
        </a:p>
      </dgm:t>
    </dgm:pt>
    <dgm:pt modelId="{CB4675B9-52A0-074C-A675-E326A77EB726}" type="pres">
      <dgm:prSet presAssocID="{DCB76621-A7A0-334F-B90A-BB8D8EA51A72}" presName="sibTrans" presStyleCnt="0"/>
      <dgm:spPr/>
    </dgm:pt>
    <dgm:pt modelId="{53837F6A-7228-2B4D-8E66-E06A215E8C1B}" type="pres">
      <dgm:prSet presAssocID="{44A609BC-E359-974D-BBC9-70389A829BFD}" presName="composite" presStyleCnt="0"/>
      <dgm:spPr/>
    </dgm:pt>
    <dgm:pt modelId="{8384060C-CC21-1C4A-B546-20A90DDAC6BB}" type="pres">
      <dgm:prSet presAssocID="{44A609BC-E359-974D-BBC9-70389A829BFD}" presName="rect1" presStyleLbl="bgImgPlace1" presStyleIdx="3" presStyleCnt="4"/>
      <dgm:spPr>
        <a:blipFill>
          <a:blip xmlns:r="http://schemas.openxmlformats.org/officeDocument/2006/relationships" r:embed="rId4">
            <a:extLst>
              <a:ext uri="{28A0092B-C50C-407E-A947-70E740481C1C}">
                <a14:useLocalDpi xmlns:a14="http://schemas.microsoft.com/office/drawing/2010/main" val="0"/>
              </a:ext>
            </a:extLst>
          </a:blip>
          <a:srcRect/>
          <a:stretch>
            <a:fillRect t="-1000" b="-1000"/>
          </a:stretch>
        </a:blipFill>
      </dgm:spPr>
    </dgm:pt>
    <dgm:pt modelId="{22CA5B0D-7F04-D645-8C87-149DCA2AD17F}" type="pres">
      <dgm:prSet presAssocID="{44A609BC-E359-974D-BBC9-70389A829BFD}" presName="wedgeRectCallout1" presStyleLbl="node1" presStyleIdx="3" presStyleCnt="4">
        <dgm:presLayoutVars>
          <dgm:bulletEnabled val="1"/>
        </dgm:presLayoutVars>
      </dgm:prSet>
      <dgm:spPr/>
      <dgm:t>
        <a:bodyPr/>
        <a:lstStyle/>
        <a:p>
          <a:endParaRPr lang="es-ES"/>
        </a:p>
      </dgm:t>
    </dgm:pt>
  </dgm:ptLst>
  <dgm:cxnLst>
    <dgm:cxn modelId="{9283CAE8-6B17-494A-869D-7EFE413D1BA0}" type="presOf" srcId="{44A609BC-E359-974D-BBC9-70389A829BFD}" destId="{22CA5B0D-7F04-D645-8C87-149DCA2AD17F}" srcOrd="0" destOrd="0" presId="urn:microsoft.com/office/officeart/2008/layout/BendingPictureCaptionList"/>
    <dgm:cxn modelId="{25C1C2D6-A246-2C45-BC96-DAB636638E6E}" type="presOf" srcId="{24533140-3FB0-CC48-9DBE-CBB961E8CFA4}" destId="{2C776349-BD77-724D-8DA8-A80073A4B928}" srcOrd="0" destOrd="0" presId="urn:microsoft.com/office/officeart/2008/layout/BendingPictureCaptionList"/>
    <dgm:cxn modelId="{C7AE22ED-20FA-F449-9BB7-33D0B597B2AB}" srcId="{5E782E7D-1750-BC47-8196-4D3CC8296278}" destId="{24533140-3FB0-CC48-9DBE-CBB961E8CFA4}" srcOrd="1" destOrd="0" parTransId="{1D454729-16D4-C04C-A311-24AFD9716493}" sibTransId="{7911B7A2-0896-A544-B54F-260A07ED7C6A}"/>
    <dgm:cxn modelId="{CB2722AA-78FD-7242-B9CC-E3B354B88E8E}" srcId="{5E782E7D-1750-BC47-8196-4D3CC8296278}" destId="{F5BE4AE9-740A-C043-8F23-5E6B6122B3CB}" srcOrd="0" destOrd="0" parTransId="{62ED9DC9-04FF-854C-9226-C5FE4C046EB9}" sibTransId="{8E470B51-A186-3D45-ADE8-318443F9AC0D}"/>
    <dgm:cxn modelId="{DA4487CD-D269-044A-A3EF-64786D83D2CC}" type="presOf" srcId="{F5BE4AE9-740A-C043-8F23-5E6B6122B3CB}" destId="{402775E0-AD98-0442-8072-0797CF5F0881}" srcOrd="0" destOrd="0" presId="urn:microsoft.com/office/officeart/2008/layout/BendingPictureCaptionList"/>
    <dgm:cxn modelId="{BBBD20B0-8B1D-024C-8486-6ECC3C137550}" type="presOf" srcId="{8D7BFCBD-B595-A94C-B015-395419A35AC8}" destId="{4C6F61A5-0A7A-A94C-BC9F-7721648CE07C}" srcOrd="0" destOrd="0" presId="urn:microsoft.com/office/officeart/2008/layout/BendingPictureCaptionList"/>
    <dgm:cxn modelId="{BA9B335F-50D2-3542-93D7-D6BC792C313F}" type="presOf" srcId="{5E782E7D-1750-BC47-8196-4D3CC8296278}" destId="{A050A9CF-11A8-CB4B-A2FA-7E950E71A343}" srcOrd="0" destOrd="0" presId="urn:microsoft.com/office/officeart/2008/layout/BendingPictureCaptionList"/>
    <dgm:cxn modelId="{C2DB3047-4275-7C4D-998A-9411CD2EF77B}" srcId="{5E782E7D-1750-BC47-8196-4D3CC8296278}" destId="{44A609BC-E359-974D-BBC9-70389A829BFD}" srcOrd="3" destOrd="0" parTransId="{70A993BA-CFCD-404A-8542-33287447368D}" sibTransId="{95A72237-3BBC-7749-A256-19E1796CDF9E}"/>
    <dgm:cxn modelId="{DFD88FFF-8F94-A44E-B90B-6135D7917970}" srcId="{5E782E7D-1750-BC47-8196-4D3CC8296278}" destId="{8D7BFCBD-B595-A94C-B015-395419A35AC8}" srcOrd="2" destOrd="0" parTransId="{EDEB72F3-D059-5A42-A81E-1E97AFCA9EFA}" sibTransId="{DCB76621-A7A0-334F-B90A-BB8D8EA51A72}"/>
    <dgm:cxn modelId="{D4D9F1B0-468A-704B-B7B6-ABA1930DF79F}" type="presParOf" srcId="{A050A9CF-11A8-CB4B-A2FA-7E950E71A343}" destId="{AD1980BA-BF3E-0541-B939-69F78794A312}" srcOrd="0" destOrd="0" presId="urn:microsoft.com/office/officeart/2008/layout/BendingPictureCaptionList"/>
    <dgm:cxn modelId="{C8893302-5D7C-7D43-AAB0-B05C02D8905B}" type="presParOf" srcId="{AD1980BA-BF3E-0541-B939-69F78794A312}" destId="{EFCEF5C8-EF23-3645-836F-43DBEC4BFD7F}" srcOrd="0" destOrd="0" presId="urn:microsoft.com/office/officeart/2008/layout/BendingPictureCaptionList"/>
    <dgm:cxn modelId="{453E6BAD-041F-AF40-A0B5-A632047B0B7A}" type="presParOf" srcId="{AD1980BA-BF3E-0541-B939-69F78794A312}" destId="{402775E0-AD98-0442-8072-0797CF5F0881}" srcOrd="1" destOrd="0" presId="urn:microsoft.com/office/officeart/2008/layout/BendingPictureCaptionList"/>
    <dgm:cxn modelId="{F238386B-4355-6849-B811-13F4AFE4C229}" type="presParOf" srcId="{A050A9CF-11A8-CB4B-A2FA-7E950E71A343}" destId="{5C2BEDA8-1F53-1942-B6DC-C9263CD37025}" srcOrd="1" destOrd="0" presId="urn:microsoft.com/office/officeart/2008/layout/BendingPictureCaptionList"/>
    <dgm:cxn modelId="{193862A1-E8C8-404D-8001-6CC6D0DA66FF}" type="presParOf" srcId="{A050A9CF-11A8-CB4B-A2FA-7E950E71A343}" destId="{81AD8DE3-6BCB-084C-8E49-731976936625}" srcOrd="2" destOrd="0" presId="urn:microsoft.com/office/officeart/2008/layout/BendingPictureCaptionList"/>
    <dgm:cxn modelId="{799455BD-A270-BC4D-AEE0-A7B3E51D9AD9}" type="presParOf" srcId="{81AD8DE3-6BCB-084C-8E49-731976936625}" destId="{275B0469-1064-DE41-8606-6002AC732E00}" srcOrd="0" destOrd="0" presId="urn:microsoft.com/office/officeart/2008/layout/BendingPictureCaptionList"/>
    <dgm:cxn modelId="{3D4D748D-A8FF-204C-8DF8-E17240A82907}" type="presParOf" srcId="{81AD8DE3-6BCB-084C-8E49-731976936625}" destId="{2C776349-BD77-724D-8DA8-A80073A4B928}" srcOrd="1" destOrd="0" presId="urn:microsoft.com/office/officeart/2008/layout/BendingPictureCaptionList"/>
    <dgm:cxn modelId="{F44F52DB-4D56-EE47-BEFD-6156978A0424}" type="presParOf" srcId="{A050A9CF-11A8-CB4B-A2FA-7E950E71A343}" destId="{FF480A1B-2AE3-4740-AB3A-38A58C8D4E0F}" srcOrd="3" destOrd="0" presId="urn:microsoft.com/office/officeart/2008/layout/BendingPictureCaptionList"/>
    <dgm:cxn modelId="{04CDD578-3896-1E42-A82B-780C4139F58E}" type="presParOf" srcId="{A050A9CF-11A8-CB4B-A2FA-7E950E71A343}" destId="{D3E7CF5B-1BD4-1D45-B5DC-657912A3F9A7}" srcOrd="4" destOrd="0" presId="urn:microsoft.com/office/officeart/2008/layout/BendingPictureCaptionList"/>
    <dgm:cxn modelId="{55EAE38D-7E97-2940-A81F-2364F50B4005}" type="presParOf" srcId="{D3E7CF5B-1BD4-1D45-B5DC-657912A3F9A7}" destId="{F4218030-6638-3D4A-992C-85EA0AD4A24F}" srcOrd="0" destOrd="0" presId="urn:microsoft.com/office/officeart/2008/layout/BendingPictureCaptionList"/>
    <dgm:cxn modelId="{CC4C1F5B-EE30-1E47-AF68-E42205C79278}" type="presParOf" srcId="{D3E7CF5B-1BD4-1D45-B5DC-657912A3F9A7}" destId="{4C6F61A5-0A7A-A94C-BC9F-7721648CE07C}" srcOrd="1" destOrd="0" presId="urn:microsoft.com/office/officeart/2008/layout/BendingPictureCaptionList"/>
    <dgm:cxn modelId="{95BE60AE-28B1-1F41-B743-3A11E5F66422}" type="presParOf" srcId="{A050A9CF-11A8-CB4B-A2FA-7E950E71A343}" destId="{CB4675B9-52A0-074C-A675-E326A77EB726}" srcOrd="5" destOrd="0" presId="urn:microsoft.com/office/officeart/2008/layout/BendingPictureCaptionList"/>
    <dgm:cxn modelId="{DC3A7781-DB38-A742-9B03-8C77757F7C2E}" type="presParOf" srcId="{A050A9CF-11A8-CB4B-A2FA-7E950E71A343}" destId="{53837F6A-7228-2B4D-8E66-E06A215E8C1B}" srcOrd="6" destOrd="0" presId="urn:microsoft.com/office/officeart/2008/layout/BendingPictureCaptionList"/>
    <dgm:cxn modelId="{03ACD789-6247-4746-8F2D-8172379D73BF}" type="presParOf" srcId="{53837F6A-7228-2B4D-8E66-E06A215E8C1B}" destId="{8384060C-CC21-1C4A-B546-20A90DDAC6BB}" srcOrd="0" destOrd="0" presId="urn:microsoft.com/office/officeart/2008/layout/BendingPictureCaptionList"/>
    <dgm:cxn modelId="{5EE160D3-0325-404A-9F20-5B41F4757659}" type="presParOf" srcId="{53837F6A-7228-2B4D-8E66-E06A215E8C1B}" destId="{22CA5B0D-7F04-D645-8C87-149DCA2AD17F}" srcOrd="1" destOrd="0" presId="urn:microsoft.com/office/officeart/2008/layout/BendingPictureCaption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578876EB-E5A7-434B-B539-54EAEE74806E}" type="doc">
      <dgm:prSet loTypeId="urn:microsoft.com/office/officeart/2005/8/layout/target1" loCatId="" qsTypeId="urn:microsoft.com/office/officeart/2005/8/quickstyle/simple2" qsCatId="simple" csTypeId="urn:microsoft.com/office/officeart/2005/8/colors/colorful2" csCatId="colorful" phldr="1"/>
      <dgm:spPr/>
    </dgm:pt>
    <dgm:pt modelId="{5778B415-56FD-C14F-A385-147DF8F88B09}">
      <dgm:prSet phldrT="[Texto]"/>
      <dgm:spPr/>
      <dgm:t>
        <a:bodyPr/>
        <a:lstStyle/>
        <a:p>
          <a:r>
            <a:rPr lang="es-ES" b="1" dirty="0" smtClean="0"/>
            <a:t>Mi origen</a:t>
          </a:r>
          <a:endParaRPr lang="es-ES" b="1" dirty="0"/>
        </a:p>
      </dgm:t>
    </dgm:pt>
    <dgm:pt modelId="{F78F9686-DD0A-1045-BD8A-862EC6609B39}" type="parTrans" cxnId="{5BD1528D-F566-9A42-BCBC-35B470C12CA9}">
      <dgm:prSet/>
      <dgm:spPr/>
      <dgm:t>
        <a:bodyPr/>
        <a:lstStyle/>
        <a:p>
          <a:endParaRPr lang="es-ES"/>
        </a:p>
      </dgm:t>
    </dgm:pt>
    <dgm:pt modelId="{FDC5642F-4ECB-1948-A081-13CF8696EE9D}" type="sibTrans" cxnId="{5BD1528D-F566-9A42-BCBC-35B470C12CA9}">
      <dgm:prSet/>
      <dgm:spPr/>
      <dgm:t>
        <a:bodyPr/>
        <a:lstStyle/>
        <a:p>
          <a:endParaRPr lang="es-ES"/>
        </a:p>
      </dgm:t>
    </dgm:pt>
    <dgm:pt modelId="{015F089E-CE26-9642-9017-45085098406F}">
      <dgm:prSet phldrT="[Texto]"/>
      <dgm:spPr/>
      <dgm:t>
        <a:bodyPr/>
        <a:lstStyle/>
        <a:p>
          <a:r>
            <a:rPr lang="es-ES" b="1" dirty="0" smtClean="0"/>
            <a:t>Mi historia</a:t>
          </a:r>
          <a:endParaRPr lang="es-ES" b="1" dirty="0"/>
        </a:p>
      </dgm:t>
    </dgm:pt>
    <dgm:pt modelId="{5C7D5863-3F37-264A-9CE1-96C6AB2AEEE8}" type="parTrans" cxnId="{474A9D9D-A18E-EF41-899C-E7EFEDD9EBBB}">
      <dgm:prSet/>
      <dgm:spPr/>
      <dgm:t>
        <a:bodyPr/>
        <a:lstStyle/>
        <a:p>
          <a:endParaRPr lang="es-ES"/>
        </a:p>
      </dgm:t>
    </dgm:pt>
    <dgm:pt modelId="{336B4B83-568B-B94A-86F1-4EC68FB54D8B}" type="sibTrans" cxnId="{474A9D9D-A18E-EF41-899C-E7EFEDD9EBBB}">
      <dgm:prSet/>
      <dgm:spPr/>
      <dgm:t>
        <a:bodyPr/>
        <a:lstStyle/>
        <a:p>
          <a:endParaRPr lang="es-ES"/>
        </a:p>
      </dgm:t>
    </dgm:pt>
    <dgm:pt modelId="{35B8F551-433D-E648-B01F-89BE751F8B7C}">
      <dgm:prSet phldrT="[Texto]"/>
      <dgm:spPr/>
      <dgm:t>
        <a:bodyPr/>
        <a:lstStyle/>
        <a:p>
          <a:r>
            <a:rPr lang="es-ES" b="1" dirty="0" smtClean="0"/>
            <a:t>Mis relaciones</a:t>
          </a:r>
          <a:endParaRPr lang="es-ES" b="1" dirty="0"/>
        </a:p>
      </dgm:t>
    </dgm:pt>
    <dgm:pt modelId="{C08A3BDA-724B-0145-A4FC-693467F9561A}" type="parTrans" cxnId="{1C8749D5-19C0-7B45-A68E-55C4B75D3A98}">
      <dgm:prSet/>
      <dgm:spPr/>
      <dgm:t>
        <a:bodyPr/>
        <a:lstStyle/>
        <a:p>
          <a:endParaRPr lang="es-ES"/>
        </a:p>
      </dgm:t>
    </dgm:pt>
    <dgm:pt modelId="{64BF1A6B-BF00-0742-9415-5B53A8BB9FC4}" type="sibTrans" cxnId="{1C8749D5-19C0-7B45-A68E-55C4B75D3A98}">
      <dgm:prSet/>
      <dgm:spPr/>
      <dgm:t>
        <a:bodyPr/>
        <a:lstStyle/>
        <a:p>
          <a:endParaRPr lang="es-ES"/>
        </a:p>
      </dgm:t>
    </dgm:pt>
    <dgm:pt modelId="{09DDED78-A72F-DF4E-956B-330164196816}">
      <dgm:prSet phldrT="[Texto]"/>
      <dgm:spPr/>
      <dgm:t>
        <a:bodyPr/>
        <a:lstStyle/>
        <a:p>
          <a:r>
            <a:rPr lang="es-ES" b="1" dirty="0" smtClean="0"/>
            <a:t>Mis decisiones</a:t>
          </a:r>
        </a:p>
      </dgm:t>
    </dgm:pt>
    <dgm:pt modelId="{5956B412-E9C7-4543-94DE-8ECF9D922A88}" type="parTrans" cxnId="{147E3772-13B1-0E41-9AA7-08D15A201072}">
      <dgm:prSet/>
      <dgm:spPr/>
      <dgm:t>
        <a:bodyPr/>
        <a:lstStyle/>
        <a:p>
          <a:endParaRPr lang="es-ES"/>
        </a:p>
      </dgm:t>
    </dgm:pt>
    <dgm:pt modelId="{26930A4E-AED2-384A-9E9B-EA915BEE1392}" type="sibTrans" cxnId="{147E3772-13B1-0E41-9AA7-08D15A201072}">
      <dgm:prSet/>
      <dgm:spPr/>
      <dgm:t>
        <a:bodyPr/>
        <a:lstStyle/>
        <a:p>
          <a:endParaRPr lang="es-ES"/>
        </a:p>
      </dgm:t>
    </dgm:pt>
    <dgm:pt modelId="{694E82CA-9C19-4E4B-8FE7-B779B3CB8B51}">
      <dgm:prSet phldrT="[Texto]"/>
      <dgm:spPr/>
      <dgm:t>
        <a:bodyPr/>
        <a:lstStyle/>
        <a:p>
          <a:r>
            <a:rPr lang="es-ES" b="1" dirty="0" smtClean="0"/>
            <a:t>Mi contexto</a:t>
          </a:r>
        </a:p>
      </dgm:t>
    </dgm:pt>
    <dgm:pt modelId="{40EF7E40-84E3-CF42-9BA1-D1C68261D3D0}" type="parTrans" cxnId="{0F83CA62-290E-2842-9ACB-ECE8799E8453}">
      <dgm:prSet/>
      <dgm:spPr/>
      <dgm:t>
        <a:bodyPr/>
        <a:lstStyle/>
        <a:p>
          <a:endParaRPr lang="es-ES"/>
        </a:p>
      </dgm:t>
    </dgm:pt>
    <dgm:pt modelId="{C7192D02-366B-D743-8010-85E478292A49}" type="sibTrans" cxnId="{0F83CA62-290E-2842-9ACB-ECE8799E8453}">
      <dgm:prSet/>
      <dgm:spPr/>
      <dgm:t>
        <a:bodyPr/>
        <a:lstStyle/>
        <a:p>
          <a:endParaRPr lang="es-ES"/>
        </a:p>
      </dgm:t>
    </dgm:pt>
    <dgm:pt modelId="{2E1C3F52-7432-3441-978B-51D617B81051}" type="pres">
      <dgm:prSet presAssocID="{578876EB-E5A7-434B-B539-54EAEE74806E}" presName="composite" presStyleCnt="0">
        <dgm:presLayoutVars>
          <dgm:chMax val="5"/>
          <dgm:dir/>
          <dgm:resizeHandles val="exact"/>
        </dgm:presLayoutVars>
      </dgm:prSet>
      <dgm:spPr/>
    </dgm:pt>
    <dgm:pt modelId="{408A4543-B511-FA40-901D-B55D37405FC0}" type="pres">
      <dgm:prSet presAssocID="{5778B415-56FD-C14F-A385-147DF8F88B09}" presName="circle1" presStyleLbl="lnNode1" presStyleIdx="0" presStyleCnt="5"/>
      <dgm:spPr/>
    </dgm:pt>
    <dgm:pt modelId="{424ECB44-E8C6-714F-BBA9-A5DA5FF0EB2F}" type="pres">
      <dgm:prSet presAssocID="{5778B415-56FD-C14F-A385-147DF8F88B09}" presName="text1" presStyleLbl="revTx" presStyleIdx="0" presStyleCnt="5" custScaleX="121565">
        <dgm:presLayoutVars>
          <dgm:bulletEnabled val="1"/>
        </dgm:presLayoutVars>
      </dgm:prSet>
      <dgm:spPr/>
      <dgm:t>
        <a:bodyPr/>
        <a:lstStyle/>
        <a:p>
          <a:endParaRPr lang="es-ES"/>
        </a:p>
      </dgm:t>
    </dgm:pt>
    <dgm:pt modelId="{A7C7D452-7FF4-FF44-ACD6-C2E969DCCE7D}" type="pres">
      <dgm:prSet presAssocID="{5778B415-56FD-C14F-A385-147DF8F88B09}" presName="line1" presStyleLbl="callout" presStyleIdx="0" presStyleCnt="10"/>
      <dgm:spPr/>
    </dgm:pt>
    <dgm:pt modelId="{659CF585-6E42-2E45-B8BD-5AB3FF443C64}" type="pres">
      <dgm:prSet presAssocID="{5778B415-56FD-C14F-A385-147DF8F88B09}" presName="d1" presStyleLbl="callout" presStyleIdx="1" presStyleCnt="10"/>
      <dgm:spPr/>
    </dgm:pt>
    <dgm:pt modelId="{5C1761A7-6EF8-0C45-82C3-0D9B302F5A1F}" type="pres">
      <dgm:prSet presAssocID="{015F089E-CE26-9642-9017-45085098406F}" presName="circle2" presStyleLbl="lnNode1" presStyleIdx="1" presStyleCnt="5"/>
      <dgm:spPr/>
    </dgm:pt>
    <dgm:pt modelId="{42A9B24C-D747-0A4C-87DD-EB4937280C9E}" type="pres">
      <dgm:prSet presAssocID="{015F089E-CE26-9642-9017-45085098406F}" presName="text2" presStyleLbl="revTx" presStyleIdx="1" presStyleCnt="5" custScaleX="121565">
        <dgm:presLayoutVars>
          <dgm:bulletEnabled val="1"/>
        </dgm:presLayoutVars>
      </dgm:prSet>
      <dgm:spPr/>
      <dgm:t>
        <a:bodyPr/>
        <a:lstStyle/>
        <a:p>
          <a:endParaRPr lang="es-ES"/>
        </a:p>
      </dgm:t>
    </dgm:pt>
    <dgm:pt modelId="{B1A10AB6-D81B-1A42-98A1-056280F8EFD4}" type="pres">
      <dgm:prSet presAssocID="{015F089E-CE26-9642-9017-45085098406F}" presName="line2" presStyleLbl="callout" presStyleIdx="2" presStyleCnt="10"/>
      <dgm:spPr/>
    </dgm:pt>
    <dgm:pt modelId="{6A6DA7E3-D2A9-4E41-B400-E5A6E43CCDFC}" type="pres">
      <dgm:prSet presAssocID="{015F089E-CE26-9642-9017-45085098406F}" presName="d2" presStyleLbl="callout" presStyleIdx="3" presStyleCnt="10"/>
      <dgm:spPr/>
    </dgm:pt>
    <dgm:pt modelId="{1590200F-C680-7D4C-A686-CB3687322ADC}" type="pres">
      <dgm:prSet presAssocID="{35B8F551-433D-E648-B01F-89BE751F8B7C}" presName="circle3" presStyleLbl="lnNode1" presStyleIdx="2" presStyleCnt="5"/>
      <dgm:spPr/>
    </dgm:pt>
    <dgm:pt modelId="{372AECAB-725A-B94C-A07A-EE07741EC8C3}" type="pres">
      <dgm:prSet presAssocID="{35B8F551-433D-E648-B01F-89BE751F8B7C}" presName="text3" presStyleLbl="revTx" presStyleIdx="2" presStyleCnt="5" custScaleX="121565">
        <dgm:presLayoutVars>
          <dgm:bulletEnabled val="1"/>
        </dgm:presLayoutVars>
      </dgm:prSet>
      <dgm:spPr/>
      <dgm:t>
        <a:bodyPr/>
        <a:lstStyle/>
        <a:p>
          <a:endParaRPr lang="es-ES"/>
        </a:p>
      </dgm:t>
    </dgm:pt>
    <dgm:pt modelId="{AD6B02B2-CCBB-EE4F-8A6E-25E5E031AE71}" type="pres">
      <dgm:prSet presAssocID="{35B8F551-433D-E648-B01F-89BE751F8B7C}" presName="line3" presStyleLbl="callout" presStyleIdx="4" presStyleCnt="10"/>
      <dgm:spPr/>
    </dgm:pt>
    <dgm:pt modelId="{19936275-5543-A443-A613-DC7E2ABC8A68}" type="pres">
      <dgm:prSet presAssocID="{35B8F551-433D-E648-B01F-89BE751F8B7C}" presName="d3" presStyleLbl="callout" presStyleIdx="5" presStyleCnt="10"/>
      <dgm:spPr/>
    </dgm:pt>
    <dgm:pt modelId="{8DBAF4F6-29F2-C242-9286-E10B3CE02938}" type="pres">
      <dgm:prSet presAssocID="{09DDED78-A72F-DF4E-956B-330164196816}" presName="circle4" presStyleLbl="lnNode1" presStyleIdx="3" presStyleCnt="5"/>
      <dgm:spPr/>
    </dgm:pt>
    <dgm:pt modelId="{52FDD262-FFB4-B045-80CD-35AFF7057712}" type="pres">
      <dgm:prSet presAssocID="{09DDED78-A72F-DF4E-956B-330164196816}" presName="text4" presStyleLbl="revTx" presStyleIdx="3" presStyleCnt="5" custScaleX="121565">
        <dgm:presLayoutVars>
          <dgm:bulletEnabled val="1"/>
        </dgm:presLayoutVars>
      </dgm:prSet>
      <dgm:spPr/>
      <dgm:t>
        <a:bodyPr/>
        <a:lstStyle/>
        <a:p>
          <a:endParaRPr lang="es-ES"/>
        </a:p>
      </dgm:t>
    </dgm:pt>
    <dgm:pt modelId="{EA38D42B-5FC6-2A4B-8B8D-A6B8B4311901}" type="pres">
      <dgm:prSet presAssocID="{09DDED78-A72F-DF4E-956B-330164196816}" presName="line4" presStyleLbl="callout" presStyleIdx="6" presStyleCnt="10"/>
      <dgm:spPr/>
    </dgm:pt>
    <dgm:pt modelId="{712F33A6-70F2-C147-99FA-2E9D88E05068}" type="pres">
      <dgm:prSet presAssocID="{09DDED78-A72F-DF4E-956B-330164196816}" presName="d4" presStyleLbl="callout" presStyleIdx="7" presStyleCnt="10"/>
      <dgm:spPr/>
    </dgm:pt>
    <dgm:pt modelId="{1C602BEA-967E-5345-B4E1-51605700B261}" type="pres">
      <dgm:prSet presAssocID="{694E82CA-9C19-4E4B-8FE7-B779B3CB8B51}" presName="circle5" presStyleLbl="lnNode1" presStyleIdx="4" presStyleCnt="5"/>
      <dgm:spPr/>
    </dgm:pt>
    <dgm:pt modelId="{9927D2F8-54BB-2B42-A931-1162D6657859}" type="pres">
      <dgm:prSet presAssocID="{694E82CA-9C19-4E4B-8FE7-B779B3CB8B51}" presName="text5" presStyleLbl="revTx" presStyleIdx="4" presStyleCnt="5" custScaleX="121630">
        <dgm:presLayoutVars>
          <dgm:bulletEnabled val="1"/>
        </dgm:presLayoutVars>
      </dgm:prSet>
      <dgm:spPr/>
      <dgm:t>
        <a:bodyPr/>
        <a:lstStyle/>
        <a:p>
          <a:endParaRPr lang="es-ES"/>
        </a:p>
      </dgm:t>
    </dgm:pt>
    <dgm:pt modelId="{CA0A0AA2-8CD5-CD47-88A3-4AA886407154}" type="pres">
      <dgm:prSet presAssocID="{694E82CA-9C19-4E4B-8FE7-B779B3CB8B51}" presName="line5" presStyleLbl="callout" presStyleIdx="8" presStyleCnt="10"/>
      <dgm:spPr/>
    </dgm:pt>
    <dgm:pt modelId="{E5091B37-E891-7E4D-BCCC-347644302D59}" type="pres">
      <dgm:prSet presAssocID="{694E82CA-9C19-4E4B-8FE7-B779B3CB8B51}" presName="d5" presStyleLbl="callout" presStyleIdx="9" presStyleCnt="10"/>
      <dgm:spPr/>
    </dgm:pt>
  </dgm:ptLst>
  <dgm:cxnLst>
    <dgm:cxn modelId="{474A9D9D-A18E-EF41-899C-E7EFEDD9EBBB}" srcId="{578876EB-E5A7-434B-B539-54EAEE74806E}" destId="{015F089E-CE26-9642-9017-45085098406F}" srcOrd="1" destOrd="0" parTransId="{5C7D5863-3F37-264A-9CE1-96C6AB2AEEE8}" sibTransId="{336B4B83-568B-B94A-86F1-4EC68FB54D8B}"/>
    <dgm:cxn modelId="{147E3772-13B1-0E41-9AA7-08D15A201072}" srcId="{578876EB-E5A7-434B-B539-54EAEE74806E}" destId="{09DDED78-A72F-DF4E-956B-330164196816}" srcOrd="3" destOrd="0" parTransId="{5956B412-E9C7-4543-94DE-8ECF9D922A88}" sibTransId="{26930A4E-AED2-384A-9E9B-EA915BEE1392}"/>
    <dgm:cxn modelId="{05BF48CD-9442-C241-ABDD-7FD3C062CE9F}" type="presOf" srcId="{35B8F551-433D-E648-B01F-89BE751F8B7C}" destId="{372AECAB-725A-B94C-A07A-EE07741EC8C3}" srcOrd="0" destOrd="0" presId="urn:microsoft.com/office/officeart/2005/8/layout/target1"/>
    <dgm:cxn modelId="{0F83CA62-290E-2842-9ACB-ECE8799E8453}" srcId="{578876EB-E5A7-434B-B539-54EAEE74806E}" destId="{694E82CA-9C19-4E4B-8FE7-B779B3CB8B51}" srcOrd="4" destOrd="0" parTransId="{40EF7E40-84E3-CF42-9BA1-D1C68261D3D0}" sibTransId="{C7192D02-366B-D743-8010-85E478292A49}"/>
    <dgm:cxn modelId="{C04DB0E5-265D-9144-B32A-E900B0A8CCE5}" type="presOf" srcId="{015F089E-CE26-9642-9017-45085098406F}" destId="{42A9B24C-D747-0A4C-87DD-EB4937280C9E}" srcOrd="0" destOrd="0" presId="urn:microsoft.com/office/officeart/2005/8/layout/target1"/>
    <dgm:cxn modelId="{19E13E0E-7564-FD4F-B05E-87D82771318F}" type="presOf" srcId="{5778B415-56FD-C14F-A385-147DF8F88B09}" destId="{424ECB44-E8C6-714F-BBA9-A5DA5FF0EB2F}" srcOrd="0" destOrd="0" presId="urn:microsoft.com/office/officeart/2005/8/layout/target1"/>
    <dgm:cxn modelId="{FA2ACCCF-E43C-A94D-B3F6-9346D7284C41}" type="presOf" srcId="{578876EB-E5A7-434B-B539-54EAEE74806E}" destId="{2E1C3F52-7432-3441-978B-51D617B81051}" srcOrd="0" destOrd="0" presId="urn:microsoft.com/office/officeart/2005/8/layout/target1"/>
    <dgm:cxn modelId="{E0397571-5796-284C-9BB4-E1E3E92A370D}" type="presOf" srcId="{09DDED78-A72F-DF4E-956B-330164196816}" destId="{52FDD262-FFB4-B045-80CD-35AFF7057712}" srcOrd="0" destOrd="0" presId="urn:microsoft.com/office/officeart/2005/8/layout/target1"/>
    <dgm:cxn modelId="{1C8749D5-19C0-7B45-A68E-55C4B75D3A98}" srcId="{578876EB-E5A7-434B-B539-54EAEE74806E}" destId="{35B8F551-433D-E648-B01F-89BE751F8B7C}" srcOrd="2" destOrd="0" parTransId="{C08A3BDA-724B-0145-A4FC-693467F9561A}" sibTransId="{64BF1A6B-BF00-0742-9415-5B53A8BB9FC4}"/>
    <dgm:cxn modelId="{A41A8D9C-8601-8142-B236-BB7649E5FD5A}" type="presOf" srcId="{694E82CA-9C19-4E4B-8FE7-B779B3CB8B51}" destId="{9927D2F8-54BB-2B42-A931-1162D6657859}" srcOrd="0" destOrd="0" presId="urn:microsoft.com/office/officeart/2005/8/layout/target1"/>
    <dgm:cxn modelId="{5BD1528D-F566-9A42-BCBC-35B470C12CA9}" srcId="{578876EB-E5A7-434B-B539-54EAEE74806E}" destId="{5778B415-56FD-C14F-A385-147DF8F88B09}" srcOrd="0" destOrd="0" parTransId="{F78F9686-DD0A-1045-BD8A-862EC6609B39}" sibTransId="{FDC5642F-4ECB-1948-A081-13CF8696EE9D}"/>
    <dgm:cxn modelId="{3B74274D-F43D-FB49-A120-BF3C14134B52}" type="presParOf" srcId="{2E1C3F52-7432-3441-978B-51D617B81051}" destId="{408A4543-B511-FA40-901D-B55D37405FC0}" srcOrd="0" destOrd="0" presId="urn:microsoft.com/office/officeart/2005/8/layout/target1"/>
    <dgm:cxn modelId="{5A339BE0-6A8C-CF4B-80A1-11EFFA7D583F}" type="presParOf" srcId="{2E1C3F52-7432-3441-978B-51D617B81051}" destId="{424ECB44-E8C6-714F-BBA9-A5DA5FF0EB2F}" srcOrd="1" destOrd="0" presId="urn:microsoft.com/office/officeart/2005/8/layout/target1"/>
    <dgm:cxn modelId="{8F118A2D-BBAA-0941-A1A5-07AA9EC5D87A}" type="presParOf" srcId="{2E1C3F52-7432-3441-978B-51D617B81051}" destId="{A7C7D452-7FF4-FF44-ACD6-C2E969DCCE7D}" srcOrd="2" destOrd="0" presId="urn:microsoft.com/office/officeart/2005/8/layout/target1"/>
    <dgm:cxn modelId="{268FB922-B49B-9844-B4ED-DBC6377CAA89}" type="presParOf" srcId="{2E1C3F52-7432-3441-978B-51D617B81051}" destId="{659CF585-6E42-2E45-B8BD-5AB3FF443C64}" srcOrd="3" destOrd="0" presId="urn:microsoft.com/office/officeart/2005/8/layout/target1"/>
    <dgm:cxn modelId="{BBF539C4-40B6-DD46-AEF9-6906032B2F0F}" type="presParOf" srcId="{2E1C3F52-7432-3441-978B-51D617B81051}" destId="{5C1761A7-6EF8-0C45-82C3-0D9B302F5A1F}" srcOrd="4" destOrd="0" presId="urn:microsoft.com/office/officeart/2005/8/layout/target1"/>
    <dgm:cxn modelId="{9A5691B7-DFE4-6047-9CD2-BF3448633739}" type="presParOf" srcId="{2E1C3F52-7432-3441-978B-51D617B81051}" destId="{42A9B24C-D747-0A4C-87DD-EB4937280C9E}" srcOrd="5" destOrd="0" presId="urn:microsoft.com/office/officeart/2005/8/layout/target1"/>
    <dgm:cxn modelId="{7C288977-6F96-BA4B-9C9B-FA026C9297F8}" type="presParOf" srcId="{2E1C3F52-7432-3441-978B-51D617B81051}" destId="{B1A10AB6-D81B-1A42-98A1-056280F8EFD4}" srcOrd="6" destOrd="0" presId="urn:microsoft.com/office/officeart/2005/8/layout/target1"/>
    <dgm:cxn modelId="{51D264E2-A576-614C-B5AC-888972CF9F16}" type="presParOf" srcId="{2E1C3F52-7432-3441-978B-51D617B81051}" destId="{6A6DA7E3-D2A9-4E41-B400-E5A6E43CCDFC}" srcOrd="7" destOrd="0" presId="urn:microsoft.com/office/officeart/2005/8/layout/target1"/>
    <dgm:cxn modelId="{EFE89D93-97CE-7749-8747-45E8955018AB}" type="presParOf" srcId="{2E1C3F52-7432-3441-978B-51D617B81051}" destId="{1590200F-C680-7D4C-A686-CB3687322ADC}" srcOrd="8" destOrd="0" presId="urn:microsoft.com/office/officeart/2005/8/layout/target1"/>
    <dgm:cxn modelId="{84292854-3423-2840-9337-431EC84924A4}" type="presParOf" srcId="{2E1C3F52-7432-3441-978B-51D617B81051}" destId="{372AECAB-725A-B94C-A07A-EE07741EC8C3}" srcOrd="9" destOrd="0" presId="urn:microsoft.com/office/officeart/2005/8/layout/target1"/>
    <dgm:cxn modelId="{22F04706-0A5F-884E-B58A-D11C95EC0DAC}" type="presParOf" srcId="{2E1C3F52-7432-3441-978B-51D617B81051}" destId="{AD6B02B2-CCBB-EE4F-8A6E-25E5E031AE71}" srcOrd="10" destOrd="0" presId="urn:microsoft.com/office/officeart/2005/8/layout/target1"/>
    <dgm:cxn modelId="{B928E4A0-4741-0149-9E23-A07978A2DF11}" type="presParOf" srcId="{2E1C3F52-7432-3441-978B-51D617B81051}" destId="{19936275-5543-A443-A613-DC7E2ABC8A68}" srcOrd="11" destOrd="0" presId="urn:microsoft.com/office/officeart/2005/8/layout/target1"/>
    <dgm:cxn modelId="{D2A502E8-B534-B144-BF3E-D4DFEA92489A}" type="presParOf" srcId="{2E1C3F52-7432-3441-978B-51D617B81051}" destId="{8DBAF4F6-29F2-C242-9286-E10B3CE02938}" srcOrd="12" destOrd="0" presId="urn:microsoft.com/office/officeart/2005/8/layout/target1"/>
    <dgm:cxn modelId="{545BECAF-74C2-134D-9B95-809DD40C3BA8}" type="presParOf" srcId="{2E1C3F52-7432-3441-978B-51D617B81051}" destId="{52FDD262-FFB4-B045-80CD-35AFF7057712}" srcOrd="13" destOrd="0" presId="urn:microsoft.com/office/officeart/2005/8/layout/target1"/>
    <dgm:cxn modelId="{6E6A2F17-44AC-C245-8C73-CEA70C37E2C8}" type="presParOf" srcId="{2E1C3F52-7432-3441-978B-51D617B81051}" destId="{EA38D42B-5FC6-2A4B-8B8D-A6B8B4311901}" srcOrd="14" destOrd="0" presId="urn:microsoft.com/office/officeart/2005/8/layout/target1"/>
    <dgm:cxn modelId="{305E3BF4-3D60-2A4B-8A7C-DD14BD722E86}" type="presParOf" srcId="{2E1C3F52-7432-3441-978B-51D617B81051}" destId="{712F33A6-70F2-C147-99FA-2E9D88E05068}" srcOrd="15" destOrd="0" presId="urn:microsoft.com/office/officeart/2005/8/layout/target1"/>
    <dgm:cxn modelId="{1DCC06CD-354A-0243-990E-CB12CE48511F}" type="presParOf" srcId="{2E1C3F52-7432-3441-978B-51D617B81051}" destId="{1C602BEA-967E-5345-B4E1-51605700B261}" srcOrd="16" destOrd="0" presId="urn:microsoft.com/office/officeart/2005/8/layout/target1"/>
    <dgm:cxn modelId="{D37F6DFF-00CA-9D40-BFEB-0D43248FD1C8}" type="presParOf" srcId="{2E1C3F52-7432-3441-978B-51D617B81051}" destId="{9927D2F8-54BB-2B42-A931-1162D6657859}" srcOrd="17" destOrd="0" presId="urn:microsoft.com/office/officeart/2005/8/layout/target1"/>
    <dgm:cxn modelId="{75D6B986-C7D8-5241-9A69-0D23E63E0E40}" type="presParOf" srcId="{2E1C3F52-7432-3441-978B-51D617B81051}" destId="{CA0A0AA2-8CD5-CD47-88A3-4AA886407154}" srcOrd="18" destOrd="0" presId="urn:microsoft.com/office/officeart/2005/8/layout/target1"/>
    <dgm:cxn modelId="{4A07521C-B23B-484B-8CEB-FE50B10144EA}" type="presParOf" srcId="{2E1C3F52-7432-3441-978B-51D617B81051}" destId="{E5091B37-E891-7E4D-BCCC-347644302D59}" srcOrd="19" destOrd="0" presId="urn:microsoft.com/office/officeart/2005/8/layout/target1"/>
  </dgm:cxnLst>
  <dgm:bg/>
  <dgm:whole>
    <a:ln w="28575" cmpd="sng"/>
  </dgm:whole>
  <dgm:extLst>
    <a:ext uri="http://schemas.microsoft.com/office/drawing/2008/diagram">
      <dsp:dataModelExt xmlns:dsp="http://schemas.microsoft.com/office/drawing/2008/diagram" relId="rId6"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C8CB851A-25BE-4049-959F-57653528BC8F}" type="doc">
      <dgm:prSet loTypeId="urn:microsoft.com/office/officeart/2009/layout/CircleArrowProcess" loCatId="" qsTypeId="urn:microsoft.com/office/officeart/2005/8/quickstyle/simple4" qsCatId="simple" csTypeId="urn:microsoft.com/office/officeart/2005/8/colors/accent1_2" csCatId="accent1" phldr="1"/>
      <dgm:spPr/>
      <dgm:t>
        <a:bodyPr/>
        <a:lstStyle/>
        <a:p>
          <a:endParaRPr lang="es-ES"/>
        </a:p>
      </dgm:t>
    </dgm:pt>
    <dgm:pt modelId="{11DA9369-ECA2-054A-AA1A-913B8B38BE3B}">
      <dgm:prSet phldrT="[Texto]"/>
      <dgm:spPr/>
      <dgm:t>
        <a:bodyPr/>
        <a:lstStyle/>
        <a:p>
          <a:r>
            <a:rPr lang="es-ES" dirty="0" smtClean="0"/>
            <a:t>hijo</a:t>
          </a:r>
          <a:endParaRPr lang="es-ES" dirty="0"/>
        </a:p>
      </dgm:t>
    </dgm:pt>
    <dgm:pt modelId="{48F8EB94-A4F9-5642-AB66-0D88241766D8}" type="parTrans" cxnId="{22815B22-F7F3-B648-84A5-388067310C63}">
      <dgm:prSet/>
      <dgm:spPr/>
      <dgm:t>
        <a:bodyPr/>
        <a:lstStyle/>
        <a:p>
          <a:endParaRPr lang="es-ES"/>
        </a:p>
      </dgm:t>
    </dgm:pt>
    <dgm:pt modelId="{338F5502-A0B5-ED49-828D-748509599B53}" type="sibTrans" cxnId="{22815B22-F7F3-B648-84A5-388067310C63}">
      <dgm:prSet/>
      <dgm:spPr/>
      <dgm:t>
        <a:bodyPr/>
        <a:lstStyle/>
        <a:p>
          <a:endParaRPr lang="es-ES"/>
        </a:p>
      </dgm:t>
    </dgm:pt>
    <dgm:pt modelId="{2CF7C512-62AA-6341-B337-A681DBDD756C}">
      <dgm:prSet phldrT="[Texto]"/>
      <dgm:spPr/>
      <dgm:t>
        <a:bodyPr/>
        <a:lstStyle/>
        <a:p>
          <a:r>
            <a:rPr lang="es-ES" dirty="0" smtClean="0"/>
            <a:t>madre</a:t>
          </a:r>
          <a:endParaRPr lang="es-ES" dirty="0"/>
        </a:p>
      </dgm:t>
    </dgm:pt>
    <dgm:pt modelId="{0E53C0AA-7994-7445-9027-E1E163DFB2B8}" type="parTrans" cxnId="{AA1D31D8-D4EF-044F-880C-564679A6A4FA}">
      <dgm:prSet/>
      <dgm:spPr/>
      <dgm:t>
        <a:bodyPr/>
        <a:lstStyle/>
        <a:p>
          <a:endParaRPr lang="es-ES"/>
        </a:p>
      </dgm:t>
    </dgm:pt>
    <dgm:pt modelId="{907CC8F3-191E-4F4E-BD10-25BFDF96C7CB}" type="sibTrans" cxnId="{AA1D31D8-D4EF-044F-880C-564679A6A4FA}">
      <dgm:prSet/>
      <dgm:spPr/>
      <dgm:t>
        <a:bodyPr/>
        <a:lstStyle/>
        <a:p>
          <a:endParaRPr lang="es-ES"/>
        </a:p>
      </dgm:t>
    </dgm:pt>
    <dgm:pt modelId="{12643F9F-E25D-204C-ADFC-7A1E555D2D12}">
      <dgm:prSet phldrT="[Texto]"/>
      <dgm:spPr/>
      <dgm:t>
        <a:bodyPr/>
        <a:lstStyle/>
        <a:p>
          <a:r>
            <a:rPr lang="es-ES" dirty="0" smtClean="0"/>
            <a:t>hermano</a:t>
          </a:r>
          <a:endParaRPr lang="es-ES" dirty="0"/>
        </a:p>
      </dgm:t>
    </dgm:pt>
    <dgm:pt modelId="{18863481-37C7-5A49-A93B-351A9602EFBA}" type="parTrans" cxnId="{929FFA07-A79D-DE45-8055-B09B3189C586}">
      <dgm:prSet/>
      <dgm:spPr/>
      <dgm:t>
        <a:bodyPr/>
        <a:lstStyle/>
        <a:p>
          <a:endParaRPr lang="es-ES"/>
        </a:p>
      </dgm:t>
    </dgm:pt>
    <dgm:pt modelId="{123C6635-CCD2-C344-BB43-14A48F2136F5}" type="sibTrans" cxnId="{929FFA07-A79D-DE45-8055-B09B3189C586}">
      <dgm:prSet/>
      <dgm:spPr/>
      <dgm:t>
        <a:bodyPr/>
        <a:lstStyle/>
        <a:p>
          <a:endParaRPr lang="es-ES"/>
        </a:p>
      </dgm:t>
    </dgm:pt>
    <dgm:pt modelId="{7963FFF8-D5EF-3548-8795-FCAED387F0C2}" type="pres">
      <dgm:prSet presAssocID="{C8CB851A-25BE-4049-959F-57653528BC8F}" presName="Name0" presStyleCnt="0">
        <dgm:presLayoutVars>
          <dgm:chMax val="7"/>
          <dgm:chPref val="7"/>
          <dgm:dir/>
          <dgm:animLvl val="lvl"/>
        </dgm:presLayoutVars>
      </dgm:prSet>
      <dgm:spPr/>
      <dgm:t>
        <a:bodyPr/>
        <a:lstStyle/>
        <a:p>
          <a:endParaRPr lang="es-ES"/>
        </a:p>
      </dgm:t>
    </dgm:pt>
    <dgm:pt modelId="{F9735C68-054F-9B41-AD86-DED21969C403}" type="pres">
      <dgm:prSet presAssocID="{11DA9369-ECA2-054A-AA1A-913B8B38BE3B}" presName="Accent1" presStyleCnt="0"/>
      <dgm:spPr/>
    </dgm:pt>
    <dgm:pt modelId="{F28B6DF2-72E6-B64D-BB5A-5ADE34FFB638}" type="pres">
      <dgm:prSet presAssocID="{11DA9369-ECA2-054A-AA1A-913B8B38BE3B}" presName="Accent" presStyleLbl="node1" presStyleIdx="0" presStyleCnt="3"/>
      <dgm:spPr>
        <a:solidFill>
          <a:srgbClr val="660066"/>
        </a:solidFill>
      </dgm:spPr>
      <dgm:t>
        <a:bodyPr/>
        <a:lstStyle/>
        <a:p>
          <a:endParaRPr lang="es-ES"/>
        </a:p>
      </dgm:t>
    </dgm:pt>
    <dgm:pt modelId="{17CC2C70-1179-3B48-A402-996758A81D7B}" type="pres">
      <dgm:prSet presAssocID="{11DA9369-ECA2-054A-AA1A-913B8B38BE3B}" presName="Parent1" presStyleLbl="revTx" presStyleIdx="0" presStyleCnt="3">
        <dgm:presLayoutVars>
          <dgm:chMax val="1"/>
          <dgm:chPref val="1"/>
          <dgm:bulletEnabled val="1"/>
        </dgm:presLayoutVars>
      </dgm:prSet>
      <dgm:spPr/>
      <dgm:t>
        <a:bodyPr/>
        <a:lstStyle/>
        <a:p>
          <a:endParaRPr lang="es-ES"/>
        </a:p>
      </dgm:t>
    </dgm:pt>
    <dgm:pt modelId="{EA6430B0-6490-9443-965F-BD5EE634C310}" type="pres">
      <dgm:prSet presAssocID="{2CF7C512-62AA-6341-B337-A681DBDD756C}" presName="Accent2" presStyleCnt="0"/>
      <dgm:spPr/>
    </dgm:pt>
    <dgm:pt modelId="{7B206C60-6952-DB47-969B-62031E2879D1}" type="pres">
      <dgm:prSet presAssocID="{2CF7C512-62AA-6341-B337-A681DBDD756C}" presName="Accent" presStyleLbl="node1" presStyleIdx="1" presStyleCnt="3"/>
      <dgm:spPr/>
    </dgm:pt>
    <dgm:pt modelId="{A4EF63C8-0D40-7844-9B1B-139838CEFEC9}" type="pres">
      <dgm:prSet presAssocID="{2CF7C512-62AA-6341-B337-A681DBDD756C}" presName="Parent2" presStyleLbl="revTx" presStyleIdx="1" presStyleCnt="3">
        <dgm:presLayoutVars>
          <dgm:chMax val="1"/>
          <dgm:chPref val="1"/>
          <dgm:bulletEnabled val="1"/>
        </dgm:presLayoutVars>
      </dgm:prSet>
      <dgm:spPr/>
      <dgm:t>
        <a:bodyPr/>
        <a:lstStyle/>
        <a:p>
          <a:endParaRPr lang="es-ES"/>
        </a:p>
      </dgm:t>
    </dgm:pt>
    <dgm:pt modelId="{C00E9FC2-AF2A-E741-A054-049CDBF66ABA}" type="pres">
      <dgm:prSet presAssocID="{12643F9F-E25D-204C-ADFC-7A1E555D2D12}" presName="Accent3" presStyleCnt="0"/>
      <dgm:spPr/>
    </dgm:pt>
    <dgm:pt modelId="{A2B06FEB-DDFB-6241-AD4F-16278AECA66A}" type="pres">
      <dgm:prSet presAssocID="{12643F9F-E25D-204C-ADFC-7A1E555D2D12}" presName="Accent" presStyleLbl="node1" presStyleIdx="2" presStyleCnt="3"/>
      <dgm:spPr>
        <a:solidFill>
          <a:srgbClr val="FF0000"/>
        </a:solidFill>
      </dgm:spPr>
      <dgm:t>
        <a:bodyPr/>
        <a:lstStyle/>
        <a:p>
          <a:endParaRPr lang="es-ES"/>
        </a:p>
      </dgm:t>
    </dgm:pt>
    <dgm:pt modelId="{E5B96A21-01A1-D94D-B436-EFE10A84E27A}" type="pres">
      <dgm:prSet presAssocID="{12643F9F-E25D-204C-ADFC-7A1E555D2D12}" presName="Parent3" presStyleLbl="revTx" presStyleIdx="2" presStyleCnt="3">
        <dgm:presLayoutVars>
          <dgm:chMax val="1"/>
          <dgm:chPref val="1"/>
          <dgm:bulletEnabled val="1"/>
        </dgm:presLayoutVars>
      </dgm:prSet>
      <dgm:spPr/>
      <dgm:t>
        <a:bodyPr/>
        <a:lstStyle/>
        <a:p>
          <a:endParaRPr lang="es-ES"/>
        </a:p>
      </dgm:t>
    </dgm:pt>
  </dgm:ptLst>
  <dgm:cxnLst>
    <dgm:cxn modelId="{CA4CEBC1-750A-474E-9BD4-2D1C72CD7DBD}" type="presOf" srcId="{12643F9F-E25D-204C-ADFC-7A1E555D2D12}" destId="{E5B96A21-01A1-D94D-B436-EFE10A84E27A}" srcOrd="0" destOrd="0" presId="urn:microsoft.com/office/officeart/2009/layout/CircleArrowProcess"/>
    <dgm:cxn modelId="{F74B06E8-4335-AE4A-9438-F79FB4295C82}" type="presOf" srcId="{11DA9369-ECA2-054A-AA1A-913B8B38BE3B}" destId="{17CC2C70-1179-3B48-A402-996758A81D7B}" srcOrd="0" destOrd="0" presId="urn:microsoft.com/office/officeart/2009/layout/CircleArrowProcess"/>
    <dgm:cxn modelId="{929FFA07-A79D-DE45-8055-B09B3189C586}" srcId="{C8CB851A-25BE-4049-959F-57653528BC8F}" destId="{12643F9F-E25D-204C-ADFC-7A1E555D2D12}" srcOrd="2" destOrd="0" parTransId="{18863481-37C7-5A49-A93B-351A9602EFBA}" sibTransId="{123C6635-CCD2-C344-BB43-14A48F2136F5}"/>
    <dgm:cxn modelId="{22815B22-F7F3-B648-84A5-388067310C63}" srcId="{C8CB851A-25BE-4049-959F-57653528BC8F}" destId="{11DA9369-ECA2-054A-AA1A-913B8B38BE3B}" srcOrd="0" destOrd="0" parTransId="{48F8EB94-A4F9-5642-AB66-0D88241766D8}" sibTransId="{338F5502-A0B5-ED49-828D-748509599B53}"/>
    <dgm:cxn modelId="{872AF4FC-B66D-C843-8AB1-63BF7B0B126D}" type="presOf" srcId="{2CF7C512-62AA-6341-B337-A681DBDD756C}" destId="{A4EF63C8-0D40-7844-9B1B-139838CEFEC9}" srcOrd="0" destOrd="0" presId="urn:microsoft.com/office/officeart/2009/layout/CircleArrowProcess"/>
    <dgm:cxn modelId="{AA1D31D8-D4EF-044F-880C-564679A6A4FA}" srcId="{C8CB851A-25BE-4049-959F-57653528BC8F}" destId="{2CF7C512-62AA-6341-B337-A681DBDD756C}" srcOrd="1" destOrd="0" parTransId="{0E53C0AA-7994-7445-9027-E1E163DFB2B8}" sibTransId="{907CC8F3-191E-4F4E-BD10-25BFDF96C7CB}"/>
    <dgm:cxn modelId="{A0B67507-F274-6A48-843B-CC1B49643094}" type="presOf" srcId="{C8CB851A-25BE-4049-959F-57653528BC8F}" destId="{7963FFF8-D5EF-3548-8795-FCAED387F0C2}" srcOrd="0" destOrd="0" presId="urn:microsoft.com/office/officeart/2009/layout/CircleArrowProcess"/>
    <dgm:cxn modelId="{254FA1C3-A400-CF46-BA11-CB5971859562}" type="presParOf" srcId="{7963FFF8-D5EF-3548-8795-FCAED387F0C2}" destId="{F9735C68-054F-9B41-AD86-DED21969C403}" srcOrd="0" destOrd="0" presId="urn:microsoft.com/office/officeart/2009/layout/CircleArrowProcess"/>
    <dgm:cxn modelId="{3A68FCEE-8CD6-2940-8B5D-7A84BB9C57D3}" type="presParOf" srcId="{F9735C68-054F-9B41-AD86-DED21969C403}" destId="{F28B6DF2-72E6-B64D-BB5A-5ADE34FFB638}" srcOrd="0" destOrd="0" presId="urn:microsoft.com/office/officeart/2009/layout/CircleArrowProcess"/>
    <dgm:cxn modelId="{739CFF19-8194-3040-9ADE-D95BA3D33BF8}" type="presParOf" srcId="{7963FFF8-D5EF-3548-8795-FCAED387F0C2}" destId="{17CC2C70-1179-3B48-A402-996758A81D7B}" srcOrd="1" destOrd="0" presId="urn:microsoft.com/office/officeart/2009/layout/CircleArrowProcess"/>
    <dgm:cxn modelId="{E4E50CD5-C019-254D-99DA-0B8B917152B9}" type="presParOf" srcId="{7963FFF8-D5EF-3548-8795-FCAED387F0C2}" destId="{EA6430B0-6490-9443-965F-BD5EE634C310}" srcOrd="2" destOrd="0" presId="urn:microsoft.com/office/officeart/2009/layout/CircleArrowProcess"/>
    <dgm:cxn modelId="{FA39930B-51EE-9449-977C-D1B03B288222}" type="presParOf" srcId="{EA6430B0-6490-9443-965F-BD5EE634C310}" destId="{7B206C60-6952-DB47-969B-62031E2879D1}" srcOrd="0" destOrd="0" presId="urn:microsoft.com/office/officeart/2009/layout/CircleArrowProcess"/>
    <dgm:cxn modelId="{660E6E36-BF5F-7C4B-A993-4FE02800E442}" type="presParOf" srcId="{7963FFF8-D5EF-3548-8795-FCAED387F0C2}" destId="{A4EF63C8-0D40-7844-9B1B-139838CEFEC9}" srcOrd="3" destOrd="0" presId="urn:microsoft.com/office/officeart/2009/layout/CircleArrowProcess"/>
    <dgm:cxn modelId="{6AD36634-F8FD-DB4F-91C6-88BC55029B19}" type="presParOf" srcId="{7963FFF8-D5EF-3548-8795-FCAED387F0C2}" destId="{C00E9FC2-AF2A-E741-A054-049CDBF66ABA}" srcOrd="4" destOrd="0" presId="urn:microsoft.com/office/officeart/2009/layout/CircleArrowProcess"/>
    <dgm:cxn modelId="{CF423B9C-0C18-F044-BCF5-9C548D1A35F9}" type="presParOf" srcId="{C00E9FC2-AF2A-E741-A054-049CDBF66ABA}" destId="{A2B06FEB-DDFB-6241-AD4F-16278AECA66A}" srcOrd="0" destOrd="0" presId="urn:microsoft.com/office/officeart/2009/layout/CircleArrowProcess"/>
    <dgm:cxn modelId="{8CF48E8F-1336-DF47-A1F1-BBAF543CBC64}" type="presParOf" srcId="{7963FFF8-D5EF-3548-8795-FCAED387F0C2}" destId="{E5B96A21-01A1-D94D-B436-EFE10A84E27A}" srcOrd="5" destOrd="0" presId="urn:microsoft.com/office/officeart/2009/layout/CircleArrow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B66E57D8-77F4-9940-A390-B1F02A25C030}" type="doc">
      <dgm:prSet loTypeId="urn:microsoft.com/office/officeart/2005/8/layout/process5" loCatId="" qsTypeId="urn:microsoft.com/office/officeart/2005/8/quickstyle/3D3" qsCatId="3D" csTypeId="urn:microsoft.com/office/officeart/2005/8/colors/colorful1" csCatId="colorful" phldr="1"/>
      <dgm:spPr/>
      <dgm:t>
        <a:bodyPr/>
        <a:lstStyle/>
        <a:p>
          <a:endParaRPr lang="es-ES"/>
        </a:p>
      </dgm:t>
    </dgm:pt>
    <dgm:pt modelId="{AD7EC843-D188-2840-B53F-E93FBF2DA1C7}">
      <dgm:prSet phldrT="[Texto]"/>
      <dgm:spPr>
        <a:solidFill>
          <a:srgbClr val="800000"/>
        </a:solidFill>
      </dgm:spPr>
      <dgm:t>
        <a:bodyPr/>
        <a:lstStyle/>
        <a:p>
          <a:r>
            <a:rPr lang="es-ES" dirty="0" smtClean="0"/>
            <a:t>MAMÁ</a:t>
          </a:r>
          <a:endParaRPr lang="es-ES" dirty="0"/>
        </a:p>
      </dgm:t>
    </dgm:pt>
    <dgm:pt modelId="{4417F071-06C7-3B4A-8A61-ECFC5A8D4813}" type="parTrans" cxnId="{231AF8CE-481F-DA45-8ADB-689578CFE4BF}">
      <dgm:prSet/>
      <dgm:spPr/>
      <dgm:t>
        <a:bodyPr/>
        <a:lstStyle/>
        <a:p>
          <a:endParaRPr lang="es-ES"/>
        </a:p>
      </dgm:t>
    </dgm:pt>
    <dgm:pt modelId="{3D4BB1AA-AAF7-2E41-86D7-127C73A77B39}" type="sibTrans" cxnId="{231AF8CE-481F-DA45-8ADB-689578CFE4BF}">
      <dgm:prSet/>
      <dgm:spPr>
        <a:solidFill>
          <a:srgbClr val="800000"/>
        </a:solidFill>
      </dgm:spPr>
      <dgm:t>
        <a:bodyPr/>
        <a:lstStyle/>
        <a:p>
          <a:endParaRPr lang="es-ES"/>
        </a:p>
      </dgm:t>
    </dgm:pt>
    <dgm:pt modelId="{C99EE1DD-17E7-D24F-8A57-C5976EC13B9E}">
      <dgm:prSet phldrT="[Texto]"/>
      <dgm:spPr>
        <a:solidFill>
          <a:srgbClr val="800000"/>
        </a:solidFill>
      </dgm:spPr>
      <dgm:t>
        <a:bodyPr/>
        <a:lstStyle/>
        <a:p>
          <a:r>
            <a:rPr lang="es-ES" dirty="0" smtClean="0"/>
            <a:t>PAPÁ</a:t>
          </a:r>
          <a:endParaRPr lang="es-ES" dirty="0"/>
        </a:p>
      </dgm:t>
    </dgm:pt>
    <dgm:pt modelId="{72B3C5C3-7AC7-434D-BC74-D0535A92B1D1}" type="parTrans" cxnId="{7AC66EE7-7CE0-024C-8434-3361997EE170}">
      <dgm:prSet/>
      <dgm:spPr/>
      <dgm:t>
        <a:bodyPr/>
        <a:lstStyle/>
        <a:p>
          <a:endParaRPr lang="es-ES"/>
        </a:p>
      </dgm:t>
    </dgm:pt>
    <dgm:pt modelId="{72A825E2-2A7E-AE45-AB68-CCA0EA0B8C61}" type="sibTrans" cxnId="{7AC66EE7-7CE0-024C-8434-3361997EE170}">
      <dgm:prSet/>
      <dgm:spPr>
        <a:solidFill>
          <a:srgbClr val="800000"/>
        </a:solidFill>
      </dgm:spPr>
      <dgm:t>
        <a:bodyPr/>
        <a:lstStyle/>
        <a:p>
          <a:endParaRPr lang="es-ES"/>
        </a:p>
      </dgm:t>
    </dgm:pt>
    <dgm:pt modelId="{748C833B-6DC9-634C-A143-FFD8225282BC}">
      <dgm:prSet phldrT="[Texto]"/>
      <dgm:spPr>
        <a:solidFill>
          <a:srgbClr val="800000"/>
        </a:solidFill>
      </dgm:spPr>
      <dgm:t>
        <a:bodyPr/>
        <a:lstStyle/>
        <a:p>
          <a:r>
            <a:rPr lang="es-ES" dirty="0" smtClean="0"/>
            <a:t>HERMANOS</a:t>
          </a:r>
          <a:endParaRPr lang="es-ES" dirty="0"/>
        </a:p>
      </dgm:t>
    </dgm:pt>
    <dgm:pt modelId="{DFAFC588-5A0B-D341-9528-467F085100A0}" type="parTrans" cxnId="{E2524249-B362-B041-94C3-D80ADEA373A0}">
      <dgm:prSet/>
      <dgm:spPr/>
      <dgm:t>
        <a:bodyPr/>
        <a:lstStyle/>
        <a:p>
          <a:endParaRPr lang="es-ES"/>
        </a:p>
      </dgm:t>
    </dgm:pt>
    <dgm:pt modelId="{F095F095-9847-3A42-B489-E5732B480184}" type="sibTrans" cxnId="{E2524249-B362-B041-94C3-D80ADEA373A0}">
      <dgm:prSet/>
      <dgm:spPr>
        <a:solidFill>
          <a:srgbClr val="800000"/>
        </a:solidFill>
      </dgm:spPr>
      <dgm:t>
        <a:bodyPr/>
        <a:lstStyle/>
        <a:p>
          <a:endParaRPr lang="es-ES"/>
        </a:p>
      </dgm:t>
    </dgm:pt>
    <dgm:pt modelId="{E4D8A295-7523-5143-A776-F52207D6F1DF}">
      <dgm:prSet phldrT="[Texto]"/>
      <dgm:spPr>
        <a:solidFill>
          <a:srgbClr val="0000FF"/>
        </a:solidFill>
      </dgm:spPr>
      <dgm:t>
        <a:bodyPr/>
        <a:lstStyle/>
        <a:p>
          <a:r>
            <a:rPr lang="es-ES" dirty="0" smtClean="0"/>
            <a:t>CULTURA</a:t>
          </a:r>
          <a:endParaRPr lang="es-ES" dirty="0"/>
        </a:p>
      </dgm:t>
    </dgm:pt>
    <dgm:pt modelId="{B9758455-D61C-904D-ACD8-C494543C4FB1}" type="parTrans" cxnId="{526A1238-8BFB-CA45-A9A0-116E98A7748C}">
      <dgm:prSet/>
      <dgm:spPr/>
      <dgm:t>
        <a:bodyPr/>
        <a:lstStyle/>
        <a:p>
          <a:endParaRPr lang="es-ES"/>
        </a:p>
      </dgm:t>
    </dgm:pt>
    <dgm:pt modelId="{658BF6D4-5D1F-7649-9D15-8F48AC24F878}" type="sibTrans" cxnId="{526A1238-8BFB-CA45-A9A0-116E98A7748C}">
      <dgm:prSet/>
      <dgm:spPr>
        <a:solidFill>
          <a:srgbClr val="0000FF"/>
        </a:solidFill>
      </dgm:spPr>
      <dgm:t>
        <a:bodyPr/>
        <a:lstStyle/>
        <a:p>
          <a:endParaRPr lang="es-ES"/>
        </a:p>
      </dgm:t>
    </dgm:pt>
    <dgm:pt modelId="{50C16053-C01A-A646-850F-002BCF1D4A64}">
      <dgm:prSet phldrT="[Texto]"/>
      <dgm:spPr>
        <a:solidFill>
          <a:srgbClr val="0000FF"/>
        </a:solidFill>
      </dgm:spPr>
      <dgm:t>
        <a:bodyPr/>
        <a:lstStyle/>
        <a:p>
          <a:r>
            <a:rPr lang="es-ES" dirty="0" smtClean="0"/>
            <a:t>EDUCACIÓN</a:t>
          </a:r>
          <a:endParaRPr lang="es-ES" dirty="0"/>
        </a:p>
      </dgm:t>
    </dgm:pt>
    <dgm:pt modelId="{03E52E50-D7FE-254F-9825-564258FA0D6E}" type="parTrans" cxnId="{D34239C5-D54D-3D41-8FAB-65FEDF1D019E}">
      <dgm:prSet/>
      <dgm:spPr/>
      <dgm:t>
        <a:bodyPr/>
        <a:lstStyle/>
        <a:p>
          <a:endParaRPr lang="es-ES"/>
        </a:p>
      </dgm:t>
    </dgm:pt>
    <dgm:pt modelId="{637EEB19-DFDC-ED45-A4DC-EB1DEF751DB7}" type="sibTrans" cxnId="{D34239C5-D54D-3D41-8FAB-65FEDF1D019E}">
      <dgm:prSet/>
      <dgm:spPr>
        <a:solidFill>
          <a:srgbClr val="0000FF"/>
        </a:solidFill>
      </dgm:spPr>
      <dgm:t>
        <a:bodyPr/>
        <a:lstStyle/>
        <a:p>
          <a:endParaRPr lang="es-ES"/>
        </a:p>
      </dgm:t>
    </dgm:pt>
    <dgm:pt modelId="{84161196-6DD7-CE4D-9E0E-739F73A0CA7B}">
      <dgm:prSet phldrT="[Texto]"/>
      <dgm:spPr>
        <a:solidFill>
          <a:srgbClr val="0000FF"/>
        </a:solidFill>
      </dgm:spPr>
      <dgm:t>
        <a:bodyPr/>
        <a:lstStyle/>
        <a:p>
          <a:r>
            <a:rPr lang="es-ES" dirty="0" smtClean="0"/>
            <a:t>EXPERIENCIAS</a:t>
          </a:r>
          <a:endParaRPr lang="es-ES" dirty="0"/>
        </a:p>
      </dgm:t>
    </dgm:pt>
    <dgm:pt modelId="{501951BD-5030-B148-89D0-7129EB3E69C6}" type="parTrans" cxnId="{6159E8F3-C53B-E448-B668-D9B3705ADC9A}">
      <dgm:prSet/>
      <dgm:spPr/>
      <dgm:t>
        <a:bodyPr/>
        <a:lstStyle/>
        <a:p>
          <a:endParaRPr lang="es-ES"/>
        </a:p>
      </dgm:t>
    </dgm:pt>
    <dgm:pt modelId="{AFB05B70-C1DF-2049-9EFE-2B93771467B9}" type="sibTrans" cxnId="{6159E8F3-C53B-E448-B668-D9B3705ADC9A}">
      <dgm:prSet/>
      <dgm:spPr>
        <a:solidFill>
          <a:srgbClr val="0000FF"/>
        </a:solidFill>
      </dgm:spPr>
      <dgm:t>
        <a:bodyPr/>
        <a:lstStyle/>
        <a:p>
          <a:endParaRPr lang="es-ES"/>
        </a:p>
      </dgm:t>
    </dgm:pt>
    <dgm:pt modelId="{6D845E0A-16F3-8245-8F8F-2EEC3407B3DB}">
      <dgm:prSet phldrT="[Texto]"/>
      <dgm:spPr>
        <a:solidFill>
          <a:srgbClr val="008000"/>
        </a:solidFill>
      </dgm:spPr>
      <dgm:t>
        <a:bodyPr/>
        <a:lstStyle/>
        <a:p>
          <a:r>
            <a:rPr lang="es-ES" dirty="0" smtClean="0"/>
            <a:t>REACCIONES</a:t>
          </a:r>
          <a:endParaRPr lang="es-ES" dirty="0"/>
        </a:p>
      </dgm:t>
    </dgm:pt>
    <dgm:pt modelId="{EE503FB2-4784-C045-936E-908C912D68AE}" type="parTrans" cxnId="{C3C442DC-7891-0344-B6C6-47B2956D533D}">
      <dgm:prSet/>
      <dgm:spPr/>
      <dgm:t>
        <a:bodyPr/>
        <a:lstStyle/>
        <a:p>
          <a:endParaRPr lang="es-ES"/>
        </a:p>
      </dgm:t>
    </dgm:pt>
    <dgm:pt modelId="{C566C88B-6CE7-B646-B182-8EB48771DA37}" type="sibTrans" cxnId="{C3C442DC-7891-0344-B6C6-47B2956D533D}">
      <dgm:prSet/>
      <dgm:spPr>
        <a:solidFill>
          <a:srgbClr val="008000"/>
        </a:solidFill>
      </dgm:spPr>
      <dgm:t>
        <a:bodyPr/>
        <a:lstStyle/>
        <a:p>
          <a:endParaRPr lang="es-ES"/>
        </a:p>
      </dgm:t>
    </dgm:pt>
    <dgm:pt modelId="{C59D655B-3C28-5E42-AE07-FEB92C28F783}">
      <dgm:prSet phldrT="[Texto]"/>
      <dgm:spPr>
        <a:solidFill>
          <a:srgbClr val="008000"/>
        </a:solidFill>
      </dgm:spPr>
      <dgm:t>
        <a:bodyPr/>
        <a:lstStyle/>
        <a:p>
          <a:r>
            <a:rPr lang="es-ES" dirty="0" smtClean="0"/>
            <a:t>DIOS</a:t>
          </a:r>
          <a:endParaRPr lang="es-ES" dirty="0"/>
        </a:p>
      </dgm:t>
    </dgm:pt>
    <dgm:pt modelId="{E404AB22-70A8-0F4A-BE08-33DD45A3E2BF}" type="parTrans" cxnId="{78C56FDE-8646-5144-A624-91485A8ACD76}">
      <dgm:prSet/>
      <dgm:spPr/>
      <dgm:t>
        <a:bodyPr/>
        <a:lstStyle/>
        <a:p>
          <a:endParaRPr lang="es-ES"/>
        </a:p>
      </dgm:t>
    </dgm:pt>
    <dgm:pt modelId="{5F7A78B2-F160-1746-88B9-3EFAA8B24F68}" type="sibTrans" cxnId="{78C56FDE-8646-5144-A624-91485A8ACD76}">
      <dgm:prSet/>
      <dgm:spPr>
        <a:solidFill>
          <a:srgbClr val="008000"/>
        </a:solidFill>
      </dgm:spPr>
      <dgm:t>
        <a:bodyPr/>
        <a:lstStyle/>
        <a:p>
          <a:endParaRPr lang="es-ES"/>
        </a:p>
      </dgm:t>
    </dgm:pt>
    <dgm:pt modelId="{556E98F5-E7F6-6A4E-B664-E3AF834CA9FF}">
      <dgm:prSet phldrT="[Texto]"/>
      <dgm:spPr>
        <a:solidFill>
          <a:srgbClr val="008000"/>
        </a:solidFill>
      </dgm:spPr>
      <dgm:t>
        <a:bodyPr/>
        <a:lstStyle/>
        <a:p>
          <a:r>
            <a:rPr lang="es-ES" dirty="0" smtClean="0"/>
            <a:t>AMIGOS</a:t>
          </a:r>
          <a:endParaRPr lang="es-ES" dirty="0"/>
        </a:p>
      </dgm:t>
    </dgm:pt>
    <dgm:pt modelId="{1FB07784-192D-AD41-AE72-94EE3FECBE27}" type="parTrans" cxnId="{7CAE5576-E73A-B34B-9202-97B20543BE6B}">
      <dgm:prSet/>
      <dgm:spPr/>
      <dgm:t>
        <a:bodyPr/>
        <a:lstStyle/>
        <a:p>
          <a:endParaRPr lang="es-ES"/>
        </a:p>
      </dgm:t>
    </dgm:pt>
    <dgm:pt modelId="{953F3568-C161-C647-A31E-ED8A0BC3D36D}" type="sibTrans" cxnId="{7CAE5576-E73A-B34B-9202-97B20543BE6B}">
      <dgm:prSet/>
      <dgm:spPr/>
      <dgm:t>
        <a:bodyPr/>
        <a:lstStyle/>
        <a:p>
          <a:endParaRPr lang="es-ES"/>
        </a:p>
      </dgm:t>
    </dgm:pt>
    <dgm:pt modelId="{20A2CEE2-5929-7E4E-896C-976B453B8D67}" type="pres">
      <dgm:prSet presAssocID="{B66E57D8-77F4-9940-A390-B1F02A25C030}" presName="diagram" presStyleCnt="0">
        <dgm:presLayoutVars>
          <dgm:dir/>
          <dgm:resizeHandles val="exact"/>
        </dgm:presLayoutVars>
      </dgm:prSet>
      <dgm:spPr/>
      <dgm:t>
        <a:bodyPr/>
        <a:lstStyle/>
        <a:p>
          <a:endParaRPr lang="es-ES"/>
        </a:p>
      </dgm:t>
    </dgm:pt>
    <dgm:pt modelId="{62662BEF-DD09-2142-A37F-D8E3C147C428}" type="pres">
      <dgm:prSet presAssocID="{AD7EC843-D188-2840-B53F-E93FBF2DA1C7}" presName="node" presStyleLbl="node1" presStyleIdx="0" presStyleCnt="9">
        <dgm:presLayoutVars>
          <dgm:bulletEnabled val="1"/>
        </dgm:presLayoutVars>
      </dgm:prSet>
      <dgm:spPr/>
      <dgm:t>
        <a:bodyPr/>
        <a:lstStyle/>
        <a:p>
          <a:endParaRPr lang="es-ES"/>
        </a:p>
      </dgm:t>
    </dgm:pt>
    <dgm:pt modelId="{793EB3F3-2193-2645-BA67-2F375054A2BE}" type="pres">
      <dgm:prSet presAssocID="{3D4BB1AA-AAF7-2E41-86D7-127C73A77B39}" presName="sibTrans" presStyleLbl="sibTrans2D1" presStyleIdx="0" presStyleCnt="8"/>
      <dgm:spPr/>
      <dgm:t>
        <a:bodyPr/>
        <a:lstStyle/>
        <a:p>
          <a:endParaRPr lang="es-ES"/>
        </a:p>
      </dgm:t>
    </dgm:pt>
    <dgm:pt modelId="{7507E6EA-5DA5-6341-BD00-99641DB50653}" type="pres">
      <dgm:prSet presAssocID="{3D4BB1AA-AAF7-2E41-86D7-127C73A77B39}" presName="connectorText" presStyleLbl="sibTrans2D1" presStyleIdx="0" presStyleCnt="8"/>
      <dgm:spPr/>
      <dgm:t>
        <a:bodyPr/>
        <a:lstStyle/>
        <a:p>
          <a:endParaRPr lang="es-ES"/>
        </a:p>
      </dgm:t>
    </dgm:pt>
    <dgm:pt modelId="{0398AC66-6B22-8C48-B659-26B9E7ADE0A1}" type="pres">
      <dgm:prSet presAssocID="{C99EE1DD-17E7-D24F-8A57-C5976EC13B9E}" presName="node" presStyleLbl="node1" presStyleIdx="1" presStyleCnt="9">
        <dgm:presLayoutVars>
          <dgm:bulletEnabled val="1"/>
        </dgm:presLayoutVars>
      </dgm:prSet>
      <dgm:spPr/>
      <dgm:t>
        <a:bodyPr/>
        <a:lstStyle/>
        <a:p>
          <a:endParaRPr lang="es-ES"/>
        </a:p>
      </dgm:t>
    </dgm:pt>
    <dgm:pt modelId="{CEB0F010-9804-F042-9125-62F336BFE510}" type="pres">
      <dgm:prSet presAssocID="{72A825E2-2A7E-AE45-AB68-CCA0EA0B8C61}" presName="sibTrans" presStyleLbl="sibTrans2D1" presStyleIdx="1" presStyleCnt="8"/>
      <dgm:spPr/>
      <dgm:t>
        <a:bodyPr/>
        <a:lstStyle/>
        <a:p>
          <a:endParaRPr lang="es-ES"/>
        </a:p>
      </dgm:t>
    </dgm:pt>
    <dgm:pt modelId="{0B89D493-773E-1048-ADB5-DA5739C19232}" type="pres">
      <dgm:prSet presAssocID="{72A825E2-2A7E-AE45-AB68-CCA0EA0B8C61}" presName="connectorText" presStyleLbl="sibTrans2D1" presStyleIdx="1" presStyleCnt="8"/>
      <dgm:spPr/>
      <dgm:t>
        <a:bodyPr/>
        <a:lstStyle/>
        <a:p>
          <a:endParaRPr lang="es-ES"/>
        </a:p>
      </dgm:t>
    </dgm:pt>
    <dgm:pt modelId="{DF2EDE38-E6C4-1843-A0C7-9922F0BCC20D}" type="pres">
      <dgm:prSet presAssocID="{748C833B-6DC9-634C-A143-FFD8225282BC}" presName="node" presStyleLbl="node1" presStyleIdx="2" presStyleCnt="9">
        <dgm:presLayoutVars>
          <dgm:bulletEnabled val="1"/>
        </dgm:presLayoutVars>
      </dgm:prSet>
      <dgm:spPr/>
      <dgm:t>
        <a:bodyPr/>
        <a:lstStyle/>
        <a:p>
          <a:endParaRPr lang="es-ES"/>
        </a:p>
      </dgm:t>
    </dgm:pt>
    <dgm:pt modelId="{65DE24C8-5E18-8243-BFFC-2178A0C89A77}" type="pres">
      <dgm:prSet presAssocID="{F095F095-9847-3A42-B489-E5732B480184}" presName="sibTrans" presStyleLbl="sibTrans2D1" presStyleIdx="2" presStyleCnt="8"/>
      <dgm:spPr/>
      <dgm:t>
        <a:bodyPr/>
        <a:lstStyle/>
        <a:p>
          <a:endParaRPr lang="es-ES"/>
        </a:p>
      </dgm:t>
    </dgm:pt>
    <dgm:pt modelId="{63484C01-91DC-5848-B018-2111815CB61B}" type="pres">
      <dgm:prSet presAssocID="{F095F095-9847-3A42-B489-E5732B480184}" presName="connectorText" presStyleLbl="sibTrans2D1" presStyleIdx="2" presStyleCnt="8"/>
      <dgm:spPr/>
      <dgm:t>
        <a:bodyPr/>
        <a:lstStyle/>
        <a:p>
          <a:endParaRPr lang="es-ES"/>
        </a:p>
      </dgm:t>
    </dgm:pt>
    <dgm:pt modelId="{C8F6A86B-C650-8F41-98BF-E6A3E112056E}" type="pres">
      <dgm:prSet presAssocID="{E4D8A295-7523-5143-A776-F52207D6F1DF}" presName="node" presStyleLbl="node1" presStyleIdx="3" presStyleCnt="9">
        <dgm:presLayoutVars>
          <dgm:bulletEnabled val="1"/>
        </dgm:presLayoutVars>
      </dgm:prSet>
      <dgm:spPr/>
      <dgm:t>
        <a:bodyPr/>
        <a:lstStyle/>
        <a:p>
          <a:endParaRPr lang="es-ES"/>
        </a:p>
      </dgm:t>
    </dgm:pt>
    <dgm:pt modelId="{28AD3C7C-B84D-0147-A998-D0C26CDB3816}" type="pres">
      <dgm:prSet presAssocID="{658BF6D4-5D1F-7649-9D15-8F48AC24F878}" presName="sibTrans" presStyleLbl="sibTrans2D1" presStyleIdx="3" presStyleCnt="8"/>
      <dgm:spPr/>
      <dgm:t>
        <a:bodyPr/>
        <a:lstStyle/>
        <a:p>
          <a:endParaRPr lang="es-ES"/>
        </a:p>
      </dgm:t>
    </dgm:pt>
    <dgm:pt modelId="{2C0437E1-5DFA-544B-AC94-6132F2DA0996}" type="pres">
      <dgm:prSet presAssocID="{658BF6D4-5D1F-7649-9D15-8F48AC24F878}" presName="connectorText" presStyleLbl="sibTrans2D1" presStyleIdx="3" presStyleCnt="8"/>
      <dgm:spPr/>
      <dgm:t>
        <a:bodyPr/>
        <a:lstStyle/>
        <a:p>
          <a:endParaRPr lang="es-ES"/>
        </a:p>
      </dgm:t>
    </dgm:pt>
    <dgm:pt modelId="{D7F85351-3CA7-0E49-84BD-452F9FC3CF45}" type="pres">
      <dgm:prSet presAssocID="{50C16053-C01A-A646-850F-002BCF1D4A64}" presName="node" presStyleLbl="node1" presStyleIdx="4" presStyleCnt="9">
        <dgm:presLayoutVars>
          <dgm:bulletEnabled val="1"/>
        </dgm:presLayoutVars>
      </dgm:prSet>
      <dgm:spPr/>
      <dgm:t>
        <a:bodyPr/>
        <a:lstStyle/>
        <a:p>
          <a:endParaRPr lang="es-ES"/>
        </a:p>
      </dgm:t>
    </dgm:pt>
    <dgm:pt modelId="{23C8A03B-4A99-D345-AC8F-32314DE0A576}" type="pres">
      <dgm:prSet presAssocID="{637EEB19-DFDC-ED45-A4DC-EB1DEF751DB7}" presName="sibTrans" presStyleLbl="sibTrans2D1" presStyleIdx="4" presStyleCnt="8"/>
      <dgm:spPr/>
      <dgm:t>
        <a:bodyPr/>
        <a:lstStyle/>
        <a:p>
          <a:endParaRPr lang="es-ES"/>
        </a:p>
      </dgm:t>
    </dgm:pt>
    <dgm:pt modelId="{461CC04A-C27B-454C-AC8C-3B5BFBBED6AB}" type="pres">
      <dgm:prSet presAssocID="{637EEB19-DFDC-ED45-A4DC-EB1DEF751DB7}" presName="connectorText" presStyleLbl="sibTrans2D1" presStyleIdx="4" presStyleCnt="8"/>
      <dgm:spPr/>
      <dgm:t>
        <a:bodyPr/>
        <a:lstStyle/>
        <a:p>
          <a:endParaRPr lang="es-ES"/>
        </a:p>
      </dgm:t>
    </dgm:pt>
    <dgm:pt modelId="{CE913492-EDF4-094C-B163-88961DBB2DF6}" type="pres">
      <dgm:prSet presAssocID="{84161196-6DD7-CE4D-9E0E-739F73A0CA7B}" presName="node" presStyleLbl="node1" presStyleIdx="5" presStyleCnt="9">
        <dgm:presLayoutVars>
          <dgm:bulletEnabled val="1"/>
        </dgm:presLayoutVars>
      </dgm:prSet>
      <dgm:spPr/>
      <dgm:t>
        <a:bodyPr/>
        <a:lstStyle/>
        <a:p>
          <a:endParaRPr lang="es-ES"/>
        </a:p>
      </dgm:t>
    </dgm:pt>
    <dgm:pt modelId="{5633E92C-A7C3-C043-BB65-722279C49894}" type="pres">
      <dgm:prSet presAssocID="{AFB05B70-C1DF-2049-9EFE-2B93771467B9}" presName="sibTrans" presStyleLbl="sibTrans2D1" presStyleIdx="5" presStyleCnt="8"/>
      <dgm:spPr/>
      <dgm:t>
        <a:bodyPr/>
        <a:lstStyle/>
        <a:p>
          <a:endParaRPr lang="es-ES"/>
        </a:p>
      </dgm:t>
    </dgm:pt>
    <dgm:pt modelId="{3868359D-C087-E747-A77D-3429312A037B}" type="pres">
      <dgm:prSet presAssocID="{AFB05B70-C1DF-2049-9EFE-2B93771467B9}" presName="connectorText" presStyleLbl="sibTrans2D1" presStyleIdx="5" presStyleCnt="8"/>
      <dgm:spPr/>
      <dgm:t>
        <a:bodyPr/>
        <a:lstStyle/>
        <a:p>
          <a:endParaRPr lang="es-ES"/>
        </a:p>
      </dgm:t>
    </dgm:pt>
    <dgm:pt modelId="{7C74B3D3-3BC3-D848-8488-06740A78646A}" type="pres">
      <dgm:prSet presAssocID="{6D845E0A-16F3-8245-8F8F-2EEC3407B3DB}" presName="node" presStyleLbl="node1" presStyleIdx="6" presStyleCnt="9" custScaleY="82645">
        <dgm:presLayoutVars>
          <dgm:bulletEnabled val="1"/>
        </dgm:presLayoutVars>
      </dgm:prSet>
      <dgm:spPr/>
      <dgm:t>
        <a:bodyPr/>
        <a:lstStyle/>
        <a:p>
          <a:endParaRPr lang="es-ES"/>
        </a:p>
      </dgm:t>
    </dgm:pt>
    <dgm:pt modelId="{B0E7D7D5-AA31-EA4B-9B7D-2BAD94F65ED2}" type="pres">
      <dgm:prSet presAssocID="{C566C88B-6CE7-B646-B182-8EB48771DA37}" presName="sibTrans" presStyleLbl="sibTrans2D1" presStyleIdx="6" presStyleCnt="8"/>
      <dgm:spPr/>
      <dgm:t>
        <a:bodyPr/>
        <a:lstStyle/>
        <a:p>
          <a:endParaRPr lang="es-ES"/>
        </a:p>
      </dgm:t>
    </dgm:pt>
    <dgm:pt modelId="{45E91175-6047-A047-9FBF-4612FD0B3879}" type="pres">
      <dgm:prSet presAssocID="{C566C88B-6CE7-B646-B182-8EB48771DA37}" presName="connectorText" presStyleLbl="sibTrans2D1" presStyleIdx="6" presStyleCnt="8"/>
      <dgm:spPr/>
      <dgm:t>
        <a:bodyPr/>
        <a:lstStyle/>
        <a:p>
          <a:endParaRPr lang="es-ES"/>
        </a:p>
      </dgm:t>
    </dgm:pt>
    <dgm:pt modelId="{4FEA24F7-458F-5945-BB80-40665B14589A}" type="pres">
      <dgm:prSet presAssocID="{C59D655B-3C28-5E42-AE07-FEB92C28F783}" presName="node" presStyleLbl="node1" presStyleIdx="7" presStyleCnt="9">
        <dgm:presLayoutVars>
          <dgm:bulletEnabled val="1"/>
        </dgm:presLayoutVars>
      </dgm:prSet>
      <dgm:spPr/>
      <dgm:t>
        <a:bodyPr/>
        <a:lstStyle/>
        <a:p>
          <a:endParaRPr lang="es-ES"/>
        </a:p>
      </dgm:t>
    </dgm:pt>
    <dgm:pt modelId="{24AAC960-FF89-5B44-B890-AC962A8F110E}" type="pres">
      <dgm:prSet presAssocID="{5F7A78B2-F160-1746-88B9-3EFAA8B24F68}" presName="sibTrans" presStyleLbl="sibTrans2D1" presStyleIdx="7" presStyleCnt="8"/>
      <dgm:spPr/>
      <dgm:t>
        <a:bodyPr/>
        <a:lstStyle/>
        <a:p>
          <a:endParaRPr lang="es-ES"/>
        </a:p>
      </dgm:t>
    </dgm:pt>
    <dgm:pt modelId="{82210BA7-4CA3-4247-8901-3AAFDB5664F4}" type="pres">
      <dgm:prSet presAssocID="{5F7A78B2-F160-1746-88B9-3EFAA8B24F68}" presName="connectorText" presStyleLbl="sibTrans2D1" presStyleIdx="7" presStyleCnt="8"/>
      <dgm:spPr/>
      <dgm:t>
        <a:bodyPr/>
        <a:lstStyle/>
        <a:p>
          <a:endParaRPr lang="es-ES"/>
        </a:p>
      </dgm:t>
    </dgm:pt>
    <dgm:pt modelId="{7F9D0AFC-B26D-7741-90DD-FAA5A985A956}" type="pres">
      <dgm:prSet presAssocID="{556E98F5-E7F6-6A4E-B664-E3AF834CA9FF}" presName="node" presStyleLbl="node1" presStyleIdx="8" presStyleCnt="9">
        <dgm:presLayoutVars>
          <dgm:bulletEnabled val="1"/>
        </dgm:presLayoutVars>
      </dgm:prSet>
      <dgm:spPr/>
      <dgm:t>
        <a:bodyPr/>
        <a:lstStyle/>
        <a:p>
          <a:endParaRPr lang="es-ES"/>
        </a:p>
      </dgm:t>
    </dgm:pt>
  </dgm:ptLst>
  <dgm:cxnLst>
    <dgm:cxn modelId="{A9771673-2C2F-0442-9D13-06A7713141C8}" type="presOf" srcId="{6D845E0A-16F3-8245-8F8F-2EEC3407B3DB}" destId="{7C74B3D3-3BC3-D848-8488-06740A78646A}" srcOrd="0" destOrd="0" presId="urn:microsoft.com/office/officeart/2005/8/layout/process5"/>
    <dgm:cxn modelId="{E2524249-B362-B041-94C3-D80ADEA373A0}" srcId="{B66E57D8-77F4-9940-A390-B1F02A25C030}" destId="{748C833B-6DC9-634C-A143-FFD8225282BC}" srcOrd="2" destOrd="0" parTransId="{DFAFC588-5A0B-D341-9528-467F085100A0}" sibTransId="{F095F095-9847-3A42-B489-E5732B480184}"/>
    <dgm:cxn modelId="{B1A05293-FD78-BC4F-82D8-9917E7CEC8CD}" type="presOf" srcId="{F095F095-9847-3A42-B489-E5732B480184}" destId="{65DE24C8-5E18-8243-BFFC-2178A0C89A77}" srcOrd="0" destOrd="0" presId="urn:microsoft.com/office/officeart/2005/8/layout/process5"/>
    <dgm:cxn modelId="{B21B2360-04D1-B24C-9DB3-23E1B4E8A40F}" type="presOf" srcId="{C59D655B-3C28-5E42-AE07-FEB92C28F783}" destId="{4FEA24F7-458F-5945-BB80-40665B14589A}" srcOrd="0" destOrd="0" presId="urn:microsoft.com/office/officeart/2005/8/layout/process5"/>
    <dgm:cxn modelId="{E81A6D68-D358-DB4A-9AFC-996BD6F3B636}" type="presOf" srcId="{72A825E2-2A7E-AE45-AB68-CCA0EA0B8C61}" destId="{CEB0F010-9804-F042-9125-62F336BFE510}" srcOrd="0" destOrd="0" presId="urn:microsoft.com/office/officeart/2005/8/layout/process5"/>
    <dgm:cxn modelId="{191C363A-A8FB-EC43-B3BC-C4D380F97F02}" type="presOf" srcId="{658BF6D4-5D1F-7649-9D15-8F48AC24F878}" destId="{28AD3C7C-B84D-0147-A998-D0C26CDB3816}" srcOrd="0" destOrd="0" presId="urn:microsoft.com/office/officeart/2005/8/layout/process5"/>
    <dgm:cxn modelId="{526A1238-8BFB-CA45-A9A0-116E98A7748C}" srcId="{B66E57D8-77F4-9940-A390-B1F02A25C030}" destId="{E4D8A295-7523-5143-A776-F52207D6F1DF}" srcOrd="3" destOrd="0" parTransId="{B9758455-D61C-904D-ACD8-C494543C4FB1}" sibTransId="{658BF6D4-5D1F-7649-9D15-8F48AC24F878}"/>
    <dgm:cxn modelId="{5CC3E240-47EB-DC45-8CA4-354124F3FEE7}" type="presOf" srcId="{748C833B-6DC9-634C-A143-FFD8225282BC}" destId="{DF2EDE38-E6C4-1843-A0C7-9922F0BCC20D}" srcOrd="0" destOrd="0" presId="urn:microsoft.com/office/officeart/2005/8/layout/process5"/>
    <dgm:cxn modelId="{83BC1C5D-416A-074E-B71A-A5D378CB37BB}" type="presOf" srcId="{637EEB19-DFDC-ED45-A4DC-EB1DEF751DB7}" destId="{23C8A03B-4A99-D345-AC8F-32314DE0A576}" srcOrd="0" destOrd="0" presId="urn:microsoft.com/office/officeart/2005/8/layout/process5"/>
    <dgm:cxn modelId="{D4D9D9F7-E12E-1547-8803-63EBBD3AEF84}" type="presOf" srcId="{658BF6D4-5D1F-7649-9D15-8F48AC24F878}" destId="{2C0437E1-5DFA-544B-AC94-6132F2DA0996}" srcOrd="1" destOrd="0" presId="urn:microsoft.com/office/officeart/2005/8/layout/process5"/>
    <dgm:cxn modelId="{C6DDD5A2-88DE-5845-A160-F9548AE3AD52}" type="presOf" srcId="{556E98F5-E7F6-6A4E-B664-E3AF834CA9FF}" destId="{7F9D0AFC-B26D-7741-90DD-FAA5A985A956}" srcOrd="0" destOrd="0" presId="urn:microsoft.com/office/officeart/2005/8/layout/process5"/>
    <dgm:cxn modelId="{D34239C5-D54D-3D41-8FAB-65FEDF1D019E}" srcId="{B66E57D8-77F4-9940-A390-B1F02A25C030}" destId="{50C16053-C01A-A646-850F-002BCF1D4A64}" srcOrd="4" destOrd="0" parTransId="{03E52E50-D7FE-254F-9825-564258FA0D6E}" sibTransId="{637EEB19-DFDC-ED45-A4DC-EB1DEF751DB7}"/>
    <dgm:cxn modelId="{64CABA72-28B6-5F4B-9DFB-6D69C68719CF}" type="presOf" srcId="{72A825E2-2A7E-AE45-AB68-CCA0EA0B8C61}" destId="{0B89D493-773E-1048-ADB5-DA5739C19232}" srcOrd="1" destOrd="0" presId="urn:microsoft.com/office/officeart/2005/8/layout/process5"/>
    <dgm:cxn modelId="{AE372074-C202-5443-A438-960F190BC311}" type="presOf" srcId="{50C16053-C01A-A646-850F-002BCF1D4A64}" destId="{D7F85351-3CA7-0E49-84BD-452F9FC3CF45}" srcOrd="0" destOrd="0" presId="urn:microsoft.com/office/officeart/2005/8/layout/process5"/>
    <dgm:cxn modelId="{C97C837D-F4EB-2E42-AEAC-5433618348E0}" type="presOf" srcId="{5F7A78B2-F160-1746-88B9-3EFAA8B24F68}" destId="{24AAC960-FF89-5B44-B890-AC962A8F110E}" srcOrd="0" destOrd="0" presId="urn:microsoft.com/office/officeart/2005/8/layout/process5"/>
    <dgm:cxn modelId="{6F77CEDC-C492-A641-A07A-37A603DC00DA}" type="presOf" srcId="{3D4BB1AA-AAF7-2E41-86D7-127C73A77B39}" destId="{793EB3F3-2193-2645-BA67-2F375054A2BE}" srcOrd="0" destOrd="0" presId="urn:microsoft.com/office/officeart/2005/8/layout/process5"/>
    <dgm:cxn modelId="{3F38C021-992F-EC47-A043-FEABD12B8BBC}" type="presOf" srcId="{F095F095-9847-3A42-B489-E5732B480184}" destId="{63484C01-91DC-5848-B018-2111815CB61B}" srcOrd="1" destOrd="0" presId="urn:microsoft.com/office/officeart/2005/8/layout/process5"/>
    <dgm:cxn modelId="{54D64435-EE9E-F040-9623-4CBD2A8CC90D}" type="presOf" srcId="{AFB05B70-C1DF-2049-9EFE-2B93771467B9}" destId="{5633E92C-A7C3-C043-BB65-722279C49894}" srcOrd="0" destOrd="0" presId="urn:microsoft.com/office/officeart/2005/8/layout/process5"/>
    <dgm:cxn modelId="{CD8956E8-627D-6C43-B0B5-F766EB3435FE}" type="presOf" srcId="{AD7EC843-D188-2840-B53F-E93FBF2DA1C7}" destId="{62662BEF-DD09-2142-A37F-D8E3C147C428}" srcOrd="0" destOrd="0" presId="urn:microsoft.com/office/officeart/2005/8/layout/process5"/>
    <dgm:cxn modelId="{CCFFE37B-62EE-2C46-B404-625BB3DD7874}" type="presOf" srcId="{AFB05B70-C1DF-2049-9EFE-2B93771467B9}" destId="{3868359D-C087-E747-A77D-3429312A037B}" srcOrd="1" destOrd="0" presId="urn:microsoft.com/office/officeart/2005/8/layout/process5"/>
    <dgm:cxn modelId="{C3C442DC-7891-0344-B6C6-47B2956D533D}" srcId="{B66E57D8-77F4-9940-A390-B1F02A25C030}" destId="{6D845E0A-16F3-8245-8F8F-2EEC3407B3DB}" srcOrd="6" destOrd="0" parTransId="{EE503FB2-4784-C045-936E-908C912D68AE}" sibTransId="{C566C88B-6CE7-B646-B182-8EB48771DA37}"/>
    <dgm:cxn modelId="{75A22963-E4E5-FF4F-9DBF-BF5298440B44}" type="presOf" srcId="{84161196-6DD7-CE4D-9E0E-739F73A0CA7B}" destId="{CE913492-EDF4-094C-B163-88961DBB2DF6}" srcOrd="0" destOrd="0" presId="urn:microsoft.com/office/officeart/2005/8/layout/process5"/>
    <dgm:cxn modelId="{3EE4CD11-49E4-CC48-BAAB-7FE01481AF8B}" type="presOf" srcId="{C566C88B-6CE7-B646-B182-8EB48771DA37}" destId="{B0E7D7D5-AA31-EA4B-9B7D-2BAD94F65ED2}" srcOrd="0" destOrd="0" presId="urn:microsoft.com/office/officeart/2005/8/layout/process5"/>
    <dgm:cxn modelId="{EA2293DA-5430-5E46-8ED1-9BB847C8C1C5}" type="presOf" srcId="{E4D8A295-7523-5143-A776-F52207D6F1DF}" destId="{C8F6A86B-C650-8F41-98BF-E6A3E112056E}" srcOrd="0" destOrd="0" presId="urn:microsoft.com/office/officeart/2005/8/layout/process5"/>
    <dgm:cxn modelId="{78C56FDE-8646-5144-A624-91485A8ACD76}" srcId="{B66E57D8-77F4-9940-A390-B1F02A25C030}" destId="{C59D655B-3C28-5E42-AE07-FEB92C28F783}" srcOrd="7" destOrd="0" parTransId="{E404AB22-70A8-0F4A-BE08-33DD45A3E2BF}" sibTransId="{5F7A78B2-F160-1746-88B9-3EFAA8B24F68}"/>
    <dgm:cxn modelId="{A8F8556B-67EE-784E-B213-F9F5633A251A}" type="presOf" srcId="{C566C88B-6CE7-B646-B182-8EB48771DA37}" destId="{45E91175-6047-A047-9FBF-4612FD0B3879}" srcOrd="1" destOrd="0" presId="urn:microsoft.com/office/officeart/2005/8/layout/process5"/>
    <dgm:cxn modelId="{4CB7D587-64D7-EF47-98EA-CA868E6E8347}" type="presOf" srcId="{B66E57D8-77F4-9940-A390-B1F02A25C030}" destId="{20A2CEE2-5929-7E4E-896C-976B453B8D67}" srcOrd="0" destOrd="0" presId="urn:microsoft.com/office/officeart/2005/8/layout/process5"/>
    <dgm:cxn modelId="{E066098D-C318-EE42-83C6-405901DA62F3}" type="presOf" srcId="{637EEB19-DFDC-ED45-A4DC-EB1DEF751DB7}" destId="{461CC04A-C27B-454C-AC8C-3B5BFBBED6AB}" srcOrd="1" destOrd="0" presId="urn:microsoft.com/office/officeart/2005/8/layout/process5"/>
    <dgm:cxn modelId="{231AF8CE-481F-DA45-8ADB-689578CFE4BF}" srcId="{B66E57D8-77F4-9940-A390-B1F02A25C030}" destId="{AD7EC843-D188-2840-B53F-E93FBF2DA1C7}" srcOrd="0" destOrd="0" parTransId="{4417F071-06C7-3B4A-8A61-ECFC5A8D4813}" sibTransId="{3D4BB1AA-AAF7-2E41-86D7-127C73A77B39}"/>
    <dgm:cxn modelId="{7CAE5576-E73A-B34B-9202-97B20543BE6B}" srcId="{B66E57D8-77F4-9940-A390-B1F02A25C030}" destId="{556E98F5-E7F6-6A4E-B664-E3AF834CA9FF}" srcOrd="8" destOrd="0" parTransId="{1FB07784-192D-AD41-AE72-94EE3FECBE27}" sibTransId="{953F3568-C161-C647-A31E-ED8A0BC3D36D}"/>
    <dgm:cxn modelId="{4038BB88-1C55-3E4D-872D-436BAE89A7F1}" type="presOf" srcId="{3D4BB1AA-AAF7-2E41-86D7-127C73A77B39}" destId="{7507E6EA-5DA5-6341-BD00-99641DB50653}" srcOrd="1" destOrd="0" presId="urn:microsoft.com/office/officeart/2005/8/layout/process5"/>
    <dgm:cxn modelId="{940C9A99-9702-A548-9DD1-7679085E7A2D}" type="presOf" srcId="{C99EE1DD-17E7-D24F-8A57-C5976EC13B9E}" destId="{0398AC66-6B22-8C48-B659-26B9E7ADE0A1}" srcOrd="0" destOrd="0" presId="urn:microsoft.com/office/officeart/2005/8/layout/process5"/>
    <dgm:cxn modelId="{E23E644C-D4A3-0344-8C51-85C8E6FBF984}" type="presOf" srcId="{5F7A78B2-F160-1746-88B9-3EFAA8B24F68}" destId="{82210BA7-4CA3-4247-8901-3AAFDB5664F4}" srcOrd="1" destOrd="0" presId="urn:microsoft.com/office/officeart/2005/8/layout/process5"/>
    <dgm:cxn modelId="{7AC66EE7-7CE0-024C-8434-3361997EE170}" srcId="{B66E57D8-77F4-9940-A390-B1F02A25C030}" destId="{C99EE1DD-17E7-D24F-8A57-C5976EC13B9E}" srcOrd="1" destOrd="0" parTransId="{72B3C5C3-7AC7-434D-BC74-D0535A92B1D1}" sibTransId="{72A825E2-2A7E-AE45-AB68-CCA0EA0B8C61}"/>
    <dgm:cxn modelId="{6159E8F3-C53B-E448-B668-D9B3705ADC9A}" srcId="{B66E57D8-77F4-9940-A390-B1F02A25C030}" destId="{84161196-6DD7-CE4D-9E0E-739F73A0CA7B}" srcOrd="5" destOrd="0" parTransId="{501951BD-5030-B148-89D0-7129EB3E69C6}" sibTransId="{AFB05B70-C1DF-2049-9EFE-2B93771467B9}"/>
    <dgm:cxn modelId="{4192CF87-3E67-3341-AE8F-9DA3FFACE082}" type="presParOf" srcId="{20A2CEE2-5929-7E4E-896C-976B453B8D67}" destId="{62662BEF-DD09-2142-A37F-D8E3C147C428}" srcOrd="0" destOrd="0" presId="urn:microsoft.com/office/officeart/2005/8/layout/process5"/>
    <dgm:cxn modelId="{4DDA44CC-8A35-1443-8533-ED57ECC2C66E}" type="presParOf" srcId="{20A2CEE2-5929-7E4E-896C-976B453B8D67}" destId="{793EB3F3-2193-2645-BA67-2F375054A2BE}" srcOrd="1" destOrd="0" presId="urn:microsoft.com/office/officeart/2005/8/layout/process5"/>
    <dgm:cxn modelId="{766E7CA4-26A0-1E4C-98F2-1804BE29B368}" type="presParOf" srcId="{793EB3F3-2193-2645-BA67-2F375054A2BE}" destId="{7507E6EA-5DA5-6341-BD00-99641DB50653}" srcOrd="0" destOrd="0" presId="urn:microsoft.com/office/officeart/2005/8/layout/process5"/>
    <dgm:cxn modelId="{6AD39100-3054-CA4B-B3C0-B860CCB7D76F}" type="presParOf" srcId="{20A2CEE2-5929-7E4E-896C-976B453B8D67}" destId="{0398AC66-6B22-8C48-B659-26B9E7ADE0A1}" srcOrd="2" destOrd="0" presId="urn:microsoft.com/office/officeart/2005/8/layout/process5"/>
    <dgm:cxn modelId="{CD9E29F8-6FA8-8941-A51F-98CD16BE6A4D}" type="presParOf" srcId="{20A2CEE2-5929-7E4E-896C-976B453B8D67}" destId="{CEB0F010-9804-F042-9125-62F336BFE510}" srcOrd="3" destOrd="0" presId="urn:microsoft.com/office/officeart/2005/8/layout/process5"/>
    <dgm:cxn modelId="{0023E2BF-CA15-1B46-882F-052C3082BBEF}" type="presParOf" srcId="{CEB0F010-9804-F042-9125-62F336BFE510}" destId="{0B89D493-773E-1048-ADB5-DA5739C19232}" srcOrd="0" destOrd="0" presId="urn:microsoft.com/office/officeart/2005/8/layout/process5"/>
    <dgm:cxn modelId="{598E174E-A73E-C14D-9A4D-26690AF04F71}" type="presParOf" srcId="{20A2CEE2-5929-7E4E-896C-976B453B8D67}" destId="{DF2EDE38-E6C4-1843-A0C7-9922F0BCC20D}" srcOrd="4" destOrd="0" presId="urn:microsoft.com/office/officeart/2005/8/layout/process5"/>
    <dgm:cxn modelId="{5E2FF31F-9237-4C4A-A213-E21C5C38580D}" type="presParOf" srcId="{20A2CEE2-5929-7E4E-896C-976B453B8D67}" destId="{65DE24C8-5E18-8243-BFFC-2178A0C89A77}" srcOrd="5" destOrd="0" presId="urn:microsoft.com/office/officeart/2005/8/layout/process5"/>
    <dgm:cxn modelId="{B99F4A83-4CA1-6949-B849-92A17DAE604F}" type="presParOf" srcId="{65DE24C8-5E18-8243-BFFC-2178A0C89A77}" destId="{63484C01-91DC-5848-B018-2111815CB61B}" srcOrd="0" destOrd="0" presId="urn:microsoft.com/office/officeart/2005/8/layout/process5"/>
    <dgm:cxn modelId="{584E48C6-286F-1E46-B5A3-D44CD7946F55}" type="presParOf" srcId="{20A2CEE2-5929-7E4E-896C-976B453B8D67}" destId="{C8F6A86B-C650-8F41-98BF-E6A3E112056E}" srcOrd="6" destOrd="0" presId="urn:microsoft.com/office/officeart/2005/8/layout/process5"/>
    <dgm:cxn modelId="{FF2CBFF2-0FCA-A940-AB51-8EF8F1C3B01E}" type="presParOf" srcId="{20A2CEE2-5929-7E4E-896C-976B453B8D67}" destId="{28AD3C7C-B84D-0147-A998-D0C26CDB3816}" srcOrd="7" destOrd="0" presId="urn:microsoft.com/office/officeart/2005/8/layout/process5"/>
    <dgm:cxn modelId="{495C1F61-DC0D-544E-9440-80CF1893AF55}" type="presParOf" srcId="{28AD3C7C-B84D-0147-A998-D0C26CDB3816}" destId="{2C0437E1-5DFA-544B-AC94-6132F2DA0996}" srcOrd="0" destOrd="0" presId="urn:microsoft.com/office/officeart/2005/8/layout/process5"/>
    <dgm:cxn modelId="{DB475971-951A-0048-8429-E76350A58966}" type="presParOf" srcId="{20A2CEE2-5929-7E4E-896C-976B453B8D67}" destId="{D7F85351-3CA7-0E49-84BD-452F9FC3CF45}" srcOrd="8" destOrd="0" presId="urn:microsoft.com/office/officeart/2005/8/layout/process5"/>
    <dgm:cxn modelId="{999893A8-1C8A-FA4B-9F27-F75C29297420}" type="presParOf" srcId="{20A2CEE2-5929-7E4E-896C-976B453B8D67}" destId="{23C8A03B-4A99-D345-AC8F-32314DE0A576}" srcOrd="9" destOrd="0" presId="urn:microsoft.com/office/officeart/2005/8/layout/process5"/>
    <dgm:cxn modelId="{11C163D5-6E4C-B149-B804-2F34250B0C99}" type="presParOf" srcId="{23C8A03B-4A99-D345-AC8F-32314DE0A576}" destId="{461CC04A-C27B-454C-AC8C-3B5BFBBED6AB}" srcOrd="0" destOrd="0" presId="urn:microsoft.com/office/officeart/2005/8/layout/process5"/>
    <dgm:cxn modelId="{DFF9E575-1A56-6D4F-8BE9-68FDAEA91480}" type="presParOf" srcId="{20A2CEE2-5929-7E4E-896C-976B453B8D67}" destId="{CE913492-EDF4-094C-B163-88961DBB2DF6}" srcOrd="10" destOrd="0" presId="urn:microsoft.com/office/officeart/2005/8/layout/process5"/>
    <dgm:cxn modelId="{D223F18A-3490-504D-AE32-1CDF5B599113}" type="presParOf" srcId="{20A2CEE2-5929-7E4E-896C-976B453B8D67}" destId="{5633E92C-A7C3-C043-BB65-722279C49894}" srcOrd="11" destOrd="0" presId="urn:microsoft.com/office/officeart/2005/8/layout/process5"/>
    <dgm:cxn modelId="{AA521E34-01BE-8440-BE19-C87CA0C3F2DF}" type="presParOf" srcId="{5633E92C-A7C3-C043-BB65-722279C49894}" destId="{3868359D-C087-E747-A77D-3429312A037B}" srcOrd="0" destOrd="0" presId="urn:microsoft.com/office/officeart/2005/8/layout/process5"/>
    <dgm:cxn modelId="{EB4291B7-D3AA-3243-9298-FC87FA9C632A}" type="presParOf" srcId="{20A2CEE2-5929-7E4E-896C-976B453B8D67}" destId="{7C74B3D3-3BC3-D848-8488-06740A78646A}" srcOrd="12" destOrd="0" presId="urn:microsoft.com/office/officeart/2005/8/layout/process5"/>
    <dgm:cxn modelId="{EF533A98-D0ED-D44A-B5AA-E74BA1CC90EA}" type="presParOf" srcId="{20A2CEE2-5929-7E4E-896C-976B453B8D67}" destId="{B0E7D7D5-AA31-EA4B-9B7D-2BAD94F65ED2}" srcOrd="13" destOrd="0" presId="urn:microsoft.com/office/officeart/2005/8/layout/process5"/>
    <dgm:cxn modelId="{E9575487-5C24-4149-AE1F-B5A464C8AAC8}" type="presParOf" srcId="{B0E7D7D5-AA31-EA4B-9B7D-2BAD94F65ED2}" destId="{45E91175-6047-A047-9FBF-4612FD0B3879}" srcOrd="0" destOrd="0" presId="urn:microsoft.com/office/officeart/2005/8/layout/process5"/>
    <dgm:cxn modelId="{951C1EE2-2348-7843-900C-36F33C6DF458}" type="presParOf" srcId="{20A2CEE2-5929-7E4E-896C-976B453B8D67}" destId="{4FEA24F7-458F-5945-BB80-40665B14589A}" srcOrd="14" destOrd="0" presId="urn:microsoft.com/office/officeart/2005/8/layout/process5"/>
    <dgm:cxn modelId="{1E24924F-DFF0-E04F-AB74-24ACC95E1C5E}" type="presParOf" srcId="{20A2CEE2-5929-7E4E-896C-976B453B8D67}" destId="{24AAC960-FF89-5B44-B890-AC962A8F110E}" srcOrd="15" destOrd="0" presId="urn:microsoft.com/office/officeart/2005/8/layout/process5"/>
    <dgm:cxn modelId="{CFAB800C-27D3-2840-A890-75809729CA2A}" type="presParOf" srcId="{24AAC960-FF89-5B44-B890-AC962A8F110E}" destId="{82210BA7-4CA3-4247-8901-3AAFDB5664F4}" srcOrd="0" destOrd="0" presId="urn:microsoft.com/office/officeart/2005/8/layout/process5"/>
    <dgm:cxn modelId="{CA238501-055F-544F-93A7-64527E8F4D1A}" type="presParOf" srcId="{20A2CEE2-5929-7E4E-896C-976B453B8D67}" destId="{7F9D0AFC-B26D-7741-90DD-FAA5A985A956}" srcOrd="16" destOrd="0" presId="urn:microsoft.com/office/officeart/2005/8/layout/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4FCD1EF-FF36-234D-B740-6B7C202B72E0}" type="doc">
      <dgm:prSet loTypeId="urn:microsoft.com/office/officeart/2009/layout/CircleArrowProcess" loCatId="" qsTypeId="urn:microsoft.com/office/officeart/2005/8/quickstyle/simple5" qsCatId="simple" csTypeId="urn:microsoft.com/office/officeart/2005/8/colors/colorful2" csCatId="colorful" phldr="1"/>
      <dgm:spPr/>
      <dgm:t>
        <a:bodyPr/>
        <a:lstStyle/>
        <a:p>
          <a:endParaRPr lang="es-ES"/>
        </a:p>
      </dgm:t>
    </dgm:pt>
    <dgm:pt modelId="{27ADBDC0-5EF5-B44F-A125-5D493DEEBE89}">
      <dgm:prSet phldrT="[Texto]"/>
      <dgm:spPr/>
      <dgm:t>
        <a:bodyPr/>
        <a:lstStyle/>
        <a:p>
          <a:r>
            <a:rPr lang="es-ES" dirty="0" smtClean="0"/>
            <a:t>ESPOSOS</a:t>
          </a:r>
          <a:endParaRPr lang="es-ES" dirty="0"/>
        </a:p>
      </dgm:t>
    </dgm:pt>
    <dgm:pt modelId="{52FEF49A-2B23-8D4E-8A79-B19A3EDA9607}" type="parTrans" cxnId="{D100A6B3-5B70-6A4E-9675-4C5FBB64F5AE}">
      <dgm:prSet/>
      <dgm:spPr/>
      <dgm:t>
        <a:bodyPr/>
        <a:lstStyle/>
        <a:p>
          <a:endParaRPr lang="es-ES"/>
        </a:p>
      </dgm:t>
    </dgm:pt>
    <dgm:pt modelId="{43949783-F9B9-5C44-BEF7-35E17B2D0C84}" type="sibTrans" cxnId="{D100A6B3-5B70-6A4E-9675-4C5FBB64F5AE}">
      <dgm:prSet/>
      <dgm:spPr/>
      <dgm:t>
        <a:bodyPr/>
        <a:lstStyle/>
        <a:p>
          <a:endParaRPr lang="es-ES"/>
        </a:p>
      </dgm:t>
    </dgm:pt>
    <dgm:pt modelId="{0A5826A8-3B46-0D49-AD38-DFBAA83F7FC1}">
      <dgm:prSet phldrT="[Texto]"/>
      <dgm:spPr/>
      <dgm:t>
        <a:bodyPr/>
        <a:lstStyle/>
        <a:p>
          <a:r>
            <a:rPr lang="es-ES" dirty="0" smtClean="0"/>
            <a:t>HIJOS</a:t>
          </a:r>
          <a:endParaRPr lang="es-ES" dirty="0"/>
        </a:p>
      </dgm:t>
    </dgm:pt>
    <dgm:pt modelId="{5020801A-4F04-3547-A435-6FCF7971761B}" type="parTrans" cxnId="{B1232F29-D258-BC49-9553-49B1D7692A7B}">
      <dgm:prSet/>
      <dgm:spPr/>
      <dgm:t>
        <a:bodyPr/>
        <a:lstStyle/>
        <a:p>
          <a:endParaRPr lang="es-ES"/>
        </a:p>
      </dgm:t>
    </dgm:pt>
    <dgm:pt modelId="{F297A622-BA56-FA4F-80FE-2BB6FDE555FE}" type="sibTrans" cxnId="{B1232F29-D258-BC49-9553-49B1D7692A7B}">
      <dgm:prSet/>
      <dgm:spPr/>
      <dgm:t>
        <a:bodyPr/>
        <a:lstStyle/>
        <a:p>
          <a:endParaRPr lang="es-ES"/>
        </a:p>
      </dgm:t>
    </dgm:pt>
    <dgm:pt modelId="{BF3D369F-96EB-6445-BFDA-DC2D9DF6476A}">
      <dgm:prSet phldrT="[Texto]"/>
      <dgm:spPr/>
      <dgm:t>
        <a:bodyPr/>
        <a:lstStyle/>
        <a:p>
          <a:r>
            <a:rPr lang="es-ES" dirty="0" smtClean="0"/>
            <a:t>CONTEXTO</a:t>
          </a:r>
          <a:endParaRPr lang="es-ES" dirty="0"/>
        </a:p>
      </dgm:t>
    </dgm:pt>
    <dgm:pt modelId="{B29D7D4E-46BF-C841-B041-6BEB22601B44}" type="parTrans" cxnId="{2D82471F-12CB-B94A-9281-5670B14D0044}">
      <dgm:prSet/>
      <dgm:spPr/>
      <dgm:t>
        <a:bodyPr/>
        <a:lstStyle/>
        <a:p>
          <a:endParaRPr lang="es-ES"/>
        </a:p>
      </dgm:t>
    </dgm:pt>
    <dgm:pt modelId="{C350E44E-B273-1E49-8726-E723FFB42A65}" type="sibTrans" cxnId="{2D82471F-12CB-B94A-9281-5670B14D0044}">
      <dgm:prSet/>
      <dgm:spPr/>
      <dgm:t>
        <a:bodyPr/>
        <a:lstStyle/>
        <a:p>
          <a:endParaRPr lang="es-ES"/>
        </a:p>
      </dgm:t>
    </dgm:pt>
    <dgm:pt modelId="{B0A02CE5-CF32-E540-AD38-E0AA5AC1D231}" type="pres">
      <dgm:prSet presAssocID="{E4FCD1EF-FF36-234D-B740-6B7C202B72E0}" presName="Name0" presStyleCnt="0">
        <dgm:presLayoutVars>
          <dgm:chMax val="7"/>
          <dgm:chPref val="7"/>
          <dgm:dir/>
          <dgm:animLvl val="lvl"/>
        </dgm:presLayoutVars>
      </dgm:prSet>
      <dgm:spPr/>
      <dgm:t>
        <a:bodyPr/>
        <a:lstStyle/>
        <a:p>
          <a:endParaRPr lang="es-ES"/>
        </a:p>
      </dgm:t>
    </dgm:pt>
    <dgm:pt modelId="{C98DC5D5-4DEB-084A-A73F-C764D8BAB0E6}" type="pres">
      <dgm:prSet presAssocID="{27ADBDC0-5EF5-B44F-A125-5D493DEEBE89}" presName="Accent1" presStyleCnt="0"/>
      <dgm:spPr/>
    </dgm:pt>
    <dgm:pt modelId="{EE445CEF-F68B-174A-BCC1-9C33F9621149}" type="pres">
      <dgm:prSet presAssocID="{27ADBDC0-5EF5-B44F-A125-5D493DEEBE89}" presName="Accent" presStyleLbl="node1" presStyleIdx="0" presStyleCnt="3"/>
      <dgm:spPr/>
    </dgm:pt>
    <dgm:pt modelId="{CAEBEB65-22D7-1542-BBC9-C0301B9FC34E}" type="pres">
      <dgm:prSet presAssocID="{27ADBDC0-5EF5-B44F-A125-5D493DEEBE89}" presName="Parent1" presStyleLbl="revTx" presStyleIdx="0" presStyleCnt="3">
        <dgm:presLayoutVars>
          <dgm:chMax val="1"/>
          <dgm:chPref val="1"/>
          <dgm:bulletEnabled val="1"/>
        </dgm:presLayoutVars>
      </dgm:prSet>
      <dgm:spPr/>
      <dgm:t>
        <a:bodyPr/>
        <a:lstStyle/>
        <a:p>
          <a:endParaRPr lang="es-ES"/>
        </a:p>
      </dgm:t>
    </dgm:pt>
    <dgm:pt modelId="{39BAC7EC-42EF-9941-9006-0ABEC515EDF2}" type="pres">
      <dgm:prSet presAssocID="{0A5826A8-3B46-0D49-AD38-DFBAA83F7FC1}" presName="Accent2" presStyleCnt="0"/>
      <dgm:spPr/>
    </dgm:pt>
    <dgm:pt modelId="{A5289C0F-9D31-8C45-B6AB-636AF0F22E28}" type="pres">
      <dgm:prSet presAssocID="{0A5826A8-3B46-0D49-AD38-DFBAA83F7FC1}" presName="Accent" presStyleLbl="node1" presStyleIdx="1" presStyleCnt="3"/>
      <dgm:spPr/>
    </dgm:pt>
    <dgm:pt modelId="{3A322EE2-1C96-1342-AF66-37A374CE0DC0}" type="pres">
      <dgm:prSet presAssocID="{0A5826A8-3B46-0D49-AD38-DFBAA83F7FC1}" presName="Parent2" presStyleLbl="revTx" presStyleIdx="1" presStyleCnt="3">
        <dgm:presLayoutVars>
          <dgm:chMax val="1"/>
          <dgm:chPref val="1"/>
          <dgm:bulletEnabled val="1"/>
        </dgm:presLayoutVars>
      </dgm:prSet>
      <dgm:spPr/>
      <dgm:t>
        <a:bodyPr/>
        <a:lstStyle/>
        <a:p>
          <a:endParaRPr lang="es-ES"/>
        </a:p>
      </dgm:t>
    </dgm:pt>
    <dgm:pt modelId="{2394FE21-3560-F345-904D-C5812B09B915}" type="pres">
      <dgm:prSet presAssocID="{BF3D369F-96EB-6445-BFDA-DC2D9DF6476A}" presName="Accent3" presStyleCnt="0"/>
      <dgm:spPr/>
    </dgm:pt>
    <dgm:pt modelId="{548A1EBE-9340-A044-93A7-4D0B0EF4D1DA}" type="pres">
      <dgm:prSet presAssocID="{BF3D369F-96EB-6445-BFDA-DC2D9DF6476A}" presName="Accent" presStyleLbl="node1" presStyleIdx="2" presStyleCnt="3"/>
      <dgm:spPr/>
    </dgm:pt>
    <dgm:pt modelId="{C2052166-B86F-204A-98C6-013763A49FC5}" type="pres">
      <dgm:prSet presAssocID="{BF3D369F-96EB-6445-BFDA-DC2D9DF6476A}" presName="Parent3" presStyleLbl="revTx" presStyleIdx="2" presStyleCnt="3">
        <dgm:presLayoutVars>
          <dgm:chMax val="1"/>
          <dgm:chPref val="1"/>
          <dgm:bulletEnabled val="1"/>
        </dgm:presLayoutVars>
      </dgm:prSet>
      <dgm:spPr/>
      <dgm:t>
        <a:bodyPr/>
        <a:lstStyle/>
        <a:p>
          <a:endParaRPr lang="es-ES"/>
        </a:p>
      </dgm:t>
    </dgm:pt>
  </dgm:ptLst>
  <dgm:cxnLst>
    <dgm:cxn modelId="{F5599574-91A0-9842-927E-3DB0ED4E1DDC}" type="presOf" srcId="{BF3D369F-96EB-6445-BFDA-DC2D9DF6476A}" destId="{C2052166-B86F-204A-98C6-013763A49FC5}" srcOrd="0" destOrd="0" presId="urn:microsoft.com/office/officeart/2009/layout/CircleArrowProcess"/>
    <dgm:cxn modelId="{B1232F29-D258-BC49-9553-49B1D7692A7B}" srcId="{E4FCD1EF-FF36-234D-B740-6B7C202B72E0}" destId="{0A5826A8-3B46-0D49-AD38-DFBAA83F7FC1}" srcOrd="1" destOrd="0" parTransId="{5020801A-4F04-3547-A435-6FCF7971761B}" sibTransId="{F297A622-BA56-FA4F-80FE-2BB6FDE555FE}"/>
    <dgm:cxn modelId="{7A2DD5F5-B93C-2F4F-BC3E-0B0B9E28502B}" type="presOf" srcId="{27ADBDC0-5EF5-B44F-A125-5D493DEEBE89}" destId="{CAEBEB65-22D7-1542-BBC9-C0301B9FC34E}" srcOrd="0" destOrd="0" presId="urn:microsoft.com/office/officeart/2009/layout/CircleArrowProcess"/>
    <dgm:cxn modelId="{D100A6B3-5B70-6A4E-9675-4C5FBB64F5AE}" srcId="{E4FCD1EF-FF36-234D-B740-6B7C202B72E0}" destId="{27ADBDC0-5EF5-B44F-A125-5D493DEEBE89}" srcOrd="0" destOrd="0" parTransId="{52FEF49A-2B23-8D4E-8A79-B19A3EDA9607}" sibTransId="{43949783-F9B9-5C44-BEF7-35E17B2D0C84}"/>
    <dgm:cxn modelId="{EED92349-86E2-FA45-83AA-1486722B5C1D}" type="presOf" srcId="{0A5826A8-3B46-0D49-AD38-DFBAA83F7FC1}" destId="{3A322EE2-1C96-1342-AF66-37A374CE0DC0}" srcOrd="0" destOrd="0" presId="urn:microsoft.com/office/officeart/2009/layout/CircleArrowProcess"/>
    <dgm:cxn modelId="{3B3D84EE-522E-9845-B778-0A418718DF79}" type="presOf" srcId="{E4FCD1EF-FF36-234D-B740-6B7C202B72E0}" destId="{B0A02CE5-CF32-E540-AD38-E0AA5AC1D231}" srcOrd="0" destOrd="0" presId="urn:microsoft.com/office/officeart/2009/layout/CircleArrowProcess"/>
    <dgm:cxn modelId="{2D82471F-12CB-B94A-9281-5670B14D0044}" srcId="{E4FCD1EF-FF36-234D-B740-6B7C202B72E0}" destId="{BF3D369F-96EB-6445-BFDA-DC2D9DF6476A}" srcOrd="2" destOrd="0" parTransId="{B29D7D4E-46BF-C841-B041-6BEB22601B44}" sibTransId="{C350E44E-B273-1E49-8726-E723FFB42A65}"/>
    <dgm:cxn modelId="{A89A154B-FCD7-9E47-A661-B851FA93FEC6}" type="presParOf" srcId="{B0A02CE5-CF32-E540-AD38-E0AA5AC1D231}" destId="{C98DC5D5-4DEB-084A-A73F-C764D8BAB0E6}" srcOrd="0" destOrd="0" presId="urn:microsoft.com/office/officeart/2009/layout/CircleArrowProcess"/>
    <dgm:cxn modelId="{E60C475F-F569-C34D-AF73-AD6B6DE4EB26}" type="presParOf" srcId="{C98DC5D5-4DEB-084A-A73F-C764D8BAB0E6}" destId="{EE445CEF-F68B-174A-BCC1-9C33F9621149}" srcOrd="0" destOrd="0" presId="urn:microsoft.com/office/officeart/2009/layout/CircleArrowProcess"/>
    <dgm:cxn modelId="{869FBA79-AFD7-7048-B708-942A05CE6202}" type="presParOf" srcId="{B0A02CE5-CF32-E540-AD38-E0AA5AC1D231}" destId="{CAEBEB65-22D7-1542-BBC9-C0301B9FC34E}" srcOrd="1" destOrd="0" presId="urn:microsoft.com/office/officeart/2009/layout/CircleArrowProcess"/>
    <dgm:cxn modelId="{210A543F-7E5C-574D-8CE4-8867E9C76F78}" type="presParOf" srcId="{B0A02CE5-CF32-E540-AD38-E0AA5AC1D231}" destId="{39BAC7EC-42EF-9941-9006-0ABEC515EDF2}" srcOrd="2" destOrd="0" presId="urn:microsoft.com/office/officeart/2009/layout/CircleArrowProcess"/>
    <dgm:cxn modelId="{559C6033-F68B-C146-A704-1B6D2FD3DB37}" type="presParOf" srcId="{39BAC7EC-42EF-9941-9006-0ABEC515EDF2}" destId="{A5289C0F-9D31-8C45-B6AB-636AF0F22E28}" srcOrd="0" destOrd="0" presId="urn:microsoft.com/office/officeart/2009/layout/CircleArrowProcess"/>
    <dgm:cxn modelId="{B4E6802B-6875-2044-9E7D-F2816B959A5F}" type="presParOf" srcId="{B0A02CE5-CF32-E540-AD38-E0AA5AC1D231}" destId="{3A322EE2-1C96-1342-AF66-37A374CE0DC0}" srcOrd="3" destOrd="0" presId="urn:microsoft.com/office/officeart/2009/layout/CircleArrowProcess"/>
    <dgm:cxn modelId="{4FBA41A5-CEA3-634E-80F6-6180B46FAEE9}" type="presParOf" srcId="{B0A02CE5-CF32-E540-AD38-E0AA5AC1D231}" destId="{2394FE21-3560-F345-904D-C5812B09B915}" srcOrd="4" destOrd="0" presId="urn:microsoft.com/office/officeart/2009/layout/CircleArrowProcess"/>
    <dgm:cxn modelId="{A9DEA4CB-45F4-204F-B3B7-5BD96A2C74AF}" type="presParOf" srcId="{2394FE21-3560-F345-904D-C5812B09B915}" destId="{548A1EBE-9340-A044-93A7-4D0B0EF4D1DA}" srcOrd="0" destOrd="0" presId="urn:microsoft.com/office/officeart/2009/layout/CircleArrowProcess"/>
    <dgm:cxn modelId="{DA4C09E2-D8BB-6445-9613-554D6AA49204}" type="presParOf" srcId="{B0A02CE5-CF32-E540-AD38-E0AA5AC1D231}" destId="{C2052166-B86F-204A-98C6-013763A49FC5}" srcOrd="5" destOrd="0" presId="urn:microsoft.com/office/officeart/2009/layout/CircleArrowProcess"/>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B133D10-F6DE-BD49-8205-6662E294E223}" type="doc">
      <dgm:prSet loTypeId="urn:microsoft.com/office/officeart/2008/layout/AlternatingHexagons" loCatId="" qsTypeId="urn:microsoft.com/office/officeart/2005/8/quickstyle/3D1" qsCatId="3D" csTypeId="urn:microsoft.com/office/officeart/2005/8/colors/colorful1" csCatId="colorful" phldr="1"/>
      <dgm:spPr/>
      <dgm:t>
        <a:bodyPr/>
        <a:lstStyle/>
        <a:p>
          <a:endParaRPr lang="es-ES"/>
        </a:p>
      </dgm:t>
    </dgm:pt>
    <dgm:pt modelId="{64DA2F32-5CF4-BA4C-906F-A2BD192A8048}">
      <dgm:prSet phldrT="[Texto]"/>
      <dgm:spPr/>
      <dgm:t>
        <a:bodyPr/>
        <a:lstStyle/>
        <a:p>
          <a:r>
            <a:rPr lang="es-ES" b="1" dirty="0" smtClean="0"/>
            <a:t>SEXO</a:t>
          </a:r>
          <a:endParaRPr lang="es-ES" b="1" dirty="0"/>
        </a:p>
      </dgm:t>
    </dgm:pt>
    <dgm:pt modelId="{4CE1820E-79A8-404F-BE94-3A86B620C414}" type="parTrans" cxnId="{C8BE6B9F-7FEA-AD4E-8DB5-25AE335073B4}">
      <dgm:prSet/>
      <dgm:spPr/>
      <dgm:t>
        <a:bodyPr/>
        <a:lstStyle/>
        <a:p>
          <a:endParaRPr lang="es-ES"/>
        </a:p>
      </dgm:t>
    </dgm:pt>
    <dgm:pt modelId="{B197E859-FFB5-AC4C-B538-49EFE3CE2D10}" type="sibTrans" cxnId="{C8BE6B9F-7FEA-AD4E-8DB5-25AE335073B4}">
      <dgm:prSet/>
      <dgm:spPr/>
      <dgm:t>
        <a:bodyPr/>
        <a:lstStyle/>
        <a:p>
          <a:endParaRPr lang="es-ES"/>
        </a:p>
      </dgm:t>
    </dgm:pt>
    <dgm:pt modelId="{7DE507A1-19EA-524F-802E-A2828F3866E4}">
      <dgm:prSet phldrT="[Texto]"/>
      <dgm:spPr/>
      <dgm:t>
        <a:bodyPr/>
        <a:lstStyle/>
        <a:p>
          <a:r>
            <a:rPr lang="es-ES" b="1" dirty="0" smtClean="0"/>
            <a:t>Infidelidad</a:t>
          </a:r>
          <a:endParaRPr lang="es-ES" b="1" dirty="0"/>
        </a:p>
      </dgm:t>
    </dgm:pt>
    <dgm:pt modelId="{BA1E1998-2528-8841-9996-44F83F97C2AA}" type="parTrans" cxnId="{6C08892C-A373-D44D-B8A1-C86017DB6846}">
      <dgm:prSet/>
      <dgm:spPr/>
      <dgm:t>
        <a:bodyPr/>
        <a:lstStyle/>
        <a:p>
          <a:endParaRPr lang="es-ES"/>
        </a:p>
      </dgm:t>
    </dgm:pt>
    <dgm:pt modelId="{81CD3F90-BEDB-5145-B7D3-435EB74E3318}" type="sibTrans" cxnId="{6C08892C-A373-D44D-B8A1-C86017DB6846}">
      <dgm:prSet/>
      <dgm:spPr/>
      <dgm:t>
        <a:bodyPr/>
        <a:lstStyle/>
        <a:p>
          <a:endParaRPr lang="es-ES"/>
        </a:p>
      </dgm:t>
    </dgm:pt>
    <dgm:pt modelId="{C1050E45-B3E7-3D4B-9FBC-5B4776343E89}">
      <dgm:prSet phldrT="[Texto]"/>
      <dgm:spPr>
        <a:solidFill>
          <a:srgbClr val="008000"/>
        </a:solidFill>
      </dgm:spPr>
      <dgm:t>
        <a:bodyPr/>
        <a:lstStyle/>
        <a:p>
          <a:r>
            <a:rPr lang="es-ES" b="1" dirty="0" smtClean="0"/>
            <a:t>DINERO</a:t>
          </a:r>
          <a:endParaRPr lang="es-ES" b="1" dirty="0"/>
        </a:p>
      </dgm:t>
    </dgm:pt>
    <dgm:pt modelId="{6F6E3923-C1EB-214F-B5BF-201356235A40}" type="parTrans" cxnId="{A99E4BF4-B3AB-304C-B87F-DD588CAED0B9}">
      <dgm:prSet/>
      <dgm:spPr/>
      <dgm:t>
        <a:bodyPr/>
        <a:lstStyle/>
        <a:p>
          <a:endParaRPr lang="es-ES"/>
        </a:p>
      </dgm:t>
    </dgm:pt>
    <dgm:pt modelId="{3C4ADA05-0198-D44E-851A-2B25C182EAF2}" type="sibTrans" cxnId="{A99E4BF4-B3AB-304C-B87F-DD588CAED0B9}">
      <dgm:prSet/>
      <dgm:spPr/>
      <dgm:t>
        <a:bodyPr/>
        <a:lstStyle/>
        <a:p>
          <a:endParaRPr lang="es-ES"/>
        </a:p>
      </dgm:t>
    </dgm:pt>
    <dgm:pt modelId="{FB76044A-A8EC-1143-A1BE-2915C4CB267F}">
      <dgm:prSet phldrT="[Texto]"/>
      <dgm:spPr/>
      <dgm:t>
        <a:bodyPr/>
        <a:lstStyle/>
        <a:p>
          <a:r>
            <a:rPr lang="es-ES" b="1" dirty="0" smtClean="0"/>
            <a:t>Compartir</a:t>
          </a:r>
          <a:endParaRPr lang="es-ES" b="1" dirty="0"/>
        </a:p>
      </dgm:t>
    </dgm:pt>
    <dgm:pt modelId="{00CE686C-0C93-D543-85A3-D6BAA7066EE2}" type="parTrans" cxnId="{C01D6F19-1CC1-B34D-A974-4DC2F65DB598}">
      <dgm:prSet/>
      <dgm:spPr/>
      <dgm:t>
        <a:bodyPr/>
        <a:lstStyle/>
        <a:p>
          <a:endParaRPr lang="es-ES"/>
        </a:p>
      </dgm:t>
    </dgm:pt>
    <dgm:pt modelId="{1169BBE8-C637-CE4B-89B4-E653C54D99BB}" type="sibTrans" cxnId="{C01D6F19-1CC1-B34D-A974-4DC2F65DB598}">
      <dgm:prSet/>
      <dgm:spPr/>
      <dgm:t>
        <a:bodyPr/>
        <a:lstStyle/>
        <a:p>
          <a:endParaRPr lang="es-ES"/>
        </a:p>
      </dgm:t>
    </dgm:pt>
    <dgm:pt modelId="{4553D57F-C519-AE41-92AF-0D984775A5CA}">
      <dgm:prSet phldrT="[Texto]"/>
      <dgm:spPr>
        <a:solidFill>
          <a:srgbClr val="000090"/>
        </a:solidFill>
      </dgm:spPr>
      <dgm:t>
        <a:bodyPr/>
        <a:lstStyle/>
        <a:p>
          <a:r>
            <a:rPr lang="es-ES" b="1" dirty="0" smtClean="0"/>
            <a:t>HIJOS</a:t>
          </a:r>
          <a:endParaRPr lang="es-ES" b="1" dirty="0"/>
        </a:p>
      </dgm:t>
    </dgm:pt>
    <dgm:pt modelId="{0D8AFCDE-0B0F-C240-BD58-2983C238FF31}" type="parTrans" cxnId="{CE979ADF-F8CC-0446-BECD-C0B347FDB17F}">
      <dgm:prSet/>
      <dgm:spPr/>
      <dgm:t>
        <a:bodyPr/>
        <a:lstStyle/>
        <a:p>
          <a:endParaRPr lang="es-ES"/>
        </a:p>
      </dgm:t>
    </dgm:pt>
    <dgm:pt modelId="{6D000551-2971-9744-A552-ED2236F2E749}" type="sibTrans" cxnId="{CE979ADF-F8CC-0446-BECD-C0B347FDB17F}">
      <dgm:prSet/>
      <dgm:spPr/>
      <dgm:t>
        <a:bodyPr/>
        <a:lstStyle/>
        <a:p>
          <a:endParaRPr lang="es-ES"/>
        </a:p>
      </dgm:t>
    </dgm:pt>
    <dgm:pt modelId="{B861389B-752E-EF4A-8AAD-B8B88925DC82}">
      <dgm:prSet phldrT="[Texto]"/>
      <dgm:spPr/>
      <dgm:t>
        <a:bodyPr/>
        <a:lstStyle/>
        <a:p>
          <a:r>
            <a:rPr lang="es-ES" b="1" dirty="0" smtClean="0"/>
            <a:t>Educación</a:t>
          </a:r>
          <a:endParaRPr lang="es-ES" b="1" dirty="0"/>
        </a:p>
      </dgm:t>
    </dgm:pt>
    <dgm:pt modelId="{383618CC-6E18-D044-8104-0961C0180AAB}" type="parTrans" cxnId="{AA6B203C-6994-864D-A955-93B79BD2FDEB}">
      <dgm:prSet/>
      <dgm:spPr/>
      <dgm:t>
        <a:bodyPr/>
        <a:lstStyle/>
        <a:p>
          <a:endParaRPr lang="es-ES"/>
        </a:p>
      </dgm:t>
    </dgm:pt>
    <dgm:pt modelId="{FAA061B3-13DA-A043-8438-B98599F87A72}" type="sibTrans" cxnId="{AA6B203C-6994-864D-A955-93B79BD2FDEB}">
      <dgm:prSet/>
      <dgm:spPr/>
      <dgm:t>
        <a:bodyPr/>
        <a:lstStyle/>
        <a:p>
          <a:endParaRPr lang="es-ES"/>
        </a:p>
      </dgm:t>
    </dgm:pt>
    <dgm:pt modelId="{BFA2BCDE-D5FD-034D-922A-F30712CC830C}">
      <dgm:prSet phldrT="[Texto]"/>
      <dgm:spPr/>
      <dgm:t>
        <a:bodyPr/>
        <a:lstStyle/>
        <a:p>
          <a:r>
            <a:rPr lang="es-ES" b="1" dirty="0" smtClean="0"/>
            <a:t>Satisfacción</a:t>
          </a:r>
          <a:endParaRPr lang="es-ES" b="1" dirty="0"/>
        </a:p>
      </dgm:t>
    </dgm:pt>
    <dgm:pt modelId="{991B2C76-F00A-2D46-BBE4-7E10827AFA51}" type="parTrans" cxnId="{254AC2BD-6804-DB4B-A172-7145F4150682}">
      <dgm:prSet/>
      <dgm:spPr/>
      <dgm:t>
        <a:bodyPr/>
        <a:lstStyle/>
        <a:p>
          <a:endParaRPr lang="es-ES"/>
        </a:p>
      </dgm:t>
    </dgm:pt>
    <dgm:pt modelId="{CEEBEF81-AECB-C34E-925B-15452BD36B65}" type="sibTrans" cxnId="{254AC2BD-6804-DB4B-A172-7145F4150682}">
      <dgm:prSet/>
      <dgm:spPr/>
      <dgm:t>
        <a:bodyPr/>
        <a:lstStyle/>
        <a:p>
          <a:endParaRPr lang="es-ES"/>
        </a:p>
      </dgm:t>
    </dgm:pt>
    <dgm:pt modelId="{E1C705C5-EF9F-BB4C-8DEE-BE581C4FC9BC}">
      <dgm:prSet phldrT="[Texto]"/>
      <dgm:spPr/>
      <dgm:t>
        <a:bodyPr/>
        <a:lstStyle/>
        <a:p>
          <a:r>
            <a:rPr lang="es-ES" b="1" dirty="0" smtClean="0"/>
            <a:t>Deudas</a:t>
          </a:r>
          <a:endParaRPr lang="es-ES" b="1" dirty="0"/>
        </a:p>
      </dgm:t>
    </dgm:pt>
    <dgm:pt modelId="{2F2C4641-67BF-9A48-A97E-6CC49F514369}" type="parTrans" cxnId="{2F8BD603-5E74-874B-9E82-4E017FDF3C7C}">
      <dgm:prSet/>
      <dgm:spPr/>
      <dgm:t>
        <a:bodyPr/>
        <a:lstStyle/>
        <a:p>
          <a:endParaRPr lang="es-ES"/>
        </a:p>
      </dgm:t>
    </dgm:pt>
    <dgm:pt modelId="{DAD6F97E-3DCC-DA46-A15C-CF569677A391}" type="sibTrans" cxnId="{2F8BD603-5E74-874B-9E82-4E017FDF3C7C}">
      <dgm:prSet/>
      <dgm:spPr/>
      <dgm:t>
        <a:bodyPr/>
        <a:lstStyle/>
        <a:p>
          <a:endParaRPr lang="es-ES"/>
        </a:p>
      </dgm:t>
    </dgm:pt>
    <dgm:pt modelId="{F08BC0BA-3BE3-F24F-A094-9764F6EA7A96}">
      <dgm:prSet phldrT="[Texto]"/>
      <dgm:spPr/>
      <dgm:t>
        <a:bodyPr/>
        <a:lstStyle/>
        <a:p>
          <a:r>
            <a:rPr lang="es-ES" b="1" dirty="0" smtClean="0"/>
            <a:t>Rebeldía</a:t>
          </a:r>
          <a:endParaRPr lang="es-ES" b="1" dirty="0"/>
        </a:p>
      </dgm:t>
    </dgm:pt>
    <dgm:pt modelId="{078CD6D6-E537-3E43-8FDB-E30316482B20}" type="parTrans" cxnId="{90FD611F-9EC7-BB43-9FE7-32732CA48A13}">
      <dgm:prSet/>
      <dgm:spPr/>
      <dgm:t>
        <a:bodyPr/>
        <a:lstStyle/>
        <a:p>
          <a:endParaRPr lang="es-ES"/>
        </a:p>
      </dgm:t>
    </dgm:pt>
    <dgm:pt modelId="{0D1DC6AB-4BB9-6940-8A37-11B89D420AA0}" type="sibTrans" cxnId="{90FD611F-9EC7-BB43-9FE7-32732CA48A13}">
      <dgm:prSet/>
      <dgm:spPr/>
      <dgm:t>
        <a:bodyPr/>
        <a:lstStyle/>
        <a:p>
          <a:endParaRPr lang="es-ES"/>
        </a:p>
      </dgm:t>
    </dgm:pt>
    <dgm:pt modelId="{3D328871-A38E-B14E-AB90-04108D480933}">
      <dgm:prSet phldrT="[Texto]"/>
      <dgm:spPr/>
      <dgm:t>
        <a:bodyPr/>
        <a:lstStyle/>
        <a:p>
          <a:r>
            <a:rPr lang="es-ES" b="1" dirty="0" smtClean="0"/>
            <a:t>PODER</a:t>
          </a:r>
          <a:endParaRPr lang="es-ES" b="1" dirty="0"/>
        </a:p>
      </dgm:t>
    </dgm:pt>
    <dgm:pt modelId="{D00DB227-D935-0347-9665-73E1EC038BD4}" type="parTrans" cxnId="{4BDD97CC-F86C-2E4B-811C-C67B3818F9BD}">
      <dgm:prSet/>
      <dgm:spPr/>
      <dgm:t>
        <a:bodyPr/>
        <a:lstStyle/>
        <a:p>
          <a:endParaRPr lang="es-ES"/>
        </a:p>
      </dgm:t>
    </dgm:pt>
    <dgm:pt modelId="{2DACE7A4-504A-4B42-A276-D201568FE29B}" type="sibTrans" cxnId="{4BDD97CC-F86C-2E4B-811C-C67B3818F9BD}">
      <dgm:prSet/>
      <dgm:spPr/>
      <dgm:t>
        <a:bodyPr/>
        <a:lstStyle/>
        <a:p>
          <a:endParaRPr lang="es-ES"/>
        </a:p>
      </dgm:t>
    </dgm:pt>
    <dgm:pt modelId="{472F0E81-F93E-B841-B421-AF8E2A3510CC}">
      <dgm:prSet phldrT="[Texto]"/>
      <dgm:spPr/>
      <dgm:t>
        <a:bodyPr/>
        <a:lstStyle/>
        <a:p>
          <a:r>
            <a:rPr lang="es-ES" b="1" dirty="0" smtClean="0"/>
            <a:t>Violencia</a:t>
          </a:r>
          <a:endParaRPr lang="es-ES" b="1" dirty="0"/>
        </a:p>
      </dgm:t>
    </dgm:pt>
    <dgm:pt modelId="{139AD6C4-DE1C-F843-89D9-BCD26CC6863E}" type="parTrans" cxnId="{A699D665-714B-CC42-A79D-2BE8A5181F42}">
      <dgm:prSet/>
      <dgm:spPr/>
      <dgm:t>
        <a:bodyPr/>
        <a:lstStyle/>
        <a:p>
          <a:endParaRPr lang="es-ES"/>
        </a:p>
      </dgm:t>
    </dgm:pt>
    <dgm:pt modelId="{B2897147-4ED5-0F4C-9846-C6EEF0411B96}" type="sibTrans" cxnId="{A699D665-714B-CC42-A79D-2BE8A5181F42}">
      <dgm:prSet/>
      <dgm:spPr/>
      <dgm:t>
        <a:bodyPr/>
        <a:lstStyle/>
        <a:p>
          <a:endParaRPr lang="es-ES"/>
        </a:p>
      </dgm:t>
    </dgm:pt>
    <dgm:pt modelId="{137B3610-E65D-0B40-A1EF-22BFD83FD44F}">
      <dgm:prSet phldrT="[Texto]"/>
      <dgm:spPr/>
      <dgm:t>
        <a:bodyPr/>
        <a:lstStyle/>
        <a:p>
          <a:r>
            <a:rPr lang="es-ES" b="1" dirty="0" smtClean="0"/>
            <a:t>Decisiones</a:t>
          </a:r>
          <a:endParaRPr lang="es-ES" b="1" dirty="0"/>
        </a:p>
      </dgm:t>
    </dgm:pt>
    <dgm:pt modelId="{8FA66364-C68D-6546-A980-66CB1DC8BC90}" type="parTrans" cxnId="{F724C4CB-3480-4944-9978-8FE30882B137}">
      <dgm:prSet/>
      <dgm:spPr/>
      <dgm:t>
        <a:bodyPr/>
        <a:lstStyle/>
        <a:p>
          <a:endParaRPr lang="es-ES"/>
        </a:p>
      </dgm:t>
    </dgm:pt>
    <dgm:pt modelId="{B9E76C23-F09B-0B42-92FF-554496D6CB3C}" type="sibTrans" cxnId="{F724C4CB-3480-4944-9978-8FE30882B137}">
      <dgm:prSet/>
      <dgm:spPr/>
      <dgm:t>
        <a:bodyPr/>
        <a:lstStyle/>
        <a:p>
          <a:endParaRPr lang="es-ES"/>
        </a:p>
      </dgm:t>
    </dgm:pt>
    <dgm:pt modelId="{DAB892C9-8745-E343-B6C4-7391FC5807BA}" type="pres">
      <dgm:prSet presAssocID="{BB133D10-F6DE-BD49-8205-6662E294E223}" presName="Name0" presStyleCnt="0">
        <dgm:presLayoutVars>
          <dgm:chMax/>
          <dgm:chPref/>
          <dgm:dir/>
          <dgm:animLvl val="lvl"/>
        </dgm:presLayoutVars>
      </dgm:prSet>
      <dgm:spPr/>
      <dgm:t>
        <a:bodyPr/>
        <a:lstStyle/>
        <a:p>
          <a:endParaRPr lang="es-ES"/>
        </a:p>
      </dgm:t>
    </dgm:pt>
    <dgm:pt modelId="{A89A1190-6505-9A4C-9ABA-C8646A848C12}" type="pres">
      <dgm:prSet presAssocID="{64DA2F32-5CF4-BA4C-906F-A2BD192A8048}" presName="composite" presStyleCnt="0"/>
      <dgm:spPr/>
    </dgm:pt>
    <dgm:pt modelId="{CBF86B2E-36EA-CB49-8322-C9ED400ECCA9}" type="pres">
      <dgm:prSet presAssocID="{64DA2F32-5CF4-BA4C-906F-A2BD192A8048}" presName="Parent1" presStyleLbl="node1" presStyleIdx="0" presStyleCnt="8">
        <dgm:presLayoutVars>
          <dgm:chMax val="1"/>
          <dgm:chPref val="1"/>
          <dgm:bulletEnabled val="1"/>
        </dgm:presLayoutVars>
      </dgm:prSet>
      <dgm:spPr/>
      <dgm:t>
        <a:bodyPr/>
        <a:lstStyle/>
        <a:p>
          <a:endParaRPr lang="es-ES"/>
        </a:p>
      </dgm:t>
    </dgm:pt>
    <dgm:pt modelId="{6ECE4EBB-6EFE-1C44-8148-91814FBE3B02}" type="pres">
      <dgm:prSet presAssocID="{64DA2F32-5CF4-BA4C-906F-A2BD192A8048}" presName="Childtext1" presStyleLbl="revTx" presStyleIdx="0" presStyleCnt="4">
        <dgm:presLayoutVars>
          <dgm:chMax val="0"/>
          <dgm:chPref val="0"/>
          <dgm:bulletEnabled val="1"/>
        </dgm:presLayoutVars>
      </dgm:prSet>
      <dgm:spPr/>
      <dgm:t>
        <a:bodyPr/>
        <a:lstStyle/>
        <a:p>
          <a:endParaRPr lang="es-ES"/>
        </a:p>
      </dgm:t>
    </dgm:pt>
    <dgm:pt modelId="{8B97C523-C1A7-4D40-B515-1E3778D81DAA}" type="pres">
      <dgm:prSet presAssocID="{64DA2F32-5CF4-BA4C-906F-A2BD192A8048}" presName="BalanceSpacing" presStyleCnt="0"/>
      <dgm:spPr/>
    </dgm:pt>
    <dgm:pt modelId="{C1E5BE0B-0649-8D4C-AA8C-0B6E195E457E}" type="pres">
      <dgm:prSet presAssocID="{64DA2F32-5CF4-BA4C-906F-A2BD192A8048}" presName="BalanceSpacing1" presStyleCnt="0"/>
      <dgm:spPr/>
    </dgm:pt>
    <dgm:pt modelId="{6AB43D76-1778-7940-9025-CCE4792B84EB}" type="pres">
      <dgm:prSet presAssocID="{B197E859-FFB5-AC4C-B538-49EFE3CE2D10}" presName="Accent1Text" presStyleLbl="node1" presStyleIdx="1" presStyleCnt="8"/>
      <dgm:spPr/>
      <dgm:t>
        <a:bodyPr/>
        <a:lstStyle/>
        <a:p>
          <a:endParaRPr lang="es-ES"/>
        </a:p>
      </dgm:t>
    </dgm:pt>
    <dgm:pt modelId="{565EA2DC-34B5-3A4D-A866-3F59A6F4396A}" type="pres">
      <dgm:prSet presAssocID="{B197E859-FFB5-AC4C-B538-49EFE3CE2D10}" presName="spaceBetweenRectangles" presStyleCnt="0"/>
      <dgm:spPr/>
    </dgm:pt>
    <dgm:pt modelId="{8CD52374-EEDE-6F45-811A-7E5E41908131}" type="pres">
      <dgm:prSet presAssocID="{C1050E45-B3E7-3D4B-9FBC-5B4776343E89}" presName="composite" presStyleCnt="0"/>
      <dgm:spPr/>
    </dgm:pt>
    <dgm:pt modelId="{1233F43A-324F-AE4D-8A14-111BB7AA16C9}" type="pres">
      <dgm:prSet presAssocID="{C1050E45-B3E7-3D4B-9FBC-5B4776343E89}" presName="Parent1" presStyleLbl="node1" presStyleIdx="2" presStyleCnt="8">
        <dgm:presLayoutVars>
          <dgm:chMax val="1"/>
          <dgm:chPref val="1"/>
          <dgm:bulletEnabled val="1"/>
        </dgm:presLayoutVars>
      </dgm:prSet>
      <dgm:spPr/>
      <dgm:t>
        <a:bodyPr/>
        <a:lstStyle/>
        <a:p>
          <a:endParaRPr lang="es-ES"/>
        </a:p>
      </dgm:t>
    </dgm:pt>
    <dgm:pt modelId="{FABD715F-F0CD-2947-AF29-BA541E130E8B}" type="pres">
      <dgm:prSet presAssocID="{C1050E45-B3E7-3D4B-9FBC-5B4776343E89}" presName="Childtext1" presStyleLbl="revTx" presStyleIdx="1" presStyleCnt="4">
        <dgm:presLayoutVars>
          <dgm:chMax val="0"/>
          <dgm:chPref val="0"/>
          <dgm:bulletEnabled val="1"/>
        </dgm:presLayoutVars>
      </dgm:prSet>
      <dgm:spPr/>
      <dgm:t>
        <a:bodyPr/>
        <a:lstStyle/>
        <a:p>
          <a:endParaRPr lang="es-ES"/>
        </a:p>
      </dgm:t>
    </dgm:pt>
    <dgm:pt modelId="{CA2C527B-E6A8-6F49-B359-54873CE9FC36}" type="pres">
      <dgm:prSet presAssocID="{C1050E45-B3E7-3D4B-9FBC-5B4776343E89}" presName="BalanceSpacing" presStyleCnt="0"/>
      <dgm:spPr/>
    </dgm:pt>
    <dgm:pt modelId="{666BACC4-8B75-6844-BA91-C43448BC8EF1}" type="pres">
      <dgm:prSet presAssocID="{C1050E45-B3E7-3D4B-9FBC-5B4776343E89}" presName="BalanceSpacing1" presStyleCnt="0"/>
      <dgm:spPr/>
    </dgm:pt>
    <dgm:pt modelId="{542D8AC1-EB31-B641-B2E8-30602F1EA54A}" type="pres">
      <dgm:prSet presAssocID="{3C4ADA05-0198-D44E-851A-2B25C182EAF2}" presName="Accent1Text" presStyleLbl="node1" presStyleIdx="3" presStyleCnt="8"/>
      <dgm:spPr/>
      <dgm:t>
        <a:bodyPr/>
        <a:lstStyle/>
        <a:p>
          <a:endParaRPr lang="es-ES"/>
        </a:p>
      </dgm:t>
    </dgm:pt>
    <dgm:pt modelId="{4AC20998-975C-F24D-BB48-1E8144FE6E35}" type="pres">
      <dgm:prSet presAssocID="{3C4ADA05-0198-D44E-851A-2B25C182EAF2}" presName="spaceBetweenRectangles" presStyleCnt="0"/>
      <dgm:spPr/>
    </dgm:pt>
    <dgm:pt modelId="{343A7706-863D-AF4B-A4B6-FAB954AB4C7B}" type="pres">
      <dgm:prSet presAssocID="{4553D57F-C519-AE41-92AF-0D984775A5CA}" presName="composite" presStyleCnt="0"/>
      <dgm:spPr/>
    </dgm:pt>
    <dgm:pt modelId="{4FB050F4-39C0-D344-A55B-80D7A533D1E3}" type="pres">
      <dgm:prSet presAssocID="{4553D57F-C519-AE41-92AF-0D984775A5CA}" presName="Parent1" presStyleLbl="node1" presStyleIdx="4" presStyleCnt="8">
        <dgm:presLayoutVars>
          <dgm:chMax val="1"/>
          <dgm:chPref val="1"/>
          <dgm:bulletEnabled val="1"/>
        </dgm:presLayoutVars>
      </dgm:prSet>
      <dgm:spPr/>
      <dgm:t>
        <a:bodyPr/>
        <a:lstStyle/>
        <a:p>
          <a:endParaRPr lang="es-ES"/>
        </a:p>
      </dgm:t>
    </dgm:pt>
    <dgm:pt modelId="{33F2462C-A467-B447-B846-6B8D514FF881}" type="pres">
      <dgm:prSet presAssocID="{4553D57F-C519-AE41-92AF-0D984775A5CA}" presName="Childtext1" presStyleLbl="revTx" presStyleIdx="2" presStyleCnt="4">
        <dgm:presLayoutVars>
          <dgm:chMax val="0"/>
          <dgm:chPref val="0"/>
          <dgm:bulletEnabled val="1"/>
        </dgm:presLayoutVars>
      </dgm:prSet>
      <dgm:spPr/>
      <dgm:t>
        <a:bodyPr/>
        <a:lstStyle/>
        <a:p>
          <a:endParaRPr lang="es-ES"/>
        </a:p>
      </dgm:t>
    </dgm:pt>
    <dgm:pt modelId="{AAC0D401-D092-D646-B12A-B066DF09F4A5}" type="pres">
      <dgm:prSet presAssocID="{4553D57F-C519-AE41-92AF-0D984775A5CA}" presName="BalanceSpacing" presStyleCnt="0"/>
      <dgm:spPr/>
    </dgm:pt>
    <dgm:pt modelId="{567C3084-FE70-9C44-B344-B13EBCA47F06}" type="pres">
      <dgm:prSet presAssocID="{4553D57F-C519-AE41-92AF-0D984775A5CA}" presName="BalanceSpacing1" presStyleCnt="0"/>
      <dgm:spPr/>
    </dgm:pt>
    <dgm:pt modelId="{FB5389BE-6862-5D44-83D8-392FF766FB2B}" type="pres">
      <dgm:prSet presAssocID="{6D000551-2971-9744-A552-ED2236F2E749}" presName="Accent1Text" presStyleLbl="node1" presStyleIdx="5" presStyleCnt="8"/>
      <dgm:spPr/>
      <dgm:t>
        <a:bodyPr/>
        <a:lstStyle/>
        <a:p>
          <a:endParaRPr lang="es-ES"/>
        </a:p>
      </dgm:t>
    </dgm:pt>
    <dgm:pt modelId="{C236E6CE-C113-4E46-9A6D-A7424C63AA33}" type="pres">
      <dgm:prSet presAssocID="{6D000551-2971-9744-A552-ED2236F2E749}" presName="spaceBetweenRectangles" presStyleCnt="0"/>
      <dgm:spPr/>
    </dgm:pt>
    <dgm:pt modelId="{8FA0882E-8A05-C144-8236-93520DF33B44}" type="pres">
      <dgm:prSet presAssocID="{3D328871-A38E-B14E-AB90-04108D480933}" presName="composite" presStyleCnt="0"/>
      <dgm:spPr/>
    </dgm:pt>
    <dgm:pt modelId="{C20992A2-4654-8C46-99F8-730BE49F81C9}" type="pres">
      <dgm:prSet presAssocID="{3D328871-A38E-B14E-AB90-04108D480933}" presName="Parent1" presStyleLbl="node1" presStyleIdx="6" presStyleCnt="8">
        <dgm:presLayoutVars>
          <dgm:chMax val="1"/>
          <dgm:chPref val="1"/>
          <dgm:bulletEnabled val="1"/>
        </dgm:presLayoutVars>
      </dgm:prSet>
      <dgm:spPr/>
      <dgm:t>
        <a:bodyPr/>
        <a:lstStyle/>
        <a:p>
          <a:endParaRPr lang="es-ES"/>
        </a:p>
      </dgm:t>
    </dgm:pt>
    <dgm:pt modelId="{86CFB03D-C6D5-1B4E-9402-5AA542B9FB70}" type="pres">
      <dgm:prSet presAssocID="{3D328871-A38E-B14E-AB90-04108D480933}" presName="Childtext1" presStyleLbl="revTx" presStyleIdx="3" presStyleCnt="4">
        <dgm:presLayoutVars>
          <dgm:chMax val="0"/>
          <dgm:chPref val="0"/>
          <dgm:bulletEnabled val="1"/>
        </dgm:presLayoutVars>
      </dgm:prSet>
      <dgm:spPr/>
      <dgm:t>
        <a:bodyPr/>
        <a:lstStyle/>
        <a:p>
          <a:endParaRPr lang="es-ES"/>
        </a:p>
      </dgm:t>
    </dgm:pt>
    <dgm:pt modelId="{9A70C51F-0A2F-E84B-BD5A-E5F001136B4F}" type="pres">
      <dgm:prSet presAssocID="{3D328871-A38E-B14E-AB90-04108D480933}" presName="BalanceSpacing" presStyleCnt="0"/>
      <dgm:spPr/>
    </dgm:pt>
    <dgm:pt modelId="{75A4CF86-FE04-E64C-B0FA-33739E45C0A6}" type="pres">
      <dgm:prSet presAssocID="{3D328871-A38E-B14E-AB90-04108D480933}" presName="BalanceSpacing1" presStyleCnt="0"/>
      <dgm:spPr/>
    </dgm:pt>
    <dgm:pt modelId="{DBC67A67-2E5B-204F-AAE7-73C74AC7929E}" type="pres">
      <dgm:prSet presAssocID="{2DACE7A4-504A-4B42-A276-D201568FE29B}" presName="Accent1Text" presStyleLbl="node1" presStyleIdx="7" presStyleCnt="8"/>
      <dgm:spPr/>
      <dgm:t>
        <a:bodyPr/>
        <a:lstStyle/>
        <a:p>
          <a:endParaRPr lang="es-ES"/>
        </a:p>
      </dgm:t>
    </dgm:pt>
  </dgm:ptLst>
  <dgm:cxnLst>
    <dgm:cxn modelId="{53132817-76E0-2942-A135-593E4C148EDD}" type="presOf" srcId="{BFA2BCDE-D5FD-034D-922A-F30712CC830C}" destId="{6ECE4EBB-6EFE-1C44-8148-91814FBE3B02}" srcOrd="0" destOrd="1" presId="urn:microsoft.com/office/officeart/2008/layout/AlternatingHexagons"/>
    <dgm:cxn modelId="{97669DEB-785C-3D4F-AE83-7A311415C487}" type="presOf" srcId="{3C4ADA05-0198-D44E-851A-2B25C182EAF2}" destId="{542D8AC1-EB31-B641-B2E8-30602F1EA54A}" srcOrd="0" destOrd="0" presId="urn:microsoft.com/office/officeart/2008/layout/AlternatingHexagons"/>
    <dgm:cxn modelId="{A99E4BF4-B3AB-304C-B87F-DD588CAED0B9}" srcId="{BB133D10-F6DE-BD49-8205-6662E294E223}" destId="{C1050E45-B3E7-3D4B-9FBC-5B4776343E89}" srcOrd="1" destOrd="0" parTransId="{6F6E3923-C1EB-214F-B5BF-201356235A40}" sibTransId="{3C4ADA05-0198-D44E-851A-2B25C182EAF2}"/>
    <dgm:cxn modelId="{2DBE543A-0C53-5D4D-A712-EDA8E12D0D05}" type="presOf" srcId="{4553D57F-C519-AE41-92AF-0D984775A5CA}" destId="{4FB050F4-39C0-D344-A55B-80D7A533D1E3}" srcOrd="0" destOrd="0" presId="urn:microsoft.com/office/officeart/2008/layout/AlternatingHexagons"/>
    <dgm:cxn modelId="{C632C3E9-07A0-3149-B6C2-B976A002410A}" type="presOf" srcId="{B861389B-752E-EF4A-8AAD-B8B88925DC82}" destId="{33F2462C-A467-B447-B846-6B8D514FF881}" srcOrd="0" destOrd="0" presId="urn:microsoft.com/office/officeart/2008/layout/AlternatingHexagons"/>
    <dgm:cxn modelId="{FB6C600B-D264-A444-AB07-1E43B0144F9D}" type="presOf" srcId="{137B3610-E65D-0B40-A1EF-22BFD83FD44F}" destId="{86CFB03D-C6D5-1B4E-9402-5AA542B9FB70}" srcOrd="0" destOrd="1" presId="urn:microsoft.com/office/officeart/2008/layout/AlternatingHexagons"/>
    <dgm:cxn modelId="{AA6B203C-6994-864D-A955-93B79BD2FDEB}" srcId="{4553D57F-C519-AE41-92AF-0D984775A5CA}" destId="{B861389B-752E-EF4A-8AAD-B8B88925DC82}" srcOrd="0" destOrd="0" parTransId="{383618CC-6E18-D044-8104-0961C0180AAB}" sibTransId="{FAA061B3-13DA-A043-8438-B98599F87A72}"/>
    <dgm:cxn modelId="{90FD611F-9EC7-BB43-9FE7-32732CA48A13}" srcId="{4553D57F-C519-AE41-92AF-0D984775A5CA}" destId="{F08BC0BA-3BE3-F24F-A094-9764F6EA7A96}" srcOrd="1" destOrd="0" parTransId="{078CD6D6-E537-3E43-8FDB-E30316482B20}" sibTransId="{0D1DC6AB-4BB9-6940-8A37-11B89D420AA0}"/>
    <dgm:cxn modelId="{0F1EC126-C54D-6845-A1AE-74F4E0E12D3F}" type="presOf" srcId="{64DA2F32-5CF4-BA4C-906F-A2BD192A8048}" destId="{CBF86B2E-36EA-CB49-8322-C9ED400ECCA9}" srcOrd="0" destOrd="0" presId="urn:microsoft.com/office/officeart/2008/layout/AlternatingHexagons"/>
    <dgm:cxn modelId="{2F8BD603-5E74-874B-9E82-4E017FDF3C7C}" srcId="{C1050E45-B3E7-3D4B-9FBC-5B4776343E89}" destId="{E1C705C5-EF9F-BB4C-8DEE-BE581C4FC9BC}" srcOrd="1" destOrd="0" parTransId="{2F2C4641-67BF-9A48-A97E-6CC49F514369}" sibTransId="{DAD6F97E-3DCC-DA46-A15C-CF569677A391}"/>
    <dgm:cxn modelId="{ED65E04B-A436-9D4F-858B-9E2CA563DC02}" type="presOf" srcId="{B197E859-FFB5-AC4C-B538-49EFE3CE2D10}" destId="{6AB43D76-1778-7940-9025-CCE4792B84EB}" srcOrd="0" destOrd="0" presId="urn:microsoft.com/office/officeart/2008/layout/AlternatingHexagons"/>
    <dgm:cxn modelId="{143E7E66-F4E3-7C40-A15D-7B4A940F7648}" type="presOf" srcId="{6D000551-2971-9744-A552-ED2236F2E749}" destId="{FB5389BE-6862-5D44-83D8-392FF766FB2B}" srcOrd="0" destOrd="0" presId="urn:microsoft.com/office/officeart/2008/layout/AlternatingHexagons"/>
    <dgm:cxn modelId="{CE979ADF-F8CC-0446-BECD-C0B347FDB17F}" srcId="{BB133D10-F6DE-BD49-8205-6662E294E223}" destId="{4553D57F-C519-AE41-92AF-0D984775A5CA}" srcOrd="2" destOrd="0" parTransId="{0D8AFCDE-0B0F-C240-BD58-2983C238FF31}" sibTransId="{6D000551-2971-9744-A552-ED2236F2E749}"/>
    <dgm:cxn modelId="{F724C4CB-3480-4944-9978-8FE30882B137}" srcId="{3D328871-A38E-B14E-AB90-04108D480933}" destId="{137B3610-E65D-0B40-A1EF-22BFD83FD44F}" srcOrd="1" destOrd="0" parTransId="{8FA66364-C68D-6546-A980-66CB1DC8BC90}" sibTransId="{B9E76C23-F09B-0B42-92FF-554496D6CB3C}"/>
    <dgm:cxn modelId="{71DE736B-6C73-D644-A481-A714F2D0525E}" type="presOf" srcId="{472F0E81-F93E-B841-B421-AF8E2A3510CC}" destId="{86CFB03D-C6D5-1B4E-9402-5AA542B9FB70}" srcOrd="0" destOrd="0" presId="urn:microsoft.com/office/officeart/2008/layout/AlternatingHexagons"/>
    <dgm:cxn modelId="{A699D665-714B-CC42-A79D-2BE8A5181F42}" srcId="{3D328871-A38E-B14E-AB90-04108D480933}" destId="{472F0E81-F93E-B841-B421-AF8E2A3510CC}" srcOrd="0" destOrd="0" parTransId="{139AD6C4-DE1C-F843-89D9-BCD26CC6863E}" sibTransId="{B2897147-4ED5-0F4C-9846-C6EEF0411B96}"/>
    <dgm:cxn modelId="{B332AB7E-88EA-E44E-85CA-B8BC1AA5DB70}" type="presOf" srcId="{3D328871-A38E-B14E-AB90-04108D480933}" destId="{C20992A2-4654-8C46-99F8-730BE49F81C9}" srcOrd="0" destOrd="0" presId="urn:microsoft.com/office/officeart/2008/layout/AlternatingHexagons"/>
    <dgm:cxn modelId="{4BDD97CC-F86C-2E4B-811C-C67B3818F9BD}" srcId="{BB133D10-F6DE-BD49-8205-6662E294E223}" destId="{3D328871-A38E-B14E-AB90-04108D480933}" srcOrd="3" destOrd="0" parTransId="{D00DB227-D935-0347-9665-73E1EC038BD4}" sibTransId="{2DACE7A4-504A-4B42-A276-D201568FE29B}"/>
    <dgm:cxn modelId="{C01D6F19-1CC1-B34D-A974-4DC2F65DB598}" srcId="{C1050E45-B3E7-3D4B-9FBC-5B4776343E89}" destId="{FB76044A-A8EC-1143-A1BE-2915C4CB267F}" srcOrd="0" destOrd="0" parTransId="{00CE686C-0C93-D543-85A3-D6BAA7066EE2}" sibTransId="{1169BBE8-C637-CE4B-89B4-E653C54D99BB}"/>
    <dgm:cxn modelId="{C8BE6B9F-7FEA-AD4E-8DB5-25AE335073B4}" srcId="{BB133D10-F6DE-BD49-8205-6662E294E223}" destId="{64DA2F32-5CF4-BA4C-906F-A2BD192A8048}" srcOrd="0" destOrd="0" parTransId="{4CE1820E-79A8-404F-BE94-3A86B620C414}" sibTransId="{B197E859-FFB5-AC4C-B538-49EFE3CE2D10}"/>
    <dgm:cxn modelId="{75E49F0D-536A-054D-838E-935CEA9F43BB}" type="presOf" srcId="{E1C705C5-EF9F-BB4C-8DEE-BE581C4FC9BC}" destId="{FABD715F-F0CD-2947-AF29-BA541E130E8B}" srcOrd="0" destOrd="1" presId="urn:microsoft.com/office/officeart/2008/layout/AlternatingHexagons"/>
    <dgm:cxn modelId="{0109170B-46BD-1C49-ADB8-5EF0F1BD6F1E}" type="presOf" srcId="{BB133D10-F6DE-BD49-8205-6662E294E223}" destId="{DAB892C9-8745-E343-B6C4-7391FC5807BA}" srcOrd="0" destOrd="0" presId="urn:microsoft.com/office/officeart/2008/layout/AlternatingHexagons"/>
    <dgm:cxn modelId="{254AC2BD-6804-DB4B-A172-7145F4150682}" srcId="{64DA2F32-5CF4-BA4C-906F-A2BD192A8048}" destId="{BFA2BCDE-D5FD-034D-922A-F30712CC830C}" srcOrd="1" destOrd="0" parTransId="{991B2C76-F00A-2D46-BBE4-7E10827AFA51}" sibTransId="{CEEBEF81-AECB-C34E-925B-15452BD36B65}"/>
    <dgm:cxn modelId="{50ED491F-8E0D-3946-930D-1ECC59019C53}" type="presOf" srcId="{2DACE7A4-504A-4B42-A276-D201568FE29B}" destId="{DBC67A67-2E5B-204F-AAE7-73C74AC7929E}" srcOrd="0" destOrd="0" presId="urn:microsoft.com/office/officeart/2008/layout/AlternatingHexagons"/>
    <dgm:cxn modelId="{17F65AF5-09F2-B243-804B-82C7D3089E9D}" type="presOf" srcId="{FB76044A-A8EC-1143-A1BE-2915C4CB267F}" destId="{FABD715F-F0CD-2947-AF29-BA541E130E8B}" srcOrd="0" destOrd="0" presId="urn:microsoft.com/office/officeart/2008/layout/AlternatingHexagons"/>
    <dgm:cxn modelId="{D9750751-A7C5-ED4F-B4C1-FB892F0876AD}" type="presOf" srcId="{7DE507A1-19EA-524F-802E-A2828F3866E4}" destId="{6ECE4EBB-6EFE-1C44-8148-91814FBE3B02}" srcOrd="0" destOrd="0" presId="urn:microsoft.com/office/officeart/2008/layout/AlternatingHexagons"/>
    <dgm:cxn modelId="{6B71C41D-257A-6549-B169-043E30E1C3D2}" type="presOf" srcId="{C1050E45-B3E7-3D4B-9FBC-5B4776343E89}" destId="{1233F43A-324F-AE4D-8A14-111BB7AA16C9}" srcOrd="0" destOrd="0" presId="urn:microsoft.com/office/officeart/2008/layout/AlternatingHexagons"/>
    <dgm:cxn modelId="{6C08892C-A373-D44D-B8A1-C86017DB6846}" srcId="{64DA2F32-5CF4-BA4C-906F-A2BD192A8048}" destId="{7DE507A1-19EA-524F-802E-A2828F3866E4}" srcOrd="0" destOrd="0" parTransId="{BA1E1998-2528-8841-9996-44F83F97C2AA}" sibTransId="{81CD3F90-BEDB-5145-B7D3-435EB74E3318}"/>
    <dgm:cxn modelId="{33D28747-376E-AF4D-B226-C2977C752AF2}" type="presOf" srcId="{F08BC0BA-3BE3-F24F-A094-9764F6EA7A96}" destId="{33F2462C-A467-B447-B846-6B8D514FF881}" srcOrd="0" destOrd="1" presId="urn:microsoft.com/office/officeart/2008/layout/AlternatingHexagons"/>
    <dgm:cxn modelId="{4A9CA48A-A9EC-6C4B-92BA-C55612975257}" type="presParOf" srcId="{DAB892C9-8745-E343-B6C4-7391FC5807BA}" destId="{A89A1190-6505-9A4C-9ABA-C8646A848C12}" srcOrd="0" destOrd="0" presId="urn:microsoft.com/office/officeart/2008/layout/AlternatingHexagons"/>
    <dgm:cxn modelId="{62873048-9346-8C40-925C-F7D50EF0628E}" type="presParOf" srcId="{A89A1190-6505-9A4C-9ABA-C8646A848C12}" destId="{CBF86B2E-36EA-CB49-8322-C9ED400ECCA9}" srcOrd="0" destOrd="0" presId="urn:microsoft.com/office/officeart/2008/layout/AlternatingHexagons"/>
    <dgm:cxn modelId="{6BFB6BBE-CED3-E84D-AD7B-57922283E160}" type="presParOf" srcId="{A89A1190-6505-9A4C-9ABA-C8646A848C12}" destId="{6ECE4EBB-6EFE-1C44-8148-91814FBE3B02}" srcOrd="1" destOrd="0" presId="urn:microsoft.com/office/officeart/2008/layout/AlternatingHexagons"/>
    <dgm:cxn modelId="{F67EE19F-C0D5-FC4E-9988-ABF88F38C792}" type="presParOf" srcId="{A89A1190-6505-9A4C-9ABA-C8646A848C12}" destId="{8B97C523-C1A7-4D40-B515-1E3778D81DAA}" srcOrd="2" destOrd="0" presId="urn:microsoft.com/office/officeart/2008/layout/AlternatingHexagons"/>
    <dgm:cxn modelId="{6EA9514E-8D7A-4B49-B94F-ED4C755727D1}" type="presParOf" srcId="{A89A1190-6505-9A4C-9ABA-C8646A848C12}" destId="{C1E5BE0B-0649-8D4C-AA8C-0B6E195E457E}" srcOrd="3" destOrd="0" presId="urn:microsoft.com/office/officeart/2008/layout/AlternatingHexagons"/>
    <dgm:cxn modelId="{E9536B8B-E8B7-C94B-B596-6F6A9EF01140}" type="presParOf" srcId="{A89A1190-6505-9A4C-9ABA-C8646A848C12}" destId="{6AB43D76-1778-7940-9025-CCE4792B84EB}" srcOrd="4" destOrd="0" presId="urn:microsoft.com/office/officeart/2008/layout/AlternatingHexagons"/>
    <dgm:cxn modelId="{2FF38C1B-EBDE-FF48-8360-521453D3B752}" type="presParOf" srcId="{DAB892C9-8745-E343-B6C4-7391FC5807BA}" destId="{565EA2DC-34B5-3A4D-A866-3F59A6F4396A}" srcOrd="1" destOrd="0" presId="urn:microsoft.com/office/officeart/2008/layout/AlternatingHexagons"/>
    <dgm:cxn modelId="{C6E9C6A5-EBEA-C049-811B-E8193DD588B2}" type="presParOf" srcId="{DAB892C9-8745-E343-B6C4-7391FC5807BA}" destId="{8CD52374-EEDE-6F45-811A-7E5E41908131}" srcOrd="2" destOrd="0" presId="urn:microsoft.com/office/officeart/2008/layout/AlternatingHexagons"/>
    <dgm:cxn modelId="{EFF42716-3074-6C43-BBCA-AC058B294516}" type="presParOf" srcId="{8CD52374-EEDE-6F45-811A-7E5E41908131}" destId="{1233F43A-324F-AE4D-8A14-111BB7AA16C9}" srcOrd="0" destOrd="0" presId="urn:microsoft.com/office/officeart/2008/layout/AlternatingHexagons"/>
    <dgm:cxn modelId="{93223D48-AC31-2B41-8B97-C466859B44CB}" type="presParOf" srcId="{8CD52374-EEDE-6F45-811A-7E5E41908131}" destId="{FABD715F-F0CD-2947-AF29-BA541E130E8B}" srcOrd="1" destOrd="0" presId="urn:microsoft.com/office/officeart/2008/layout/AlternatingHexagons"/>
    <dgm:cxn modelId="{85CEDBF5-F901-AA4F-AF2F-8FA88A7F2AB3}" type="presParOf" srcId="{8CD52374-EEDE-6F45-811A-7E5E41908131}" destId="{CA2C527B-E6A8-6F49-B359-54873CE9FC36}" srcOrd="2" destOrd="0" presId="urn:microsoft.com/office/officeart/2008/layout/AlternatingHexagons"/>
    <dgm:cxn modelId="{7BE5796D-6F50-CF46-801E-EECBBAC46F78}" type="presParOf" srcId="{8CD52374-EEDE-6F45-811A-7E5E41908131}" destId="{666BACC4-8B75-6844-BA91-C43448BC8EF1}" srcOrd="3" destOrd="0" presId="urn:microsoft.com/office/officeart/2008/layout/AlternatingHexagons"/>
    <dgm:cxn modelId="{E27143C4-C8D6-F24F-99B0-618199EB7598}" type="presParOf" srcId="{8CD52374-EEDE-6F45-811A-7E5E41908131}" destId="{542D8AC1-EB31-B641-B2E8-30602F1EA54A}" srcOrd="4" destOrd="0" presId="urn:microsoft.com/office/officeart/2008/layout/AlternatingHexagons"/>
    <dgm:cxn modelId="{05CFD7F8-D3DA-BC44-B628-DCDD81767810}" type="presParOf" srcId="{DAB892C9-8745-E343-B6C4-7391FC5807BA}" destId="{4AC20998-975C-F24D-BB48-1E8144FE6E35}" srcOrd="3" destOrd="0" presId="urn:microsoft.com/office/officeart/2008/layout/AlternatingHexagons"/>
    <dgm:cxn modelId="{7BC1EB77-E6E6-9344-9617-AFEC598929F4}" type="presParOf" srcId="{DAB892C9-8745-E343-B6C4-7391FC5807BA}" destId="{343A7706-863D-AF4B-A4B6-FAB954AB4C7B}" srcOrd="4" destOrd="0" presId="urn:microsoft.com/office/officeart/2008/layout/AlternatingHexagons"/>
    <dgm:cxn modelId="{74BFCFBD-34DD-2A45-9BF0-8EF4177C50AB}" type="presParOf" srcId="{343A7706-863D-AF4B-A4B6-FAB954AB4C7B}" destId="{4FB050F4-39C0-D344-A55B-80D7A533D1E3}" srcOrd="0" destOrd="0" presId="urn:microsoft.com/office/officeart/2008/layout/AlternatingHexagons"/>
    <dgm:cxn modelId="{3541EEC9-16D2-0944-8C68-35580A80BD21}" type="presParOf" srcId="{343A7706-863D-AF4B-A4B6-FAB954AB4C7B}" destId="{33F2462C-A467-B447-B846-6B8D514FF881}" srcOrd="1" destOrd="0" presId="urn:microsoft.com/office/officeart/2008/layout/AlternatingHexagons"/>
    <dgm:cxn modelId="{244BE773-6DD6-A642-BEF1-B49722FD1687}" type="presParOf" srcId="{343A7706-863D-AF4B-A4B6-FAB954AB4C7B}" destId="{AAC0D401-D092-D646-B12A-B066DF09F4A5}" srcOrd="2" destOrd="0" presId="urn:microsoft.com/office/officeart/2008/layout/AlternatingHexagons"/>
    <dgm:cxn modelId="{0CF39EBF-8BDA-254F-B1A4-C18530DA669A}" type="presParOf" srcId="{343A7706-863D-AF4B-A4B6-FAB954AB4C7B}" destId="{567C3084-FE70-9C44-B344-B13EBCA47F06}" srcOrd="3" destOrd="0" presId="urn:microsoft.com/office/officeart/2008/layout/AlternatingHexagons"/>
    <dgm:cxn modelId="{3428F50B-1492-EF4C-8D27-F8D16ABDFD72}" type="presParOf" srcId="{343A7706-863D-AF4B-A4B6-FAB954AB4C7B}" destId="{FB5389BE-6862-5D44-83D8-392FF766FB2B}" srcOrd="4" destOrd="0" presId="urn:microsoft.com/office/officeart/2008/layout/AlternatingHexagons"/>
    <dgm:cxn modelId="{9D391676-19D8-084A-9363-2A9D79A1E911}" type="presParOf" srcId="{DAB892C9-8745-E343-B6C4-7391FC5807BA}" destId="{C236E6CE-C113-4E46-9A6D-A7424C63AA33}" srcOrd="5" destOrd="0" presId="urn:microsoft.com/office/officeart/2008/layout/AlternatingHexagons"/>
    <dgm:cxn modelId="{632EF9F3-68A1-C24B-9B3D-C05757902556}" type="presParOf" srcId="{DAB892C9-8745-E343-B6C4-7391FC5807BA}" destId="{8FA0882E-8A05-C144-8236-93520DF33B44}" srcOrd="6" destOrd="0" presId="urn:microsoft.com/office/officeart/2008/layout/AlternatingHexagons"/>
    <dgm:cxn modelId="{33E0375A-A3E8-D547-A021-D3CC04214128}" type="presParOf" srcId="{8FA0882E-8A05-C144-8236-93520DF33B44}" destId="{C20992A2-4654-8C46-99F8-730BE49F81C9}" srcOrd="0" destOrd="0" presId="urn:microsoft.com/office/officeart/2008/layout/AlternatingHexagons"/>
    <dgm:cxn modelId="{10A1AB42-9469-034D-AE46-A30B25C5E8DC}" type="presParOf" srcId="{8FA0882E-8A05-C144-8236-93520DF33B44}" destId="{86CFB03D-C6D5-1B4E-9402-5AA542B9FB70}" srcOrd="1" destOrd="0" presId="urn:microsoft.com/office/officeart/2008/layout/AlternatingHexagons"/>
    <dgm:cxn modelId="{4A23654E-88F0-F94A-A6B8-B968432C94A5}" type="presParOf" srcId="{8FA0882E-8A05-C144-8236-93520DF33B44}" destId="{9A70C51F-0A2F-E84B-BD5A-E5F001136B4F}" srcOrd="2" destOrd="0" presId="urn:microsoft.com/office/officeart/2008/layout/AlternatingHexagons"/>
    <dgm:cxn modelId="{5688BF00-A1B1-7247-B036-9F87DD069BE5}" type="presParOf" srcId="{8FA0882E-8A05-C144-8236-93520DF33B44}" destId="{75A4CF86-FE04-E64C-B0FA-33739E45C0A6}" srcOrd="3" destOrd="0" presId="urn:microsoft.com/office/officeart/2008/layout/AlternatingHexagons"/>
    <dgm:cxn modelId="{AE292383-8044-1D4E-A917-8FF113F5085A}" type="presParOf" srcId="{8FA0882E-8A05-C144-8236-93520DF33B44}" destId="{DBC67A67-2E5B-204F-AAE7-73C74AC7929E}" srcOrd="4" destOrd="0" presId="urn:microsoft.com/office/officeart/2008/layout/AlternatingHexagon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16A4775E-A7AA-2F4C-B376-FE41F6987568}" type="doc">
      <dgm:prSet loTypeId="urn:microsoft.com/office/officeart/2005/8/layout/matrix1" loCatId="" qsTypeId="urn:microsoft.com/office/officeart/2005/8/quickstyle/3D7" qsCatId="3D" csTypeId="urn:microsoft.com/office/officeart/2005/8/colors/accent1_2" csCatId="accent1" phldr="1"/>
      <dgm:spPr/>
      <dgm:t>
        <a:bodyPr/>
        <a:lstStyle/>
        <a:p>
          <a:endParaRPr lang="es-ES"/>
        </a:p>
      </dgm:t>
    </dgm:pt>
    <dgm:pt modelId="{18CB473B-A772-5445-B356-4EF54708A4B7}">
      <dgm:prSet phldrT="[Texto]"/>
      <dgm:spPr/>
      <dgm:t>
        <a:bodyPr/>
        <a:lstStyle/>
        <a:p>
          <a:r>
            <a:rPr lang="es-ES" dirty="0" smtClean="0">
              <a:latin typeface="Arial Rounded MT Bold"/>
              <a:cs typeface="Arial Rounded MT Bold"/>
            </a:rPr>
            <a:t>INTEGRAL</a:t>
          </a:r>
          <a:endParaRPr lang="es-ES" dirty="0">
            <a:latin typeface="Arial Rounded MT Bold"/>
            <a:cs typeface="Arial Rounded MT Bold"/>
          </a:endParaRPr>
        </a:p>
      </dgm:t>
    </dgm:pt>
    <dgm:pt modelId="{7D91D9DD-C79D-C44A-920F-0C408FEE3668}" type="parTrans" cxnId="{CF40F6C7-0467-9F49-A201-E485E1A7A25F}">
      <dgm:prSet/>
      <dgm:spPr/>
      <dgm:t>
        <a:bodyPr/>
        <a:lstStyle/>
        <a:p>
          <a:endParaRPr lang="es-ES"/>
        </a:p>
      </dgm:t>
    </dgm:pt>
    <dgm:pt modelId="{A446E532-4151-6449-A134-FD112185B35F}" type="sibTrans" cxnId="{CF40F6C7-0467-9F49-A201-E485E1A7A25F}">
      <dgm:prSet/>
      <dgm:spPr/>
      <dgm:t>
        <a:bodyPr/>
        <a:lstStyle/>
        <a:p>
          <a:endParaRPr lang="es-ES"/>
        </a:p>
      </dgm:t>
    </dgm:pt>
    <dgm:pt modelId="{43B24B79-9CE8-0A42-B61D-59609AA476F5}">
      <dgm:prSet phldrT="[Texto]"/>
      <dgm:spPr>
        <a:solidFill>
          <a:srgbClr val="008000"/>
        </a:solidFill>
        <a:effectLst>
          <a:glow rad="139700">
            <a:schemeClr val="accent2">
              <a:satMod val="175000"/>
              <a:alpha val="40000"/>
            </a:schemeClr>
          </a:glow>
        </a:effectLst>
      </dgm:spPr>
      <dgm:t>
        <a:bodyPr/>
        <a:lstStyle/>
        <a:p>
          <a:r>
            <a:rPr lang="es-ES" b="1" dirty="0" smtClean="0">
              <a:latin typeface="Arial Rounded MT Bold"/>
              <a:cs typeface="Arial Rounded MT Bold"/>
            </a:rPr>
            <a:t>APTITUD</a:t>
          </a:r>
          <a:endParaRPr lang="es-ES" b="1" dirty="0">
            <a:latin typeface="Arial Rounded MT Bold"/>
            <a:cs typeface="Arial Rounded MT Bold"/>
          </a:endParaRPr>
        </a:p>
      </dgm:t>
    </dgm:pt>
    <dgm:pt modelId="{67214DA3-8BAD-2B4F-9060-D4276C4532C5}" type="parTrans" cxnId="{5BD80B4A-E427-4742-9B83-E4B40D69F42E}">
      <dgm:prSet/>
      <dgm:spPr/>
      <dgm:t>
        <a:bodyPr/>
        <a:lstStyle/>
        <a:p>
          <a:endParaRPr lang="es-ES"/>
        </a:p>
      </dgm:t>
    </dgm:pt>
    <dgm:pt modelId="{FA57F8EB-ADBC-F840-B0BA-62C24F93F0C7}" type="sibTrans" cxnId="{5BD80B4A-E427-4742-9B83-E4B40D69F42E}">
      <dgm:prSet/>
      <dgm:spPr/>
      <dgm:t>
        <a:bodyPr/>
        <a:lstStyle/>
        <a:p>
          <a:endParaRPr lang="es-ES"/>
        </a:p>
      </dgm:t>
    </dgm:pt>
    <dgm:pt modelId="{A1265088-EFF8-004A-8489-19C18DEA70BE}">
      <dgm:prSet phldrT="[Texto]"/>
      <dgm:spPr>
        <a:solidFill>
          <a:srgbClr val="C610EB"/>
        </a:solidFill>
      </dgm:spPr>
      <dgm:t>
        <a:bodyPr/>
        <a:lstStyle/>
        <a:p>
          <a:r>
            <a:rPr lang="es-ES" b="1" dirty="0" smtClean="0">
              <a:latin typeface="Arial Rounded MT Bold"/>
              <a:cs typeface="Arial Rounded MT Bold"/>
            </a:rPr>
            <a:t>ACTIVIDAD</a:t>
          </a:r>
          <a:endParaRPr lang="es-ES" b="1" dirty="0">
            <a:latin typeface="Arial Rounded MT Bold"/>
            <a:cs typeface="Arial Rounded MT Bold"/>
          </a:endParaRPr>
        </a:p>
      </dgm:t>
    </dgm:pt>
    <dgm:pt modelId="{702811CE-8F7C-F944-BFCA-367CCC811867}" type="parTrans" cxnId="{BC5BEDB1-0068-F444-8159-4C071E15D529}">
      <dgm:prSet/>
      <dgm:spPr/>
      <dgm:t>
        <a:bodyPr/>
        <a:lstStyle/>
        <a:p>
          <a:endParaRPr lang="es-ES"/>
        </a:p>
      </dgm:t>
    </dgm:pt>
    <dgm:pt modelId="{9E086B41-D567-8844-94F3-58096E86B823}" type="sibTrans" cxnId="{BC5BEDB1-0068-F444-8159-4C071E15D529}">
      <dgm:prSet/>
      <dgm:spPr/>
      <dgm:t>
        <a:bodyPr/>
        <a:lstStyle/>
        <a:p>
          <a:endParaRPr lang="es-ES"/>
        </a:p>
      </dgm:t>
    </dgm:pt>
    <dgm:pt modelId="{DCCF255B-42E4-C54A-AB71-D8754EB2DB04}">
      <dgm:prSet phldrT="[Texto]"/>
      <dgm:spPr>
        <a:solidFill>
          <a:srgbClr val="FF0000"/>
        </a:solidFill>
      </dgm:spPr>
      <dgm:t>
        <a:bodyPr/>
        <a:lstStyle/>
        <a:p>
          <a:r>
            <a:rPr lang="es-ES" b="1" dirty="0" smtClean="0">
              <a:latin typeface="Arial Rounded MT Bold"/>
              <a:cs typeface="Arial Rounded MT Bold"/>
            </a:rPr>
            <a:t>ACCIÓN</a:t>
          </a:r>
          <a:endParaRPr lang="es-ES" b="1" dirty="0">
            <a:latin typeface="Arial Rounded MT Bold"/>
            <a:cs typeface="Arial Rounded MT Bold"/>
          </a:endParaRPr>
        </a:p>
      </dgm:t>
    </dgm:pt>
    <dgm:pt modelId="{3E9EE347-7ED0-9545-9174-67F3D64A11BA}" type="parTrans" cxnId="{395F8FD7-AB8C-7C45-A0BF-77864F4B5597}">
      <dgm:prSet/>
      <dgm:spPr/>
      <dgm:t>
        <a:bodyPr/>
        <a:lstStyle/>
        <a:p>
          <a:endParaRPr lang="es-ES"/>
        </a:p>
      </dgm:t>
    </dgm:pt>
    <dgm:pt modelId="{18B3EA72-8E7F-8E42-9F0E-390D53BA9DE1}" type="sibTrans" cxnId="{395F8FD7-AB8C-7C45-A0BF-77864F4B5597}">
      <dgm:prSet/>
      <dgm:spPr/>
      <dgm:t>
        <a:bodyPr/>
        <a:lstStyle/>
        <a:p>
          <a:endParaRPr lang="es-ES"/>
        </a:p>
      </dgm:t>
    </dgm:pt>
    <dgm:pt modelId="{40EE94F8-DA5F-0442-8866-126A3CEBED1B}">
      <dgm:prSet phldrT="[Texto]"/>
      <dgm:spPr>
        <a:solidFill>
          <a:srgbClr val="3366FF"/>
        </a:solidFill>
      </dgm:spPr>
      <dgm:t>
        <a:bodyPr/>
        <a:lstStyle/>
        <a:p>
          <a:r>
            <a:rPr lang="es-ES" b="1" dirty="0" smtClean="0">
              <a:latin typeface="Arial Rounded MT Bold"/>
              <a:cs typeface="Arial Rounded MT Bold"/>
            </a:rPr>
            <a:t>ACTITUD</a:t>
          </a:r>
          <a:endParaRPr lang="es-ES" b="1" dirty="0">
            <a:latin typeface="Arial Rounded MT Bold"/>
            <a:cs typeface="Arial Rounded MT Bold"/>
          </a:endParaRPr>
        </a:p>
      </dgm:t>
    </dgm:pt>
    <dgm:pt modelId="{A5C25F97-61FA-5B4E-9CF5-DE6DE77E9B46}" type="sibTrans" cxnId="{24D5CE5B-FF20-3B41-90F8-748D53C9F2E8}">
      <dgm:prSet/>
      <dgm:spPr/>
      <dgm:t>
        <a:bodyPr/>
        <a:lstStyle/>
        <a:p>
          <a:endParaRPr lang="es-ES"/>
        </a:p>
      </dgm:t>
    </dgm:pt>
    <dgm:pt modelId="{89B784FE-FA11-C04E-8D16-2B8833121D1F}" type="parTrans" cxnId="{24D5CE5B-FF20-3B41-90F8-748D53C9F2E8}">
      <dgm:prSet/>
      <dgm:spPr/>
      <dgm:t>
        <a:bodyPr/>
        <a:lstStyle/>
        <a:p>
          <a:endParaRPr lang="es-ES"/>
        </a:p>
      </dgm:t>
    </dgm:pt>
    <dgm:pt modelId="{A0F7D1DB-0288-E240-B8B8-CDCBD5591480}">
      <dgm:prSet phldrT="[Texto]"/>
      <dgm:spPr>
        <a:solidFill>
          <a:srgbClr val="008000"/>
        </a:solidFill>
        <a:effectLst>
          <a:glow rad="139700">
            <a:schemeClr val="accent2">
              <a:satMod val="175000"/>
              <a:alpha val="40000"/>
            </a:schemeClr>
          </a:glow>
        </a:effectLst>
      </dgm:spPr>
      <dgm:t>
        <a:bodyPr/>
        <a:lstStyle/>
        <a:p>
          <a:r>
            <a:rPr lang="es-ES" dirty="0" smtClean="0">
              <a:latin typeface="Arial Rounded MT Bold"/>
              <a:cs typeface="Arial Rounded MT Bold"/>
            </a:rPr>
            <a:t>Capacidad</a:t>
          </a:r>
          <a:endParaRPr lang="es-ES" dirty="0">
            <a:latin typeface="Arial Rounded MT Bold"/>
            <a:cs typeface="Arial Rounded MT Bold"/>
          </a:endParaRPr>
        </a:p>
      </dgm:t>
    </dgm:pt>
    <dgm:pt modelId="{D2360F1E-A979-CB4E-8DCA-2A093C9E9A66}" type="sibTrans" cxnId="{A6034118-1136-2A45-90D3-7F30A8A7B4E8}">
      <dgm:prSet/>
      <dgm:spPr/>
      <dgm:t>
        <a:bodyPr/>
        <a:lstStyle/>
        <a:p>
          <a:endParaRPr lang="es-ES"/>
        </a:p>
      </dgm:t>
    </dgm:pt>
    <dgm:pt modelId="{6807A527-54B2-B94E-9A56-EA4185577A07}" type="parTrans" cxnId="{A6034118-1136-2A45-90D3-7F30A8A7B4E8}">
      <dgm:prSet/>
      <dgm:spPr/>
      <dgm:t>
        <a:bodyPr/>
        <a:lstStyle/>
        <a:p>
          <a:endParaRPr lang="es-ES"/>
        </a:p>
      </dgm:t>
    </dgm:pt>
    <dgm:pt modelId="{EAD1A6AB-188A-7242-BA89-A2C7FA118499}">
      <dgm:prSet phldrT="[Texto]"/>
      <dgm:spPr>
        <a:solidFill>
          <a:srgbClr val="3366FF"/>
        </a:solidFill>
      </dgm:spPr>
      <dgm:t>
        <a:bodyPr/>
        <a:lstStyle/>
        <a:p>
          <a:r>
            <a:rPr lang="es-ES" dirty="0" smtClean="0">
              <a:latin typeface="Arial Rounded MT Bold"/>
              <a:cs typeface="Arial Rounded MT Bold"/>
            </a:rPr>
            <a:t>Disposición</a:t>
          </a:r>
          <a:endParaRPr lang="es-ES" dirty="0">
            <a:latin typeface="Arial Rounded MT Bold"/>
            <a:cs typeface="Arial Rounded MT Bold"/>
          </a:endParaRPr>
        </a:p>
      </dgm:t>
    </dgm:pt>
    <dgm:pt modelId="{464FFC87-8989-FF48-A3B3-5C1799EC2E60}" type="parTrans" cxnId="{67F18EDF-7F59-5341-B590-F52BA30C8EC4}">
      <dgm:prSet/>
      <dgm:spPr/>
      <dgm:t>
        <a:bodyPr/>
        <a:lstStyle/>
        <a:p>
          <a:endParaRPr lang="es-ES"/>
        </a:p>
      </dgm:t>
    </dgm:pt>
    <dgm:pt modelId="{4FB0524F-AC51-5842-9760-590089D933F9}" type="sibTrans" cxnId="{67F18EDF-7F59-5341-B590-F52BA30C8EC4}">
      <dgm:prSet/>
      <dgm:spPr/>
      <dgm:t>
        <a:bodyPr/>
        <a:lstStyle/>
        <a:p>
          <a:endParaRPr lang="es-ES"/>
        </a:p>
      </dgm:t>
    </dgm:pt>
    <dgm:pt modelId="{ECA3EEF1-1483-C24C-A152-2D7B20F3393E}">
      <dgm:prSet phldrT="[Texto]"/>
      <dgm:spPr>
        <a:solidFill>
          <a:srgbClr val="C610EB"/>
        </a:solidFill>
      </dgm:spPr>
      <dgm:t>
        <a:bodyPr/>
        <a:lstStyle/>
        <a:p>
          <a:r>
            <a:rPr lang="es-ES" dirty="0" smtClean="0">
              <a:latin typeface="Arial Rounded MT Bold"/>
              <a:cs typeface="Arial Rounded MT Bold"/>
            </a:rPr>
            <a:t>Movimientos</a:t>
          </a:r>
          <a:endParaRPr lang="es-ES" dirty="0">
            <a:latin typeface="Arial Rounded MT Bold"/>
            <a:cs typeface="Arial Rounded MT Bold"/>
          </a:endParaRPr>
        </a:p>
      </dgm:t>
    </dgm:pt>
    <dgm:pt modelId="{AD64B63C-DDF9-BB4E-828E-E6ACC082432B}" type="parTrans" cxnId="{6264EA10-4C15-034F-9835-F72B01B7539A}">
      <dgm:prSet/>
      <dgm:spPr/>
      <dgm:t>
        <a:bodyPr/>
        <a:lstStyle/>
        <a:p>
          <a:endParaRPr lang="es-ES"/>
        </a:p>
      </dgm:t>
    </dgm:pt>
    <dgm:pt modelId="{896870D3-43E7-A545-9F0E-E9D7019BF0EE}" type="sibTrans" cxnId="{6264EA10-4C15-034F-9835-F72B01B7539A}">
      <dgm:prSet/>
      <dgm:spPr/>
      <dgm:t>
        <a:bodyPr/>
        <a:lstStyle/>
        <a:p>
          <a:endParaRPr lang="es-ES"/>
        </a:p>
      </dgm:t>
    </dgm:pt>
    <dgm:pt modelId="{13AA1440-7062-9C46-938F-4F39580BA19E}">
      <dgm:prSet phldrT="[Texto]"/>
      <dgm:spPr>
        <a:solidFill>
          <a:srgbClr val="FF0000"/>
        </a:solidFill>
      </dgm:spPr>
      <dgm:t>
        <a:bodyPr/>
        <a:lstStyle/>
        <a:p>
          <a:r>
            <a:rPr lang="es-ES" dirty="0" smtClean="0">
              <a:latin typeface="Arial Rounded MT Bold"/>
              <a:cs typeface="Arial Rounded MT Bold"/>
            </a:rPr>
            <a:t>Práctica</a:t>
          </a:r>
          <a:endParaRPr lang="es-ES" dirty="0">
            <a:latin typeface="Arial Rounded MT Bold"/>
            <a:cs typeface="Arial Rounded MT Bold"/>
          </a:endParaRPr>
        </a:p>
      </dgm:t>
    </dgm:pt>
    <dgm:pt modelId="{41B06E56-4D73-ED4A-A5FA-42EF07AB5488}" type="parTrans" cxnId="{33FD11A6-AC0D-4945-821A-4D9143DAB46F}">
      <dgm:prSet/>
      <dgm:spPr/>
      <dgm:t>
        <a:bodyPr/>
        <a:lstStyle/>
        <a:p>
          <a:endParaRPr lang="es-ES"/>
        </a:p>
      </dgm:t>
    </dgm:pt>
    <dgm:pt modelId="{B10B3117-3C7A-ED47-BCD0-D694E0B3F8E3}" type="sibTrans" cxnId="{33FD11A6-AC0D-4945-821A-4D9143DAB46F}">
      <dgm:prSet/>
      <dgm:spPr/>
      <dgm:t>
        <a:bodyPr/>
        <a:lstStyle/>
        <a:p>
          <a:endParaRPr lang="es-ES"/>
        </a:p>
      </dgm:t>
    </dgm:pt>
    <dgm:pt modelId="{965372B0-CD41-B24A-949C-F53DD41C4F15}">
      <dgm:prSet phldrT="[Texto]"/>
      <dgm:spPr>
        <a:solidFill>
          <a:srgbClr val="008000"/>
        </a:solidFill>
        <a:effectLst>
          <a:glow rad="139700">
            <a:schemeClr val="accent2">
              <a:satMod val="175000"/>
              <a:alpha val="40000"/>
            </a:schemeClr>
          </a:glow>
        </a:effectLst>
      </dgm:spPr>
      <dgm:t>
        <a:bodyPr/>
        <a:lstStyle/>
        <a:p>
          <a:r>
            <a:rPr lang="es-ES" dirty="0" smtClean="0">
              <a:latin typeface="Arial Rounded MT Bold"/>
              <a:cs typeface="Arial Rounded MT Bold"/>
            </a:rPr>
            <a:t>Humana</a:t>
          </a:r>
          <a:endParaRPr lang="es-ES" dirty="0">
            <a:latin typeface="Arial Rounded MT Bold"/>
            <a:cs typeface="Arial Rounded MT Bold"/>
          </a:endParaRPr>
        </a:p>
      </dgm:t>
    </dgm:pt>
    <dgm:pt modelId="{A0837919-4910-CF41-A121-FBFDE7117187}" type="parTrans" cxnId="{C6C8C7C8-3D28-AF41-B04C-11C15DDEDE31}">
      <dgm:prSet/>
      <dgm:spPr/>
      <dgm:t>
        <a:bodyPr/>
        <a:lstStyle/>
        <a:p>
          <a:endParaRPr lang="es-ES"/>
        </a:p>
      </dgm:t>
    </dgm:pt>
    <dgm:pt modelId="{196A1050-D3F0-6148-A0BD-AB3D6394FF92}" type="sibTrans" cxnId="{C6C8C7C8-3D28-AF41-B04C-11C15DDEDE31}">
      <dgm:prSet/>
      <dgm:spPr/>
      <dgm:t>
        <a:bodyPr/>
        <a:lstStyle/>
        <a:p>
          <a:endParaRPr lang="es-ES"/>
        </a:p>
      </dgm:t>
    </dgm:pt>
    <dgm:pt modelId="{2F8345AB-26F4-2846-9433-C4D8D2DAB06A}">
      <dgm:prSet phldrT="[Texto]"/>
      <dgm:spPr>
        <a:solidFill>
          <a:srgbClr val="3366FF"/>
        </a:solidFill>
      </dgm:spPr>
      <dgm:t>
        <a:bodyPr/>
        <a:lstStyle/>
        <a:p>
          <a:r>
            <a:rPr lang="es-ES" dirty="0" smtClean="0">
              <a:latin typeface="Arial Rounded MT Bold"/>
              <a:cs typeface="Arial Rounded MT Bold"/>
            </a:rPr>
            <a:t>De fe</a:t>
          </a:r>
          <a:endParaRPr lang="es-ES" dirty="0">
            <a:latin typeface="Arial Rounded MT Bold"/>
            <a:cs typeface="Arial Rounded MT Bold"/>
          </a:endParaRPr>
        </a:p>
      </dgm:t>
    </dgm:pt>
    <dgm:pt modelId="{2B01C7DD-BC56-2840-A4EC-B58A34C3D68C}" type="parTrans" cxnId="{41E74CC8-CE8F-E647-86F8-A8B094BA4CF8}">
      <dgm:prSet/>
      <dgm:spPr/>
      <dgm:t>
        <a:bodyPr/>
        <a:lstStyle/>
        <a:p>
          <a:endParaRPr lang="es-ES"/>
        </a:p>
      </dgm:t>
    </dgm:pt>
    <dgm:pt modelId="{FC44B988-E610-E847-880D-84A4266859D1}" type="sibTrans" cxnId="{41E74CC8-CE8F-E647-86F8-A8B094BA4CF8}">
      <dgm:prSet/>
      <dgm:spPr/>
      <dgm:t>
        <a:bodyPr/>
        <a:lstStyle/>
        <a:p>
          <a:endParaRPr lang="es-ES"/>
        </a:p>
      </dgm:t>
    </dgm:pt>
    <dgm:pt modelId="{0DFB41A1-C299-A944-A9BB-B414E28265C9}">
      <dgm:prSet phldrT="[Texto]"/>
      <dgm:spPr>
        <a:solidFill>
          <a:srgbClr val="C610EB"/>
        </a:solidFill>
      </dgm:spPr>
      <dgm:t>
        <a:bodyPr/>
        <a:lstStyle/>
        <a:p>
          <a:r>
            <a:rPr lang="es-ES" smtClean="0">
              <a:latin typeface="Arial Rounded MT Bold"/>
              <a:cs typeface="Arial Rounded MT Bold"/>
            </a:rPr>
            <a:t>En </a:t>
          </a:r>
          <a:r>
            <a:rPr lang="es-ES" dirty="0" smtClean="0">
              <a:latin typeface="Arial Rounded MT Bold"/>
              <a:cs typeface="Arial Rounded MT Bold"/>
            </a:rPr>
            <a:t>equipo</a:t>
          </a:r>
          <a:endParaRPr lang="es-ES" dirty="0">
            <a:latin typeface="Arial Rounded MT Bold"/>
            <a:cs typeface="Arial Rounded MT Bold"/>
          </a:endParaRPr>
        </a:p>
      </dgm:t>
    </dgm:pt>
    <dgm:pt modelId="{9D19B7F3-E6EF-9A45-BE7B-EB003E5B1D47}" type="parTrans" cxnId="{0F653355-DB29-5543-A621-DE7DD3109D86}">
      <dgm:prSet/>
      <dgm:spPr/>
      <dgm:t>
        <a:bodyPr/>
        <a:lstStyle/>
        <a:p>
          <a:endParaRPr lang="es-ES"/>
        </a:p>
      </dgm:t>
    </dgm:pt>
    <dgm:pt modelId="{268E9DE3-78C9-9648-89CF-80F8FFA55C76}" type="sibTrans" cxnId="{0F653355-DB29-5543-A621-DE7DD3109D86}">
      <dgm:prSet/>
      <dgm:spPr/>
      <dgm:t>
        <a:bodyPr/>
        <a:lstStyle/>
        <a:p>
          <a:endParaRPr lang="es-ES"/>
        </a:p>
      </dgm:t>
    </dgm:pt>
    <dgm:pt modelId="{40C3576E-E31F-FA49-BC16-C1BAE67D6A7D}">
      <dgm:prSet phldrT="[Texto]"/>
      <dgm:spPr>
        <a:solidFill>
          <a:srgbClr val="FF0000"/>
        </a:solidFill>
      </dgm:spPr>
      <dgm:t>
        <a:bodyPr/>
        <a:lstStyle/>
        <a:p>
          <a:r>
            <a:rPr lang="es-ES" dirty="0" smtClean="0">
              <a:latin typeface="Arial Rounded MT Bold"/>
              <a:cs typeface="Arial Rounded MT Bold"/>
            </a:rPr>
            <a:t>Coherente</a:t>
          </a:r>
          <a:endParaRPr lang="es-ES" dirty="0">
            <a:latin typeface="Arial Rounded MT Bold"/>
            <a:cs typeface="Arial Rounded MT Bold"/>
          </a:endParaRPr>
        </a:p>
      </dgm:t>
    </dgm:pt>
    <dgm:pt modelId="{04BE49B0-1286-EF40-B02B-7C66B4E0A39B}" type="parTrans" cxnId="{95106221-767B-E749-9FB1-40A13BBFC49A}">
      <dgm:prSet/>
      <dgm:spPr/>
      <dgm:t>
        <a:bodyPr/>
        <a:lstStyle/>
        <a:p>
          <a:endParaRPr lang="es-ES"/>
        </a:p>
      </dgm:t>
    </dgm:pt>
    <dgm:pt modelId="{35723C52-7591-E143-8353-CEDA17280052}" type="sibTrans" cxnId="{95106221-767B-E749-9FB1-40A13BBFC49A}">
      <dgm:prSet/>
      <dgm:spPr/>
      <dgm:t>
        <a:bodyPr/>
        <a:lstStyle/>
        <a:p>
          <a:endParaRPr lang="es-ES"/>
        </a:p>
      </dgm:t>
    </dgm:pt>
    <dgm:pt modelId="{D9FC74F8-8825-DD45-9F1D-EA2E4AACE266}" type="pres">
      <dgm:prSet presAssocID="{16A4775E-A7AA-2F4C-B376-FE41F6987568}" presName="diagram" presStyleCnt="0">
        <dgm:presLayoutVars>
          <dgm:chMax val="1"/>
          <dgm:dir/>
          <dgm:animLvl val="ctr"/>
          <dgm:resizeHandles val="exact"/>
        </dgm:presLayoutVars>
      </dgm:prSet>
      <dgm:spPr/>
      <dgm:t>
        <a:bodyPr/>
        <a:lstStyle/>
        <a:p>
          <a:endParaRPr lang="es-ES"/>
        </a:p>
      </dgm:t>
    </dgm:pt>
    <dgm:pt modelId="{34E94109-60DC-C24D-B050-7DA13FBF309E}" type="pres">
      <dgm:prSet presAssocID="{16A4775E-A7AA-2F4C-B376-FE41F6987568}" presName="matrix" presStyleCnt="0"/>
      <dgm:spPr/>
    </dgm:pt>
    <dgm:pt modelId="{67327F5D-D706-0F4E-B7C4-3ABEAEFBDE1E}" type="pres">
      <dgm:prSet presAssocID="{16A4775E-A7AA-2F4C-B376-FE41F6987568}" presName="tile1" presStyleLbl="node1" presStyleIdx="0" presStyleCnt="4" custLinFactNeighborX="-3589"/>
      <dgm:spPr/>
      <dgm:t>
        <a:bodyPr/>
        <a:lstStyle/>
        <a:p>
          <a:endParaRPr lang="es-ES"/>
        </a:p>
      </dgm:t>
    </dgm:pt>
    <dgm:pt modelId="{F7E55AC7-EA2D-0747-9710-6DC904061D13}" type="pres">
      <dgm:prSet presAssocID="{16A4775E-A7AA-2F4C-B376-FE41F6987568}" presName="tile1text" presStyleLbl="node1" presStyleIdx="0" presStyleCnt="4">
        <dgm:presLayoutVars>
          <dgm:chMax val="0"/>
          <dgm:chPref val="0"/>
          <dgm:bulletEnabled val="1"/>
        </dgm:presLayoutVars>
      </dgm:prSet>
      <dgm:spPr/>
      <dgm:t>
        <a:bodyPr/>
        <a:lstStyle/>
        <a:p>
          <a:endParaRPr lang="es-ES"/>
        </a:p>
      </dgm:t>
    </dgm:pt>
    <dgm:pt modelId="{F53A5F96-9F1E-FC41-8752-C838FAD012AB}" type="pres">
      <dgm:prSet presAssocID="{16A4775E-A7AA-2F4C-B376-FE41F6987568}" presName="tile2" presStyleLbl="node1" presStyleIdx="1" presStyleCnt="4"/>
      <dgm:spPr/>
      <dgm:t>
        <a:bodyPr/>
        <a:lstStyle/>
        <a:p>
          <a:endParaRPr lang="es-ES"/>
        </a:p>
      </dgm:t>
    </dgm:pt>
    <dgm:pt modelId="{ADA7BF19-679A-844C-9005-D6BD87F26200}" type="pres">
      <dgm:prSet presAssocID="{16A4775E-A7AA-2F4C-B376-FE41F6987568}" presName="tile2text" presStyleLbl="node1" presStyleIdx="1" presStyleCnt="4">
        <dgm:presLayoutVars>
          <dgm:chMax val="0"/>
          <dgm:chPref val="0"/>
          <dgm:bulletEnabled val="1"/>
        </dgm:presLayoutVars>
      </dgm:prSet>
      <dgm:spPr/>
      <dgm:t>
        <a:bodyPr/>
        <a:lstStyle/>
        <a:p>
          <a:endParaRPr lang="es-ES"/>
        </a:p>
      </dgm:t>
    </dgm:pt>
    <dgm:pt modelId="{A908311B-BBD6-B246-AE7E-29F3090B510C}" type="pres">
      <dgm:prSet presAssocID="{16A4775E-A7AA-2F4C-B376-FE41F6987568}" presName="tile3" presStyleLbl="node1" presStyleIdx="2" presStyleCnt="4"/>
      <dgm:spPr/>
      <dgm:t>
        <a:bodyPr/>
        <a:lstStyle/>
        <a:p>
          <a:endParaRPr lang="es-ES"/>
        </a:p>
      </dgm:t>
    </dgm:pt>
    <dgm:pt modelId="{7AAE8B54-7FC7-DF4D-B798-81D81F549103}" type="pres">
      <dgm:prSet presAssocID="{16A4775E-A7AA-2F4C-B376-FE41F6987568}" presName="tile3text" presStyleLbl="node1" presStyleIdx="2" presStyleCnt="4">
        <dgm:presLayoutVars>
          <dgm:chMax val="0"/>
          <dgm:chPref val="0"/>
          <dgm:bulletEnabled val="1"/>
        </dgm:presLayoutVars>
      </dgm:prSet>
      <dgm:spPr/>
      <dgm:t>
        <a:bodyPr/>
        <a:lstStyle/>
        <a:p>
          <a:endParaRPr lang="es-ES"/>
        </a:p>
      </dgm:t>
    </dgm:pt>
    <dgm:pt modelId="{FCFEECC3-80FD-9A43-845D-6957C8CB0F39}" type="pres">
      <dgm:prSet presAssocID="{16A4775E-A7AA-2F4C-B376-FE41F6987568}" presName="tile4" presStyleLbl="node1" presStyleIdx="3" presStyleCnt="4"/>
      <dgm:spPr/>
      <dgm:t>
        <a:bodyPr/>
        <a:lstStyle/>
        <a:p>
          <a:endParaRPr lang="es-ES"/>
        </a:p>
      </dgm:t>
    </dgm:pt>
    <dgm:pt modelId="{0153E263-6D5A-F54F-9F1E-2E986F4B0DBE}" type="pres">
      <dgm:prSet presAssocID="{16A4775E-A7AA-2F4C-B376-FE41F6987568}" presName="tile4text" presStyleLbl="node1" presStyleIdx="3" presStyleCnt="4">
        <dgm:presLayoutVars>
          <dgm:chMax val="0"/>
          <dgm:chPref val="0"/>
          <dgm:bulletEnabled val="1"/>
        </dgm:presLayoutVars>
      </dgm:prSet>
      <dgm:spPr/>
      <dgm:t>
        <a:bodyPr/>
        <a:lstStyle/>
        <a:p>
          <a:endParaRPr lang="es-ES"/>
        </a:p>
      </dgm:t>
    </dgm:pt>
    <dgm:pt modelId="{BDAD45CE-F47A-1A45-B9DD-F7A411D6B2E1}" type="pres">
      <dgm:prSet presAssocID="{16A4775E-A7AA-2F4C-B376-FE41F6987568}" presName="centerTile" presStyleLbl="fgShp" presStyleIdx="0" presStyleCnt="1">
        <dgm:presLayoutVars>
          <dgm:chMax val="0"/>
          <dgm:chPref val="0"/>
        </dgm:presLayoutVars>
      </dgm:prSet>
      <dgm:spPr/>
      <dgm:t>
        <a:bodyPr/>
        <a:lstStyle/>
        <a:p>
          <a:endParaRPr lang="es-ES"/>
        </a:p>
      </dgm:t>
    </dgm:pt>
  </dgm:ptLst>
  <dgm:cxnLst>
    <dgm:cxn modelId="{2B8FC999-4C4C-B940-910A-F0F3E598B4AF}" type="presOf" srcId="{0DFB41A1-C299-A944-A9BB-B414E28265C9}" destId="{A908311B-BBD6-B246-AE7E-29F3090B510C}" srcOrd="0" destOrd="2" presId="urn:microsoft.com/office/officeart/2005/8/layout/matrix1"/>
    <dgm:cxn modelId="{75E38751-DEC4-884B-964C-50948EF9C176}" type="presOf" srcId="{2F8345AB-26F4-2846-9433-C4D8D2DAB06A}" destId="{F53A5F96-9F1E-FC41-8752-C838FAD012AB}" srcOrd="0" destOrd="2" presId="urn:microsoft.com/office/officeart/2005/8/layout/matrix1"/>
    <dgm:cxn modelId="{5BD80B4A-E427-4742-9B83-E4B40D69F42E}" srcId="{18CB473B-A772-5445-B356-4EF54708A4B7}" destId="{43B24B79-9CE8-0A42-B61D-59609AA476F5}" srcOrd="0" destOrd="0" parTransId="{67214DA3-8BAD-2B4F-9060-D4276C4532C5}" sibTransId="{FA57F8EB-ADBC-F840-B0BA-62C24F93F0C7}"/>
    <dgm:cxn modelId="{7E5E65DE-8B75-B74D-9455-502EC1C6184C}" type="presOf" srcId="{43B24B79-9CE8-0A42-B61D-59609AA476F5}" destId="{67327F5D-D706-0F4E-B7C4-3ABEAEFBDE1E}" srcOrd="0" destOrd="0" presId="urn:microsoft.com/office/officeart/2005/8/layout/matrix1"/>
    <dgm:cxn modelId="{395F8FD7-AB8C-7C45-A0BF-77864F4B5597}" srcId="{18CB473B-A772-5445-B356-4EF54708A4B7}" destId="{DCCF255B-42E4-C54A-AB71-D8754EB2DB04}" srcOrd="3" destOrd="0" parTransId="{3E9EE347-7ED0-9545-9174-67F3D64A11BA}" sibTransId="{18B3EA72-8E7F-8E42-9F0E-390D53BA9DE1}"/>
    <dgm:cxn modelId="{95106221-767B-E749-9FB1-40A13BBFC49A}" srcId="{DCCF255B-42E4-C54A-AB71-D8754EB2DB04}" destId="{40C3576E-E31F-FA49-BC16-C1BAE67D6A7D}" srcOrd="1" destOrd="0" parTransId="{04BE49B0-1286-EF40-B02B-7C66B4E0A39B}" sibTransId="{35723C52-7591-E143-8353-CEDA17280052}"/>
    <dgm:cxn modelId="{6264EA10-4C15-034F-9835-F72B01B7539A}" srcId="{A1265088-EFF8-004A-8489-19C18DEA70BE}" destId="{ECA3EEF1-1483-C24C-A152-2D7B20F3393E}" srcOrd="0" destOrd="0" parTransId="{AD64B63C-DDF9-BB4E-828E-E6ACC082432B}" sibTransId="{896870D3-43E7-A545-9F0E-E9D7019BF0EE}"/>
    <dgm:cxn modelId="{9DF5B7C7-E0DC-B84E-86A3-0B2A0698462C}" type="presOf" srcId="{0DFB41A1-C299-A944-A9BB-B414E28265C9}" destId="{7AAE8B54-7FC7-DF4D-B798-81D81F549103}" srcOrd="1" destOrd="2" presId="urn:microsoft.com/office/officeart/2005/8/layout/matrix1"/>
    <dgm:cxn modelId="{21F211C5-04E8-5845-9C59-14622A3FD2E6}" type="presOf" srcId="{2F8345AB-26F4-2846-9433-C4D8D2DAB06A}" destId="{ADA7BF19-679A-844C-9005-D6BD87F26200}" srcOrd="1" destOrd="2" presId="urn:microsoft.com/office/officeart/2005/8/layout/matrix1"/>
    <dgm:cxn modelId="{250EF5E1-3ED7-2645-ACA7-044C3609D75F}" type="presOf" srcId="{DCCF255B-42E4-C54A-AB71-D8754EB2DB04}" destId="{FCFEECC3-80FD-9A43-845D-6957C8CB0F39}" srcOrd="0" destOrd="0" presId="urn:microsoft.com/office/officeart/2005/8/layout/matrix1"/>
    <dgm:cxn modelId="{68F03A99-E0E9-2540-B173-65FBDABC5190}" type="presOf" srcId="{965372B0-CD41-B24A-949C-F53DD41C4F15}" destId="{F7E55AC7-EA2D-0747-9710-6DC904061D13}" srcOrd="1" destOrd="2" presId="urn:microsoft.com/office/officeart/2005/8/layout/matrix1"/>
    <dgm:cxn modelId="{CD9D0209-68EE-2E48-87FE-9CB4D8082800}" type="presOf" srcId="{13AA1440-7062-9C46-938F-4F39580BA19E}" destId="{FCFEECC3-80FD-9A43-845D-6957C8CB0F39}" srcOrd="0" destOrd="1" presId="urn:microsoft.com/office/officeart/2005/8/layout/matrix1"/>
    <dgm:cxn modelId="{C34ECCEA-F50B-9B47-A1A4-0A7091509F4E}" type="presOf" srcId="{40EE94F8-DA5F-0442-8866-126A3CEBED1B}" destId="{F53A5F96-9F1E-FC41-8752-C838FAD012AB}" srcOrd="0" destOrd="0" presId="urn:microsoft.com/office/officeart/2005/8/layout/matrix1"/>
    <dgm:cxn modelId="{A6034118-1136-2A45-90D3-7F30A8A7B4E8}" srcId="{43B24B79-9CE8-0A42-B61D-59609AA476F5}" destId="{A0F7D1DB-0288-E240-B8B8-CDCBD5591480}" srcOrd="0" destOrd="0" parTransId="{6807A527-54B2-B94E-9A56-EA4185577A07}" sibTransId="{D2360F1E-A979-CB4E-8DCA-2A093C9E9A66}"/>
    <dgm:cxn modelId="{BC5BEDB1-0068-F444-8159-4C071E15D529}" srcId="{18CB473B-A772-5445-B356-4EF54708A4B7}" destId="{A1265088-EFF8-004A-8489-19C18DEA70BE}" srcOrd="2" destOrd="0" parTransId="{702811CE-8F7C-F944-BFCA-367CCC811867}" sibTransId="{9E086B41-D567-8844-94F3-58096E86B823}"/>
    <dgm:cxn modelId="{24D5CE5B-FF20-3B41-90F8-748D53C9F2E8}" srcId="{18CB473B-A772-5445-B356-4EF54708A4B7}" destId="{40EE94F8-DA5F-0442-8866-126A3CEBED1B}" srcOrd="1" destOrd="0" parTransId="{89B784FE-FA11-C04E-8D16-2B8833121D1F}" sibTransId="{A5C25F97-61FA-5B4E-9CF5-DE6DE77E9B46}"/>
    <dgm:cxn modelId="{67F18EDF-7F59-5341-B590-F52BA30C8EC4}" srcId="{40EE94F8-DA5F-0442-8866-126A3CEBED1B}" destId="{EAD1A6AB-188A-7242-BA89-A2C7FA118499}" srcOrd="0" destOrd="0" parTransId="{464FFC87-8989-FF48-A3B3-5C1799EC2E60}" sibTransId="{4FB0524F-AC51-5842-9760-590089D933F9}"/>
    <dgm:cxn modelId="{529DEBB4-9173-6843-B0EB-5D57B080974C}" type="presOf" srcId="{40C3576E-E31F-FA49-BC16-C1BAE67D6A7D}" destId="{0153E263-6D5A-F54F-9F1E-2E986F4B0DBE}" srcOrd="1" destOrd="2" presId="urn:microsoft.com/office/officeart/2005/8/layout/matrix1"/>
    <dgm:cxn modelId="{62FA7A46-AA6F-D840-BCAA-DCB9937DB7F7}" type="presOf" srcId="{A1265088-EFF8-004A-8489-19C18DEA70BE}" destId="{A908311B-BBD6-B246-AE7E-29F3090B510C}" srcOrd="0" destOrd="0" presId="urn:microsoft.com/office/officeart/2005/8/layout/matrix1"/>
    <dgm:cxn modelId="{3C2B35FE-D6B0-B347-9C80-B2530FEF468F}" type="presOf" srcId="{A0F7D1DB-0288-E240-B8B8-CDCBD5591480}" destId="{67327F5D-D706-0F4E-B7C4-3ABEAEFBDE1E}" srcOrd="0" destOrd="1" presId="urn:microsoft.com/office/officeart/2005/8/layout/matrix1"/>
    <dgm:cxn modelId="{C6C8C7C8-3D28-AF41-B04C-11C15DDEDE31}" srcId="{43B24B79-9CE8-0A42-B61D-59609AA476F5}" destId="{965372B0-CD41-B24A-949C-F53DD41C4F15}" srcOrd="1" destOrd="0" parTransId="{A0837919-4910-CF41-A121-FBFDE7117187}" sibTransId="{196A1050-D3F0-6148-A0BD-AB3D6394FF92}"/>
    <dgm:cxn modelId="{352444B4-AC13-BC4E-B731-32B08B68F06D}" type="presOf" srcId="{40EE94F8-DA5F-0442-8866-126A3CEBED1B}" destId="{ADA7BF19-679A-844C-9005-D6BD87F26200}" srcOrd="1" destOrd="0" presId="urn:microsoft.com/office/officeart/2005/8/layout/matrix1"/>
    <dgm:cxn modelId="{C8DEC332-339E-944E-8525-D9B4D78092C8}" type="presOf" srcId="{EAD1A6AB-188A-7242-BA89-A2C7FA118499}" destId="{F53A5F96-9F1E-FC41-8752-C838FAD012AB}" srcOrd="0" destOrd="1" presId="urn:microsoft.com/office/officeart/2005/8/layout/matrix1"/>
    <dgm:cxn modelId="{26326205-5C84-8F40-ABC1-91043BF19643}" type="presOf" srcId="{16A4775E-A7AA-2F4C-B376-FE41F6987568}" destId="{D9FC74F8-8825-DD45-9F1D-EA2E4AACE266}" srcOrd="0" destOrd="0" presId="urn:microsoft.com/office/officeart/2005/8/layout/matrix1"/>
    <dgm:cxn modelId="{53DFF7C4-F5CA-7141-8A7D-9E83D3F6B2F2}" type="presOf" srcId="{43B24B79-9CE8-0A42-B61D-59609AA476F5}" destId="{F7E55AC7-EA2D-0747-9710-6DC904061D13}" srcOrd="1" destOrd="0" presId="urn:microsoft.com/office/officeart/2005/8/layout/matrix1"/>
    <dgm:cxn modelId="{CF40F6C7-0467-9F49-A201-E485E1A7A25F}" srcId="{16A4775E-A7AA-2F4C-B376-FE41F6987568}" destId="{18CB473B-A772-5445-B356-4EF54708A4B7}" srcOrd="0" destOrd="0" parTransId="{7D91D9DD-C79D-C44A-920F-0C408FEE3668}" sibTransId="{A446E532-4151-6449-A134-FD112185B35F}"/>
    <dgm:cxn modelId="{38C36B3A-CCE5-9C4A-A955-2FDCA03B49D1}" type="presOf" srcId="{ECA3EEF1-1483-C24C-A152-2D7B20F3393E}" destId="{7AAE8B54-7FC7-DF4D-B798-81D81F549103}" srcOrd="1" destOrd="1" presId="urn:microsoft.com/office/officeart/2005/8/layout/matrix1"/>
    <dgm:cxn modelId="{42079D16-E1F9-BA4D-9216-8F8EAC6E8ED7}" type="presOf" srcId="{18CB473B-A772-5445-B356-4EF54708A4B7}" destId="{BDAD45CE-F47A-1A45-B9DD-F7A411D6B2E1}" srcOrd="0" destOrd="0" presId="urn:microsoft.com/office/officeart/2005/8/layout/matrix1"/>
    <dgm:cxn modelId="{0F653355-DB29-5543-A621-DE7DD3109D86}" srcId="{A1265088-EFF8-004A-8489-19C18DEA70BE}" destId="{0DFB41A1-C299-A944-A9BB-B414E28265C9}" srcOrd="1" destOrd="0" parTransId="{9D19B7F3-E6EF-9A45-BE7B-EB003E5B1D47}" sibTransId="{268E9DE3-78C9-9648-89CF-80F8FFA55C76}"/>
    <dgm:cxn modelId="{4FF1BBBC-19CF-AE47-9977-29EF45DFABBC}" type="presOf" srcId="{40C3576E-E31F-FA49-BC16-C1BAE67D6A7D}" destId="{FCFEECC3-80FD-9A43-845D-6957C8CB0F39}" srcOrd="0" destOrd="2" presId="urn:microsoft.com/office/officeart/2005/8/layout/matrix1"/>
    <dgm:cxn modelId="{0C207414-99C6-9844-9753-7499A7400AE5}" type="presOf" srcId="{EAD1A6AB-188A-7242-BA89-A2C7FA118499}" destId="{ADA7BF19-679A-844C-9005-D6BD87F26200}" srcOrd="1" destOrd="1" presId="urn:microsoft.com/office/officeart/2005/8/layout/matrix1"/>
    <dgm:cxn modelId="{41E74CC8-CE8F-E647-86F8-A8B094BA4CF8}" srcId="{40EE94F8-DA5F-0442-8866-126A3CEBED1B}" destId="{2F8345AB-26F4-2846-9433-C4D8D2DAB06A}" srcOrd="1" destOrd="0" parTransId="{2B01C7DD-BC56-2840-A4EC-B58A34C3D68C}" sibTransId="{FC44B988-E610-E847-880D-84A4266859D1}"/>
    <dgm:cxn modelId="{6006ABF9-0A29-1B49-8321-F4C7FA49F364}" type="presOf" srcId="{ECA3EEF1-1483-C24C-A152-2D7B20F3393E}" destId="{A908311B-BBD6-B246-AE7E-29F3090B510C}" srcOrd="0" destOrd="1" presId="urn:microsoft.com/office/officeart/2005/8/layout/matrix1"/>
    <dgm:cxn modelId="{6FE72042-CB21-8A4C-931B-FDE5C60877D9}" type="presOf" srcId="{A0F7D1DB-0288-E240-B8B8-CDCBD5591480}" destId="{F7E55AC7-EA2D-0747-9710-6DC904061D13}" srcOrd="1" destOrd="1" presId="urn:microsoft.com/office/officeart/2005/8/layout/matrix1"/>
    <dgm:cxn modelId="{BB909886-22F0-FB43-9F4D-F317234A32BD}" type="presOf" srcId="{A1265088-EFF8-004A-8489-19C18DEA70BE}" destId="{7AAE8B54-7FC7-DF4D-B798-81D81F549103}" srcOrd="1" destOrd="0" presId="urn:microsoft.com/office/officeart/2005/8/layout/matrix1"/>
    <dgm:cxn modelId="{EED63674-0A8D-CC4E-84A2-A8267E91D27D}" type="presOf" srcId="{965372B0-CD41-B24A-949C-F53DD41C4F15}" destId="{67327F5D-D706-0F4E-B7C4-3ABEAEFBDE1E}" srcOrd="0" destOrd="2" presId="urn:microsoft.com/office/officeart/2005/8/layout/matrix1"/>
    <dgm:cxn modelId="{CAF4184B-38B6-914E-84D8-0BB6991FA111}" type="presOf" srcId="{DCCF255B-42E4-C54A-AB71-D8754EB2DB04}" destId="{0153E263-6D5A-F54F-9F1E-2E986F4B0DBE}" srcOrd="1" destOrd="0" presId="urn:microsoft.com/office/officeart/2005/8/layout/matrix1"/>
    <dgm:cxn modelId="{D40C3A09-DFF0-154C-96C6-0663F4C5EB58}" type="presOf" srcId="{13AA1440-7062-9C46-938F-4F39580BA19E}" destId="{0153E263-6D5A-F54F-9F1E-2E986F4B0DBE}" srcOrd="1" destOrd="1" presId="urn:microsoft.com/office/officeart/2005/8/layout/matrix1"/>
    <dgm:cxn modelId="{33FD11A6-AC0D-4945-821A-4D9143DAB46F}" srcId="{DCCF255B-42E4-C54A-AB71-D8754EB2DB04}" destId="{13AA1440-7062-9C46-938F-4F39580BA19E}" srcOrd="0" destOrd="0" parTransId="{41B06E56-4D73-ED4A-A5FA-42EF07AB5488}" sibTransId="{B10B3117-3C7A-ED47-BCD0-D694E0B3F8E3}"/>
    <dgm:cxn modelId="{83444735-D7AB-4640-8D7F-743F261D7D98}" type="presParOf" srcId="{D9FC74F8-8825-DD45-9F1D-EA2E4AACE266}" destId="{34E94109-60DC-C24D-B050-7DA13FBF309E}" srcOrd="0" destOrd="0" presId="urn:microsoft.com/office/officeart/2005/8/layout/matrix1"/>
    <dgm:cxn modelId="{89AD531A-6FAF-954A-88B0-BCE8F2993352}" type="presParOf" srcId="{34E94109-60DC-C24D-B050-7DA13FBF309E}" destId="{67327F5D-D706-0F4E-B7C4-3ABEAEFBDE1E}" srcOrd="0" destOrd="0" presId="urn:microsoft.com/office/officeart/2005/8/layout/matrix1"/>
    <dgm:cxn modelId="{463795CF-68F8-7842-97D7-B104198A1B65}" type="presParOf" srcId="{34E94109-60DC-C24D-B050-7DA13FBF309E}" destId="{F7E55AC7-EA2D-0747-9710-6DC904061D13}" srcOrd="1" destOrd="0" presId="urn:microsoft.com/office/officeart/2005/8/layout/matrix1"/>
    <dgm:cxn modelId="{C0212144-7ADC-BC44-8A2D-56F75E6BAB68}" type="presParOf" srcId="{34E94109-60DC-C24D-B050-7DA13FBF309E}" destId="{F53A5F96-9F1E-FC41-8752-C838FAD012AB}" srcOrd="2" destOrd="0" presId="urn:microsoft.com/office/officeart/2005/8/layout/matrix1"/>
    <dgm:cxn modelId="{E2989221-09B5-EA44-A566-1744C39F0867}" type="presParOf" srcId="{34E94109-60DC-C24D-B050-7DA13FBF309E}" destId="{ADA7BF19-679A-844C-9005-D6BD87F26200}" srcOrd="3" destOrd="0" presId="urn:microsoft.com/office/officeart/2005/8/layout/matrix1"/>
    <dgm:cxn modelId="{A684ED20-3BBF-A545-85AC-F4B393556171}" type="presParOf" srcId="{34E94109-60DC-C24D-B050-7DA13FBF309E}" destId="{A908311B-BBD6-B246-AE7E-29F3090B510C}" srcOrd="4" destOrd="0" presId="urn:microsoft.com/office/officeart/2005/8/layout/matrix1"/>
    <dgm:cxn modelId="{F536C8CA-0F3A-A841-922D-E65F9ADA79D3}" type="presParOf" srcId="{34E94109-60DC-C24D-B050-7DA13FBF309E}" destId="{7AAE8B54-7FC7-DF4D-B798-81D81F549103}" srcOrd="5" destOrd="0" presId="urn:microsoft.com/office/officeart/2005/8/layout/matrix1"/>
    <dgm:cxn modelId="{AFF18D19-050E-B943-8565-9B60DB767267}" type="presParOf" srcId="{34E94109-60DC-C24D-B050-7DA13FBF309E}" destId="{FCFEECC3-80FD-9A43-845D-6957C8CB0F39}" srcOrd="6" destOrd="0" presId="urn:microsoft.com/office/officeart/2005/8/layout/matrix1"/>
    <dgm:cxn modelId="{44F9D105-32F0-7B47-B48E-ED244BF6BE15}" type="presParOf" srcId="{34E94109-60DC-C24D-B050-7DA13FBF309E}" destId="{0153E263-6D5A-F54F-9F1E-2E986F4B0DBE}" srcOrd="7" destOrd="0" presId="urn:microsoft.com/office/officeart/2005/8/layout/matrix1"/>
    <dgm:cxn modelId="{88CECC45-D6FC-2C4C-B6F3-FE9BCFAC8452}" type="presParOf" srcId="{D9FC74F8-8825-DD45-9F1D-EA2E4AACE266}" destId="{BDAD45CE-F47A-1A45-B9DD-F7A411D6B2E1}" srcOrd="1" destOrd="0" presId="urn:microsoft.com/office/officeart/2005/8/layout/matrix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E216E2C8-94BF-DC4F-A3A3-18614FF7C974}" type="doc">
      <dgm:prSet loTypeId="urn:microsoft.com/office/officeart/2009/3/layout/CircleRelationship" loCatId="" qsTypeId="urn:microsoft.com/office/officeart/2005/8/quickstyle/3D2" qsCatId="3D" csTypeId="urn:microsoft.com/office/officeart/2005/8/colors/colorful1#4" csCatId="colorful" phldr="1"/>
      <dgm:spPr/>
      <dgm:t>
        <a:bodyPr/>
        <a:lstStyle/>
        <a:p>
          <a:endParaRPr lang="es-ES"/>
        </a:p>
      </dgm:t>
    </dgm:pt>
    <dgm:pt modelId="{BE76BCA7-F834-AC4C-9E77-8994D82A8050}">
      <dgm:prSet phldrT="[Texto]" custT="1"/>
      <dgm:spPr/>
      <dgm:t>
        <a:bodyPr/>
        <a:lstStyle/>
        <a:p>
          <a:r>
            <a:rPr lang="es-ES" sz="2800" b="1" dirty="0" smtClean="0"/>
            <a:t>OBJETIVO </a:t>
          </a:r>
          <a:r>
            <a:rPr lang="es-ES" sz="1700" dirty="0" smtClean="0"/>
            <a:t>sueño que perseguimos</a:t>
          </a:r>
          <a:endParaRPr lang="es-ES" sz="1700" dirty="0"/>
        </a:p>
      </dgm:t>
    </dgm:pt>
    <dgm:pt modelId="{29043CA2-270F-8549-AD20-7E23DF6F6F62}" type="parTrans" cxnId="{FC6DDA75-E685-774B-978E-C40C73FBB9B2}">
      <dgm:prSet/>
      <dgm:spPr/>
      <dgm:t>
        <a:bodyPr/>
        <a:lstStyle/>
        <a:p>
          <a:endParaRPr lang="es-ES"/>
        </a:p>
      </dgm:t>
    </dgm:pt>
    <dgm:pt modelId="{9166C137-0505-C046-8018-9423567273CD}" type="sibTrans" cxnId="{FC6DDA75-E685-774B-978E-C40C73FBB9B2}">
      <dgm:prSet/>
      <dgm:spPr/>
      <dgm:t>
        <a:bodyPr/>
        <a:lstStyle/>
        <a:p>
          <a:endParaRPr lang="es-ES"/>
        </a:p>
      </dgm:t>
    </dgm:pt>
    <dgm:pt modelId="{7B1D706B-9257-B044-B521-ED64BBC9721D}">
      <dgm:prSet phldrT="[Texto]" custT="1"/>
      <dgm:spPr>
        <a:solidFill>
          <a:srgbClr val="660066"/>
        </a:solidFill>
      </dgm:spPr>
      <dgm:t>
        <a:bodyPr/>
        <a:lstStyle/>
        <a:p>
          <a:r>
            <a:rPr lang="es-ES" sz="1800" b="1" dirty="0" smtClean="0"/>
            <a:t>PASIÓN </a:t>
          </a:r>
          <a:r>
            <a:rPr lang="es-ES" sz="1700" dirty="0" smtClean="0"/>
            <a:t>que nos mueve</a:t>
          </a:r>
          <a:endParaRPr lang="es-ES" sz="1700" dirty="0"/>
        </a:p>
      </dgm:t>
    </dgm:pt>
    <dgm:pt modelId="{97E082DA-1669-864B-88C5-61253DB77E32}" type="parTrans" cxnId="{22E58EE5-CE00-F046-AB86-6BF42D90D25F}">
      <dgm:prSet/>
      <dgm:spPr/>
      <dgm:t>
        <a:bodyPr/>
        <a:lstStyle/>
        <a:p>
          <a:endParaRPr lang="es-ES"/>
        </a:p>
      </dgm:t>
    </dgm:pt>
    <dgm:pt modelId="{296DB2AD-6EE3-384D-935D-2986BEC74429}" type="sibTrans" cxnId="{22E58EE5-CE00-F046-AB86-6BF42D90D25F}">
      <dgm:prSet/>
      <dgm:spPr/>
      <dgm:t>
        <a:bodyPr/>
        <a:lstStyle/>
        <a:p>
          <a:endParaRPr lang="es-ES"/>
        </a:p>
      </dgm:t>
    </dgm:pt>
    <dgm:pt modelId="{F5D96676-973C-2345-9E40-F9BB328AEB68}">
      <dgm:prSet phldrT="[Texto]" custT="1"/>
      <dgm:spPr>
        <a:solidFill>
          <a:srgbClr val="800000"/>
        </a:solidFill>
      </dgm:spPr>
      <dgm:t>
        <a:bodyPr/>
        <a:lstStyle/>
        <a:p>
          <a:r>
            <a:rPr lang="es-ES" sz="1800" b="1" dirty="0" smtClean="0"/>
            <a:t>ACTITUD </a:t>
          </a:r>
          <a:r>
            <a:rPr lang="es-ES" sz="1700" dirty="0" smtClean="0"/>
            <a:t>que lo logrará</a:t>
          </a:r>
          <a:endParaRPr lang="es-ES" sz="1700" dirty="0"/>
        </a:p>
      </dgm:t>
    </dgm:pt>
    <dgm:pt modelId="{7F2864B0-E820-8440-9862-F9134E7883D0}" type="parTrans" cxnId="{E1202AE9-95AE-B84F-8FE6-380AA62525B2}">
      <dgm:prSet/>
      <dgm:spPr/>
      <dgm:t>
        <a:bodyPr/>
        <a:lstStyle/>
        <a:p>
          <a:endParaRPr lang="es-ES"/>
        </a:p>
      </dgm:t>
    </dgm:pt>
    <dgm:pt modelId="{56A9516A-F8EA-FE4F-93F3-5B8113E78AF9}" type="sibTrans" cxnId="{E1202AE9-95AE-B84F-8FE6-380AA62525B2}">
      <dgm:prSet/>
      <dgm:spPr/>
      <dgm:t>
        <a:bodyPr/>
        <a:lstStyle/>
        <a:p>
          <a:endParaRPr lang="es-ES"/>
        </a:p>
      </dgm:t>
    </dgm:pt>
    <dgm:pt modelId="{A7619A13-D040-6549-A2AA-1F9176C48273}" type="pres">
      <dgm:prSet presAssocID="{E216E2C8-94BF-DC4F-A3A3-18614FF7C974}" presName="Name0" presStyleCnt="0">
        <dgm:presLayoutVars>
          <dgm:chMax val="1"/>
          <dgm:chPref val="1"/>
        </dgm:presLayoutVars>
      </dgm:prSet>
      <dgm:spPr/>
      <dgm:t>
        <a:bodyPr/>
        <a:lstStyle/>
        <a:p>
          <a:endParaRPr lang="es-ES_tradnl"/>
        </a:p>
      </dgm:t>
    </dgm:pt>
    <dgm:pt modelId="{F8D982AA-E36A-9342-B333-AE8A5A54D0C0}" type="pres">
      <dgm:prSet presAssocID="{BE76BCA7-F834-AC4C-9E77-8994D82A8050}" presName="Parent" presStyleLbl="node0" presStyleIdx="0" presStyleCnt="1">
        <dgm:presLayoutVars>
          <dgm:chMax val="5"/>
          <dgm:chPref val="5"/>
        </dgm:presLayoutVars>
      </dgm:prSet>
      <dgm:spPr/>
      <dgm:t>
        <a:bodyPr/>
        <a:lstStyle/>
        <a:p>
          <a:endParaRPr lang="es-ES"/>
        </a:p>
      </dgm:t>
    </dgm:pt>
    <dgm:pt modelId="{CB5015A2-0997-DC4A-8291-37E271817E84}" type="pres">
      <dgm:prSet presAssocID="{BE76BCA7-F834-AC4C-9E77-8994D82A8050}" presName="Accent1" presStyleLbl="node1" presStyleIdx="0" presStyleCnt="13"/>
      <dgm:spPr/>
    </dgm:pt>
    <dgm:pt modelId="{BE20059F-4FB5-E646-9463-D2AD4B1A51AA}" type="pres">
      <dgm:prSet presAssocID="{BE76BCA7-F834-AC4C-9E77-8994D82A8050}" presName="Accent2" presStyleLbl="node1" presStyleIdx="1" presStyleCnt="13"/>
      <dgm:spPr/>
    </dgm:pt>
    <dgm:pt modelId="{E53B0370-051B-2441-B419-AF3F09D29E89}" type="pres">
      <dgm:prSet presAssocID="{BE76BCA7-F834-AC4C-9E77-8994D82A8050}" presName="Accent3" presStyleLbl="node1" presStyleIdx="2" presStyleCnt="13"/>
      <dgm:spPr/>
    </dgm:pt>
    <dgm:pt modelId="{5C44A44F-615D-CB45-8754-0C8C6672B616}" type="pres">
      <dgm:prSet presAssocID="{BE76BCA7-F834-AC4C-9E77-8994D82A8050}" presName="Accent4" presStyleLbl="node1" presStyleIdx="3" presStyleCnt="13"/>
      <dgm:spPr/>
    </dgm:pt>
    <dgm:pt modelId="{826152FA-4B2B-6B4B-B0FF-FC866859E7C4}" type="pres">
      <dgm:prSet presAssocID="{BE76BCA7-F834-AC4C-9E77-8994D82A8050}" presName="Accent5" presStyleLbl="node1" presStyleIdx="4" presStyleCnt="13"/>
      <dgm:spPr/>
    </dgm:pt>
    <dgm:pt modelId="{11A79007-4C49-BF4C-8289-D7D708EAD694}" type="pres">
      <dgm:prSet presAssocID="{BE76BCA7-F834-AC4C-9E77-8994D82A8050}" presName="Accent6" presStyleLbl="node1" presStyleIdx="5" presStyleCnt="13"/>
      <dgm:spPr/>
    </dgm:pt>
    <dgm:pt modelId="{5AD8F3AF-C369-834A-A1AB-A6F41E321C92}" type="pres">
      <dgm:prSet presAssocID="{7B1D706B-9257-B044-B521-ED64BBC9721D}" presName="Child1" presStyleLbl="node1" presStyleIdx="6" presStyleCnt="13">
        <dgm:presLayoutVars>
          <dgm:chMax val="0"/>
          <dgm:chPref val="0"/>
        </dgm:presLayoutVars>
      </dgm:prSet>
      <dgm:spPr/>
      <dgm:t>
        <a:bodyPr/>
        <a:lstStyle/>
        <a:p>
          <a:endParaRPr lang="es-ES"/>
        </a:p>
      </dgm:t>
    </dgm:pt>
    <dgm:pt modelId="{BF34321C-5ABA-314E-920A-3E8E7601C128}" type="pres">
      <dgm:prSet presAssocID="{7B1D706B-9257-B044-B521-ED64BBC9721D}" presName="Accent7" presStyleCnt="0"/>
      <dgm:spPr/>
    </dgm:pt>
    <dgm:pt modelId="{2F35C1AD-EE6A-5845-ACBA-A88205CDF6F1}" type="pres">
      <dgm:prSet presAssocID="{7B1D706B-9257-B044-B521-ED64BBC9721D}" presName="AccentHold1" presStyleLbl="node1" presStyleIdx="7" presStyleCnt="13"/>
      <dgm:spPr/>
    </dgm:pt>
    <dgm:pt modelId="{CA2B777A-1F0B-DB47-82F3-DA3CBC2F0A99}" type="pres">
      <dgm:prSet presAssocID="{7B1D706B-9257-B044-B521-ED64BBC9721D}" presName="Accent8" presStyleCnt="0"/>
      <dgm:spPr/>
    </dgm:pt>
    <dgm:pt modelId="{4E44DD81-17A7-7C43-9600-A0A5941DADA6}" type="pres">
      <dgm:prSet presAssocID="{7B1D706B-9257-B044-B521-ED64BBC9721D}" presName="AccentHold2" presStyleLbl="node1" presStyleIdx="8" presStyleCnt="13"/>
      <dgm:spPr/>
    </dgm:pt>
    <dgm:pt modelId="{5EAFA80C-C5F0-0945-80F2-8A05109633B0}" type="pres">
      <dgm:prSet presAssocID="{F5D96676-973C-2345-9E40-F9BB328AEB68}" presName="Child2" presStyleLbl="node1" presStyleIdx="9" presStyleCnt="13" custScaleX="122050" custScaleY="114266">
        <dgm:presLayoutVars>
          <dgm:chMax val="0"/>
          <dgm:chPref val="0"/>
        </dgm:presLayoutVars>
      </dgm:prSet>
      <dgm:spPr/>
      <dgm:t>
        <a:bodyPr/>
        <a:lstStyle/>
        <a:p>
          <a:endParaRPr lang="es-ES_tradnl"/>
        </a:p>
      </dgm:t>
    </dgm:pt>
    <dgm:pt modelId="{F27E99AA-23F9-5442-8FF9-D01D1ADBAE7D}" type="pres">
      <dgm:prSet presAssocID="{F5D96676-973C-2345-9E40-F9BB328AEB68}" presName="Accent9" presStyleCnt="0"/>
      <dgm:spPr/>
    </dgm:pt>
    <dgm:pt modelId="{6550FAA9-CD5D-4F4D-9405-25915831A8F1}" type="pres">
      <dgm:prSet presAssocID="{F5D96676-973C-2345-9E40-F9BB328AEB68}" presName="AccentHold1" presStyleLbl="node1" presStyleIdx="10" presStyleCnt="13"/>
      <dgm:spPr/>
    </dgm:pt>
    <dgm:pt modelId="{9F8E2374-5953-5444-BEB3-7108D42F7EA6}" type="pres">
      <dgm:prSet presAssocID="{F5D96676-973C-2345-9E40-F9BB328AEB68}" presName="Accent10" presStyleCnt="0"/>
      <dgm:spPr/>
    </dgm:pt>
    <dgm:pt modelId="{46C52354-BA53-A248-9956-ADA903B7404A}" type="pres">
      <dgm:prSet presAssocID="{F5D96676-973C-2345-9E40-F9BB328AEB68}" presName="AccentHold2" presStyleLbl="node1" presStyleIdx="11" presStyleCnt="13"/>
      <dgm:spPr/>
    </dgm:pt>
    <dgm:pt modelId="{8FA06686-529A-604E-9354-2C500DBF24BA}" type="pres">
      <dgm:prSet presAssocID="{F5D96676-973C-2345-9E40-F9BB328AEB68}" presName="Accent11" presStyleCnt="0"/>
      <dgm:spPr/>
    </dgm:pt>
    <dgm:pt modelId="{0BA65630-93BF-1F45-8E43-FFE8CBD1DA5A}" type="pres">
      <dgm:prSet presAssocID="{F5D96676-973C-2345-9E40-F9BB328AEB68}" presName="AccentHold3" presStyleLbl="node1" presStyleIdx="12" presStyleCnt="13"/>
      <dgm:spPr/>
    </dgm:pt>
  </dgm:ptLst>
  <dgm:cxnLst>
    <dgm:cxn modelId="{ACDF6DBD-A105-5D4E-AFB9-13E267078CCD}" type="presOf" srcId="{7B1D706B-9257-B044-B521-ED64BBC9721D}" destId="{5AD8F3AF-C369-834A-A1AB-A6F41E321C92}" srcOrd="0" destOrd="0" presId="urn:microsoft.com/office/officeart/2009/3/layout/CircleRelationship"/>
    <dgm:cxn modelId="{2430F72A-CF06-3E4E-AD88-FDC57281403F}" type="presOf" srcId="{F5D96676-973C-2345-9E40-F9BB328AEB68}" destId="{5EAFA80C-C5F0-0945-80F2-8A05109633B0}" srcOrd="0" destOrd="0" presId="urn:microsoft.com/office/officeart/2009/3/layout/CircleRelationship"/>
    <dgm:cxn modelId="{D4940712-2479-BA4F-9894-783DE6430973}" type="presOf" srcId="{E216E2C8-94BF-DC4F-A3A3-18614FF7C974}" destId="{A7619A13-D040-6549-A2AA-1F9176C48273}" srcOrd="0" destOrd="0" presId="urn:microsoft.com/office/officeart/2009/3/layout/CircleRelationship"/>
    <dgm:cxn modelId="{E1202AE9-95AE-B84F-8FE6-380AA62525B2}" srcId="{BE76BCA7-F834-AC4C-9E77-8994D82A8050}" destId="{F5D96676-973C-2345-9E40-F9BB328AEB68}" srcOrd="1" destOrd="0" parTransId="{7F2864B0-E820-8440-9862-F9134E7883D0}" sibTransId="{56A9516A-F8EA-FE4F-93F3-5B8113E78AF9}"/>
    <dgm:cxn modelId="{F004B8BF-EFCD-6A46-9254-1C2452002FDB}" type="presOf" srcId="{BE76BCA7-F834-AC4C-9E77-8994D82A8050}" destId="{F8D982AA-E36A-9342-B333-AE8A5A54D0C0}" srcOrd="0" destOrd="0" presId="urn:microsoft.com/office/officeart/2009/3/layout/CircleRelationship"/>
    <dgm:cxn modelId="{22E58EE5-CE00-F046-AB86-6BF42D90D25F}" srcId="{BE76BCA7-F834-AC4C-9E77-8994D82A8050}" destId="{7B1D706B-9257-B044-B521-ED64BBC9721D}" srcOrd="0" destOrd="0" parTransId="{97E082DA-1669-864B-88C5-61253DB77E32}" sibTransId="{296DB2AD-6EE3-384D-935D-2986BEC74429}"/>
    <dgm:cxn modelId="{FC6DDA75-E685-774B-978E-C40C73FBB9B2}" srcId="{E216E2C8-94BF-DC4F-A3A3-18614FF7C974}" destId="{BE76BCA7-F834-AC4C-9E77-8994D82A8050}" srcOrd="0" destOrd="0" parTransId="{29043CA2-270F-8549-AD20-7E23DF6F6F62}" sibTransId="{9166C137-0505-C046-8018-9423567273CD}"/>
    <dgm:cxn modelId="{1902428F-97B5-EC44-8E81-C2A28E472737}" type="presParOf" srcId="{A7619A13-D040-6549-A2AA-1F9176C48273}" destId="{F8D982AA-E36A-9342-B333-AE8A5A54D0C0}" srcOrd="0" destOrd="0" presId="urn:microsoft.com/office/officeart/2009/3/layout/CircleRelationship"/>
    <dgm:cxn modelId="{2A028E52-64AB-6A47-B37A-288923C3228E}" type="presParOf" srcId="{A7619A13-D040-6549-A2AA-1F9176C48273}" destId="{CB5015A2-0997-DC4A-8291-37E271817E84}" srcOrd="1" destOrd="0" presId="urn:microsoft.com/office/officeart/2009/3/layout/CircleRelationship"/>
    <dgm:cxn modelId="{87FFE735-A1A5-074C-A332-B9333BC6520D}" type="presParOf" srcId="{A7619A13-D040-6549-A2AA-1F9176C48273}" destId="{BE20059F-4FB5-E646-9463-D2AD4B1A51AA}" srcOrd="2" destOrd="0" presId="urn:microsoft.com/office/officeart/2009/3/layout/CircleRelationship"/>
    <dgm:cxn modelId="{74B068CD-72CE-7546-8D26-48FE80F9E77D}" type="presParOf" srcId="{A7619A13-D040-6549-A2AA-1F9176C48273}" destId="{E53B0370-051B-2441-B419-AF3F09D29E89}" srcOrd="3" destOrd="0" presId="urn:microsoft.com/office/officeart/2009/3/layout/CircleRelationship"/>
    <dgm:cxn modelId="{09A84ECE-A65A-C046-8E4B-1E3E56CD6CDF}" type="presParOf" srcId="{A7619A13-D040-6549-A2AA-1F9176C48273}" destId="{5C44A44F-615D-CB45-8754-0C8C6672B616}" srcOrd="4" destOrd="0" presId="urn:microsoft.com/office/officeart/2009/3/layout/CircleRelationship"/>
    <dgm:cxn modelId="{BC3A33E8-5266-6343-A39D-E1C528DA7711}" type="presParOf" srcId="{A7619A13-D040-6549-A2AA-1F9176C48273}" destId="{826152FA-4B2B-6B4B-B0FF-FC866859E7C4}" srcOrd="5" destOrd="0" presId="urn:microsoft.com/office/officeart/2009/3/layout/CircleRelationship"/>
    <dgm:cxn modelId="{B60ED376-4105-3C4C-83CB-8C099DB8E0B3}" type="presParOf" srcId="{A7619A13-D040-6549-A2AA-1F9176C48273}" destId="{11A79007-4C49-BF4C-8289-D7D708EAD694}" srcOrd="6" destOrd="0" presId="urn:microsoft.com/office/officeart/2009/3/layout/CircleRelationship"/>
    <dgm:cxn modelId="{84B0A86F-A5AE-3E41-A90F-A1BF27AEF568}" type="presParOf" srcId="{A7619A13-D040-6549-A2AA-1F9176C48273}" destId="{5AD8F3AF-C369-834A-A1AB-A6F41E321C92}" srcOrd="7" destOrd="0" presId="urn:microsoft.com/office/officeart/2009/3/layout/CircleRelationship"/>
    <dgm:cxn modelId="{8985E984-365F-7741-9218-1B8E7C2BE470}" type="presParOf" srcId="{A7619A13-D040-6549-A2AA-1F9176C48273}" destId="{BF34321C-5ABA-314E-920A-3E8E7601C128}" srcOrd="8" destOrd="0" presId="urn:microsoft.com/office/officeart/2009/3/layout/CircleRelationship"/>
    <dgm:cxn modelId="{8A44FBD5-B268-A840-A888-FE37C78EDB35}" type="presParOf" srcId="{BF34321C-5ABA-314E-920A-3E8E7601C128}" destId="{2F35C1AD-EE6A-5845-ACBA-A88205CDF6F1}" srcOrd="0" destOrd="0" presId="urn:microsoft.com/office/officeart/2009/3/layout/CircleRelationship"/>
    <dgm:cxn modelId="{600E387E-BD0C-2149-AFCC-92524BBEF978}" type="presParOf" srcId="{A7619A13-D040-6549-A2AA-1F9176C48273}" destId="{CA2B777A-1F0B-DB47-82F3-DA3CBC2F0A99}" srcOrd="9" destOrd="0" presId="urn:microsoft.com/office/officeart/2009/3/layout/CircleRelationship"/>
    <dgm:cxn modelId="{C8F78AA4-DBBF-5945-B0B6-FB5671F7B249}" type="presParOf" srcId="{CA2B777A-1F0B-DB47-82F3-DA3CBC2F0A99}" destId="{4E44DD81-17A7-7C43-9600-A0A5941DADA6}" srcOrd="0" destOrd="0" presId="urn:microsoft.com/office/officeart/2009/3/layout/CircleRelationship"/>
    <dgm:cxn modelId="{182390A8-B867-704D-A079-70C00239DAB9}" type="presParOf" srcId="{A7619A13-D040-6549-A2AA-1F9176C48273}" destId="{5EAFA80C-C5F0-0945-80F2-8A05109633B0}" srcOrd="10" destOrd="0" presId="urn:microsoft.com/office/officeart/2009/3/layout/CircleRelationship"/>
    <dgm:cxn modelId="{18C3EA1F-928C-6D42-B3BA-FAE55297823C}" type="presParOf" srcId="{A7619A13-D040-6549-A2AA-1F9176C48273}" destId="{F27E99AA-23F9-5442-8FF9-D01D1ADBAE7D}" srcOrd="11" destOrd="0" presId="urn:microsoft.com/office/officeart/2009/3/layout/CircleRelationship"/>
    <dgm:cxn modelId="{44511020-F13F-B749-8681-CEC8F44478E4}" type="presParOf" srcId="{F27E99AA-23F9-5442-8FF9-D01D1ADBAE7D}" destId="{6550FAA9-CD5D-4F4D-9405-25915831A8F1}" srcOrd="0" destOrd="0" presId="urn:microsoft.com/office/officeart/2009/3/layout/CircleRelationship"/>
    <dgm:cxn modelId="{5FE53BC2-D45C-6B45-AC75-F210BACB2C81}" type="presParOf" srcId="{A7619A13-D040-6549-A2AA-1F9176C48273}" destId="{9F8E2374-5953-5444-BEB3-7108D42F7EA6}" srcOrd="12" destOrd="0" presId="urn:microsoft.com/office/officeart/2009/3/layout/CircleRelationship"/>
    <dgm:cxn modelId="{363397F1-2181-2347-8F7B-5B4797E74806}" type="presParOf" srcId="{9F8E2374-5953-5444-BEB3-7108D42F7EA6}" destId="{46C52354-BA53-A248-9956-ADA903B7404A}" srcOrd="0" destOrd="0" presId="urn:microsoft.com/office/officeart/2009/3/layout/CircleRelationship"/>
    <dgm:cxn modelId="{DA947F17-B774-9348-8E0E-92A7F1F51B67}" type="presParOf" srcId="{A7619A13-D040-6549-A2AA-1F9176C48273}" destId="{8FA06686-529A-604E-9354-2C500DBF24BA}" srcOrd="13" destOrd="0" presId="urn:microsoft.com/office/officeart/2009/3/layout/CircleRelationship"/>
    <dgm:cxn modelId="{CE59383E-E57C-D84E-A7E1-08B67A4B2E4E}" type="presParOf" srcId="{8FA06686-529A-604E-9354-2C500DBF24BA}" destId="{0BA65630-93BF-1F45-8E43-FFE8CBD1DA5A}" srcOrd="0" destOrd="0" presId="urn:microsoft.com/office/officeart/2009/3/layout/CircleRelationship"/>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E2C2ADE4-8CCF-5A41-9B52-3A0091EA14A7}" type="doc">
      <dgm:prSet loTypeId="urn:microsoft.com/office/officeart/2005/8/layout/radial4" loCatId="" qsTypeId="urn:microsoft.com/office/officeart/2005/8/quickstyle/simple4" qsCatId="simple" csTypeId="urn:microsoft.com/office/officeart/2005/8/colors/colorful1#2" csCatId="colorful" phldr="1"/>
      <dgm:spPr/>
      <dgm:t>
        <a:bodyPr/>
        <a:lstStyle/>
        <a:p>
          <a:endParaRPr lang="es-ES"/>
        </a:p>
      </dgm:t>
    </dgm:pt>
    <dgm:pt modelId="{D0BB290E-15E3-3443-8718-99157E348935}">
      <dgm:prSet phldrT="[Texto]" custT="1"/>
      <dgm:spPr/>
      <dgm:t>
        <a:bodyPr/>
        <a:lstStyle/>
        <a:p>
          <a:r>
            <a:rPr lang="es-ES" sz="1600" dirty="0" smtClean="0"/>
            <a:t>UNIDOS/AS</a:t>
          </a:r>
          <a:endParaRPr lang="es-ES" sz="1600" dirty="0"/>
        </a:p>
      </dgm:t>
    </dgm:pt>
    <dgm:pt modelId="{318A717F-7ABF-6D43-A49B-ACF0B8610C8B}" type="parTrans" cxnId="{81935E2E-E793-3749-A1D1-FDD8DFCF8CA0}">
      <dgm:prSet/>
      <dgm:spPr/>
      <dgm:t>
        <a:bodyPr/>
        <a:lstStyle/>
        <a:p>
          <a:endParaRPr lang="es-ES"/>
        </a:p>
      </dgm:t>
    </dgm:pt>
    <dgm:pt modelId="{C9B5225D-D4F2-1C44-BA13-22DB0A90E4BE}" type="sibTrans" cxnId="{81935E2E-E793-3749-A1D1-FDD8DFCF8CA0}">
      <dgm:prSet/>
      <dgm:spPr/>
      <dgm:t>
        <a:bodyPr/>
        <a:lstStyle/>
        <a:p>
          <a:endParaRPr lang="es-ES"/>
        </a:p>
      </dgm:t>
    </dgm:pt>
    <dgm:pt modelId="{F36E818B-204A-ED45-95B6-C0C31F1666F9}">
      <dgm:prSet phldrT="[Texto]"/>
      <dgm:spPr>
        <a:solidFill>
          <a:srgbClr val="008000"/>
        </a:solidFill>
      </dgm:spPr>
      <dgm:t>
        <a:bodyPr/>
        <a:lstStyle/>
        <a:p>
          <a:r>
            <a:rPr lang="es-ES" b="1" dirty="0" smtClean="0"/>
            <a:t>NECESIDAD</a:t>
          </a:r>
          <a:endParaRPr lang="es-ES" b="1" dirty="0"/>
        </a:p>
      </dgm:t>
    </dgm:pt>
    <dgm:pt modelId="{4789612C-978E-074C-9EF4-4AD52B4D0F91}" type="parTrans" cxnId="{CBD671B0-1827-3944-94B1-7F1B4B3700E1}">
      <dgm:prSet/>
      <dgm:spPr>
        <a:solidFill>
          <a:srgbClr val="008000"/>
        </a:solidFill>
      </dgm:spPr>
      <dgm:t>
        <a:bodyPr/>
        <a:lstStyle/>
        <a:p>
          <a:endParaRPr lang="es-ES"/>
        </a:p>
      </dgm:t>
    </dgm:pt>
    <dgm:pt modelId="{A81B3D79-A75D-A941-923D-CD391F809EEC}" type="sibTrans" cxnId="{CBD671B0-1827-3944-94B1-7F1B4B3700E1}">
      <dgm:prSet/>
      <dgm:spPr/>
      <dgm:t>
        <a:bodyPr/>
        <a:lstStyle/>
        <a:p>
          <a:endParaRPr lang="es-ES"/>
        </a:p>
      </dgm:t>
    </dgm:pt>
    <dgm:pt modelId="{59BA7258-A1AF-CC4A-A55A-AFCBFF8A6AF7}">
      <dgm:prSet phldrT="[Texto]"/>
      <dgm:spPr>
        <a:solidFill>
          <a:schemeClr val="accent6">
            <a:lumMod val="75000"/>
          </a:schemeClr>
        </a:solidFill>
      </dgm:spPr>
      <dgm:t>
        <a:bodyPr/>
        <a:lstStyle/>
        <a:p>
          <a:r>
            <a:rPr lang="es-ES" b="1" dirty="0" smtClean="0"/>
            <a:t>OBLIGACIÓN</a:t>
          </a:r>
          <a:endParaRPr lang="es-ES" b="1" dirty="0"/>
        </a:p>
      </dgm:t>
    </dgm:pt>
    <dgm:pt modelId="{0FFE80FF-AC42-934F-B94C-BBA99B0E70DC}" type="parTrans" cxnId="{A88E7175-D202-AF49-9568-F7023133BE2B}">
      <dgm:prSet/>
      <dgm:spPr>
        <a:solidFill>
          <a:schemeClr val="accent6">
            <a:lumMod val="75000"/>
          </a:schemeClr>
        </a:solidFill>
      </dgm:spPr>
      <dgm:t>
        <a:bodyPr/>
        <a:lstStyle/>
        <a:p>
          <a:endParaRPr lang="es-ES"/>
        </a:p>
      </dgm:t>
    </dgm:pt>
    <dgm:pt modelId="{4CAD2377-E755-F640-B3E5-D89E97BE0CE2}" type="sibTrans" cxnId="{A88E7175-D202-AF49-9568-F7023133BE2B}">
      <dgm:prSet/>
      <dgm:spPr/>
      <dgm:t>
        <a:bodyPr/>
        <a:lstStyle/>
        <a:p>
          <a:endParaRPr lang="es-ES"/>
        </a:p>
      </dgm:t>
    </dgm:pt>
    <dgm:pt modelId="{D491987F-433B-2942-BCC4-E447AE9E9EA5}">
      <dgm:prSet phldrT="[Texto]"/>
      <dgm:spPr>
        <a:solidFill>
          <a:schemeClr val="accent1">
            <a:lumMod val="50000"/>
          </a:schemeClr>
        </a:solidFill>
      </dgm:spPr>
      <dgm:t>
        <a:bodyPr/>
        <a:lstStyle/>
        <a:p>
          <a:r>
            <a:rPr lang="es-ES" b="1" dirty="0" smtClean="0"/>
            <a:t>CARIÑO</a:t>
          </a:r>
          <a:endParaRPr lang="es-ES" b="1" dirty="0"/>
        </a:p>
      </dgm:t>
    </dgm:pt>
    <dgm:pt modelId="{AD09CE57-187E-8247-9F24-EF35EC71AA4C}" type="parTrans" cxnId="{B5F0C4C0-162B-614A-B8BD-D15C92E3FAC0}">
      <dgm:prSet/>
      <dgm:spPr>
        <a:solidFill>
          <a:schemeClr val="accent1">
            <a:lumMod val="50000"/>
          </a:schemeClr>
        </a:solidFill>
      </dgm:spPr>
      <dgm:t>
        <a:bodyPr/>
        <a:lstStyle/>
        <a:p>
          <a:endParaRPr lang="es-ES"/>
        </a:p>
      </dgm:t>
    </dgm:pt>
    <dgm:pt modelId="{716CB8FE-2741-4546-AB2B-06B8FB36654C}" type="sibTrans" cxnId="{B5F0C4C0-162B-614A-B8BD-D15C92E3FAC0}">
      <dgm:prSet/>
      <dgm:spPr/>
      <dgm:t>
        <a:bodyPr/>
        <a:lstStyle/>
        <a:p>
          <a:endParaRPr lang="es-ES"/>
        </a:p>
      </dgm:t>
    </dgm:pt>
    <dgm:pt modelId="{6F1B1F58-D299-5D43-B263-88620E234F41}">
      <dgm:prSet phldrT="[Texto]"/>
      <dgm:spPr>
        <a:solidFill>
          <a:srgbClr val="800000"/>
        </a:solidFill>
      </dgm:spPr>
      <dgm:t>
        <a:bodyPr/>
        <a:lstStyle/>
        <a:p>
          <a:r>
            <a:rPr lang="es-ES" b="1" dirty="0" smtClean="0"/>
            <a:t>DECISIÓN</a:t>
          </a:r>
          <a:endParaRPr lang="es-ES" b="1" dirty="0"/>
        </a:p>
      </dgm:t>
    </dgm:pt>
    <dgm:pt modelId="{ABA9EB39-B9A9-F04C-8709-85F6B9DE0F1E}" type="parTrans" cxnId="{CF9CC534-CDA3-8C4E-A27F-6C6B8B1410A0}">
      <dgm:prSet/>
      <dgm:spPr>
        <a:solidFill>
          <a:srgbClr val="800000"/>
        </a:solidFill>
      </dgm:spPr>
      <dgm:t>
        <a:bodyPr/>
        <a:lstStyle/>
        <a:p>
          <a:endParaRPr lang="es-ES"/>
        </a:p>
      </dgm:t>
    </dgm:pt>
    <dgm:pt modelId="{40F37937-0B05-0C47-BAA5-4F580DA894EF}" type="sibTrans" cxnId="{CF9CC534-CDA3-8C4E-A27F-6C6B8B1410A0}">
      <dgm:prSet/>
      <dgm:spPr/>
      <dgm:t>
        <a:bodyPr/>
        <a:lstStyle/>
        <a:p>
          <a:endParaRPr lang="es-ES"/>
        </a:p>
      </dgm:t>
    </dgm:pt>
    <dgm:pt modelId="{03071754-3C0B-7149-B056-CB4B74BB9FF5}" type="pres">
      <dgm:prSet presAssocID="{E2C2ADE4-8CCF-5A41-9B52-3A0091EA14A7}" presName="cycle" presStyleCnt="0">
        <dgm:presLayoutVars>
          <dgm:chMax val="1"/>
          <dgm:dir/>
          <dgm:animLvl val="ctr"/>
          <dgm:resizeHandles val="exact"/>
        </dgm:presLayoutVars>
      </dgm:prSet>
      <dgm:spPr/>
      <dgm:t>
        <a:bodyPr/>
        <a:lstStyle/>
        <a:p>
          <a:endParaRPr lang="es-ES"/>
        </a:p>
      </dgm:t>
    </dgm:pt>
    <dgm:pt modelId="{FE99534B-3337-DF44-90C2-FC80AC018076}" type="pres">
      <dgm:prSet presAssocID="{D0BB290E-15E3-3443-8718-99157E348935}" presName="centerShape" presStyleLbl="node0" presStyleIdx="0" presStyleCnt="1"/>
      <dgm:spPr/>
      <dgm:t>
        <a:bodyPr/>
        <a:lstStyle/>
        <a:p>
          <a:endParaRPr lang="es-ES"/>
        </a:p>
      </dgm:t>
    </dgm:pt>
    <dgm:pt modelId="{B8C7B391-9A67-CC45-87F1-70E5755EE326}" type="pres">
      <dgm:prSet presAssocID="{4789612C-978E-074C-9EF4-4AD52B4D0F91}" presName="parTrans" presStyleLbl="bgSibTrans2D1" presStyleIdx="0" presStyleCnt="4"/>
      <dgm:spPr/>
      <dgm:t>
        <a:bodyPr/>
        <a:lstStyle/>
        <a:p>
          <a:endParaRPr lang="es-ES"/>
        </a:p>
      </dgm:t>
    </dgm:pt>
    <dgm:pt modelId="{76C0B55A-3C76-B14F-9D1B-1B01F5BB37AF}" type="pres">
      <dgm:prSet presAssocID="{F36E818B-204A-ED45-95B6-C0C31F1666F9}" presName="node" presStyleLbl="node1" presStyleIdx="0" presStyleCnt="4">
        <dgm:presLayoutVars>
          <dgm:bulletEnabled val="1"/>
        </dgm:presLayoutVars>
      </dgm:prSet>
      <dgm:spPr/>
      <dgm:t>
        <a:bodyPr/>
        <a:lstStyle/>
        <a:p>
          <a:endParaRPr lang="es-ES"/>
        </a:p>
      </dgm:t>
    </dgm:pt>
    <dgm:pt modelId="{BEF1380D-496D-2C48-9FCF-13E579DDBAEA}" type="pres">
      <dgm:prSet presAssocID="{0FFE80FF-AC42-934F-B94C-BBA99B0E70DC}" presName="parTrans" presStyleLbl="bgSibTrans2D1" presStyleIdx="1" presStyleCnt="4"/>
      <dgm:spPr/>
      <dgm:t>
        <a:bodyPr/>
        <a:lstStyle/>
        <a:p>
          <a:endParaRPr lang="es-ES"/>
        </a:p>
      </dgm:t>
    </dgm:pt>
    <dgm:pt modelId="{DCC19FF9-9334-B743-9A08-D50F37A27950}" type="pres">
      <dgm:prSet presAssocID="{59BA7258-A1AF-CC4A-A55A-AFCBFF8A6AF7}" presName="node" presStyleLbl="node1" presStyleIdx="1" presStyleCnt="4">
        <dgm:presLayoutVars>
          <dgm:bulletEnabled val="1"/>
        </dgm:presLayoutVars>
      </dgm:prSet>
      <dgm:spPr/>
      <dgm:t>
        <a:bodyPr/>
        <a:lstStyle/>
        <a:p>
          <a:endParaRPr lang="es-ES"/>
        </a:p>
      </dgm:t>
    </dgm:pt>
    <dgm:pt modelId="{9742961F-6059-3A46-9CD7-FC5E58B2A929}" type="pres">
      <dgm:prSet presAssocID="{AD09CE57-187E-8247-9F24-EF35EC71AA4C}" presName="parTrans" presStyleLbl="bgSibTrans2D1" presStyleIdx="2" presStyleCnt="4"/>
      <dgm:spPr/>
      <dgm:t>
        <a:bodyPr/>
        <a:lstStyle/>
        <a:p>
          <a:endParaRPr lang="es-ES"/>
        </a:p>
      </dgm:t>
    </dgm:pt>
    <dgm:pt modelId="{1C65BC04-B928-9A48-B815-3854B0861503}" type="pres">
      <dgm:prSet presAssocID="{D491987F-433B-2942-BCC4-E447AE9E9EA5}" presName="node" presStyleLbl="node1" presStyleIdx="2" presStyleCnt="4">
        <dgm:presLayoutVars>
          <dgm:bulletEnabled val="1"/>
        </dgm:presLayoutVars>
      </dgm:prSet>
      <dgm:spPr/>
      <dgm:t>
        <a:bodyPr/>
        <a:lstStyle/>
        <a:p>
          <a:endParaRPr lang="es-ES"/>
        </a:p>
      </dgm:t>
    </dgm:pt>
    <dgm:pt modelId="{54F1B6A0-F711-B048-B317-85A5417FDB9D}" type="pres">
      <dgm:prSet presAssocID="{ABA9EB39-B9A9-F04C-8709-85F6B9DE0F1E}" presName="parTrans" presStyleLbl="bgSibTrans2D1" presStyleIdx="3" presStyleCnt="4"/>
      <dgm:spPr/>
      <dgm:t>
        <a:bodyPr/>
        <a:lstStyle/>
        <a:p>
          <a:endParaRPr lang="es-ES"/>
        </a:p>
      </dgm:t>
    </dgm:pt>
    <dgm:pt modelId="{E41C696E-7B99-2C4D-991D-CFBFB8666912}" type="pres">
      <dgm:prSet presAssocID="{6F1B1F58-D299-5D43-B263-88620E234F41}" presName="node" presStyleLbl="node1" presStyleIdx="3" presStyleCnt="4">
        <dgm:presLayoutVars>
          <dgm:bulletEnabled val="1"/>
        </dgm:presLayoutVars>
      </dgm:prSet>
      <dgm:spPr/>
      <dgm:t>
        <a:bodyPr/>
        <a:lstStyle/>
        <a:p>
          <a:endParaRPr lang="es-ES"/>
        </a:p>
      </dgm:t>
    </dgm:pt>
  </dgm:ptLst>
  <dgm:cxnLst>
    <dgm:cxn modelId="{6CBED296-4340-5F47-BDFB-1F13CC39A8A5}" type="presOf" srcId="{4789612C-978E-074C-9EF4-4AD52B4D0F91}" destId="{B8C7B391-9A67-CC45-87F1-70E5755EE326}" srcOrd="0" destOrd="0" presId="urn:microsoft.com/office/officeart/2005/8/layout/radial4"/>
    <dgm:cxn modelId="{212E18CA-D295-2941-83E0-F2740453075C}" type="presOf" srcId="{D0BB290E-15E3-3443-8718-99157E348935}" destId="{FE99534B-3337-DF44-90C2-FC80AC018076}" srcOrd="0" destOrd="0" presId="urn:microsoft.com/office/officeart/2005/8/layout/radial4"/>
    <dgm:cxn modelId="{81935E2E-E793-3749-A1D1-FDD8DFCF8CA0}" srcId="{E2C2ADE4-8CCF-5A41-9B52-3A0091EA14A7}" destId="{D0BB290E-15E3-3443-8718-99157E348935}" srcOrd="0" destOrd="0" parTransId="{318A717F-7ABF-6D43-A49B-ACF0B8610C8B}" sibTransId="{C9B5225D-D4F2-1C44-BA13-22DB0A90E4BE}"/>
    <dgm:cxn modelId="{A88E7175-D202-AF49-9568-F7023133BE2B}" srcId="{D0BB290E-15E3-3443-8718-99157E348935}" destId="{59BA7258-A1AF-CC4A-A55A-AFCBFF8A6AF7}" srcOrd="1" destOrd="0" parTransId="{0FFE80FF-AC42-934F-B94C-BBA99B0E70DC}" sibTransId="{4CAD2377-E755-F640-B3E5-D89E97BE0CE2}"/>
    <dgm:cxn modelId="{DC704F87-37CD-5B42-9F26-2BA214144533}" type="presOf" srcId="{F36E818B-204A-ED45-95B6-C0C31F1666F9}" destId="{76C0B55A-3C76-B14F-9D1B-1B01F5BB37AF}" srcOrd="0" destOrd="0" presId="urn:microsoft.com/office/officeart/2005/8/layout/radial4"/>
    <dgm:cxn modelId="{A08E6C16-F206-0E47-959A-85DF827CC408}" type="presOf" srcId="{ABA9EB39-B9A9-F04C-8709-85F6B9DE0F1E}" destId="{54F1B6A0-F711-B048-B317-85A5417FDB9D}" srcOrd="0" destOrd="0" presId="urn:microsoft.com/office/officeart/2005/8/layout/radial4"/>
    <dgm:cxn modelId="{B5F0C4C0-162B-614A-B8BD-D15C92E3FAC0}" srcId="{D0BB290E-15E3-3443-8718-99157E348935}" destId="{D491987F-433B-2942-BCC4-E447AE9E9EA5}" srcOrd="2" destOrd="0" parTransId="{AD09CE57-187E-8247-9F24-EF35EC71AA4C}" sibTransId="{716CB8FE-2741-4546-AB2B-06B8FB36654C}"/>
    <dgm:cxn modelId="{3A938295-50FF-5248-9DB9-B43A8ED2167C}" type="presOf" srcId="{AD09CE57-187E-8247-9F24-EF35EC71AA4C}" destId="{9742961F-6059-3A46-9CD7-FC5E58B2A929}" srcOrd="0" destOrd="0" presId="urn:microsoft.com/office/officeart/2005/8/layout/radial4"/>
    <dgm:cxn modelId="{F16F0C32-F86B-B145-BEC9-E428AEFE6DA0}" type="presOf" srcId="{6F1B1F58-D299-5D43-B263-88620E234F41}" destId="{E41C696E-7B99-2C4D-991D-CFBFB8666912}" srcOrd="0" destOrd="0" presId="urn:microsoft.com/office/officeart/2005/8/layout/radial4"/>
    <dgm:cxn modelId="{CF9CC534-CDA3-8C4E-A27F-6C6B8B1410A0}" srcId="{D0BB290E-15E3-3443-8718-99157E348935}" destId="{6F1B1F58-D299-5D43-B263-88620E234F41}" srcOrd="3" destOrd="0" parTransId="{ABA9EB39-B9A9-F04C-8709-85F6B9DE0F1E}" sibTransId="{40F37937-0B05-0C47-BAA5-4F580DA894EF}"/>
    <dgm:cxn modelId="{B615ACA9-77A2-554B-83D7-A291AC4B1232}" type="presOf" srcId="{0FFE80FF-AC42-934F-B94C-BBA99B0E70DC}" destId="{BEF1380D-496D-2C48-9FCF-13E579DDBAEA}" srcOrd="0" destOrd="0" presId="urn:microsoft.com/office/officeart/2005/8/layout/radial4"/>
    <dgm:cxn modelId="{AB24DF21-02B3-6C40-9486-03BBFCC03DEF}" type="presOf" srcId="{59BA7258-A1AF-CC4A-A55A-AFCBFF8A6AF7}" destId="{DCC19FF9-9334-B743-9A08-D50F37A27950}" srcOrd="0" destOrd="0" presId="urn:microsoft.com/office/officeart/2005/8/layout/radial4"/>
    <dgm:cxn modelId="{DD278E01-2192-DA49-9EA0-94F023048C4A}" type="presOf" srcId="{E2C2ADE4-8CCF-5A41-9B52-3A0091EA14A7}" destId="{03071754-3C0B-7149-B056-CB4B74BB9FF5}" srcOrd="0" destOrd="0" presId="urn:microsoft.com/office/officeart/2005/8/layout/radial4"/>
    <dgm:cxn modelId="{261141BC-85FB-884D-819D-1A511C11A447}" type="presOf" srcId="{D491987F-433B-2942-BCC4-E447AE9E9EA5}" destId="{1C65BC04-B928-9A48-B815-3854B0861503}" srcOrd="0" destOrd="0" presId="urn:microsoft.com/office/officeart/2005/8/layout/radial4"/>
    <dgm:cxn modelId="{CBD671B0-1827-3944-94B1-7F1B4B3700E1}" srcId="{D0BB290E-15E3-3443-8718-99157E348935}" destId="{F36E818B-204A-ED45-95B6-C0C31F1666F9}" srcOrd="0" destOrd="0" parTransId="{4789612C-978E-074C-9EF4-4AD52B4D0F91}" sibTransId="{A81B3D79-A75D-A941-923D-CD391F809EEC}"/>
    <dgm:cxn modelId="{6F8A74A8-297D-0047-A08C-1E6DB13BF24A}" type="presParOf" srcId="{03071754-3C0B-7149-B056-CB4B74BB9FF5}" destId="{FE99534B-3337-DF44-90C2-FC80AC018076}" srcOrd="0" destOrd="0" presId="urn:microsoft.com/office/officeart/2005/8/layout/radial4"/>
    <dgm:cxn modelId="{ADFE1325-6CDA-4D42-8DD0-A8144B0EA9B7}" type="presParOf" srcId="{03071754-3C0B-7149-B056-CB4B74BB9FF5}" destId="{B8C7B391-9A67-CC45-87F1-70E5755EE326}" srcOrd="1" destOrd="0" presId="urn:microsoft.com/office/officeart/2005/8/layout/radial4"/>
    <dgm:cxn modelId="{6F8C389D-E187-174C-9B02-9A09E0B5A616}" type="presParOf" srcId="{03071754-3C0B-7149-B056-CB4B74BB9FF5}" destId="{76C0B55A-3C76-B14F-9D1B-1B01F5BB37AF}" srcOrd="2" destOrd="0" presId="urn:microsoft.com/office/officeart/2005/8/layout/radial4"/>
    <dgm:cxn modelId="{5497293C-91AB-0644-A9B5-BEC977416047}" type="presParOf" srcId="{03071754-3C0B-7149-B056-CB4B74BB9FF5}" destId="{BEF1380D-496D-2C48-9FCF-13E579DDBAEA}" srcOrd="3" destOrd="0" presId="urn:microsoft.com/office/officeart/2005/8/layout/radial4"/>
    <dgm:cxn modelId="{9E325621-C49F-7F4D-8EF5-E32B0B5D3002}" type="presParOf" srcId="{03071754-3C0B-7149-B056-CB4B74BB9FF5}" destId="{DCC19FF9-9334-B743-9A08-D50F37A27950}" srcOrd="4" destOrd="0" presId="urn:microsoft.com/office/officeart/2005/8/layout/radial4"/>
    <dgm:cxn modelId="{C254D84C-F29E-9945-99BB-943237B2E434}" type="presParOf" srcId="{03071754-3C0B-7149-B056-CB4B74BB9FF5}" destId="{9742961F-6059-3A46-9CD7-FC5E58B2A929}" srcOrd="5" destOrd="0" presId="urn:microsoft.com/office/officeart/2005/8/layout/radial4"/>
    <dgm:cxn modelId="{17FF46A1-5E40-8443-975C-86EA29E79598}" type="presParOf" srcId="{03071754-3C0B-7149-B056-CB4B74BB9FF5}" destId="{1C65BC04-B928-9A48-B815-3854B0861503}" srcOrd="6" destOrd="0" presId="urn:microsoft.com/office/officeart/2005/8/layout/radial4"/>
    <dgm:cxn modelId="{A4A31A24-296F-7D44-9252-2CA8025D7554}" type="presParOf" srcId="{03071754-3C0B-7149-B056-CB4B74BB9FF5}" destId="{54F1B6A0-F711-B048-B317-85A5417FDB9D}" srcOrd="7" destOrd="0" presId="urn:microsoft.com/office/officeart/2005/8/layout/radial4"/>
    <dgm:cxn modelId="{CD16AFAE-2640-9C4D-A975-98244BF51E89}" type="presParOf" srcId="{03071754-3C0B-7149-B056-CB4B74BB9FF5}" destId="{E41C696E-7B99-2C4D-991D-CFBFB8666912}" srcOrd="8" destOrd="0" presId="urn:microsoft.com/office/officeart/2005/8/layout/radial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7C31B670-2802-9A4C-851B-E598C5BA2C59}" type="doc">
      <dgm:prSet loTypeId="urn:microsoft.com/office/officeart/2005/8/layout/vProcess5" loCatId="" qsTypeId="urn:microsoft.com/office/officeart/2005/8/quickstyle/3D3" qsCatId="3D" csTypeId="urn:microsoft.com/office/officeart/2005/8/colors/colorful1#5" csCatId="colorful" phldr="1"/>
      <dgm:spPr/>
      <dgm:t>
        <a:bodyPr/>
        <a:lstStyle/>
        <a:p>
          <a:endParaRPr lang="es-ES"/>
        </a:p>
      </dgm:t>
    </dgm:pt>
    <dgm:pt modelId="{A03FECE3-2479-7A47-958B-B5696A5A47C0}">
      <dgm:prSet phldrT="[Texto]"/>
      <dgm:spPr>
        <a:solidFill>
          <a:srgbClr val="660066"/>
        </a:solidFill>
      </dgm:spPr>
      <dgm:t>
        <a:bodyPr/>
        <a:lstStyle/>
        <a:p>
          <a:r>
            <a:rPr lang="es-ES" dirty="0" smtClean="0"/>
            <a:t>Se ve el desánimo</a:t>
          </a:r>
          <a:endParaRPr lang="es-ES" dirty="0"/>
        </a:p>
      </dgm:t>
    </dgm:pt>
    <dgm:pt modelId="{D0661406-4DAB-3940-AFF7-8F3E14AAF855}" type="parTrans" cxnId="{602CF315-75E0-FD4C-9105-3D00F8A4787F}">
      <dgm:prSet/>
      <dgm:spPr/>
      <dgm:t>
        <a:bodyPr/>
        <a:lstStyle/>
        <a:p>
          <a:endParaRPr lang="es-ES"/>
        </a:p>
      </dgm:t>
    </dgm:pt>
    <dgm:pt modelId="{33CE45B4-986F-5C4E-8D71-41B66346FB3A}" type="sibTrans" cxnId="{602CF315-75E0-FD4C-9105-3D00F8A4787F}">
      <dgm:prSet/>
      <dgm:spPr>
        <a:solidFill>
          <a:srgbClr val="660066">
            <a:alpha val="90000"/>
          </a:srgbClr>
        </a:solidFill>
      </dgm:spPr>
      <dgm:t>
        <a:bodyPr/>
        <a:lstStyle/>
        <a:p>
          <a:endParaRPr lang="es-ES"/>
        </a:p>
      </dgm:t>
    </dgm:pt>
    <dgm:pt modelId="{25F9A965-6FD9-134F-9BF5-7E46A8107500}">
      <dgm:prSet phldrT="[Texto]"/>
      <dgm:spPr>
        <a:solidFill>
          <a:srgbClr val="0000FF"/>
        </a:solidFill>
      </dgm:spPr>
      <dgm:t>
        <a:bodyPr/>
        <a:lstStyle/>
        <a:p>
          <a:r>
            <a:rPr lang="es-ES" dirty="0" smtClean="0"/>
            <a:t>Se dialoga la realidad</a:t>
          </a:r>
          <a:endParaRPr lang="es-ES" dirty="0"/>
        </a:p>
      </dgm:t>
    </dgm:pt>
    <dgm:pt modelId="{6C424AA8-14C2-7244-BA90-58D1CB64BDE7}" type="parTrans" cxnId="{F4A37878-8BF9-FA4E-93CE-D4D5AE347383}">
      <dgm:prSet/>
      <dgm:spPr/>
      <dgm:t>
        <a:bodyPr/>
        <a:lstStyle/>
        <a:p>
          <a:endParaRPr lang="es-ES"/>
        </a:p>
      </dgm:t>
    </dgm:pt>
    <dgm:pt modelId="{7703D9E8-B21C-1E47-B425-7CFF6BD2DAEE}" type="sibTrans" cxnId="{F4A37878-8BF9-FA4E-93CE-D4D5AE347383}">
      <dgm:prSet/>
      <dgm:spPr>
        <a:solidFill>
          <a:srgbClr val="3366FF">
            <a:alpha val="90000"/>
          </a:srgbClr>
        </a:solidFill>
      </dgm:spPr>
      <dgm:t>
        <a:bodyPr/>
        <a:lstStyle/>
        <a:p>
          <a:endParaRPr lang="es-ES"/>
        </a:p>
      </dgm:t>
    </dgm:pt>
    <dgm:pt modelId="{110178BC-E19D-1848-B7B3-38F302B7B2B9}">
      <dgm:prSet phldrT="[Texto]"/>
      <dgm:spPr>
        <a:solidFill>
          <a:srgbClr val="660066"/>
        </a:solidFill>
      </dgm:spPr>
      <dgm:t>
        <a:bodyPr/>
        <a:lstStyle/>
        <a:p>
          <a:r>
            <a:rPr lang="es-ES" dirty="0" smtClean="0"/>
            <a:t>Regresión</a:t>
          </a:r>
          <a:endParaRPr lang="es-ES" dirty="0"/>
        </a:p>
      </dgm:t>
    </dgm:pt>
    <dgm:pt modelId="{2737BC76-15DF-B54A-8D01-905FD6DDB629}" type="parTrans" cxnId="{6DA4CCC3-7BA1-6D48-868A-7F364800FC41}">
      <dgm:prSet/>
      <dgm:spPr/>
      <dgm:t>
        <a:bodyPr/>
        <a:lstStyle/>
        <a:p>
          <a:endParaRPr lang="es-ES"/>
        </a:p>
      </dgm:t>
    </dgm:pt>
    <dgm:pt modelId="{1EEC7474-71C7-5044-ABE9-C8A7D634F5A8}" type="sibTrans" cxnId="{6DA4CCC3-7BA1-6D48-868A-7F364800FC41}">
      <dgm:prSet/>
      <dgm:spPr/>
      <dgm:t>
        <a:bodyPr/>
        <a:lstStyle/>
        <a:p>
          <a:endParaRPr lang="es-ES"/>
        </a:p>
      </dgm:t>
    </dgm:pt>
    <dgm:pt modelId="{D49F7D3A-56B1-1147-B217-B97AC71A707A}">
      <dgm:prSet phldrT="[Texto]"/>
      <dgm:spPr>
        <a:solidFill>
          <a:srgbClr val="0000FF"/>
        </a:solidFill>
      </dgm:spPr>
      <dgm:t>
        <a:bodyPr/>
        <a:lstStyle/>
        <a:p>
          <a:r>
            <a:rPr lang="es-ES" dirty="0" smtClean="0"/>
            <a:t>Pregunta</a:t>
          </a:r>
          <a:endParaRPr lang="es-ES" dirty="0"/>
        </a:p>
      </dgm:t>
    </dgm:pt>
    <dgm:pt modelId="{784D8491-F806-EE4B-B828-A77F9E4AC9F7}" type="parTrans" cxnId="{EA4C63D8-986B-7745-B541-4F5A67E4D230}">
      <dgm:prSet/>
      <dgm:spPr/>
      <dgm:t>
        <a:bodyPr/>
        <a:lstStyle/>
        <a:p>
          <a:endParaRPr lang="es-ES"/>
        </a:p>
      </dgm:t>
    </dgm:pt>
    <dgm:pt modelId="{CC7B524D-312C-9A4A-826A-FE03FC6DBE0F}" type="sibTrans" cxnId="{EA4C63D8-986B-7745-B541-4F5A67E4D230}">
      <dgm:prSet/>
      <dgm:spPr/>
      <dgm:t>
        <a:bodyPr/>
        <a:lstStyle/>
        <a:p>
          <a:endParaRPr lang="es-ES"/>
        </a:p>
      </dgm:t>
    </dgm:pt>
    <dgm:pt modelId="{3A25813B-E85B-7F46-BDA9-D5C0A5184489}">
      <dgm:prSet phldrT="[Texto]"/>
      <dgm:spPr>
        <a:solidFill>
          <a:srgbClr val="800000"/>
        </a:solidFill>
      </dgm:spPr>
      <dgm:t>
        <a:bodyPr/>
        <a:lstStyle/>
        <a:p>
          <a:r>
            <a:rPr lang="es-ES" dirty="0" smtClean="0"/>
            <a:t>Se escucha la Palabra</a:t>
          </a:r>
          <a:endParaRPr lang="es-ES" dirty="0"/>
        </a:p>
      </dgm:t>
    </dgm:pt>
    <dgm:pt modelId="{6A6954D0-4A42-864F-998B-E3C73F8972DC}" type="parTrans" cxnId="{0676ADB5-57CA-0341-B8D5-9858FA9F8196}">
      <dgm:prSet/>
      <dgm:spPr/>
      <dgm:t>
        <a:bodyPr/>
        <a:lstStyle/>
        <a:p>
          <a:endParaRPr lang="es-ES"/>
        </a:p>
      </dgm:t>
    </dgm:pt>
    <dgm:pt modelId="{389216AD-F3A1-6044-BDBA-BC43512D863A}" type="sibTrans" cxnId="{0676ADB5-57CA-0341-B8D5-9858FA9F8196}">
      <dgm:prSet/>
      <dgm:spPr>
        <a:solidFill>
          <a:srgbClr val="800000">
            <a:alpha val="90000"/>
          </a:srgbClr>
        </a:solidFill>
      </dgm:spPr>
      <dgm:t>
        <a:bodyPr/>
        <a:lstStyle/>
        <a:p>
          <a:endParaRPr lang="es-ES"/>
        </a:p>
      </dgm:t>
    </dgm:pt>
    <dgm:pt modelId="{A0C6751F-D730-1745-90CD-131AF54AE591}">
      <dgm:prSet phldrT="[Texto]"/>
      <dgm:spPr>
        <a:solidFill>
          <a:srgbClr val="800000"/>
        </a:solidFill>
      </dgm:spPr>
      <dgm:t>
        <a:bodyPr/>
        <a:lstStyle/>
        <a:p>
          <a:r>
            <a:rPr lang="es-ES" dirty="0" smtClean="0"/>
            <a:t>Ilumina</a:t>
          </a:r>
          <a:endParaRPr lang="es-ES" dirty="0"/>
        </a:p>
      </dgm:t>
    </dgm:pt>
    <dgm:pt modelId="{28D07724-47EC-8B4B-827C-DDA56FA58EEE}" type="parTrans" cxnId="{E4770AD3-B9C0-F242-A31D-523E7CBEFA30}">
      <dgm:prSet/>
      <dgm:spPr/>
      <dgm:t>
        <a:bodyPr/>
        <a:lstStyle/>
        <a:p>
          <a:endParaRPr lang="es-ES"/>
        </a:p>
      </dgm:t>
    </dgm:pt>
    <dgm:pt modelId="{42653DEB-7B10-634B-823B-CB7E860F7125}" type="sibTrans" cxnId="{E4770AD3-B9C0-F242-A31D-523E7CBEFA30}">
      <dgm:prSet/>
      <dgm:spPr/>
      <dgm:t>
        <a:bodyPr/>
        <a:lstStyle/>
        <a:p>
          <a:endParaRPr lang="es-ES"/>
        </a:p>
      </dgm:t>
    </dgm:pt>
    <dgm:pt modelId="{AB1FA4CE-3180-084D-8130-DA521401E75F}">
      <dgm:prSet phldrT="[Texto]"/>
      <dgm:spPr>
        <a:solidFill>
          <a:srgbClr val="008000"/>
        </a:solidFill>
      </dgm:spPr>
      <dgm:t>
        <a:bodyPr/>
        <a:lstStyle/>
        <a:p>
          <a:r>
            <a:rPr lang="es-ES" dirty="0" smtClean="0"/>
            <a:t>Se comparte la vida</a:t>
          </a:r>
          <a:endParaRPr lang="es-ES" dirty="0"/>
        </a:p>
      </dgm:t>
    </dgm:pt>
    <dgm:pt modelId="{84B00176-A971-EF45-95D3-43E3B17AB69A}" type="parTrans" cxnId="{28CC64EE-B78D-9043-A8F8-DA2E09EE272E}">
      <dgm:prSet/>
      <dgm:spPr/>
      <dgm:t>
        <a:bodyPr/>
        <a:lstStyle/>
        <a:p>
          <a:endParaRPr lang="es-ES"/>
        </a:p>
      </dgm:t>
    </dgm:pt>
    <dgm:pt modelId="{97FBAA4D-886A-D648-BCD9-A63534E6D2F7}" type="sibTrans" cxnId="{28CC64EE-B78D-9043-A8F8-DA2E09EE272E}">
      <dgm:prSet/>
      <dgm:spPr>
        <a:solidFill>
          <a:srgbClr val="008000">
            <a:alpha val="90000"/>
          </a:srgbClr>
        </a:solidFill>
      </dgm:spPr>
      <dgm:t>
        <a:bodyPr/>
        <a:lstStyle/>
        <a:p>
          <a:endParaRPr lang="es-ES"/>
        </a:p>
      </dgm:t>
    </dgm:pt>
    <dgm:pt modelId="{CA819684-D5EA-444A-9230-F0D5D2773E79}">
      <dgm:prSet phldrT="[Texto]"/>
      <dgm:spPr>
        <a:solidFill>
          <a:srgbClr val="008000"/>
        </a:solidFill>
      </dgm:spPr>
      <dgm:t>
        <a:bodyPr/>
        <a:lstStyle/>
        <a:p>
          <a:r>
            <a:rPr lang="es-ES" dirty="0" smtClean="0"/>
            <a:t>Celebrar</a:t>
          </a:r>
          <a:endParaRPr lang="es-ES" dirty="0"/>
        </a:p>
      </dgm:t>
    </dgm:pt>
    <dgm:pt modelId="{73E4D466-D97C-9443-9EC0-CC8ADCB880F5}" type="parTrans" cxnId="{2051A6F0-B015-284A-857C-1FAEDB2A88F8}">
      <dgm:prSet/>
      <dgm:spPr/>
      <dgm:t>
        <a:bodyPr/>
        <a:lstStyle/>
        <a:p>
          <a:endParaRPr lang="es-ES"/>
        </a:p>
      </dgm:t>
    </dgm:pt>
    <dgm:pt modelId="{DA6FD762-5CA3-AA4E-A37B-CA177B0A2016}" type="sibTrans" cxnId="{2051A6F0-B015-284A-857C-1FAEDB2A88F8}">
      <dgm:prSet/>
      <dgm:spPr/>
      <dgm:t>
        <a:bodyPr/>
        <a:lstStyle/>
        <a:p>
          <a:endParaRPr lang="es-ES"/>
        </a:p>
      </dgm:t>
    </dgm:pt>
    <dgm:pt modelId="{08773B05-739B-EC42-96AC-70FA55DDCF43}">
      <dgm:prSet phldrT="[Texto]"/>
      <dgm:spPr/>
      <dgm:t>
        <a:bodyPr/>
        <a:lstStyle/>
        <a:p>
          <a:r>
            <a:rPr lang="es-ES" dirty="0" smtClean="0"/>
            <a:t>Se contagia el encuentro</a:t>
          </a:r>
          <a:endParaRPr lang="es-ES" dirty="0"/>
        </a:p>
      </dgm:t>
    </dgm:pt>
    <dgm:pt modelId="{6DD1FC84-1198-4444-8A12-20F235EA5DFC}" type="parTrans" cxnId="{E051C36F-8EB1-154E-981E-0CFE7D3B7C58}">
      <dgm:prSet/>
      <dgm:spPr/>
      <dgm:t>
        <a:bodyPr/>
        <a:lstStyle/>
        <a:p>
          <a:endParaRPr lang="es-ES"/>
        </a:p>
      </dgm:t>
    </dgm:pt>
    <dgm:pt modelId="{EB23C34C-D5EC-9841-9D7E-2A1EF834E580}" type="sibTrans" cxnId="{E051C36F-8EB1-154E-981E-0CFE7D3B7C58}">
      <dgm:prSet/>
      <dgm:spPr/>
      <dgm:t>
        <a:bodyPr/>
        <a:lstStyle/>
        <a:p>
          <a:endParaRPr lang="es-ES"/>
        </a:p>
      </dgm:t>
    </dgm:pt>
    <dgm:pt modelId="{156C9077-155E-8146-BFB1-82EFE729C664}">
      <dgm:prSet phldrT="[Texto]"/>
      <dgm:spPr/>
      <dgm:t>
        <a:bodyPr/>
        <a:lstStyle/>
        <a:p>
          <a:r>
            <a:rPr lang="es-ES" dirty="0" smtClean="0"/>
            <a:t>Yo lo vi</a:t>
          </a:r>
          <a:endParaRPr lang="es-ES" dirty="0"/>
        </a:p>
      </dgm:t>
    </dgm:pt>
    <dgm:pt modelId="{FF5873A2-A6E3-5149-ABD8-E308DE431CB4}" type="parTrans" cxnId="{8914469A-49A6-8541-BB06-A163FAF1DED0}">
      <dgm:prSet/>
      <dgm:spPr/>
      <dgm:t>
        <a:bodyPr/>
        <a:lstStyle/>
        <a:p>
          <a:endParaRPr lang="es-ES"/>
        </a:p>
      </dgm:t>
    </dgm:pt>
    <dgm:pt modelId="{55B1E35E-315C-674F-B5FB-F02B46EB221B}" type="sibTrans" cxnId="{8914469A-49A6-8541-BB06-A163FAF1DED0}">
      <dgm:prSet/>
      <dgm:spPr/>
      <dgm:t>
        <a:bodyPr/>
        <a:lstStyle/>
        <a:p>
          <a:endParaRPr lang="es-ES"/>
        </a:p>
      </dgm:t>
    </dgm:pt>
    <dgm:pt modelId="{5CDBEA93-1732-B74E-8650-E5624DC40EB1}" type="pres">
      <dgm:prSet presAssocID="{7C31B670-2802-9A4C-851B-E598C5BA2C59}" presName="outerComposite" presStyleCnt="0">
        <dgm:presLayoutVars>
          <dgm:chMax val="5"/>
          <dgm:dir/>
          <dgm:resizeHandles val="exact"/>
        </dgm:presLayoutVars>
      </dgm:prSet>
      <dgm:spPr/>
      <dgm:t>
        <a:bodyPr/>
        <a:lstStyle/>
        <a:p>
          <a:endParaRPr lang="es-ES"/>
        </a:p>
      </dgm:t>
    </dgm:pt>
    <dgm:pt modelId="{351A9A10-47C2-5F4D-82C4-B30906FABC51}" type="pres">
      <dgm:prSet presAssocID="{7C31B670-2802-9A4C-851B-E598C5BA2C59}" presName="dummyMaxCanvas" presStyleCnt="0">
        <dgm:presLayoutVars/>
      </dgm:prSet>
      <dgm:spPr/>
    </dgm:pt>
    <dgm:pt modelId="{E6EFF733-434F-2C4B-A4F8-BB7075879A7C}" type="pres">
      <dgm:prSet presAssocID="{7C31B670-2802-9A4C-851B-E598C5BA2C59}" presName="FiveNodes_1" presStyleLbl="node1" presStyleIdx="0" presStyleCnt="5">
        <dgm:presLayoutVars>
          <dgm:bulletEnabled val="1"/>
        </dgm:presLayoutVars>
      </dgm:prSet>
      <dgm:spPr/>
      <dgm:t>
        <a:bodyPr/>
        <a:lstStyle/>
        <a:p>
          <a:endParaRPr lang="es-ES"/>
        </a:p>
      </dgm:t>
    </dgm:pt>
    <dgm:pt modelId="{64C165AA-6325-7D4A-9BDF-CEDA155266F6}" type="pres">
      <dgm:prSet presAssocID="{7C31B670-2802-9A4C-851B-E598C5BA2C59}" presName="FiveNodes_2" presStyleLbl="node1" presStyleIdx="1" presStyleCnt="5">
        <dgm:presLayoutVars>
          <dgm:bulletEnabled val="1"/>
        </dgm:presLayoutVars>
      </dgm:prSet>
      <dgm:spPr/>
      <dgm:t>
        <a:bodyPr/>
        <a:lstStyle/>
        <a:p>
          <a:endParaRPr lang="es-ES"/>
        </a:p>
      </dgm:t>
    </dgm:pt>
    <dgm:pt modelId="{E9251894-DD12-A547-94BC-107ECF1A8750}" type="pres">
      <dgm:prSet presAssocID="{7C31B670-2802-9A4C-851B-E598C5BA2C59}" presName="FiveNodes_3" presStyleLbl="node1" presStyleIdx="2" presStyleCnt="5">
        <dgm:presLayoutVars>
          <dgm:bulletEnabled val="1"/>
        </dgm:presLayoutVars>
      </dgm:prSet>
      <dgm:spPr/>
      <dgm:t>
        <a:bodyPr/>
        <a:lstStyle/>
        <a:p>
          <a:endParaRPr lang="es-ES"/>
        </a:p>
      </dgm:t>
    </dgm:pt>
    <dgm:pt modelId="{FA21C050-D55E-934F-8EF6-02F5A5D890EB}" type="pres">
      <dgm:prSet presAssocID="{7C31B670-2802-9A4C-851B-E598C5BA2C59}" presName="FiveNodes_4" presStyleLbl="node1" presStyleIdx="3" presStyleCnt="5">
        <dgm:presLayoutVars>
          <dgm:bulletEnabled val="1"/>
        </dgm:presLayoutVars>
      </dgm:prSet>
      <dgm:spPr/>
      <dgm:t>
        <a:bodyPr/>
        <a:lstStyle/>
        <a:p>
          <a:endParaRPr lang="es-ES"/>
        </a:p>
      </dgm:t>
    </dgm:pt>
    <dgm:pt modelId="{77E3204F-0F05-3D40-9135-D5EB91C4A809}" type="pres">
      <dgm:prSet presAssocID="{7C31B670-2802-9A4C-851B-E598C5BA2C59}" presName="FiveNodes_5" presStyleLbl="node1" presStyleIdx="4" presStyleCnt="5">
        <dgm:presLayoutVars>
          <dgm:bulletEnabled val="1"/>
        </dgm:presLayoutVars>
      </dgm:prSet>
      <dgm:spPr/>
      <dgm:t>
        <a:bodyPr/>
        <a:lstStyle/>
        <a:p>
          <a:endParaRPr lang="es-ES"/>
        </a:p>
      </dgm:t>
    </dgm:pt>
    <dgm:pt modelId="{A8396E63-A8FC-9D4D-AC6D-37A6BA46BCB5}" type="pres">
      <dgm:prSet presAssocID="{7C31B670-2802-9A4C-851B-E598C5BA2C59}" presName="FiveConn_1-2" presStyleLbl="fgAccFollowNode1" presStyleIdx="0" presStyleCnt="4">
        <dgm:presLayoutVars>
          <dgm:bulletEnabled val="1"/>
        </dgm:presLayoutVars>
      </dgm:prSet>
      <dgm:spPr/>
      <dgm:t>
        <a:bodyPr/>
        <a:lstStyle/>
        <a:p>
          <a:endParaRPr lang="es-ES"/>
        </a:p>
      </dgm:t>
    </dgm:pt>
    <dgm:pt modelId="{648AEB6E-5266-D44F-9CE0-0E979F4D851F}" type="pres">
      <dgm:prSet presAssocID="{7C31B670-2802-9A4C-851B-E598C5BA2C59}" presName="FiveConn_2-3" presStyleLbl="fgAccFollowNode1" presStyleIdx="1" presStyleCnt="4">
        <dgm:presLayoutVars>
          <dgm:bulletEnabled val="1"/>
        </dgm:presLayoutVars>
      </dgm:prSet>
      <dgm:spPr/>
      <dgm:t>
        <a:bodyPr/>
        <a:lstStyle/>
        <a:p>
          <a:endParaRPr lang="es-ES"/>
        </a:p>
      </dgm:t>
    </dgm:pt>
    <dgm:pt modelId="{8D00E4F8-DB29-7348-AA2D-C6AC56D9D5D3}" type="pres">
      <dgm:prSet presAssocID="{7C31B670-2802-9A4C-851B-E598C5BA2C59}" presName="FiveConn_3-4" presStyleLbl="fgAccFollowNode1" presStyleIdx="2" presStyleCnt="4">
        <dgm:presLayoutVars>
          <dgm:bulletEnabled val="1"/>
        </dgm:presLayoutVars>
      </dgm:prSet>
      <dgm:spPr/>
      <dgm:t>
        <a:bodyPr/>
        <a:lstStyle/>
        <a:p>
          <a:endParaRPr lang="es-ES"/>
        </a:p>
      </dgm:t>
    </dgm:pt>
    <dgm:pt modelId="{ADF8B0E2-9F77-EC44-8FBB-3EDA21080393}" type="pres">
      <dgm:prSet presAssocID="{7C31B670-2802-9A4C-851B-E598C5BA2C59}" presName="FiveConn_4-5" presStyleLbl="fgAccFollowNode1" presStyleIdx="3" presStyleCnt="4">
        <dgm:presLayoutVars>
          <dgm:bulletEnabled val="1"/>
        </dgm:presLayoutVars>
      </dgm:prSet>
      <dgm:spPr/>
      <dgm:t>
        <a:bodyPr/>
        <a:lstStyle/>
        <a:p>
          <a:endParaRPr lang="es-ES"/>
        </a:p>
      </dgm:t>
    </dgm:pt>
    <dgm:pt modelId="{D23805E9-AB51-874A-AAF0-4E6EB7B07041}" type="pres">
      <dgm:prSet presAssocID="{7C31B670-2802-9A4C-851B-E598C5BA2C59}" presName="FiveNodes_1_text" presStyleLbl="node1" presStyleIdx="4" presStyleCnt="5">
        <dgm:presLayoutVars>
          <dgm:bulletEnabled val="1"/>
        </dgm:presLayoutVars>
      </dgm:prSet>
      <dgm:spPr/>
      <dgm:t>
        <a:bodyPr/>
        <a:lstStyle/>
        <a:p>
          <a:endParaRPr lang="es-ES"/>
        </a:p>
      </dgm:t>
    </dgm:pt>
    <dgm:pt modelId="{0BE000E3-E00A-204B-87DC-E140F0A07DB0}" type="pres">
      <dgm:prSet presAssocID="{7C31B670-2802-9A4C-851B-E598C5BA2C59}" presName="FiveNodes_2_text" presStyleLbl="node1" presStyleIdx="4" presStyleCnt="5">
        <dgm:presLayoutVars>
          <dgm:bulletEnabled val="1"/>
        </dgm:presLayoutVars>
      </dgm:prSet>
      <dgm:spPr/>
      <dgm:t>
        <a:bodyPr/>
        <a:lstStyle/>
        <a:p>
          <a:endParaRPr lang="es-ES"/>
        </a:p>
      </dgm:t>
    </dgm:pt>
    <dgm:pt modelId="{592C8EF9-6AD4-394F-A557-D12CA2DF3943}" type="pres">
      <dgm:prSet presAssocID="{7C31B670-2802-9A4C-851B-E598C5BA2C59}" presName="FiveNodes_3_text" presStyleLbl="node1" presStyleIdx="4" presStyleCnt="5">
        <dgm:presLayoutVars>
          <dgm:bulletEnabled val="1"/>
        </dgm:presLayoutVars>
      </dgm:prSet>
      <dgm:spPr/>
      <dgm:t>
        <a:bodyPr/>
        <a:lstStyle/>
        <a:p>
          <a:endParaRPr lang="es-ES"/>
        </a:p>
      </dgm:t>
    </dgm:pt>
    <dgm:pt modelId="{F4F81549-108F-6B48-89C8-9236F4BCE7AE}" type="pres">
      <dgm:prSet presAssocID="{7C31B670-2802-9A4C-851B-E598C5BA2C59}" presName="FiveNodes_4_text" presStyleLbl="node1" presStyleIdx="4" presStyleCnt="5">
        <dgm:presLayoutVars>
          <dgm:bulletEnabled val="1"/>
        </dgm:presLayoutVars>
      </dgm:prSet>
      <dgm:spPr/>
      <dgm:t>
        <a:bodyPr/>
        <a:lstStyle/>
        <a:p>
          <a:endParaRPr lang="es-ES"/>
        </a:p>
      </dgm:t>
    </dgm:pt>
    <dgm:pt modelId="{7EA85A34-0AFE-B54F-A779-37534090E621}" type="pres">
      <dgm:prSet presAssocID="{7C31B670-2802-9A4C-851B-E598C5BA2C59}" presName="FiveNodes_5_text" presStyleLbl="node1" presStyleIdx="4" presStyleCnt="5">
        <dgm:presLayoutVars>
          <dgm:bulletEnabled val="1"/>
        </dgm:presLayoutVars>
      </dgm:prSet>
      <dgm:spPr/>
      <dgm:t>
        <a:bodyPr/>
        <a:lstStyle/>
        <a:p>
          <a:endParaRPr lang="es-ES"/>
        </a:p>
      </dgm:t>
    </dgm:pt>
  </dgm:ptLst>
  <dgm:cxnLst>
    <dgm:cxn modelId="{E013D89C-E8E7-4240-B7D8-77AD2ABF7663}" type="presOf" srcId="{A03FECE3-2479-7A47-958B-B5696A5A47C0}" destId="{E6EFF733-434F-2C4B-A4F8-BB7075879A7C}" srcOrd="0" destOrd="0" presId="urn:microsoft.com/office/officeart/2005/8/layout/vProcess5"/>
    <dgm:cxn modelId="{0676ADB5-57CA-0341-B8D5-9858FA9F8196}" srcId="{7C31B670-2802-9A4C-851B-E598C5BA2C59}" destId="{3A25813B-E85B-7F46-BDA9-D5C0A5184489}" srcOrd="2" destOrd="0" parTransId="{6A6954D0-4A42-864F-998B-E3C73F8972DC}" sibTransId="{389216AD-F3A1-6044-BDBA-BC43512D863A}"/>
    <dgm:cxn modelId="{B1F7222C-DE77-0C4E-9762-C5DF14B0D3D4}" type="presOf" srcId="{D49F7D3A-56B1-1147-B217-B97AC71A707A}" destId="{0BE000E3-E00A-204B-87DC-E140F0A07DB0}" srcOrd="1" destOrd="1" presId="urn:microsoft.com/office/officeart/2005/8/layout/vProcess5"/>
    <dgm:cxn modelId="{2F303FE8-7563-4A4A-8ED4-8241F9AB6FF5}" type="presOf" srcId="{08773B05-739B-EC42-96AC-70FA55DDCF43}" destId="{7EA85A34-0AFE-B54F-A779-37534090E621}" srcOrd="1" destOrd="0" presId="urn:microsoft.com/office/officeart/2005/8/layout/vProcess5"/>
    <dgm:cxn modelId="{AE50AC53-2657-D94B-A6BE-7D751A1EF8B6}" type="presOf" srcId="{25F9A965-6FD9-134F-9BF5-7E46A8107500}" destId="{0BE000E3-E00A-204B-87DC-E140F0A07DB0}" srcOrd="1" destOrd="0" presId="urn:microsoft.com/office/officeart/2005/8/layout/vProcess5"/>
    <dgm:cxn modelId="{28CC64EE-B78D-9043-A8F8-DA2E09EE272E}" srcId="{7C31B670-2802-9A4C-851B-E598C5BA2C59}" destId="{AB1FA4CE-3180-084D-8130-DA521401E75F}" srcOrd="3" destOrd="0" parTransId="{84B00176-A971-EF45-95D3-43E3B17AB69A}" sibTransId="{97FBAA4D-886A-D648-BCD9-A63534E6D2F7}"/>
    <dgm:cxn modelId="{1AC52A74-52E7-014C-97E1-38DF480B86FA}" type="presOf" srcId="{CA819684-D5EA-444A-9230-F0D5D2773E79}" destId="{FA21C050-D55E-934F-8EF6-02F5A5D890EB}" srcOrd="0" destOrd="1" presId="urn:microsoft.com/office/officeart/2005/8/layout/vProcess5"/>
    <dgm:cxn modelId="{FBB95D9A-9E9D-C946-8A83-66A1D3B69A59}" type="presOf" srcId="{3A25813B-E85B-7F46-BDA9-D5C0A5184489}" destId="{592C8EF9-6AD4-394F-A557-D12CA2DF3943}" srcOrd="1" destOrd="0" presId="urn:microsoft.com/office/officeart/2005/8/layout/vProcess5"/>
    <dgm:cxn modelId="{AEF6A0C2-F912-4147-BCF3-736F283C0D10}" type="presOf" srcId="{CA819684-D5EA-444A-9230-F0D5D2773E79}" destId="{F4F81549-108F-6B48-89C8-9236F4BCE7AE}" srcOrd="1" destOrd="1" presId="urn:microsoft.com/office/officeart/2005/8/layout/vProcess5"/>
    <dgm:cxn modelId="{80D7641F-AD16-5B4E-BAE1-0534CD5BDCD5}" type="presOf" srcId="{D49F7D3A-56B1-1147-B217-B97AC71A707A}" destId="{64C165AA-6325-7D4A-9BDF-CEDA155266F6}" srcOrd="0" destOrd="1" presId="urn:microsoft.com/office/officeart/2005/8/layout/vProcess5"/>
    <dgm:cxn modelId="{22F64179-D423-5F45-89DA-32EA219B9313}" type="presOf" srcId="{A0C6751F-D730-1745-90CD-131AF54AE591}" destId="{592C8EF9-6AD4-394F-A557-D12CA2DF3943}" srcOrd="1" destOrd="1" presId="urn:microsoft.com/office/officeart/2005/8/layout/vProcess5"/>
    <dgm:cxn modelId="{42A2D8DC-7B9E-D249-98B9-CEFDEDD3FBAA}" type="presOf" srcId="{33CE45B4-986F-5C4E-8D71-41B66346FB3A}" destId="{A8396E63-A8FC-9D4D-AC6D-37A6BA46BCB5}" srcOrd="0" destOrd="0" presId="urn:microsoft.com/office/officeart/2005/8/layout/vProcess5"/>
    <dgm:cxn modelId="{CCA0F486-A43D-B649-BB21-0845A567B800}" type="presOf" srcId="{97FBAA4D-886A-D648-BCD9-A63534E6D2F7}" destId="{ADF8B0E2-9F77-EC44-8FBB-3EDA21080393}" srcOrd="0" destOrd="0" presId="urn:microsoft.com/office/officeart/2005/8/layout/vProcess5"/>
    <dgm:cxn modelId="{EA4C63D8-986B-7745-B541-4F5A67E4D230}" srcId="{25F9A965-6FD9-134F-9BF5-7E46A8107500}" destId="{D49F7D3A-56B1-1147-B217-B97AC71A707A}" srcOrd="0" destOrd="0" parTransId="{784D8491-F806-EE4B-B828-A77F9E4AC9F7}" sibTransId="{CC7B524D-312C-9A4A-826A-FE03FC6DBE0F}"/>
    <dgm:cxn modelId="{D2E2FF2E-0714-054D-8724-50A5DC6A2149}" type="presOf" srcId="{AB1FA4CE-3180-084D-8130-DA521401E75F}" destId="{FA21C050-D55E-934F-8EF6-02F5A5D890EB}" srcOrd="0" destOrd="0" presId="urn:microsoft.com/office/officeart/2005/8/layout/vProcess5"/>
    <dgm:cxn modelId="{2051A6F0-B015-284A-857C-1FAEDB2A88F8}" srcId="{AB1FA4CE-3180-084D-8130-DA521401E75F}" destId="{CA819684-D5EA-444A-9230-F0D5D2773E79}" srcOrd="0" destOrd="0" parTransId="{73E4D466-D97C-9443-9EC0-CC8ADCB880F5}" sibTransId="{DA6FD762-5CA3-AA4E-A37B-CA177B0A2016}"/>
    <dgm:cxn modelId="{5429451E-B1E7-9B45-AAF2-318A766E825D}" type="presOf" srcId="{156C9077-155E-8146-BFB1-82EFE729C664}" destId="{7EA85A34-0AFE-B54F-A779-37534090E621}" srcOrd="1" destOrd="1" presId="urn:microsoft.com/office/officeart/2005/8/layout/vProcess5"/>
    <dgm:cxn modelId="{CBEA4FA8-F052-E846-A57F-2D6548AC0440}" type="presOf" srcId="{A0C6751F-D730-1745-90CD-131AF54AE591}" destId="{E9251894-DD12-A547-94BC-107ECF1A8750}" srcOrd="0" destOrd="1" presId="urn:microsoft.com/office/officeart/2005/8/layout/vProcess5"/>
    <dgm:cxn modelId="{E4770AD3-B9C0-F242-A31D-523E7CBEFA30}" srcId="{3A25813B-E85B-7F46-BDA9-D5C0A5184489}" destId="{A0C6751F-D730-1745-90CD-131AF54AE591}" srcOrd="0" destOrd="0" parTransId="{28D07724-47EC-8B4B-827C-DDA56FA58EEE}" sibTransId="{42653DEB-7B10-634B-823B-CB7E860F7125}"/>
    <dgm:cxn modelId="{5AAD3296-797F-BB41-AE49-A1A3EC8A0AA2}" type="presOf" srcId="{389216AD-F3A1-6044-BDBA-BC43512D863A}" destId="{8D00E4F8-DB29-7348-AA2D-C6AC56D9D5D3}" srcOrd="0" destOrd="0" presId="urn:microsoft.com/office/officeart/2005/8/layout/vProcess5"/>
    <dgm:cxn modelId="{4CBCBE11-0B2F-9F41-BCD6-75044F6D00CF}" type="presOf" srcId="{156C9077-155E-8146-BFB1-82EFE729C664}" destId="{77E3204F-0F05-3D40-9135-D5EB91C4A809}" srcOrd="0" destOrd="1" presId="urn:microsoft.com/office/officeart/2005/8/layout/vProcess5"/>
    <dgm:cxn modelId="{D1DD83AD-3B51-8E4D-BFAF-584922243A96}" type="presOf" srcId="{A03FECE3-2479-7A47-958B-B5696A5A47C0}" destId="{D23805E9-AB51-874A-AAF0-4E6EB7B07041}" srcOrd="1" destOrd="0" presId="urn:microsoft.com/office/officeart/2005/8/layout/vProcess5"/>
    <dgm:cxn modelId="{5C5C9933-F30E-AB42-906C-CE74740620DC}" type="presOf" srcId="{AB1FA4CE-3180-084D-8130-DA521401E75F}" destId="{F4F81549-108F-6B48-89C8-9236F4BCE7AE}" srcOrd="1" destOrd="0" presId="urn:microsoft.com/office/officeart/2005/8/layout/vProcess5"/>
    <dgm:cxn modelId="{6DA4CCC3-7BA1-6D48-868A-7F364800FC41}" srcId="{A03FECE3-2479-7A47-958B-B5696A5A47C0}" destId="{110178BC-E19D-1848-B7B3-38F302B7B2B9}" srcOrd="0" destOrd="0" parTransId="{2737BC76-15DF-B54A-8D01-905FD6DDB629}" sibTransId="{1EEC7474-71C7-5044-ABE9-C8A7D634F5A8}"/>
    <dgm:cxn modelId="{4660AB15-4C03-C142-ADEC-17611E5CB6EC}" type="presOf" srcId="{110178BC-E19D-1848-B7B3-38F302B7B2B9}" destId="{E6EFF733-434F-2C4B-A4F8-BB7075879A7C}" srcOrd="0" destOrd="1" presId="urn:microsoft.com/office/officeart/2005/8/layout/vProcess5"/>
    <dgm:cxn modelId="{743D5DA9-DFD6-1646-8AB4-6330D3DFF710}" type="presOf" srcId="{25F9A965-6FD9-134F-9BF5-7E46A8107500}" destId="{64C165AA-6325-7D4A-9BDF-CEDA155266F6}" srcOrd="0" destOrd="0" presId="urn:microsoft.com/office/officeart/2005/8/layout/vProcess5"/>
    <dgm:cxn modelId="{E051C36F-8EB1-154E-981E-0CFE7D3B7C58}" srcId="{7C31B670-2802-9A4C-851B-E598C5BA2C59}" destId="{08773B05-739B-EC42-96AC-70FA55DDCF43}" srcOrd="4" destOrd="0" parTransId="{6DD1FC84-1198-4444-8A12-20F235EA5DFC}" sibTransId="{EB23C34C-D5EC-9841-9D7E-2A1EF834E580}"/>
    <dgm:cxn modelId="{602CF315-75E0-FD4C-9105-3D00F8A4787F}" srcId="{7C31B670-2802-9A4C-851B-E598C5BA2C59}" destId="{A03FECE3-2479-7A47-958B-B5696A5A47C0}" srcOrd="0" destOrd="0" parTransId="{D0661406-4DAB-3940-AFF7-8F3E14AAF855}" sibTransId="{33CE45B4-986F-5C4E-8D71-41B66346FB3A}"/>
    <dgm:cxn modelId="{B4FA79FE-E48D-0145-AC34-DA415A2130C6}" type="presOf" srcId="{7C31B670-2802-9A4C-851B-E598C5BA2C59}" destId="{5CDBEA93-1732-B74E-8650-E5624DC40EB1}" srcOrd="0" destOrd="0" presId="urn:microsoft.com/office/officeart/2005/8/layout/vProcess5"/>
    <dgm:cxn modelId="{9E2695BA-D3C3-254C-B30C-5B2CFA4B7D47}" type="presOf" srcId="{110178BC-E19D-1848-B7B3-38F302B7B2B9}" destId="{D23805E9-AB51-874A-AAF0-4E6EB7B07041}" srcOrd="1" destOrd="1" presId="urn:microsoft.com/office/officeart/2005/8/layout/vProcess5"/>
    <dgm:cxn modelId="{EF27A47B-0711-6940-9DA2-D73991532F6D}" type="presOf" srcId="{7703D9E8-B21C-1E47-B425-7CFF6BD2DAEE}" destId="{648AEB6E-5266-D44F-9CE0-0E979F4D851F}" srcOrd="0" destOrd="0" presId="urn:microsoft.com/office/officeart/2005/8/layout/vProcess5"/>
    <dgm:cxn modelId="{8914469A-49A6-8541-BB06-A163FAF1DED0}" srcId="{08773B05-739B-EC42-96AC-70FA55DDCF43}" destId="{156C9077-155E-8146-BFB1-82EFE729C664}" srcOrd="0" destOrd="0" parTransId="{FF5873A2-A6E3-5149-ABD8-E308DE431CB4}" sibTransId="{55B1E35E-315C-674F-B5FB-F02B46EB221B}"/>
    <dgm:cxn modelId="{EA230EA8-50B5-4C4B-9FCE-AF4C7213F0E1}" type="presOf" srcId="{3A25813B-E85B-7F46-BDA9-D5C0A5184489}" destId="{E9251894-DD12-A547-94BC-107ECF1A8750}" srcOrd="0" destOrd="0" presId="urn:microsoft.com/office/officeart/2005/8/layout/vProcess5"/>
    <dgm:cxn modelId="{8F801CD2-5175-7147-9E1D-73B06B137155}" type="presOf" srcId="{08773B05-739B-EC42-96AC-70FA55DDCF43}" destId="{77E3204F-0F05-3D40-9135-D5EB91C4A809}" srcOrd="0" destOrd="0" presId="urn:microsoft.com/office/officeart/2005/8/layout/vProcess5"/>
    <dgm:cxn modelId="{F4A37878-8BF9-FA4E-93CE-D4D5AE347383}" srcId="{7C31B670-2802-9A4C-851B-E598C5BA2C59}" destId="{25F9A965-6FD9-134F-9BF5-7E46A8107500}" srcOrd="1" destOrd="0" parTransId="{6C424AA8-14C2-7244-BA90-58D1CB64BDE7}" sibTransId="{7703D9E8-B21C-1E47-B425-7CFF6BD2DAEE}"/>
    <dgm:cxn modelId="{38585C29-23EC-044C-98B4-01F23AA1707F}" type="presParOf" srcId="{5CDBEA93-1732-B74E-8650-E5624DC40EB1}" destId="{351A9A10-47C2-5F4D-82C4-B30906FABC51}" srcOrd="0" destOrd="0" presId="urn:microsoft.com/office/officeart/2005/8/layout/vProcess5"/>
    <dgm:cxn modelId="{D20B84ED-E501-6842-BD8A-F2AACFAF803A}" type="presParOf" srcId="{5CDBEA93-1732-B74E-8650-E5624DC40EB1}" destId="{E6EFF733-434F-2C4B-A4F8-BB7075879A7C}" srcOrd="1" destOrd="0" presId="urn:microsoft.com/office/officeart/2005/8/layout/vProcess5"/>
    <dgm:cxn modelId="{4CBBFBEF-2A61-C942-A8C4-4B519A0D6BF6}" type="presParOf" srcId="{5CDBEA93-1732-B74E-8650-E5624DC40EB1}" destId="{64C165AA-6325-7D4A-9BDF-CEDA155266F6}" srcOrd="2" destOrd="0" presId="urn:microsoft.com/office/officeart/2005/8/layout/vProcess5"/>
    <dgm:cxn modelId="{78278402-F8C5-F343-BAC5-DF449E703CA7}" type="presParOf" srcId="{5CDBEA93-1732-B74E-8650-E5624DC40EB1}" destId="{E9251894-DD12-A547-94BC-107ECF1A8750}" srcOrd="3" destOrd="0" presId="urn:microsoft.com/office/officeart/2005/8/layout/vProcess5"/>
    <dgm:cxn modelId="{1F94D259-8409-AB4F-B363-AC349FBF603E}" type="presParOf" srcId="{5CDBEA93-1732-B74E-8650-E5624DC40EB1}" destId="{FA21C050-D55E-934F-8EF6-02F5A5D890EB}" srcOrd="4" destOrd="0" presId="urn:microsoft.com/office/officeart/2005/8/layout/vProcess5"/>
    <dgm:cxn modelId="{96409D13-3B11-574C-A3A1-002816100388}" type="presParOf" srcId="{5CDBEA93-1732-B74E-8650-E5624DC40EB1}" destId="{77E3204F-0F05-3D40-9135-D5EB91C4A809}" srcOrd="5" destOrd="0" presId="urn:microsoft.com/office/officeart/2005/8/layout/vProcess5"/>
    <dgm:cxn modelId="{102268B2-83F2-7D4C-B27C-F44074E88A18}" type="presParOf" srcId="{5CDBEA93-1732-B74E-8650-E5624DC40EB1}" destId="{A8396E63-A8FC-9D4D-AC6D-37A6BA46BCB5}" srcOrd="6" destOrd="0" presId="urn:microsoft.com/office/officeart/2005/8/layout/vProcess5"/>
    <dgm:cxn modelId="{77AF6D27-D624-9F45-A8BF-9F39C6D8D52A}" type="presParOf" srcId="{5CDBEA93-1732-B74E-8650-E5624DC40EB1}" destId="{648AEB6E-5266-D44F-9CE0-0E979F4D851F}" srcOrd="7" destOrd="0" presId="urn:microsoft.com/office/officeart/2005/8/layout/vProcess5"/>
    <dgm:cxn modelId="{FF9E8CDC-64B4-1040-B0BD-50497D169396}" type="presParOf" srcId="{5CDBEA93-1732-B74E-8650-E5624DC40EB1}" destId="{8D00E4F8-DB29-7348-AA2D-C6AC56D9D5D3}" srcOrd="8" destOrd="0" presId="urn:microsoft.com/office/officeart/2005/8/layout/vProcess5"/>
    <dgm:cxn modelId="{BF27CC7B-BF87-C240-A651-C4F9033A102B}" type="presParOf" srcId="{5CDBEA93-1732-B74E-8650-E5624DC40EB1}" destId="{ADF8B0E2-9F77-EC44-8FBB-3EDA21080393}" srcOrd="9" destOrd="0" presId="urn:microsoft.com/office/officeart/2005/8/layout/vProcess5"/>
    <dgm:cxn modelId="{73EE4A99-4195-504E-8843-E1FAA3127B11}" type="presParOf" srcId="{5CDBEA93-1732-B74E-8650-E5624DC40EB1}" destId="{D23805E9-AB51-874A-AAF0-4E6EB7B07041}" srcOrd="10" destOrd="0" presId="urn:microsoft.com/office/officeart/2005/8/layout/vProcess5"/>
    <dgm:cxn modelId="{217B38D4-94C7-644E-88DF-58F5512E3EE5}" type="presParOf" srcId="{5CDBEA93-1732-B74E-8650-E5624DC40EB1}" destId="{0BE000E3-E00A-204B-87DC-E140F0A07DB0}" srcOrd="11" destOrd="0" presId="urn:microsoft.com/office/officeart/2005/8/layout/vProcess5"/>
    <dgm:cxn modelId="{912F5B6F-1425-4742-89E9-4D42908A25C9}" type="presParOf" srcId="{5CDBEA93-1732-B74E-8650-E5624DC40EB1}" destId="{592C8EF9-6AD4-394F-A557-D12CA2DF3943}" srcOrd="12" destOrd="0" presId="urn:microsoft.com/office/officeart/2005/8/layout/vProcess5"/>
    <dgm:cxn modelId="{E5804221-F242-E14C-A3B9-98A21F36FBC0}" type="presParOf" srcId="{5CDBEA93-1732-B74E-8650-E5624DC40EB1}" destId="{F4F81549-108F-6B48-89C8-9236F4BCE7AE}" srcOrd="13" destOrd="0" presId="urn:microsoft.com/office/officeart/2005/8/layout/vProcess5"/>
    <dgm:cxn modelId="{4B1AE85E-99C7-F347-962D-23BE2595B2D7}" type="presParOf" srcId="{5CDBEA93-1732-B74E-8650-E5624DC40EB1}" destId="{7EA85A34-0AFE-B54F-A779-37534090E621}" srcOrd="14"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EAFE447C-ABB7-B84E-9CDC-D31E0CEF3681}" type="doc">
      <dgm:prSet loTypeId="urn:microsoft.com/office/officeart/2009/3/layout/PlusandMinus" loCatId="" qsTypeId="urn:microsoft.com/office/officeart/2005/8/quickstyle/3D3" qsCatId="3D" csTypeId="urn:microsoft.com/office/officeart/2005/8/colors/accent1_2" csCatId="accent1" phldr="1"/>
      <dgm:spPr/>
      <dgm:t>
        <a:bodyPr/>
        <a:lstStyle/>
        <a:p>
          <a:endParaRPr lang="es-ES"/>
        </a:p>
      </dgm:t>
    </dgm:pt>
    <dgm:pt modelId="{9CA0B3C3-A1C4-6943-8E72-B2AE3560C6C9}">
      <dgm:prSet phldrT="[Texto]"/>
      <dgm:spPr>
        <a:solidFill>
          <a:srgbClr val="008000"/>
        </a:solidFill>
      </dgm:spPr>
      <dgm:t>
        <a:bodyPr/>
        <a:lstStyle/>
        <a:p>
          <a:r>
            <a:rPr lang="es-ES" dirty="0" smtClean="0">
              <a:solidFill>
                <a:schemeClr val="bg1"/>
              </a:solidFill>
            </a:rPr>
            <a:t>Dar la vida para que el otro tenga vida</a:t>
          </a:r>
          <a:endParaRPr lang="es-ES" dirty="0">
            <a:solidFill>
              <a:schemeClr val="bg1"/>
            </a:solidFill>
          </a:endParaRPr>
        </a:p>
      </dgm:t>
    </dgm:pt>
    <dgm:pt modelId="{CC329F0E-61DB-834E-80A8-1B5B72B1A1A7}" type="parTrans" cxnId="{82FF6070-F506-354C-A21C-A9E9AD2919C5}">
      <dgm:prSet/>
      <dgm:spPr/>
      <dgm:t>
        <a:bodyPr/>
        <a:lstStyle/>
        <a:p>
          <a:endParaRPr lang="es-ES"/>
        </a:p>
      </dgm:t>
    </dgm:pt>
    <dgm:pt modelId="{C87F8720-E8BA-9345-973D-3C28F744DF60}" type="sibTrans" cxnId="{82FF6070-F506-354C-A21C-A9E9AD2919C5}">
      <dgm:prSet/>
      <dgm:spPr/>
      <dgm:t>
        <a:bodyPr/>
        <a:lstStyle/>
        <a:p>
          <a:endParaRPr lang="es-ES"/>
        </a:p>
      </dgm:t>
    </dgm:pt>
    <dgm:pt modelId="{8CB1A247-C6F1-AF41-A0F5-8208667BE8A9}">
      <dgm:prSet phldrT="[Texto]"/>
      <dgm:spPr>
        <a:solidFill>
          <a:srgbClr val="660066"/>
        </a:solidFill>
      </dgm:spPr>
      <dgm:t>
        <a:bodyPr/>
        <a:lstStyle/>
        <a:p>
          <a:r>
            <a:rPr lang="es-ES" dirty="0" smtClean="0">
              <a:solidFill>
                <a:srgbClr val="FFFFFF"/>
              </a:solidFill>
            </a:rPr>
            <a:t>Buscar que el otro me dé lo que necesito</a:t>
          </a:r>
          <a:endParaRPr lang="es-ES" dirty="0">
            <a:solidFill>
              <a:srgbClr val="FFFFFF"/>
            </a:solidFill>
          </a:endParaRPr>
        </a:p>
      </dgm:t>
    </dgm:pt>
    <dgm:pt modelId="{4A0A9641-B47C-5646-A469-E4F212AEDC05}" type="parTrans" cxnId="{9C73954E-6822-1B4F-AB35-6BEB806AB59B}">
      <dgm:prSet/>
      <dgm:spPr/>
      <dgm:t>
        <a:bodyPr/>
        <a:lstStyle/>
        <a:p>
          <a:endParaRPr lang="es-ES"/>
        </a:p>
      </dgm:t>
    </dgm:pt>
    <dgm:pt modelId="{B9FB445B-F800-A847-9972-F37359C949E5}" type="sibTrans" cxnId="{9C73954E-6822-1B4F-AB35-6BEB806AB59B}">
      <dgm:prSet/>
      <dgm:spPr/>
      <dgm:t>
        <a:bodyPr/>
        <a:lstStyle/>
        <a:p>
          <a:endParaRPr lang="es-ES"/>
        </a:p>
      </dgm:t>
    </dgm:pt>
    <dgm:pt modelId="{8F92AEEE-3C71-AE47-8529-A1EBE32ED000}" type="pres">
      <dgm:prSet presAssocID="{EAFE447C-ABB7-B84E-9CDC-D31E0CEF3681}" presName="Name0" presStyleCnt="0">
        <dgm:presLayoutVars>
          <dgm:chMax val="2"/>
          <dgm:chPref val="2"/>
          <dgm:dir/>
          <dgm:animOne/>
          <dgm:resizeHandles val="exact"/>
        </dgm:presLayoutVars>
      </dgm:prSet>
      <dgm:spPr/>
      <dgm:t>
        <a:bodyPr/>
        <a:lstStyle/>
        <a:p>
          <a:endParaRPr lang="es-ES_tradnl"/>
        </a:p>
      </dgm:t>
    </dgm:pt>
    <dgm:pt modelId="{47CCECFC-44ED-4641-A30E-4B18978DB3F2}" type="pres">
      <dgm:prSet presAssocID="{EAFE447C-ABB7-B84E-9CDC-D31E0CEF3681}" presName="Background" presStyleLbl="bgImgPlace1" presStyleIdx="0" presStyleCnt="1"/>
      <dgm:spPr>
        <a:solidFill>
          <a:srgbClr val="008000"/>
        </a:solidFill>
      </dgm:spPr>
    </dgm:pt>
    <dgm:pt modelId="{351FA15B-B3B5-8340-A98A-0D66ED8A03EF}" type="pres">
      <dgm:prSet presAssocID="{EAFE447C-ABB7-B84E-9CDC-D31E0CEF3681}" presName="ParentText1" presStyleLbl="revTx" presStyleIdx="0" presStyleCnt="2">
        <dgm:presLayoutVars>
          <dgm:chMax val="0"/>
          <dgm:chPref val="0"/>
          <dgm:bulletEnabled val="1"/>
        </dgm:presLayoutVars>
      </dgm:prSet>
      <dgm:spPr/>
      <dgm:t>
        <a:bodyPr/>
        <a:lstStyle/>
        <a:p>
          <a:endParaRPr lang="es-ES_tradnl"/>
        </a:p>
      </dgm:t>
    </dgm:pt>
    <dgm:pt modelId="{432EC8C8-FB2A-3E40-8FE6-48408AAFEB5B}" type="pres">
      <dgm:prSet presAssocID="{EAFE447C-ABB7-B84E-9CDC-D31E0CEF3681}" presName="ParentText2" presStyleLbl="revTx" presStyleIdx="1" presStyleCnt="2">
        <dgm:presLayoutVars>
          <dgm:chMax val="0"/>
          <dgm:chPref val="0"/>
          <dgm:bulletEnabled val="1"/>
        </dgm:presLayoutVars>
      </dgm:prSet>
      <dgm:spPr/>
      <dgm:t>
        <a:bodyPr/>
        <a:lstStyle/>
        <a:p>
          <a:endParaRPr lang="es-ES"/>
        </a:p>
      </dgm:t>
    </dgm:pt>
    <dgm:pt modelId="{41C03D7D-0DFC-394A-BD42-01E6D63CBEB6}" type="pres">
      <dgm:prSet presAssocID="{EAFE447C-ABB7-B84E-9CDC-D31E0CEF3681}" presName="Plus" presStyleLbl="alignNode1" presStyleIdx="0" presStyleCnt="2"/>
      <dgm:spPr>
        <a:solidFill>
          <a:srgbClr val="008000"/>
        </a:solidFill>
      </dgm:spPr>
    </dgm:pt>
    <dgm:pt modelId="{A2641E0B-C0F7-494A-B544-D7746DE355BF}" type="pres">
      <dgm:prSet presAssocID="{EAFE447C-ABB7-B84E-9CDC-D31E0CEF3681}" presName="Minus" presStyleLbl="alignNode1" presStyleIdx="1" presStyleCnt="2"/>
      <dgm:spPr>
        <a:solidFill>
          <a:srgbClr val="660066"/>
        </a:solidFill>
      </dgm:spPr>
    </dgm:pt>
    <dgm:pt modelId="{2C68F968-F9DB-E34B-8706-47C651F171B5}" type="pres">
      <dgm:prSet presAssocID="{EAFE447C-ABB7-B84E-9CDC-D31E0CEF3681}" presName="Divider" presStyleLbl="parChTrans1D1" presStyleIdx="0" presStyleCnt="1"/>
      <dgm:spPr/>
    </dgm:pt>
  </dgm:ptLst>
  <dgm:cxnLst>
    <dgm:cxn modelId="{CAC926BE-24C5-D246-A97F-A4504D9DEAEE}" type="presOf" srcId="{EAFE447C-ABB7-B84E-9CDC-D31E0CEF3681}" destId="{8F92AEEE-3C71-AE47-8529-A1EBE32ED000}" srcOrd="0" destOrd="0" presId="urn:microsoft.com/office/officeart/2009/3/layout/PlusandMinus"/>
    <dgm:cxn modelId="{82FF6070-F506-354C-A21C-A9E9AD2919C5}" srcId="{EAFE447C-ABB7-B84E-9CDC-D31E0CEF3681}" destId="{9CA0B3C3-A1C4-6943-8E72-B2AE3560C6C9}" srcOrd="0" destOrd="0" parTransId="{CC329F0E-61DB-834E-80A8-1B5B72B1A1A7}" sibTransId="{C87F8720-E8BA-9345-973D-3C28F744DF60}"/>
    <dgm:cxn modelId="{9C73954E-6822-1B4F-AB35-6BEB806AB59B}" srcId="{EAFE447C-ABB7-B84E-9CDC-D31E0CEF3681}" destId="{8CB1A247-C6F1-AF41-A0F5-8208667BE8A9}" srcOrd="1" destOrd="0" parTransId="{4A0A9641-B47C-5646-A469-E4F212AEDC05}" sibTransId="{B9FB445B-F800-A847-9972-F37359C949E5}"/>
    <dgm:cxn modelId="{25420DE0-5611-9141-B255-ABB709C3E5D1}" type="presOf" srcId="{9CA0B3C3-A1C4-6943-8E72-B2AE3560C6C9}" destId="{351FA15B-B3B5-8340-A98A-0D66ED8A03EF}" srcOrd="0" destOrd="0" presId="urn:microsoft.com/office/officeart/2009/3/layout/PlusandMinus"/>
    <dgm:cxn modelId="{6EC20743-EE00-954B-91C1-9BB7E44AB928}" type="presOf" srcId="{8CB1A247-C6F1-AF41-A0F5-8208667BE8A9}" destId="{432EC8C8-FB2A-3E40-8FE6-48408AAFEB5B}" srcOrd="0" destOrd="0" presId="urn:microsoft.com/office/officeart/2009/3/layout/PlusandMinus"/>
    <dgm:cxn modelId="{08B93320-449F-2745-A4DA-B3C92F12D837}" type="presParOf" srcId="{8F92AEEE-3C71-AE47-8529-A1EBE32ED000}" destId="{47CCECFC-44ED-4641-A30E-4B18978DB3F2}" srcOrd="0" destOrd="0" presId="urn:microsoft.com/office/officeart/2009/3/layout/PlusandMinus"/>
    <dgm:cxn modelId="{2E90121D-EC3C-6947-B209-75563298A336}" type="presParOf" srcId="{8F92AEEE-3C71-AE47-8529-A1EBE32ED000}" destId="{351FA15B-B3B5-8340-A98A-0D66ED8A03EF}" srcOrd="1" destOrd="0" presId="urn:microsoft.com/office/officeart/2009/3/layout/PlusandMinus"/>
    <dgm:cxn modelId="{AFD28A1B-66FB-9043-BE0D-771EB2D5368A}" type="presParOf" srcId="{8F92AEEE-3C71-AE47-8529-A1EBE32ED000}" destId="{432EC8C8-FB2A-3E40-8FE6-48408AAFEB5B}" srcOrd="2" destOrd="0" presId="urn:microsoft.com/office/officeart/2009/3/layout/PlusandMinus"/>
    <dgm:cxn modelId="{C088E032-565D-294A-99FB-11F9361C077F}" type="presParOf" srcId="{8F92AEEE-3C71-AE47-8529-A1EBE32ED000}" destId="{41C03D7D-0DFC-394A-BD42-01E6D63CBEB6}" srcOrd="3" destOrd="0" presId="urn:microsoft.com/office/officeart/2009/3/layout/PlusandMinus"/>
    <dgm:cxn modelId="{80A26734-2B6A-8A43-8EF8-512ABD0CA594}" type="presParOf" srcId="{8F92AEEE-3C71-AE47-8529-A1EBE32ED000}" destId="{A2641E0B-C0F7-494A-B544-D7746DE355BF}" srcOrd="4" destOrd="0" presId="urn:microsoft.com/office/officeart/2009/3/layout/PlusandMinus"/>
    <dgm:cxn modelId="{0A8919BC-7CAC-BC48-A0E8-ED0D51D7F005}" type="presParOf" srcId="{8F92AEEE-3C71-AE47-8529-A1EBE32ED000}" destId="{2C68F968-F9DB-E34B-8706-47C651F171B5}" srcOrd="5" destOrd="0" presId="urn:microsoft.com/office/officeart/2009/3/layout/PlusandMinu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279A0C2-1BBF-5848-995B-FA4A277D9FFE}">
      <dsp:nvSpPr>
        <dsp:cNvPr id="0" name=""/>
        <dsp:cNvSpPr/>
      </dsp:nvSpPr>
      <dsp:spPr>
        <a:xfrm>
          <a:off x="5720" y="90257"/>
          <a:ext cx="1709720" cy="1025832"/>
        </a:xfrm>
        <a:prstGeom prst="roundRect">
          <a:avLst>
            <a:gd name="adj" fmla="val 10000"/>
          </a:avLst>
        </a:prstGeom>
        <a:solidFill>
          <a:schemeClr val="accent1">
            <a:hueOff val="0"/>
            <a:satOff val="0"/>
            <a:lumOff val="0"/>
            <a:alphaOff val="0"/>
          </a:schemeClr>
        </a:solidFill>
        <a:ln>
          <a:noFill/>
        </a:ln>
        <a:effectLst>
          <a:innerShdw blurRad="190500" dist="63500" dir="5400000">
            <a:srgbClr val="FFFFFF">
              <a:alpha val="65000"/>
            </a:srgbClr>
          </a:inn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rtl="0">
            <a:lnSpc>
              <a:spcPct val="90000"/>
            </a:lnSpc>
            <a:spcBef>
              <a:spcPct val="0"/>
            </a:spcBef>
            <a:spcAft>
              <a:spcPct val="35000"/>
            </a:spcAft>
          </a:pPr>
          <a:r>
            <a:rPr lang="pt-BR" sz="1800" b="1" kern="1200" smtClean="0"/>
            <a:t>Acogida</a:t>
          </a:r>
          <a:endParaRPr lang="pt-BR" sz="1800" b="1" kern="1200"/>
        </a:p>
      </dsp:txBody>
      <dsp:txXfrm>
        <a:off x="35766" y="120303"/>
        <a:ext cx="1649628" cy="965740"/>
      </dsp:txXfrm>
    </dsp:sp>
    <dsp:sp modelId="{19AACBCB-7868-E44E-AC76-90EC3DE3FD5C}">
      <dsp:nvSpPr>
        <dsp:cNvPr id="0" name=""/>
        <dsp:cNvSpPr/>
      </dsp:nvSpPr>
      <dsp:spPr>
        <a:xfrm>
          <a:off x="1865895" y="391168"/>
          <a:ext cx="362460" cy="424010"/>
        </a:xfrm>
        <a:prstGeom prst="rightArrow">
          <a:avLst>
            <a:gd name="adj1" fmla="val 60000"/>
            <a:gd name="adj2" fmla="val 50000"/>
          </a:avLst>
        </a:prstGeom>
        <a:solidFill>
          <a:schemeClr val="accent1">
            <a:tint val="60000"/>
            <a:hueOff val="0"/>
            <a:satOff val="0"/>
            <a:lumOff val="0"/>
            <a:alphaOff val="0"/>
          </a:schemeClr>
        </a:solidFill>
        <a:ln>
          <a:noFill/>
        </a:ln>
        <a:effectLst/>
        <a:scene3d>
          <a:camera prst="orthographicFront">
            <a:rot lat="0" lon="0" rev="0"/>
          </a:camera>
          <a:lightRig rig="contrasting" dir="t">
            <a:rot lat="0" lon="0" rev="1200000"/>
          </a:lightRig>
        </a:scene3d>
        <a:sp3d z="-182000" contourW="19050" prstMaterial="metal">
          <a:bevelT w="88900" h="203200"/>
          <a:bevelB w="165100" h="254000"/>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es-ES" sz="1400" kern="1200"/>
        </a:p>
      </dsp:txBody>
      <dsp:txXfrm>
        <a:off x="1865895" y="475970"/>
        <a:ext cx="253722" cy="254406"/>
      </dsp:txXfrm>
    </dsp:sp>
    <dsp:sp modelId="{4A05ABDD-DD64-4B4B-8FF8-30C8C9CFCA09}">
      <dsp:nvSpPr>
        <dsp:cNvPr id="0" name=""/>
        <dsp:cNvSpPr/>
      </dsp:nvSpPr>
      <dsp:spPr>
        <a:xfrm>
          <a:off x="2399328" y="90257"/>
          <a:ext cx="1709720" cy="1025832"/>
        </a:xfrm>
        <a:prstGeom prst="roundRect">
          <a:avLst>
            <a:gd name="adj" fmla="val 10000"/>
          </a:avLst>
        </a:prstGeom>
        <a:solidFill>
          <a:schemeClr val="accent1">
            <a:hueOff val="0"/>
            <a:satOff val="0"/>
            <a:lumOff val="0"/>
            <a:alphaOff val="0"/>
          </a:schemeClr>
        </a:solidFill>
        <a:ln>
          <a:noFill/>
        </a:ln>
        <a:effectLst>
          <a:innerShdw blurRad="190500" dist="63500" dir="5400000">
            <a:srgbClr val="FFFFFF">
              <a:alpha val="65000"/>
            </a:srgbClr>
          </a:inn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rtl="0">
            <a:lnSpc>
              <a:spcPct val="90000"/>
            </a:lnSpc>
            <a:spcBef>
              <a:spcPct val="0"/>
            </a:spcBef>
            <a:spcAft>
              <a:spcPct val="35000"/>
            </a:spcAft>
          </a:pPr>
          <a:r>
            <a:rPr lang="es-ES_tradnl" sz="1800" b="1" kern="1200" smtClean="0"/>
            <a:t>Oración inicial</a:t>
          </a:r>
          <a:endParaRPr lang="es-ES_tradnl" sz="1800" b="1" kern="1200"/>
        </a:p>
      </dsp:txBody>
      <dsp:txXfrm>
        <a:off x="2429374" y="120303"/>
        <a:ext cx="1649628" cy="965740"/>
      </dsp:txXfrm>
    </dsp:sp>
    <dsp:sp modelId="{844FD5D6-8AE6-4946-990F-D02CBA7C168A}">
      <dsp:nvSpPr>
        <dsp:cNvPr id="0" name=""/>
        <dsp:cNvSpPr/>
      </dsp:nvSpPr>
      <dsp:spPr>
        <a:xfrm>
          <a:off x="4259503" y="391168"/>
          <a:ext cx="362460" cy="424010"/>
        </a:xfrm>
        <a:prstGeom prst="rightArrow">
          <a:avLst>
            <a:gd name="adj1" fmla="val 60000"/>
            <a:gd name="adj2" fmla="val 50000"/>
          </a:avLst>
        </a:prstGeom>
        <a:solidFill>
          <a:schemeClr val="accent1">
            <a:tint val="60000"/>
            <a:hueOff val="0"/>
            <a:satOff val="0"/>
            <a:lumOff val="0"/>
            <a:alphaOff val="0"/>
          </a:schemeClr>
        </a:solidFill>
        <a:ln>
          <a:noFill/>
        </a:ln>
        <a:effectLst/>
        <a:scene3d>
          <a:camera prst="orthographicFront">
            <a:rot lat="0" lon="0" rev="0"/>
          </a:camera>
          <a:lightRig rig="contrasting" dir="t">
            <a:rot lat="0" lon="0" rev="1200000"/>
          </a:lightRig>
        </a:scene3d>
        <a:sp3d z="-182000" contourW="19050" prstMaterial="metal">
          <a:bevelT w="88900" h="203200"/>
          <a:bevelB w="165100" h="254000"/>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es-ES" sz="1400" kern="1200"/>
        </a:p>
      </dsp:txBody>
      <dsp:txXfrm>
        <a:off x="4259503" y="475970"/>
        <a:ext cx="253722" cy="254406"/>
      </dsp:txXfrm>
    </dsp:sp>
    <dsp:sp modelId="{0679FB61-5EA3-7F49-8A74-3B32E6B870CA}">
      <dsp:nvSpPr>
        <dsp:cNvPr id="0" name=""/>
        <dsp:cNvSpPr/>
      </dsp:nvSpPr>
      <dsp:spPr>
        <a:xfrm>
          <a:off x="4792936" y="90257"/>
          <a:ext cx="1709720" cy="1025832"/>
        </a:xfrm>
        <a:prstGeom prst="roundRect">
          <a:avLst>
            <a:gd name="adj" fmla="val 10000"/>
          </a:avLst>
        </a:prstGeom>
        <a:solidFill>
          <a:schemeClr val="accent1">
            <a:hueOff val="0"/>
            <a:satOff val="0"/>
            <a:lumOff val="0"/>
            <a:alphaOff val="0"/>
          </a:schemeClr>
        </a:solidFill>
        <a:ln>
          <a:noFill/>
        </a:ln>
        <a:effectLst>
          <a:innerShdw blurRad="190500" dist="63500" dir="5400000">
            <a:srgbClr val="FFFFFF">
              <a:alpha val="65000"/>
            </a:srgbClr>
          </a:inn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rtl="0">
            <a:lnSpc>
              <a:spcPct val="90000"/>
            </a:lnSpc>
            <a:spcBef>
              <a:spcPct val="0"/>
            </a:spcBef>
            <a:spcAft>
              <a:spcPct val="35000"/>
            </a:spcAft>
          </a:pPr>
          <a:r>
            <a:rPr lang="es-ES_tradnl" sz="1800" b="1" kern="1200" smtClean="0"/>
            <a:t>Lectura bíblica</a:t>
          </a:r>
          <a:endParaRPr lang="es-ES_tradnl" sz="1800" b="1" kern="1200"/>
        </a:p>
      </dsp:txBody>
      <dsp:txXfrm>
        <a:off x="4822982" y="120303"/>
        <a:ext cx="1649628" cy="965740"/>
      </dsp:txXfrm>
    </dsp:sp>
    <dsp:sp modelId="{0FA41EDB-3BA2-664F-AB87-A3540611F700}">
      <dsp:nvSpPr>
        <dsp:cNvPr id="0" name=""/>
        <dsp:cNvSpPr/>
      </dsp:nvSpPr>
      <dsp:spPr>
        <a:xfrm rot="5400000">
          <a:off x="5466566" y="1235770"/>
          <a:ext cx="362460" cy="424010"/>
        </a:xfrm>
        <a:prstGeom prst="rightArrow">
          <a:avLst>
            <a:gd name="adj1" fmla="val 60000"/>
            <a:gd name="adj2" fmla="val 50000"/>
          </a:avLst>
        </a:prstGeom>
        <a:solidFill>
          <a:schemeClr val="accent1">
            <a:tint val="60000"/>
            <a:hueOff val="0"/>
            <a:satOff val="0"/>
            <a:lumOff val="0"/>
            <a:alphaOff val="0"/>
          </a:schemeClr>
        </a:solidFill>
        <a:ln>
          <a:noFill/>
        </a:ln>
        <a:effectLst/>
        <a:scene3d>
          <a:camera prst="orthographicFront">
            <a:rot lat="0" lon="0" rev="0"/>
          </a:camera>
          <a:lightRig rig="contrasting" dir="t">
            <a:rot lat="0" lon="0" rev="1200000"/>
          </a:lightRig>
        </a:scene3d>
        <a:sp3d z="-182000" contourW="19050" prstMaterial="metal">
          <a:bevelT w="88900" h="203200"/>
          <a:bevelB w="165100" h="254000"/>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es-ES" sz="1400" kern="1200"/>
        </a:p>
      </dsp:txBody>
      <dsp:txXfrm rot="-5400000">
        <a:off x="5520593" y="1266545"/>
        <a:ext cx="254406" cy="253722"/>
      </dsp:txXfrm>
    </dsp:sp>
    <dsp:sp modelId="{BF75C9F7-6BD2-114A-80F4-0A009782F770}">
      <dsp:nvSpPr>
        <dsp:cNvPr id="0" name=""/>
        <dsp:cNvSpPr/>
      </dsp:nvSpPr>
      <dsp:spPr>
        <a:xfrm>
          <a:off x="4792936" y="1799977"/>
          <a:ext cx="1709720" cy="1025832"/>
        </a:xfrm>
        <a:prstGeom prst="roundRect">
          <a:avLst>
            <a:gd name="adj" fmla="val 10000"/>
          </a:avLst>
        </a:prstGeom>
        <a:solidFill>
          <a:schemeClr val="accent1">
            <a:hueOff val="0"/>
            <a:satOff val="0"/>
            <a:lumOff val="0"/>
            <a:alphaOff val="0"/>
          </a:schemeClr>
        </a:solidFill>
        <a:ln>
          <a:noFill/>
        </a:ln>
        <a:effectLst>
          <a:innerShdw blurRad="190500" dist="63500" dir="5400000">
            <a:srgbClr val="FFFFFF">
              <a:alpha val="65000"/>
            </a:srgbClr>
          </a:inn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rtl="0">
            <a:lnSpc>
              <a:spcPct val="90000"/>
            </a:lnSpc>
            <a:spcBef>
              <a:spcPct val="0"/>
            </a:spcBef>
            <a:spcAft>
              <a:spcPct val="35000"/>
            </a:spcAft>
          </a:pPr>
          <a:r>
            <a:rPr lang="es-ES_tradnl" sz="1800" b="1" kern="1200" dirty="0" smtClean="0"/>
            <a:t>Presentación del tema</a:t>
          </a:r>
          <a:endParaRPr lang="es-ES_tradnl" sz="1800" b="1" kern="1200" dirty="0"/>
        </a:p>
      </dsp:txBody>
      <dsp:txXfrm>
        <a:off x="4822982" y="1830023"/>
        <a:ext cx="1649628" cy="965740"/>
      </dsp:txXfrm>
    </dsp:sp>
    <dsp:sp modelId="{3E0A31A3-A36C-8E4C-AD76-32FC2F1BB467}">
      <dsp:nvSpPr>
        <dsp:cNvPr id="0" name=""/>
        <dsp:cNvSpPr/>
      </dsp:nvSpPr>
      <dsp:spPr>
        <a:xfrm rot="10800000">
          <a:off x="4280020" y="2100888"/>
          <a:ext cx="362460" cy="424010"/>
        </a:xfrm>
        <a:prstGeom prst="rightArrow">
          <a:avLst>
            <a:gd name="adj1" fmla="val 60000"/>
            <a:gd name="adj2" fmla="val 50000"/>
          </a:avLst>
        </a:prstGeom>
        <a:solidFill>
          <a:schemeClr val="accent1">
            <a:tint val="60000"/>
            <a:hueOff val="0"/>
            <a:satOff val="0"/>
            <a:lumOff val="0"/>
            <a:alphaOff val="0"/>
          </a:schemeClr>
        </a:solidFill>
        <a:ln>
          <a:noFill/>
        </a:ln>
        <a:effectLst/>
        <a:scene3d>
          <a:camera prst="orthographicFront">
            <a:rot lat="0" lon="0" rev="0"/>
          </a:camera>
          <a:lightRig rig="contrasting" dir="t">
            <a:rot lat="0" lon="0" rev="1200000"/>
          </a:lightRig>
        </a:scene3d>
        <a:sp3d z="-182000" contourW="19050" prstMaterial="metal">
          <a:bevelT w="88900" h="203200"/>
          <a:bevelB w="165100" h="254000"/>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es-ES" sz="1400" kern="1200"/>
        </a:p>
      </dsp:txBody>
      <dsp:txXfrm rot="10800000">
        <a:off x="4388758" y="2185690"/>
        <a:ext cx="253722" cy="254406"/>
      </dsp:txXfrm>
    </dsp:sp>
    <dsp:sp modelId="{A81F73F9-6B72-3A42-9B75-B1C5F725A40C}">
      <dsp:nvSpPr>
        <dsp:cNvPr id="0" name=""/>
        <dsp:cNvSpPr/>
      </dsp:nvSpPr>
      <dsp:spPr>
        <a:xfrm>
          <a:off x="2399328" y="1799977"/>
          <a:ext cx="1709720" cy="1025832"/>
        </a:xfrm>
        <a:prstGeom prst="roundRect">
          <a:avLst>
            <a:gd name="adj" fmla="val 10000"/>
          </a:avLst>
        </a:prstGeom>
        <a:solidFill>
          <a:schemeClr val="accent1">
            <a:hueOff val="0"/>
            <a:satOff val="0"/>
            <a:lumOff val="0"/>
            <a:alphaOff val="0"/>
          </a:schemeClr>
        </a:solidFill>
        <a:ln>
          <a:noFill/>
        </a:ln>
        <a:effectLst>
          <a:innerShdw blurRad="190500" dist="63500" dir="5400000">
            <a:srgbClr val="FFFFFF">
              <a:alpha val="65000"/>
            </a:srgbClr>
          </a:inn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rtl="0">
            <a:lnSpc>
              <a:spcPct val="90000"/>
            </a:lnSpc>
            <a:spcBef>
              <a:spcPct val="0"/>
            </a:spcBef>
            <a:spcAft>
              <a:spcPct val="35000"/>
            </a:spcAft>
          </a:pPr>
          <a:r>
            <a:rPr lang="es-ES_tradnl" sz="1800" b="1" kern="1200" smtClean="0"/>
            <a:t>Trabajo en grupo</a:t>
          </a:r>
          <a:endParaRPr lang="es-ES_tradnl" sz="1800" b="1" kern="1200"/>
        </a:p>
      </dsp:txBody>
      <dsp:txXfrm>
        <a:off x="2429374" y="1830023"/>
        <a:ext cx="1649628" cy="965740"/>
      </dsp:txXfrm>
    </dsp:sp>
    <dsp:sp modelId="{625E0DFC-2FB4-634D-9E6F-B676996EAC0E}">
      <dsp:nvSpPr>
        <dsp:cNvPr id="0" name=""/>
        <dsp:cNvSpPr/>
      </dsp:nvSpPr>
      <dsp:spPr>
        <a:xfrm rot="10800000">
          <a:off x="1886412" y="2100888"/>
          <a:ext cx="362460" cy="424010"/>
        </a:xfrm>
        <a:prstGeom prst="rightArrow">
          <a:avLst>
            <a:gd name="adj1" fmla="val 60000"/>
            <a:gd name="adj2" fmla="val 50000"/>
          </a:avLst>
        </a:prstGeom>
        <a:solidFill>
          <a:schemeClr val="accent1">
            <a:tint val="60000"/>
            <a:hueOff val="0"/>
            <a:satOff val="0"/>
            <a:lumOff val="0"/>
            <a:alphaOff val="0"/>
          </a:schemeClr>
        </a:solidFill>
        <a:ln>
          <a:noFill/>
        </a:ln>
        <a:effectLst/>
        <a:scene3d>
          <a:camera prst="orthographicFront">
            <a:rot lat="0" lon="0" rev="0"/>
          </a:camera>
          <a:lightRig rig="contrasting" dir="t">
            <a:rot lat="0" lon="0" rev="1200000"/>
          </a:lightRig>
        </a:scene3d>
        <a:sp3d z="-182000" contourW="19050" prstMaterial="metal">
          <a:bevelT w="88900" h="203200"/>
          <a:bevelB w="165100" h="254000"/>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es-ES" sz="1400" kern="1200"/>
        </a:p>
      </dsp:txBody>
      <dsp:txXfrm rot="10800000">
        <a:off x="1995150" y="2185690"/>
        <a:ext cx="253722" cy="254406"/>
      </dsp:txXfrm>
    </dsp:sp>
    <dsp:sp modelId="{AB8B8D65-ECA5-3047-8FB5-7E3E3D466451}">
      <dsp:nvSpPr>
        <dsp:cNvPr id="0" name=""/>
        <dsp:cNvSpPr/>
      </dsp:nvSpPr>
      <dsp:spPr>
        <a:xfrm>
          <a:off x="5720" y="1799977"/>
          <a:ext cx="1709720" cy="1025832"/>
        </a:xfrm>
        <a:prstGeom prst="roundRect">
          <a:avLst>
            <a:gd name="adj" fmla="val 10000"/>
          </a:avLst>
        </a:prstGeom>
        <a:solidFill>
          <a:schemeClr val="accent1">
            <a:hueOff val="0"/>
            <a:satOff val="0"/>
            <a:lumOff val="0"/>
            <a:alphaOff val="0"/>
          </a:schemeClr>
        </a:solidFill>
        <a:ln>
          <a:noFill/>
        </a:ln>
        <a:effectLst>
          <a:innerShdw blurRad="190500" dist="63500" dir="5400000">
            <a:srgbClr val="FFFFFF">
              <a:alpha val="65000"/>
            </a:srgbClr>
          </a:inn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rtl="0">
            <a:lnSpc>
              <a:spcPct val="90000"/>
            </a:lnSpc>
            <a:spcBef>
              <a:spcPct val="0"/>
            </a:spcBef>
            <a:spcAft>
              <a:spcPct val="35000"/>
            </a:spcAft>
          </a:pPr>
          <a:r>
            <a:rPr lang="es-ES_tradnl" sz="1800" b="1" kern="1200" smtClean="0"/>
            <a:t>Conclusión</a:t>
          </a:r>
          <a:endParaRPr lang="es-ES_tradnl" sz="1800" b="1" kern="1200"/>
        </a:p>
      </dsp:txBody>
      <dsp:txXfrm>
        <a:off x="35766" y="1830023"/>
        <a:ext cx="1649628" cy="965740"/>
      </dsp:txXfrm>
    </dsp:sp>
    <dsp:sp modelId="{09420B0D-26B8-604E-A3CC-AB308B4DBEB5}">
      <dsp:nvSpPr>
        <dsp:cNvPr id="0" name=""/>
        <dsp:cNvSpPr/>
      </dsp:nvSpPr>
      <dsp:spPr>
        <a:xfrm rot="5400000">
          <a:off x="679349" y="2945490"/>
          <a:ext cx="362460" cy="424010"/>
        </a:xfrm>
        <a:prstGeom prst="rightArrow">
          <a:avLst>
            <a:gd name="adj1" fmla="val 60000"/>
            <a:gd name="adj2" fmla="val 50000"/>
          </a:avLst>
        </a:prstGeom>
        <a:solidFill>
          <a:schemeClr val="accent1">
            <a:tint val="60000"/>
            <a:hueOff val="0"/>
            <a:satOff val="0"/>
            <a:lumOff val="0"/>
            <a:alphaOff val="0"/>
          </a:schemeClr>
        </a:solidFill>
        <a:ln>
          <a:noFill/>
        </a:ln>
        <a:effectLst/>
        <a:scene3d>
          <a:camera prst="orthographicFront">
            <a:rot lat="0" lon="0" rev="0"/>
          </a:camera>
          <a:lightRig rig="contrasting" dir="t">
            <a:rot lat="0" lon="0" rev="1200000"/>
          </a:lightRig>
        </a:scene3d>
        <a:sp3d z="-182000" contourW="19050" prstMaterial="metal">
          <a:bevelT w="88900" h="203200"/>
          <a:bevelB w="165100" h="254000"/>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es-ES" sz="1400" kern="1200"/>
        </a:p>
      </dsp:txBody>
      <dsp:txXfrm rot="-5400000">
        <a:off x="733376" y="2976265"/>
        <a:ext cx="254406" cy="253722"/>
      </dsp:txXfrm>
    </dsp:sp>
    <dsp:sp modelId="{2B73C842-C4AD-1543-8D1D-09A69B68A186}">
      <dsp:nvSpPr>
        <dsp:cNvPr id="0" name=""/>
        <dsp:cNvSpPr/>
      </dsp:nvSpPr>
      <dsp:spPr>
        <a:xfrm>
          <a:off x="5720" y="3509698"/>
          <a:ext cx="1709720" cy="1025832"/>
        </a:xfrm>
        <a:prstGeom prst="roundRect">
          <a:avLst>
            <a:gd name="adj" fmla="val 10000"/>
          </a:avLst>
        </a:prstGeom>
        <a:solidFill>
          <a:schemeClr val="accent1">
            <a:hueOff val="0"/>
            <a:satOff val="0"/>
            <a:lumOff val="0"/>
            <a:alphaOff val="0"/>
          </a:schemeClr>
        </a:solidFill>
        <a:ln>
          <a:noFill/>
        </a:ln>
        <a:effectLst>
          <a:innerShdw blurRad="190500" dist="63500" dir="5400000">
            <a:srgbClr val="FFFFFF">
              <a:alpha val="65000"/>
            </a:srgbClr>
          </a:inn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rtl="0">
            <a:lnSpc>
              <a:spcPct val="90000"/>
            </a:lnSpc>
            <a:spcBef>
              <a:spcPct val="0"/>
            </a:spcBef>
            <a:spcAft>
              <a:spcPct val="35000"/>
            </a:spcAft>
          </a:pPr>
          <a:r>
            <a:rPr lang="es-ES_tradnl" sz="1800" b="1" kern="1200" smtClean="0"/>
            <a:t>Evaluación</a:t>
          </a:r>
          <a:endParaRPr lang="es-ES_tradnl" sz="1800" b="1" kern="1200"/>
        </a:p>
      </dsp:txBody>
      <dsp:txXfrm>
        <a:off x="35766" y="3539744"/>
        <a:ext cx="1649628" cy="965740"/>
      </dsp:txXfrm>
    </dsp:sp>
    <dsp:sp modelId="{59E29462-E670-8848-A777-AE8EA23108E8}">
      <dsp:nvSpPr>
        <dsp:cNvPr id="0" name=""/>
        <dsp:cNvSpPr/>
      </dsp:nvSpPr>
      <dsp:spPr>
        <a:xfrm>
          <a:off x="1865895" y="3810608"/>
          <a:ext cx="362460" cy="424010"/>
        </a:xfrm>
        <a:prstGeom prst="rightArrow">
          <a:avLst>
            <a:gd name="adj1" fmla="val 60000"/>
            <a:gd name="adj2" fmla="val 50000"/>
          </a:avLst>
        </a:prstGeom>
        <a:solidFill>
          <a:schemeClr val="accent1">
            <a:tint val="60000"/>
            <a:hueOff val="0"/>
            <a:satOff val="0"/>
            <a:lumOff val="0"/>
            <a:alphaOff val="0"/>
          </a:schemeClr>
        </a:solidFill>
        <a:ln>
          <a:noFill/>
        </a:ln>
        <a:effectLst/>
        <a:scene3d>
          <a:camera prst="orthographicFront">
            <a:rot lat="0" lon="0" rev="0"/>
          </a:camera>
          <a:lightRig rig="contrasting" dir="t">
            <a:rot lat="0" lon="0" rev="1200000"/>
          </a:lightRig>
        </a:scene3d>
        <a:sp3d z="-182000" contourW="19050" prstMaterial="metal">
          <a:bevelT w="88900" h="203200"/>
          <a:bevelB w="165100" h="254000"/>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es-ES" sz="1400" kern="1200"/>
        </a:p>
      </dsp:txBody>
      <dsp:txXfrm>
        <a:off x="1865895" y="3895410"/>
        <a:ext cx="253722" cy="254406"/>
      </dsp:txXfrm>
    </dsp:sp>
    <dsp:sp modelId="{078DD3B8-EF0A-5D45-BE70-F3DF25E673B0}">
      <dsp:nvSpPr>
        <dsp:cNvPr id="0" name=""/>
        <dsp:cNvSpPr/>
      </dsp:nvSpPr>
      <dsp:spPr>
        <a:xfrm>
          <a:off x="2399328" y="3509698"/>
          <a:ext cx="1709720" cy="1025832"/>
        </a:xfrm>
        <a:prstGeom prst="roundRect">
          <a:avLst>
            <a:gd name="adj" fmla="val 10000"/>
          </a:avLst>
        </a:prstGeom>
        <a:solidFill>
          <a:schemeClr val="accent1">
            <a:hueOff val="0"/>
            <a:satOff val="0"/>
            <a:lumOff val="0"/>
            <a:alphaOff val="0"/>
          </a:schemeClr>
        </a:solidFill>
        <a:ln>
          <a:noFill/>
        </a:ln>
        <a:effectLst>
          <a:innerShdw blurRad="190500" dist="63500" dir="5400000">
            <a:srgbClr val="FFFFFF">
              <a:alpha val="65000"/>
            </a:srgbClr>
          </a:inn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rtl="0">
            <a:lnSpc>
              <a:spcPct val="90000"/>
            </a:lnSpc>
            <a:spcBef>
              <a:spcPct val="0"/>
            </a:spcBef>
            <a:spcAft>
              <a:spcPct val="35000"/>
            </a:spcAft>
          </a:pPr>
          <a:r>
            <a:rPr lang="es-ES_tradnl" sz="1800" b="1" kern="1200" dirty="0" smtClean="0"/>
            <a:t>Oración final</a:t>
          </a:r>
          <a:endParaRPr lang="es-ES_tradnl" sz="1800" b="1" kern="1200" dirty="0"/>
        </a:p>
      </dsp:txBody>
      <dsp:txXfrm>
        <a:off x="2429374" y="3539744"/>
        <a:ext cx="1649628" cy="965740"/>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25A285D-0ECB-E448-83A9-D17C92BD9571}">
      <dsp:nvSpPr>
        <dsp:cNvPr id="0" name=""/>
        <dsp:cNvSpPr/>
      </dsp:nvSpPr>
      <dsp:spPr>
        <a:xfrm>
          <a:off x="3023076" y="2081688"/>
          <a:ext cx="2544286" cy="2544286"/>
        </a:xfrm>
        <a:prstGeom prst="gear9">
          <a:avLst/>
        </a:prstGeom>
        <a:solidFill>
          <a:srgbClr val="FF0000"/>
        </a:solidFill>
        <a:ln>
          <a:noFill/>
        </a:ln>
        <a:effectLst>
          <a:innerShdw blurRad="190500" dist="63500" dir="5400000">
            <a:srgbClr val="FFFFFF">
              <a:alpha val="65000"/>
            </a:srgbClr>
          </a:innerShdw>
        </a:effectLst>
        <a:scene3d>
          <a:camera prst="orthographicFront">
            <a:rot lat="0" lon="0" rev="0"/>
          </a:camera>
          <a:lightRig rig="twoPt" dir="r">
            <a:rot lat="0" lon="0" rev="6000000"/>
          </a:lightRig>
        </a:scene3d>
        <a:sp3d prstMaterial="matte">
          <a:bevelT w="0" h="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s-ES_tradnl" sz="1600" b="1" kern="1200" dirty="0" smtClean="0"/>
            <a:t>SENTIRSE AMADO</a:t>
          </a:r>
          <a:endParaRPr lang="es-ES_tradnl" sz="1600" b="1" kern="1200" dirty="0"/>
        </a:p>
      </dsp:txBody>
      <dsp:txXfrm>
        <a:off x="3534591" y="2677675"/>
        <a:ext cx="1521256" cy="1307815"/>
      </dsp:txXfrm>
    </dsp:sp>
    <dsp:sp modelId="{D16108D7-1F27-534D-921F-1933F89F9B8A}">
      <dsp:nvSpPr>
        <dsp:cNvPr id="0" name=""/>
        <dsp:cNvSpPr/>
      </dsp:nvSpPr>
      <dsp:spPr>
        <a:xfrm>
          <a:off x="1542764" y="1480312"/>
          <a:ext cx="1850390" cy="1850390"/>
        </a:xfrm>
        <a:prstGeom prst="gear6">
          <a:avLst/>
        </a:prstGeom>
        <a:solidFill>
          <a:srgbClr val="660066"/>
        </a:solidFill>
        <a:ln>
          <a:noFill/>
        </a:ln>
        <a:effectLst>
          <a:innerShdw blurRad="190500" dist="63500" dir="5400000">
            <a:srgbClr val="FFFFFF">
              <a:alpha val="65000"/>
            </a:srgbClr>
          </a:innerShdw>
        </a:effectLst>
        <a:scene3d>
          <a:camera prst="orthographicFront">
            <a:rot lat="0" lon="0" rev="0"/>
          </a:camera>
          <a:lightRig rig="twoPt" dir="r">
            <a:rot lat="0" lon="0" rev="6000000"/>
          </a:lightRig>
        </a:scene3d>
        <a:sp3d prstMaterial="matte">
          <a:bevelT w="0" h="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s-ES_tradnl" sz="1600" b="1" kern="1200" dirty="0" smtClean="0"/>
            <a:t>SENTIRSE SEGURO</a:t>
          </a:r>
          <a:endParaRPr lang="es-ES_tradnl" sz="1600" b="1" kern="1200" dirty="0"/>
        </a:p>
      </dsp:txBody>
      <dsp:txXfrm>
        <a:off x="2008605" y="1948969"/>
        <a:ext cx="918708" cy="913076"/>
      </dsp:txXfrm>
    </dsp:sp>
    <dsp:sp modelId="{E42F4571-9EA6-6244-A7C5-058AB7224C48}">
      <dsp:nvSpPr>
        <dsp:cNvPr id="0" name=""/>
        <dsp:cNvSpPr/>
      </dsp:nvSpPr>
      <dsp:spPr>
        <a:xfrm rot="20700000">
          <a:off x="2579171" y="203731"/>
          <a:ext cx="1813004" cy="1813004"/>
        </a:xfrm>
        <a:prstGeom prst="gear6">
          <a:avLst/>
        </a:prstGeom>
        <a:solidFill>
          <a:srgbClr val="954B02"/>
        </a:solidFill>
        <a:ln>
          <a:noFill/>
        </a:ln>
        <a:effectLst>
          <a:innerShdw blurRad="190500" dist="63500" dir="5400000">
            <a:srgbClr val="FFFFFF">
              <a:alpha val="65000"/>
            </a:srgbClr>
          </a:innerShdw>
        </a:effectLst>
        <a:scene3d>
          <a:camera prst="orthographicFront">
            <a:rot lat="0" lon="0" rev="0"/>
          </a:camera>
          <a:lightRig rig="twoPt" dir="r">
            <a:rot lat="0" lon="0" rev="6000000"/>
          </a:lightRig>
        </a:scene3d>
        <a:sp3d prstMaterial="matte">
          <a:bevelT w="0" h="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s-ES_tradnl" sz="1600" b="1" kern="1200" dirty="0" smtClean="0"/>
            <a:t>SENTIRSE CUIDADO</a:t>
          </a:r>
          <a:endParaRPr lang="es-ES_tradnl" sz="1600" b="1" kern="1200" dirty="0"/>
        </a:p>
      </dsp:txBody>
      <dsp:txXfrm rot="-20700000">
        <a:off x="2976816" y="601376"/>
        <a:ext cx="1017714" cy="1017714"/>
      </dsp:txXfrm>
    </dsp:sp>
    <dsp:sp modelId="{7F96567D-69B7-DF4F-A2EE-2F5BE490818F}">
      <dsp:nvSpPr>
        <dsp:cNvPr id="0" name=""/>
        <dsp:cNvSpPr/>
      </dsp:nvSpPr>
      <dsp:spPr>
        <a:xfrm>
          <a:off x="2832201" y="1695046"/>
          <a:ext cx="3256686" cy="3256686"/>
        </a:xfrm>
        <a:prstGeom prst="circularArrow">
          <a:avLst>
            <a:gd name="adj1" fmla="val 4688"/>
            <a:gd name="adj2" fmla="val 299029"/>
            <a:gd name="adj3" fmla="val 2525600"/>
            <a:gd name="adj4" fmla="val 15841101"/>
            <a:gd name="adj5" fmla="val 5469"/>
          </a:avLst>
        </a:prstGeom>
        <a:solidFill>
          <a:srgbClr val="FF0000"/>
        </a:solidFill>
        <a:ln>
          <a:noFill/>
        </a:ln>
        <a:effectLst>
          <a:innerShdw blurRad="190500" dist="63500" dir="5400000">
            <a:srgbClr val="FFFFFF">
              <a:alpha val="65000"/>
            </a:srgbClr>
          </a:innerShdw>
        </a:effectLst>
        <a:scene3d>
          <a:camera prst="orthographicFront">
            <a:rot lat="0" lon="0" rev="0"/>
          </a:camera>
          <a:lightRig rig="twoPt" dir="r">
            <a:rot lat="0" lon="0" rev="6000000"/>
          </a:lightRig>
        </a:scene3d>
        <a:sp3d prstMaterial="matte">
          <a:bevelT w="0" h="0" prst="relaxedInset"/>
        </a:sp3d>
      </dsp:spPr>
      <dsp:style>
        <a:lnRef idx="0">
          <a:scrgbClr r="0" g="0" b="0"/>
        </a:lnRef>
        <a:fillRef idx="3">
          <a:scrgbClr r="0" g="0" b="0"/>
        </a:fillRef>
        <a:effectRef idx="2">
          <a:scrgbClr r="0" g="0" b="0"/>
        </a:effectRef>
        <a:fontRef idx="minor">
          <a:schemeClr val="lt1"/>
        </a:fontRef>
      </dsp:style>
    </dsp:sp>
    <dsp:sp modelId="{9AE4285D-53F6-714D-8498-ECDF9BDBC679}">
      <dsp:nvSpPr>
        <dsp:cNvPr id="0" name=""/>
        <dsp:cNvSpPr/>
      </dsp:nvSpPr>
      <dsp:spPr>
        <a:xfrm>
          <a:off x="1215063" y="1069038"/>
          <a:ext cx="2366186" cy="2366186"/>
        </a:xfrm>
        <a:prstGeom prst="leftCircularArrow">
          <a:avLst>
            <a:gd name="adj1" fmla="val 6452"/>
            <a:gd name="adj2" fmla="val 429999"/>
            <a:gd name="adj3" fmla="val 10489124"/>
            <a:gd name="adj4" fmla="val 14837806"/>
            <a:gd name="adj5" fmla="val 7527"/>
          </a:avLst>
        </a:prstGeom>
        <a:solidFill>
          <a:srgbClr val="660066"/>
        </a:solidFill>
        <a:ln>
          <a:noFill/>
        </a:ln>
        <a:effectLst>
          <a:innerShdw blurRad="190500" dist="63500" dir="5400000">
            <a:srgbClr val="FFFFFF">
              <a:alpha val="65000"/>
            </a:srgbClr>
          </a:innerShdw>
        </a:effectLst>
        <a:scene3d>
          <a:camera prst="orthographicFront">
            <a:rot lat="0" lon="0" rev="0"/>
          </a:camera>
          <a:lightRig rig="twoPt" dir="r">
            <a:rot lat="0" lon="0" rev="6000000"/>
          </a:lightRig>
        </a:scene3d>
        <a:sp3d prstMaterial="matte">
          <a:bevelT w="0" h="0" prst="relaxedInset"/>
        </a:sp3d>
      </dsp:spPr>
      <dsp:style>
        <a:lnRef idx="0">
          <a:scrgbClr r="0" g="0" b="0"/>
        </a:lnRef>
        <a:fillRef idx="3">
          <a:scrgbClr r="0" g="0" b="0"/>
        </a:fillRef>
        <a:effectRef idx="2">
          <a:scrgbClr r="0" g="0" b="0"/>
        </a:effectRef>
        <a:fontRef idx="minor">
          <a:schemeClr val="lt1"/>
        </a:fontRef>
      </dsp:style>
    </dsp:sp>
    <dsp:sp modelId="{6121A540-9FC8-6B42-B079-5DE1363F9AFF}">
      <dsp:nvSpPr>
        <dsp:cNvPr id="0" name=""/>
        <dsp:cNvSpPr/>
      </dsp:nvSpPr>
      <dsp:spPr>
        <a:xfrm>
          <a:off x="2159804" y="-195236"/>
          <a:ext cx="2551225" cy="2551225"/>
        </a:xfrm>
        <a:prstGeom prst="circularArrow">
          <a:avLst>
            <a:gd name="adj1" fmla="val 5984"/>
            <a:gd name="adj2" fmla="val 394124"/>
            <a:gd name="adj3" fmla="val 13313824"/>
            <a:gd name="adj4" fmla="val 10508221"/>
            <a:gd name="adj5" fmla="val 6981"/>
          </a:avLst>
        </a:prstGeom>
        <a:solidFill>
          <a:srgbClr val="954B02"/>
        </a:solidFill>
        <a:ln>
          <a:noFill/>
        </a:ln>
        <a:effectLst>
          <a:innerShdw blurRad="190500" dist="63500" dir="5400000">
            <a:srgbClr val="FFFFFF">
              <a:alpha val="65000"/>
            </a:srgbClr>
          </a:innerShdw>
        </a:effectLst>
        <a:scene3d>
          <a:camera prst="orthographicFront">
            <a:rot lat="0" lon="0" rev="0"/>
          </a:camera>
          <a:lightRig rig="twoPt" dir="r">
            <a:rot lat="0" lon="0" rev="6000000"/>
          </a:lightRig>
        </a:scene3d>
        <a:sp3d prstMaterial="matte">
          <a:bevelT w="0" h="0" prst="relaxedInset"/>
        </a:sp3d>
      </dsp:spPr>
      <dsp:style>
        <a:lnRef idx="0">
          <a:scrgbClr r="0" g="0" b="0"/>
        </a:lnRef>
        <a:fillRef idx="3">
          <a:scrgbClr r="0" g="0" b="0"/>
        </a:fillRef>
        <a:effectRef idx="2">
          <a:scrgbClr r="0" g="0" b="0"/>
        </a:effectRef>
        <a:fontRef idx="minor">
          <a:schemeClr val="lt1"/>
        </a:fontRef>
      </dsp:style>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EAA253C-94AA-7741-A291-F90E47505DCA}">
      <dsp:nvSpPr>
        <dsp:cNvPr id="0" name=""/>
        <dsp:cNvSpPr/>
      </dsp:nvSpPr>
      <dsp:spPr>
        <a:xfrm>
          <a:off x="3046279" y="2340850"/>
          <a:ext cx="2861038" cy="2861038"/>
        </a:xfrm>
        <a:prstGeom prst="gear9">
          <a:avLst/>
        </a:prstGeom>
        <a:solidFill>
          <a:srgbClr val="660066"/>
        </a:solidFill>
        <a:ln w="38100" cmpd="sng">
          <a:noFill/>
        </a:ln>
        <a:effectLst>
          <a:innerShdw blurRad="190500" dist="63500" dir="5400000">
            <a:srgbClr val="FFFFFF">
              <a:alpha val="65000"/>
            </a:srgbClr>
          </a:inn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es-ES" sz="1800" b="1" kern="1200" dirty="0" smtClean="0">
              <a:solidFill>
                <a:schemeClr val="bg1"/>
              </a:solidFill>
            </a:rPr>
            <a:t>Horizonte de futuro</a:t>
          </a:r>
          <a:endParaRPr lang="es-ES" sz="1800" b="1" kern="1200" dirty="0">
            <a:solidFill>
              <a:schemeClr val="bg1"/>
            </a:solidFill>
          </a:endParaRPr>
        </a:p>
      </dsp:txBody>
      <dsp:txXfrm>
        <a:off x="3621475" y="3011034"/>
        <a:ext cx="1710646" cy="1470633"/>
      </dsp:txXfrm>
    </dsp:sp>
    <dsp:sp modelId="{A8EA0152-9CFB-4647-92AD-2A3ADD6795E3}">
      <dsp:nvSpPr>
        <dsp:cNvPr id="0" name=""/>
        <dsp:cNvSpPr/>
      </dsp:nvSpPr>
      <dsp:spPr>
        <a:xfrm>
          <a:off x="1381675" y="1664604"/>
          <a:ext cx="2080755" cy="2080755"/>
        </a:xfrm>
        <a:prstGeom prst="gear6">
          <a:avLst/>
        </a:prstGeom>
        <a:solidFill>
          <a:srgbClr val="000090"/>
        </a:solidFill>
        <a:ln w="38100" cmpd="sng">
          <a:noFill/>
        </a:ln>
        <a:effectLst>
          <a:innerShdw blurRad="190500" dist="63500" dir="5400000">
            <a:srgbClr val="FFFFFF">
              <a:alpha val="65000"/>
            </a:srgbClr>
          </a:inn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es-ES" sz="1800" b="1" kern="1200" dirty="0" smtClean="0">
              <a:solidFill>
                <a:schemeClr val="bg1"/>
              </a:solidFill>
            </a:rPr>
            <a:t>Pasión en el presente</a:t>
          </a:r>
          <a:endParaRPr lang="es-ES" sz="1800" b="1" kern="1200" dirty="0">
            <a:solidFill>
              <a:schemeClr val="bg1"/>
            </a:solidFill>
          </a:endParaRPr>
        </a:p>
      </dsp:txBody>
      <dsp:txXfrm>
        <a:off x="1905511" y="2191606"/>
        <a:ext cx="1033083" cy="1026751"/>
      </dsp:txXfrm>
    </dsp:sp>
    <dsp:sp modelId="{94D82F56-1F88-894C-8493-2BE317B1C4B3}">
      <dsp:nvSpPr>
        <dsp:cNvPr id="0" name=""/>
        <dsp:cNvSpPr/>
      </dsp:nvSpPr>
      <dsp:spPr>
        <a:xfrm rot="20700000">
          <a:off x="2547110" y="229095"/>
          <a:ext cx="2038715" cy="2038715"/>
        </a:xfrm>
        <a:prstGeom prst="gear6">
          <a:avLst/>
        </a:prstGeom>
        <a:solidFill>
          <a:srgbClr val="580101"/>
        </a:solidFill>
        <a:ln w="38100" cmpd="sng">
          <a:noFill/>
        </a:ln>
        <a:effectLst>
          <a:innerShdw blurRad="190500" dist="63500" dir="5400000">
            <a:srgbClr val="FFFFFF">
              <a:alpha val="65000"/>
            </a:srgbClr>
          </a:inn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es-ES" sz="1800" b="1" kern="1200" dirty="0" smtClean="0">
              <a:solidFill>
                <a:schemeClr val="bg1"/>
              </a:solidFill>
            </a:rPr>
            <a:t>Aprender del pasado</a:t>
          </a:r>
          <a:endParaRPr lang="es-ES" sz="1800" b="1" kern="1200" dirty="0">
            <a:solidFill>
              <a:schemeClr val="bg1"/>
            </a:solidFill>
          </a:endParaRPr>
        </a:p>
      </dsp:txBody>
      <dsp:txXfrm rot="-20700000">
        <a:off x="2994260" y="676245"/>
        <a:ext cx="1144415" cy="1144415"/>
      </dsp:txXfrm>
    </dsp:sp>
    <dsp:sp modelId="{DFFFBBB1-8192-3046-AC27-01463221CAF1}">
      <dsp:nvSpPr>
        <dsp:cNvPr id="0" name=""/>
        <dsp:cNvSpPr/>
      </dsp:nvSpPr>
      <dsp:spPr>
        <a:xfrm>
          <a:off x="2837504" y="1902714"/>
          <a:ext cx="3662129" cy="3662129"/>
        </a:xfrm>
        <a:prstGeom prst="circularArrow">
          <a:avLst>
            <a:gd name="adj1" fmla="val 4687"/>
            <a:gd name="adj2" fmla="val 299029"/>
            <a:gd name="adj3" fmla="val 2535920"/>
            <a:gd name="adj4" fmla="val 15819359"/>
            <a:gd name="adj5" fmla="val 5469"/>
          </a:avLst>
        </a:prstGeom>
        <a:solidFill>
          <a:schemeClr val="accent1">
            <a:tint val="60000"/>
            <a:hueOff val="0"/>
            <a:satOff val="0"/>
            <a:lumOff val="0"/>
            <a:alphaOff val="0"/>
          </a:schemeClr>
        </a:solidFill>
        <a:ln>
          <a:noFill/>
        </a:ln>
        <a:effectLst/>
        <a:scene3d>
          <a:camera prst="orthographicFront">
            <a:rot lat="0" lon="0" rev="0"/>
          </a:camera>
          <a:lightRig rig="contrasting" dir="t">
            <a:rot lat="0" lon="0" rev="1200000"/>
          </a:lightRig>
        </a:scene3d>
        <a:sp3d z="-182000" contourW="19050" prstMaterial="metal">
          <a:bevelT w="88900" h="203200"/>
          <a:bevelB w="165100" h="254000"/>
        </a:sp3d>
      </dsp:spPr>
      <dsp:style>
        <a:lnRef idx="0">
          <a:scrgbClr r="0" g="0" b="0"/>
        </a:lnRef>
        <a:fillRef idx="1">
          <a:scrgbClr r="0" g="0" b="0"/>
        </a:fillRef>
        <a:effectRef idx="0">
          <a:scrgbClr r="0" g="0" b="0"/>
        </a:effectRef>
        <a:fontRef idx="minor">
          <a:schemeClr val="lt1"/>
        </a:fontRef>
      </dsp:style>
    </dsp:sp>
    <dsp:sp modelId="{8D6050CE-1484-8D48-B23F-60B510DC6524}">
      <dsp:nvSpPr>
        <dsp:cNvPr id="0" name=""/>
        <dsp:cNvSpPr/>
      </dsp:nvSpPr>
      <dsp:spPr>
        <a:xfrm>
          <a:off x="1013177" y="1199887"/>
          <a:ext cx="2660766" cy="2660766"/>
        </a:xfrm>
        <a:prstGeom prst="leftCircularArrow">
          <a:avLst>
            <a:gd name="adj1" fmla="val 6452"/>
            <a:gd name="adj2" fmla="val 429999"/>
            <a:gd name="adj3" fmla="val 10489124"/>
            <a:gd name="adj4" fmla="val 14837806"/>
            <a:gd name="adj5" fmla="val 7527"/>
          </a:avLst>
        </a:prstGeom>
        <a:solidFill>
          <a:schemeClr val="accent1">
            <a:tint val="60000"/>
            <a:hueOff val="0"/>
            <a:satOff val="0"/>
            <a:lumOff val="0"/>
            <a:alphaOff val="0"/>
          </a:schemeClr>
        </a:solidFill>
        <a:ln>
          <a:noFill/>
        </a:ln>
        <a:effectLst/>
        <a:scene3d>
          <a:camera prst="orthographicFront">
            <a:rot lat="0" lon="0" rev="0"/>
          </a:camera>
          <a:lightRig rig="contrasting" dir="t">
            <a:rot lat="0" lon="0" rev="1200000"/>
          </a:lightRig>
        </a:scene3d>
        <a:sp3d z="-182000" contourW="19050" prstMaterial="metal">
          <a:bevelT w="88900" h="203200"/>
          <a:bevelB w="165100" h="254000"/>
        </a:sp3d>
      </dsp:spPr>
      <dsp:style>
        <a:lnRef idx="0">
          <a:scrgbClr r="0" g="0" b="0"/>
        </a:lnRef>
        <a:fillRef idx="1">
          <a:scrgbClr r="0" g="0" b="0"/>
        </a:fillRef>
        <a:effectRef idx="0">
          <a:scrgbClr r="0" g="0" b="0"/>
        </a:effectRef>
        <a:fontRef idx="minor">
          <a:schemeClr val="lt1"/>
        </a:fontRef>
      </dsp:style>
    </dsp:sp>
    <dsp:sp modelId="{BD2E06BF-9335-9245-8F9B-8604B17D4654}">
      <dsp:nvSpPr>
        <dsp:cNvPr id="0" name=""/>
        <dsp:cNvSpPr/>
      </dsp:nvSpPr>
      <dsp:spPr>
        <a:xfrm>
          <a:off x="2075534" y="-221784"/>
          <a:ext cx="2868841" cy="2868841"/>
        </a:xfrm>
        <a:prstGeom prst="circularArrow">
          <a:avLst>
            <a:gd name="adj1" fmla="val 5984"/>
            <a:gd name="adj2" fmla="val 394124"/>
            <a:gd name="adj3" fmla="val 13313824"/>
            <a:gd name="adj4" fmla="val 10508221"/>
            <a:gd name="adj5" fmla="val 6981"/>
          </a:avLst>
        </a:prstGeom>
        <a:solidFill>
          <a:schemeClr val="accent1">
            <a:tint val="60000"/>
            <a:hueOff val="0"/>
            <a:satOff val="0"/>
            <a:lumOff val="0"/>
            <a:alphaOff val="0"/>
          </a:schemeClr>
        </a:solidFill>
        <a:ln>
          <a:noFill/>
        </a:ln>
        <a:effectLst/>
        <a:scene3d>
          <a:camera prst="orthographicFront">
            <a:rot lat="0" lon="0" rev="0"/>
          </a:camera>
          <a:lightRig rig="contrasting" dir="t">
            <a:rot lat="0" lon="0" rev="1200000"/>
          </a:lightRig>
        </a:scene3d>
        <a:sp3d z="-182000" contourW="19050" prstMaterial="metal">
          <a:bevelT w="88900" h="203200"/>
          <a:bevelB w="165100" h="254000"/>
        </a:sp3d>
      </dsp:spPr>
      <dsp:style>
        <a:lnRef idx="0">
          <a:scrgbClr r="0" g="0" b="0"/>
        </a:lnRef>
        <a:fillRef idx="1">
          <a:scrgbClr r="0" g="0" b="0"/>
        </a:fillRef>
        <a:effectRef idx="0">
          <a:scrgbClr r="0" g="0" b="0"/>
        </a:effectRef>
        <a:fontRef idx="minor">
          <a:schemeClr val="lt1"/>
        </a:fontRef>
      </dsp:style>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B927212-F065-904D-8D64-C940414F1D6E}">
      <dsp:nvSpPr>
        <dsp:cNvPr id="0" name=""/>
        <dsp:cNvSpPr/>
      </dsp:nvSpPr>
      <dsp:spPr>
        <a:xfrm>
          <a:off x="3099" y="468292"/>
          <a:ext cx="0" cy="3690736"/>
        </a:xfrm>
        <a:prstGeom prst="line">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ln>
        <a:effectLst>
          <a:innerShdw blurRad="190500" dist="63500" dir="5400000">
            <a:srgbClr val="FFFFFF">
              <a:alpha val="65000"/>
            </a:srgbClr>
          </a:inn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sp>
    <dsp:sp modelId="{79518946-F849-AE42-88D4-EC94E4B2F212}">
      <dsp:nvSpPr>
        <dsp:cNvPr id="0" name=""/>
        <dsp:cNvSpPr/>
      </dsp:nvSpPr>
      <dsp:spPr>
        <a:xfrm>
          <a:off x="105620" y="591316"/>
          <a:ext cx="1941122" cy="1660831"/>
        </a:xfrm>
        <a:prstGeom prst="rect">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25000" r="-25000"/>
          </a:stretch>
        </a:blipFill>
        <a:ln>
          <a:noFill/>
        </a:ln>
        <a:effectLst>
          <a:innerShdw blurRad="190500" dist="63500" dir="5400000">
            <a:srgbClr val="FFFFFF">
              <a:alpha val="65000"/>
            </a:srgbClr>
          </a:inn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66A77023-F98D-5344-9128-E92B5E25E8E1}">
      <dsp:nvSpPr>
        <dsp:cNvPr id="0" name=""/>
        <dsp:cNvSpPr/>
      </dsp:nvSpPr>
      <dsp:spPr>
        <a:xfrm>
          <a:off x="105620" y="2252148"/>
          <a:ext cx="1941122" cy="1906880"/>
        </a:xfrm>
        <a:prstGeom prst="rect">
          <a:avLst/>
        </a:prstGeom>
        <a:solidFill>
          <a:schemeClr val="accent2">
            <a:lumMod val="25000"/>
            <a:lumOff val="75000"/>
          </a:schemeClr>
        </a:solidFill>
        <a:ln>
          <a:noFill/>
        </a:ln>
        <a:effectLst/>
      </dsp:spPr>
      <dsp:style>
        <a:lnRef idx="0">
          <a:scrgbClr r="0" g="0" b="0"/>
        </a:lnRef>
        <a:fillRef idx="0">
          <a:scrgbClr r="0" g="0" b="0"/>
        </a:fillRef>
        <a:effectRef idx="0">
          <a:scrgbClr r="0" g="0" b="0"/>
        </a:effectRef>
        <a:fontRef idx="minor"/>
      </dsp:style>
      <dsp:txBody>
        <a:bodyPr spcFirstLastPara="0" vert="horz" wrap="square" lIns="48260" tIns="48260" rIns="48260" bIns="48260" numCol="1" spcCol="1270" anchor="t" anchorCtr="0">
          <a:noAutofit/>
        </a:bodyPr>
        <a:lstStyle/>
        <a:p>
          <a:pPr marL="114300" lvl="1" indent="-114300" algn="l" defTabSz="666750">
            <a:lnSpc>
              <a:spcPct val="90000"/>
            </a:lnSpc>
            <a:spcBef>
              <a:spcPct val="0"/>
            </a:spcBef>
            <a:spcAft>
              <a:spcPct val="15000"/>
            </a:spcAft>
            <a:buChar char="••"/>
          </a:pPr>
          <a:r>
            <a:rPr lang="es-ES" sz="1500" kern="1200" dirty="0" smtClean="0"/>
            <a:t>Recuperar  o perdido</a:t>
          </a:r>
          <a:endParaRPr lang="es-ES" sz="1500" kern="1200" dirty="0"/>
        </a:p>
        <a:p>
          <a:pPr marL="114300" lvl="1" indent="-114300" algn="l" defTabSz="666750">
            <a:lnSpc>
              <a:spcPct val="90000"/>
            </a:lnSpc>
            <a:spcBef>
              <a:spcPct val="0"/>
            </a:spcBef>
            <a:spcAft>
              <a:spcPct val="15000"/>
            </a:spcAft>
            <a:buChar char="••"/>
          </a:pPr>
          <a:r>
            <a:rPr lang="es-ES" sz="1500" kern="1200" dirty="0" smtClean="0"/>
            <a:t>Pagar culpabilidad</a:t>
          </a:r>
          <a:endParaRPr lang="es-ES" sz="1500" kern="1200" dirty="0"/>
        </a:p>
        <a:p>
          <a:pPr marL="114300" lvl="1" indent="-114300" algn="l" defTabSz="666750">
            <a:lnSpc>
              <a:spcPct val="90000"/>
            </a:lnSpc>
            <a:spcBef>
              <a:spcPct val="0"/>
            </a:spcBef>
            <a:spcAft>
              <a:spcPct val="15000"/>
            </a:spcAft>
            <a:buChar char="••"/>
          </a:pPr>
          <a:r>
            <a:rPr lang="es-ES" sz="1500" kern="1200" dirty="0" smtClean="0"/>
            <a:t>Repetir experiencias</a:t>
          </a:r>
          <a:endParaRPr lang="es-ES" sz="1500" kern="1200" dirty="0"/>
        </a:p>
      </dsp:txBody>
      <dsp:txXfrm>
        <a:off x="105620" y="2252148"/>
        <a:ext cx="1941122" cy="1906880"/>
      </dsp:txXfrm>
    </dsp:sp>
    <dsp:sp modelId="{D1D41762-1475-7E4D-96CE-2FE3B0D3C5EB}">
      <dsp:nvSpPr>
        <dsp:cNvPr id="0" name=""/>
        <dsp:cNvSpPr/>
      </dsp:nvSpPr>
      <dsp:spPr>
        <a:xfrm>
          <a:off x="3099" y="-39965"/>
          <a:ext cx="2050409" cy="606433"/>
        </a:xfrm>
        <a:prstGeom prst="rect">
          <a:avLst/>
        </a:prstGeom>
        <a:solidFill>
          <a:srgbClr val="FF0000"/>
        </a:solidFill>
        <a:ln w="12700" cap="flat" cmpd="sng" algn="ctr">
          <a:solidFill>
            <a:schemeClr val="accent2">
              <a:hueOff val="0"/>
              <a:satOff val="0"/>
              <a:lumOff val="0"/>
              <a:alphaOff val="0"/>
            </a:schemeClr>
          </a:solidFill>
          <a:prstDash val="solid"/>
        </a:ln>
        <a:effectLst>
          <a:innerShdw blurRad="190500" dist="63500" dir="5400000">
            <a:srgbClr val="FFFFFF">
              <a:alpha val="65000"/>
            </a:srgbClr>
          </a:inn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txBody>
        <a:bodyPr spcFirstLastPara="0" vert="horz" wrap="square" lIns="40640" tIns="40640" rIns="40640" bIns="40640" numCol="1" spcCol="1270" anchor="ctr" anchorCtr="0">
          <a:noAutofit/>
        </a:bodyPr>
        <a:lstStyle/>
        <a:p>
          <a:pPr lvl="0" algn="ctr" defTabSz="711200">
            <a:lnSpc>
              <a:spcPct val="90000"/>
            </a:lnSpc>
            <a:spcBef>
              <a:spcPct val="0"/>
            </a:spcBef>
            <a:spcAft>
              <a:spcPct val="35000"/>
            </a:spcAft>
          </a:pPr>
          <a:r>
            <a:rPr lang="es-ES" sz="1600" kern="1200" dirty="0" smtClean="0"/>
            <a:t>Cambiar el </a:t>
          </a:r>
          <a:r>
            <a:rPr lang="es-ES" sz="1600" b="1" kern="1200" dirty="0" smtClean="0"/>
            <a:t>PASADO</a:t>
          </a:r>
          <a:endParaRPr lang="es-ES" sz="1600" b="1" kern="1200" dirty="0"/>
        </a:p>
      </dsp:txBody>
      <dsp:txXfrm>
        <a:off x="3099" y="-39965"/>
        <a:ext cx="2050409" cy="606433"/>
      </dsp:txXfrm>
    </dsp:sp>
    <dsp:sp modelId="{B402CE0F-5B2E-4941-AA61-B36DEE91FAC2}">
      <dsp:nvSpPr>
        <dsp:cNvPr id="0" name=""/>
        <dsp:cNvSpPr/>
      </dsp:nvSpPr>
      <dsp:spPr>
        <a:xfrm>
          <a:off x="2391139" y="480279"/>
          <a:ext cx="0" cy="3690736"/>
        </a:xfrm>
        <a:prstGeom prst="line">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ln>
        <a:effectLst>
          <a:innerShdw blurRad="190500" dist="63500" dir="5400000">
            <a:srgbClr val="FFFFFF">
              <a:alpha val="65000"/>
            </a:srgbClr>
          </a:inn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sp>
    <dsp:sp modelId="{6D9E751A-F42D-AB4B-AA8F-8A5F35D19152}">
      <dsp:nvSpPr>
        <dsp:cNvPr id="0" name=""/>
        <dsp:cNvSpPr/>
      </dsp:nvSpPr>
      <dsp:spPr>
        <a:xfrm>
          <a:off x="2493660" y="603303"/>
          <a:ext cx="1941122" cy="1660831"/>
        </a:xfrm>
        <a:prstGeom prst="rect">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l="-8000" r="-8000"/>
          </a:stretch>
        </a:blipFill>
        <a:ln>
          <a:noFill/>
        </a:ln>
        <a:effectLst>
          <a:innerShdw blurRad="190500" dist="63500" dir="5400000">
            <a:srgbClr val="FFFFFF">
              <a:alpha val="65000"/>
            </a:srgbClr>
          </a:inn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E01159B6-DB21-D242-975F-46B10855A5FC}">
      <dsp:nvSpPr>
        <dsp:cNvPr id="0" name=""/>
        <dsp:cNvSpPr/>
      </dsp:nvSpPr>
      <dsp:spPr>
        <a:xfrm>
          <a:off x="2493660" y="2264135"/>
          <a:ext cx="1941122" cy="1906880"/>
        </a:xfrm>
        <a:prstGeom prst="rect">
          <a:avLst/>
        </a:prstGeom>
        <a:solidFill>
          <a:schemeClr val="tx2">
            <a:lumMod val="50000"/>
            <a:lumOff val="50000"/>
          </a:schemeClr>
        </a:solidFill>
        <a:ln>
          <a:noFill/>
        </a:ln>
        <a:effectLst/>
      </dsp:spPr>
      <dsp:style>
        <a:lnRef idx="0">
          <a:scrgbClr r="0" g="0" b="0"/>
        </a:lnRef>
        <a:fillRef idx="0">
          <a:scrgbClr r="0" g="0" b="0"/>
        </a:fillRef>
        <a:effectRef idx="0">
          <a:scrgbClr r="0" g="0" b="0"/>
        </a:effectRef>
        <a:fontRef idx="minor"/>
      </dsp:style>
      <dsp:txBody>
        <a:bodyPr spcFirstLastPara="0" vert="horz" wrap="square" lIns="48260" tIns="48260" rIns="48260" bIns="48260" numCol="1" spcCol="1270" anchor="t" anchorCtr="0">
          <a:noAutofit/>
        </a:bodyPr>
        <a:lstStyle/>
        <a:p>
          <a:pPr marL="114300" lvl="1" indent="-114300" algn="l" defTabSz="666750">
            <a:lnSpc>
              <a:spcPct val="90000"/>
            </a:lnSpc>
            <a:spcBef>
              <a:spcPct val="0"/>
            </a:spcBef>
            <a:spcAft>
              <a:spcPct val="15000"/>
            </a:spcAft>
            <a:buChar char="••"/>
          </a:pPr>
          <a:r>
            <a:rPr lang="es-ES" sz="1500" kern="1200" dirty="0" smtClean="0"/>
            <a:t>Negando el pasado</a:t>
          </a:r>
          <a:endParaRPr lang="es-ES" sz="1500" kern="1200" dirty="0"/>
        </a:p>
        <a:p>
          <a:pPr marL="114300" lvl="1" indent="-114300" algn="l" defTabSz="666750">
            <a:lnSpc>
              <a:spcPct val="90000"/>
            </a:lnSpc>
            <a:spcBef>
              <a:spcPct val="0"/>
            </a:spcBef>
            <a:spcAft>
              <a:spcPct val="15000"/>
            </a:spcAft>
            <a:buChar char="••"/>
          </a:pPr>
          <a:r>
            <a:rPr lang="es-ES" sz="1500" kern="1200" dirty="0" smtClean="0"/>
            <a:t>Buscando compensaciones</a:t>
          </a:r>
          <a:endParaRPr lang="es-ES" sz="1500" kern="1200" dirty="0"/>
        </a:p>
        <a:p>
          <a:pPr marL="114300" lvl="1" indent="-114300" algn="l" defTabSz="666750">
            <a:lnSpc>
              <a:spcPct val="90000"/>
            </a:lnSpc>
            <a:spcBef>
              <a:spcPct val="0"/>
            </a:spcBef>
            <a:spcAft>
              <a:spcPct val="15000"/>
            </a:spcAft>
            <a:buChar char="••"/>
          </a:pPr>
          <a:r>
            <a:rPr lang="es-ES" sz="1500" kern="1200" dirty="0" smtClean="0"/>
            <a:t>Dependencias</a:t>
          </a:r>
          <a:endParaRPr lang="es-ES" sz="1500" kern="1200" dirty="0"/>
        </a:p>
      </dsp:txBody>
      <dsp:txXfrm>
        <a:off x="2493660" y="2264135"/>
        <a:ext cx="1941122" cy="1906880"/>
      </dsp:txXfrm>
    </dsp:sp>
    <dsp:sp modelId="{F7C7AC8E-994A-1F4F-A8CC-E52C2012B344}">
      <dsp:nvSpPr>
        <dsp:cNvPr id="0" name=""/>
        <dsp:cNvSpPr/>
      </dsp:nvSpPr>
      <dsp:spPr>
        <a:xfrm>
          <a:off x="2391139" y="-39965"/>
          <a:ext cx="2050409" cy="630406"/>
        </a:xfrm>
        <a:prstGeom prst="rect">
          <a:avLst/>
        </a:prstGeom>
        <a:solidFill>
          <a:srgbClr val="660066"/>
        </a:solidFill>
        <a:ln w="12700" cap="flat" cmpd="sng" algn="ctr">
          <a:solidFill>
            <a:schemeClr val="accent3">
              <a:hueOff val="0"/>
              <a:satOff val="0"/>
              <a:lumOff val="0"/>
              <a:alphaOff val="0"/>
            </a:schemeClr>
          </a:solidFill>
          <a:prstDash val="solid"/>
        </a:ln>
        <a:effectLst>
          <a:innerShdw blurRad="190500" dist="63500" dir="5400000">
            <a:srgbClr val="FFFFFF">
              <a:alpha val="65000"/>
            </a:srgbClr>
          </a:inn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txBody>
        <a:bodyPr spcFirstLastPara="0" vert="horz" wrap="square" lIns="40640" tIns="40640" rIns="40640" bIns="40640" numCol="1" spcCol="1270" anchor="ctr" anchorCtr="0">
          <a:noAutofit/>
        </a:bodyPr>
        <a:lstStyle/>
        <a:p>
          <a:pPr lvl="0" algn="ctr" defTabSz="711200">
            <a:lnSpc>
              <a:spcPct val="90000"/>
            </a:lnSpc>
            <a:spcBef>
              <a:spcPct val="0"/>
            </a:spcBef>
            <a:spcAft>
              <a:spcPct val="35000"/>
            </a:spcAft>
          </a:pPr>
          <a:r>
            <a:rPr lang="es-ES" sz="1600" kern="1200" dirty="0" smtClean="0"/>
            <a:t>Inconsciencia del </a:t>
          </a:r>
          <a:r>
            <a:rPr lang="es-ES" sz="1600" b="1" kern="1200" dirty="0" smtClean="0"/>
            <a:t>PRESENTE</a:t>
          </a:r>
          <a:endParaRPr lang="es-ES" sz="1600" b="1" kern="1200" dirty="0"/>
        </a:p>
      </dsp:txBody>
      <dsp:txXfrm>
        <a:off x="2391139" y="-39965"/>
        <a:ext cx="2050409" cy="630406"/>
      </dsp:txXfrm>
    </dsp:sp>
    <dsp:sp modelId="{21A0BB36-65FF-AB4E-830E-B708BBC80447}">
      <dsp:nvSpPr>
        <dsp:cNvPr id="0" name=""/>
        <dsp:cNvSpPr/>
      </dsp:nvSpPr>
      <dsp:spPr>
        <a:xfrm>
          <a:off x="4779180" y="498673"/>
          <a:ext cx="0" cy="3690736"/>
        </a:xfrm>
        <a:prstGeom prst="line">
          <a:avLst/>
        </a:prstGeom>
        <a:solidFill>
          <a:schemeClr val="lt1">
            <a:alpha val="90000"/>
            <a:hueOff val="0"/>
            <a:satOff val="0"/>
            <a:lumOff val="0"/>
            <a:alphaOff val="0"/>
          </a:schemeClr>
        </a:solidFill>
        <a:ln w="12700" cap="flat" cmpd="sng" algn="ctr">
          <a:solidFill>
            <a:schemeClr val="accent4">
              <a:hueOff val="0"/>
              <a:satOff val="0"/>
              <a:lumOff val="0"/>
              <a:alphaOff val="0"/>
            </a:schemeClr>
          </a:solidFill>
          <a:prstDash val="solid"/>
        </a:ln>
        <a:effectLst>
          <a:innerShdw blurRad="190500" dist="63500" dir="5400000">
            <a:srgbClr val="FFFFFF">
              <a:alpha val="65000"/>
            </a:srgbClr>
          </a:inn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sp>
    <dsp:sp modelId="{D0261E60-FB6A-7A48-980B-93BC3EEA6239}">
      <dsp:nvSpPr>
        <dsp:cNvPr id="0" name=""/>
        <dsp:cNvSpPr/>
      </dsp:nvSpPr>
      <dsp:spPr>
        <a:xfrm>
          <a:off x="4881700" y="621697"/>
          <a:ext cx="1941122" cy="1660831"/>
        </a:xfrm>
        <a:prstGeom prst="rect">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l="-3000" r="-3000"/>
          </a:stretch>
        </a:blipFill>
        <a:ln>
          <a:noFill/>
        </a:ln>
        <a:effectLst>
          <a:innerShdw blurRad="190500" dist="63500" dir="5400000">
            <a:srgbClr val="FFFFFF">
              <a:alpha val="65000"/>
            </a:srgbClr>
          </a:inn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18FF9D4E-6D00-4D4A-B234-979666F6C9F0}">
      <dsp:nvSpPr>
        <dsp:cNvPr id="0" name=""/>
        <dsp:cNvSpPr/>
      </dsp:nvSpPr>
      <dsp:spPr>
        <a:xfrm>
          <a:off x="4881700" y="2282529"/>
          <a:ext cx="1941122" cy="1906880"/>
        </a:xfrm>
        <a:prstGeom prst="rect">
          <a:avLst/>
        </a:prstGeom>
        <a:solidFill>
          <a:srgbClr val="CCFFCC"/>
        </a:solidFill>
        <a:ln>
          <a:noFill/>
        </a:ln>
        <a:effectLst/>
      </dsp:spPr>
      <dsp:style>
        <a:lnRef idx="0">
          <a:scrgbClr r="0" g="0" b="0"/>
        </a:lnRef>
        <a:fillRef idx="0">
          <a:scrgbClr r="0" g="0" b="0"/>
        </a:fillRef>
        <a:effectRef idx="0">
          <a:scrgbClr r="0" g="0" b="0"/>
        </a:effectRef>
        <a:fontRef idx="minor"/>
      </dsp:style>
      <dsp:txBody>
        <a:bodyPr spcFirstLastPara="0" vert="horz" wrap="square" lIns="48260" tIns="48260" rIns="48260" bIns="48260" numCol="1" spcCol="1270" anchor="t" anchorCtr="0">
          <a:noAutofit/>
        </a:bodyPr>
        <a:lstStyle/>
        <a:p>
          <a:pPr marL="114300" lvl="1" indent="-114300" algn="l" defTabSz="666750">
            <a:lnSpc>
              <a:spcPct val="90000"/>
            </a:lnSpc>
            <a:spcBef>
              <a:spcPct val="0"/>
            </a:spcBef>
            <a:spcAft>
              <a:spcPct val="15000"/>
            </a:spcAft>
            <a:buChar char="••"/>
          </a:pPr>
          <a:r>
            <a:rPr lang="es-ES" sz="1500" kern="1200" dirty="0" smtClean="0"/>
            <a:t>Definir un sueño</a:t>
          </a:r>
          <a:endParaRPr lang="es-ES" sz="1500" kern="1200" dirty="0"/>
        </a:p>
        <a:p>
          <a:pPr marL="114300" lvl="1" indent="-114300" algn="l" defTabSz="666750">
            <a:lnSpc>
              <a:spcPct val="90000"/>
            </a:lnSpc>
            <a:spcBef>
              <a:spcPct val="0"/>
            </a:spcBef>
            <a:spcAft>
              <a:spcPct val="15000"/>
            </a:spcAft>
            <a:buChar char="••"/>
          </a:pPr>
          <a:r>
            <a:rPr lang="es-ES" sz="1500" kern="1200" dirty="0" smtClean="0"/>
            <a:t>Compartirlo y contagiarlo</a:t>
          </a:r>
          <a:endParaRPr lang="es-ES" sz="1500" kern="1200" dirty="0"/>
        </a:p>
        <a:p>
          <a:pPr marL="114300" lvl="1" indent="-114300" algn="l" defTabSz="666750">
            <a:lnSpc>
              <a:spcPct val="90000"/>
            </a:lnSpc>
            <a:spcBef>
              <a:spcPct val="0"/>
            </a:spcBef>
            <a:spcAft>
              <a:spcPct val="15000"/>
            </a:spcAft>
            <a:buChar char="••"/>
          </a:pPr>
          <a:r>
            <a:rPr lang="es-ES" sz="1500" kern="1200" dirty="0" smtClean="0"/>
            <a:t>Entrega con sentido</a:t>
          </a:r>
          <a:endParaRPr lang="es-ES" sz="1500" kern="1200" dirty="0"/>
        </a:p>
      </dsp:txBody>
      <dsp:txXfrm>
        <a:off x="4881700" y="2282529"/>
        <a:ext cx="1941122" cy="1906880"/>
      </dsp:txXfrm>
    </dsp:sp>
    <dsp:sp modelId="{B1A5A9C2-026D-4F49-9F56-05036B19D0FD}">
      <dsp:nvSpPr>
        <dsp:cNvPr id="0" name=""/>
        <dsp:cNvSpPr/>
      </dsp:nvSpPr>
      <dsp:spPr>
        <a:xfrm>
          <a:off x="4779180" y="-39965"/>
          <a:ext cx="2050409" cy="667194"/>
        </a:xfrm>
        <a:prstGeom prst="rect">
          <a:avLst/>
        </a:prstGeom>
        <a:solidFill>
          <a:srgbClr val="008000"/>
        </a:solidFill>
        <a:ln w="12700" cap="flat" cmpd="sng" algn="ctr">
          <a:solidFill>
            <a:schemeClr val="accent4">
              <a:hueOff val="0"/>
              <a:satOff val="0"/>
              <a:lumOff val="0"/>
              <a:alphaOff val="0"/>
            </a:schemeClr>
          </a:solidFill>
          <a:prstDash val="solid"/>
        </a:ln>
        <a:effectLst>
          <a:innerShdw blurRad="190500" dist="63500" dir="5400000">
            <a:srgbClr val="FFFFFF">
              <a:alpha val="65000"/>
            </a:srgbClr>
          </a:inn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txBody>
        <a:bodyPr spcFirstLastPara="0" vert="horz" wrap="square" lIns="48260" tIns="48260" rIns="48260" bIns="48260" numCol="1" spcCol="1270" anchor="ctr" anchorCtr="0">
          <a:noAutofit/>
        </a:bodyPr>
        <a:lstStyle/>
        <a:p>
          <a:pPr lvl="0" algn="ctr" defTabSz="844550">
            <a:lnSpc>
              <a:spcPct val="90000"/>
            </a:lnSpc>
            <a:spcBef>
              <a:spcPct val="0"/>
            </a:spcBef>
            <a:spcAft>
              <a:spcPct val="35000"/>
            </a:spcAft>
          </a:pPr>
          <a:r>
            <a:rPr lang="es-ES" sz="1900" kern="1200" dirty="0" smtClean="0"/>
            <a:t>Construir el </a:t>
          </a:r>
          <a:r>
            <a:rPr lang="es-ES" sz="1900" b="1" kern="1200" dirty="0" smtClean="0"/>
            <a:t>FUTURO</a:t>
          </a:r>
          <a:endParaRPr lang="es-ES" sz="1900" b="1" kern="1200" dirty="0"/>
        </a:p>
      </dsp:txBody>
      <dsp:txXfrm>
        <a:off x="4779180" y="-39965"/>
        <a:ext cx="2050409" cy="667194"/>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D1F3AA6-0DF6-974F-9794-E044E025F671}">
      <dsp:nvSpPr>
        <dsp:cNvPr id="0" name=""/>
        <dsp:cNvSpPr/>
      </dsp:nvSpPr>
      <dsp:spPr>
        <a:xfrm>
          <a:off x="3023076" y="2081688"/>
          <a:ext cx="2544286" cy="2544286"/>
        </a:xfrm>
        <a:prstGeom prst="gear9">
          <a:avLst/>
        </a:prstGeom>
        <a:solidFill>
          <a:srgbClr val="800000"/>
        </a:solidFill>
        <a:ln>
          <a:noFill/>
        </a:ln>
        <a:effectLst>
          <a:innerShdw blurRad="50800" dist="25400" dir="13500000">
            <a:srgbClr val="FFFFFF">
              <a:alpha val="75000"/>
            </a:srgbClr>
          </a:innerShdw>
          <a:outerShdw blurRad="88900" dist="38100" dir="6600000" sx="101000" sy="101000" rotWithShape="0">
            <a:srgbClr val="000000">
              <a:alpha val="50000"/>
            </a:srgbClr>
          </a:outerShdw>
        </a:effectLst>
        <a:scene3d>
          <a:camera prst="perspectiveFront" fov="3000000"/>
          <a:lightRig rig="morning" dir="tl">
            <a:rot lat="0" lon="0" rev="1800000"/>
          </a:lightRig>
        </a:scene3d>
        <a:sp3d contourW="38100" prstMaterial="softEdge">
          <a:bevelT w="25400" h="38100"/>
          <a:contourClr>
            <a:schemeClr val="accent1">
              <a:shade val="80000"/>
              <a:hueOff val="0"/>
              <a:satOff val="0"/>
              <a:lumOff val="0"/>
              <a:alphaOff val="0"/>
              <a:tint val="60000"/>
            </a:schemeClr>
          </a:contourClr>
        </a:sp3d>
      </dsp:spPr>
      <dsp:style>
        <a:lnRef idx="0">
          <a:scrgbClr r="0" g="0" b="0"/>
        </a:lnRef>
        <a:fillRef idx="3">
          <a:scrgbClr r="0" g="0" b="0"/>
        </a:fillRef>
        <a:effectRef idx="3">
          <a:scrgbClr r="0" g="0" b="0"/>
        </a:effectRef>
        <a:fontRef idx="minor">
          <a:schemeClr val="lt1"/>
        </a:fontRef>
      </dsp:style>
      <dsp:txBody>
        <a:bodyPr spcFirstLastPara="0" vert="horz" wrap="square" lIns="24130" tIns="24130" rIns="24130" bIns="24130" numCol="1" spcCol="1270" anchor="ctr" anchorCtr="0">
          <a:noAutofit/>
        </a:bodyPr>
        <a:lstStyle/>
        <a:p>
          <a:pPr lvl="0" algn="ctr" defTabSz="844550">
            <a:lnSpc>
              <a:spcPct val="90000"/>
            </a:lnSpc>
            <a:spcBef>
              <a:spcPct val="0"/>
            </a:spcBef>
            <a:spcAft>
              <a:spcPct val="35000"/>
            </a:spcAft>
          </a:pPr>
          <a:r>
            <a:rPr lang="es-ES" sz="1900" b="1" kern="1200" dirty="0" smtClean="0"/>
            <a:t>DOLOR</a:t>
          </a:r>
          <a:endParaRPr lang="es-ES" sz="1900" b="1" kern="1200" dirty="0"/>
        </a:p>
      </dsp:txBody>
      <dsp:txXfrm>
        <a:off x="3534591" y="2677675"/>
        <a:ext cx="1521256" cy="1307815"/>
      </dsp:txXfrm>
    </dsp:sp>
    <dsp:sp modelId="{05189461-E284-3746-A232-A63D8DB2F9D4}">
      <dsp:nvSpPr>
        <dsp:cNvPr id="0" name=""/>
        <dsp:cNvSpPr/>
      </dsp:nvSpPr>
      <dsp:spPr>
        <a:xfrm>
          <a:off x="1542764" y="1480312"/>
          <a:ext cx="1850390" cy="1850390"/>
        </a:xfrm>
        <a:prstGeom prst="gear6">
          <a:avLst/>
        </a:prstGeom>
        <a:solidFill>
          <a:srgbClr val="000090"/>
        </a:solidFill>
        <a:ln>
          <a:noFill/>
        </a:ln>
        <a:effectLst>
          <a:innerShdw blurRad="50800" dist="25400" dir="13500000">
            <a:srgbClr val="FFFFFF">
              <a:alpha val="75000"/>
            </a:srgbClr>
          </a:innerShdw>
          <a:outerShdw blurRad="88900" dist="38100" dir="6600000" sx="101000" sy="101000" rotWithShape="0">
            <a:srgbClr val="000000">
              <a:alpha val="50000"/>
            </a:srgbClr>
          </a:outerShdw>
        </a:effectLst>
        <a:scene3d>
          <a:camera prst="perspectiveFront" fov="3000000"/>
          <a:lightRig rig="morning" dir="tl">
            <a:rot lat="0" lon="0" rev="1800000"/>
          </a:lightRig>
        </a:scene3d>
        <a:sp3d contourW="38100" prstMaterial="softEdge">
          <a:bevelT w="25400" h="38100"/>
          <a:contourClr>
            <a:schemeClr val="accent1">
              <a:shade val="80000"/>
              <a:hueOff val="0"/>
              <a:satOff val="-37501"/>
              <a:lumOff val="19807"/>
              <a:alphaOff val="0"/>
              <a:tint val="60000"/>
            </a:schemeClr>
          </a:contourClr>
        </a:sp3d>
      </dsp:spPr>
      <dsp:style>
        <a:lnRef idx="0">
          <a:scrgbClr r="0" g="0" b="0"/>
        </a:lnRef>
        <a:fillRef idx="3">
          <a:scrgbClr r="0" g="0" b="0"/>
        </a:fillRef>
        <a:effectRef idx="3">
          <a:scrgbClr r="0" g="0" b="0"/>
        </a:effectRef>
        <a:fontRef idx="minor">
          <a:schemeClr val="lt1"/>
        </a:fontRef>
      </dsp:style>
      <dsp:txBody>
        <a:bodyPr spcFirstLastPara="0" vert="horz" wrap="square" lIns="24130" tIns="24130" rIns="24130" bIns="24130" numCol="1" spcCol="1270" anchor="ctr" anchorCtr="0">
          <a:noAutofit/>
        </a:bodyPr>
        <a:lstStyle/>
        <a:p>
          <a:pPr lvl="0" algn="ctr" defTabSz="844550">
            <a:lnSpc>
              <a:spcPct val="90000"/>
            </a:lnSpc>
            <a:spcBef>
              <a:spcPct val="0"/>
            </a:spcBef>
            <a:spcAft>
              <a:spcPct val="35000"/>
            </a:spcAft>
          </a:pPr>
          <a:r>
            <a:rPr lang="es-ES" sz="1900" b="1" kern="1200" dirty="0" smtClean="0"/>
            <a:t>MIEDO</a:t>
          </a:r>
          <a:endParaRPr lang="es-ES" sz="1900" b="1" kern="1200" dirty="0"/>
        </a:p>
      </dsp:txBody>
      <dsp:txXfrm>
        <a:off x="2008605" y="1948969"/>
        <a:ext cx="918708" cy="913076"/>
      </dsp:txXfrm>
    </dsp:sp>
    <dsp:sp modelId="{7BF13476-4123-7C41-8357-8DD8FA204B25}">
      <dsp:nvSpPr>
        <dsp:cNvPr id="0" name=""/>
        <dsp:cNvSpPr/>
      </dsp:nvSpPr>
      <dsp:spPr>
        <a:xfrm rot="20700000">
          <a:off x="2579171" y="203731"/>
          <a:ext cx="1813004" cy="1813004"/>
        </a:xfrm>
        <a:prstGeom prst="gear6">
          <a:avLst/>
        </a:prstGeom>
        <a:solidFill>
          <a:srgbClr val="660066"/>
        </a:solidFill>
        <a:ln>
          <a:solidFill>
            <a:srgbClr val="800000"/>
          </a:solidFill>
        </a:ln>
        <a:effectLst>
          <a:innerShdw blurRad="50800" dist="25400" dir="13500000">
            <a:srgbClr val="FFFFFF">
              <a:alpha val="75000"/>
            </a:srgbClr>
          </a:innerShdw>
          <a:outerShdw blurRad="88900" dist="38100" dir="6600000" sx="101000" sy="101000" rotWithShape="0">
            <a:srgbClr val="000000">
              <a:alpha val="50000"/>
            </a:srgbClr>
          </a:outerShdw>
        </a:effectLst>
        <a:scene3d>
          <a:camera prst="perspectiveFront" fov="3000000"/>
          <a:lightRig rig="morning" dir="tl">
            <a:rot lat="0" lon="0" rev="1800000"/>
          </a:lightRig>
        </a:scene3d>
        <a:sp3d contourW="38100" prstMaterial="softEdge">
          <a:bevelT w="25400" h="38100"/>
          <a:contourClr>
            <a:schemeClr val="accent1">
              <a:shade val="80000"/>
              <a:hueOff val="0"/>
              <a:satOff val="-75001"/>
              <a:lumOff val="39614"/>
              <a:alphaOff val="0"/>
              <a:tint val="60000"/>
            </a:schemeClr>
          </a:contourClr>
        </a:sp3d>
      </dsp:spPr>
      <dsp:style>
        <a:lnRef idx="0">
          <a:scrgbClr r="0" g="0" b="0"/>
        </a:lnRef>
        <a:fillRef idx="3">
          <a:scrgbClr r="0" g="0" b="0"/>
        </a:fillRef>
        <a:effectRef idx="3">
          <a:scrgbClr r="0" g="0" b="0"/>
        </a:effectRef>
        <a:fontRef idx="minor">
          <a:schemeClr val="lt1"/>
        </a:fontRef>
      </dsp:style>
      <dsp:txBody>
        <a:bodyPr spcFirstLastPara="0" vert="horz" wrap="square" lIns="24130" tIns="24130" rIns="24130" bIns="24130" numCol="1" spcCol="1270" anchor="ctr" anchorCtr="0">
          <a:noAutofit/>
        </a:bodyPr>
        <a:lstStyle/>
        <a:p>
          <a:pPr lvl="0" algn="ctr" defTabSz="844550">
            <a:lnSpc>
              <a:spcPct val="90000"/>
            </a:lnSpc>
            <a:spcBef>
              <a:spcPct val="0"/>
            </a:spcBef>
            <a:spcAft>
              <a:spcPct val="35000"/>
            </a:spcAft>
          </a:pPr>
          <a:r>
            <a:rPr lang="es-ES" sz="1900" b="1" kern="1200" dirty="0" smtClean="0"/>
            <a:t>TRISTEZA</a:t>
          </a:r>
          <a:endParaRPr lang="es-ES" sz="1900" b="1" kern="1200" dirty="0"/>
        </a:p>
      </dsp:txBody>
      <dsp:txXfrm rot="-20700000">
        <a:off x="2976816" y="601376"/>
        <a:ext cx="1017714" cy="1017714"/>
      </dsp:txXfrm>
    </dsp:sp>
    <dsp:sp modelId="{B9E3D936-0623-FD41-B13E-3C7682186E36}">
      <dsp:nvSpPr>
        <dsp:cNvPr id="0" name=""/>
        <dsp:cNvSpPr/>
      </dsp:nvSpPr>
      <dsp:spPr>
        <a:xfrm>
          <a:off x="2832201" y="1695046"/>
          <a:ext cx="3256686" cy="3256686"/>
        </a:xfrm>
        <a:prstGeom prst="circularArrow">
          <a:avLst>
            <a:gd name="adj1" fmla="val 4688"/>
            <a:gd name="adj2" fmla="val 299029"/>
            <a:gd name="adj3" fmla="val 2525600"/>
            <a:gd name="adj4" fmla="val 15841101"/>
            <a:gd name="adj5" fmla="val 5469"/>
          </a:avLst>
        </a:prstGeom>
        <a:solidFill>
          <a:srgbClr val="800000"/>
        </a:solidFill>
        <a:ln>
          <a:noFill/>
        </a:ln>
        <a:effectLst>
          <a:innerShdw blurRad="50800" dist="25400" dir="13500000">
            <a:srgbClr val="FFFFFF">
              <a:alpha val="75000"/>
            </a:srgbClr>
          </a:innerShdw>
          <a:outerShdw blurRad="88900" dist="38100" dir="6600000" sx="101000" sy="101000" rotWithShape="0">
            <a:srgbClr val="000000">
              <a:alpha val="50000"/>
            </a:srgbClr>
          </a:outerShdw>
        </a:effectLst>
        <a:scene3d>
          <a:camera prst="perspectiveFront" fov="3000000"/>
          <a:lightRig rig="morning" dir="tl">
            <a:rot lat="0" lon="0" rev="1800000"/>
          </a:lightRig>
        </a:scene3d>
        <a:sp3d contourW="38100" prstMaterial="softEdge">
          <a:bevelT w="25400" h="38100"/>
          <a:contourClr>
            <a:schemeClr val="accent1">
              <a:shade val="90000"/>
              <a:hueOff val="0"/>
              <a:satOff val="0"/>
              <a:lumOff val="0"/>
              <a:alphaOff val="0"/>
              <a:tint val="60000"/>
            </a:schemeClr>
          </a:contourClr>
        </a:sp3d>
      </dsp:spPr>
      <dsp:style>
        <a:lnRef idx="0">
          <a:scrgbClr r="0" g="0" b="0"/>
        </a:lnRef>
        <a:fillRef idx="3">
          <a:scrgbClr r="0" g="0" b="0"/>
        </a:fillRef>
        <a:effectRef idx="3">
          <a:scrgbClr r="0" g="0" b="0"/>
        </a:effectRef>
        <a:fontRef idx="minor">
          <a:schemeClr val="lt1"/>
        </a:fontRef>
      </dsp:style>
    </dsp:sp>
    <dsp:sp modelId="{957FDCDF-B614-C44C-A93B-0A140C23F562}">
      <dsp:nvSpPr>
        <dsp:cNvPr id="0" name=""/>
        <dsp:cNvSpPr/>
      </dsp:nvSpPr>
      <dsp:spPr>
        <a:xfrm>
          <a:off x="1215063" y="1069038"/>
          <a:ext cx="2366186" cy="2366186"/>
        </a:xfrm>
        <a:prstGeom prst="leftCircularArrow">
          <a:avLst>
            <a:gd name="adj1" fmla="val 6452"/>
            <a:gd name="adj2" fmla="val 429999"/>
            <a:gd name="adj3" fmla="val 10489124"/>
            <a:gd name="adj4" fmla="val 14837806"/>
            <a:gd name="adj5" fmla="val 7527"/>
          </a:avLst>
        </a:prstGeom>
        <a:solidFill>
          <a:srgbClr val="000090"/>
        </a:solidFill>
        <a:ln>
          <a:noFill/>
        </a:ln>
        <a:effectLst>
          <a:innerShdw blurRad="50800" dist="25400" dir="13500000">
            <a:srgbClr val="FFFFFF">
              <a:alpha val="75000"/>
            </a:srgbClr>
          </a:innerShdw>
          <a:outerShdw blurRad="88900" dist="38100" dir="6600000" sx="101000" sy="101000" rotWithShape="0">
            <a:srgbClr val="000000">
              <a:alpha val="50000"/>
            </a:srgbClr>
          </a:outerShdw>
        </a:effectLst>
        <a:scene3d>
          <a:camera prst="perspectiveFront" fov="3000000"/>
          <a:lightRig rig="morning" dir="tl">
            <a:rot lat="0" lon="0" rev="1800000"/>
          </a:lightRig>
        </a:scene3d>
        <a:sp3d contourW="38100" prstMaterial="softEdge">
          <a:bevelT w="25400" h="38100"/>
          <a:contourClr>
            <a:schemeClr val="accent1">
              <a:shade val="90000"/>
              <a:hueOff val="0"/>
              <a:satOff val="-37501"/>
              <a:lumOff val="19057"/>
              <a:alphaOff val="0"/>
              <a:tint val="60000"/>
            </a:schemeClr>
          </a:contourClr>
        </a:sp3d>
      </dsp:spPr>
      <dsp:style>
        <a:lnRef idx="0">
          <a:scrgbClr r="0" g="0" b="0"/>
        </a:lnRef>
        <a:fillRef idx="3">
          <a:scrgbClr r="0" g="0" b="0"/>
        </a:fillRef>
        <a:effectRef idx="3">
          <a:scrgbClr r="0" g="0" b="0"/>
        </a:effectRef>
        <a:fontRef idx="minor">
          <a:schemeClr val="lt1"/>
        </a:fontRef>
      </dsp:style>
    </dsp:sp>
    <dsp:sp modelId="{92FFB91B-4FB9-6642-86A8-392F11CE443B}">
      <dsp:nvSpPr>
        <dsp:cNvPr id="0" name=""/>
        <dsp:cNvSpPr/>
      </dsp:nvSpPr>
      <dsp:spPr>
        <a:xfrm>
          <a:off x="2159804" y="-195236"/>
          <a:ext cx="2551225" cy="2551225"/>
        </a:xfrm>
        <a:prstGeom prst="circularArrow">
          <a:avLst>
            <a:gd name="adj1" fmla="val 5984"/>
            <a:gd name="adj2" fmla="val 394124"/>
            <a:gd name="adj3" fmla="val 13313824"/>
            <a:gd name="adj4" fmla="val 10508221"/>
            <a:gd name="adj5" fmla="val 6981"/>
          </a:avLst>
        </a:prstGeom>
        <a:solidFill>
          <a:srgbClr val="660066"/>
        </a:solidFill>
        <a:ln>
          <a:solidFill>
            <a:srgbClr val="800000"/>
          </a:solidFill>
        </a:ln>
        <a:effectLst>
          <a:innerShdw blurRad="50800" dist="25400" dir="13500000">
            <a:srgbClr val="FFFFFF">
              <a:alpha val="75000"/>
            </a:srgbClr>
          </a:innerShdw>
          <a:outerShdw blurRad="88900" dist="38100" dir="6600000" sx="101000" sy="101000" rotWithShape="0">
            <a:srgbClr val="000000">
              <a:alpha val="50000"/>
            </a:srgbClr>
          </a:outerShdw>
        </a:effectLst>
        <a:scene3d>
          <a:camera prst="perspectiveFront" fov="3000000"/>
          <a:lightRig rig="morning" dir="tl">
            <a:rot lat="0" lon="0" rev="1800000"/>
          </a:lightRig>
        </a:scene3d>
        <a:sp3d contourW="38100" prstMaterial="softEdge">
          <a:bevelT w="25400" h="38100"/>
          <a:contourClr>
            <a:schemeClr val="accent1">
              <a:shade val="90000"/>
              <a:hueOff val="0"/>
              <a:satOff val="-75001"/>
              <a:lumOff val="38113"/>
              <a:alphaOff val="0"/>
              <a:tint val="60000"/>
            </a:schemeClr>
          </a:contourClr>
        </a:sp3d>
      </dsp:spPr>
      <dsp:style>
        <a:lnRef idx="0">
          <a:scrgbClr r="0" g="0" b="0"/>
        </a:lnRef>
        <a:fillRef idx="3">
          <a:scrgbClr r="0" g="0" b="0"/>
        </a:fillRef>
        <a:effectRef idx="3">
          <a:scrgbClr r="0" g="0" b="0"/>
        </a:effectRef>
        <a:fontRef idx="minor">
          <a:schemeClr val="lt1"/>
        </a:fontRef>
      </dsp:style>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4800CEE-C23C-2141-A475-91CCED654FE1}">
      <dsp:nvSpPr>
        <dsp:cNvPr id="0" name=""/>
        <dsp:cNvSpPr/>
      </dsp:nvSpPr>
      <dsp:spPr>
        <a:xfrm rot="5400000">
          <a:off x="-297780" y="1296344"/>
          <a:ext cx="1322516" cy="159881"/>
        </a:xfrm>
        <a:prstGeom prst="rect">
          <a:avLst/>
        </a:prstGeom>
        <a:solidFill>
          <a:schemeClr val="accent1">
            <a:tint val="6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sp>
    <dsp:sp modelId="{63B7ACFA-87C3-0B45-8F12-5426F7B7EC99}">
      <dsp:nvSpPr>
        <dsp:cNvPr id="0" name=""/>
        <dsp:cNvSpPr/>
      </dsp:nvSpPr>
      <dsp:spPr>
        <a:xfrm>
          <a:off x="3273" y="447614"/>
          <a:ext cx="1776456" cy="1065873"/>
        </a:xfrm>
        <a:prstGeom prst="roundRect">
          <a:avLst>
            <a:gd name="adj" fmla="val 10000"/>
          </a:avLst>
        </a:prstGeom>
        <a:solidFill>
          <a:schemeClr val="accent1">
            <a:hueOff val="0"/>
            <a:satOff val="0"/>
            <a:lumOff val="0"/>
            <a:alphaOff val="0"/>
          </a:schemeClr>
        </a:solidFill>
        <a:ln>
          <a:noFill/>
        </a:ln>
        <a:effectLst>
          <a:innerShdw blurRad="190500" dist="63500" dir="5400000">
            <a:srgbClr val="FFFFFF">
              <a:alpha val="65000"/>
            </a:srgbClr>
          </a:inn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rtl="0">
            <a:lnSpc>
              <a:spcPct val="90000"/>
            </a:lnSpc>
            <a:spcBef>
              <a:spcPct val="0"/>
            </a:spcBef>
            <a:spcAft>
              <a:spcPct val="35000"/>
            </a:spcAft>
          </a:pPr>
          <a:r>
            <a:rPr lang="pt-BR" sz="1800" kern="1200" dirty="0" smtClean="0"/>
            <a:t>No ser querido</a:t>
          </a:r>
          <a:endParaRPr lang="pt-BR" sz="1800" kern="1200" dirty="0"/>
        </a:p>
      </dsp:txBody>
      <dsp:txXfrm>
        <a:off x="34491" y="478832"/>
        <a:ext cx="1714020" cy="1003437"/>
      </dsp:txXfrm>
    </dsp:sp>
    <dsp:sp modelId="{0CF1EE18-ED7B-E543-B5A8-9254FFFF7C39}">
      <dsp:nvSpPr>
        <dsp:cNvPr id="0" name=""/>
        <dsp:cNvSpPr/>
      </dsp:nvSpPr>
      <dsp:spPr>
        <a:xfrm rot="5400000">
          <a:off x="-297780" y="2628686"/>
          <a:ext cx="1322516" cy="159881"/>
        </a:xfrm>
        <a:prstGeom prst="rect">
          <a:avLst/>
        </a:prstGeom>
        <a:solidFill>
          <a:schemeClr val="accent1">
            <a:tint val="6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sp>
    <dsp:sp modelId="{28228793-D1EC-704D-8C71-942888611656}">
      <dsp:nvSpPr>
        <dsp:cNvPr id="0" name=""/>
        <dsp:cNvSpPr/>
      </dsp:nvSpPr>
      <dsp:spPr>
        <a:xfrm>
          <a:off x="3273" y="1779957"/>
          <a:ext cx="1776456" cy="1065873"/>
        </a:xfrm>
        <a:prstGeom prst="roundRect">
          <a:avLst>
            <a:gd name="adj" fmla="val 10000"/>
          </a:avLst>
        </a:prstGeom>
        <a:solidFill>
          <a:schemeClr val="accent1">
            <a:hueOff val="0"/>
            <a:satOff val="0"/>
            <a:lumOff val="0"/>
            <a:alphaOff val="0"/>
          </a:schemeClr>
        </a:solidFill>
        <a:ln>
          <a:noFill/>
        </a:ln>
        <a:effectLst>
          <a:innerShdw blurRad="190500" dist="63500" dir="5400000">
            <a:srgbClr val="FFFFFF">
              <a:alpha val="65000"/>
            </a:srgbClr>
          </a:inn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rtl="0">
            <a:lnSpc>
              <a:spcPct val="90000"/>
            </a:lnSpc>
            <a:spcBef>
              <a:spcPct val="0"/>
            </a:spcBef>
            <a:spcAft>
              <a:spcPct val="35000"/>
            </a:spcAft>
          </a:pPr>
          <a:r>
            <a:rPr lang="pt-BR" sz="1800" kern="1200" smtClean="0"/>
            <a:t>inutilidad</a:t>
          </a:r>
          <a:endParaRPr lang="pt-BR" sz="1800" kern="1200"/>
        </a:p>
      </dsp:txBody>
      <dsp:txXfrm>
        <a:off x="34491" y="1811175"/>
        <a:ext cx="1714020" cy="1003437"/>
      </dsp:txXfrm>
    </dsp:sp>
    <dsp:sp modelId="{01091F07-569C-AF4E-BB27-2324077F1246}">
      <dsp:nvSpPr>
        <dsp:cNvPr id="0" name=""/>
        <dsp:cNvSpPr/>
      </dsp:nvSpPr>
      <dsp:spPr>
        <a:xfrm>
          <a:off x="368390" y="3294858"/>
          <a:ext cx="2352860" cy="159881"/>
        </a:xfrm>
        <a:prstGeom prst="rect">
          <a:avLst/>
        </a:prstGeom>
        <a:solidFill>
          <a:schemeClr val="accent1">
            <a:tint val="6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sp>
    <dsp:sp modelId="{299BA83C-9347-AD4E-85A1-E419CBC5BCFF}">
      <dsp:nvSpPr>
        <dsp:cNvPr id="0" name=""/>
        <dsp:cNvSpPr/>
      </dsp:nvSpPr>
      <dsp:spPr>
        <a:xfrm>
          <a:off x="3273" y="3112299"/>
          <a:ext cx="1776456" cy="1065873"/>
        </a:xfrm>
        <a:prstGeom prst="roundRect">
          <a:avLst>
            <a:gd name="adj" fmla="val 10000"/>
          </a:avLst>
        </a:prstGeom>
        <a:solidFill>
          <a:schemeClr val="accent1">
            <a:hueOff val="0"/>
            <a:satOff val="0"/>
            <a:lumOff val="0"/>
            <a:alphaOff val="0"/>
          </a:schemeClr>
        </a:solidFill>
        <a:ln>
          <a:noFill/>
        </a:ln>
        <a:effectLst>
          <a:innerShdw blurRad="190500" dist="63500" dir="5400000">
            <a:srgbClr val="FFFFFF">
              <a:alpha val="65000"/>
            </a:srgbClr>
          </a:inn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rtl="0">
            <a:lnSpc>
              <a:spcPct val="90000"/>
            </a:lnSpc>
            <a:spcBef>
              <a:spcPct val="0"/>
            </a:spcBef>
            <a:spcAft>
              <a:spcPct val="35000"/>
            </a:spcAft>
          </a:pPr>
          <a:r>
            <a:rPr lang="es-ES_tradnl" sz="1800" kern="1200" dirty="0" smtClean="0"/>
            <a:t>dependencia</a:t>
          </a:r>
          <a:endParaRPr lang="es-ES_tradnl" sz="1800" kern="1200" dirty="0"/>
        </a:p>
      </dsp:txBody>
      <dsp:txXfrm>
        <a:off x="34491" y="3143517"/>
        <a:ext cx="1714020" cy="1003437"/>
      </dsp:txXfrm>
    </dsp:sp>
    <dsp:sp modelId="{1C4E8B4C-0B8D-8249-B576-2F5491701D57}">
      <dsp:nvSpPr>
        <dsp:cNvPr id="0" name=""/>
        <dsp:cNvSpPr/>
      </dsp:nvSpPr>
      <dsp:spPr>
        <a:xfrm rot="16200000">
          <a:off x="2064906" y="2628686"/>
          <a:ext cx="1322516" cy="159881"/>
        </a:xfrm>
        <a:prstGeom prst="rect">
          <a:avLst/>
        </a:prstGeom>
        <a:solidFill>
          <a:schemeClr val="accent1">
            <a:tint val="6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sp>
    <dsp:sp modelId="{DC57317A-CFE6-7C48-85C3-11C1B88B7374}">
      <dsp:nvSpPr>
        <dsp:cNvPr id="0" name=""/>
        <dsp:cNvSpPr/>
      </dsp:nvSpPr>
      <dsp:spPr>
        <a:xfrm>
          <a:off x="2365960" y="3112299"/>
          <a:ext cx="1776456" cy="1065873"/>
        </a:xfrm>
        <a:prstGeom prst="roundRect">
          <a:avLst>
            <a:gd name="adj" fmla="val 10000"/>
          </a:avLst>
        </a:prstGeom>
        <a:solidFill>
          <a:schemeClr val="accent1">
            <a:hueOff val="0"/>
            <a:satOff val="0"/>
            <a:lumOff val="0"/>
            <a:alphaOff val="0"/>
          </a:schemeClr>
        </a:solidFill>
        <a:ln>
          <a:noFill/>
        </a:ln>
        <a:effectLst>
          <a:innerShdw blurRad="190500" dist="63500" dir="5400000">
            <a:srgbClr val="FFFFFF">
              <a:alpha val="65000"/>
            </a:srgbClr>
          </a:inn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rtl="0">
            <a:lnSpc>
              <a:spcPct val="90000"/>
            </a:lnSpc>
            <a:spcBef>
              <a:spcPct val="0"/>
            </a:spcBef>
            <a:spcAft>
              <a:spcPct val="35000"/>
            </a:spcAft>
          </a:pPr>
          <a:r>
            <a:rPr lang="es-ES_tradnl" sz="1800" kern="1200" smtClean="0"/>
            <a:t>abandonado</a:t>
          </a:r>
          <a:endParaRPr lang="es-ES_tradnl" sz="1800" kern="1200"/>
        </a:p>
      </dsp:txBody>
      <dsp:txXfrm>
        <a:off x="2397178" y="3143517"/>
        <a:ext cx="1714020" cy="1003437"/>
      </dsp:txXfrm>
    </dsp:sp>
    <dsp:sp modelId="{86B6D0B3-74BD-AF4F-9D74-BD261B2603FF}">
      <dsp:nvSpPr>
        <dsp:cNvPr id="0" name=""/>
        <dsp:cNvSpPr/>
      </dsp:nvSpPr>
      <dsp:spPr>
        <a:xfrm rot="16200000">
          <a:off x="2064906" y="1296344"/>
          <a:ext cx="1322516" cy="159881"/>
        </a:xfrm>
        <a:prstGeom prst="rect">
          <a:avLst/>
        </a:prstGeom>
        <a:solidFill>
          <a:schemeClr val="accent1">
            <a:tint val="6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sp>
    <dsp:sp modelId="{91DAEAED-D2A0-8F49-9864-6802A1C5AC2F}">
      <dsp:nvSpPr>
        <dsp:cNvPr id="0" name=""/>
        <dsp:cNvSpPr/>
      </dsp:nvSpPr>
      <dsp:spPr>
        <a:xfrm>
          <a:off x="2365960" y="1779957"/>
          <a:ext cx="1776456" cy="1065873"/>
        </a:xfrm>
        <a:prstGeom prst="roundRect">
          <a:avLst>
            <a:gd name="adj" fmla="val 10000"/>
          </a:avLst>
        </a:prstGeom>
        <a:solidFill>
          <a:schemeClr val="accent1">
            <a:hueOff val="0"/>
            <a:satOff val="0"/>
            <a:lumOff val="0"/>
            <a:alphaOff val="0"/>
          </a:schemeClr>
        </a:solidFill>
        <a:ln>
          <a:noFill/>
        </a:ln>
        <a:effectLst>
          <a:innerShdw blurRad="190500" dist="63500" dir="5400000">
            <a:srgbClr val="FFFFFF">
              <a:alpha val="65000"/>
            </a:srgbClr>
          </a:inn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rtl="0">
            <a:lnSpc>
              <a:spcPct val="90000"/>
            </a:lnSpc>
            <a:spcBef>
              <a:spcPct val="0"/>
            </a:spcBef>
            <a:spcAft>
              <a:spcPct val="35000"/>
            </a:spcAft>
          </a:pPr>
          <a:r>
            <a:rPr lang="es-ES_tradnl" sz="1800" kern="1200" smtClean="0"/>
            <a:t>pérdida de control</a:t>
          </a:r>
          <a:endParaRPr lang="es-ES_tradnl" sz="1800" kern="1200"/>
        </a:p>
      </dsp:txBody>
      <dsp:txXfrm>
        <a:off x="2397178" y="1811175"/>
        <a:ext cx="1714020" cy="1003437"/>
      </dsp:txXfrm>
    </dsp:sp>
    <dsp:sp modelId="{4118837C-E3A9-2B42-86AF-9922E4CDB526}">
      <dsp:nvSpPr>
        <dsp:cNvPr id="0" name=""/>
        <dsp:cNvSpPr/>
      </dsp:nvSpPr>
      <dsp:spPr>
        <a:xfrm>
          <a:off x="2731077" y="630173"/>
          <a:ext cx="2352860" cy="159881"/>
        </a:xfrm>
        <a:prstGeom prst="rect">
          <a:avLst/>
        </a:prstGeom>
        <a:solidFill>
          <a:schemeClr val="accent1">
            <a:tint val="6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sp>
    <dsp:sp modelId="{081E41DD-6DA1-D44C-A2FB-2D14D22D946A}">
      <dsp:nvSpPr>
        <dsp:cNvPr id="0" name=""/>
        <dsp:cNvSpPr/>
      </dsp:nvSpPr>
      <dsp:spPr>
        <a:xfrm>
          <a:off x="2365960" y="447614"/>
          <a:ext cx="1776456" cy="1065873"/>
        </a:xfrm>
        <a:prstGeom prst="roundRect">
          <a:avLst>
            <a:gd name="adj" fmla="val 10000"/>
          </a:avLst>
        </a:prstGeom>
        <a:solidFill>
          <a:schemeClr val="accent1">
            <a:hueOff val="0"/>
            <a:satOff val="0"/>
            <a:lumOff val="0"/>
            <a:alphaOff val="0"/>
          </a:schemeClr>
        </a:solidFill>
        <a:ln>
          <a:noFill/>
        </a:ln>
        <a:effectLst>
          <a:innerShdw blurRad="190500" dist="63500" dir="5400000">
            <a:srgbClr val="FFFFFF">
              <a:alpha val="65000"/>
            </a:srgbClr>
          </a:inn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rtl="0">
            <a:lnSpc>
              <a:spcPct val="90000"/>
            </a:lnSpc>
            <a:spcBef>
              <a:spcPct val="0"/>
            </a:spcBef>
            <a:spcAft>
              <a:spcPct val="35000"/>
            </a:spcAft>
          </a:pPr>
          <a:r>
            <a:rPr lang="es-ES_tradnl" sz="1800" kern="1200" smtClean="0"/>
            <a:t>Falta de confianza en uno mismo</a:t>
          </a:r>
          <a:endParaRPr lang="es-ES_tradnl" sz="1800" kern="1200"/>
        </a:p>
      </dsp:txBody>
      <dsp:txXfrm>
        <a:off x="2397178" y="478832"/>
        <a:ext cx="1714020" cy="1003437"/>
      </dsp:txXfrm>
    </dsp:sp>
    <dsp:sp modelId="{9377B727-C8A9-E144-9A7E-EB7F2710EBDB}">
      <dsp:nvSpPr>
        <dsp:cNvPr id="0" name=""/>
        <dsp:cNvSpPr/>
      </dsp:nvSpPr>
      <dsp:spPr>
        <a:xfrm rot="5400000">
          <a:off x="4427593" y="1296344"/>
          <a:ext cx="1322516" cy="159881"/>
        </a:xfrm>
        <a:prstGeom prst="rect">
          <a:avLst/>
        </a:prstGeom>
        <a:solidFill>
          <a:schemeClr val="accent1">
            <a:tint val="6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sp>
    <dsp:sp modelId="{FA4F59A0-CC50-6141-92CE-D30460DF9D6F}">
      <dsp:nvSpPr>
        <dsp:cNvPr id="0" name=""/>
        <dsp:cNvSpPr/>
      </dsp:nvSpPr>
      <dsp:spPr>
        <a:xfrm>
          <a:off x="4728647" y="447614"/>
          <a:ext cx="1776456" cy="1065873"/>
        </a:xfrm>
        <a:prstGeom prst="roundRect">
          <a:avLst>
            <a:gd name="adj" fmla="val 10000"/>
          </a:avLst>
        </a:prstGeom>
        <a:solidFill>
          <a:schemeClr val="accent1">
            <a:hueOff val="0"/>
            <a:satOff val="0"/>
            <a:lumOff val="0"/>
            <a:alphaOff val="0"/>
          </a:schemeClr>
        </a:solidFill>
        <a:ln>
          <a:noFill/>
        </a:ln>
        <a:effectLst>
          <a:innerShdw blurRad="190500" dist="63500" dir="5400000">
            <a:srgbClr val="FFFFFF">
              <a:alpha val="65000"/>
            </a:srgbClr>
          </a:inn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rtl="0">
            <a:lnSpc>
              <a:spcPct val="90000"/>
            </a:lnSpc>
            <a:spcBef>
              <a:spcPct val="0"/>
            </a:spcBef>
            <a:spcAft>
              <a:spcPct val="35000"/>
            </a:spcAft>
          </a:pPr>
          <a:r>
            <a:rPr lang="it-IT" sz="1800" kern="1200" smtClean="0"/>
            <a:t>Desconfianza</a:t>
          </a:r>
          <a:endParaRPr lang="it-IT" sz="1800" kern="1200"/>
        </a:p>
      </dsp:txBody>
      <dsp:txXfrm>
        <a:off x="4759865" y="478832"/>
        <a:ext cx="1714020" cy="1003437"/>
      </dsp:txXfrm>
    </dsp:sp>
    <dsp:sp modelId="{5926375D-2319-BE46-8422-B957CEBE118D}">
      <dsp:nvSpPr>
        <dsp:cNvPr id="0" name=""/>
        <dsp:cNvSpPr/>
      </dsp:nvSpPr>
      <dsp:spPr>
        <a:xfrm rot="5400000">
          <a:off x="4427593" y="2628686"/>
          <a:ext cx="1322516" cy="159881"/>
        </a:xfrm>
        <a:prstGeom prst="rect">
          <a:avLst/>
        </a:prstGeom>
        <a:solidFill>
          <a:schemeClr val="accent1">
            <a:tint val="6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sp>
    <dsp:sp modelId="{C0AB0766-6823-4E4B-90ED-164BAF96C1DA}">
      <dsp:nvSpPr>
        <dsp:cNvPr id="0" name=""/>
        <dsp:cNvSpPr/>
      </dsp:nvSpPr>
      <dsp:spPr>
        <a:xfrm>
          <a:off x="4728647" y="1779957"/>
          <a:ext cx="1776456" cy="1065873"/>
        </a:xfrm>
        <a:prstGeom prst="roundRect">
          <a:avLst>
            <a:gd name="adj" fmla="val 10000"/>
          </a:avLst>
        </a:prstGeom>
        <a:solidFill>
          <a:schemeClr val="accent1">
            <a:hueOff val="0"/>
            <a:satOff val="0"/>
            <a:lumOff val="0"/>
            <a:alphaOff val="0"/>
          </a:schemeClr>
        </a:solidFill>
        <a:ln>
          <a:noFill/>
        </a:ln>
        <a:effectLst>
          <a:innerShdw blurRad="190500" dist="63500" dir="5400000">
            <a:srgbClr val="FFFFFF">
              <a:alpha val="65000"/>
            </a:srgbClr>
          </a:inn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rtl="0">
            <a:lnSpc>
              <a:spcPct val="90000"/>
            </a:lnSpc>
            <a:spcBef>
              <a:spcPct val="0"/>
            </a:spcBef>
            <a:spcAft>
              <a:spcPct val="35000"/>
            </a:spcAft>
          </a:pPr>
          <a:r>
            <a:rPr lang="es-ES_tradnl" sz="1800" kern="1200" smtClean="0"/>
            <a:t>Terror a ser engañados</a:t>
          </a:r>
          <a:endParaRPr lang="es-ES_tradnl" sz="1800" kern="1200"/>
        </a:p>
      </dsp:txBody>
      <dsp:txXfrm>
        <a:off x="4759865" y="1811175"/>
        <a:ext cx="1714020" cy="1003437"/>
      </dsp:txXfrm>
    </dsp:sp>
    <dsp:sp modelId="{DC4BB784-7DC4-0E40-A997-7415A595012E}">
      <dsp:nvSpPr>
        <dsp:cNvPr id="0" name=""/>
        <dsp:cNvSpPr/>
      </dsp:nvSpPr>
      <dsp:spPr>
        <a:xfrm>
          <a:off x="4728647" y="3112299"/>
          <a:ext cx="1776456" cy="1065873"/>
        </a:xfrm>
        <a:prstGeom prst="roundRect">
          <a:avLst>
            <a:gd name="adj" fmla="val 10000"/>
          </a:avLst>
        </a:prstGeom>
        <a:solidFill>
          <a:schemeClr val="accent1">
            <a:hueOff val="0"/>
            <a:satOff val="0"/>
            <a:lumOff val="0"/>
            <a:alphaOff val="0"/>
          </a:schemeClr>
        </a:solidFill>
        <a:ln>
          <a:noFill/>
        </a:ln>
        <a:effectLst>
          <a:innerShdw blurRad="190500" dist="63500" dir="5400000">
            <a:srgbClr val="FFFFFF">
              <a:alpha val="65000"/>
            </a:srgbClr>
          </a:inn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rtl="0">
            <a:lnSpc>
              <a:spcPct val="90000"/>
            </a:lnSpc>
            <a:spcBef>
              <a:spcPct val="0"/>
            </a:spcBef>
            <a:spcAft>
              <a:spcPct val="35000"/>
            </a:spcAft>
          </a:pPr>
          <a:r>
            <a:rPr lang="pt-BR" sz="1800" kern="1200" smtClean="0"/>
            <a:t>Autocastigo</a:t>
          </a:r>
          <a:endParaRPr lang="pt-BR" sz="1800" kern="1200"/>
        </a:p>
      </dsp:txBody>
      <dsp:txXfrm>
        <a:off x="4759865" y="3143517"/>
        <a:ext cx="1714020" cy="1003437"/>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2AB7589-FE79-534A-AA65-40C3460F494C}">
      <dsp:nvSpPr>
        <dsp:cNvPr id="0" name=""/>
        <dsp:cNvSpPr/>
      </dsp:nvSpPr>
      <dsp:spPr>
        <a:xfrm>
          <a:off x="1645627" y="3342408"/>
          <a:ext cx="3205375" cy="0"/>
        </a:xfrm>
        <a:prstGeom prst="line">
          <a:avLst/>
        </a:prstGeom>
        <a:noFill/>
        <a:ln w="25400" cap="flat" cmpd="sng" algn="ctr">
          <a:solidFill>
            <a:schemeClr val="accent1">
              <a:shade val="6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5DE8AF1F-C3EA-2347-876C-007DE4F56C3B}">
      <dsp:nvSpPr>
        <dsp:cNvPr id="0" name=""/>
        <dsp:cNvSpPr/>
      </dsp:nvSpPr>
      <dsp:spPr>
        <a:xfrm>
          <a:off x="1645627" y="2551640"/>
          <a:ext cx="2668434" cy="0"/>
        </a:xfrm>
        <a:prstGeom prst="line">
          <a:avLst/>
        </a:prstGeom>
        <a:noFill/>
        <a:ln w="25400" cap="flat" cmpd="sng" algn="ctr">
          <a:solidFill>
            <a:schemeClr val="accent1">
              <a:shade val="6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8F1D7E34-D92E-1C46-8BD9-F6B0F067A7F3}">
      <dsp:nvSpPr>
        <dsp:cNvPr id="0" name=""/>
        <dsp:cNvSpPr/>
      </dsp:nvSpPr>
      <dsp:spPr>
        <a:xfrm>
          <a:off x="1645627" y="1594909"/>
          <a:ext cx="2668434" cy="0"/>
        </a:xfrm>
        <a:prstGeom prst="line">
          <a:avLst/>
        </a:prstGeom>
        <a:noFill/>
        <a:ln w="25400" cap="flat" cmpd="sng" algn="ctr">
          <a:solidFill>
            <a:schemeClr val="accent1">
              <a:shade val="6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660A1409-8641-9C42-9D5B-986BED6233F8}">
      <dsp:nvSpPr>
        <dsp:cNvPr id="0" name=""/>
        <dsp:cNvSpPr/>
      </dsp:nvSpPr>
      <dsp:spPr>
        <a:xfrm>
          <a:off x="1645627" y="804141"/>
          <a:ext cx="3205375" cy="0"/>
        </a:xfrm>
        <a:prstGeom prst="line">
          <a:avLst/>
        </a:prstGeom>
        <a:noFill/>
        <a:ln w="25400" cap="flat" cmpd="sng" algn="ctr">
          <a:solidFill>
            <a:schemeClr val="accent1">
              <a:shade val="6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7821A288-9E27-894D-BE07-C0CBF415A31D}">
      <dsp:nvSpPr>
        <dsp:cNvPr id="0" name=""/>
        <dsp:cNvSpPr/>
      </dsp:nvSpPr>
      <dsp:spPr>
        <a:xfrm>
          <a:off x="18533" y="446180"/>
          <a:ext cx="3254188" cy="3254188"/>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3000" r="-3000"/>
          </a:stretch>
        </a:blipFill>
        <a:ln>
          <a:noFill/>
        </a:ln>
        <a:effectLst/>
        <a:scene3d>
          <a:camera prst="orthographicFront">
            <a:rot lat="0" lon="0" rev="0"/>
          </a:camera>
          <a:lightRig rig="contrasting" dir="t">
            <a:rot lat="0" lon="0" rev="1200000"/>
          </a:lightRig>
        </a:scene3d>
        <a:sp3d contourW="12700" prstMaterial="flat">
          <a:bevelT w="177800" h="254000"/>
          <a:bevelB w="152400"/>
        </a:sp3d>
      </dsp:spPr>
      <dsp:style>
        <a:lnRef idx="0">
          <a:scrgbClr r="0" g="0" b="0"/>
        </a:lnRef>
        <a:fillRef idx="1">
          <a:scrgbClr r="0" g="0" b="0"/>
        </a:fillRef>
        <a:effectRef idx="1">
          <a:scrgbClr r="0" g="0" b="0"/>
        </a:effectRef>
        <a:fontRef idx="minor"/>
      </dsp:style>
    </dsp:sp>
    <dsp:sp modelId="{F0768482-9899-CA4D-A9A3-2885F2E0323E}">
      <dsp:nvSpPr>
        <dsp:cNvPr id="0" name=""/>
        <dsp:cNvSpPr/>
      </dsp:nvSpPr>
      <dsp:spPr>
        <a:xfrm>
          <a:off x="604287" y="2174154"/>
          <a:ext cx="2082680" cy="1073882"/>
        </a:xfrm>
        <a:prstGeom prst="rect">
          <a:avLst/>
        </a:prstGeom>
        <a:noFill/>
        <a:ln>
          <a:noFill/>
        </a:ln>
        <a:effectLst>
          <a:innerShdw blurRad="190500" dist="63500" dir="5400000">
            <a:srgbClr val="FFFFFF">
              <a:alpha val="65000"/>
            </a:srgbClr>
          </a:innerShdw>
        </a:effectLst>
        <a:scene3d>
          <a:camera prst="orthographicFront">
            <a:rot lat="0" lon="0" rev="0"/>
          </a:camera>
          <a:lightRig rig="contrasting" dir="t">
            <a:rot lat="0" lon="0" rev="1200000"/>
          </a:lightRig>
        </a:scene3d>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b" anchorCtr="0">
          <a:noAutofit/>
        </a:bodyPr>
        <a:lstStyle/>
        <a:p>
          <a:pPr lvl="0" algn="ctr" defTabSz="1511300">
            <a:lnSpc>
              <a:spcPct val="90000"/>
            </a:lnSpc>
            <a:spcBef>
              <a:spcPct val="0"/>
            </a:spcBef>
            <a:spcAft>
              <a:spcPct val="35000"/>
            </a:spcAft>
          </a:pPr>
          <a:r>
            <a:rPr lang="es-ES" sz="3400" b="1" kern="1200" dirty="0" smtClean="0"/>
            <a:t>Conflictos</a:t>
          </a:r>
          <a:endParaRPr lang="es-ES" sz="3400" b="1" kern="1200" dirty="0"/>
        </a:p>
      </dsp:txBody>
      <dsp:txXfrm>
        <a:off x="604287" y="2174154"/>
        <a:ext cx="2082680" cy="1073882"/>
      </dsp:txXfrm>
    </dsp:sp>
    <dsp:sp modelId="{D88C23CD-126A-8D4D-A901-D59921F8387F}">
      <dsp:nvSpPr>
        <dsp:cNvPr id="0" name=""/>
        <dsp:cNvSpPr/>
      </dsp:nvSpPr>
      <dsp:spPr>
        <a:xfrm>
          <a:off x="4493042" y="446180"/>
          <a:ext cx="715921" cy="715921"/>
        </a:xfrm>
        <a:prstGeom prst="ellipse">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t="-9000" b="-9000"/>
          </a:stretch>
        </a:blipFill>
        <a:ln>
          <a:noFill/>
        </a:ln>
        <a:effectLst/>
        <a:scene3d>
          <a:camera prst="orthographicFront">
            <a:rot lat="0" lon="0" rev="0"/>
          </a:camera>
          <a:lightRig rig="contrasting" dir="t">
            <a:rot lat="0" lon="0" rev="1200000"/>
          </a:lightRig>
        </a:scene3d>
        <a:sp3d contourW="12700" prstMaterial="flat">
          <a:bevelT w="177800" h="254000"/>
          <a:bevelB w="152400"/>
        </a:sp3d>
      </dsp:spPr>
      <dsp:style>
        <a:lnRef idx="0">
          <a:scrgbClr r="0" g="0" b="0"/>
        </a:lnRef>
        <a:fillRef idx="1">
          <a:scrgbClr r="0" g="0" b="0"/>
        </a:fillRef>
        <a:effectRef idx="1">
          <a:scrgbClr r="0" g="0" b="0"/>
        </a:effectRef>
        <a:fontRef idx="minor"/>
      </dsp:style>
    </dsp:sp>
    <dsp:sp modelId="{729BB04B-C765-934A-A25A-3C8F99F5FE71}">
      <dsp:nvSpPr>
        <dsp:cNvPr id="0" name=""/>
        <dsp:cNvSpPr/>
      </dsp:nvSpPr>
      <dsp:spPr>
        <a:xfrm>
          <a:off x="5208964" y="446180"/>
          <a:ext cx="1058475" cy="715921"/>
        </a:xfrm>
        <a:prstGeom prst="rect">
          <a:avLst/>
        </a:prstGeom>
        <a:noFill/>
        <a:ln w="12700" cap="flat" cmpd="sng" algn="ctr">
          <a:solidFill>
            <a:schemeClr val="dk1">
              <a:alpha val="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30480" tIns="0" rIns="30480" bIns="0" numCol="1" spcCol="1270" anchor="t" anchorCtr="0">
          <a:noAutofit/>
        </a:bodyPr>
        <a:lstStyle/>
        <a:p>
          <a:pPr lvl="0" algn="l" defTabSz="533400">
            <a:lnSpc>
              <a:spcPct val="90000"/>
            </a:lnSpc>
            <a:spcBef>
              <a:spcPct val="0"/>
            </a:spcBef>
            <a:spcAft>
              <a:spcPct val="35000"/>
            </a:spcAft>
          </a:pPr>
          <a:r>
            <a:rPr lang="es-ES" sz="1200" b="1" kern="1200" dirty="0" smtClean="0"/>
            <a:t>Poder</a:t>
          </a:r>
          <a:endParaRPr lang="es-ES" sz="1200" b="1" kern="1200" dirty="0"/>
        </a:p>
        <a:p>
          <a:pPr marL="57150" lvl="1" indent="-57150" algn="l" defTabSz="355600">
            <a:lnSpc>
              <a:spcPct val="90000"/>
            </a:lnSpc>
            <a:spcBef>
              <a:spcPct val="0"/>
            </a:spcBef>
            <a:spcAft>
              <a:spcPct val="15000"/>
            </a:spcAft>
            <a:buChar char="••"/>
          </a:pPr>
          <a:r>
            <a:rPr lang="es-ES" sz="800" b="1" kern="1200" dirty="0" smtClean="0"/>
            <a:t>Responsabilidades</a:t>
          </a:r>
          <a:endParaRPr lang="es-ES" sz="800" b="1" kern="1200" dirty="0"/>
        </a:p>
      </dsp:txBody>
      <dsp:txXfrm>
        <a:off x="5208964" y="446180"/>
        <a:ext cx="1058475" cy="715921"/>
      </dsp:txXfrm>
    </dsp:sp>
    <dsp:sp modelId="{A93C4CD6-A2C0-384D-AD9B-D9E7DA4B8C03}">
      <dsp:nvSpPr>
        <dsp:cNvPr id="0" name=""/>
        <dsp:cNvSpPr/>
      </dsp:nvSpPr>
      <dsp:spPr>
        <a:xfrm>
          <a:off x="3956101" y="1236948"/>
          <a:ext cx="715921" cy="715921"/>
        </a:xfrm>
        <a:prstGeom prst="ellipse">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t="-6000" b="-6000"/>
          </a:stretch>
        </a:blipFill>
        <a:ln>
          <a:noFill/>
        </a:ln>
        <a:effectLst/>
        <a:scene3d>
          <a:camera prst="orthographicFront">
            <a:rot lat="0" lon="0" rev="0"/>
          </a:camera>
          <a:lightRig rig="contrasting" dir="t">
            <a:rot lat="0" lon="0" rev="1200000"/>
          </a:lightRig>
        </a:scene3d>
        <a:sp3d contourW="12700" prstMaterial="flat">
          <a:bevelT w="177800" h="254000"/>
          <a:bevelB w="152400"/>
        </a:sp3d>
      </dsp:spPr>
      <dsp:style>
        <a:lnRef idx="0">
          <a:scrgbClr r="0" g="0" b="0"/>
        </a:lnRef>
        <a:fillRef idx="1">
          <a:scrgbClr r="0" g="0" b="0"/>
        </a:fillRef>
        <a:effectRef idx="1">
          <a:scrgbClr r="0" g="0" b="0"/>
        </a:effectRef>
        <a:fontRef idx="minor"/>
      </dsp:style>
    </dsp:sp>
    <dsp:sp modelId="{E14D92A4-CF2E-3E4D-9C43-96C90F3D3258}">
      <dsp:nvSpPr>
        <dsp:cNvPr id="0" name=""/>
        <dsp:cNvSpPr/>
      </dsp:nvSpPr>
      <dsp:spPr>
        <a:xfrm>
          <a:off x="4672023" y="1236948"/>
          <a:ext cx="811513" cy="715921"/>
        </a:xfrm>
        <a:prstGeom prst="rect">
          <a:avLst/>
        </a:prstGeom>
        <a:noFill/>
        <a:ln w="12700" cap="flat" cmpd="sng" algn="ctr">
          <a:solidFill>
            <a:schemeClr val="dk1">
              <a:alpha val="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30480" tIns="0" rIns="30480" bIns="0" numCol="1" spcCol="1270" anchor="t" anchorCtr="0">
          <a:noAutofit/>
        </a:bodyPr>
        <a:lstStyle/>
        <a:p>
          <a:pPr lvl="0" algn="l" defTabSz="577850">
            <a:lnSpc>
              <a:spcPct val="90000"/>
            </a:lnSpc>
            <a:spcBef>
              <a:spcPct val="0"/>
            </a:spcBef>
            <a:spcAft>
              <a:spcPct val="35000"/>
            </a:spcAft>
          </a:pPr>
          <a:r>
            <a:rPr lang="es-ES" sz="1300" b="1" kern="1200" dirty="0" smtClean="0"/>
            <a:t>Intimidad</a:t>
          </a:r>
          <a:endParaRPr lang="es-ES" sz="1300" b="1" kern="1200" dirty="0"/>
        </a:p>
        <a:p>
          <a:pPr marL="57150" lvl="1" indent="-57150" algn="l" defTabSz="355600">
            <a:lnSpc>
              <a:spcPct val="90000"/>
            </a:lnSpc>
            <a:spcBef>
              <a:spcPct val="0"/>
            </a:spcBef>
            <a:spcAft>
              <a:spcPct val="15000"/>
            </a:spcAft>
            <a:buChar char="••"/>
          </a:pPr>
          <a:r>
            <a:rPr lang="es-ES" sz="800" b="1" kern="1200" dirty="0" smtClean="0"/>
            <a:t>Fondo del corazón</a:t>
          </a:r>
          <a:endParaRPr lang="es-ES" sz="800" b="1" kern="1200" dirty="0"/>
        </a:p>
      </dsp:txBody>
      <dsp:txXfrm>
        <a:off x="4672023" y="1236948"/>
        <a:ext cx="811513" cy="715921"/>
      </dsp:txXfrm>
    </dsp:sp>
    <dsp:sp modelId="{F1CD682D-C604-C24F-95B4-21A5F82D0E58}">
      <dsp:nvSpPr>
        <dsp:cNvPr id="0" name=""/>
        <dsp:cNvSpPr/>
      </dsp:nvSpPr>
      <dsp:spPr>
        <a:xfrm>
          <a:off x="3956101" y="2193679"/>
          <a:ext cx="715921" cy="715921"/>
        </a:xfrm>
        <a:prstGeom prst="ellipse">
          <a:avLst/>
        </a:prstGeom>
        <a:blipFill>
          <a:blip xmlns:r="http://schemas.openxmlformats.org/officeDocument/2006/relationships" r:embed="rId4">
            <a:extLst>
              <a:ext uri="{28A0092B-C50C-407E-A947-70E740481C1C}">
                <a14:useLocalDpi xmlns:a14="http://schemas.microsoft.com/office/drawing/2010/main" val="0"/>
              </a:ext>
            </a:extLst>
          </a:blip>
          <a:srcRect/>
          <a:stretch>
            <a:fillRect l="-22000" r="-22000"/>
          </a:stretch>
        </a:blipFill>
        <a:ln>
          <a:noFill/>
        </a:ln>
        <a:effectLst/>
        <a:scene3d>
          <a:camera prst="orthographicFront">
            <a:rot lat="0" lon="0" rev="0"/>
          </a:camera>
          <a:lightRig rig="contrasting" dir="t">
            <a:rot lat="0" lon="0" rev="1200000"/>
          </a:lightRig>
        </a:scene3d>
        <a:sp3d contourW="12700" prstMaterial="flat">
          <a:bevelT w="177800" h="254000"/>
          <a:bevelB w="152400"/>
        </a:sp3d>
      </dsp:spPr>
      <dsp:style>
        <a:lnRef idx="0">
          <a:scrgbClr r="0" g="0" b="0"/>
        </a:lnRef>
        <a:fillRef idx="1">
          <a:scrgbClr r="0" g="0" b="0"/>
        </a:fillRef>
        <a:effectRef idx="1">
          <a:scrgbClr r="0" g="0" b="0"/>
        </a:effectRef>
        <a:fontRef idx="minor"/>
      </dsp:style>
    </dsp:sp>
    <dsp:sp modelId="{102A0E9F-C7B3-634D-A668-847755AADB0B}">
      <dsp:nvSpPr>
        <dsp:cNvPr id="0" name=""/>
        <dsp:cNvSpPr/>
      </dsp:nvSpPr>
      <dsp:spPr>
        <a:xfrm>
          <a:off x="4672023" y="2193679"/>
          <a:ext cx="707175" cy="715921"/>
        </a:xfrm>
        <a:prstGeom prst="rect">
          <a:avLst/>
        </a:prstGeom>
        <a:noFill/>
        <a:ln w="12700" cap="flat" cmpd="sng" algn="ctr">
          <a:solidFill>
            <a:schemeClr val="dk1">
              <a:alpha val="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30480" tIns="0" rIns="30480" bIns="0" numCol="1" spcCol="1270" anchor="t" anchorCtr="0">
          <a:noAutofit/>
        </a:bodyPr>
        <a:lstStyle/>
        <a:p>
          <a:pPr lvl="0" algn="l" defTabSz="577850">
            <a:lnSpc>
              <a:spcPct val="90000"/>
            </a:lnSpc>
            <a:spcBef>
              <a:spcPct val="0"/>
            </a:spcBef>
            <a:spcAft>
              <a:spcPct val="35000"/>
            </a:spcAft>
          </a:pPr>
          <a:r>
            <a:rPr lang="es-ES" sz="1300" b="1" kern="1200" dirty="0" smtClean="0"/>
            <a:t>Afectos</a:t>
          </a:r>
          <a:endParaRPr lang="es-ES" sz="1300" b="1" kern="1200" dirty="0"/>
        </a:p>
        <a:p>
          <a:pPr marL="57150" lvl="1" indent="-57150" algn="l" defTabSz="355600">
            <a:lnSpc>
              <a:spcPct val="90000"/>
            </a:lnSpc>
            <a:spcBef>
              <a:spcPct val="0"/>
            </a:spcBef>
            <a:spcAft>
              <a:spcPct val="15000"/>
            </a:spcAft>
            <a:buChar char="••"/>
          </a:pPr>
          <a:r>
            <a:rPr lang="es-ES" sz="800" b="1" kern="1200" dirty="0" smtClean="0"/>
            <a:t>Amado/a amando</a:t>
          </a:r>
          <a:endParaRPr lang="es-ES" sz="800" b="1" kern="1200" dirty="0"/>
        </a:p>
      </dsp:txBody>
      <dsp:txXfrm>
        <a:off x="4672023" y="2193679"/>
        <a:ext cx="707175" cy="715921"/>
      </dsp:txXfrm>
    </dsp:sp>
    <dsp:sp modelId="{5A8E510C-DEA6-524D-90DB-F35203F2901A}">
      <dsp:nvSpPr>
        <dsp:cNvPr id="0" name=""/>
        <dsp:cNvSpPr/>
      </dsp:nvSpPr>
      <dsp:spPr>
        <a:xfrm>
          <a:off x="4493042" y="2984447"/>
          <a:ext cx="715921" cy="715921"/>
        </a:xfrm>
        <a:prstGeom prst="ellipse">
          <a:avLst/>
        </a:prstGeom>
        <a:blipFill>
          <a:blip xmlns:r="http://schemas.openxmlformats.org/officeDocument/2006/relationships" r:embed="rId5">
            <a:extLst>
              <a:ext uri="{28A0092B-C50C-407E-A947-70E740481C1C}">
                <a14:useLocalDpi xmlns:a14="http://schemas.microsoft.com/office/drawing/2010/main" val="0"/>
              </a:ext>
            </a:extLst>
          </a:blip>
          <a:srcRect/>
          <a:stretch>
            <a:fillRect l="-8000" r="-8000"/>
          </a:stretch>
        </a:blipFill>
        <a:ln>
          <a:noFill/>
        </a:ln>
        <a:effectLst/>
        <a:scene3d>
          <a:camera prst="orthographicFront">
            <a:rot lat="0" lon="0" rev="0"/>
          </a:camera>
          <a:lightRig rig="contrasting" dir="t">
            <a:rot lat="0" lon="0" rev="1200000"/>
          </a:lightRig>
        </a:scene3d>
        <a:sp3d contourW="12700" prstMaterial="flat">
          <a:bevelT w="177800" h="254000"/>
          <a:bevelB w="152400"/>
        </a:sp3d>
      </dsp:spPr>
      <dsp:style>
        <a:lnRef idx="0">
          <a:scrgbClr r="0" g="0" b="0"/>
        </a:lnRef>
        <a:fillRef idx="1">
          <a:scrgbClr r="0" g="0" b="0"/>
        </a:fillRef>
        <a:effectRef idx="1">
          <a:scrgbClr r="0" g="0" b="0"/>
        </a:effectRef>
        <a:fontRef idx="minor"/>
      </dsp:style>
    </dsp:sp>
    <dsp:sp modelId="{0A6B3E0C-C0E1-B346-BC6B-7194DA0E920C}">
      <dsp:nvSpPr>
        <dsp:cNvPr id="0" name=""/>
        <dsp:cNvSpPr/>
      </dsp:nvSpPr>
      <dsp:spPr>
        <a:xfrm>
          <a:off x="5208964" y="2984447"/>
          <a:ext cx="1280879" cy="715921"/>
        </a:xfrm>
        <a:prstGeom prst="rect">
          <a:avLst/>
        </a:prstGeom>
        <a:noFill/>
        <a:ln w="12700" cap="flat" cmpd="sng" algn="ctr">
          <a:solidFill>
            <a:schemeClr val="dk1">
              <a:alpha val="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30480" tIns="0" rIns="30480" bIns="0" numCol="1" spcCol="1270" anchor="t" anchorCtr="0">
          <a:noAutofit/>
        </a:bodyPr>
        <a:lstStyle/>
        <a:p>
          <a:pPr lvl="0" algn="l" defTabSz="577850">
            <a:lnSpc>
              <a:spcPct val="90000"/>
            </a:lnSpc>
            <a:spcBef>
              <a:spcPct val="0"/>
            </a:spcBef>
            <a:spcAft>
              <a:spcPct val="35000"/>
            </a:spcAft>
          </a:pPr>
          <a:r>
            <a:rPr lang="es-ES" sz="1300" b="1" kern="1200" dirty="0" smtClean="0"/>
            <a:t>Comunicación</a:t>
          </a:r>
          <a:endParaRPr lang="es-ES" sz="1300" b="1" kern="1200" dirty="0"/>
        </a:p>
        <a:p>
          <a:pPr marL="57150" lvl="1" indent="-57150" algn="l" defTabSz="355600">
            <a:lnSpc>
              <a:spcPct val="90000"/>
            </a:lnSpc>
            <a:spcBef>
              <a:spcPct val="0"/>
            </a:spcBef>
            <a:spcAft>
              <a:spcPct val="15000"/>
            </a:spcAft>
            <a:buChar char="••"/>
          </a:pPr>
          <a:r>
            <a:rPr lang="es-ES" sz="800" b="1" kern="1200" dirty="0" smtClean="0"/>
            <a:t>Escuchar para hablar</a:t>
          </a:r>
          <a:endParaRPr lang="es-ES" sz="800" b="1" kern="1200" dirty="0"/>
        </a:p>
      </dsp:txBody>
      <dsp:txXfrm>
        <a:off x="5208964" y="2984447"/>
        <a:ext cx="1280879" cy="715921"/>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32ABB3B-360F-7A49-B90C-A305C9C1C9A6}">
      <dsp:nvSpPr>
        <dsp:cNvPr id="0" name=""/>
        <dsp:cNvSpPr/>
      </dsp:nvSpPr>
      <dsp:spPr>
        <a:xfrm>
          <a:off x="1748721" y="3483259"/>
          <a:ext cx="1767921" cy="1768391"/>
        </a:xfrm>
        <a:prstGeom prst="ellipse">
          <a:avLst/>
        </a:prstGeom>
        <a:gradFill rotWithShape="0">
          <a:gsLst>
            <a:gs pos="0">
              <a:schemeClr val="accent1">
                <a:hueOff val="0"/>
                <a:satOff val="0"/>
                <a:lumOff val="0"/>
                <a:alphaOff val="0"/>
                <a:shade val="70000"/>
                <a:satMod val="120000"/>
              </a:schemeClr>
            </a:gs>
            <a:gs pos="35000">
              <a:schemeClr val="accent1">
                <a:hueOff val="0"/>
                <a:satOff val="0"/>
                <a:lumOff val="0"/>
                <a:alphaOff val="0"/>
                <a:shade val="100000"/>
                <a:satMod val="150000"/>
              </a:schemeClr>
            </a:gs>
            <a:gs pos="70000">
              <a:schemeClr val="accent1">
                <a:hueOff val="0"/>
                <a:satOff val="0"/>
                <a:lumOff val="0"/>
                <a:alphaOff val="0"/>
                <a:tint val="100000"/>
                <a:shade val="100000"/>
                <a:satMod val="200000"/>
                <a:greenMod val="100000"/>
              </a:schemeClr>
            </a:gs>
            <a:gs pos="100000">
              <a:schemeClr val="accent1">
                <a:hueOff val="0"/>
                <a:satOff val="0"/>
                <a:lumOff val="0"/>
                <a:alphaOff val="0"/>
                <a:tint val="100000"/>
                <a:shade val="100000"/>
                <a:satMod val="250000"/>
                <a:greenMod val="100000"/>
              </a:schemeClr>
            </a:gs>
          </a:gsLst>
          <a:lin ang="16200000" scaled="1"/>
        </a:gradFill>
        <a:ln w="12700" cap="flat" cmpd="sng" algn="ctr">
          <a:solidFill>
            <a:schemeClr val="accent1">
              <a:hueOff val="0"/>
              <a:satOff val="0"/>
              <a:lumOff val="0"/>
              <a:alphaOff val="0"/>
            </a:schemeClr>
          </a:solidFill>
          <a:prstDash val="solid"/>
        </a:ln>
        <a:effectLst>
          <a:innerShdw blurRad="190500" dist="63500" dir="5400000">
            <a:srgbClr val="FFFFFF">
              <a:alpha val="65000"/>
            </a:srgbClr>
          </a:innerShdw>
        </a:effectLst>
        <a:scene3d>
          <a:camera prst="orthographicFront">
            <a:rot lat="0" lon="0" rev="0"/>
          </a:camera>
          <a:lightRig rig="twoPt" dir="r">
            <a:rot lat="0" lon="0" rev="6000000"/>
          </a:lightRig>
        </a:scene3d>
        <a:sp3d prstMaterial="matte">
          <a:bevelT w="0" h="0" prst="relaxedInset"/>
        </a:sp3d>
      </dsp:spPr>
      <dsp:style>
        <a:lnRef idx="1">
          <a:scrgbClr r="0" g="0" b="0"/>
        </a:lnRef>
        <a:fillRef idx="3">
          <a:scrgbClr r="0" g="0" b="0"/>
        </a:fillRef>
        <a:effectRef idx="2">
          <a:scrgbClr r="0" g="0" b="0"/>
        </a:effectRef>
        <a:fontRef idx="minor">
          <a:schemeClr val="lt1"/>
        </a:fontRef>
      </dsp:style>
    </dsp:sp>
    <dsp:sp modelId="{23A95655-4D61-3B4D-A787-5809301FFF92}">
      <dsp:nvSpPr>
        <dsp:cNvPr id="0" name=""/>
        <dsp:cNvSpPr/>
      </dsp:nvSpPr>
      <dsp:spPr>
        <a:xfrm>
          <a:off x="2876380" y="2181281"/>
          <a:ext cx="525059" cy="524770"/>
        </a:xfrm>
        <a:prstGeom prst="donut">
          <a:avLst>
            <a:gd name="adj" fmla="val 7460"/>
          </a:avLst>
        </a:prstGeom>
        <a:gradFill rotWithShape="0">
          <a:gsLst>
            <a:gs pos="0">
              <a:schemeClr val="accent1">
                <a:hueOff val="0"/>
                <a:satOff val="0"/>
                <a:lumOff val="0"/>
                <a:alphaOff val="0"/>
                <a:shade val="70000"/>
                <a:satMod val="120000"/>
              </a:schemeClr>
            </a:gs>
            <a:gs pos="35000">
              <a:schemeClr val="accent1">
                <a:hueOff val="0"/>
                <a:satOff val="0"/>
                <a:lumOff val="0"/>
                <a:alphaOff val="0"/>
                <a:shade val="100000"/>
                <a:satMod val="150000"/>
              </a:schemeClr>
            </a:gs>
            <a:gs pos="70000">
              <a:schemeClr val="accent1">
                <a:hueOff val="0"/>
                <a:satOff val="0"/>
                <a:lumOff val="0"/>
                <a:alphaOff val="0"/>
                <a:tint val="100000"/>
                <a:shade val="100000"/>
                <a:satMod val="200000"/>
                <a:greenMod val="100000"/>
              </a:schemeClr>
            </a:gs>
            <a:gs pos="100000">
              <a:schemeClr val="accent1">
                <a:hueOff val="0"/>
                <a:satOff val="0"/>
                <a:lumOff val="0"/>
                <a:alphaOff val="0"/>
                <a:tint val="100000"/>
                <a:shade val="100000"/>
                <a:satMod val="250000"/>
                <a:greenMod val="100000"/>
              </a:schemeClr>
            </a:gs>
          </a:gsLst>
          <a:lin ang="16200000" scaled="1"/>
        </a:gradFill>
        <a:ln w="12700" cap="flat" cmpd="sng" algn="ctr">
          <a:solidFill>
            <a:schemeClr val="accent1">
              <a:hueOff val="0"/>
              <a:satOff val="0"/>
              <a:lumOff val="0"/>
              <a:alphaOff val="0"/>
            </a:schemeClr>
          </a:solidFill>
          <a:prstDash val="solid"/>
        </a:ln>
        <a:effectLst>
          <a:innerShdw blurRad="190500" dist="63500" dir="5400000">
            <a:srgbClr val="FFFFFF">
              <a:alpha val="65000"/>
            </a:srgbClr>
          </a:innerShdw>
        </a:effectLst>
        <a:scene3d>
          <a:camera prst="orthographicFront">
            <a:rot lat="0" lon="0" rev="0"/>
          </a:camera>
          <a:lightRig rig="twoPt" dir="r">
            <a:rot lat="0" lon="0" rev="6000000"/>
          </a:lightRig>
        </a:scene3d>
        <a:sp3d prstMaterial="matte">
          <a:bevelT w="0" h="0" prst="relaxedInset"/>
        </a:sp3d>
      </dsp:spPr>
      <dsp:style>
        <a:lnRef idx="1">
          <a:scrgbClr r="0" g="0" b="0"/>
        </a:lnRef>
        <a:fillRef idx="3">
          <a:scrgbClr r="0" g="0" b="0"/>
        </a:fillRef>
        <a:effectRef idx="2">
          <a:scrgbClr r="0" g="0" b="0"/>
        </a:effectRef>
        <a:fontRef idx="minor">
          <a:schemeClr val="lt1"/>
        </a:fontRef>
      </dsp:style>
    </dsp:sp>
    <dsp:sp modelId="{FF7F3C6D-B635-FF4D-A093-82F2D8BC5F1E}">
      <dsp:nvSpPr>
        <dsp:cNvPr id="0" name=""/>
        <dsp:cNvSpPr/>
      </dsp:nvSpPr>
      <dsp:spPr>
        <a:xfrm>
          <a:off x="1816661" y="3551342"/>
          <a:ext cx="1632779" cy="1632225"/>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15000" r="-15000"/>
          </a:stretch>
        </a:blipFill>
        <a:ln>
          <a:noFill/>
        </a:ln>
        <a:effectLst>
          <a:innerShdw blurRad="190500" dist="63500" dir="5400000">
            <a:srgbClr val="FFFFFF">
              <a:alpha val="65000"/>
            </a:srgbClr>
          </a:innerShdw>
        </a:effectLst>
        <a:scene3d>
          <a:camera prst="orthographicFront">
            <a:rot lat="0" lon="0" rev="0"/>
          </a:camera>
          <a:lightRig rig="twoPt" dir="r">
            <a:rot lat="0" lon="0" rev="6000000"/>
          </a:lightRig>
        </a:scene3d>
        <a:sp3d prstMaterial="matte">
          <a:bevelT w="0" h="0" prst="relaxedInset"/>
        </a:sp3d>
      </dsp:spPr>
      <dsp:style>
        <a:lnRef idx="0">
          <a:scrgbClr r="0" g="0" b="0"/>
        </a:lnRef>
        <a:fillRef idx="1">
          <a:scrgbClr r="0" g="0" b="0"/>
        </a:fillRef>
        <a:effectRef idx="2">
          <a:scrgbClr r="0" g="0" b="0"/>
        </a:effectRef>
        <a:fontRef idx="minor"/>
      </dsp:style>
    </dsp:sp>
    <dsp:sp modelId="{7AF1A0C3-C6B1-4545-931C-E22722E01D7A}">
      <dsp:nvSpPr>
        <dsp:cNvPr id="0" name=""/>
        <dsp:cNvSpPr/>
      </dsp:nvSpPr>
      <dsp:spPr>
        <a:xfrm>
          <a:off x="3645138" y="3817485"/>
          <a:ext cx="925315" cy="924868"/>
        </a:xfrm>
        <a:prstGeom prst="ellipse">
          <a:avLst/>
        </a:prstGeom>
        <a:gradFill rotWithShape="0">
          <a:gsLst>
            <a:gs pos="0">
              <a:schemeClr val="accent1">
                <a:hueOff val="0"/>
                <a:satOff val="0"/>
                <a:lumOff val="0"/>
                <a:alphaOff val="0"/>
                <a:shade val="70000"/>
                <a:satMod val="120000"/>
              </a:schemeClr>
            </a:gs>
            <a:gs pos="35000">
              <a:schemeClr val="accent1">
                <a:hueOff val="0"/>
                <a:satOff val="0"/>
                <a:lumOff val="0"/>
                <a:alphaOff val="0"/>
                <a:shade val="100000"/>
                <a:satMod val="150000"/>
              </a:schemeClr>
            </a:gs>
            <a:gs pos="70000">
              <a:schemeClr val="accent1">
                <a:hueOff val="0"/>
                <a:satOff val="0"/>
                <a:lumOff val="0"/>
                <a:alphaOff val="0"/>
                <a:tint val="100000"/>
                <a:shade val="100000"/>
                <a:satMod val="200000"/>
                <a:greenMod val="100000"/>
              </a:schemeClr>
            </a:gs>
            <a:gs pos="100000">
              <a:schemeClr val="accent1">
                <a:hueOff val="0"/>
                <a:satOff val="0"/>
                <a:lumOff val="0"/>
                <a:alphaOff val="0"/>
                <a:tint val="100000"/>
                <a:shade val="100000"/>
                <a:satMod val="250000"/>
                <a:greenMod val="100000"/>
              </a:schemeClr>
            </a:gs>
          </a:gsLst>
          <a:lin ang="16200000" scaled="1"/>
        </a:gradFill>
        <a:ln w="12700" cap="flat" cmpd="sng" algn="ctr">
          <a:solidFill>
            <a:schemeClr val="accent1">
              <a:hueOff val="0"/>
              <a:satOff val="0"/>
              <a:lumOff val="0"/>
              <a:alphaOff val="0"/>
            </a:schemeClr>
          </a:solidFill>
          <a:prstDash val="solid"/>
        </a:ln>
        <a:effectLst>
          <a:innerShdw blurRad="190500" dist="63500" dir="5400000">
            <a:srgbClr val="FFFFFF">
              <a:alpha val="65000"/>
            </a:srgbClr>
          </a:innerShdw>
        </a:effectLst>
        <a:scene3d>
          <a:camera prst="orthographicFront">
            <a:rot lat="0" lon="0" rev="0"/>
          </a:camera>
          <a:lightRig rig="twoPt" dir="r">
            <a:rot lat="0" lon="0" rev="6000000"/>
          </a:lightRig>
        </a:scene3d>
        <a:sp3d prstMaterial="matte">
          <a:bevelT w="0" h="0" prst="relaxedInset"/>
        </a:sp3d>
      </dsp:spPr>
      <dsp:style>
        <a:lnRef idx="1">
          <a:scrgbClr r="0" g="0" b="0"/>
        </a:lnRef>
        <a:fillRef idx="3">
          <a:scrgbClr r="0" g="0" b="0"/>
        </a:fillRef>
        <a:effectRef idx="2">
          <a:scrgbClr r="0" g="0" b="0"/>
        </a:effectRef>
        <a:fontRef idx="minor">
          <a:schemeClr val="lt1"/>
        </a:fontRef>
      </dsp:style>
    </dsp:sp>
    <dsp:sp modelId="{FEF2D4DC-1EFD-DC4D-9D96-12BE22B8AB97}">
      <dsp:nvSpPr>
        <dsp:cNvPr id="0" name=""/>
        <dsp:cNvSpPr/>
      </dsp:nvSpPr>
      <dsp:spPr>
        <a:xfrm>
          <a:off x="3699786" y="3871863"/>
          <a:ext cx="816020" cy="816112"/>
        </a:xfrm>
        <a:prstGeom prst="ellipse">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l="-21000" r="-21000"/>
          </a:stretch>
        </a:blipFill>
        <a:ln>
          <a:noFill/>
        </a:ln>
        <a:effectLst>
          <a:innerShdw blurRad="190500" dist="63500" dir="5400000">
            <a:srgbClr val="FFFFFF">
              <a:alpha val="65000"/>
            </a:srgbClr>
          </a:innerShdw>
        </a:effectLst>
        <a:scene3d>
          <a:camera prst="orthographicFront">
            <a:rot lat="0" lon="0" rev="0"/>
          </a:camera>
          <a:lightRig rig="twoPt" dir="r">
            <a:rot lat="0" lon="0" rev="6000000"/>
          </a:lightRig>
        </a:scene3d>
        <a:sp3d prstMaterial="matte">
          <a:bevelT w="0" h="0" prst="relaxedInset"/>
        </a:sp3d>
      </dsp:spPr>
      <dsp:style>
        <a:lnRef idx="0">
          <a:scrgbClr r="0" g="0" b="0"/>
        </a:lnRef>
        <a:fillRef idx="1">
          <a:scrgbClr r="0" g="0" b="0"/>
        </a:fillRef>
        <a:effectRef idx="2">
          <a:scrgbClr r="0" g="0" b="0"/>
        </a:effectRef>
        <a:fontRef idx="minor"/>
      </dsp:style>
    </dsp:sp>
    <dsp:sp modelId="{E3511169-0B44-4F4E-85F0-63146A585352}">
      <dsp:nvSpPr>
        <dsp:cNvPr id="0" name=""/>
        <dsp:cNvSpPr/>
      </dsp:nvSpPr>
      <dsp:spPr>
        <a:xfrm>
          <a:off x="3283283" y="2511528"/>
          <a:ext cx="1185999" cy="1186148"/>
        </a:xfrm>
        <a:prstGeom prst="ellipse">
          <a:avLst/>
        </a:prstGeom>
        <a:gradFill rotWithShape="0">
          <a:gsLst>
            <a:gs pos="0">
              <a:schemeClr val="accent1">
                <a:hueOff val="0"/>
                <a:satOff val="0"/>
                <a:lumOff val="0"/>
                <a:alphaOff val="0"/>
                <a:shade val="70000"/>
                <a:satMod val="120000"/>
              </a:schemeClr>
            </a:gs>
            <a:gs pos="35000">
              <a:schemeClr val="accent1">
                <a:hueOff val="0"/>
                <a:satOff val="0"/>
                <a:lumOff val="0"/>
                <a:alphaOff val="0"/>
                <a:shade val="100000"/>
                <a:satMod val="150000"/>
              </a:schemeClr>
            </a:gs>
            <a:gs pos="70000">
              <a:schemeClr val="accent1">
                <a:hueOff val="0"/>
                <a:satOff val="0"/>
                <a:lumOff val="0"/>
                <a:alphaOff val="0"/>
                <a:tint val="100000"/>
                <a:shade val="100000"/>
                <a:satMod val="200000"/>
                <a:greenMod val="100000"/>
              </a:schemeClr>
            </a:gs>
            <a:gs pos="100000">
              <a:schemeClr val="accent1">
                <a:hueOff val="0"/>
                <a:satOff val="0"/>
                <a:lumOff val="0"/>
                <a:alphaOff val="0"/>
                <a:tint val="100000"/>
                <a:shade val="100000"/>
                <a:satMod val="250000"/>
                <a:greenMod val="100000"/>
              </a:schemeClr>
            </a:gs>
          </a:gsLst>
          <a:lin ang="16200000" scaled="1"/>
        </a:gradFill>
        <a:ln w="12700" cap="flat" cmpd="sng" algn="ctr">
          <a:solidFill>
            <a:schemeClr val="accent1">
              <a:hueOff val="0"/>
              <a:satOff val="0"/>
              <a:lumOff val="0"/>
              <a:alphaOff val="0"/>
            </a:schemeClr>
          </a:solidFill>
          <a:prstDash val="solid"/>
        </a:ln>
        <a:effectLst>
          <a:innerShdw blurRad="190500" dist="63500" dir="5400000">
            <a:srgbClr val="FFFFFF">
              <a:alpha val="65000"/>
            </a:srgbClr>
          </a:innerShdw>
        </a:effectLst>
        <a:scene3d>
          <a:camera prst="orthographicFront">
            <a:rot lat="0" lon="0" rev="0"/>
          </a:camera>
          <a:lightRig rig="twoPt" dir="r">
            <a:rot lat="0" lon="0" rev="6000000"/>
          </a:lightRig>
        </a:scene3d>
        <a:sp3d prstMaterial="matte">
          <a:bevelT w="0" h="0" prst="relaxedInset"/>
        </a:sp3d>
      </dsp:spPr>
      <dsp:style>
        <a:lnRef idx="1">
          <a:scrgbClr r="0" g="0" b="0"/>
        </a:lnRef>
        <a:fillRef idx="3">
          <a:scrgbClr r="0" g="0" b="0"/>
        </a:fillRef>
        <a:effectRef idx="2">
          <a:scrgbClr r="0" g="0" b="0"/>
        </a:effectRef>
        <a:fontRef idx="minor">
          <a:schemeClr val="lt1"/>
        </a:fontRef>
      </dsp:style>
    </dsp:sp>
    <dsp:sp modelId="{F68B7D76-4B86-7743-9305-26E984B8C703}">
      <dsp:nvSpPr>
        <dsp:cNvPr id="0" name=""/>
        <dsp:cNvSpPr/>
      </dsp:nvSpPr>
      <dsp:spPr>
        <a:xfrm>
          <a:off x="3948654" y="1025195"/>
          <a:ext cx="388440" cy="388604"/>
        </a:xfrm>
        <a:prstGeom prst="donut">
          <a:avLst>
            <a:gd name="adj" fmla="val 7460"/>
          </a:avLst>
        </a:prstGeom>
        <a:gradFill rotWithShape="0">
          <a:gsLst>
            <a:gs pos="0">
              <a:schemeClr val="accent1">
                <a:hueOff val="0"/>
                <a:satOff val="0"/>
                <a:lumOff val="0"/>
                <a:alphaOff val="0"/>
                <a:shade val="70000"/>
                <a:satMod val="120000"/>
              </a:schemeClr>
            </a:gs>
            <a:gs pos="35000">
              <a:schemeClr val="accent1">
                <a:hueOff val="0"/>
                <a:satOff val="0"/>
                <a:lumOff val="0"/>
                <a:alphaOff val="0"/>
                <a:shade val="100000"/>
                <a:satMod val="150000"/>
              </a:schemeClr>
            </a:gs>
            <a:gs pos="70000">
              <a:schemeClr val="accent1">
                <a:hueOff val="0"/>
                <a:satOff val="0"/>
                <a:lumOff val="0"/>
                <a:alphaOff val="0"/>
                <a:tint val="100000"/>
                <a:shade val="100000"/>
                <a:satMod val="200000"/>
                <a:greenMod val="100000"/>
              </a:schemeClr>
            </a:gs>
            <a:gs pos="100000">
              <a:schemeClr val="accent1">
                <a:hueOff val="0"/>
                <a:satOff val="0"/>
                <a:lumOff val="0"/>
                <a:alphaOff val="0"/>
                <a:tint val="100000"/>
                <a:shade val="100000"/>
                <a:satMod val="250000"/>
                <a:greenMod val="100000"/>
              </a:schemeClr>
            </a:gs>
          </a:gsLst>
          <a:lin ang="16200000" scaled="1"/>
        </a:gradFill>
        <a:ln w="12700" cap="flat" cmpd="sng" algn="ctr">
          <a:solidFill>
            <a:schemeClr val="accent1">
              <a:hueOff val="0"/>
              <a:satOff val="0"/>
              <a:lumOff val="0"/>
              <a:alphaOff val="0"/>
            </a:schemeClr>
          </a:solidFill>
          <a:prstDash val="solid"/>
        </a:ln>
        <a:effectLst>
          <a:innerShdw blurRad="190500" dist="63500" dir="5400000">
            <a:srgbClr val="FFFFFF">
              <a:alpha val="65000"/>
            </a:srgbClr>
          </a:innerShdw>
        </a:effectLst>
        <a:scene3d>
          <a:camera prst="orthographicFront">
            <a:rot lat="0" lon="0" rev="0"/>
          </a:camera>
          <a:lightRig rig="twoPt" dir="r">
            <a:rot lat="0" lon="0" rev="6000000"/>
          </a:lightRig>
        </a:scene3d>
        <a:sp3d prstMaterial="matte">
          <a:bevelT w="0" h="0" prst="relaxedInset"/>
        </a:sp3d>
      </dsp:spPr>
      <dsp:style>
        <a:lnRef idx="1">
          <a:scrgbClr r="0" g="0" b="0"/>
        </a:lnRef>
        <a:fillRef idx="3">
          <a:scrgbClr r="0" g="0" b="0"/>
        </a:fillRef>
        <a:effectRef idx="2">
          <a:scrgbClr r="0" g="0" b="0"/>
        </a:effectRef>
        <a:fontRef idx="minor">
          <a:schemeClr val="lt1"/>
        </a:fontRef>
      </dsp:style>
    </dsp:sp>
    <dsp:sp modelId="{563DCAA7-4EA0-A442-BFB8-F27430468D46}">
      <dsp:nvSpPr>
        <dsp:cNvPr id="0" name=""/>
        <dsp:cNvSpPr/>
      </dsp:nvSpPr>
      <dsp:spPr>
        <a:xfrm>
          <a:off x="4434574" y="830672"/>
          <a:ext cx="194220" cy="194523"/>
        </a:xfrm>
        <a:prstGeom prst="donut">
          <a:avLst>
            <a:gd name="adj" fmla="val 7460"/>
          </a:avLst>
        </a:prstGeom>
        <a:gradFill rotWithShape="0">
          <a:gsLst>
            <a:gs pos="0">
              <a:schemeClr val="accent1">
                <a:hueOff val="0"/>
                <a:satOff val="0"/>
                <a:lumOff val="0"/>
                <a:alphaOff val="0"/>
                <a:shade val="70000"/>
                <a:satMod val="120000"/>
              </a:schemeClr>
            </a:gs>
            <a:gs pos="35000">
              <a:schemeClr val="accent1">
                <a:hueOff val="0"/>
                <a:satOff val="0"/>
                <a:lumOff val="0"/>
                <a:alphaOff val="0"/>
                <a:shade val="100000"/>
                <a:satMod val="150000"/>
              </a:schemeClr>
            </a:gs>
            <a:gs pos="70000">
              <a:schemeClr val="accent1">
                <a:hueOff val="0"/>
                <a:satOff val="0"/>
                <a:lumOff val="0"/>
                <a:alphaOff val="0"/>
                <a:tint val="100000"/>
                <a:shade val="100000"/>
                <a:satMod val="200000"/>
                <a:greenMod val="100000"/>
              </a:schemeClr>
            </a:gs>
            <a:gs pos="100000">
              <a:schemeClr val="accent1">
                <a:hueOff val="0"/>
                <a:satOff val="0"/>
                <a:lumOff val="0"/>
                <a:alphaOff val="0"/>
                <a:tint val="100000"/>
                <a:shade val="100000"/>
                <a:satMod val="250000"/>
                <a:greenMod val="100000"/>
              </a:schemeClr>
            </a:gs>
          </a:gsLst>
          <a:lin ang="16200000" scaled="1"/>
        </a:gradFill>
        <a:ln w="12700" cap="flat" cmpd="sng" algn="ctr">
          <a:solidFill>
            <a:schemeClr val="accent1">
              <a:hueOff val="0"/>
              <a:satOff val="0"/>
              <a:lumOff val="0"/>
              <a:alphaOff val="0"/>
            </a:schemeClr>
          </a:solidFill>
          <a:prstDash val="solid"/>
        </a:ln>
        <a:effectLst>
          <a:innerShdw blurRad="190500" dist="63500" dir="5400000">
            <a:srgbClr val="FFFFFF">
              <a:alpha val="65000"/>
            </a:srgbClr>
          </a:innerShdw>
        </a:effectLst>
        <a:scene3d>
          <a:camera prst="orthographicFront">
            <a:rot lat="0" lon="0" rev="0"/>
          </a:camera>
          <a:lightRig rig="twoPt" dir="r">
            <a:rot lat="0" lon="0" rev="6000000"/>
          </a:lightRig>
        </a:scene3d>
        <a:sp3d prstMaterial="matte">
          <a:bevelT w="0" h="0" prst="relaxedInset"/>
        </a:sp3d>
      </dsp:spPr>
      <dsp:style>
        <a:lnRef idx="1">
          <a:scrgbClr r="0" g="0" b="0"/>
        </a:lnRef>
        <a:fillRef idx="3">
          <a:scrgbClr r="0" g="0" b="0"/>
        </a:fillRef>
        <a:effectRef idx="2">
          <a:scrgbClr r="0" g="0" b="0"/>
        </a:effectRef>
        <a:fontRef idx="minor">
          <a:schemeClr val="lt1"/>
        </a:fontRef>
      </dsp:style>
    </dsp:sp>
    <dsp:sp modelId="{4CEBD489-17C5-274F-AB3E-2CFBD1FED2A2}">
      <dsp:nvSpPr>
        <dsp:cNvPr id="0" name=""/>
        <dsp:cNvSpPr/>
      </dsp:nvSpPr>
      <dsp:spPr>
        <a:xfrm>
          <a:off x="3346054" y="2574306"/>
          <a:ext cx="1061196" cy="1061034"/>
        </a:xfrm>
        <a:prstGeom prst="ellipse">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t="-16000" b="-16000"/>
          </a:stretch>
        </a:blipFill>
        <a:ln>
          <a:noFill/>
        </a:ln>
        <a:effectLst>
          <a:innerShdw blurRad="190500" dist="63500" dir="5400000">
            <a:srgbClr val="FFFFFF">
              <a:alpha val="65000"/>
            </a:srgbClr>
          </a:innerShdw>
        </a:effectLst>
        <a:scene3d>
          <a:camera prst="orthographicFront">
            <a:rot lat="0" lon="0" rev="0"/>
          </a:camera>
          <a:lightRig rig="twoPt" dir="r">
            <a:rot lat="0" lon="0" rev="6000000"/>
          </a:lightRig>
        </a:scene3d>
        <a:sp3d prstMaterial="matte">
          <a:bevelT w="0" h="0" prst="relaxedInset"/>
        </a:sp3d>
      </dsp:spPr>
      <dsp:style>
        <a:lnRef idx="0">
          <a:scrgbClr r="0" g="0" b="0"/>
        </a:lnRef>
        <a:fillRef idx="1">
          <a:scrgbClr r="0" g="0" b="0"/>
        </a:fillRef>
        <a:effectRef idx="2">
          <a:scrgbClr r="0" g="0" b="0"/>
        </a:effectRef>
        <a:fontRef idx="minor"/>
      </dsp:style>
    </dsp:sp>
    <dsp:sp modelId="{4DBA093E-0EE7-7C42-AC44-726B92F81F1B}">
      <dsp:nvSpPr>
        <dsp:cNvPr id="0" name=""/>
        <dsp:cNvSpPr/>
      </dsp:nvSpPr>
      <dsp:spPr>
        <a:xfrm>
          <a:off x="3416209" y="1456241"/>
          <a:ext cx="831528" cy="831586"/>
        </a:xfrm>
        <a:prstGeom prst="ellipse">
          <a:avLst/>
        </a:prstGeom>
        <a:gradFill rotWithShape="0">
          <a:gsLst>
            <a:gs pos="0">
              <a:schemeClr val="accent1">
                <a:hueOff val="0"/>
                <a:satOff val="0"/>
                <a:lumOff val="0"/>
                <a:alphaOff val="0"/>
                <a:shade val="70000"/>
                <a:satMod val="120000"/>
              </a:schemeClr>
            </a:gs>
            <a:gs pos="35000">
              <a:schemeClr val="accent1">
                <a:hueOff val="0"/>
                <a:satOff val="0"/>
                <a:lumOff val="0"/>
                <a:alphaOff val="0"/>
                <a:shade val="100000"/>
                <a:satMod val="150000"/>
              </a:schemeClr>
            </a:gs>
            <a:gs pos="70000">
              <a:schemeClr val="accent1">
                <a:hueOff val="0"/>
                <a:satOff val="0"/>
                <a:lumOff val="0"/>
                <a:alphaOff val="0"/>
                <a:tint val="100000"/>
                <a:shade val="100000"/>
                <a:satMod val="200000"/>
                <a:greenMod val="100000"/>
              </a:schemeClr>
            </a:gs>
            <a:gs pos="100000">
              <a:schemeClr val="accent1">
                <a:hueOff val="0"/>
                <a:satOff val="0"/>
                <a:lumOff val="0"/>
                <a:alphaOff val="0"/>
                <a:tint val="100000"/>
                <a:shade val="100000"/>
                <a:satMod val="250000"/>
                <a:greenMod val="100000"/>
              </a:schemeClr>
            </a:gs>
          </a:gsLst>
          <a:lin ang="16200000" scaled="1"/>
        </a:gradFill>
        <a:ln w="12700" cap="flat" cmpd="sng" algn="ctr">
          <a:solidFill>
            <a:schemeClr val="accent1">
              <a:hueOff val="0"/>
              <a:satOff val="0"/>
              <a:lumOff val="0"/>
              <a:alphaOff val="0"/>
            </a:schemeClr>
          </a:solidFill>
          <a:prstDash val="solid"/>
        </a:ln>
        <a:effectLst>
          <a:innerShdw blurRad="190500" dist="63500" dir="5400000">
            <a:srgbClr val="FFFFFF">
              <a:alpha val="65000"/>
            </a:srgbClr>
          </a:innerShdw>
        </a:effectLst>
        <a:scene3d>
          <a:camera prst="orthographicFront">
            <a:rot lat="0" lon="0" rev="0"/>
          </a:camera>
          <a:lightRig rig="twoPt" dir="r">
            <a:rot lat="0" lon="0" rev="6000000"/>
          </a:lightRig>
        </a:scene3d>
        <a:sp3d prstMaterial="matte">
          <a:bevelT w="0" h="0" prst="relaxedInset"/>
        </a:sp3d>
      </dsp:spPr>
      <dsp:style>
        <a:lnRef idx="1">
          <a:scrgbClr r="0" g="0" b="0"/>
        </a:lnRef>
        <a:fillRef idx="3">
          <a:scrgbClr r="0" g="0" b="0"/>
        </a:fillRef>
        <a:effectRef idx="2">
          <a:scrgbClr r="0" g="0" b="0"/>
        </a:effectRef>
        <a:fontRef idx="minor">
          <a:schemeClr val="lt1"/>
        </a:fontRef>
      </dsp:style>
    </dsp:sp>
    <dsp:sp modelId="{12B9F0ED-A637-5B43-9413-D17193A085D4}">
      <dsp:nvSpPr>
        <dsp:cNvPr id="0" name=""/>
        <dsp:cNvSpPr/>
      </dsp:nvSpPr>
      <dsp:spPr>
        <a:xfrm>
          <a:off x="4628794" y="4717155"/>
          <a:ext cx="291699" cy="291342"/>
        </a:xfrm>
        <a:prstGeom prst="donut">
          <a:avLst>
            <a:gd name="adj" fmla="val 7460"/>
          </a:avLst>
        </a:prstGeom>
        <a:gradFill rotWithShape="0">
          <a:gsLst>
            <a:gs pos="0">
              <a:schemeClr val="accent1">
                <a:hueOff val="0"/>
                <a:satOff val="0"/>
                <a:lumOff val="0"/>
                <a:alphaOff val="0"/>
                <a:shade val="70000"/>
                <a:satMod val="120000"/>
              </a:schemeClr>
            </a:gs>
            <a:gs pos="35000">
              <a:schemeClr val="accent1">
                <a:hueOff val="0"/>
                <a:satOff val="0"/>
                <a:lumOff val="0"/>
                <a:alphaOff val="0"/>
                <a:shade val="100000"/>
                <a:satMod val="150000"/>
              </a:schemeClr>
            </a:gs>
            <a:gs pos="70000">
              <a:schemeClr val="accent1">
                <a:hueOff val="0"/>
                <a:satOff val="0"/>
                <a:lumOff val="0"/>
                <a:alphaOff val="0"/>
                <a:tint val="100000"/>
                <a:shade val="100000"/>
                <a:satMod val="200000"/>
                <a:greenMod val="100000"/>
              </a:schemeClr>
            </a:gs>
            <a:gs pos="100000">
              <a:schemeClr val="accent1">
                <a:hueOff val="0"/>
                <a:satOff val="0"/>
                <a:lumOff val="0"/>
                <a:alphaOff val="0"/>
                <a:tint val="100000"/>
                <a:shade val="100000"/>
                <a:satMod val="250000"/>
                <a:greenMod val="100000"/>
              </a:schemeClr>
            </a:gs>
          </a:gsLst>
          <a:lin ang="16200000" scaled="1"/>
        </a:gradFill>
        <a:ln w="12700" cap="flat" cmpd="sng" algn="ctr">
          <a:solidFill>
            <a:schemeClr val="accent1">
              <a:hueOff val="0"/>
              <a:satOff val="0"/>
              <a:lumOff val="0"/>
              <a:alphaOff val="0"/>
            </a:schemeClr>
          </a:solidFill>
          <a:prstDash val="solid"/>
        </a:ln>
        <a:effectLst>
          <a:innerShdw blurRad="190500" dist="63500" dir="5400000">
            <a:srgbClr val="FFFFFF">
              <a:alpha val="65000"/>
            </a:srgbClr>
          </a:innerShdw>
        </a:effectLst>
        <a:scene3d>
          <a:camera prst="orthographicFront">
            <a:rot lat="0" lon="0" rev="0"/>
          </a:camera>
          <a:lightRig rig="twoPt" dir="r">
            <a:rot lat="0" lon="0" rev="6000000"/>
          </a:lightRig>
        </a:scene3d>
        <a:sp3d prstMaterial="matte">
          <a:bevelT w="0" h="0" prst="relaxedInset"/>
        </a:sp3d>
      </dsp:spPr>
      <dsp:style>
        <a:lnRef idx="1">
          <a:scrgbClr r="0" g="0" b="0"/>
        </a:lnRef>
        <a:fillRef idx="3">
          <a:scrgbClr r="0" g="0" b="0"/>
        </a:fillRef>
        <a:effectRef idx="2">
          <a:scrgbClr r="0" g="0" b="0"/>
        </a:effectRef>
        <a:fontRef idx="minor">
          <a:schemeClr val="lt1"/>
        </a:fontRef>
      </dsp:style>
    </dsp:sp>
    <dsp:sp modelId="{CD797BE8-2CF1-674F-A6A1-52440BD67FF5}">
      <dsp:nvSpPr>
        <dsp:cNvPr id="0" name=""/>
        <dsp:cNvSpPr/>
      </dsp:nvSpPr>
      <dsp:spPr>
        <a:xfrm>
          <a:off x="3464949" y="1505313"/>
          <a:ext cx="734049" cy="733882"/>
        </a:xfrm>
        <a:prstGeom prst="ellipse">
          <a:avLst/>
        </a:prstGeom>
        <a:blipFill>
          <a:blip xmlns:r="http://schemas.openxmlformats.org/officeDocument/2006/relationships" r:embed="rId4">
            <a:extLst>
              <a:ext uri="{28A0092B-C50C-407E-A947-70E740481C1C}">
                <a14:useLocalDpi xmlns:a14="http://schemas.microsoft.com/office/drawing/2010/main" val="0"/>
              </a:ext>
            </a:extLst>
          </a:blip>
          <a:srcRect/>
          <a:stretch>
            <a:fillRect t="-7000" b="-7000"/>
          </a:stretch>
        </a:blipFill>
        <a:ln>
          <a:noFill/>
        </a:ln>
        <a:effectLst>
          <a:innerShdw blurRad="190500" dist="63500" dir="5400000">
            <a:srgbClr val="FFFFFF">
              <a:alpha val="65000"/>
            </a:srgbClr>
          </a:innerShdw>
        </a:effectLst>
        <a:scene3d>
          <a:camera prst="orthographicFront">
            <a:rot lat="0" lon="0" rev="0"/>
          </a:camera>
          <a:lightRig rig="twoPt" dir="r">
            <a:rot lat="0" lon="0" rev="6000000"/>
          </a:lightRig>
        </a:scene3d>
        <a:sp3d prstMaterial="matte">
          <a:bevelT w="0" h="0" prst="relaxedInset"/>
        </a:sp3d>
      </dsp:spPr>
      <dsp:style>
        <a:lnRef idx="0">
          <a:scrgbClr r="0" g="0" b="0"/>
        </a:lnRef>
        <a:fillRef idx="1">
          <a:scrgbClr r="0" g="0" b="0"/>
        </a:fillRef>
        <a:effectRef idx="2">
          <a:scrgbClr r="0" g="0" b="0"/>
        </a:effectRef>
        <a:fontRef idx="minor"/>
      </dsp:style>
    </dsp:sp>
    <dsp:sp modelId="{5EC218D7-6E1B-C048-ACA1-302910AED1FE}">
      <dsp:nvSpPr>
        <dsp:cNvPr id="0" name=""/>
        <dsp:cNvSpPr/>
      </dsp:nvSpPr>
      <dsp:spPr>
        <a:xfrm>
          <a:off x="0" y="2574306"/>
          <a:ext cx="2623820" cy="85369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80" tIns="17780" rIns="17780" bIns="1778" numCol="1" spcCol="1270" anchor="t" anchorCtr="0">
          <a:noAutofit/>
        </a:bodyPr>
        <a:lstStyle/>
        <a:p>
          <a:pPr lvl="0" algn="r" defTabSz="622300">
            <a:lnSpc>
              <a:spcPct val="90000"/>
            </a:lnSpc>
            <a:spcBef>
              <a:spcPct val="0"/>
            </a:spcBef>
            <a:spcAft>
              <a:spcPct val="35000"/>
            </a:spcAft>
          </a:pPr>
          <a:r>
            <a:rPr lang="es-ES" sz="1400" b="1" kern="1200" dirty="0" smtClean="0"/>
            <a:t>VIOLENCIA</a:t>
          </a:r>
          <a:endParaRPr lang="es-ES" sz="1400" b="1" kern="1200" dirty="0"/>
        </a:p>
        <a:p>
          <a:pPr marL="57150" lvl="1" indent="-57150" algn="r" defTabSz="488950">
            <a:lnSpc>
              <a:spcPct val="15000"/>
            </a:lnSpc>
            <a:spcBef>
              <a:spcPct val="0"/>
            </a:spcBef>
            <a:spcAft>
              <a:spcPct val="15000"/>
            </a:spcAft>
            <a:buChar char="••"/>
          </a:pPr>
          <a:endParaRPr lang="es-ES" sz="1100" kern="1200"/>
        </a:p>
        <a:p>
          <a:pPr marL="57150" lvl="1" indent="-57150" algn="r" defTabSz="488950">
            <a:lnSpc>
              <a:spcPct val="15000"/>
            </a:lnSpc>
            <a:spcBef>
              <a:spcPct val="0"/>
            </a:spcBef>
            <a:spcAft>
              <a:spcPct val="15000"/>
            </a:spcAft>
            <a:buChar char="••"/>
          </a:pPr>
          <a:r>
            <a:rPr lang="es-ES" sz="1100" kern="1200" dirty="0" smtClean="0"/>
            <a:t>Sexual</a:t>
          </a:r>
          <a:endParaRPr lang="es-ES" sz="1100" kern="1200" dirty="0"/>
        </a:p>
        <a:p>
          <a:pPr marL="57150" lvl="1" indent="-57150" algn="r" defTabSz="488950">
            <a:lnSpc>
              <a:spcPct val="15000"/>
            </a:lnSpc>
            <a:spcBef>
              <a:spcPct val="0"/>
            </a:spcBef>
            <a:spcAft>
              <a:spcPct val="15000"/>
            </a:spcAft>
            <a:buChar char="••"/>
          </a:pPr>
          <a:endParaRPr lang="es-ES" sz="1100" kern="1200"/>
        </a:p>
        <a:p>
          <a:pPr marL="57150" lvl="1" indent="-57150" algn="r" defTabSz="488950">
            <a:lnSpc>
              <a:spcPct val="15000"/>
            </a:lnSpc>
            <a:spcBef>
              <a:spcPct val="0"/>
            </a:spcBef>
            <a:spcAft>
              <a:spcPct val="15000"/>
            </a:spcAft>
            <a:buChar char="••"/>
          </a:pPr>
          <a:endParaRPr lang="es-ES" sz="1100" kern="1200"/>
        </a:p>
        <a:p>
          <a:pPr marL="57150" lvl="1" indent="-57150" algn="r" defTabSz="488950">
            <a:lnSpc>
              <a:spcPct val="15000"/>
            </a:lnSpc>
            <a:spcBef>
              <a:spcPct val="0"/>
            </a:spcBef>
            <a:spcAft>
              <a:spcPct val="15000"/>
            </a:spcAft>
            <a:buChar char="••"/>
          </a:pPr>
          <a:r>
            <a:rPr lang="es-ES" sz="1100" kern="1200" dirty="0" smtClean="0"/>
            <a:t>Física</a:t>
          </a:r>
          <a:endParaRPr lang="es-ES" sz="1100" kern="1200" dirty="0"/>
        </a:p>
        <a:p>
          <a:pPr marL="57150" lvl="1" indent="-57150" algn="r" defTabSz="488950">
            <a:lnSpc>
              <a:spcPct val="15000"/>
            </a:lnSpc>
            <a:spcBef>
              <a:spcPct val="0"/>
            </a:spcBef>
            <a:spcAft>
              <a:spcPct val="15000"/>
            </a:spcAft>
            <a:buChar char="••"/>
          </a:pPr>
          <a:endParaRPr lang="es-ES" sz="1100" kern="1200"/>
        </a:p>
        <a:p>
          <a:pPr marL="57150" lvl="1" indent="-57150" algn="r" defTabSz="488950">
            <a:lnSpc>
              <a:spcPct val="15000"/>
            </a:lnSpc>
            <a:spcBef>
              <a:spcPct val="0"/>
            </a:spcBef>
            <a:spcAft>
              <a:spcPct val="15000"/>
            </a:spcAft>
            <a:buChar char="••"/>
          </a:pPr>
          <a:endParaRPr lang="es-ES" sz="1100" kern="1200"/>
        </a:p>
        <a:p>
          <a:pPr marL="57150" lvl="1" indent="-57150" algn="r" defTabSz="488950">
            <a:lnSpc>
              <a:spcPct val="15000"/>
            </a:lnSpc>
            <a:spcBef>
              <a:spcPct val="0"/>
            </a:spcBef>
            <a:spcAft>
              <a:spcPct val="15000"/>
            </a:spcAft>
            <a:buChar char="••"/>
          </a:pPr>
          <a:r>
            <a:rPr lang="es-ES" sz="1100" kern="1200" dirty="0" smtClean="0"/>
            <a:t>Psíquica</a:t>
          </a:r>
          <a:endParaRPr lang="es-ES" sz="1100" kern="1200" dirty="0"/>
        </a:p>
      </dsp:txBody>
      <dsp:txXfrm>
        <a:off x="0" y="2574306"/>
        <a:ext cx="2623820" cy="853691"/>
      </dsp:txXfrm>
    </dsp:sp>
    <dsp:sp modelId="{ECEF46AE-A814-5642-A57D-CEE0947C3F74}">
      <dsp:nvSpPr>
        <dsp:cNvPr id="0" name=""/>
        <dsp:cNvSpPr/>
      </dsp:nvSpPr>
      <dsp:spPr>
        <a:xfrm>
          <a:off x="4760982" y="3871863"/>
          <a:ext cx="2623820" cy="8161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80" tIns="17780" rIns="17780" bIns="17780" numCol="1" spcCol="1270" anchor="t" anchorCtr="0">
          <a:noAutofit/>
        </a:bodyPr>
        <a:lstStyle/>
        <a:p>
          <a:pPr lvl="0" algn="l" defTabSz="622300">
            <a:lnSpc>
              <a:spcPct val="90000"/>
            </a:lnSpc>
            <a:spcBef>
              <a:spcPct val="0"/>
            </a:spcBef>
            <a:spcAft>
              <a:spcPct val="35000"/>
            </a:spcAft>
          </a:pPr>
          <a:r>
            <a:rPr lang="es-ES" sz="1400" b="1" kern="1200" dirty="0" smtClean="0"/>
            <a:t>FOBIAS</a:t>
          </a:r>
          <a:endParaRPr lang="es-ES" sz="1400" b="1" kern="1200" dirty="0"/>
        </a:p>
        <a:p>
          <a:pPr marL="57150" lvl="1" indent="-57150" algn="l" defTabSz="488950">
            <a:lnSpc>
              <a:spcPct val="15000"/>
            </a:lnSpc>
            <a:spcBef>
              <a:spcPct val="0"/>
            </a:spcBef>
            <a:spcAft>
              <a:spcPct val="15000"/>
            </a:spcAft>
            <a:buChar char="••"/>
          </a:pPr>
          <a:endParaRPr lang="es-ES" sz="1100" kern="1200"/>
        </a:p>
        <a:p>
          <a:pPr marL="57150" lvl="1" indent="-57150" algn="l" defTabSz="488950">
            <a:lnSpc>
              <a:spcPct val="15000"/>
            </a:lnSpc>
            <a:spcBef>
              <a:spcPct val="0"/>
            </a:spcBef>
            <a:spcAft>
              <a:spcPct val="15000"/>
            </a:spcAft>
            <a:buChar char="••"/>
          </a:pPr>
          <a:r>
            <a:rPr lang="es-ES" sz="1100" kern="1200" dirty="0" smtClean="0"/>
            <a:t>Resentimiento</a:t>
          </a:r>
          <a:endParaRPr lang="es-ES" sz="1100" kern="1200" dirty="0"/>
        </a:p>
        <a:p>
          <a:pPr marL="57150" lvl="1" indent="-57150" algn="l" defTabSz="488950">
            <a:lnSpc>
              <a:spcPct val="15000"/>
            </a:lnSpc>
            <a:spcBef>
              <a:spcPct val="0"/>
            </a:spcBef>
            <a:spcAft>
              <a:spcPct val="15000"/>
            </a:spcAft>
            <a:buChar char="••"/>
          </a:pPr>
          <a:endParaRPr lang="es-ES" sz="1100" kern="1200"/>
        </a:p>
        <a:p>
          <a:pPr marL="57150" lvl="1" indent="-57150" algn="l" defTabSz="488950">
            <a:lnSpc>
              <a:spcPct val="15000"/>
            </a:lnSpc>
            <a:spcBef>
              <a:spcPct val="0"/>
            </a:spcBef>
            <a:spcAft>
              <a:spcPct val="15000"/>
            </a:spcAft>
            <a:buChar char="••"/>
          </a:pPr>
          <a:endParaRPr lang="es-ES" sz="1100" kern="1200"/>
        </a:p>
        <a:p>
          <a:pPr marL="57150" lvl="1" indent="-57150" algn="l" defTabSz="488950">
            <a:lnSpc>
              <a:spcPct val="15000"/>
            </a:lnSpc>
            <a:spcBef>
              <a:spcPct val="0"/>
            </a:spcBef>
            <a:spcAft>
              <a:spcPct val="15000"/>
            </a:spcAft>
            <a:buChar char="••"/>
          </a:pPr>
          <a:r>
            <a:rPr lang="es-ES" sz="1100" kern="1200" dirty="0" smtClean="0"/>
            <a:t>Rechazo</a:t>
          </a:r>
          <a:endParaRPr lang="es-ES" sz="1100" kern="1200" dirty="0"/>
        </a:p>
        <a:p>
          <a:pPr marL="57150" lvl="1" indent="-57150" algn="l" defTabSz="488950">
            <a:lnSpc>
              <a:spcPct val="15000"/>
            </a:lnSpc>
            <a:spcBef>
              <a:spcPct val="0"/>
            </a:spcBef>
            <a:spcAft>
              <a:spcPct val="15000"/>
            </a:spcAft>
            <a:buChar char="••"/>
          </a:pPr>
          <a:endParaRPr lang="es-ES" sz="1100" kern="1200"/>
        </a:p>
        <a:p>
          <a:pPr marL="57150" lvl="1" indent="-57150" algn="l" defTabSz="488950">
            <a:lnSpc>
              <a:spcPct val="15000"/>
            </a:lnSpc>
            <a:spcBef>
              <a:spcPct val="0"/>
            </a:spcBef>
            <a:spcAft>
              <a:spcPct val="15000"/>
            </a:spcAft>
            <a:buChar char="••"/>
          </a:pPr>
          <a:endParaRPr lang="es-ES" sz="1100" kern="1200"/>
        </a:p>
        <a:p>
          <a:pPr marL="57150" lvl="1" indent="-57150" algn="l" defTabSz="488950">
            <a:lnSpc>
              <a:spcPct val="15000"/>
            </a:lnSpc>
            <a:spcBef>
              <a:spcPct val="0"/>
            </a:spcBef>
            <a:spcAft>
              <a:spcPct val="15000"/>
            </a:spcAft>
            <a:buChar char="••"/>
          </a:pPr>
          <a:r>
            <a:rPr lang="es-ES" sz="1100" kern="1200" dirty="0" smtClean="0"/>
            <a:t>Rivalidad</a:t>
          </a:r>
          <a:endParaRPr lang="es-ES" sz="1100" kern="1200" dirty="0"/>
        </a:p>
      </dsp:txBody>
      <dsp:txXfrm>
        <a:off x="4760982" y="3871863"/>
        <a:ext cx="2623820" cy="816112"/>
      </dsp:txXfrm>
    </dsp:sp>
    <dsp:sp modelId="{3429F618-B958-FA42-9390-0B26F1556090}">
      <dsp:nvSpPr>
        <dsp:cNvPr id="0" name=""/>
        <dsp:cNvSpPr/>
      </dsp:nvSpPr>
      <dsp:spPr>
        <a:xfrm>
          <a:off x="4664241" y="2574306"/>
          <a:ext cx="2623820" cy="10610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80" tIns="17780" rIns="17780" bIns="17780" numCol="1" spcCol="1270" anchor="t" anchorCtr="0">
          <a:noAutofit/>
        </a:bodyPr>
        <a:lstStyle/>
        <a:p>
          <a:pPr lvl="0" algn="l" defTabSz="622300">
            <a:lnSpc>
              <a:spcPct val="90000"/>
            </a:lnSpc>
            <a:spcBef>
              <a:spcPct val="0"/>
            </a:spcBef>
            <a:spcAft>
              <a:spcPct val="35000"/>
            </a:spcAft>
          </a:pPr>
          <a:r>
            <a:rPr lang="es-ES" sz="1400" b="1" kern="1200" dirty="0" smtClean="0"/>
            <a:t>DESAPEGO</a:t>
          </a:r>
          <a:endParaRPr lang="es-ES" sz="1400" b="1" kern="1200" dirty="0"/>
        </a:p>
        <a:p>
          <a:pPr marL="57150" lvl="1" indent="-57150" algn="l" defTabSz="488950">
            <a:lnSpc>
              <a:spcPct val="15000"/>
            </a:lnSpc>
            <a:spcBef>
              <a:spcPct val="0"/>
            </a:spcBef>
            <a:spcAft>
              <a:spcPct val="15000"/>
            </a:spcAft>
            <a:buChar char="••"/>
          </a:pPr>
          <a:endParaRPr lang="es-ES" sz="1100" kern="1200"/>
        </a:p>
        <a:p>
          <a:pPr marL="57150" lvl="1" indent="-57150" algn="l" defTabSz="488950">
            <a:lnSpc>
              <a:spcPct val="15000"/>
            </a:lnSpc>
            <a:spcBef>
              <a:spcPct val="0"/>
            </a:spcBef>
            <a:spcAft>
              <a:spcPct val="15000"/>
            </a:spcAft>
            <a:buChar char="••"/>
          </a:pPr>
          <a:r>
            <a:rPr lang="es-ES" sz="1100" kern="1200" dirty="0" smtClean="0"/>
            <a:t>Ausencia</a:t>
          </a:r>
          <a:endParaRPr lang="es-ES" sz="1100" kern="1200" dirty="0"/>
        </a:p>
        <a:p>
          <a:pPr marL="57150" lvl="1" indent="-57150" algn="l" defTabSz="488950">
            <a:lnSpc>
              <a:spcPct val="15000"/>
            </a:lnSpc>
            <a:spcBef>
              <a:spcPct val="0"/>
            </a:spcBef>
            <a:spcAft>
              <a:spcPct val="15000"/>
            </a:spcAft>
            <a:buChar char="••"/>
          </a:pPr>
          <a:endParaRPr lang="es-ES" sz="1100" kern="1200"/>
        </a:p>
        <a:p>
          <a:pPr marL="57150" lvl="1" indent="-57150" algn="l" defTabSz="488950">
            <a:lnSpc>
              <a:spcPct val="15000"/>
            </a:lnSpc>
            <a:spcBef>
              <a:spcPct val="0"/>
            </a:spcBef>
            <a:spcAft>
              <a:spcPct val="15000"/>
            </a:spcAft>
            <a:buChar char="••"/>
          </a:pPr>
          <a:endParaRPr lang="es-ES" sz="1100" kern="1200"/>
        </a:p>
        <a:p>
          <a:pPr marL="57150" lvl="1" indent="-57150" algn="l" defTabSz="488950">
            <a:lnSpc>
              <a:spcPct val="15000"/>
            </a:lnSpc>
            <a:spcBef>
              <a:spcPct val="0"/>
            </a:spcBef>
            <a:spcAft>
              <a:spcPct val="15000"/>
            </a:spcAft>
            <a:buChar char="••"/>
          </a:pPr>
          <a:r>
            <a:rPr lang="es-ES" sz="1100" kern="1200" dirty="0" smtClean="0"/>
            <a:t>Desamor</a:t>
          </a:r>
          <a:endParaRPr lang="es-ES" sz="1100" kern="1200" dirty="0"/>
        </a:p>
        <a:p>
          <a:pPr marL="57150" lvl="1" indent="-57150" algn="l" defTabSz="488950">
            <a:lnSpc>
              <a:spcPct val="15000"/>
            </a:lnSpc>
            <a:spcBef>
              <a:spcPct val="0"/>
            </a:spcBef>
            <a:spcAft>
              <a:spcPct val="15000"/>
            </a:spcAft>
            <a:buChar char="••"/>
          </a:pPr>
          <a:endParaRPr lang="es-ES" sz="1100" kern="1200"/>
        </a:p>
        <a:p>
          <a:pPr marL="57150" lvl="1" indent="-57150" algn="l" defTabSz="488950">
            <a:lnSpc>
              <a:spcPct val="15000"/>
            </a:lnSpc>
            <a:spcBef>
              <a:spcPct val="0"/>
            </a:spcBef>
            <a:spcAft>
              <a:spcPct val="15000"/>
            </a:spcAft>
            <a:buChar char="••"/>
          </a:pPr>
          <a:endParaRPr lang="es-ES" sz="1100" kern="1200"/>
        </a:p>
        <a:p>
          <a:pPr marL="57150" lvl="1" indent="-57150" algn="l" defTabSz="488950">
            <a:lnSpc>
              <a:spcPct val="15000"/>
            </a:lnSpc>
            <a:spcBef>
              <a:spcPct val="0"/>
            </a:spcBef>
            <a:spcAft>
              <a:spcPct val="15000"/>
            </a:spcAft>
            <a:buChar char="••"/>
          </a:pPr>
          <a:r>
            <a:rPr lang="es-ES" sz="1100" kern="1200" dirty="0" smtClean="0"/>
            <a:t>Indiferencia</a:t>
          </a:r>
          <a:endParaRPr lang="es-ES" sz="1100" kern="1200" dirty="0"/>
        </a:p>
      </dsp:txBody>
      <dsp:txXfrm>
        <a:off x="4664241" y="2574306"/>
        <a:ext cx="2623820" cy="1061034"/>
      </dsp:txXfrm>
    </dsp:sp>
    <dsp:sp modelId="{5C8F9D7D-5A53-EA44-882C-89F3BCE0E275}">
      <dsp:nvSpPr>
        <dsp:cNvPr id="0" name=""/>
        <dsp:cNvSpPr/>
      </dsp:nvSpPr>
      <dsp:spPr>
        <a:xfrm>
          <a:off x="4434574" y="1505313"/>
          <a:ext cx="2623820" cy="7338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80" tIns="17780" rIns="17780" bIns="17780" numCol="1" spcCol="1270" anchor="t" anchorCtr="0">
          <a:noAutofit/>
        </a:bodyPr>
        <a:lstStyle/>
        <a:p>
          <a:pPr lvl="0" algn="l" defTabSz="622300">
            <a:lnSpc>
              <a:spcPct val="90000"/>
            </a:lnSpc>
            <a:spcBef>
              <a:spcPct val="0"/>
            </a:spcBef>
            <a:spcAft>
              <a:spcPct val="35000"/>
            </a:spcAft>
          </a:pPr>
          <a:r>
            <a:rPr lang="es-ES" sz="1400" b="1" kern="1200" dirty="0" smtClean="0"/>
            <a:t>COMPLEJOS</a:t>
          </a:r>
          <a:endParaRPr lang="es-ES" sz="1400" b="1" kern="1200" dirty="0"/>
        </a:p>
        <a:p>
          <a:pPr marL="57150" lvl="1" indent="-57150" algn="l" defTabSz="488950">
            <a:lnSpc>
              <a:spcPct val="15000"/>
            </a:lnSpc>
            <a:spcBef>
              <a:spcPct val="0"/>
            </a:spcBef>
            <a:spcAft>
              <a:spcPct val="15000"/>
            </a:spcAft>
            <a:buChar char="••"/>
          </a:pPr>
          <a:endParaRPr lang="es-ES" sz="1100" kern="1200"/>
        </a:p>
        <a:p>
          <a:pPr marL="57150" lvl="1" indent="-57150" algn="l" defTabSz="488950">
            <a:lnSpc>
              <a:spcPct val="15000"/>
            </a:lnSpc>
            <a:spcBef>
              <a:spcPct val="0"/>
            </a:spcBef>
            <a:spcAft>
              <a:spcPct val="15000"/>
            </a:spcAft>
            <a:buChar char="••"/>
          </a:pPr>
          <a:r>
            <a:rPr lang="es-ES" sz="1100" kern="1200" dirty="0" smtClean="0"/>
            <a:t>Comparación</a:t>
          </a:r>
          <a:endParaRPr lang="es-ES" sz="1100" kern="1200" dirty="0"/>
        </a:p>
        <a:p>
          <a:pPr marL="57150" lvl="1" indent="-57150" algn="l" defTabSz="488950">
            <a:lnSpc>
              <a:spcPct val="15000"/>
            </a:lnSpc>
            <a:spcBef>
              <a:spcPct val="0"/>
            </a:spcBef>
            <a:spcAft>
              <a:spcPct val="15000"/>
            </a:spcAft>
            <a:buChar char="••"/>
          </a:pPr>
          <a:endParaRPr lang="es-ES" sz="1100" kern="1200"/>
        </a:p>
        <a:p>
          <a:pPr marL="57150" lvl="1" indent="-57150" algn="l" defTabSz="488950">
            <a:lnSpc>
              <a:spcPct val="15000"/>
            </a:lnSpc>
            <a:spcBef>
              <a:spcPct val="0"/>
            </a:spcBef>
            <a:spcAft>
              <a:spcPct val="15000"/>
            </a:spcAft>
            <a:buChar char="••"/>
          </a:pPr>
          <a:endParaRPr lang="es-ES" sz="1100" kern="1200"/>
        </a:p>
        <a:p>
          <a:pPr marL="57150" lvl="1" indent="-57150" algn="l" defTabSz="488950">
            <a:lnSpc>
              <a:spcPct val="15000"/>
            </a:lnSpc>
            <a:spcBef>
              <a:spcPct val="0"/>
            </a:spcBef>
            <a:spcAft>
              <a:spcPct val="15000"/>
            </a:spcAft>
            <a:buChar char="••"/>
          </a:pPr>
          <a:r>
            <a:rPr lang="es-ES" sz="1100" kern="1200" dirty="0" smtClean="0"/>
            <a:t>Narcisismo</a:t>
          </a:r>
          <a:endParaRPr lang="es-ES" sz="1100" kern="1200" dirty="0"/>
        </a:p>
        <a:p>
          <a:pPr marL="57150" lvl="1" indent="-57150" algn="l" defTabSz="488950">
            <a:lnSpc>
              <a:spcPct val="15000"/>
            </a:lnSpc>
            <a:spcBef>
              <a:spcPct val="0"/>
            </a:spcBef>
            <a:spcAft>
              <a:spcPct val="15000"/>
            </a:spcAft>
            <a:buChar char="••"/>
          </a:pPr>
          <a:endParaRPr lang="es-ES" sz="1100" kern="1200"/>
        </a:p>
        <a:p>
          <a:pPr marL="57150" lvl="1" indent="-57150" algn="l" defTabSz="488950">
            <a:lnSpc>
              <a:spcPct val="15000"/>
            </a:lnSpc>
            <a:spcBef>
              <a:spcPct val="0"/>
            </a:spcBef>
            <a:spcAft>
              <a:spcPct val="15000"/>
            </a:spcAft>
            <a:buChar char="••"/>
          </a:pPr>
          <a:endParaRPr lang="es-ES" sz="1100" kern="1200"/>
        </a:p>
        <a:p>
          <a:pPr marL="57150" lvl="1" indent="-57150" algn="l" defTabSz="488950">
            <a:lnSpc>
              <a:spcPct val="15000"/>
            </a:lnSpc>
            <a:spcBef>
              <a:spcPct val="0"/>
            </a:spcBef>
            <a:spcAft>
              <a:spcPct val="15000"/>
            </a:spcAft>
            <a:buChar char="••"/>
          </a:pPr>
          <a:r>
            <a:rPr lang="es-ES" sz="1100" kern="1200" dirty="0" smtClean="0"/>
            <a:t>Inferioridad</a:t>
          </a:r>
          <a:endParaRPr lang="es-ES" sz="1100" kern="1200" dirty="0"/>
        </a:p>
      </dsp:txBody>
      <dsp:txXfrm>
        <a:off x="4434574" y="1505313"/>
        <a:ext cx="2623820" cy="733882"/>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305CB26-2557-3A42-85DD-70FB9DECB2B7}">
      <dsp:nvSpPr>
        <dsp:cNvPr id="0" name=""/>
        <dsp:cNvSpPr/>
      </dsp:nvSpPr>
      <dsp:spPr>
        <a:xfrm>
          <a:off x="2033295" y="876"/>
          <a:ext cx="2467306" cy="1115923"/>
        </a:xfrm>
        <a:prstGeom prst="rect">
          <a:avLst/>
        </a:prstGeom>
        <a:solidFill>
          <a:srgbClr val="FF0000"/>
        </a:solidFill>
        <a:ln>
          <a:noFill/>
        </a:ln>
        <a:effectLst>
          <a:innerShdw blurRad="190500" dist="63500" dir="5400000">
            <a:srgbClr val="FFFFFF">
              <a:alpha val="65000"/>
            </a:srgbClr>
          </a:innerShdw>
        </a:effectLst>
        <a:scene3d>
          <a:camera prst="orthographicFront">
            <a:rot lat="0" lon="0" rev="0"/>
          </a:camera>
          <a:lightRig rig="twoPt" dir="r">
            <a:rot lat="0" lon="0" rev="6000000"/>
          </a:lightRig>
        </a:scene3d>
        <a:sp3d prstMaterial="matte">
          <a:bevelT w="0" h="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s-ES" sz="2000" kern="1200" dirty="0" smtClean="0"/>
            <a:t>18 meses:</a:t>
          </a:r>
        </a:p>
        <a:p>
          <a:pPr lvl="0" algn="ctr" defTabSz="889000">
            <a:lnSpc>
              <a:spcPct val="90000"/>
            </a:lnSpc>
            <a:spcBef>
              <a:spcPct val="0"/>
            </a:spcBef>
            <a:spcAft>
              <a:spcPct val="35000"/>
            </a:spcAft>
          </a:pPr>
          <a:r>
            <a:rPr lang="es-ES" sz="1400" kern="1200" dirty="0" smtClean="0"/>
            <a:t> De su mamá: </a:t>
          </a:r>
          <a:r>
            <a:rPr lang="es-ES" sz="1400" b="1" kern="1200" dirty="0" smtClean="0"/>
            <a:t>protección</a:t>
          </a:r>
          <a:endParaRPr lang="es-ES" sz="1400" b="1" kern="1200" dirty="0"/>
        </a:p>
      </dsp:txBody>
      <dsp:txXfrm>
        <a:off x="2033295" y="876"/>
        <a:ext cx="2467306" cy="1115923"/>
      </dsp:txXfrm>
    </dsp:sp>
    <dsp:sp modelId="{C9065473-8258-0048-AA98-F2CECEFDE39E}">
      <dsp:nvSpPr>
        <dsp:cNvPr id="0" name=""/>
        <dsp:cNvSpPr/>
      </dsp:nvSpPr>
      <dsp:spPr>
        <a:xfrm>
          <a:off x="818055" y="876"/>
          <a:ext cx="1104764" cy="1115923"/>
        </a:xfrm>
        <a:prstGeom prst="rect">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17000" r="-17000"/>
          </a:stretch>
        </a:blipFill>
        <a:ln w="12700" cap="flat" cmpd="sng" algn="ctr">
          <a:solidFill>
            <a:schemeClr val="lt1">
              <a:hueOff val="0"/>
              <a:satOff val="0"/>
              <a:lumOff val="0"/>
              <a:alphaOff val="0"/>
            </a:schemeClr>
          </a:solidFill>
          <a:prstDash val="solid"/>
        </a:ln>
        <a:effectLst>
          <a:innerShdw blurRad="190500" dist="63500" dir="5400000">
            <a:srgbClr val="FFFFFF">
              <a:alpha val="65000"/>
            </a:srgbClr>
          </a:innerShdw>
        </a:effectLst>
        <a:scene3d>
          <a:camera prst="orthographicFront">
            <a:rot lat="0" lon="0" rev="0"/>
          </a:camera>
          <a:lightRig rig="twoPt" dir="r">
            <a:rot lat="0" lon="0" rev="6000000"/>
          </a:lightRig>
        </a:scene3d>
        <a:sp3d prstMaterial="matte">
          <a:bevelT w="0" h="0" prst="relaxedInset"/>
        </a:sp3d>
      </dsp:spPr>
      <dsp:style>
        <a:lnRef idx="1">
          <a:scrgbClr r="0" g="0" b="0"/>
        </a:lnRef>
        <a:fillRef idx="3">
          <a:scrgbClr r="0" g="0" b="0"/>
        </a:fillRef>
        <a:effectRef idx="2">
          <a:scrgbClr r="0" g="0" b="0"/>
        </a:effectRef>
        <a:fontRef idx="minor">
          <a:schemeClr val="lt1"/>
        </a:fontRef>
      </dsp:style>
    </dsp:sp>
    <dsp:sp modelId="{13E1FF0F-9FE1-0747-B22A-F00A5F9250AA}">
      <dsp:nvSpPr>
        <dsp:cNvPr id="0" name=""/>
        <dsp:cNvSpPr/>
      </dsp:nvSpPr>
      <dsp:spPr>
        <a:xfrm>
          <a:off x="818055" y="1300926"/>
          <a:ext cx="2467306" cy="1115923"/>
        </a:xfrm>
        <a:prstGeom prst="rect">
          <a:avLst/>
        </a:prstGeom>
        <a:solidFill>
          <a:srgbClr val="000090"/>
        </a:solidFill>
        <a:ln>
          <a:noFill/>
        </a:ln>
        <a:effectLst>
          <a:innerShdw blurRad="190500" dist="63500" dir="5400000">
            <a:srgbClr val="FFFFFF">
              <a:alpha val="65000"/>
            </a:srgbClr>
          </a:innerShdw>
        </a:effectLst>
        <a:scene3d>
          <a:camera prst="orthographicFront">
            <a:rot lat="0" lon="0" rev="0"/>
          </a:camera>
          <a:lightRig rig="twoPt" dir="r">
            <a:rot lat="0" lon="0" rev="6000000"/>
          </a:lightRig>
        </a:scene3d>
        <a:sp3d prstMaterial="matte">
          <a:bevelT w="0" h="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s-ES" sz="2000" kern="1200" dirty="0" smtClean="0"/>
            <a:t>2-6 años: </a:t>
          </a:r>
        </a:p>
        <a:p>
          <a:pPr lvl="0" algn="ctr" defTabSz="889000">
            <a:lnSpc>
              <a:spcPct val="90000"/>
            </a:lnSpc>
            <a:spcBef>
              <a:spcPct val="0"/>
            </a:spcBef>
            <a:spcAft>
              <a:spcPct val="35000"/>
            </a:spcAft>
          </a:pPr>
          <a:r>
            <a:rPr lang="es-ES" sz="1400" kern="1200" dirty="0" smtClean="0"/>
            <a:t>De su papá: </a:t>
          </a:r>
          <a:r>
            <a:rPr lang="es-ES" sz="1400" b="1" kern="1200" dirty="0" smtClean="0"/>
            <a:t>seguridad</a:t>
          </a:r>
          <a:endParaRPr lang="es-ES" sz="1400" b="1" kern="1200" dirty="0"/>
        </a:p>
      </dsp:txBody>
      <dsp:txXfrm>
        <a:off x="818055" y="1300926"/>
        <a:ext cx="2467306" cy="1115923"/>
      </dsp:txXfrm>
    </dsp:sp>
    <dsp:sp modelId="{22B5EAA7-4F16-C74E-AD91-C440766E2175}">
      <dsp:nvSpPr>
        <dsp:cNvPr id="0" name=""/>
        <dsp:cNvSpPr/>
      </dsp:nvSpPr>
      <dsp:spPr>
        <a:xfrm>
          <a:off x="3395837" y="1300926"/>
          <a:ext cx="1104764" cy="1115923"/>
        </a:xfrm>
        <a:prstGeom prst="rect">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l="-15000" r="-15000"/>
          </a:stretch>
        </a:blipFill>
        <a:ln w="12700" cap="flat" cmpd="sng" algn="ctr">
          <a:solidFill>
            <a:schemeClr val="lt1">
              <a:hueOff val="0"/>
              <a:satOff val="0"/>
              <a:lumOff val="0"/>
              <a:alphaOff val="0"/>
            </a:schemeClr>
          </a:solidFill>
          <a:prstDash val="solid"/>
        </a:ln>
        <a:effectLst>
          <a:innerShdw blurRad="190500" dist="63500" dir="5400000">
            <a:srgbClr val="FFFFFF">
              <a:alpha val="65000"/>
            </a:srgbClr>
          </a:innerShdw>
        </a:effectLst>
        <a:scene3d>
          <a:camera prst="orthographicFront">
            <a:rot lat="0" lon="0" rev="0"/>
          </a:camera>
          <a:lightRig rig="twoPt" dir="r">
            <a:rot lat="0" lon="0" rev="6000000"/>
          </a:lightRig>
        </a:scene3d>
        <a:sp3d prstMaterial="matte">
          <a:bevelT w="0" h="0" prst="relaxedInset"/>
        </a:sp3d>
      </dsp:spPr>
      <dsp:style>
        <a:lnRef idx="1">
          <a:scrgbClr r="0" g="0" b="0"/>
        </a:lnRef>
        <a:fillRef idx="3">
          <a:scrgbClr r="0" g="0" b="0"/>
        </a:fillRef>
        <a:effectRef idx="2">
          <a:scrgbClr r="0" g="0" b="0"/>
        </a:effectRef>
        <a:fontRef idx="minor">
          <a:schemeClr val="lt1"/>
        </a:fontRef>
      </dsp:style>
    </dsp:sp>
    <dsp:sp modelId="{9B56493C-A2C8-E24E-A3F1-089FF2DCB620}">
      <dsp:nvSpPr>
        <dsp:cNvPr id="0" name=""/>
        <dsp:cNvSpPr/>
      </dsp:nvSpPr>
      <dsp:spPr>
        <a:xfrm>
          <a:off x="2033295" y="2600977"/>
          <a:ext cx="2467306" cy="1115923"/>
        </a:xfrm>
        <a:prstGeom prst="rect">
          <a:avLst/>
        </a:prstGeom>
        <a:solidFill>
          <a:srgbClr val="008000"/>
        </a:solidFill>
        <a:ln>
          <a:noFill/>
        </a:ln>
        <a:effectLst>
          <a:innerShdw blurRad="190500" dist="63500" dir="5400000">
            <a:srgbClr val="FFFFFF">
              <a:alpha val="65000"/>
            </a:srgbClr>
          </a:innerShdw>
        </a:effectLst>
        <a:scene3d>
          <a:camera prst="orthographicFront">
            <a:rot lat="0" lon="0" rev="0"/>
          </a:camera>
          <a:lightRig rig="twoPt" dir="r">
            <a:rot lat="0" lon="0" rev="6000000"/>
          </a:lightRig>
        </a:scene3d>
        <a:sp3d prstMaterial="matte">
          <a:bevelT w="0" h="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s-ES" sz="2000" kern="1200" dirty="0" smtClean="0"/>
            <a:t>6-12 años: </a:t>
          </a:r>
        </a:p>
        <a:p>
          <a:pPr lvl="0" algn="ctr" defTabSz="889000">
            <a:lnSpc>
              <a:spcPct val="90000"/>
            </a:lnSpc>
            <a:spcBef>
              <a:spcPct val="0"/>
            </a:spcBef>
            <a:spcAft>
              <a:spcPct val="35000"/>
            </a:spcAft>
          </a:pPr>
          <a:r>
            <a:rPr lang="es-ES" sz="1400" kern="1200" dirty="0" smtClean="0"/>
            <a:t>De la escuela: </a:t>
          </a:r>
          <a:r>
            <a:rPr lang="es-ES" sz="1400" b="1" kern="1200" dirty="0" smtClean="0"/>
            <a:t>desarrollo</a:t>
          </a:r>
          <a:endParaRPr lang="es-ES" sz="1400" b="1" kern="1200" dirty="0"/>
        </a:p>
      </dsp:txBody>
      <dsp:txXfrm>
        <a:off x="2033295" y="2600977"/>
        <a:ext cx="2467306" cy="1115923"/>
      </dsp:txXfrm>
    </dsp:sp>
    <dsp:sp modelId="{BEBC7AA0-E244-E246-9F13-0A851C9E83A3}">
      <dsp:nvSpPr>
        <dsp:cNvPr id="0" name=""/>
        <dsp:cNvSpPr/>
      </dsp:nvSpPr>
      <dsp:spPr>
        <a:xfrm>
          <a:off x="818055" y="2600977"/>
          <a:ext cx="1104764" cy="1115923"/>
        </a:xfrm>
        <a:prstGeom prst="rect">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l="-10000" r="-10000"/>
          </a:stretch>
        </a:blipFill>
        <a:ln w="12700" cap="flat" cmpd="sng" algn="ctr">
          <a:solidFill>
            <a:schemeClr val="lt1">
              <a:hueOff val="0"/>
              <a:satOff val="0"/>
              <a:lumOff val="0"/>
              <a:alphaOff val="0"/>
            </a:schemeClr>
          </a:solidFill>
          <a:prstDash val="solid"/>
        </a:ln>
        <a:effectLst>
          <a:innerShdw blurRad="190500" dist="63500" dir="5400000">
            <a:srgbClr val="FFFFFF">
              <a:alpha val="65000"/>
            </a:srgbClr>
          </a:innerShdw>
        </a:effectLst>
        <a:scene3d>
          <a:camera prst="orthographicFront">
            <a:rot lat="0" lon="0" rev="0"/>
          </a:camera>
          <a:lightRig rig="twoPt" dir="r">
            <a:rot lat="0" lon="0" rev="6000000"/>
          </a:lightRig>
        </a:scene3d>
        <a:sp3d prstMaterial="matte">
          <a:bevelT w="0" h="0" prst="relaxedInset"/>
        </a:sp3d>
      </dsp:spPr>
      <dsp:style>
        <a:lnRef idx="1">
          <a:scrgbClr r="0" g="0" b="0"/>
        </a:lnRef>
        <a:fillRef idx="3">
          <a:scrgbClr r="0" g="0" b="0"/>
        </a:fillRef>
        <a:effectRef idx="2">
          <a:scrgbClr r="0" g="0" b="0"/>
        </a:effectRef>
        <a:fontRef idx="minor">
          <a:schemeClr val="lt1"/>
        </a:fontRef>
      </dsp:style>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FD05020-AC8D-D14E-BD1C-18AA9F4AE81F}">
      <dsp:nvSpPr>
        <dsp:cNvPr id="0" name=""/>
        <dsp:cNvSpPr/>
      </dsp:nvSpPr>
      <dsp:spPr>
        <a:xfrm>
          <a:off x="3026890" y="1980"/>
          <a:ext cx="1110506" cy="1108224"/>
        </a:xfrm>
        <a:prstGeom prst="donut">
          <a:avLst>
            <a:gd name="adj" fmla="val 11010"/>
          </a:avLst>
        </a:prstGeom>
        <a:solidFill>
          <a:srgbClr val="008000"/>
        </a:solidFill>
        <a:ln w="12700" cap="flat" cmpd="sng" algn="ctr">
          <a:solidFill>
            <a:schemeClr val="accent1">
              <a:hueOff val="0"/>
              <a:satOff val="0"/>
              <a:lumOff val="0"/>
              <a:alphaOff val="0"/>
            </a:schemeClr>
          </a:solidFill>
          <a:prstDash val="solid"/>
        </a:ln>
        <a:effectLst>
          <a:innerShdw blurRad="190500" dist="63500" dir="5400000">
            <a:srgbClr val="FFFFFF">
              <a:alpha val="65000"/>
            </a:srgbClr>
          </a:innerShdw>
        </a:effectLst>
        <a:scene3d>
          <a:camera prst="orthographicFront">
            <a:rot lat="0" lon="0" rev="0"/>
          </a:camera>
          <a:lightRig rig="twoPt" dir="r">
            <a:rot lat="0" lon="0" rev="6000000"/>
          </a:lightRig>
        </a:scene3d>
        <a:sp3d prstMaterial="matte">
          <a:bevelT w="0" h="0" prst="relaxedInset"/>
        </a:sp3d>
      </dsp:spPr>
      <dsp:style>
        <a:lnRef idx="1">
          <a:scrgbClr r="0" g="0" b="0"/>
        </a:lnRef>
        <a:fillRef idx="3">
          <a:scrgbClr r="0" g="0" b="0"/>
        </a:fillRef>
        <a:effectRef idx="2">
          <a:scrgbClr r="0" g="0" b="0"/>
        </a:effectRef>
        <a:fontRef idx="minor">
          <a:schemeClr val="lt1"/>
        </a:fontRef>
      </dsp:style>
    </dsp:sp>
    <dsp:sp modelId="{4ECDEA4F-784A-BE4A-ADE2-1626A6954060}">
      <dsp:nvSpPr>
        <dsp:cNvPr id="0" name=""/>
        <dsp:cNvSpPr/>
      </dsp:nvSpPr>
      <dsp:spPr>
        <a:xfrm>
          <a:off x="2227133" y="134937"/>
          <a:ext cx="1113851" cy="842294"/>
        </a:xfrm>
        <a:prstGeom prst="rect">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t="-41000" b="-41000"/>
          </a:stretch>
        </a:blipFill>
        <a:ln>
          <a:noFill/>
        </a:ln>
        <a:effectLst>
          <a:innerShdw blurRad="190500" dist="63500" dir="5400000">
            <a:srgbClr val="FFFFFF">
              <a:alpha val="65000"/>
            </a:srgbClr>
          </a:innerShdw>
        </a:effectLst>
        <a:scene3d>
          <a:camera prst="orthographicFront">
            <a:rot lat="0" lon="0" rev="0"/>
          </a:camera>
          <a:lightRig rig="twoPt" dir="r">
            <a:rot lat="0" lon="0" rev="6000000"/>
          </a:lightRig>
        </a:scene3d>
        <a:sp3d prstMaterial="matte">
          <a:bevelT w="0" h="0" prst="relaxedInset"/>
        </a:sp3d>
      </dsp:spPr>
      <dsp:style>
        <a:lnRef idx="0">
          <a:scrgbClr r="0" g="0" b="0"/>
        </a:lnRef>
        <a:fillRef idx="1">
          <a:scrgbClr r="0" g="0" b="0"/>
        </a:fillRef>
        <a:effectRef idx="2">
          <a:scrgbClr r="0" g="0" b="0"/>
        </a:effectRef>
        <a:fontRef idx="minor"/>
      </dsp:style>
    </dsp:sp>
    <dsp:sp modelId="{6FF3E3CE-180B-E348-9846-0D18FB10D6EB}">
      <dsp:nvSpPr>
        <dsp:cNvPr id="0" name=""/>
        <dsp:cNvSpPr/>
      </dsp:nvSpPr>
      <dsp:spPr>
        <a:xfrm>
          <a:off x="3175714" y="149662"/>
          <a:ext cx="812859" cy="812860"/>
        </a:xfrm>
        <a:prstGeom prst="ellipse">
          <a:avLst/>
        </a:prstGeom>
        <a:solidFill>
          <a:srgbClr val="CCFFCC">
            <a:alpha val="90000"/>
          </a:srgbClr>
        </a:solidFill>
        <a:ln w="12700"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0" tIns="0" rIns="0" bIns="0" numCol="1" spcCol="1270" anchor="ctr" anchorCtr="0">
          <a:noAutofit/>
        </a:bodyPr>
        <a:lstStyle/>
        <a:p>
          <a:pPr lvl="0" algn="ctr" defTabSz="466725">
            <a:lnSpc>
              <a:spcPct val="90000"/>
            </a:lnSpc>
            <a:spcBef>
              <a:spcPct val="0"/>
            </a:spcBef>
            <a:spcAft>
              <a:spcPct val="35000"/>
            </a:spcAft>
          </a:pPr>
          <a:r>
            <a:rPr lang="es-ES" sz="1050" b="1" kern="1200" dirty="0" smtClean="0"/>
            <a:t>PUESTO</a:t>
          </a:r>
          <a:endParaRPr lang="es-ES" sz="1050" b="1" kern="1200" dirty="0"/>
        </a:p>
      </dsp:txBody>
      <dsp:txXfrm>
        <a:off x="3294754" y="268703"/>
        <a:ext cx="574779" cy="574778"/>
      </dsp:txXfrm>
    </dsp:sp>
    <dsp:sp modelId="{692C1DB3-1B87-D045-B874-445E0B8E8D8E}">
      <dsp:nvSpPr>
        <dsp:cNvPr id="0" name=""/>
        <dsp:cNvSpPr/>
      </dsp:nvSpPr>
      <dsp:spPr>
        <a:xfrm>
          <a:off x="3492106" y="1245261"/>
          <a:ext cx="180075" cy="180075"/>
        </a:xfrm>
        <a:prstGeom prst="flowChartConnector">
          <a:avLst/>
        </a:prstGeom>
        <a:gradFill rotWithShape="0">
          <a:gsLst>
            <a:gs pos="0">
              <a:schemeClr val="accent1">
                <a:hueOff val="0"/>
                <a:satOff val="0"/>
                <a:lumOff val="0"/>
                <a:alphaOff val="0"/>
                <a:shade val="70000"/>
                <a:satMod val="120000"/>
              </a:schemeClr>
            </a:gs>
            <a:gs pos="35000">
              <a:schemeClr val="accent1">
                <a:hueOff val="0"/>
                <a:satOff val="0"/>
                <a:lumOff val="0"/>
                <a:alphaOff val="0"/>
                <a:shade val="100000"/>
                <a:satMod val="150000"/>
              </a:schemeClr>
            </a:gs>
            <a:gs pos="70000">
              <a:schemeClr val="accent1">
                <a:hueOff val="0"/>
                <a:satOff val="0"/>
                <a:lumOff val="0"/>
                <a:alphaOff val="0"/>
                <a:tint val="100000"/>
                <a:shade val="100000"/>
                <a:satMod val="200000"/>
                <a:greenMod val="100000"/>
              </a:schemeClr>
            </a:gs>
            <a:gs pos="100000">
              <a:schemeClr val="accent1">
                <a:hueOff val="0"/>
                <a:satOff val="0"/>
                <a:lumOff val="0"/>
                <a:alphaOff val="0"/>
                <a:tint val="100000"/>
                <a:shade val="100000"/>
                <a:satMod val="250000"/>
                <a:greenMod val="100000"/>
              </a:schemeClr>
            </a:gs>
          </a:gsLst>
          <a:lin ang="16200000" scaled="1"/>
        </a:gradFill>
        <a:ln w="12700" cap="flat" cmpd="sng" algn="ctr">
          <a:solidFill>
            <a:schemeClr val="accent1">
              <a:hueOff val="0"/>
              <a:satOff val="0"/>
              <a:lumOff val="0"/>
              <a:alphaOff val="0"/>
            </a:schemeClr>
          </a:solidFill>
          <a:prstDash val="solid"/>
        </a:ln>
        <a:effectLst>
          <a:innerShdw blurRad="190500" dist="63500" dir="5400000">
            <a:srgbClr val="FFFFFF">
              <a:alpha val="65000"/>
            </a:srgbClr>
          </a:innerShdw>
        </a:effectLst>
        <a:scene3d>
          <a:camera prst="orthographicFront">
            <a:rot lat="0" lon="0" rev="0"/>
          </a:camera>
          <a:lightRig rig="twoPt" dir="r">
            <a:rot lat="0" lon="0" rev="6000000"/>
          </a:lightRig>
        </a:scene3d>
        <a:sp3d prstMaterial="matte">
          <a:bevelT w="0" h="0" prst="relaxedInset"/>
        </a:sp3d>
      </dsp:spPr>
      <dsp:style>
        <a:lnRef idx="1">
          <a:scrgbClr r="0" g="0" b="0"/>
        </a:lnRef>
        <a:fillRef idx="3">
          <a:scrgbClr r="0" g="0" b="0"/>
        </a:fillRef>
        <a:effectRef idx="2">
          <a:scrgbClr r="0" g="0" b="0"/>
        </a:effectRef>
        <a:fontRef idx="minor">
          <a:schemeClr val="lt1"/>
        </a:fontRef>
      </dsp:style>
    </dsp:sp>
    <dsp:sp modelId="{D0A3B5C4-A822-F742-AD76-B26D3369782C}">
      <dsp:nvSpPr>
        <dsp:cNvPr id="0" name=""/>
        <dsp:cNvSpPr/>
      </dsp:nvSpPr>
      <dsp:spPr>
        <a:xfrm>
          <a:off x="3029811" y="1560394"/>
          <a:ext cx="1104664" cy="1117679"/>
        </a:xfrm>
        <a:prstGeom prst="donut">
          <a:avLst>
            <a:gd name="adj" fmla="val 11010"/>
          </a:avLst>
        </a:prstGeom>
        <a:solidFill>
          <a:schemeClr val="accent4">
            <a:lumMod val="50000"/>
          </a:schemeClr>
        </a:solidFill>
        <a:ln w="12700" cap="flat" cmpd="sng" algn="ctr">
          <a:solidFill>
            <a:schemeClr val="accent1">
              <a:hueOff val="0"/>
              <a:satOff val="0"/>
              <a:lumOff val="0"/>
              <a:alphaOff val="0"/>
            </a:schemeClr>
          </a:solidFill>
          <a:prstDash val="solid"/>
        </a:ln>
        <a:effectLst>
          <a:innerShdw blurRad="190500" dist="63500" dir="5400000">
            <a:srgbClr val="FFFFFF">
              <a:alpha val="65000"/>
            </a:srgbClr>
          </a:innerShdw>
        </a:effectLst>
        <a:scene3d>
          <a:camera prst="orthographicFront">
            <a:rot lat="0" lon="0" rev="0"/>
          </a:camera>
          <a:lightRig rig="twoPt" dir="r">
            <a:rot lat="0" lon="0" rev="6000000"/>
          </a:lightRig>
        </a:scene3d>
        <a:sp3d prstMaterial="matte">
          <a:bevelT w="0" h="0" prst="relaxedInset"/>
        </a:sp3d>
      </dsp:spPr>
      <dsp:style>
        <a:lnRef idx="1">
          <a:scrgbClr r="0" g="0" b="0"/>
        </a:lnRef>
        <a:fillRef idx="3">
          <a:scrgbClr r="0" g="0" b="0"/>
        </a:fillRef>
        <a:effectRef idx="2">
          <a:scrgbClr r="0" g="0" b="0"/>
        </a:effectRef>
        <a:fontRef idx="minor">
          <a:schemeClr val="lt1"/>
        </a:fontRef>
      </dsp:style>
    </dsp:sp>
    <dsp:sp modelId="{8879C389-FED9-1244-B62E-EAFE3DDB64F1}">
      <dsp:nvSpPr>
        <dsp:cNvPr id="0" name=""/>
        <dsp:cNvSpPr/>
      </dsp:nvSpPr>
      <dsp:spPr>
        <a:xfrm>
          <a:off x="3853019" y="1698079"/>
          <a:ext cx="1113851" cy="842294"/>
        </a:xfrm>
        <a:prstGeom prst="rect">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t="-57000" b="-57000"/>
          </a:stretch>
        </a:blipFill>
        <a:ln>
          <a:noFill/>
        </a:ln>
        <a:effectLst>
          <a:innerShdw blurRad="190500" dist="63500" dir="5400000">
            <a:srgbClr val="FFFFFF">
              <a:alpha val="65000"/>
            </a:srgbClr>
          </a:innerShdw>
        </a:effectLst>
        <a:scene3d>
          <a:camera prst="orthographicFront">
            <a:rot lat="0" lon="0" rev="0"/>
          </a:camera>
          <a:lightRig rig="twoPt" dir="r">
            <a:rot lat="0" lon="0" rev="6000000"/>
          </a:lightRig>
        </a:scene3d>
        <a:sp3d prstMaterial="matte">
          <a:bevelT w="0" h="0" prst="relaxedInset"/>
        </a:sp3d>
      </dsp:spPr>
      <dsp:style>
        <a:lnRef idx="0">
          <a:scrgbClr r="0" g="0" b="0"/>
        </a:lnRef>
        <a:fillRef idx="1">
          <a:scrgbClr r="0" g="0" b="0"/>
        </a:fillRef>
        <a:effectRef idx="2">
          <a:scrgbClr r="0" g="0" b="0"/>
        </a:effectRef>
        <a:fontRef idx="minor"/>
      </dsp:style>
    </dsp:sp>
    <dsp:sp modelId="{967283B4-9122-FD43-8FF0-4F776C5B9C40}">
      <dsp:nvSpPr>
        <dsp:cNvPr id="0" name=""/>
        <dsp:cNvSpPr/>
      </dsp:nvSpPr>
      <dsp:spPr>
        <a:xfrm>
          <a:off x="3175714" y="1712804"/>
          <a:ext cx="812859" cy="812860"/>
        </a:xfrm>
        <a:prstGeom prst="ellipse">
          <a:avLst/>
        </a:prstGeom>
        <a:solidFill>
          <a:schemeClr val="accent5">
            <a:lumMod val="40000"/>
            <a:lumOff val="60000"/>
            <a:alpha val="90000"/>
          </a:schemeClr>
        </a:solidFill>
        <a:ln w="12700"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0" tIns="0" rIns="0" bIns="0" numCol="1" spcCol="1270" anchor="ctr" anchorCtr="0">
          <a:noAutofit/>
        </a:bodyPr>
        <a:lstStyle/>
        <a:p>
          <a:pPr lvl="0" algn="ctr" defTabSz="466725">
            <a:lnSpc>
              <a:spcPct val="90000"/>
            </a:lnSpc>
            <a:spcBef>
              <a:spcPct val="0"/>
            </a:spcBef>
            <a:spcAft>
              <a:spcPct val="35000"/>
            </a:spcAft>
          </a:pPr>
          <a:r>
            <a:rPr lang="es-ES" sz="1050" b="1" kern="1200" dirty="0" smtClean="0"/>
            <a:t>RIVALIDAD</a:t>
          </a:r>
          <a:endParaRPr lang="es-ES" sz="1050" b="1" kern="1200" dirty="0"/>
        </a:p>
      </dsp:txBody>
      <dsp:txXfrm>
        <a:off x="3294754" y="1831845"/>
        <a:ext cx="574779" cy="574778"/>
      </dsp:txXfrm>
    </dsp:sp>
    <dsp:sp modelId="{F7B5181E-B0EB-1F46-B050-BC39FBA8EE1D}">
      <dsp:nvSpPr>
        <dsp:cNvPr id="0" name=""/>
        <dsp:cNvSpPr/>
      </dsp:nvSpPr>
      <dsp:spPr>
        <a:xfrm>
          <a:off x="3492106" y="2813131"/>
          <a:ext cx="180075" cy="180075"/>
        </a:xfrm>
        <a:prstGeom prst="flowChartConnector">
          <a:avLst/>
        </a:prstGeom>
        <a:gradFill rotWithShape="0">
          <a:gsLst>
            <a:gs pos="0">
              <a:schemeClr val="accent1">
                <a:hueOff val="0"/>
                <a:satOff val="0"/>
                <a:lumOff val="0"/>
                <a:alphaOff val="0"/>
                <a:shade val="70000"/>
                <a:satMod val="120000"/>
              </a:schemeClr>
            </a:gs>
            <a:gs pos="35000">
              <a:schemeClr val="accent1">
                <a:hueOff val="0"/>
                <a:satOff val="0"/>
                <a:lumOff val="0"/>
                <a:alphaOff val="0"/>
                <a:shade val="100000"/>
                <a:satMod val="150000"/>
              </a:schemeClr>
            </a:gs>
            <a:gs pos="70000">
              <a:schemeClr val="accent1">
                <a:hueOff val="0"/>
                <a:satOff val="0"/>
                <a:lumOff val="0"/>
                <a:alphaOff val="0"/>
                <a:tint val="100000"/>
                <a:shade val="100000"/>
                <a:satMod val="200000"/>
                <a:greenMod val="100000"/>
              </a:schemeClr>
            </a:gs>
            <a:gs pos="100000">
              <a:schemeClr val="accent1">
                <a:hueOff val="0"/>
                <a:satOff val="0"/>
                <a:lumOff val="0"/>
                <a:alphaOff val="0"/>
                <a:tint val="100000"/>
                <a:shade val="100000"/>
                <a:satMod val="250000"/>
                <a:greenMod val="100000"/>
              </a:schemeClr>
            </a:gs>
          </a:gsLst>
          <a:lin ang="16200000" scaled="1"/>
        </a:gradFill>
        <a:ln w="12700" cap="flat" cmpd="sng" algn="ctr">
          <a:solidFill>
            <a:schemeClr val="accent1">
              <a:hueOff val="0"/>
              <a:satOff val="0"/>
              <a:lumOff val="0"/>
              <a:alphaOff val="0"/>
            </a:schemeClr>
          </a:solidFill>
          <a:prstDash val="solid"/>
        </a:ln>
        <a:effectLst>
          <a:innerShdw blurRad="190500" dist="63500" dir="5400000">
            <a:srgbClr val="FFFFFF">
              <a:alpha val="65000"/>
            </a:srgbClr>
          </a:innerShdw>
        </a:effectLst>
        <a:scene3d>
          <a:camera prst="orthographicFront">
            <a:rot lat="0" lon="0" rev="0"/>
          </a:camera>
          <a:lightRig rig="twoPt" dir="r">
            <a:rot lat="0" lon="0" rev="6000000"/>
          </a:lightRig>
        </a:scene3d>
        <a:sp3d prstMaterial="matte">
          <a:bevelT w="0" h="0" prst="relaxedInset"/>
        </a:sp3d>
      </dsp:spPr>
      <dsp:style>
        <a:lnRef idx="1">
          <a:scrgbClr r="0" g="0" b="0"/>
        </a:lnRef>
        <a:fillRef idx="3">
          <a:scrgbClr r="0" g="0" b="0"/>
        </a:fillRef>
        <a:effectRef idx="2">
          <a:scrgbClr r="0" g="0" b="0"/>
        </a:effectRef>
        <a:fontRef idx="minor">
          <a:schemeClr val="lt1"/>
        </a:fontRef>
      </dsp:style>
    </dsp:sp>
    <dsp:sp modelId="{D94B9851-947E-6147-A82B-19C72B0529E5}">
      <dsp:nvSpPr>
        <dsp:cNvPr id="0" name=""/>
        <dsp:cNvSpPr/>
      </dsp:nvSpPr>
      <dsp:spPr>
        <a:xfrm>
          <a:off x="3040530" y="3128263"/>
          <a:ext cx="1083226" cy="1104664"/>
        </a:xfrm>
        <a:prstGeom prst="donut">
          <a:avLst>
            <a:gd name="adj" fmla="val 11010"/>
          </a:avLst>
        </a:prstGeom>
        <a:solidFill>
          <a:srgbClr val="0000FF"/>
        </a:solidFill>
        <a:ln w="12700" cap="flat" cmpd="sng" algn="ctr">
          <a:solidFill>
            <a:schemeClr val="accent1">
              <a:hueOff val="0"/>
              <a:satOff val="0"/>
              <a:lumOff val="0"/>
              <a:alphaOff val="0"/>
            </a:schemeClr>
          </a:solidFill>
          <a:prstDash val="solid"/>
        </a:ln>
        <a:effectLst>
          <a:innerShdw blurRad="190500" dist="63500" dir="5400000">
            <a:srgbClr val="FFFFFF">
              <a:alpha val="65000"/>
            </a:srgbClr>
          </a:innerShdw>
        </a:effectLst>
        <a:scene3d>
          <a:camera prst="orthographicFront">
            <a:rot lat="0" lon="0" rev="0"/>
          </a:camera>
          <a:lightRig rig="twoPt" dir="r">
            <a:rot lat="0" lon="0" rev="6000000"/>
          </a:lightRig>
        </a:scene3d>
        <a:sp3d prstMaterial="matte">
          <a:bevelT w="0" h="0" prst="relaxedInset"/>
        </a:sp3d>
      </dsp:spPr>
      <dsp:style>
        <a:lnRef idx="1">
          <a:scrgbClr r="0" g="0" b="0"/>
        </a:lnRef>
        <a:fillRef idx="3">
          <a:scrgbClr r="0" g="0" b="0"/>
        </a:fillRef>
        <a:effectRef idx="2">
          <a:scrgbClr r="0" g="0" b="0"/>
        </a:effectRef>
        <a:fontRef idx="minor">
          <a:schemeClr val="lt1"/>
        </a:fontRef>
      </dsp:style>
    </dsp:sp>
    <dsp:sp modelId="{26C27084-B1A3-A341-AC5D-5A3C97B78578}">
      <dsp:nvSpPr>
        <dsp:cNvPr id="0" name=""/>
        <dsp:cNvSpPr/>
      </dsp:nvSpPr>
      <dsp:spPr>
        <a:xfrm>
          <a:off x="2277936" y="3259441"/>
          <a:ext cx="1113851" cy="842294"/>
        </a:xfrm>
        <a:prstGeom prst="rect">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t="-41000" b="-41000"/>
          </a:stretch>
        </a:blipFill>
        <a:ln>
          <a:noFill/>
        </a:ln>
        <a:effectLst>
          <a:innerShdw blurRad="190500" dist="63500" dir="5400000">
            <a:srgbClr val="FFFFFF">
              <a:alpha val="65000"/>
            </a:srgbClr>
          </a:innerShdw>
        </a:effectLst>
        <a:scene3d>
          <a:camera prst="orthographicFront">
            <a:rot lat="0" lon="0" rev="0"/>
          </a:camera>
          <a:lightRig rig="twoPt" dir="r">
            <a:rot lat="0" lon="0" rev="6000000"/>
          </a:lightRig>
        </a:scene3d>
        <a:sp3d prstMaterial="matte">
          <a:bevelT w="0" h="0" prst="relaxedInset"/>
        </a:sp3d>
      </dsp:spPr>
      <dsp:style>
        <a:lnRef idx="0">
          <a:scrgbClr r="0" g="0" b="0"/>
        </a:lnRef>
        <a:fillRef idx="1">
          <a:scrgbClr r="0" g="0" b="0"/>
        </a:fillRef>
        <a:effectRef idx="2">
          <a:scrgbClr r="0" g="0" b="0"/>
        </a:effectRef>
        <a:fontRef idx="minor"/>
      </dsp:style>
    </dsp:sp>
    <dsp:sp modelId="{6E5AD393-8E68-9444-B742-9A313B36368E}">
      <dsp:nvSpPr>
        <dsp:cNvPr id="0" name=""/>
        <dsp:cNvSpPr/>
      </dsp:nvSpPr>
      <dsp:spPr>
        <a:xfrm>
          <a:off x="3175714" y="3274166"/>
          <a:ext cx="812859" cy="812860"/>
        </a:xfrm>
        <a:prstGeom prst="ellipse">
          <a:avLst/>
        </a:prstGeom>
        <a:solidFill>
          <a:schemeClr val="accent2">
            <a:lumMod val="60000"/>
            <a:lumOff val="40000"/>
            <a:alpha val="90000"/>
          </a:schemeClr>
        </a:solidFill>
        <a:ln w="12700"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0" tIns="0" rIns="0" bIns="0" numCol="1" spcCol="1270" anchor="ctr" anchorCtr="0">
          <a:noAutofit/>
        </a:bodyPr>
        <a:lstStyle/>
        <a:p>
          <a:pPr lvl="0" algn="ctr" defTabSz="466725">
            <a:lnSpc>
              <a:spcPct val="90000"/>
            </a:lnSpc>
            <a:spcBef>
              <a:spcPct val="0"/>
            </a:spcBef>
            <a:spcAft>
              <a:spcPct val="35000"/>
            </a:spcAft>
          </a:pPr>
          <a:r>
            <a:rPr lang="es-ES" sz="1050" b="1" kern="1200" dirty="0" smtClean="0"/>
            <a:t>ESTIMA</a:t>
          </a:r>
          <a:endParaRPr lang="es-ES" sz="1050" b="1" kern="1200" dirty="0"/>
        </a:p>
      </dsp:txBody>
      <dsp:txXfrm>
        <a:off x="3294754" y="3393207"/>
        <a:ext cx="574779" cy="574778"/>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A7A4356-3C75-EA4B-BC2A-AA2B1D4B78A5}">
      <dsp:nvSpPr>
        <dsp:cNvPr id="0" name=""/>
        <dsp:cNvSpPr/>
      </dsp:nvSpPr>
      <dsp:spPr>
        <a:xfrm>
          <a:off x="1791096" y="3704082"/>
          <a:ext cx="3439966" cy="0"/>
        </a:xfrm>
        <a:prstGeom prst="line">
          <a:avLst/>
        </a:prstGeom>
        <a:noFill/>
        <a:ln w="19050" cap="flat" cmpd="sng" algn="ctr">
          <a:solidFill>
            <a:srgbClr val="800000"/>
          </a:solidFill>
          <a:prstDash val="solid"/>
        </a:ln>
        <a:effectLst/>
      </dsp:spPr>
      <dsp:style>
        <a:lnRef idx="1">
          <a:scrgbClr r="0" g="0" b="0"/>
        </a:lnRef>
        <a:fillRef idx="0">
          <a:scrgbClr r="0" g="0" b="0"/>
        </a:fillRef>
        <a:effectRef idx="0">
          <a:scrgbClr r="0" g="0" b="0"/>
        </a:effectRef>
        <a:fontRef idx="minor"/>
      </dsp:style>
    </dsp:sp>
    <dsp:sp modelId="{69B00DCD-6050-E14C-96A6-A6AF65C12F82}">
      <dsp:nvSpPr>
        <dsp:cNvPr id="0" name=""/>
        <dsp:cNvSpPr/>
      </dsp:nvSpPr>
      <dsp:spPr>
        <a:xfrm>
          <a:off x="1791096" y="3123854"/>
          <a:ext cx="2906904" cy="0"/>
        </a:xfrm>
        <a:prstGeom prst="line">
          <a:avLst/>
        </a:prstGeom>
        <a:noFill/>
        <a:ln w="19050" cap="flat" cmpd="sng" algn="ctr">
          <a:solidFill>
            <a:srgbClr val="800000"/>
          </a:solidFill>
          <a:prstDash val="solid"/>
        </a:ln>
        <a:effectLst/>
      </dsp:spPr>
      <dsp:style>
        <a:lnRef idx="1">
          <a:scrgbClr r="0" g="0" b="0"/>
        </a:lnRef>
        <a:fillRef idx="0">
          <a:scrgbClr r="0" g="0" b="0"/>
        </a:fillRef>
        <a:effectRef idx="0">
          <a:scrgbClr r="0" g="0" b="0"/>
        </a:effectRef>
        <a:fontRef idx="minor"/>
      </dsp:style>
    </dsp:sp>
    <dsp:sp modelId="{466B3FC4-B7F0-5044-A844-D8E58B1C938E}">
      <dsp:nvSpPr>
        <dsp:cNvPr id="0" name=""/>
        <dsp:cNvSpPr/>
      </dsp:nvSpPr>
      <dsp:spPr>
        <a:xfrm>
          <a:off x="1791096" y="2312894"/>
          <a:ext cx="2714513" cy="0"/>
        </a:xfrm>
        <a:prstGeom prst="line">
          <a:avLst/>
        </a:prstGeom>
        <a:noFill/>
        <a:ln w="19050" cap="flat" cmpd="sng" algn="ctr">
          <a:solidFill>
            <a:srgbClr val="800000"/>
          </a:solidFill>
          <a:prstDash val="solid"/>
        </a:ln>
        <a:effectLst/>
      </dsp:spPr>
      <dsp:style>
        <a:lnRef idx="1">
          <a:scrgbClr r="0" g="0" b="0"/>
        </a:lnRef>
        <a:fillRef idx="0">
          <a:scrgbClr r="0" g="0" b="0"/>
        </a:fillRef>
        <a:effectRef idx="0">
          <a:scrgbClr r="0" g="0" b="0"/>
        </a:effectRef>
        <a:fontRef idx="minor"/>
      </dsp:style>
    </dsp:sp>
    <dsp:sp modelId="{9DA72C48-AE1B-CC4D-91E2-7FFBC6D0BD44}">
      <dsp:nvSpPr>
        <dsp:cNvPr id="0" name=""/>
        <dsp:cNvSpPr/>
      </dsp:nvSpPr>
      <dsp:spPr>
        <a:xfrm>
          <a:off x="1791096" y="1501933"/>
          <a:ext cx="2906904" cy="0"/>
        </a:xfrm>
        <a:prstGeom prst="line">
          <a:avLst/>
        </a:prstGeom>
        <a:noFill/>
        <a:ln w="19050" cap="flat" cmpd="sng" algn="ctr">
          <a:solidFill>
            <a:srgbClr val="800000"/>
          </a:solidFill>
          <a:prstDash val="solid"/>
        </a:ln>
        <a:effectLst/>
      </dsp:spPr>
      <dsp:style>
        <a:lnRef idx="1">
          <a:scrgbClr r="0" g="0" b="0"/>
        </a:lnRef>
        <a:fillRef idx="0">
          <a:scrgbClr r="0" g="0" b="0"/>
        </a:fillRef>
        <a:effectRef idx="0">
          <a:scrgbClr r="0" g="0" b="0"/>
        </a:effectRef>
        <a:fontRef idx="minor"/>
      </dsp:style>
    </dsp:sp>
    <dsp:sp modelId="{12A6792E-A38F-6449-BF79-83BE8BBBF3C2}">
      <dsp:nvSpPr>
        <dsp:cNvPr id="0" name=""/>
        <dsp:cNvSpPr/>
      </dsp:nvSpPr>
      <dsp:spPr>
        <a:xfrm>
          <a:off x="1791096" y="921705"/>
          <a:ext cx="3439966" cy="0"/>
        </a:xfrm>
        <a:prstGeom prst="line">
          <a:avLst/>
        </a:prstGeom>
        <a:noFill/>
        <a:ln w="19050" cap="flat" cmpd="sng" algn="ctr">
          <a:solidFill>
            <a:srgbClr val="800000"/>
          </a:solidFill>
          <a:prstDash val="solid"/>
        </a:ln>
        <a:effectLst/>
      </dsp:spPr>
      <dsp:style>
        <a:lnRef idx="1">
          <a:scrgbClr r="0" g="0" b="0"/>
        </a:lnRef>
        <a:fillRef idx="0">
          <a:scrgbClr r="0" g="0" b="0"/>
        </a:fillRef>
        <a:effectRef idx="0">
          <a:scrgbClr r="0" g="0" b="0"/>
        </a:effectRef>
        <a:fontRef idx="minor"/>
      </dsp:style>
    </dsp:sp>
    <dsp:sp modelId="{DD840494-53D7-9643-B9C8-0D10DD472E23}">
      <dsp:nvSpPr>
        <dsp:cNvPr id="0" name=""/>
        <dsp:cNvSpPr/>
      </dsp:nvSpPr>
      <dsp:spPr>
        <a:xfrm>
          <a:off x="94525" y="616323"/>
          <a:ext cx="3393141" cy="3393141"/>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6000" r="-6000"/>
          </a:stretch>
        </a:blipFill>
        <a:ln>
          <a:noFill/>
        </a:ln>
        <a:effectLst>
          <a:innerShdw blurRad="190500" dist="63500" dir="5400000">
            <a:srgbClr val="FFFFFF">
              <a:alpha val="65000"/>
            </a:srgbClr>
          </a:innerShdw>
        </a:effectLst>
        <a:scene3d>
          <a:camera prst="orthographicFront">
            <a:rot lat="0" lon="0" rev="0"/>
          </a:camera>
          <a:lightRig rig="twoPt" dir="r">
            <a:rot lat="0" lon="0" rev="6000000"/>
          </a:lightRig>
        </a:scene3d>
        <a:sp3d prstMaterial="matte">
          <a:bevelT w="0" h="0" prst="relaxedInset"/>
        </a:sp3d>
      </dsp:spPr>
      <dsp:style>
        <a:lnRef idx="0">
          <a:scrgbClr r="0" g="0" b="0"/>
        </a:lnRef>
        <a:fillRef idx="1">
          <a:scrgbClr r="0" g="0" b="0"/>
        </a:fillRef>
        <a:effectRef idx="2">
          <a:scrgbClr r="0" g="0" b="0"/>
        </a:effectRef>
        <a:fontRef idx="minor"/>
      </dsp:style>
    </dsp:sp>
    <dsp:sp modelId="{20BB181C-D420-6A49-9B4E-7BF34E163C7A}">
      <dsp:nvSpPr>
        <dsp:cNvPr id="0" name=""/>
        <dsp:cNvSpPr/>
      </dsp:nvSpPr>
      <dsp:spPr>
        <a:xfrm>
          <a:off x="705290" y="2418081"/>
          <a:ext cx="2171610" cy="1119736"/>
        </a:xfrm>
        <a:prstGeom prst="rect">
          <a:avLst/>
        </a:prstGeom>
        <a:noFill/>
        <a:ln>
          <a:noFill/>
        </a:ln>
        <a:effectLst>
          <a:innerShdw blurRad="190500" dist="63500" dir="5400000">
            <a:srgbClr val="FFFFFF">
              <a:alpha val="65000"/>
            </a:srgbClr>
          </a:innerShdw>
        </a:effectLst>
        <a:scene3d>
          <a:camera prst="orthographicFront">
            <a:rot lat="0" lon="0" rev="0"/>
          </a:camera>
          <a:lightRig rig="twoPt" dir="r">
            <a:rot lat="0" lon="0" rev="6000000"/>
          </a:lightRig>
        </a:scene3d>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b" anchorCtr="0">
          <a:noAutofit/>
        </a:bodyPr>
        <a:lstStyle/>
        <a:p>
          <a:pPr lvl="0" algn="ctr" defTabSz="1200150">
            <a:lnSpc>
              <a:spcPct val="90000"/>
            </a:lnSpc>
            <a:spcBef>
              <a:spcPct val="0"/>
            </a:spcBef>
            <a:spcAft>
              <a:spcPct val="35000"/>
            </a:spcAft>
          </a:pPr>
          <a:r>
            <a:rPr lang="es-ES" sz="2700" b="1" kern="1200" dirty="0" smtClean="0">
              <a:solidFill>
                <a:schemeClr val="tx1"/>
              </a:solidFill>
            </a:rPr>
            <a:t>REACCIONES</a:t>
          </a:r>
          <a:endParaRPr lang="es-ES" sz="2700" b="1" kern="1200" dirty="0">
            <a:solidFill>
              <a:schemeClr val="tx1"/>
            </a:solidFill>
          </a:endParaRPr>
        </a:p>
      </dsp:txBody>
      <dsp:txXfrm>
        <a:off x="705290" y="2418081"/>
        <a:ext cx="2171610" cy="1119736"/>
      </dsp:txXfrm>
    </dsp:sp>
    <dsp:sp modelId="{9AA541DD-5246-F749-B5A9-6EBB100453A6}">
      <dsp:nvSpPr>
        <dsp:cNvPr id="0" name=""/>
        <dsp:cNvSpPr/>
      </dsp:nvSpPr>
      <dsp:spPr>
        <a:xfrm>
          <a:off x="4925680" y="616323"/>
          <a:ext cx="610765" cy="610765"/>
        </a:xfrm>
        <a:prstGeom prst="ellipse">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l="-2000" r="-2000"/>
          </a:stretch>
        </a:blipFill>
        <a:ln>
          <a:noFill/>
        </a:ln>
        <a:effectLst>
          <a:innerShdw blurRad="190500" dist="63500" dir="5400000">
            <a:srgbClr val="FFFFFF">
              <a:alpha val="65000"/>
            </a:srgbClr>
          </a:innerShdw>
        </a:effectLst>
        <a:scene3d>
          <a:camera prst="orthographicFront">
            <a:rot lat="0" lon="0" rev="0"/>
          </a:camera>
          <a:lightRig rig="twoPt" dir="r">
            <a:rot lat="0" lon="0" rev="6000000"/>
          </a:lightRig>
        </a:scene3d>
        <a:sp3d prstMaterial="matte">
          <a:bevelT w="0" h="0" prst="relaxedInset"/>
        </a:sp3d>
      </dsp:spPr>
      <dsp:style>
        <a:lnRef idx="0">
          <a:scrgbClr r="0" g="0" b="0"/>
        </a:lnRef>
        <a:fillRef idx="1">
          <a:scrgbClr r="0" g="0" b="0"/>
        </a:fillRef>
        <a:effectRef idx="2">
          <a:scrgbClr r="0" g="0" b="0"/>
        </a:effectRef>
        <a:fontRef idx="minor"/>
      </dsp:style>
    </dsp:sp>
    <dsp:sp modelId="{6D23E4FB-95BA-364B-925E-D6A9645BFA65}">
      <dsp:nvSpPr>
        <dsp:cNvPr id="0" name=""/>
        <dsp:cNvSpPr/>
      </dsp:nvSpPr>
      <dsp:spPr>
        <a:xfrm>
          <a:off x="5536445" y="616323"/>
          <a:ext cx="966260" cy="6107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0" rIns="45720" bIns="0" numCol="1" spcCol="1270" anchor="t" anchorCtr="0">
          <a:noAutofit/>
        </a:bodyPr>
        <a:lstStyle/>
        <a:p>
          <a:pPr lvl="0" algn="l" defTabSz="889000">
            <a:lnSpc>
              <a:spcPct val="90000"/>
            </a:lnSpc>
            <a:spcBef>
              <a:spcPct val="0"/>
            </a:spcBef>
            <a:spcAft>
              <a:spcPct val="35000"/>
            </a:spcAft>
          </a:pPr>
          <a:r>
            <a:rPr lang="es-ES" sz="2000" b="1" kern="1200" dirty="0" smtClean="0">
              <a:solidFill>
                <a:srgbClr val="800000"/>
              </a:solidFill>
            </a:rPr>
            <a:t>NEGAR</a:t>
          </a:r>
          <a:endParaRPr lang="es-ES" sz="2000" b="1" kern="1200" dirty="0">
            <a:solidFill>
              <a:srgbClr val="800000"/>
            </a:solidFill>
          </a:endParaRPr>
        </a:p>
        <a:p>
          <a:pPr marL="114300" lvl="1" indent="-114300" algn="l" defTabSz="533400">
            <a:lnSpc>
              <a:spcPct val="90000"/>
            </a:lnSpc>
            <a:spcBef>
              <a:spcPct val="0"/>
            </a:spcBef>
            <a:spcAft>
              <a:spcPts val="0"/>
            </a:spcAft>
            <a:buChar char="••"/>
          </a:pPr>
          <a:r>
            <a:rPr lang="es-ES" sz="1200" b="0" kern="1200" dirty="0" smtClean="0">
              <a:solidFill>
                <a:schemeClr val="tx1"/>
              </a:solidFill>
            </a:rPr>
            <a:t>Pedro</a:t>
          </a:r>
          <a:endParaRPr lang="es-ES" sz="1200" b="0" kern="1200" dirty="0">
            <a:solidFill>
              <a:schemeClr val="tx1"/>
            </a:solidFill>
          </a:endParaRPr>
        </a:p>
      </dsp:txBody>
      <dsp:txXfrm>
        <a:off x="5536445" y="616323"/>
        <a:ext cx="966260" cy="610765"/>
      </dsp:txXfrm>
    </dsp:sp>
    <dsp:sp modelId="{878C84F7-5927-EF4F-87C7-AF84BF49BC7A}">
      <dsp:nvSpPr>
        <dsp:cNvPr id="0" name=""/>
        <dsp:cNvSpPr/>
      </dsp:nvSpPr>
      <dsp:spPr>
        <a:xfrm>
          <a:off x="4392617" y="1196550"/>
          <a:ext cx="610765" cy="610765"/>
        </a:xfrm>
        <a:prstGeom prst="ellipse">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l="-26000" r="-26000"/>
          </a:stretch>
        </a:blipFill>
        <a:ln>
          <a:noFill/>
        </a:ln>
        <a:effectLst>
          <a:innerShdw blurRad="190500" dist="63500" dir="5400000">
            <a:srgbClr val="FFFFFF">
              <a:alpha val="65000"/>
            </a:srgbClr>
          </a:innerShdw>
        </a:effectLst>
        <a:scene3d>
          <a:camera prst="orthographicFront">
            <a:rot lat="0" lon="0" rev="0"/>
          </a:camera>
          <a:lightRig rig="twoPt" dir="r">
            <a:rot lat="0" lon="0" rev="6000000"/>
          </a:lightRig>
        </a:scene3d>
        <a:sp3d prstMaterial="matte">
          <a:bevelT w="0" h="0" prst="relaxedInset"/>
        </a:sp3d>
      </dsp:spPr>
      <dsp:style>
        <a:lnRef idx="0">
          <a:scrgbClr r="0" g="0" b="0"/>
        </a:lnRef>
        <a:fillRef idx="1">
          <a:scrgbClr r="0" g="0" b="0"/>
        </a:fillRef>
        <a:effectRef idx="2">
          <a:scrgbClr r="0" g="0" b="0"/>
        </a:effectRef>
        <a:fontRef idx="minor"/>
      </dsp:style>
    </dsp:sp>
    <dsp:sp modelId="{29094952-A1FC-1F4D-96A2-C83D72221BD6}">
      <dsp:nvSpPr>
        <dsp:cNvPr id="0" name=""/>
        <dsp:cNvSpPr/>
      </dsp:nvSpPr>
      <dsp:spPr>
        <a:xfrm>
          <a:off x="5003383" y="1196550"/>
          <a:ext cx="662965" cy="6107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0" rIns="45720" bIns="0" numCol="1" spcCol="1270" anchor="t" anchorCtr="0">
          <a:noAutofit/>
        </a:bodyPr>
        <a:lstStyle/>
        <a:p>
          <a:pPr lvl="0" algn="l" defTabSz="889000">
            <a:lnSpc>
              <a:spcPct val="90000"/>
            </a:lnSpc>
            <a:spcBef>
              <a:spcPct val="0"/>
            </a:spcBef>
            <a:spcAft>
              <a:spcPct val="35000"/>
            </a:spcAft>
          </a:pPr>
          <a:r>
            <a:rPr lang="es-ES" sz="2000" b="1" kern="1200" dirty="0" smtClean="0">
              <a:solidFill>
                <a:srgbClr val="800000"/>
              </a:solidFill>
            </a:rPr>
            <a:t>HUIR</a:t>
          </a:r>
          <a:endParaRPr lang="es-ES" sz="2000" b="1" kern="1200" dirty="0">
            <a:solidFill>
              <a:srgbClr val="800000"/>
            </a:solidFill>
          </a:endParaRPr>
        </a:p>
        <a:p>
          <a:pPr marL="114300" lvl="1" indent="-114300" algn="l" defTabSz="533400">
            <a:lnSpc>
              <a:spcPct val="90000"/>
            </a:lnSpc>
            <a:spcBef>
              <a:spcPct val="0"/>
            </a:spcBef>
            <a:spcAft>
              <a:spcPct val="15000"/>
            </a:spcAft>
            <a:buChar char="••"/>
          </a:pPr>
          <a:r>
            <a:rPr lang="es-ES" sz="1200" b="0" kern="1200" dirty="0" smtClean="0">
              <a:solidFill>
                <a:srgbClr val="000000"/>
              </a:solidFill>
            </a:rPr>
            <a:t>Judas</a:t>
          </a:r>
          <a:endParaRPr lang="es-ES" sz="1200" b="0" kern="1200" dirty="0">
            <a:solidFill>
              <a:srgbClr val="000000"/>
            </a:solidFill>
          </a:endParaRPr>
        </a:p>
      </dsp:txBody>
      <dsp:txXfrm>
        <a:off x="5003383" y="1196550"/>
        <a:ext cx="662965" cy="610765"/>
      </dsp:txXfrm>
    </dsp:sp>
    <dsp:sp modelId="{498254B7-8498-5548-B02E-6FD9B9C428E7}">
      <dsp:nvSpPr>
        <dsp:cNvPr id="0" name=""/>
        <dsp:cNvSpPr/>
      </dsp:nvSpPr>
      <dsp:spPr>
        <a:xfrm>
          <a:off x="4200226" y="2007511"/>
          <a:ext cx="610765" cy="610765"/>
        </a:xfrm>
        <a:prstGeom prst="ellipse">
          <a:avLst/>
        </a:prstGeom>
        <a:blipFill>
          <a:blip xmlns:r="http://schemas.openxmlformats.org/officeDocument/2006/relationships" r:embed="rId4">
            <a:extLst>
              <a:ext uri="{28A0092B-C50C-407E-A947-70E740481C1C}">
                <a14:useLocalDpi xmlns:a14="http://schemas.microsoft.com/office/drawing/2010/main" val="0"/>
              </a:ext>
            </a:extLst>
          </a:blip>
          <a:srcRect/>
          <a:stretch>
            <a:fillRect l="-3000" r="-3000"/>
          </a:stretch>
        </a:blipFill>
        <a:ln>
          <a:noFill/>
        </a:ln>
        <a:effectLst>
          <a:innerShdw blurRad="190500" dist="63500" dir="5400000">
            <a:srgbClr val="FFFFFF">
              <a:alpha val="65000"/>
            </a:srgbClr>
          </a:innerShdw>
        </a:effectLst>
        <a:scene3d>
          <a:camera prst="orthographicFront">
            <a:rot lat="0" lon="0" rev="0"/>
          </a:camera>
          <a:lightRig rig="twoPt" dir="r">
            <a:rot lat="0" lon="0" rev="6000000"/>
          </a:lightRig>
        </a:scene3d>
        <a:sp3d prstMaterial="matte">
          <a:bevelT w="0" h="0" prst="relaxedInset"/>
        </a:sp3d>
      </dsp:spPr>
      <dsp:style>
        <a:lnRef idx="0">
          <a:scrgbClr r="0" g="0" b="0"/>
        </a:lnRef>
        <a:fillRef idx="1">
          <a:scrgbClr r="0" g="0" b="0"/>
        </a:fillRef>
        <a:effectRef idx="2">
          <a:scrgbClr r="0" g="0" b="0"/>
        </a:effectRef>
        <a:fontRef idx="minor"/>
      </dsp:style>
    </dsp:sp>
    <dsp:sp modelId="{C0C860D8-6617-DB42-9CF2-A036992661F5}">
      <dsp:nvSpPr>
        <dsp:cNvPr id="0" name=""/>
        <dsp:cNvSpPr/>
      </dsp:nvSpPr>
      <dsp:spPr>
        <a:xfrm>
          <a:off x="4810992" y="2007511"/>
          <a:ext cx="1021971" cy="6107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0" rIns="45720" bIns="0" numCol="1" spcCol="1270" anchor="t" anchorCtr="0">
          <a:noAutofit/>
        </a:bodyPr>
        <a:lstStyle/>
        <a:p>
          <a:pPr lvl="0" algn="l" defTabSz="889000">
            <a:lnSpc>
              <a:spcPct val="90000"/>
            </a:lnSpc>
            <a:spcBef>
              <a:spcPct val="0"/>
            </a:spcBef>
            <a:spcAft>
              <a:spcPct val="35000"/>
            </a:spcAft>
          </a:pPr>
          <a:r>
            <a:rPr lang="es-ES" sz="2000" b="1" kern="1200" dirty="0" smtClean="0">
              <a:solidFill>
                <a:srgbClr val="800000"/>
              </a:solidFill>
            </a:rPr>
            <a:t>REPETIR</a:t>
          </a:r>
          <a:endParaRPr lang="es-ES" sz="2000" b="1" kern="1200" dirty="0">
            <a:solidFill>
              <a:srgbClr val="800000"/>
            </a:solidFill>
          </a:endParaRPr>
        </a:p>
        <a:p>
          <a:pPr marL="114300" lvl="1" indent="-114300" algn="l" defTabSz="533400">
            <a:lnSpc>
              <a:spcPct val="90000"/>
            </a:lnSpc>
            <a:spcBef>
              <a:spcPct val="0"/>
            </a:spcBef>
            <a:spcAft>
              <a:spcPct val="15000"/>
            </a:spcAft>
            <a:buChar char="••"/>
          </a:pPr>
          <a:r>
            <a:rPr lang="es-ES" sz="1200" b="0" kern="1200" dirty="0" err="1" smtClean="0">
              <a:solidFill>
                <a:srgbClr val="000000"/>
              </a:solidFill>
            </a:rPr>
            <a:t>Zebedeos</a:t>
          </a:r>
          <a:endParaRPr lang="es-ES" sz="1200" b="0" kern="1200" dirty="0">
            <a:solidFill>
              <a:srgbClr val="000000"/>
            </a:solidFill>
          </a:endParaRPr>
        </a:p>
      </dsp:txBody>
      <dsp:txXfrm>
        <a:off x="4810992" y="2007511"/>
        <a:ext cx="1021971" cy="610765"/>
      </dsp:txXfrm>
    </dsp:sp>
    <dsp:sp modelId="{E33BE74A-9201-3844-8285-DC02BF84109F}">
      <dsp:nvSpPr>
        <dsp:cNvPr id="0" name=""/>
        <dsp:cNvSpPr/>
      </dsp:nvSpPr>
      <dsp:spPr>
        <a:xfrm>
          <a:off x="4392617" y="2818472"/>
          <a:ext cx="610765" cy="610765"/>
        </a:xfrm>
        <a:prstGeom prst="ellipse">
          <a:avLst/>
        </a:prstGeom>
        <a:blipFill>
          <a:blip xmlns:r="http://schemas.openxmlformats.org/officeDocument/2006/relationships" r:embed="rId5">
            <a:extLst>
              <a:ext uri="{28A0092B-C50C-407E-A947-70E740481C1C}">
                <a14:useLocalDpi xmlns:a14="http://schemas.microsoft.com/office/drawing/2010/main" val="0"/>
              </a:ext>
            </a:extLst>
          </a:blip>
          <a:srcRect/>
          <a:stretch>
            <a:fillRect t="-6000" b="-6000"/>
          </a:stretch>
        </a:blipFill>
        <a:ln>
          <a:noFill/>
        </a:ln>
        <a:effectLst>
          <a:innerShdw blurRad="190500" dist="63500" dir="5400000">
            <a:srgbClr val="FFFFFF">
              <a:alpha val="65000"/>
            </a:srgbClr>
          </a:innerShdw>
        </a:effectLst>
        <a:scene3d>
          <a:camera prst="orthographicFront">
            <a:rot lat="0" lon="0" rev="0"/>
          </a:camera>
          <a:lightRig rig="twoPt" dir="r">
            <a:rot lat="0" lon="0" rev="6000000"/>
          </a:lightRig>
        </a:scene3d>
        <a:sp3d prstMaterial="matte">
          <a:bevelT w="0" h="0" prst="relaxedInset"/>
        </a:sp3d>
      </dsp:spPr>
      <dsp:style>
        <a:lnRef idx="0">
          <a:scrgbClr r="0" g="0" b="0"/>
        </a:lnRef>
        <a:fillRef idx="1">
          <a:scrgbClr r="0" g="0" b="0"/>
        </a:fillRef>
        <a:effectRef idx="2">
          <a:scrgbClr r="0" g="0" b="0"/>
        </a:effectRef>
        <a:fontRef idx="minor"/>
      </dsp:style>
    </dsp:sp>
    <dsp:sp modelId="{4D66997D-41C0-1E4C-8B95-E8461B3A6631}">
      <dsp:nvSpPr>
        <dsp:cNvPr id="0" name=""/>
        <dsp:cNvSpPr/>
      </dsp:nvSpPr>
      <dsp:spPr>
        <a:xfrm>
          <a:off x="5003383" y="2818472"/>
          <a:ext cx="1296596" cy="6107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0" rIns="45720" bIns="0" numCol="1" spcCol="1270" anchor="t" anchorCtr="0">
          <a:noAutofit/>
        </a:bodyPr>
        <a:lstStyle/>
        <a:p>
          <a:pPr lvl="0" algn="l" defTabSz="889000">
            <a:lnSpc>
              <a:spcPct val="90000"/>
            </a:lnSpc>
            <a:spcBef>
              <a:spcPct val="0"/>
            </a:spcBef>
            <a:spcAft>
              <a:spcPct val="35000"/>
            </a:spcAft>
          </a:pPr>
          <a:r>
            <a:rPr lang="es-ES" sz="2000" b="1" kern="1200" dirty="0" smtClean="0">
              <a:solidFill>
                <a:srgbClr val="800000"/>
              </a:solidFill>
            </a:rPr>
            <a:t>DEFENDER</a:t>
          </a:r>
          <a:endParaRPr lang="es-ES" sz="2000" b="1" kern="1200" dirty="0">
            <a:solidFill>
              <a:srgbClr val="800000"/>
            </a:solidFill>
          </a:endParaRPr>
        </a:p>
        <a:p>
          <a:pPr marL="114300" lvl="1" indent="-114300" algn="l" defTabSz="533400">
            <a:lnSpc>
              <a:spcPct val="90000"/>
            </a:lnSpc>
            <a:spcBef>
              <a:spcPct val="0"/>
            </a:spcBef>
            <a:spcAft>
              <a:spcPct val="15000"/>
            </a:spcAft>
            <a:buChar char="••"/>
          </a:pPr>
          <a:r>
            <a:rPr lang="es-ES" sz="1200" b="0" kern="1200" dirty="0" smtClean="0">
              <a:solidFill>
                <a:srgbClr val="000000"/>
              </a:solidFill>
            </a:rPr>
            <a:t>Joven rico</a:t>
          </a:r>
          <a:endParaRPr lang="es-ES" sz="1200" b="0" kern="1200" dirty="0">
            <a:solidFill>
              <a:srgbClr val="000000"/>
            </a:solidFill>
          </a:endParaRPr>
        </a:p>
      </dsp:txBody>
      <dsp:txXfrm>
        <a:off x="5003383" y="2818472"/>
        <a:ext cx="1296596" cy="610765"/>
      </dsp:txXfrm>
    </dsp:sp>
    <dsp:sp modelId="{CEFF6DC6-24EC-7246-BB3A-B262CB9FFED5}">
      <dsp:nvSpPr>
        <dsp:cNvPr id="0" name=""/>
        <dsp:cNvSpPr/>
      </dsp:nvSpPr>
      <dsp:spPr>
        <a:xfrm>
          <a:off x="4925680" y="3398699"/>
          <a:ext cx="610765" cy="610765"/>
        </a:xfrm>
        <a:prstGeom prst="ellipse">
          <a:avLst/>
        </a:prstGeom>
        <a:blipFill>
          <a:blip xmlns:r="http://schemas.openxmlformats.org/officeDocument/2006/relationships" r:embed="rId6">
            <a:extLst>
              <a:ext uri="{28A0092B-C50C-407E-A947-70E740481C1C}">
                <a14:useLocalDpi xmlns:a14="http://schemas.microsoft.com/office/drawing/2010/main" val="0"/>
              </a:ext>
            </a:extLst>
          </a:blip>
          <a:srcRect/>
          <a:stretch>
            <a:fillRect l="-5000" r="-5000"/>
          </a:stretch>
        </a:blipFill>
        <a:ln>
          <a:noFill/>
        </a:ln>
        <a:effectLst>
          <a:innerShdw blurRad="190500" dist="63500" dir="5400000">
            <a:srgbClr val="FFFFFF">
              <a:alpha val="65000"/>
            </a:srgbClr>
          </a:innerShdw>
        </a:effectLst>
        <a:scene3d>
          <a:camera prst="orthographicFront">
            <a:rot lat="0" lon="0" rev="0"/>
          </a:camera>
          <a:lightRig rig="twoPt" dir="r">
            <a:rot lat="0" lon="0" rev="6000000"/>
          </a:lightRig>
        </a:scene3d>
        <a:sp3d prstMaterial="matte">
          <a:bevelT w="0" h="0" prst="relaxedInset"/>
        </a:sp3d>
      </dsp:spPr>
      <dsp:style>
        <a:lnRef idx="0">
          <a:scrgbClr r="0" g="0" b="0"/>
        </a:lnRef>
        <a:fillRef idx="1">
          <a:scrgbClr r="0" g="0" b="0"/>
        </a:fillRef>
        <a:effectRef idx="2">
          <a:scrgbClr r="0" g="0" b="0"/>
        </a:effectRef>
        <a:fontRef idx="minor"/>
      </dsp:style>
    </dsp:sp>
    <dsp:sp modelId="{3BA3464D-0908-D142-833D-72AC78109F0D}">
      <dsp:nvSpPr>
        <dsp:cNvPr id="0" name=""/>
        <dsp:cNvSpPr/>
      </dsp:nvSpPr>
      <dsp:spPr>
        <a:xfrm>
          <a:off x="5536445" y="3398699"/>
          <a:ext cx="1155311" cy="6107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0" rIns="45720" bIns="0" numCol="1" spcCol="1270" anchor="t" anchorCtr="0">
          <a:noAutofit/>
        </a:bodyPr>
        <a:lstStyle/>
        <a:p>
          <a:pPr lvl="0" algn="l" defTabSz="889000">
            <a:lnSpc>
              <a:spcPct val="90000"/>
            </a:lnSpc>
            <a:spcBef>
              <a:spcPct val="0"/>
            </a:spcBef>
            <a:spcAft>
              <a:spcPct val="35000"/>
            </a:spcAft>
          </a:pPr>
          <a:r>
            <a:rPr lang="es-ES" sz="2000" b="1" kern="1200" dirty="0" smtClean="0">
              <a:solidFill>
                <a:srgbClr val="800000"/>
              </a:solidFill>
            </a:rPr>
            <a:t>VENGAR</a:t>
          </a:r>
          <a:endParaRPr lang="es-ES" sz="2000" b="1" kern="1200" dirty="0">
            <a:solidFill>
              <a:srgbClr val="800000"/>
            </a:solidFill>
          </a:endParaRPr>
        </a:p>
        <a:p>
          <a:pPr marL="114300" lvl="1" indent="-114300" algn="l" defTabSz="533400">
            <a:lnSpc>
              <a:spcPct val="90000"/>
            </a:lnSpc>
            <a:spcBef>
              <a:spcPct val="0"/>
            </a:spcBef>
            <a:spcAft>
              <a:spcPct val="15000"/>
            </a:spcAft>
            <a:buChar char="••"/>
          </a:pPr>
          <a:r>
            <a:rPr lang="es-ES" sz="1200" b="0" kern="1200" dirty="0" smtClean="0">
              <a:solidFill>
                <a:srgbClr val="000000"/>
              </a:solidFill>
            </a:rPr>
            <a:t>Pablo</a:t>
          </a:r>
          <a:endParaRPr lang="es-ES" sz="1200" b="0" kern="1200" dirty="0">
            <a:solidFill>
              <a:srgbClr val="000000"/>
            </a:solidFill>
          </a:endParaRPr>
        </a:p>
      </dsp:txBody>
      <dsp:txXfrm>
        <a:off x="5536445" y="3398699"/>
        <a:ext cx="1155311" cy="61076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6170B77-0647-DC45-B364-0F05E8B0E221}">
      <dsp:nvSpPr>
        <dsp:cNvPr id="0" name=""/>
        <dsp:cNvSpPr/>
      </dsp:nvSpPr>
      <dsp:spPr>
        <a:xfrm>
          <a:off x="1918678" y="4662"/>
          <a:ext cx="2426009" cy="2427047"/>
        </a:xfrm>
        <a:prstGeom prst="ellipse">
          <a:avLst/>
        </a:prstGeom>
        <a:solidFill>
          <a:srgbClr val="FF0000">
            <a:alpha val="50000"/>
          </a:srgbClr>
        </a:solidFill>
        <a:ln>
          <a:noFill/>
        </a:ln>
        <a:effectLst/>
        <a:scene3d>
          <a:camera prst="orthographicFront">
            <a:rot lat="0" lon="0" rev="0"/>
          </a:camera>
          <a:lightRig rig="contrasting" dir="t">
            <a:rot lat="0" lon="0" rev="1200000"/>
          </a:lightRig>
        </a:scene3d>
        <a:sp3d contourW="12700" prstMaterial="clear">
          <a:bevelT w="177800" h="254000"/>
          <a:bevelB w="152400"/>
        </a:sp3d>
      </dsp:spPr>
      <dsp:style>
        <a:lnRef idx="0">
          <a:scrgbClr r="0" g="0" b="0"/>
        </a:lnRef>
        <a:fillRef idx="1">
          <a:scrgbClr r="0" g="0" b="0"/>
        </a:fillRef>
        <a:effectRef idx="0">
          <a:scrgbClr r="0" g="0" b="0"/>
        </a:effectRef>
        <a:fontRef idx="minor">
          <a:schemeClr val="tx1"/>
        </a:fontRef>
      </dsp:style>
    </dsp:sp>
    <dsp:sp modelId="{C9AACCD0-40E3-0C48-B0A9-825FF3F411C6}">
      <dsp:nvSpPr>
        <dsp:cNvPr id="0" name=""/>
        <dsp:cNvSpPr/>
      </dsp:nvSpPr>
      <dsp:spPr>
        <a:xfrm>
          <a:off x="2033440" y="106598"/>
          <a:ext cx="436681" cy="436868"/>
        </a:xfrm>
        <a:prstGeom prst="ellipse">
          <a:avLst/>
        </a:prstGeom>
        <a:solidFill>
          <a:srgbClr val="FF0000">
            <a:alpha val="50000"/>
          </a:srgbClr>
        </a:solidFill>
        <a:ln>
          <a:noFill/>
        </a:ln>
        <a:effectLst/>
        <a:scene3d>
          <a:camera prst="orthographicFront">
            <a:rot lat="0" lon="0" rev="0"/>
          </a:camera>
          <a:lightRig rig="contrasting" dir="t">
            <a:rot lat="0" lon="0" rev="1200000"/>
          </a:lightRig>
        </a:scene3d>
        <a:sp3d contourW="12700" prstMaterial="clear">
          <a:bevelT w="177800" h="254000"/>
          <a:bevelB w="152400"/>
        </a:sp3d>
      </dsp:spPr>
      <dsp:style>
        <a:lnRef idx="0">
          <a:scrgbClr r="0" g="0" b="0"/>
        </a:lnRef>
        <a:fillRef idx="1">
          <a:scrgbClr r="0" g="0" b="0"/>
        </a:fillRef>
        <a:effectRef idx="0">
          <a:scrgbClr r="0" g="0" b="0"/>
        </a:effectRef>
        <a:fontRef idx="minor">
          <a:schemeClr val="tx1"/>
        </a:fontRef>
      </dsp:style>
    </dsp:sp>
    <dsp:sp modelId="{5ACA4FE2-D8B3-E741-98FC-19D6E51B35A7}">
      <dsp:nvSpPr>
        <dsp:cNvPr id="0" name=""/>
        <dsp:cNvSpPr/>
      </dsp:nvSpPr>
      <dsp:spPr>
        <a:xfrm>
          <a:off x="2251781" y="106598"/>
          <a:ext cx="2335775" cy="436868"/>
        </a:xfrm>
        <a:prstGeom prst="rect">
          <a:avLst/>
        </a:prstGeom>
        <a:noFill/>
        <a:ln w="12700" cap="flat" cmpd="sng" algn="ctr">
          <a:solidFill>
            <a:schemeClr val="dk1">
              <a:alpha val="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0" tIns="35560" rIns="0" bIns="35560" numCol="1" spcCol="1270" anchor="ctr" anchorCtr="0">
          <a:noAutofit/>
        </a:bodyPr>
        <a:lstStyle/>
        <a:p>
          <a:pPr lvl="0" algn="l" defTabSz="1244600">
            <a:lnSpc>
              <a:spcPct val="90000"/>
            </a:lnSpc>
            <a:spcBef>
              <a:spcPct val="0"/>
            </a:spcBef>
            <a:spcAft>
              <a:spcPct val="35000"/>
            </a:spcAft>
          </a:pPr>
          <a:r>
            <a:rPr lang="es-ES" sz="2800" b="1" kern="1200" dirty="0" smtClean="0"/>
            <a:t>ESPOSO</a:t>
          </a:r>
          <a:endParaRPr lang="es-ES" sz="2800" b="1" kern="1200" dirty="0"/>
        </a:p>
      </dsp:txBody>
      <dsp:txXfrm>
        <a:off x="2251781" y="106598"/>
        <a:ext cx="2335775" cy="436868"/>
      </dsp:txXfrm>
    </dsp:sp>
    <dsp:sp modelId="{2D429129-4BBE-BC42-9AF7-801B13C314B3}">
      <dsp:nvSpPr>
        <dsp:cNvPr id="0" name=""/>
        <dsp:cNvSpPr/>
      </dsp:nvSpPr>
      <dsp:spPr>
        <a:xfrm>
          <a:off x="2250639" y="543466"/>
          <a:ext cx="2339058" cy="292891"/>
        </a:xfrm>
        <a:prstGeom prst="rect">
          <a:avLst/>
        </a:prstGeom>
        <a:noFill/>
        <a:ln w="12700" cap="flat" cmpd="sng" algn="ctr">
          <a:solidFill>
            <a:schemeClr val="dk1">
              <a:alpha val="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0" tIns="22860" rIns="0" bIns="22860" numCol="1" spcCol="1270" anchor="ctr" anchorCtr="0">
          <a:noAutofit/>
        </a:bodyPr>
        <a:lstStyle/>
        <a:p>
          <a:pPr lvl="0" algn="l" defTabSz="800100">
            <a:lnSpc>
              <a:spcPct val="90000"/>
            </a:lnSpc>
            <a:spcBef>
              <a:spcPct val="0"/>
            </a:spcBef>
            <a:spcAft>
              <a:spcPct val="35000"/>
            </a:spcAft>
          </a:pPr>
          <a:r>
            <a:rPr lang="es-ES" sz="1800" kern="1200" dirty="0" smtClean="0"/>
            <a:t>Prehistoria</a:t>
          </a:r>
          <a:endParaRPr lang="es-ES" sz="1800" kern="1200" dirty="0"/>
        </a:p>
      </dsp:txBody>
      <dsp:txXfrm>
        <a:off x="2250639" y="543466"/>
        <a:ext cx="2339058" cy="292891"/>
      </dsp:txXfrm>
    </dsp:sp>
    <dsp:sp modelId="{754FB1C1-C8FC-F246-8153-BFDEBC1D0D58}">
      <dsp:nvSpPr>
        <dsp:cNvPr id="0" name=""/>
        <dsp:cNvSpPr/>
      </dsp:nvSpPr>
      <dsp:spPr>
        <a:xfrm>
          <a:off x="2250639" y="836357"/>
          <a:ext cx="105552" cy="105140"/>
        </a:xfrm>
        <a:prstGeom prst="ellipse">
          <a:avLst/>
        </a:prstGeom>
        <a:solidFill>
          <a:schemeClr val="accent4">
            <a:alpha val="50000"/>
            <a:hueOff val="0"/>
            <a:satOff val="0"/>
            <a:lumOff val="0"/>
            <a:alphaOff val="0"/>
          </a:schemeClr>
        </a:solidFill>
        <a:ln>
          <a:noFill/>
        </a:ln>
        <a:effectLst/>
        <a:scene3d>
          <a:camera prst="orthographicFront">
            <a:rot lat="0" lon="0" rev="0"/>
          </a:camera>
          <a:lightRig rig="contrasting" dir="t">
            <a:rot lat="0" lon="0" rev="1200000"/>
          </a:lightRig>
        </a:scene3d>
        <a:sp3d contourW="12700" prstMaterial="clear">
          <a:bevelT w="177800" h="254000"/>
          <a:bevelB w="152400"/>
        </a:sp3d>
      </dsp:spPr>
      <dsp:style>
        <a:lnRef idx="0">
          <a:scrgbClr r="0" g="0" b="0"/>
        </a:lnRef>
        <a:fillRef idx="1">
          <a:scrgbClr r="0" g="0" b="0"/>
        </a:fillRef>
        <a:effectRef idx="0">
          <a:scrgbClr r="0" g="0" b="0"/>
        </a:effectRef>
        <a:fontRef idx="minor">
          <a:schemeClr val="tx1"/>
        </a:fontRef>
      </dsp:style>
    </dsp:sp>
    <dsp:sp modelId="{AA435A0F-BF73-1C4D-9228-ABB610329E1A}">
      <dsp:nvSpPr>
        <dsp:cNvPr id="0" name=""/>
        <dsp:cNvSpPr/>
      </dsp:nvSpPr>
      <dsp:spPr>
        <a:xfrm>
          <a:off x="2250639" y="941498"/>
          <a:ext cx="2339058" cy="292891"/>
        </a:xfrm>
        <a:prstGeom prst="rect">
          <a:avLst/>
        </a:prstGeom>
        <a:noFill/>
        <a:ln w="12700" cap="flat" cmpd="sng" algn="ctr">
          <a:solidFill>
            <a:schemeClr val="dk1">
              <a:alpha val="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0" tIns="22860" rIns="0" bIns="22860" numCol="1" spcCol="1270" anchor="ctr" anchorCtr="0">
          <a:noAutofit/>
        </a:bodyPr>
        <a:lstStyle/>
        <a:p>
          <a:pPr lvl="0" algn="l" defTabSz="800100">
            <a:lnSpc>
              <a:spcPct val="90000"/>
            </a:lnSpc>
            <a:spcBef>
              <a:spcPct val="0"/>
            </a:spcBef>
            <a:spcAft>
              <a:spcPct val="35000"/>
            </a:spcAft>
          </a:pPr>
          <a:r>
            <a:rPr lang="es-ES" sz="1800" kern="1200" dirty="0" smtClean="0"/>
            <a:t>Historia</a:t>
          </a:r>
          <a:endParaRPr lang="es-ES" sz="1800" kern="1200" dirty="0"/>
        </a:p>
      </dsp:txBody>
      <dsp:txXfrm>
        <a:off x="2250639" y="941498"/>
        <a:ext cx="2339058" cy="292891"/>
      </dsp:txXfrm>
    </dsp:sp>
    <dsp:sp modelId="{178397D5-7962-F340-BAB9-16F8D27DD372}">
      <dsp:nvSpPr>
        <dsp:cNvPr id="0" name=""/>
        <dsp:cNvSpPr/>
      </dsp:nvSpPr>
      <dsp:spPr>
        <a:xfrm>
          <a:off x="2250639" y="1234389"/>
          <a:ext cx="105552" cy="105140"/>
        </a:xfrm>
        <a:prstGeom prst="ellipse">
          <a:avLst/>
        </a:prstGeom>
        <a:solidFill>
          <a:schemeClr val="accent5">
            <a:alpha val="50000"/>
            <a:hueOff val="0"/>
            <a:satOff val="0"/>
            <a:lumOff val="0"/>
            <a:alphaOff val="0"/>
          </a:schemeClr>
        </a:solidFill>
        <a:ln>
          <a:noFill/>
        </a:ln>
        <a:effectLst/>
        <a:scene3d>
          <a:camera prst="orthographicFront">
            <a:rot lat="0" lon="0" rev="0"/>
          </a:camera>
          <a:lightRig rig="contrasting" dir="t">
            <a:rot lat="0" lon="0" rev="1200000"/>
          </a:lightRig>
        </a:scene3d>
        <a:sp3d contourW="12700" prstMaterial="clear">
          <a:bevelT w="177800" h="254000"/>
          <a:bevelB w="152400"/>
        </a:sp3d>
      </dsp:spPr>
      <dsp:style>
        <a:lnRef idx="0">
          <a:scrgbClr r="0" g="0" b="0"/>
        </a:lnRef>
        <a:fillRef idx="1">
          <a:scrgbClr r="0" g="0" b="0"/>
        </a:fillRef>
        <a:effectRef idx="0">
          <a:scrgbClr r="0" g="0" b="0"/>
        </a:effectRef>
        <a:fontRef idx="minor">
          <a:schemeClr val="tx1"/>
        </a:fontRef>
      </dsp:style>
    </dsp:sp>
    <dsp:sp modelId="{CC3E5143-5B9F-D947-BFE7-32147A485492}">
      <dsp:nvSpPr>
        <dsp:cNvPr id="0" name=""/>
        <dsp:cNvSpPr/>
      </dsp:nvSpPr>
      <dsp:spPr>
        <a:xfrm>
          <a:off x="2250639" y="1339529"/>
          <a:ext cx="2339058" cy="292891"/>
        </a:xfrm>
        <a:prstGeom prst="rect">
          <a:avLst/>
        </a:prstGeom>
        <a:noFill/>
        <a:ln w="12700" cap="flat" cmpd="sng" algn="ctr">
          <a:solidFill>
            <a:schemeClr val="dk1">
              <a:alpha val="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0" tIns="22860" rIns="0" bIns="22860" numCol="1" spcCol="1270" anchor="ctr" anchorCtr="0">
          <a:noAutofit/>
        </a:bodyPr>
        <a:lstStyle/>
        <a:p>
          <a:pPr lvl="0" algn="l" defTabSz="800100">
            <a:lnSpc>
              <a:spcPct val="90000"/>
            </a:lnSpc>
            <a:spcBef>
              <a:spcPct val="0"/>
            </a:spcBef>
            <a:spcAft>
              <a:spcPct val="35000"/>
            </a:spcAft>
          </a:pPr>
          <a:r>
            <a:rPr lang="es-ES" sz="1800" kern="1200" dirty="0" smtClean="0"/>
            <a:t>Reacciones</a:t>
          </a:r>
          <a:endParaRPr lang="es-ES" sz="1800" kern="1200" dirty="0"/>
        </a:p>
      </dsp:txBody>
      <dsp:txXfrm>
        <a:off x="2250639" y="1339529"/>
        <a:ext cx="2339058" cy="292891"/>
      </dsp:txXfrm>
    </dsp:sp>
    <dsp:sp modelId="{DD856E4C-2D01-FD44-A5BC-FC7972E704F1}">
      <dsp:nvSpPr>
        <dsp:cNvPr id="0" name=""/>
        <dsp:cNvSpPr/>
      </dsp:nvSpPr>
      <dsp:spPr>
        <a:xfrm>
          <a:off x="2250639" y="1632420"/>
          <a:ext cx="105552" cy="105140"/>
        </a:xfrm>
        <a:prstGeom prst="ellipse">
          <a:avLst/>
        </a:prstGeom>
        <a:solidFill>
          <a:schemeClr val="accent6">
            <a:alpha val="50000"/>
            <a:hueOff val="0"/>
            <a:satOff val="0"/>
            <a:lumOff val="0"/>
            <a:alphaOff val="0"/>
          </a:schemeClr>
        </a:solidFill>
        <a:ln>
          <a:noFill/>
        </a:ln>
        <a:effectLst/>
        <a:scene3d>
          <a:camera prst="orthographicFront">
            <a:rot lat="0" lon="0" rev="0"/>
          </a:camera>
          <a:lightRig rig="contrasting" dir="t">
            <a:rot lat="0" lon="0" rev="1200000"/>
          </a:lightRig>
        </a:scene3d>
        <a:sp3d contourW="12700" prstMaterial="clear">
          <a:bevelT w="177800" h="254000"/>
          <a:bevelB w="152400"/>
        </a:sp3d>
      </dsp:spPr>
      <dsp:style>
        <a:lnRef idx="0">
          <a:scrgbClr r="0" g="0" b="0"/>
        </a:lnRef>
        <a:fillRef idx="1">
          <a:scrgbClr r="0" g="0" b="0"/>
        </a:fillRef>
        <a:effectRef idx="0">
          <a:scrgbClr r="0" g="0" b="0"/>
        </a:effectRef>
        <a:fontRef idx="minor">
          <a:schemeClr val="tx1"/>
        </a:fontRef>
      </dsp:style>
    </dsp:sp>
    <dsp:sp modelId="{395DCC2A-BE63-674B-A763-69876E947B6A}">
      <dsp:nvSpPr>
        <dsp:cNvPr id="0" name=""/>
        <dsp:cNvSpPr/>
      </dsp:nvSpPr>
      <dsp:spPr>
        <a:xfrm>
          <a:off x="2250639" y="1737560"/>
          <a:ext cx="2339058" cy="292891"/>
        </a:xfrm>
        <a:prstGeom prst="rect">
          <a:avLst/>
        </a:prstGeom>
        <a:noFill/>
        <a:ln w="12700" cap="flat" cmpd="sng" algn="ctr">
          <a:solidFill>
            <a:schemeClr val="dk1">
              <a:alpha val="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0" tIns="22860" rIns="0" bIns="22860" numCol="1" spcCol="1270" anchor="ctr" anchorCtr="0">
          <a:noAutofit/>
        </a:bodyPr>
        <a:lstStyle/>
        <a:p>
          <a:pPr lvl="0" algn="l" defTabSz="800100">
            <a:lnSpc>
              <a:spcPct val="90000"/>
            </a:lnSpc>
            <a:spcBef>
              <a:spcPct val="0"/>
            </a:spcBef>
            <a:spcAft>
              <a:spcPct val="35000"/>
            </a:spcAft>
          </a:pPr>
          <a:r>
            <a:rPr lang="es-ES" sz="1800" kern="1200" dirty="0" smtClean="0"/>
            <a:t>Decisiones</a:t>
          </a:r>
          <a:endParaRPr lang="es-ES" sz="1800" kern="1200" dirty="0"/>
        </a:p>
      </dsp:txBody>
      <dsp:txXfrm>
        <a:off x="2250639" y="1737560"/>
        <a:ext cx="2339058" cy="292891"/>
      </dsp:txXfrm>
    </dsp:sp>
    <dsp:sp modelId="{70510A6A-1E28-AF4A-99B9-5F68AE030E16}">
      <dsp:nvSpPr>
        <dsp:cNvPr id="0" name=""/>
        <dsp:cNvSpPr/>
      </dsp:nvSpPr>
      <dsp:spPr>
        <a:xfrm>
          <a:off x="1918678" y="2194078"/>
          <a:ext cx="2426009" cy="2427047"/>
        </a:xfrm>
        <a:prstGeom prst="ellipse">
          <a:avLst/>
        </a:prstGeom>
        <a:solidFill>
          <a:srgbClr val="008000">
            <a:alpha val="50000"/>
          </a:srgbClr>
        </a:solidFill>
        <a:ln>
          <a:noFill/>
        </a:ln>
        <a:effectLst/>
        <a:scene3d>
          <a:camera prst="orthographicFront">
            <a:rot lat="0" lon="0" rev="0"/>
          </a:camera>
          <a:lightRig rig="contrasting" dir="t">
            <a:rot lat="0" lon="0" rev="1200000"/>
          </a:lightRig>
        </a:scene3d>
        <a:sp3d contourW="12700" prstMaterial="clear">
          <a:bevelT w="177800" h="254000"/>
          <a:bevelB w="152400"/>
        </a:sp3d>
      </dsp:spPr>
      <dsp:style>
        <a:lnRef idx="0">
          <a:scrgbClr r="0" g="0" b="0"/>
        </a:lnRef>
        <a:fillRef idx="1">
          <a:scrgbClr r="0" g="0" b="0"/>
        </a:fillRef>
        <a:effectRef idx="0">
          <a:scrgbClr r="0" g="0" b="0"/>
        </a:effectRef>
        <a:fontRef idx="minor">
          <a:schemeClr val="tx1"/>
        </a:fontRef>
      </dsp:style>
    </dsp:sp>
    <dsp:sp modelId="{64A56A12-BEB0-7040-A7DA-BC313A192AEE}">
      <dsp:nvSpPr>
        <dsp:cNvPr id="0" name=""/>
        <dsp:cNvSpPr/>
      </dsp:nvSpPr>
      <dsp:spPr>
        <a:xfrm>
          <a:off x="2033440" y="2296014"/>
          <a:ext cx="436681" cy="436868"/>
        </a:xfrm>
        <a:prstGeom prst="ellipse">
          <a:avLst/>
        </a:prstGeom>
        <a:solidFill>
          <a:srgbClr val="008000">
            <a:alpha val="50000"/>
          </a:srgbClr>
        </a:solidFill>
        <a:ln>
          <a:noFill/>
        </a:ln>
        <a:effectLst/>
        <a:scene3d>
          <a:camera prst="orthographicFront">
            <a:rot lat="0" lon="0" rev="0"/>
          </a:camera>
          <a:lightRig rig="contrasting" dir="t">
            <a:rot lat="0" lon="0" rev="1200000"/>
          </a:lightRig>
        </a:scene3d>
        <a:sp3d contourW="12700" prstMaterial="clear">
          <a:bevelT w="177800" h="254000"/>
          <a:bevelB w="152400"/>
        </a:sp3d>
      </dsp:spPr>
      <dsp:style>
        <a:lnRef idx="0">
          <a:scrgbClr r="0" g="0" b="0"/>
        </a:lnRef>
        <a:fillRef idx="1">
          <a:scrgbClr r="0" g="0" b="0"/>
        </a:fillRef>
        <a:effectRef idx="0">
          <a:scrgbClr r="0" g="0" b="0"/>
        </a:effectRef>
        <a:fontRef idx="minor">
          <a:schemeClr val="tx1"/>
        </a:fontRef>
      </dsp:style>
    </dsp:sp>
    <dsp:sp modelId="{1DB4826C-07EC-AE44-ADA9-112F9B68FA62}">
      <dsp:nvSpPr>
        <dsp:cNvPr id="0" name=""/>
        <dsp:cNvSpPr/>
      </dsp:nvSpPr>
      <dsp:spPr>
        <a:xfrm>
          <a:off x="2251781" y="2296014"/>
          <a:ext cx="2335775" cy="436868"/>
        </a:xfrm>
        <a:prstGeom prst="rect">
          <a:avLst/>
        </a:prstGeom>
        <a:noFill/>
        <a:ln w="12700" cap="flat" cmpd="sng" algn="ctr">
          <a:solidFill>
            <a:schemeClr val="dk1">
              <a:alpha val="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0" tIns="35560" rIns="0" bIns="35560" numCol="1" spcCol="1270" anchor="ctr" anchorCtr="0">
          <a:noAutofit/>
        </a:bodyPr>
        <a:lstStyle/>
        <a:p>
          <a:pPr lvl="0" algn="l" defTabSz="1244600">
            <a:lnSpc>
              <a:spcPct val="90000"/>
            </a:lnSpc>
            <a:spcBef>
              <a:spcPct val="0"/>
            </a:spcBef>
            <a:spcAft>
              <a:spcPct val="35000"/>
            </a:spcAft>
          </a:pPr>
          <a:r>
            <a:rPr lang="es-ES" sz="2800" b="1" kern="1200" dirty="0" smtClean="0"/>
            <a:t>ESPOSA</a:t>
          </a:r>
          <a:endParaRPr lang="es-ES" sz="2800" b="1" kern="1200" dirty="0"/>
        </a:p>
      </dsp:txBody>
      <dsp:txXfrm>
        <a:off x="2251781" y="2296014"/>
        <a:ext cx="2335775" cy="436868"/>
      </dsp:txXfrm>
    </dsp:sp>
    <dsp:sp modelId="{91CE9818-D494-F943-BBA3-3AB877C2732E}">
      <dsp:nvSpPr>
        <dsp:cNvPr id="0" name=""/>
        <dsp:cNvSpPr/>
      </dsp:nvSpPr>
      <dsp:spPr>
        <a:xfrm>
          <a:off x="2250639" y="2732882"/>
          <a:ext cx="2339058" cy="292891"/>
        </a:xfrm>
        <a:prstGeom prst="rect">
          <a:avLst/>
        </a:prstGeom>
        <a:noFill/>
        <a:ln w="12700" cap="flat" cmpd="sng" algn="ctr">
          <a:solidFill>
            <a:schemeClr val="dk1">
              <a:alpha val="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0" tIns="22860" rIns="0" bIns="22860" numCol="1" spcCol="1270" anchor="ctr" anchorCtr="0">
          <a:noAutofit/>
        </a:bodyPr>
        <a:lstStyle/>
        <a:p>
          <a:pPr lvl="0" algn="l" defTabSz="800100">
            <a:lnSpc>
              <a:spcPct val="90000"/>
            </a:lnSpc>
            <a:spcBef>
              <a:spcPct val="0"/>
            </a:spcBef>
            <a:spcAft>
              <a:spcPct val="35000"/>
            </a:spcAft>
          </a:pPr>
          <a:r>
            <a:rPr lang="es-ES" sz="1800" kern="1200" dirty="0" smtClean="0"/>
            <a:t>Prehistoria</a:t>
          </a:r>
          <a:endParaRPr lang="es-ES" sz="1800" kern="1200" dirty="0"/>
        </a:p>
      </dsp:txBody>
      <dsp:txXfrm>
        <a:off x="2250639" y="2732882"/>
        <a:ext cx="2339058" cy="292891"/>
      </dsp:txXfrm>
    </dsp:sp>
    <dsp:sp modelId="{509ECA00-508B-9647-97D0-589482219265}">
      <dsp:nvSpPr>
        <dsp:cNvPr id="0" name=""/>
        <dsp:cNvSpPr/>
      </dsp:nvSpPr>
      <dsp:spPr>
        <a:xfrm>
          <a:off x="2250639" y="3025773"/>
          <a:ext cx="105552" cy="105140"/>
        </a:xfrm>
        <a:prstGeom prst="ellipse">
          <a:avLst/>
        </a:prstGeom>
        <a:solidFill>
          <a:schemeClr val="accent4">
            <a:alpha val="50000"/>
            <a:hueOff val="0"/>
            <a:satOff val="0"/>
            <a:lumOff val="0"/>
            <a:alphaOff val="0"/>
          </a:schemeClr>
        </a:solidFill>
        <a:ln>
          <a:noFill/>
        </a:ln>
        <a:effectLst/>
        <a:scene3d>
          <a:camera prst="orthographicFront">
            <a:rot lat="0" lon="0" rev="0"/>
          </a:camera>
          <a:lightRig rig="contrasting" dir="t">
            <a:rot lat="0" lon="0" rev="1200000"/>
          </a:lightRig>
        </a:scene3d>
        <a:sp3d contourW="12700" prstMaterial="clear">
          <a:bevelT w="177800" h="254000"/>
          <a:bevelB w="152400"/>
        </a:sp3d>
      </dsp:spPr>
      <dsp:style>
        <a:lnRef idx="0">
          <a:scrgbClr r="0" g="0" b="0"/>
        </a:lnRef>
        <a:fillRef idx="1">
          <a:scrgbClr r="0" g="0" b="0"/>
        </a:fillRef>
        <a:effectRef idx="0">
          <a:scrgbClr r="0" g="0" b="0"/>
        </a:effectRef>
        <a:fontRef idx="minor">
          <a:schemeClr val="tx1"/>
        </a:fontRef>
      </dsp:style>
    </dsp:sp>
    <dsp:sp modelId="{3225894D-A0E8-1645-8FD1-F2A91365299F}">
      <dsp:nvSpPr>
        <dsp:cNvPr id="0" name=""/>
        <dsp:cNvSpPr/>
      </dsp:nvSpPr>
      <dsp:spPr>
        <a:xfrm>
          <a:off x="2250639" y="3130914"/>
          <a:ext cx="2339058" cy="292891"/>
        </a:xfrm>
        <a:prstGeom prst="rect">
          <a:avLst/>
        </a:prstGeom>
        <a:noFill/>
        <a:ln w="12700" cap="flat" cmpd="sng" algn="ctr">
          <a:solidFill>
            <a:schemeClr val="dk1">
              <a:alpha val="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0" tIns="22860" rIns="0" bIns="22860" numCol="1" spcCol="1270" anchor="ctr" anchorCtr="0">
          <a:noAutofit/>
        </a:bodyPr>
        <a:lstStyle/>
        <a:p>
          <a:pPr lvl="0" algn="l" defTabSz="800100">
            <a:lnSpc>
              <a:spcPct val="90000"/>
            </a:lnSpc>
            <a:spcBef>
              <a:spcPct val="0"/>
            </a:spcBef>
            <a:spcAft>
              <a:spcPct val="35000"/>
            </a:spcAft>
          </a:pPr>
          <a:r>
            <a:rPr lang="es-ES" sz="1800" kern="1200" dirty="0" smtClean="0"/>
            <a:t>Historia</a:t>
          </a:r>
          <a:endParaRPr lang="es-ES" sz="1800" kern="1200" dirty="0"/>
        </a:p>
      </dsp:txBody>
      <dsp:txXfrm>
        <a:off x="2250639" y="3130914"/>
        <a:ext cx="2339058" cy="292891"/>
      </dsp:txXfrm>
    </dsp:sp>
    <dsp:sp modelId="{04439787-E93F-C143-9032-6A2C43A5F7B5}">
      <dsp:nvSpPr>
        <dsp:cNvPr id="0" name=""/>
        <dsp:cNvSpPr/>
      </dsp:nvSpPr>
      <dsp:spPr>
        <a:xfrm>
          <a:off x="2250639" y="3423805"/>
          <a:ext cx="105552" cy="105140"/>
        </a:xfrm>
        <a:prstGeom prst="ellipse">
          <a:avLst/>
        </a:prstGeom>
        <a:solidFill>
          <a:schemeClr val="accent5">
            <a:alpha val="50000"/>
            <a:hueOff val="0"/>
            <a:satOff val="0"/>
            <a:lumOff val="0"/>
            <a:alphaOff val="0"/>
          </a:schemeClr>
        </a:solidFill>
        <a:ln>
          <a:noFill/>
        </a:ln>
        <a:effectLst/>
        <a:scene3d>
          <a:camera prst="orthographicFront">
            <a:rot lat="0" lon="0" rev="0"/>
          </a:camera>
          <a:lightRig rig="contrasting" dir="t">
            <a:rot lat="0" lon="0" rev="1200000"/>
          </a:lightRig>
        </a:scene3d>
        <a:sp3d contourW="12700" prstMaterial="clear">
          <a:bevelT w="177800" h="254000"/>
          <a:bevelB w="152400"/>
        </a:sp3d>
      </dsp:spPr>
      <dsp:style>
        <a:lnRef idx="0">
          <a:scrgbClr r="0" g="0" b="0"/>
        </a:lnRef>
        <a:fillRef idx="1">
          <a:scrgbClr r="0" g="0" b="0"/>
        </a:fillRef>
        <a:effectRef idx="0">
          <a:scrgbClr r="0" g="0" b="0"/>
        </a:effectRef>
        <a:fontRef idx="minor">
          <a:schemeClr val="tx1"/>
        </a:fontRef>
      </dsp:style>
    </dsp:sp>
    <dsp:sp modelId="{69D9E48B-C0EF-FB42-9966-B464C0CB13F6}">
      <dsp:nvSpPr>
        <dsp:cNvPr id="0" name=""/>
        <dsp:cNvSpPr/>
      </dsp:nvSpPr>
      <dsp:spPr>
        <a:xfrm>
          <a:off x="2250639" y="3528945"/>
          <a:ext cx="2339058" cy="292891"/>
        </a:xfrm>
        <a:prstGeom prst="rect">
          <a:avLst/>
        </a:prstGeom>
        <a:noFill/>
        <a:ln w="12700" cap="flat" cmpd="sng" algn="ctr">
          <a:solidFill>
            <a:schemeClr val="dk1">
              <a:alpha val="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0" tIns="22860" rIns="0" bIns="22860" numCol="1" spcCol="1270" anchor="ctr" anchorCtr="0">
          <a:noAutofit/>
        </a:bodyPr>
        <a:lstStyle/>
        <a:p>
          <a:pPr lvl="0" algn="l" defTabSz="800100">
            <a:lnSpc>
              <a:spcPct val="90000"/>
            </a:lnSpc>
            <a:spcBef>
              <a:spcPct val="0"/>
            </a:spcBef>
            <a:spcAft>
              <a:spcPct val="35000"/>
            </a:spcAft>
          </a:pPr>
          <a:r>
            <a:rPr lang="es-ES" sz="1800" kern="1200" dirty="0" smtClean="0"/>
            <a:t>Reacciones</a:t>
          </a:r>
          <a:endParaRPr lang="es-ES" sz="1800" kern="1200" dirty="0"/>
        </a:p>
      </dsp:txBody>
      <dsp:txXfrm>
        <a:off x="2250639" y="3528945"/>
        <a:ext cx="2339058" cy="292891"/>
      </dsp:txXfrm>
    </dsp:sp>
    <dsp:sp modelId="{341288CD-D55E-2540-9E0A-194419C3DCFF}">
      <dsp:nvSpPr>
        <dsp:cNvPr id="0" name=""/>
        <dsp:cNvSpPr/>
      </dsp:nvSpPr>
      <dsp:spPr>
        <a:xfrm>
          <a:off x="2250639" y="3821836"/>
          <a:ext cx="105552" cy="105140"/>
        </a:xfrm>
        <a:prstGeom prst="ellipse">
          <a:avLst/>
        </a:prstGeom>
        <a:solidFill>
          <a:schemeClr val="accent6">
            <a:alpha val="50000"/>
            <a:hueOff val="0"/>
            <a:satOff val="0"/>
            <a:lumOff val="0"/>
            <a:alphaOff val="0"/>
          </a:schemeClr>
        </a:solidFill>
        <a:ln>
          <a:noFill/>
        </a:ln>
        <a:effectLst/>
        <a:scene3d>
          <a:camera prst="orthographicFront">
            <a:rot lat="0" lon="0" rev="0"/>
          </a:camera>
          <a:lightRig rig="contrasting" dir="t">
            <a:rot lat="0" lon="0" rev="1200000"/>
          </a:lightRig>
        </a:scene3d>
        <a:sp3d contourW="12700" prstMaterial="clear">
          <a:bevelT w="177800" h="254000"/>
          <a:bevelB w="152400"/>
        </a:sp3d>
      </dsp:spPr>
      <dsp:style>
        <a:lnRef idx="0">
          <a:scrgbClr r="0" g="0" b="0"/>
        </a:lnRef>
        <a:fillRef idx="1">
          <a:scrgbClr r="0" g="0" b="0"/>
        </a:fillRef>
        <a:effectRef idx="0">
          <a:scrgbClr r="0" g="0" b="0"/>
        </a:effectRef>
        <a:fontRef idx="minor">
          <a:schemeClr val="tx1"/>
        </a:fontRef>
      </dsp:style>
    </dsp:sp>
    <dsp:sp modelId="{C330FA28-85A6-0542-9A59-4CC166F3E914}">
      <dsp:nvSpPr>
        <dsp:cNvPr id="0" name=""/>
        <dsp:cNvSpPr/>
      </dsp:nvSpPr>
      <dsp:spPr>
        <a:xfrm>
          <a:off x="2250639" y="3926976"/>
          <a:ext cx="2339058" cy="292891"/>
        </a:xfrm>
        <a:prstGeom prst="rect">
          <a:avLst/>
        </a:prstGeom>
        <a:noFill/>
        <a:ln w="12700" cap="flat" cmpd="sng" algn="ctr">
          <a:solidFill>
            <a:schemeClr val="dk1">
              <a:alpha val="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0" tIns="22860" rIns="0" bIns="22860" numCol="1" spcCol="1270" anchor="ctr" anchorCtr="0">
          <a:noAutofit/>
        </a:bodyPr>
        <a:lstStyle/>
        <a:p>
          <a:pPr lvl="0" algn="l" defTabSz="800100">
            <a:lnSpc>
              <a:spcPct val="90000"/>
            </a:lnSpc>
            <a:spcBef>
              <a:spcPct val="0"/>
            </a:spcBef>
            <a:spcAft>
              <a:spcPct val="35000"/>
            </a:spcAft>
          </a:pPr>
          <a:r>
            <a:rPr lang="es-ES" sz="1800" kern="1200" dirty="0" smtClean="0"/>
            <a:t>Decisiones</a:t>
          </a:r>
          <a:endParaRPr lang="es-ES" sz="1800" kern="1200" dirty="0"/>
        </a:p>
      </dsp:txBody>
      <dsp:txXfrm>
        <a:off x="2250639" y="3926976"/>
        <a:ext cx="2339058" cy="292891"/>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71969B7-AD12-A94F-A3BC-E24A66A588C3}">
      <dsp:nvSpPr>
        <dsp:cNvPr id="0" name=""/>
        <dsp:cNvSpPr/>
      </dsp:nvSpPr>
      <dsp:spPr>
        <a:xfrm rot="5400000">
          <a:off x="388756" y="856004"/>
          <a:ext cx="751758" cy="855850"/>
        </a:xfrm>
        <a:prstGeom prst="bentUpArrow">
          <a:avLst>
            <a:gd name="adj1" fmla="val 32840"/>
            <a:gd name="adj2" fmla="val 25000"/>
            <a:gd name="adj3" fmla="val 35780"/>
          </a:avLst>
        </a:prstGeom>
        <a:solidFill>
          <a:srgbClr val="660066"/>
        </a:solidFill>
        <a:ln>
          <a:noFill/>
        </a:ln>
        <a:effectLst>
          <a:innerShdw blurRad="190500" dist="63500" dir="5400000">
            <a:srgbClr val="FFFFFF">
              <a:alpha val="65000"/>
            </a:srgbClr>
          </a:innerShdw>
        </a:effectLst>
        <a:scene3d>
          <a:camera prst="orthographicFront"/>
          <a:lightRig rig="flat" dir="t"/>
        </a:scene3d>
        <a:sp3d prstMaterial="plastic">
          <a:bevelT w="88900" h="88900"/>
          <a:bevelB w="88900" h="31750" prst="angle"/>
        </a:sp3d>
      </dsp:spPr>
      <dsp:style>
        <a:lnRef idx="0">
          <a:scrgbClr r="0" g="0" b="0"/>
        </a:lnRef>
        <a:fillRef idx="3">
          <a:scrgbClr r="0" g="0" b="0"/>
        </a:fillRef>
        <a:effectRef idx="2">
          <a:scrgbClr r="0" g="0" b="0"/>
        </a:effectRef>
        <a:fontRef idx="minor"/>
      </dsp:style>
    </dsp:sp>
    <dsp:sp modelId="{436DEC0A-C39F-4542-AC35-D488FE356169}">
      <dsp:nvSpPr>
        <dsp:cNvPr id="0" name=""/>
        <dsp:cNvSpPr/>
      </dsp:nvSpPr>
      <dsp:spPr>
        <a:xfrm>
          <a:off x="189586" y="22665"/>
          <a:ext cx="1265518" cy="885821"/>
        </a:xfrm>
        <a:prstGeom prst="roundRect">
          <a:avLst>
            <a:gd name="adj" fmla="val 16670"/>
          </a:avLst>
        </a:prstGeom>
        <a:solidFill>
          <a:srgbClr val="660066"/>
        </a:solidFill>
        <a:ln>
          <a:noFill/>
        </a:ln>
        <a:effectLst>
          <a:innerShdw blurRad="190500" dist="63500" dir="5400000">
            <a:srgbClr val="FFFFFF">
              <a:alpha val="65000"/>
            </a:srgbClr>
          </a:inn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s-ES" sz="1200" kern="1200" dirty="0" smtClean="0"/>
            <a:t>DIÁLOGO BILATERAL</a:t>
          </a:r>
          <a:endParaRPr lang="es-ES" sz="1200" kern="1200" dirty="0"/>
        </a:p>
      </dsp:txBody>
      <dsp:txXfrm>
        <a:off x="232836" y="65915"/>
        <a:ext cx="1179018" cy="799321"/>
      </dsp:txXfrm>
    </dsp:sp>
    <dsp:sp modelId="{B2C2EC49-9AC8-8147-BDC4-467170347CA6}">
      <dsp:nvSpPr>
        <dsp:cNvPr id="0" name=""/>
        <dsp:cNvSpPr/>
      </dsp:nvSpPr>
      <dsp:spPr>
        <a:xfrm>
          <a:off x="1465500" y="107148"/>
          <a:ext cx="1573517" cy="7159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ctr" anchorCtr="0">
          <a:noAutofit/>
        </a:bodyPr>
        <a:lstStyle/>
        <a:p>
          <a:pPr marL="114300" lvl="1" indent="-114300" algn="l" defTabSz="533400">
            <a:lnSpc>
              <a:spcPct val="90000"/>
            </a:lnSpc>
            <a:spcBef>
              <a:spcPct val="0"/>
            </a:spcBef>
            <a:spcAft>
              <a:spcPct val="15000"/>
            </a:spcAft>
            <a:buChar char="••"/>
          </a:pPr>
          <a:r>
            <a:rPr lang="es-ES" sz="1200" kern="1200" dirty="0" smtClean="0"/>
            <a:t>Entre esposos</a:t>
          </a:r>
          <a:endParaRPr lang="es-ES" sz="1200" kern="1200" dirty="0"/>
        </a:p>
        <a:p>
          <a:pPr marL="114300" lvl="1" indent="-114300" algn="l" defTabSz="533400">
            <a:lnSpc>
              <a:spcPct val="90000"/>
            </a:lnSpc>
            <a:spcBef>
              <a:spcPct val="0"/>
            </a:spcBef>
            <a:spcAft>
              <a:spcPct val="15000"/>
            </a:spcAft>
            <a:buChar char="••"/>
          </a:pPr>
          <a:r>
            <a:rPr lang="es-ES" sz="1200" kern="1200" dirty="0" smtClean="0"/>
            <a:t>Entre padres-hijos</a:t>
          </a:r>
          <a:endParaRPr lang="es-ES" sz="1200" kern="1200" dirty="0"/>
        </a:p>
      </dsp:txBody>
      <dsp:txXfrm>
        <a:off x="1465500" y="107148"/>
        <a:ext cx="1573517" cy="715960"/>
      </dsp:txXfrm>
    </dsp:sp>
    <dsp:sp modelId="{461E1939-FBCC-DA46-AA9B-7A47BB663C3A}">
      <dsp:nvSpPr>
        <dsp:cNvPr id="0" name=""/>
        <dsp:cNvSpPr/>
      </dsp:nvSpPr>
      <dsp:spPr>
        <a:xfrm rot="5400000">
          <a:off x="1594749" y="1851074"/>
          <a:ext cx="751758" cy="855850"/>
        </a:xfrm>
        <a:prstGeom prst="bentUpArrow">
          <a:avLst>
            <a:gd name="adj1" fmla="val 32840"/>
            <a:gd name="adj2" fmla="val 25000"/>
            <a:gd name="adj3" fmla="val 35780"/>
          </a:avLst>
        </a:prstGeom>
        <a:solidFill>
          <a:srgbClr val="008000"/>
        </a:solidFill>
        <a:ln>
          <a:noFill/>
        </a:ln>
        <a:effectLst>
          <a:innerShdw blurRad="190500" dist="63500" dir="5400000">
            <a:srgbClr val="FFFFFF">
              <a:alpha val="65000"/>
            </a:srgbClr>
          </a:innerShdw>
        </a:effectLst>
        <a:scene3d>
          <a:camera prst="orthographicFront"/>
          <a:lightRig rig="flat" dir="t"/>
        </a:scene3d>
        <a:sp3d prstMaterial="plastic">
          <a:bevelT w="88900" h="88900"/>
          <a:bevelB w="88900" h="31750" prst="angle"/>
        </a:sp3d>
      </dsp:spPr>
      <dsp:style>
        <a:lnRef idx="0">
          <a:scrgbClr r="0" g="0" b="0"/>
        </a:lnRef>
        <a:fillRef idx="3">
          <a:scrgbClr r="0" g="0" b="0"/>
        </a:fillRef>
        <a:effectRef idx="2">
          <a:scrgbClr r="0" g="0" b="0"/>
        </a:effectRef>
        <a:fontRef idx="minor"/>
      </dsp:style>
    </dsp:sp>
    <dsp:sp modelId="{1AB6A872-2A06-1D43-8A99-174E09D89E45}">
      <dsp:nvSpPr>
        <dsp:cNvPr id="0" name=""/>
        <dsp:cNvSpPr/>
      </dsp:nvSpPr>
      <dsp:spPr>
        <a:xfrm>
          <a:off x="1395579" y="1017735"/>
          <a:ext cx="1265518" cy="885821"/>
        </a:xfrm>
        <a:prstGeom prst="roundRect">
          <a:avLst>
            <a:gd name="adj" fmla="val 16670"/>
          </a:avLst>
        </a:prstGeom>
        <a:solidFill>
          <a:srgbClr val="008000"/>
        </a:solidFill>
        <a:ln>
          <a:noFill/>
        </a:ln>
        <a:effectLst>
          <a:innerShdw blurRad="190500" dist="63500" dir="5400000">
            <a:srgbClr val="FFFFFF">
              <a:alpha val="65000"/>
            </a:srgbClr>
          </a:inn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s-ES" sz="1200" kern="1200" dirty="0" smtClean="0"/>
            <a:t>BUSCAR AYUDA</a:t>
          </a:r>
          <a:endParaRPr lang="es-ES" sz="1200" kern="1200" dirty="0"/>
        </a:p>
      </dsp:txBody>
      <dsp:txXfrm>
        <a:off x="1438829" y="1060985"/>
        <a:ext cx="1179018" cy="799321"/>
      </dsp:txXfrm>
    </dsp:sp>
    <dsp:sp modelId="{13C7222D-A29D-8D42-BCEB-294468E0680C}">
      <dsp:nvSpPr>
        <dsp:cNvPr id="0" name=""/>
        <dsp:cNvSpPr/>
      </dsp:nvSpPr>
      <dsp:spPr>
        <a:xfrm>
          <a:off x="2671701" y="1102218"/>
          <a:ext cx="1573103" cy="7159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ctr" anchorCtr="0">
          <a:noAutofit/>
        </a:bodyPr>
        <a:lstStyle/>
        <a:p>
          <a:pPr marL="114300" lvl="1" indent="-114300" algn="l" defTabSz="533400">
            <a:lnSpc>
              <a:spcPct val="90000"/>
            </a:lnSpc>
            <a:spcBef>
              <a:spcPct val="0"/>
            </a:spcBef>
            <a:spcAft>
              <a:spcPct val="15000"/>
            </a:spcAft>
            <a:buChar char="••"/>
          </a:pPr>
          <a:r>
            <a:rPr lang="es-ES" sz="1200" kern="1200" dirty="0" smtClean="0"/>
            <a:t>Neutral</a:t>
          </a:r>
          <a:endParaRPr lang="es-ES" sz="1200" kern="1200" dirty="0"/>
        </a:p>
        <a:p>
          <a:pPr marL="114300" lvl="1" indent="-114300" algn="l" defTabSz="533400">
            <a:lnSpc>
              <a:spcPct val="90000"/>
            </a:lnSpc>
            <a:spcBef>
              <a:spcPct val="0"/>
            </a:spcBef>
            <a:spcAft>
              <a:spcPct val="15000"/>
            </a:spcAft>
            <a:buChar char="••"/>
          </a:pPr>
          <a:r>
            <a:rPr lang="es-ES" sz="1200" kern="1200" dirty="0" smtClean="0"/>
            <a:t>Cualificada</a:t>
          </a:r>
          <a:endParaRPr lang="es-ES" sz="1200" kern="1200" dirty="0"/>
        </a:p>
      </dsp:txBody>
      <dsp:txXfrm>
        <a:off x="2671701" y="1102218"/>
        <a:ext cx="1573103" cy="715960"/>
      </dsp:txXfrm>
    </dsp:sp>
    <dsp:sp modelId="{C4ED96AB-9642-8248-B8F7-39DB8E6A881B}">
      <dsp:nvSpPr>
        <dsp:cNvPr id="0" name=""/>
        <dsp:cNvSpPr/>
      </dsp:nvSpPr>
      <dsp:spPr>
        <a:xfrm rot="5400000">
          <a:off x="2800743" y="2846144"/>
          <a:ext cx="751758" cy="855850"/>
        </a:xfrm>
        <a:prstGeom prst="bentUpArrow">
          <a:avLst>
            <a:gd name="adj1" fmla="val 32840"/>
            <a:gd name="adj2" fmla="val 25000"/>
            <a:gd name="adj3" fmla="val 35780"/>
          </a:avLst>
        </a:prstGeom>
        <a:solidFill>
          <a:srgbClr val="000090"/>
        </a:solidFill>
        <a:ln>
          <a:noFill/>
        </a:ln>
        <a:effectLst>
          <a:innerShdw blurRad="190500" dist="63500" dir="5400000">
            <a:srgbClr val="FFFFFF">
              <a:alpha val="65000"/>
            </a:srgbClr>
          </a:innerShdw>
        </a:effectLst>
        <a:scene3d>
          <a:camera prst="orthographicFront"/>
          <a:lightRig rig="flat" dir="t"/>
        </a:scene3d>
        <a:sp3d prstMaterial="plastic">
          <a:bevelT w="88900" h="88900"/>
          <a:bevelB w="88900" h="31750" prst="angle"/>
        </a:sp3d>
      </dsp:spPr>
      <dsp:style>
        <a:lnRef idx="0">
          <a:scrgbClr r="0" g="0" b="0"/>
        </a:lnRef>
        <a:fillRef idx="3">
          <a:scrgbClr r="0" g="0" b="0"/>
        </a:fillRef>
        <a:effectRef idx="2">
          <a:scrgbClr r="0" g="0" b="0"/>
        </a:effectRef>
        <a:fontRef idx="minor"/>
      </dsp:style>
    </dsp:sp>
    <dsp:sp modelId="{323E4B8E-7469-9946-9BD7-803EFAAC7D9F}">
      <dsp:nvSpPr>
        <dsp:cNvPr id="0" name=""/>
        <dsp:cNvSpPr/>
      </dsp:nvSpPr>
      <dsp:spPr>
        <a:xfrm>
          <a:off x="2601572" y="2012805"/>
          <a:ext cx="1265518" cy="885821"/>
        </a:xfrm>
        <a:prstGeom prst="roundRect">
          <a:avLst>
            <a:gd name="adj" fmla="val 16670"/>
          </a:avLst>
        </a:prstGeom>
        <a:solidFill>
          <a:srgbClr val="000090"/>
        </a:solidFill>
        <a:ln>
          <a:noFill/>
        </a:ln>
        <a:effectLst>
          <a:innerShdw blurRad="190500" dist="63500" dir="5400000">
            <a:srgbClr val="FFFFFF">
              <a:alpha val="65000"/>
            </a:srgbClr>
          </a:inn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s-ES_tradnl" sz="1200" kern="1200" dirty="0" smtClean="0"/>
            <a:t>RE-ORGANIZARSE</a:t>
          </a:r>
          <a:endParaRPr lang="es-ES" sz="1200" kern="1200" dirty="0"/>
        </a:p>
      </dsp:txBody>
      <dsp:txXfrm>
        <a:off x="2644822" y="2056055"/>
        <a:ext cx="1179018" cy="799321"/>
      </dsp:txXfrm>
    </dsp:sp>
    <dsp:sp modelId="{FA1B734C-936B-864A-845B-4CE4A279B44E}">
      <dsp:nvSpPr>
        <dsp:cNvPr id="0" name=""/>
        <dsp:cNvSpPr/>
      </dsp:nvSpPr>
      <dsp:spPr>
        <a:xfrm>
          <a:off x="3890994" y="2097288"/>
          <a:ext cx="1572422" cy="7159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ctr" anchorCtr="0">
          <a:noAutofit/>
        </a:bodyPr>
        <a:lstStyle/>
        <a:p>
          <a:pPr marL="114300" lvl="1" indent="-114300" algn="l" defTabSz="533400">
            <a:lnSpc>
              <a:spcPct val="90000"/>
            </a:lnSpc>
            <a:spcBef>
              <a:spcPct val="0"/>
            </a:spcBef>
            <a:spcAft>
              <a:spcPct val="15000"/>
            </a:spcAft>
            <a:buChar char="••"/>
          </a:pPr>
          <a:r>
            <a:rPr lang="es-ES" sz="1200" kern="1200" dirty="0" smtClean="0"/>
            <a:t>Lo que sobra</a:t>
          </a:r>
          <a:endParaRPr lang="es-ES" sz="1200" kern="1200" dirty="0"/>
        </a:p>
        <a:p>
          <a:pPr marL="114300" lvl="1" indent="-114300" algn="l" defTabSz="533400">
            <a:lnSpc>
              <a:spcPct val="90000"/>
            </a:lnSpc>
            <a:spcBef>
              <a:spcPct val="0"/>
            </a:spcBef>
            <a:spcAft>
              <a:spcPct val="15000"/>
            </a:spcAft>
            <a:buChar char="••"/>
          </a:pPr>
          <a:r>
            <a:rPr lang="es-ES" sz="1200" kern="1200" dirty="0" smtClean="0"/>
            <a:t>Lo que falta</a:t>
          </a:r>
          <a:endParaRPr lang="es-ES" sz="1200" kern="1200" dirty="0"/>
        </a:p>
        <a:p>
          <a:pPr marL="114300" lvl="1" indent="-114300" algn="l" defTabSz="533400">
            <a:lnSpc>
              <a:spcPct val="90000"/>
            </a:lnSpc>
            <a:spcBef>
              <a:spcPct val="0"/>
            </a:spcBef>
            <a:spcAft>
              <a:spcPct val="15000"/>
            </a:spcAft>
            <a:buChar char="••"/>
          </a:pPr>
          <a:r>
            <a:rPr lang="es-ES" sz="1200" kern="1200" dirty="0" smtClean="0"/>
            <a:t>Lo posible</a:t>
          </a:r>
          <a:endParaRPr lang="es-ES" sz="1200" kern="1200" dirty="0"/>
        </a:p>
      </dsp:txBody>
      <dsp:txXfrm>
        <a:off x="3890994" y="2097288"/>
        <a:ext cx="1572422" cy="715960"/>
      </dsp:txXfrm>
    </dsp:sp>
    <dsp:sp modelId="{AF1D08CA-9B40-3947-9E83-552BCCC69C1C}">
      <dsp:nvSpPr>
        <dsp:cNvPr id="0" name=""/>
        <dsp:cNvSpPr/>
      </dsp:nvSpPr>
      <dsp:spPr>
        <a:xfrm>
          <a:off x="3807565" y="3007875"/>
          <a:ext cx="1265518" cy="885821"/>
        </a:xfrm>
        <a:prstGeom prst="roundRect">
          <a:avLst>
            <a:gd name="adj" fmla="val 16670"/>
          </a:avLst>
        </a:prstGeom>
        <a:solidFill>
          <a:srgbClr val="800000"/>
        </a:solidFill>
        <a:ln>
          <a:noFill/>
        </a:ln>
        <a:effectLst>
          <a:innerShdw blurRad="190500" dist="63500" dir="5400000">
            <a:srgbClr val="FFFFFF">
              <a:alpha val="65000"/>
            </a:srgbClr>
          </a:inn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s-ES" sz="1200" kern="1200" dirty="0" smtClean="0"/>
            <a:t>BUENA DECISIÓN</a:t>
          </a:r>
          <a:endParaRPr lang="es-ES" sz="1200" kern="1200" dirty="0"/>
        </a:p>
      </dsp:txBody>
      <dsp:txXfrm>
        <a:off x="3850815" y="3051125"/>
        <a:ext cx="1179018" cy="799321"/>
      </dsp:txXfrm>
    </dsp:sp>
    <dsp:sp modelId="{2BABB8AF-206D-C74E-B874-BC88A9497592}">
      <dsp:nvSpPr>
        <dsp:cNvPr id="0" name=""/>
        <dsp:cNvSpPr/>
      </dsp:nvSpPr>
      <dsp:spPr>
        <a:xfrm>
          <a:off x="4937008" y="3092358"/>
          <a:ext cx="1571741" cy="7159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ctr" anchorCtr="0">
          <a:noAutofit/>
        </a:bodyPr>
        <a:lstStyle/>
        <a:p>
          <a:pPr marL="114300" lvl="1" indent="-114300" algn="l" defTabSz="533400">
            <a:lnSpc>
              <a:spcPct val="90000"/>
            </a:lnSpc>
            <a:spcBef>
              <a:spcPct val="0"/>
            </a:spcBef>
            <a:spcAft>
              <a:spcPct val="15000"/>
            </a:spcAft>
            <a:buChar char="••"/>
          </a:pPr>
          <a:r>
            <a:rPr lang="es-ES" sz="1200" kern="1200" dirty="0" smtClean="0"/>
            <a:t>Acuerdos básicos</a:t>
          </a:r>
          <a:endParaRPr lang="es-ES" sz="1200" kern="1200" dirty="0"/>
        </a:p>
        <a:p>
          <a:pPr marL="114300" lvl="1" indent="-114300" algn="l" defTabSz="533400">
            <a:lnSpc>
              <a:spcPct val="90000"/>
            </a:lnSpc>
            <a:spcBef>
              <a:spcPct val="0"/>
            </a:spcBef>
            <a:spcAft>
              <a:spcPct val="15000"/>
            </a:spcAft>
            <a:buChar char="••"/>
          </a:pPr>
          <a:r>
            <a:rPr lang="es-ES" sz="1200" kern="1200" dirty="0" smtClean="0"/>
            <a:t>Convivir</a:t>
          </a:r>
          <a:endParaRPr lang="es-ES" sz="1200" kern="1200" dirty="0"/>
        </a:p>
        <a:p>
          <a:pPr marL="114300" lvl="1" indent="-114300" algn="l" defTabSz="533400">
            <a:lnSpc>
              <a:spcPct val="90000"/>
            </a:lnSpc>
            <a:spcBef>
              <a:spcPct val="0"/>
            </a:spcBef>
            <a:spcAft>
              <a:spcPct val="15000"/>
            </a:spcAft>
            <a:buChar char="••"/>
          </a:pPr>
          <a:r>
            <a:rPr lang="es-ES" sz="1200" kern="1200" dirty="0" smtClean="0"/>
            <a:t>Bien familiar</a:t>
          </a:r>
          <a:endParaRPr lang="es-ES" sz="1200" kern="1200" dirty="0"/>
        </a:p>
      </dsp:txBody>
      <dsp:txXfrm>
        <a:off x="4937008" y="3092358"/>
        <a:ext cx="1571741" cy="715960"/>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27B5C89-B90A-5A43-98F6-C75293E700E4}">
      <dsp:nvSpPr>
        <dsp:cNvPr id="0" name=""/>
        <dsp:cNvSpPr/>
      </dsp:nvSpPr>
      <dsp:spPr>
        <a:xfrm>
          <a:off x="3394" y="687493"/>
          <a:ext cx="1598938" cy="1354770"/>
        </a:xfrm>
        <a:prstGeom prst="rect">
          <a:avLst/>
        </a:prstGeom>
        <a:blipFill rotWithShape="0">
          <a:blip xmlns:r="http://schemas.openxmlformats.org/officeDocument/2006/relationships" r:embed="rId1"/>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AF9F3D9-18CB-0C4B-8A97-AE49E8876911}">
      <dsp:nvSpPr>
        <dsp:cNvPr id="0" name=""/>
        <dsp:cNvSpPr/>
      </dsp:nvSpPr>
      <dsp:spPr>
        <a:xfrm>
          <a:off x="3394" y="429168"/>
          <a:ext cx="1598938" cy="233286"/>
        </a:xfrm>
        <a:prstGeom prst="rect">
          <a:avLst/>
        </a:prstGeom>
        <a:solidFill>
          <a:srgbClr val="0033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55625">
            <a:lnSpc>
              <a:spcPct val="90000"/>
            </a:lnSpc>
            <a:spcBef>
              <a:spcPct val="0"/>
            </a:spcBef>
            <a:spcAft>
              <a:spcPct val="35000"/>
            </a:spcAft>
          </a:pPr>
          <a:r>
            <a:rPr lang="es-ES" sz="1250" b="1" kern="1200" dirty="0" smtClean="0">
              <a:latin typeface="Arial Black" pitchFamily="34" charset="0"/>
            </a:rPr>
            <a:t>REALIZACIÓN</a:t>
          </a:r>
        </a:p>
      </dsp:txBody>
      <dsp:txXfrm>
        <a:off x="3394" y="429168"/>
        <a:ext cx="1598938" cy="233286"/>
      </dsp:txXfrm>
    </dsp:sp>
    <dsp:sp modelId="{EBEDEA2B-7984-4447-BCB3-29E4ADEA64FC}">
      <dsp:nvSpPr>
        <dsp:cNvPr id="0" name=""/>
        <dsp:cNvSpPr/>
      </dsp:nvSpPr>
      <dsp:spPr>
        <a:xfrm>
          <a:off x="2410869" y="687493"/>
          <a:ext cx="1598938" cy="1354770"/>
        </a:xfrm>
        <a:prstGeom prst="rect">
          <a:avLst/>
        </a:prstGeom>
        <a:blipFill rotWithShape="0">
          <a:blip xmlns:r="http://schemas.openxmlformats.org/officeDocument/2006/relationships" r:embed="rId2"/>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3E52CC6-EF6E-684C-BA70-F9C6D104074E}">
      <dsp:nvSpPr>
        <dsp:cNvPr id="0" name=""/>
        <dsp:cNvSpPr/>
      </dsp:nvSpPr>
      <dsp:spPr>
        <a:xfrm>
          <a:off x="2410869" y="429168"/>
          <a:ext cx="1598938" cy="233286"/>
        </a:xfrm>
        <a:prstGeom prst="rect">
          <a:avLst/>
        </a:prstGeom>
        <a:solidFill>
          <a:srgbClr val="C0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55625">
            <a:lnSpc>
              <a:spcPct val="90000"/>
            </a:lnSpc>
            <a:spcBef>
              <a:spcPct val="0"/>
            </a:spcBef>
            <a:spcAft>
              <a:spcPct val="35000"/>
            </a:spcAft>
          </a:pPr>
          <a:r>
            <a:rPr lang="es-ES" sz="1250" b="1" kern="1200" dirty="0" smtClean="0">
              <a:latin typeface="Arial Black" pitchFamily="34" charset="0"/>
            </a:rPr>
            <a:t>BIENESTAR</a:t>
          </a:r>
        </a:p>
      </dsp:txBody>
      <dsp:txXfrm>
        <a:off x="2410869" y="429168"/>
        <a:ext cx="1598938" cy="233286"/>
      </dsp:txXfrm>
    </dsp:sp>
    <dsp:sp modelId="{6624AE9C-7526-284F-A4F7-27EE1BA5850B}">
      <dsp:nvSpPr>
        <dsp:cNvPr id="0" name=""/>
        <dsp:cNvSpPr/>
      </dsp:nvSpPr>
      <dsp:spPr>
        <a:xfrm>
          <a:off x="4818344" y="687493"/>
          <a:ext cx="1598938" cy="1354770"/>
        </a:xfrm>
        <a:prstGeom prst="rect">
          <a:avLst/>
        </a:prstGeom>
        <a:blipFill rotWithShape="0">
          <a:blip xmlns:r="http://schemas.openxmlformats.org/officeDocument/2006/relationships" r:embed="rId3"/>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EDAC562-02F9-4541-B222-35FF2B44034E}">
      <dsp:nvSpPr>
        <dsp:cNvPr id="0" name=""/>
        <dsp:cNvSpPr/>
      </dsp:nvSpPr>
      <dsp:spPr>
        <a:xfrm>
          <a:off x="4818344" y="429168"/>
          <a:ext cx="1598938" cy="233286"/>
        </a:xfrm>
        <a:prstGeom prst="rect">
          <a:avLst/>
        </a:prstGeom>
        <a:solidFill>
          <a:srgbClr val="7030A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55625">
            <a:lnSpc>
              <a:spcPct val="90000"/>
            </a:lnSpc>
            <a:spcBef>
              <a:spcPct val="0"/>
            </a:spcBef>
            <a:spcAft>
              <a:spcPct val="35000"/>
            </a:spcAft>
          </a:pPr>
          <a:r>
            <a:rPr lang="es-ES" sz="1250" b="1" kern="1200" dirty="0" smtClean="0">
              <a:latin typeface="Arial Black" pitchFamily="34" charset="0"/>
            </a:rPr>
            <a:t>SEGURIDAD</a:t>
          </a:r>
        </a:p>
      </dsp:txBody>
      <dsp:txXfrm>
        <a:off x="4818344" y="429168"/>
        <a:ext cx="1598938" cy="233286"/>
      </dsp:txXfrm>
    </dsp:sp>
    <dsp:sp modelId="{172F4BF2-5B83-404A-9B46-4C3D6651490A}">
      <dsp:nvSpPr>
        <dsp:cNvPr id="0" name=""/>
        <dsp:cNvSpPr/>
      </dsp:nvSpPr>
      <dsp:spPr>
        <a:xfrm>
          <a:off x="3394" y="2515011"/>
          <a:ext cx="1598938" cy="1354770"/>
        </a:xfrm>
        <a:prstGeom prst="rect">
          <a:avLst/>
        </a:prstGeom>
        <a:blipFill rotWithShape="0">
          <a:blip xmlns:r="http://schemas.openxmlformats.org/officeDocument/2006/relationships" r:embed="rId4"/>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D83E4E9-808E-3644-B87B-B815D5A29A60}">
      <dsp:nvSpPr>
        <dsp:cNvPr id="0" name=""/>
        <dsp:cNvSpPr/>
      </dsp:nvSpPr>
      <dsp:spPr>
        <a:xfrm>
          <a:off x="3394" y="2256685"/>
          <a:ext cx="1598938" cy="233286"/>
        </a:xfrm>
        <a:prstGeom prst="rect">
          <a:avLst/>
        </a:prstGeom>
        <a:solidFill>
          <a:srgbClr val="0070C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es-ES" sz="1100" b="1" kern="1200" dirty="0" smtClean="0">
              <a:latin typeface="Arial Black" pitchFamily="34" charset="0"/>
            </a:rPr>
            <a:t>SOBREVIVENCIA</a:t>
          </a:r>
        </a:p>
      </dsp:txBody>
      <dsp:txXfrm>
        <a:off x="3394" y="2256685"/>
        <a:ext cx="1598938" cy="233286"/>
      </dsp:txXfrm>
    </dsp:sp>
    <dsp:sp modelId="{4D69C6A2-97EF-CD4D-B6BB-1A4DEFDA9A77}">
      <dsp:nvSpPr>
        <dsp:cNvPr id="0" name=""/>
        <dsp:cNvSpPr/>
      </dsp:nvSpPr>
      <dsp:spPr>
        <a:xfrm>
          <a:off x="2410869" y="2515011"/>
          <a:ext cx="1598938" cy="1354770"/>
        </a:xfrm>
        <a:prstGeom prst="rect">
          <a:avLst/>
        </a:prstGeom>
        <a:blipFill rotWithShape="0">
          <a:blip xmlns:r="http://schemas.openxmlformats.org/officeDocument/2006/relationships" r:embed="rId5"/>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C2381C4-E019-F849-8BEC-4070E1A04357}">
      <dsp:nvSpPr>
        <dsp:cNvPr id="0" name=""/>
        <dsp:cNvSpPr/>
      </dsp:nvSpPr>
      <dsp:spPr>
        <a:xfrm>
          <a:off x="2410869" y="2256685"/>
          <a:ext cx="1598938" cy="233286"/>
        </a:xfrm>
        <a:prstGeom prst="rect">
          <a:avLst/>
        </a:prstGeom>
        <a:solidFill>
          <a:srgbClr val="0070C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55625">
            <a:lnSpc>
              <a:spcPct val="90000"/>
            </a:lnSpc>
            <a:spcBef>
              <a:spcPct val="0"/>
            </a:spcBef>
            <a:spcAft>
              <a:spcPct val="35000"/>
            </a:spcAft>
          </a:pPr>
          <a:r>
            <a:rPr lang="es-ES" sz="1250" b="1" kern="1200" dirty="0" smtClean="0">
              <a:latin typeface="Arial Black" pitchFamily="34" charset="0"/>
            </a:rPr>
            <a:t>MIEDO</a:t>
          </a:r>
          <a:endParaRPr lang="es-ES" sz="1250" b="1" kern="1200" dirty="0"/>
        </a:p>
      </dsp:txBody>
      <dsp:txXfrm>
        <a:off x="2410869" y="2256685"/>
        <a:ext cx="1598938" cy="233286"/>
      </dsp:txXfrm>
    </dsp:sp>
    <dsp:sp modelId="{69AC464A-1442-CA48-A15C-F16132A3200D}">
      <dsp:nvSpPr>
        <dsp:cNvPr id="0" name=""/>
        <dsp:cNvSpPr/>
      </dsp:nvSpPr>
      <dsp:spPr>
        <a:xfrm>
          <a:off x="4818344" y="2515011"/>
          <a:ext cx="1598938" cy="1354770"/>
        </a:xfrm>
        <a:prstGeom prst="rect">
          <a:avLst/>
        </a:prstGeom>
        <a:blipFill>
          <a:blip xmlns:r="http://schemas.openxmlformats.org/officeDocument/2006/relationships" r:embed="rId6">
            <a:extLst>
              <a:ext uri="{28A0092B-C50C-407E-A947-70E740481C1C}">
                <a14:useLocalDpi xmlns:a14="http://schemas.microsoft.com/office/drawing/2010/main" val="0"/>
              </a:ext>
            </a:extLst>
          </a:blip>
          <a:srcRect/>
          <a:stretch>
            <a:fillRect t="-21000" b="-21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B100FB3-C90D-0D42-BB0B-DC4633C34889}">
      <dsp:nvSpPr>
        <dsp:cNvPr id="0" name=""/>
        <dsp:cNvSpPr/>
      </dsp:nvSpPr>
      <dsp:spPr>
        <a:xfrm>
          <a:off x="4818344" y="2256685"/>
          <a:ext cx="1598938" cy="233286"/>
        </a:xfrm>
        <a:prstGeom prst="rect">
          <a:avLst/>
        </a:prstGeom>
        <a:solidFill>
          <a:srgbClr val="0070C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55625">
            <a:lnSpc>
              <a:spcPct val="90000"/>
            </a:lnSpc>
            <a:spcBef>
              <a:spcPct val="0"/>
            </a:spcBef>
            <a:spcAft>
              <a:spcPct val="35000"/>
            </a:spcAft>
          </a:pPr>
          <a:r>
            <a:rPr lang="es-ES" sz="1250" b="1" kern="1200" dirty="0" smtClean="0"/>
            <a:t>REFERENCIA</a:t>
          </a:r>
          <a:endParaRPr lang="es-ES" sz="1250" b="1" kern="1200" dirty="0"/>
        </a:p>
      </dsp:txBody>
      <dsp:txXfrm>
        <a:off x="4818344" y="2256685"/>
        <a:ext cx="1598938" cy="233286"/>
      </dsp:txXfrm>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601AC22-6323-4527-A376-BAF79F3AC376}">
      <dsp:nvSpPr>
        <dsp:cNvPr id="0" name=""/>
        <dsp:cNvSpPr/>
      </dsp:nvSpPr>
      <dsp:spPr>
        <a:xfrm>
          <a:off x="497849" y="1670"/>
          <a:ext cx="1450802" cy="870481"/>
        </a:xfrm>
        <a:prstGeom prst="roundRect">
          <a:avLst>
            <a:gd name="adj" fmla="val 10000"/>
          </a:avLst>
        </a:prstGeom>
        <a:solidFill>
          <a:srgbClr val="008000"/>
        </a:solidFill>
        <a:ln w="12700" cap="flat" cmpd="sng" algn="ctr">
          <a:solidFill>
            <a:scrgbClr r="0" g="0" b="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t" anchorCtr="0">
          <a:noAutofit/>
        </a:bodyPr>
        <a:lstStyle/>
        <a:p>
          <a:pPr lvl="0" algn="ctr" defTabSz="711200">
            <a:lnSpc>
              <a:spcPct val="90000"/>
            </a:lnSpc>
            <a:spcBef>
              <a:spcPct val="0"/>
            </a:spcBef>
            <a:spcAft>
              <a:spcPct val="35000"/>
            </a:spcAft>
          </a:pPr>
          <a:r>
            <a:rPr lang="es-ES" sz="1600" b="1" kern="1200" dirty="0" smtClean="0"/>
            <a:t>VER</a:t>
          </a:r>
          <a:endParaRPr lang="es-EC" sz="1600" b="1" kern="1200" dirty="0"/>
        </a:p>
        <a:p>
          <a:pPr marL="171450" lvl="1" indent="-171450" algn="ctr" defTabSz="711200">
            <a:lnSpc>
              <a:spcPct val="90000"/>
            </a:lnSpc>
            <a:spcBef>
              <a:spcPct val="0"/>
            </a:spcBef>
            <a:spcAft>
              <a:spcPct val="15000"/>
            </a:spcAft>
            <a:buChar char="••"/>
          </a:pPr>
          <a:r>
            <a:rPr lang="es-ES" sz="1600" b="1" kern="1200" dirty="0" smtClean="0">
              <a:solidFill>
                <a:schemeClr val="tx2">
                  <a:lumMod val="20000"/>
                  <a:lumOff val="80000"/>
                </a:schemeClr>
              </a:solidFill>
            </a:rPr>
            <a:t>Hechos</a:t>
          </a:r>
          <a:endParaRPr lang="es-EC" sz="1600" b="1" kern="1200" dirty="0">
            <a:solidFill>
              <a:schemeClr val="tx2">
                <a:lumMod val="20000"/>
                <a:lumOff val="80000"/>
              </a:schemeClr>
            </a:solidFill>
          </a:endParaRPr>
        </a:p>
      </dsp:txBody>
      <dsp:txXfrm>
        <a:off x="523345" y="27166"/>
        <a:ext cx="1399810" cy="819489"/>
      </dsp:txXfrm>
    </dsp:sp>
    <dsp:sp modelId="{8F95AA50-0574-40ED-8DA6-6CFC5EBE5633}">
      <dsp:nvSpPr>
        <dsp:cNvPr id="0" name=""/>
        <dsp:cNvSpPr/>
      </dsp:nvSpPr>
      <dsp:spPr>
        <a:xfrm>
          <a:off x="2076323" y="257011"/>
          <a:ext cx="307570" cy="359799"/>
        </a:xfrm>
        <a:prstGeom prst="rightArrow">
          <a:avLst>
            <a:gd name="adj1" fmla="val 60000"/>
            <a:gd name="adj2" fmla="val 50000"/>
          </a:avLst>
        </a:prstGeom>
        <a:solidFill>
          <a:srgbClr val="00B0F0"/>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66750">
            <a:lnSpc>
              <a:spcPct val="90000"/>
            </a:lnSpc>
            <a:spcBef>
              <a:spcPct val="0"/>
            </a:spcBef>
            <a:spcAft>
              <a:spcPct val="35000"/>
            </a:spcAft>
          </a:pPr>
          <a:endParaRPr lang="es-EC" sz="1500" kern="1200"/>
        </a:p>
      </dsp:txBody>
      <dsp:txXfrm>
        <a:off x="2076323" y="328971"/>
        <a:ext cx="215299" cy="215879"/>
      </dsp:txXfrm>
    </dsp:sp>
    <dsp:sp modelId="{C6399B32-6514-4624-A4FF-08F3A5F048DA}">
      <dsp:nvSpPr>
        <dsp:cNvPr id="0" name=""/>
        <dsp:cNvSpPr/>
      </dsp:nvSpPr>
      <dsp:spPr>
        <a:xfrm>
          <a:off x="2528973" y="1670"/>
          <a:ext cx="1450802" cy="870481"/>
        </a:xfrm>
        <a:prstGeom prst="roundRect">
          <a:avLst>
            <a:gd name="adj" fmla="val 10000"/>
          </a:avLst>
        </a:prstGeom>
        <a:solidFill>
          <a:srgbClr val="C00000"/>
        </a:solidFill>
        <a:ln w="12700" cap="flat" cmpd="sng" algn="ctr">
          <a:solidFill>
            <a:scrgbClr r="0" g="0" b="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t" anchorCtr="0">
          <a:noAutofit/>
        </a:bodyPr>
        <a:lstStyle/>
        <a:p>
          <a:pPr lvl="0" algn="ctr" defTabSz="711200">
            <a:lnSpc>
              <a:spcPct val="90000"/>
            </a:lnSpc>
            <a:spcBef>
              <a:spcPct val="0"/>
            </a:spcBef>
            <a:spcAft>
              <a:spcPct val="35000"/>
            </a:spcAft>
          </a:pPr>
          <a:r>
            <a:rPr lang="es-ES" sz="1600" b="1" kern="1200" dirty="0" smtClean="0"/>
            <a:t>ILUMINAR</a:t>
          </a:r>
          <a:endParaRPr lang="es-EC" sz="1600" b="1" kern="1200" dirty="0"/>
        </a:p>
        <a:p>
          <a:pPr marL="171450" lvl="1" indent="-171450" algn="ctr" defTabSz="711200">
            <a:lnSpc>
              <a:spcPct val="90000"/>
            </a:lnSpc>
            <a:spcBef>
              <a:spcPct val="0"/>
            </a:spcBef>
            <a:spcAft>
              <a:spcPct val="15000"/>
            </a:spcAft>
            <a:buChar char="••"/>
          </a:pPr>
          <a:r>
            <a:rPr lang="es-ES" sz="1600" b="1" kern="1200" dirty="0" smtClean="0">
              <a:solidFill>
                <a:srgbClr val="C0FEFF"/>
              </a:solidFill>
            </a:rPr>
            <a:t>Palabra</a:t>
          </a:r>
          <a:endParaRPr lang="es-EC" sz="1600" b="1" kern="1200" dirty="0">
            <a:solidFill>
              <a:srgbClr val="C0FEFF"/>
            </a:solidFill>
          </a:endParaRPr>
        </a:p>
      </dsp:txBody>
      <dsp:txXfrm>
        <a:off x="2554469" y="27166"/>
        <a:ext cx="1399810" cy="819489"/>
      </dsp:txXfrm>
    </dsp:sp>
    <dsp:sp modelId="{3A5F3C10-2BDA-4171-816F-FDAADF30D74D}">
      <dsp:nvSpPr>
        <dsp:cNvPr id="0" name=""/>
        <dsp:cNvSpPr/>
      </dsp:nvSpPr>
      <dsp:spPr>
        <a:xfrm>
          <a:off x="4107447" y="257011"/>
          <a:ext cx="307570" cy="359799"/>
        </a:xfrm>
        <a:prstGeom prst="rightArrow">
          <a:avLst>
            <a:gd name="adj1" fmla="val 60000"/>
            <a:gd name="adj2" fmla="val 50000"/>
          </a:avLst>
        </a:prstGeom>
        <a:solidFill>
          <a:srgbClr val="00B0F0"/>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66750">
            <a:lnSpc>
              <a:spcPct val="90000"/>
            </a:lnSpc>
            <a:spcBef>
              <a:spcPct val="0"/>
            </a:spcBef>
            <a:spcAft>
              <a:spcPct val="35000"/>
            </a:spcAft>
          </a:pPr>
          <a:endParaRPr lang="es-EC" sz="1500" kern="1200"/>
        </a:p>
      </dsp:txBody>
      <dsp:txXfrm>
        <a:off x="4107447" y="328971"/>
        <a:ext cx="215299" cy="215879"/>
      </dsp:txXfrm>
    </dsp:sp>
    <dsp:sp modelId="{C52BE281-56A6-49F8-AF8A-4E624116539A}">
      <dsp:nvSpPr>
        <dsp:cNvPr id="0" name=""/>
        <dsp:cNvSpPr/>
      </dsp:nvSpPr>
      <dsp:spPr>
        <a:xfrm>
          <a:off x="4560097" y="1670"/>
          <a:ext cx="1450802" cy="870481"/>
        </a:xfrm>
        <a:prstGeom prst="roundRect">
          <a:avLst>
            <a:gd name="adj" fmla="val 10000"/>
          </a:avLst>
        </a:prstGeom>
        <a:solidFill>
          <a:srgbClr val="C00000"/>
        </a:solidFill>
        <a:ln w="12700" cap="flat" cmpd="sng" algn="ctr">
          <a:solidFill>
            <a:scrgbClr r="0" g="0" b="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t" anchorCtr="0">
          <a:noAutofit/>
        </a:bodyPr>
        <a:lstStyle/>
        <a:p>
          <a:pPr lvl="0" algn="ctr" defTabSz="711200">
            <a:lnSpc>
              <a:spcPct val="90000"/>
            </a:lnSpc>
            <a:spcBef>
              <a:spcPct val="0"/>
            </a:spcBef>
            <a:spcAft>
              <a:spcPct val="35000"/>
            </a:spcAft>
          </a:pPr>
          <a:r>
            <a:rPr lang="es-ES" sz="1600" b="1" kern="1200" dirty="0" smtClean="0"/>
            <a:t>ACOGER</a:t>
          </a:r>
        </a:p>
        <a:p>
          <a:pPr marL="171450" lvl="1" indent="-171450" algn="ctr" defTabSz="711200">
            <a:lnSpc>
              <a:spcPct val="90000"/>
            </a:lnSpc>
            <a:spcBef>
              <a:spcPct val="0"/>
            </a:spcBef>
            <a:spcAft>
              <a:spcPct val="15000"/>
            </a:spcAft>
            <a:buChar char="••"/>
          </a:pPr>
          <a:r>
            <a:rPr lang="es-ES" sz="1600" b="1" kern="1200" dirty="0" smtClean="0">
              <a:solidFill>
                <a:srgbClr val="C0FEFF"/>
              </a:solidFill>
            </a:rPr>
            <a:t>Perdón</a:t>
          </a:r>
        </a:p>
      </dsp:txBody>
      <dsp:txXfrm>
        <a:off x="4585593" y="27166"/>
        <a:ext cx="1399810" cy="819489"/>
      </dsp:txXfrm>
    </dsp:sp>
    <dsp:sp modelId="{8582B7EA-27DA-4E24-A6B5-9F5B7B401C10}">
      <dsp:nvSpPr>
        <dsp:cNvPr id="0" name=""/>
        <dsp:cNvSpPr/>
      </dsp:nvSpPr>
      <dsp:spPr>
        <a:xfrm rot="5400000">
          <a:off x="5131713" y="973708"/>
          <a:ext cx="307570" cy="359799"/>
        </a:xfrm>
        <a:prstGeom prst="rightArrow">
          <a:avLst>
            <a:gd name="adj1" fmla="val 60000"/>
            <a:gd name="adj2" fmla="val 50000"/>
          </a:avLst>
        </a:prstGeom>
        <a:solidFill>
          <a:srgbClr val="00B0F0"/>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66750">
            <a:lnSpc>
              <a:spcPct val="90000"/>
            </a:lnSpc>
            <a:spcBef>
              <a:spcPct val="0"/>
            </a:spcBef>
            <a:spcAft>
              <a:spcPct val="35000"/>
            </a:spcAft>
          </a:pPr>
          <a:endParaRPr lang="es-EC" sz="1500" kern="1200"/>
        </a:p>
      </dsp:txBody>
      <dsp:txXfrm rot="-5400000">
        <a:off x="5177559" y="999823"/>
        <a:ext cx="215879" cy="215299"/>
      </dsp:txXfrm>
    </dsp:sp>
    <dsp:sp modelId="{A1BE165A-C843-457A-9255-8C5C1AB4F6F3}">
      <dsp:nvSpPr>
        <dsp:cNvPr id="0" name=""/>
        <dsp:cNvSpPr/>
      </dsp:nvSpPr>
      <dsp:spPr>
        <a:xfrm>
          <a:off x="4560097" y="1452473"/>
          <a:ext cx="1450802" cy="870481"/>
        </a:xfrm>
        <a:prstGeom prst="roundRect">
          <a:avLst>
            <a:gd name="adj" fmla="val 10000"/>
          </a:avLst>
        </a:prstGeom>
        <a:solidFill>
          <a:srgbClr val="C00000"/>
        </a:solidFill>
        <a:ln w="12700" cap="flat" cmpd="sng" algn="ctr">
          <a:solidFill>
            <a:scrgbClr r="0" g="0" b="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t" anchorCtr="0">
          <a:noAutofit/>
        </a:bodyPr>
        <a:lstStyle/>
        <a:p>
          <a:pPr lvl="0" algn="ctr" defTabSz="711200">
            <a:lnSpc>
              <a:spcPct val="90000"/>
            </a:lnSpc>
            <a:spcBef>
              <a:spcPct val="0"/>
            </a:spcBef>
            <a:spcAft>
              <a:spcPct val="35000"/>
            </a:spcAft>
          </a:pPr>
          <a:r>
            <a:rPr lang="es-ES" sz="1600" b="1" kern="1200" dirty="0" smtClean="0"/>
            <a:t>APRENDER</a:t>
          </a:r>
          <a:endParaRPr lang="es-EC" sz="1600" b="1" kern="1200" dirty="0"/>
        </a:p>
        <a:p>
          <a:pPr marL="171450" lvl="1" indent="-171450" algn="ctr" defTabSz="711200">
            <a:lnSpc>
              <a:spcPct val="90000"/>
            </a:lnSpc>
            <a:spcBef>
              <a:spcPct val="0"/>
            </a:spcBef>
            <a:spcAft>
              <a:spcPct val="15000"/>
            </a:spcAft>
            <a:buChar char="••"/>
          </a:pPr>
          <a:r>
            <a:rPr lang="es-ES" sz="1600" b="1" kern="1200" dirty="0" err="1" smtClean="0">
              <a:solidFill>
                <a:srgbClr val="C0FEFF"/>
              </a:solidFill>
            </a:rPr>
            <a:t>Descentrrase</a:t>
          </a:r>
          <a:endParaRPr lang="es-EC" sz="1600" b="1" kern="1200" dirty="0">
            <a:solidFill>
              <a:srgbClr val="C0FEFF"/>
            </a:solidFill>
          </a:endParaRPr>
        </a:p>
      </dsp:txBody>
      <dsp:txXfrm>
        <a:off x="4585593" y="1477969"/>
        <a:ext cx="1399810" cy="819489"/>
      </dsp:txXfrm>
    </dsp:sp>
    <dsp:sp modelId="{F3D8EF7C-E5B1-438D-8D31-C5D6CDE0FD35}">
      <dsp:nvSpPr>
        <dsp:cNvPr id="0" name=""/>
        <dsp:cNvSpPr/>
      </dsp:nvSpPr>
      <dsp:spPr>
        <a:xfrm rot="10800000">
          <a:off x="4124856" y="1707814"/>
          <a:ext cx="307570" cy="359799"/>
        </a:xfrm>
        <a:prstGeom prst="rightArrow">
          <a:avLst>
            <a:gd name="adj1" fmla="val 60000"/>
            <a:gd name="adj2" fmla="val 50000"/>
          </a:avLst>
        </a:prstGeom>
        <a:solidFill>
          <a:srgbClr val="00B0F0"/>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66750">
            <a:lnSpc>
              <a:spcPct val="90000"/>
            </a:lnSpc>
            <a:spcBef>
              <a:spcPct val="0"/>
            </a:spcBef>
            <a:spcAft>
              <a:spcPct val="35000"/>
            </a:spcAft>
          </a:pPr>
          <a:endParaRPr lang="es-EC" sz="1500" kern="1200"/>
        </a:p>
      </dsp:txBody>
      <dsp:txXfrm rot="10800000">
        <a:off x="4217127" y="1779774"/>
        <a:ext cx="215299" cy="215879"/>
      </dsp:txXfrm>
    </dsp:sp>
    <dsp:sp modelId="{3281CBF2-B33A-4AE1-A46E-A5BED999F8BA}">
      <dsp:nvSpPr>
        <dsp:cNvPr id="0" name=""/>
        <dsp:cNvSpPr/>
      </dsp:nvSpPr>
      <dsp:spPr>
        <a:xfrm>
          <a:off x="2528973" y="1452473"/>
          <a:ext cx="1450802" cy="870481"/>
        </a:xfrm>
        <a:prstGeom prst="roundRect">
          <a:avLst>
            <a:gd name="adj" fmla="val 10000"/>
          </a:avLst>
        </a:prstGeom>
        <a:solidFill>
          <a:srgbClr val="C00000"/>
        </a:solidFill>
        <a:ln w="12700" cap="flat" cmpd="sng" algn="ctr">
          <a:solidFill>
            <a:scrgbClr r="0" g="0" b="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t" anchorCtr="0">
          <a:noAutofit/>
        </a:bodyPr>
        <a:lstStyle/>
        <a:p>
          <a:pPr lvl="0" algn="ctr" defTabSz="711200">
            <a:lnSpc>
              <a:spcPct val="90000"/>
            </a:lnSpc>
            <a:spcBef>
              <a:spcPct val="0"/>
            </a:spcBef>
            <a:spcAft>
              <a:spcPct val="35000"/>
            </a:spcAft>
          </a:pPr>
          <a:r>
            <a:rPr lang="es-ES" sz="1600" b="1" kern="1200" dirty="0" smtClean="0"/>
            <a:t>ACTUAR</a:t>
          </a:r>
          <a:endParaRPr lang="es-EC" sz="1600" b="1" kern="1200" dirty="0"/>
        </a:p>
        <a:p>
          <a:pPr marL="171450" lvl="1" indent="-171450" algn="ctr" defTabSz="711200">
            <a:lnSpc>
              <a:spcPct val="90000"/>
            </a:lnSpc>
            <a:spcBef>
              <a:spcPct val="0"/>
            </a:spcBef>
            <a:spcAft>
              <a:spcPct val="15000"/>
            </a:spcAft>
            <a:buChar char="••"/>
          </a:pPr>
          <a:r>
            <a:rPr lang="es-ES" sz="1600" b="1" kern="1200" dirty="0" smtClean="0">
              <a:solidFill>
                <a:srgbClr val="C0FEFF"/>
              </a:solidFill>
            </a:rPr>
            <a:t>Dar pasos</a:t>
          </a:r>
          <a:endParaRPr lang="es-EC" sz="1600" b="1" kern="1200" dirty="0">
            <a:solidFill>
              <a:srgbClr val="C0FEFF"/>
            </a:solidFill>
          </a:endParaRPr>
        </a:p>
      </dsp:txBody>
      <dsp:txXfrm>
        <a:off x="2554469" y="1477969"/>
        <a:ext cx="1399810" cy="819489"/>
      </dsp:txXfrm>
    </dsp:sp>
    <dsp:sp modelId="{EB21C09F-E0B4-4537-9735-57B52E63E459}">
      <dsp:nvSpPr>
        <dsp:cNvPr id="0" name=""/>
        <dsp:cNvSpPr/>
      </dsp:nvSpPr>
      <dsp:spPr>
        <a:xfrm rot="10800000">
          <a:off x="2093732" y="1707814"/>
          <a:ext cx="307570" cy="359799"/>
        </a:xfrm>
        <a:prstGeom prst="rightArrow">
          <a:avLst>
            <a:gd name="adj1" fmla="val 60000"/>
            <a:gd name="adj2" fmla="val 50000"/>
          </a:avLst>
        </a:prstGeom>
        <a:solidFill>
          <a:srgbClr val="00B0F0"/>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66750">
            <a:lnSpc>
              <a:spcPct val="90000"/>
            </a:lnSpc>
            <a:spcBef>
              <a:spcPct val="0"/>
            </a:spcBef>
            <a:spcAft>
              <a:spcPct val="35000"/>
            </a:spcAft>
          </a:pPr>
          <a:endParaRPr lang="es-EC" sz="1500" kern="1200"/>
        </a:p>
      </dsp:txBody>
      <dsp:txXfrm rot="10800000">
        <a:off x="2186003" y="1779774"/>
        <a:ext cx="215299" cy="215879"/>
      </dsp:txXfrm>
    </dsp:sp>
    <dsp:sp modelId="{39A3F2B1-3BF7-469F-9879-B29FF3BD3523}">
      <dsp:nvSpPr>
        <dsp:cNvPr id="0" name=""/>
        <dsp:cNvSpPr/>
      </dsp:nvSpPr>
      <dsp:spPr>
        <a:xfrm>
          <a:off x="497849" y="1452473"/>
          <a:ext cx="1450802" cy="870481"/>
        </a:xfrm>
        <a:prstGeom prst="roundRect">
          <a:avLst>
            <a:gd name="adj" fmla="val 10000"/>
          </a:avLst>
        </a:prstGeom>
        <a:solidFill>
          <a:srgbClr val="C00000"/>
        </a:solidFill>
        <a:ln w="12700" cap="flat" cmpd="sng" algn="ctr">
          <a:solidFill>
            <a:scrgbClr r="0" g="0" b="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t" anchorCtr="0">
          <a:noAutofit/>
        </a:bodyPr>
        <a:lstStyle/>
        <a:p>
          <a:pPr lvl="0" algn="ctr" defTabSz="711200">
            <a:lnSpc>
              <a:spcPct val="90000"/>
            </a:lnSpc>
            <a:spcBef>
              <a:spcPct val="0"/>
            </a:spcBef>
            <a:spcAft>
              <a:spcPct val="35000"/>
            </a:spcAft>
          </a:pPr>
          <a:r>
            <a:rPr lang="es-ES" sz="1600" b="1" kern="1200" dirty="0" smtClean="0"/>
            <a:t>AGRADECER</a:t>
          </a:r>
          <a:endParaRPr lang="es-EC" sz="1600" b="1" kern="1200" dirty="0"/>
        </a:p>
        <a:p>
          <a:pPr marL="171450" lvl="1" indent="-171450" algn="ctr" defTabSz="711200">
            <a:lnSpc>
              <a:spcPct val="90000"/>
            </a:lnSpc>
            <a:spcBef>
              <a:spcPct val="0"/>
            </a:spcBef>
            <a:spcAft>
              <a:spcPct val="15000"/>
            </a:spcAft>
            <a:buChar char="••"/>
          </a:pPr>
          <a:r>
            <a:rPr lang="es-ES" sz="1600" b="1" kern="1200" dirty="0" smtClean="0">
              <a:solidFill>
                <a:srgbClr val="C0FEFF"/>
              </a:solidFill>
            </a:rPr>
            <a:t>Don y alegría</a:t>
          </a:r>
          <a:endParaRPr lang="es-EC" sz="1600" b="1" kern="1200" dirty="0">
            <a:solidFill>
              <a:srgbClr val="C0FEFF"/>
            </a:solidFill>
          </a:endParaRPr>
        </a:p>
      </dsp:txBody>
      <dsp:txXfrm>
        <a:off x="523345" y="1477969"/>
        <a:ext cx="1399810" cy="819489"/>
      </dsp:txXfrm>
    </dsp:sp>
    <dsp:sp modelId="{86AF7F4F-42FE-471E-AC2A-BBD62449B112}">
      <dsp:nvSpPr>
        <dsp:cNvPr id="0" name=""/>
        <dsp:cNvSpPr/>
      </dsp:nvSpPr>
      <dsp:spPr>
        <a:xfrm rot="5400000">
          <a:off x="1069465" y="2424511"/>
          <a:ext cx="307570" cy="359799"/>
        </a:xfrm>
        <a:prstGeom prst="rightArrow">
          <a:avLst>
            <a:gd name="adj1" fmla="val 60000"/>
            <a:gd name="adj2" fmla="val 50000"/>
          </a:avLst>
        </a:prstGeom>
        <a:solidFill>
          <a:srgbClr val="00B0F0"/>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66750">
            <a:lnSpc>
              <a:spcPct val="90000"/>
            </a:lnSpc>
            <a:spcBef>
              <a:spcPct val="0"/>
            </a:spcBef>
            <a:spcAft>
              <a:spcPct val="35000"/>
            </a:spcAft>
          </a:pPr>
          <a:endParaRPr lang="es-EC" sz="1500" kern="1200"/>
        </a:p>
      </dsp:txBody>
      <dsp:txXfrm rot="-5400000">
        <a:off x="1115311" y="2450626"/>
        <a:ext cx="215879" cy="215299"/>
      </dsp:txXfrm>
    </dsp:sp>
    <dsp:sp modelId="{79B60782-5AD7-4134-80C3-9777E292A182}">
      <dsp:nvSpPr>
        <dsp:cNvPr id="0" name=""/>
        <dsp:cNvSpPr/>
      </dsp:nvSpPr>
      <dsp:spPr>
        <a:xfrm>
          <a:off x="497849" y="2903276"/>
          <a:ext cx="1450802" cy="870481"/>
        </a:xfrm>
        <a:prstGeom prst="roundRect">
          <a:avLst>
            <a:gd name="adj" fmla="val 10000"/>
          </a:avLst>
        </a:prstGeom>
        <a:solidFill>
          <a:srgbClr val="008000"/>
        </a:solidFill>
        <a:ln w="12700" cap="flat" cmpd="sng" algn="ctr">
          <a:solidFill>
            <a:scrgbClr r="0" g="0" b="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t" anchorCtr="0">
          <a:noAutofit/>
        </a:bodyPr>
        <a:lstStyle/>
        <a:p>
          <a:pPr lvl="0" algn="ctr" defTabSz="711200">
            <a:lnSpc>
              <a:spcPct val="90000"/>
            </a:lnSpc>
            <a:spcBef>
              <a:spcPct val="0"/>
            </a:spcBef>
            <a:spcAft>
              <a:spcPct val="35000"/>
            </a:spcAft>
          </a:pPr>
          <a:r>
            <a:rPr lang="es-ES" sz="1600" b="1" kern="1200" dirty="0" smtClean="0"/>
            <a:t>CONTAGIAR</a:t>
          </a:r>
          <a:endParaRPr lang="es-EC" sz="1600" b="1" kern="1200" dirty="0"/>
        </a:p>
        <a:p>
          <a:pPr marL="171450" lvl="1" indent="-171450" algn="ctr" defTabSz="711200">
            <a:lnSpc>
              <a:spcPct val="90000"/>
            </a:lnSpc>
            <a:spcBef>
              <a:spcPct val="0"/>
            </a:spcBef>
            <a:spcAft>
              <a:spcPct val="15000"/>
            </a:spcAft>
            <a:buChar char="••"/>
          </a:pPr>
          <a:r>
            <a:rPr lang="es-ES" sz="1600" b="1" kern="1200" dirty="0" smtClean="0">
              <a:solidFill>
                <a:srgbClr val="C0FEFF"/>
              </a:solidFill>
            </a:rPr>
            <a:t>Misión</a:t>
          </a:r>
          <a:endParaRPr lang="es-EC" sz="1600" b="1" kern="1200" dirty="0">
            <a:solidFill>
              <a:srgbClr val="C0FEFF"/>
            </a:solidFill>
          </a:endParaRPr>
        </a:p>
      </dsp:txBody>
      <dsp:txXfrm>
        <a:off x="523345" y="2928772"/>
        <a:ext cx="1399810" cy="819489"/>
      </dsp:txXfrm>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FCEF5C8-EF23-3645-836F-43DBEC4BFD7F}">
      <dsp:nvSpPr>
        <dsp:cNvPr id="0" name=""/>
        <dsp:cNvSpPr/>
      </dsp:nvSpPr>
      <dsp:spPr>
        <a:xfrm>
          <a:off x="274587" y="2696"/>
          <a:ext cx="1862366" cy="1489893"/>
        </a:xfrm>
        <a:prstGeom prst="rect">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t="-24000" b="-24000"/>
          </a:stretch>
        </a:blipFill>
        <a:ln>
          <a:noFill/>
        </a:ln>
        <a:effectLst>
          <a:innerShdw blurRad="190500" dist="63500" dir="5400000">
            <a:srgbClr val="FFFFFF">
              <a:alpha val="65000"/>
            </a:srgbClr>
          </a:innerShdw>
        </a:effectLst>
        <a:scene3d>
          <a:camera prst="orthographicFront">
            <a:rot lat="0" lon="0" rev="0"/>
          </a:camera>
          <a:lightRig rig="twoPt" dir="r">
            <a:rot lat="0" lon="0" rev="6000000"/>
          </a:lightRig>
        </a:scene3d>
        <a:sp3d prstMaterial="matte">
          <a:bevelT w="0" h="0" prst="relaxedInset"/>
        </a:sp3d>
      </dsp:spPr>
      <dsp:style>
        <a:lnRef idx="0">
          <a:scrgbClr r="0" g="0" b="0"/>
        </a:lnRef>
        <a:fillRef idx="1">
          <a:scrgbClr r="0" g="0" b="0"/>
        </a:fillRef>
        <a:effectRef idx="2">
          <a:scrgbClr r="0" g="0" b="0"/>
        </a:effectRef>
        <a:fontRef idx="minor"/>
      </dsp:style>
    </dsp:sp>
    <dsp:sp modelId="{402775E0-AD98-0442-8072-0797CF5F0881}">
      <dsp:nvSpPr>
        <dsp:cNvPr id="0" name=""/>
        <dsp:cNvSpPr/>
      </dsp:nvSpPr>
      <dsp:spPr>
        <a:xfrm>
          <a:off x="442200" y="1343600"/>
          <a:ext cx="1657506" cy="521462"/>
        </a:xfrm>
        <a:prstGeom prst="wedgeRectCallout">
          <a:avLst>
            <a:gd name="adj1" fmla="val 20250"/>
            <a:gd name="adj2" fmla="val -60700"/>
          </a:avLst>
        </a:prstGeom>
        <a:gradFill rotWithShape="0">
          <a:gsLst>
            <a:gs pos="0">
              <a:schemeClr val="accent1">
                <a:hueOff val="0"/>
                <a:satOff val="0"/>
                <a:lumOff val="0"/>
                <a:alphaOff val="0"/>
                <a:shade val="70000"/>
                <a:satMod val="120000"/>
              </a:schemeClr>
            </a:gs>
            <a:gs pos="35000">
              <a:schemeClr val="accent1">
                <a:hueOff val="0"/>
                <a:satOff val="0"/>
                <a:lumOff val="0"/>
                <a:alphaOff val="0"/>
                <a:shade val="100000"/>
                <a:satMod val="150000"/>
              </a:schemeClr>
            </a:gs>
            <a:gs pos="70000">
              <a:schemeClr val="accent1">
                <a:hueOff val="0"/>
                <a:satOff val="0"/>
                <a:lumOff val="0"/>
                <a:alphaOff val="0"/>
                <a:tint val="100000"/>
                <a:shade val="100000"/>
                <a:satMod val="200000"/>
                <a:greenMod val="100000"/>
              </a:schemeClr>
            </a:gs>
            <a:gs pos="100000">
              <a:schemeClr val="accent1">
                <a:hueOff val="0"/>
                <a:satOff val="0"/>
                <a:lumOff val="0"/>
                <a:alphaOff val="0"/>
                <a:tint val="100000"/>
                <a:shade val="100000"/>
                <a:satMod val="250000"/>
                <a:greenMod val="100000"/>
              </a:schemeClr>
            </a:gs>
          </a:gsLst>
          <a:lin ang="16200000" scaled="1"/>
        </a:gradFill>
        <a:ln>
          <a:noFill/>
        </a:ln>
        <a:effectLst>
          <a:innerShdw blurRad="190500" dist="63500" dir="5400000">
            <a:srgbClr val="FFFFFF">
              <a:alpha val="65000"/>
            </a:srgbClr>
          </a:innerShdw>
        </a:effectLst>
        <a:scene3d>
          <a:camera prst="orthographicFront">
            <a:rot lat="0" lon="0" rev="0"/>
          </a:camera>
          <a:lightRig rig="twoPt" dir="r">
            <a:rot lat="0" lon="0" rev="6000000"/>
          </a:lightRig>
        </a:scene3d>
        <a:sp3d prstMaterial="matte">
          <a:bevelT w="0" h="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87630" tIns="87630" rIns="87630" bIns="87630" numCol="1" spcCol="1270" anchor="ctr" anchorCtr="0">
          <a:noAutofit/>
        </a:bodyPr>
        <a:lstStyle/>
        <a:p>
          <a:pPr lvl="0" algn="ctr" defTabSz="1022350">
            <a:lnSpc>
              <a:spcPct val="90000"/>
            </a:lnSpc>
            <a:spcBef>
              <a:spcPct val="0"/>
            </a:spcBef>
            <a:spcAft>
              <a:spcPct val="35000"/>
            </a:spcAft>
          </a:pPr>
          <a:r>
            <a:rPr lang="es-ES" sz="2300" kern="1200" dirty="0" smtClean="0"/>
            <a:t>MITOS</a:t>
          </a:r>
          <a:endParaRPr lang="es-ES" sz="2300" kern="1200" dirty="0"/>
        </a:p>
      </dsp:txBody>
      <dsp:txXfrm>
        <a:off x="442200" y="1343600"/>
        <a:ext cx="1657506" cy="521462"/>
      </dsp:txXfrm>
    </dsp:sp>
    <dsp:sp modelId="{275B0469-1064-DE41-8606-6002AC732E00}">
      <dsp:nvSpPr>
        <dsp:cNvPr id="0" name=""/>
        <dsp:cNvSpPr/>
      </dsp:nvSpPr>
      <dsp:spPr>
        <a:xfrm>
          <a:off x="2323191" y="2696"/>
          <a:ext cx="1862366" cy="1489893"/>
        </a:xfrm>
        <a:prstGeom prst="rect">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t="-13000" b="-13000"/>
          </a:stretch>
        </a:blipFill>
        <a:ln>
          <a:noFill/>
        </a:ln>
        <a:effectLst>
          <a:innerShdw blurRad="190500" dist="63500" dir="5400000">
            <a:srgbClr val="FFFFFF">
              <a:alpha val="65000"/>
            </a:srgbClr>
          </a:innerShdw>
        </a:effectLst>
        <a:scene3d>
          <a:camera prst="orthographicFront">
            <a:rot lat="0" lon="0" rev="0"/>
          </a:camera>
          <a:lightRig rig="twoPt" dir="r">
            <a:rot lat="0" lon="0" rev="6000000"/>
          </a:lightRig>
        </a:scene3d>
        <a:sp3d prstMaterial="matte">
          <a:bevelT w="0" h="0" prst="relaxedInset"/>
        </a:sp3d>
      </dsp:spPr>
      <dsp:style>
        <a:lnRef idx="0">
          <a:scrgbClr r="0" g="0" b="0"/>
        </a:lnRef>
        <a:fillRef idx="1">
          <a:scrgbClr r="0" g="0" b="0"/>
        </a:fillRef>
        <a:effectRef idx="2">
          <a:scrgbClr r="0" g="0" b="0"/>
        </a:effectRef>
        <a:fontRef idx="minor"/>
      </dsp:style>
    </dsp:sp>
    <dsp:sp modelId="{2C776349-BD77-724D-8DA8-A80073A4B928}">
      <dsp:nvSpPr>
        <dsp:cNvPr id="0" name=""/>
        <dsp:cNvSpPr/>
      </dsp:nvSpPr>
      <dsp:spPr>
        <a:xfrm>
          <a:off x="2490804" y="1343600"/>
          <a:ext cx="1657506" cy="521462"/>
        </a:xfrm>
        <a:prstGeom prst="wedgeRectCallout">
          <a:avLst>
            <a:gd name="adj1" fmla="val 20250"/>
            <a:gd name="adj2" fmla="val -60700"/>
          </a:avLst>
        </a:prstGeom>
        <a:gradFill rotWithShape="0">
          <a:gsLst>
            <a:gs pos="0">
              <a:schemeClr val="accent1">
                <a:hueOff val="0"/>
                <a:satOff val="0"/>
                <a:lumOff val="0"/>
                <a:alphaOff val="0"/>
                <a:shade val="70000"/>
                <a:satMod val="120000"/>
              </a:schemeClr>
            </a:gs>
            <a:gs pos="35000">
              <a:schemeClr val="accent1">
                <a:hueOff val="0"/>
                <a:satOff val="0"/>
                <a:lumOff val="0"/>
                <a:alphaOff val="0"/>
                <a:shade val="100000"/>
                <a:satMod val="150000"/>
              </a:schemeClr>
            </a:gs>
            <a:gs pos="70000">
              <a:schemeClr val="accent1">
                <a:hueOff val="0"/>
                <a:satOff val="0"/>
                <a:lumOff val="0"/>
                <a:alphaOff val="0"/>
                <a:tint val="100000"/>
                <a:shade val="100000"/>
                <a:satMod val="200000"/>
                <a:greenMod val="100000"/>
              </a:schemeClr>
            </a:gs>
            <a:gs pos="100000">
              <a:schemeClr val="accent1">
                <a:hueOff val="0"/>
                <a:satOff val="0"/>
                <a:lumOff val="0"/>
                <a:alphaOff val="0"/>
                <a:tint val="100000"/>
                <a:shade val="100000"/>
                <a:satMod val="250000"/>
                <a:greenMod val="100000"/>
              </a:schemeClr>
            </a:gs>
          </a:gsLst>
          <a:lin ang="16200000" scaled="1"/>
        </a:gradFill>
        <a:ln>
          <a:noFill/>
        </a:ln>
        <a:effectLst>
          <a:innerShdw blurRad="190500" dist="63500" dir="5400000">
            <a:srgbClr val="FFFFFF">
              <a:alpha val="65000"/>
            </a:srgbClr>
          </a:innerShdw>
        </a:effectLst>
        <a:scene3d>
          <a:camera prst="orthographicFront">
            <a:rot lat="0" lon="0" rev="0"/>
          </a:camera>
          <a:lightRig rig="twoPt" dir="r">
            <a:rot lat="0" lon="0" rev="6000000"/>
          </a:lightRig>
        </a:scene3d>
        <a:sp3d prstMaterial="matte">
          <a:bevelT w="0" h="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87630" tIns="87630" rIns="87630" bIns="87630" numCol="1" spcCol="1270" anchor="ctr" anchorCtr="0">
          <a:noAutofit/>
        </a:bodyPr>
        <a:lstStyle/>
        <a:p>
          <a:pPr lvl="0" algn="ctr" defTabSz="1022350">
            <a:lnSpc>
              <a:spcPct val="90000"/>
            </a:lnSpc>
            <a:spcBef>
              <a:spcPct val="0"/>
            </a:spcBef>
            <a:spcAft>
              <a:spcPct val="35000"/>
            </a:spcAft>
          </a:pPr>
          <a:r>
            <a:rPr lang="es-ES" sz="2300" kern="1200" dirty="0" smtClean="0"/>
            <a:t>CIENCIA</a:t>
          </a:r>
          <a:endParaRPr lang="es-ES" sz="2300" kern="1200" dirty="0"/>
        </a:p>
      </dsp:txBody>
      <dsp:txXfrm>
        <a:off x="2490804" y="1343600"/>
        <a:ext cx="1657506" cy="521462"/>
      </dsp:txXfrm>
    </dsp:sp>
    <dsp:sp modelId="{F4218030-6638-3D4A-992C-85EA0AD4A24F}">
      <dsp:nvSpPr>
        <dsp:cNvPr id="0" name=""/>
        <dsp:cNvSpPr/>
      </dsp:nvSpPr>
      <dsp:spPr>
        <a:xfrm>
          <a:off x="4371795" y="2696"/>
          <a:ext cx="1862366" cy="1489893"/>
        </a:xfrm>
        <a:prstGeom prst="rect">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t="-13000" b="-13000"/>
          </a:stretch>
        </a:blipFill>
        <a:ln>
          <a:noFill/>
        </a:ln>
        <a:effectLst>
          <a:innerShdw blurRad="190500" dist="63500" dir="5400000">
            <a:srgbClr val="FFFFFF">
              <a:alpha val="65000"/>
            </a:srgbClr>
          </a:innerShdw>
        </a:effectLst>
        <a:scene3d>
          <a:camera prst="orthographicFront">
            <a:rot lat="0" lon="0" rev="0"/>
          </a:camera>
          <a:lightRig rig="twoPt" dir="r">
            <a:rot lat="0" lon="0" rev="6000000"/>
          </a:lightRig>
        </a:scene3d>
        <a:sp3d prstMaterial="matte">
          <a:bevelT w="0" h="0" prst="relaxedInset"/>
        </a:sp3d>
      </dsp:spPr>
      <dsp:style>
        <a:lnRef idx="0">
          <a:scrgbClr r="0" g="0" b="0"/>
        </a:lnRef>
        <a:fillRef idx="1">
          <a:scrgbClr r="0" g="0" b="0"/>
        </a:fillRef>
        <a:effectRef idx="2">
          <a:scrgbClr r="0" g="0" b="0"/>
        </a:effectRef>
        <a:fontRef idx="minor"/>
      </dsp:style>
    </dsp:sp>
    <dsp:sp modelId="{4C6F61A5-0A7A-A94C-BC9F-7721648CE07C}">
      <dsp:nvSpPr>
        <dsp:cNvPr id="0" name=""/>
        <dsp:cNvSpPr/>
      </dsp:nvSpPr>
      <dsp:spPr>
        <a:xfrm>
          <a:off x="4539408" y="1343600"/>
          <a:ext cx="1657506" cy="521462"/>
        </a:xfrm>
        <a:prstGeom prst="wedgeRectCallout">
          <a:avLst>
            <a:gd name="adj1" fmla="val 20250"/>
            <a:gd name="adj2" fmla="val -60700"/>
          </a:avLst>
        </a:prstGeom>
        <a:gradFill rotWithShape="0">
          <a:gsLst>
            <a:gs pos="0">
              <a:schemeClr val="accent1">
                <a:hueOff val="0"/>
                <a:satOff val="0"/>
                <a:lumOff val="0"/>
                <a:alphaOff val="0"/>
                <a:shade val="70000"/>
                <a:satMod val="120000"/>
              </a:schemeClr>
            </a:gs>
            <a:gs pos="35000">
              <a:schemeClr val="accent1">
                <a:hueOff val="0"/>
                <a:satOff val="0"/>
                <a:lumOff val="0"/>
                <a:alphaOff val="0"/>
                <a:shade val="100000"/>
                <a:satMod val="150000"/>
              </a:schemeClr>
            </a:gs>
            <a:gs pos="70000">
              <a:schemeClr val="accent1">
                <a:hueOff val="0"/>
                <a:satOff val="0"/>
                <a:lumOff val="0"/>
                <a:alphaOff val="0"/>
                <a:tint val="100000"/>
                <a:shade val="100000"/>
                <a:satMod val="200000"/>
                <a:greenMod val="100000"/>
              </a:schemeClr>
            </a:gs>
            <a:gs pos="100000">
              <a:schemeClr val="accent1">
                <a:hueOff val="0"/>
                <a:satOff val="0"/>
                <a:lumOff val="0"/>
                <a:alphaOff val="0"/>
                <a:tint val="100000"/>
                <a:shade val="100000"/>
                <a:satMod val="250000"/>
                <a:greenMod val="100000"/>
              </a:schemeClr>
            </a:gs>
          </a:gsLst>
          <a:lin ang="16200000" scaled="1"/>
        </a:gradFill>
        <a:ln>
          <a:noFill/>
        </a:ln>
        <a:effectLst>
          <a:innerShdw blurRad="190500" dist="63500" dir="5400000">
            <a:srgbClr val="FFFFFF">
              <a:alpha val="65000"/>
            </a:srgbClr>
          </a:innerShdw>
        </a:effectLst>
        <a:scene3d>
          <a:camera prst="orthographicFront">
            <a:rot lat="0" lon="0" rev="0"/>
          </a:camera>
          <a:lightRig rig="twoPt" dir="r">
            <a:rot lat="0" lon="0" rev="6000000"/>
          </a:lightRig>
        </a:scene3d>
        <a:sp3d prstMaterial="matte">
          <a:bevelT w="0" h="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87630" tIns="87630" rIns="87630" bIns="87630" numCol="1" spcCol="1270" anchor="ctr" anchorCtr="0">
          <a:noAutofit/>
        </a:bodyPr>
        <a:lstStyle/>
        <a:p>
          <a:pPr lvl="0" algn="ctr" defTabSz="1022350">
            <a:lnSpc>
              <a:spcPct val="90000"/>
            </a:lnSpc>
            <a:spcBef>
              <a:spcPct val="0"/>
            </a:spcBef>
            <a:spcAft>
              <a:spcPct val="35000"/>
            </a:spcAft>
          </a:pPr>
          <a:r>
            <a:rPr lang="es-ES" sz="2300" kern="1200" dirty="0" smtClean="0"/>
            <a:t>FILOSOFÍA</a:t>
          </a:r>
          <a:endParaRPr lang="es-ES" sz="2300" kern="1200" dirty="0"/>
        </a:p>
      </dsp:txBody>
      <dsp:txXfrm>
        <a:off x="4539408" y="1343600"/>
        <a:ext cx="1657506" cy="521462"/>
      </dsp:txXfrm>
    </dsp:sp>
    <dsp:sp modelId="{8384060C-CC21-1C4A-B546-20A90DDAC6BB}">
      <dsp:nvSpPr>
        <dsp:cNvPr id="0" name=""/>
        <dsp:cNvSpPr/>
      </dsp:nvSpPr>
      <dsp:spPr>
        <a:xfrm>
          <a:off x="2323191" y="2051299"/>
          <a:ext cx="1862366" cy="1489893"/>
        </a:xfrm>
        <a:prstGeom prst="rect">
          <a:avLst/>
        </a:prstGeom>
        <a:blipFill>
          <a:blip xmlns:r="http://schemas.openxmlformats.org/officeDocument/2006/relationships" r:embed="rId4">
            <a:extLst>
              <a:ext uri="{28A0092B-C50C-407E-A947-70E740481C1C}">
                <a14:useLocalDpi xmlns:a14="http://schemas.microsoft.com/office/drawing/2010/main" val="0"/>
              </a:ext>
            </a:extLst>
          </a:blip>
          <a:srcRect/>
          <a:stretch>
            <a:fillRect t="-1000" b="-1000"/>
          </a:stretch>
        </a:blipFill>
        <a:ln>
          <a:noFill/>
        </a:ln>
        <a:effectLst>
          <a:innerShdw blurRad="190500" dist="63500" dir="5400000">
            <a:srgbClr val="FFFFFF">
              <a:alpha val="65000"/>
            </a:srgbClr>
          </a:innerShdw>
        </a:effectLst>
        <a:scene3d>
          <a:camera prst="orthographicFront">
            <a:rot lat="0" lon="0" rev="0"/>
          </a:camera>
          <a:lightRig rig="twoPt" dir="r">
            <a:rot lat="0" lon="0" rev="6000000"/>
          </a:lightRig>
        </a:scene3d>
        <a:sp3d prstMaterial="matte">
          <a:bevelT w="0" h="0" prst="relaxedInset"/>
        </a:sp3d>
      </dsp:spPr>
      <dsp:style>
        <a:lnRef idx="0">
          <a:scrgbClr r="0" g="0" b="0"/>
        </a:lnRef>
        <a:fillRef idx="1">
          <a:scrgbClr r="0" g="0" b="0"/>
        </a:fillRef>
        <a:effectRef idx="2">
          <a:scrgbClr r="0" g="0" b="0"/>
        </a:effectRef>
        <a:fontRef idx="minor"/>
      </dsp:style>
    </dsp:sp>
    <dsp:sp modelId="{22CA5B0D-7F04-D645-8C87-149DCA2AD17F}">
      <dsp:nvSpPr>
        <dsp:cNvPr id="0" name=""/>
        <dsp:cNvSpPr/>
      </dsp:nvSpPr>
      <dsp:spPr>
        <a:xfrm>
          <a:off x="2490804" y="3392204"/>
          <a:ext cx="1657506" cy="521462"/>
        </a:xfrm>
        <a:prstGeom prst="wedgeRectCallout">
          <a:avLst>
            <a:gd name="adj1" fmla="val 20250"/>
            <a:gd name="adj2" fmla="val -60700"/>
          </a:avLst>
        </a:prstGeom>
        <a:gradFill rotWithShape="0">
          <a:gsLst>
            <a:gs pos="0">
              <a:schemeClr val="accent1">
                <a:hueOff val="0"/>
                <a:satOff val="0"/>
                <a:lumOff val="0"/>
                <a:alphaOff val="0"/>
                <a:shade val="70000"/>
                <a:satMod val="120000"/>
              </a:schemeClr>
            </a:gs>
            <a:gs pos="35000">
              <a:schemeClr val="accent1">
                <a:hueOff val="0"/>
                <a:satOff val="0"/>
                <a:lumOff val="0"/>
                <a:alphaOff val="0"/>
                <a:shade val="100000"/>
                <a:satMod val="150000"/>
              </a:schemeClr>
            </a:gs>
            <a:gs pos="70000">
              <a:schemeClr val="accent1">
                <a:hueOff val="0"/>
                <a:satOff val="0"/>
                <a:lumOff val="0"/>
                <a:alphaOff val="0"/>
                <a:tint val="100000"/>
                <a:shade val="100000"/>
                <a:satMod val="200000"/>
                <a:greenMod val="100000"/>
              </a:schemeClr>
            </a:gs>
            <a:gs pos="100000">
              <a:schemeClr val="accent1">
                <a:hueOff val="0"/>
                <a:satOff val="0"/>
                <a:lumOff val="0"/>
                <a:alphaOff val="0"/>
                <a:tint val="100000"/>
                <a:shade val="100000"/>
                <a:satMod val="250000"/>
                <a:greenMod val="100000"/>
              </a:schemeClr>
            </a:gs>
          </a:gsLst>
          <a:lin ang="16200000" scaled="1"/>
        </a:gradFill>
        <a:ln>
          <a:noFill/>
        </a:ln>
        <a:effectLst>
          <a:innerShdw blurRad="190500" dist="63500" dir="5400000">
            <a:srgbClr val="FFFFFF">
              <a:alpha val="65000"/>
            </a:srgbClr>
          </a:innerShdw>
        </a:effectLst>
        <a:scene3d>
          <a:camera prst="orthographicFront">
            <a:rot lat="0" lon="0" rev="0"/>
          </a:camera>
          <a:lightRig rig="twoPt" dir="r">
            <a:rot lat="0" lon="0" rev="6000000"/>
          </a:lightRig>
        </a:scene3d>
        <a:sp3d prstMaterial="matte">
          <a:bevelT w="0" h="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87630" tIns="87630" rIns="87630" bIns="87630" numCol="1" spcCol="1270" anchor="ctr" anchorCtr="0">
          <a:noAutofit/>
        </a:bodyPr>
        <a:lstStyle/>
        <a:p>
          <a:pPr lvl="0" algn="ctr" defTabSz="1022350">
            <a:lnSpc>
              <a:spcPct val="90000"/>
            </a:lnSpc>
            <a:spcBef>
              <a:spcPct val="0"/>
            </a:spcBef>
            <a:spcAft>
              <a:spcPct val="35000"/>
            </a:spcAft>
          </a:pPr>
          <a:r>
            <a:rPr lang="es-ES" sz="2300" kern="1200" dirty="0" smtClean="0"/>
            <a:t>RELIGIÓN</a:t>
          </a:r>
          <a:endParaRPr lang="es-ES" sz="2300" kern="1200" dirty="0"/>
        </a:p>
      </dsp:txBody>
      <dsp:txXfrm>
        <a:off x="2490804" y="3392204"/>
        <a:ext cx="1657506" cy="521462"/>
      </dsp:txXfrm>
    </dsp:sp>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602BEA-967E-5345-B4E1-51605700B261}">
      <dsp:nvSpPr>
        <dsp:cNvPr id="0" name=""/>
        <dsp:cNvSpPr/>
      </dsp:nvSpPr>
      <dsp:spPr>
        <a:xfrm>
          <a:off x="254993" y="1013772"/>
          <a:ext cx="3486150" cy="3486150"/>
        </a:xfrm>
        <a:prstGeom prst="ellipse">
          <a:avLst/>
        </a:prstGeom>
        <a:solidFill>
          <a:schemeClr val="accent2">
            <a:hueOff val="1143361"/>
            <a:satOff val="2221"/>
            <a:lumOff val="28237"/>
            <a:alphaOff val="0"/>
          </a:schemeClr>
        </a:solidFill>
        <a:ln w="317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sp>
    <dsp:sp modelId="{8DBAF4F6-29F2-C242-9286-E10B3CE02938}">
      <dsp:nvSpPr>
        <dsp:cNvPr id="0" name=""/>
        <dsp:cNvSpPr/>
      </dsp:nvSpPr>
      <dsp:spPr>
        <a:xfrm>
          <a:off x="642246" y="1401025"/>
          <a:ext cx="2711643" cy="2711643"/>
        </a:xfrm>
        <a:prstGeom prst="ellipse">
          <a:avLst/>
        </a:prstGeom>
        <a:solidFill>
          <a:schemeClr val="accent2">
            <a:hueOff val="857521"/>
            <a:satOff val="1666"/>
            <a:lumOff val="21178"/>
            <a:alphaOff val="0"/>
          </a:schemeClr>
        </a:solidFill>
        <a:ln w="317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sp>
    <dsp:sp modelId="{1590200F-C680-7D4C-A686-CB3687322ADC}">
      <dsp:nvSpPr>
        <dsp:cNvPr id="0" name=""/>
        <dsp:cNvSpPr/>
      </dsp:nvSpPr>
      <dsp:spPr>
        <a:xfrm>
          <a:off x="1029499" y="1788278"/>
          <a:ext cx="1937137" cy="1937137"/>
        </a:xfrm>
        <a:prstGeom prst="ellipse">
          <a:avLst/>
        </a:prstGeom>
        <a:solidFill>
          <a:schemeClr val="accent2">
            <a:hueOff val="571681"/>
            <a:satOff val="1111"/>
            <a:lumOff val="14119"/>
            <a:alphaOff val="0"/>
          </a:schemeClr>
        </a:solidFill>
        <a:ln w="317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sp>
    <dsp:sp modelId="{5C1761A7-6EF8-0C45-82C3-0D9B302F5A1F}">
      <dsp:nvSpPr>
        <dsp:cNvPr id="0" name=""/>
        <dsp:cNvSpPr/>
      </dsp:nvSpPr>
      <dsp:spPr>
        <a:xfrm>
          <a:off x="1417043" y="2175822"/>
          <a:ext cx="1162050" cy="1162050"/>
        </a:xfrm>
        <a:prstGeom prst="ellipse">
          <a:avLst/>
        </a:prstGeom>
        <a:solidFill>
          <a:schemeClr val="accent2">
            <a:hueOff val="285840"/>
            <a:satOff val="555"/>
            <a:lumOff val="7059"/>
            <a:alphaOff val="0"/>
          </a:schemeClr>
        </a:solidFill>
        <a:ln w="317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sp>
    <dsp:sp modelId="{408A4543-B511-FA40-901D-B55D37405FC0}">
      <dsp:nvSpPr>
        <dsp:cNvPr id="0" name=""/>
        <dsp:cNvSpPr/>
      </dsp:nvSpPr>
      <dsp:spPr>
        <a:xfrm>
          <a:off x="1804296" y="2563075"/>
          <a:ext cx="387543" cy="387543"/>
        </a:xfrm>
        <a:prstGeom prst="ellipse">
          <a:avLst/>
        </a:prstGeom>
        <a:solidFill>
          <a:schemeClr val="accent2">
            <a:hueOff val="0"/>
            <a:satOff val="0"/>
            <a:lumOff val="0"/>
            <a:alphaOff val="0"/>
          </a:schemeClr>
        </a:solidFill>
        <a:ln w="317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sp>
    <dsp:sp modelId="{424ECB44-E8C6-714F-BBA9-A5DA5FF0EB2F}">
      <dsp:nvSpPr>
        <dsp:cNvPr id="0" name=""/>
        <dsp:cNvSpPr/>
      </dsp:nvSpPr>
      <dsp:spPr>
        <a:xfrm>
          <a:off x="4134221" y="148277"/>
          <a:ext cx="2118969" cy="6154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9352" tIns="26670" rIns="26670" bIns="26670" numCol="1" spcCol="1270" anchor="ctr" anchorCtr="0">
          <a:noAutofit/>
        </a:bodyPr>
        <a:lstStyle/>
        <a:p>
          <a:pPr lvl="0" algn="l" defTabSz="933450">
            <a:lnSpc>
              <a:spcPct val="90000"/>
            </a:lnSpc>
            <a:spcBef>
              <a:spcPct val="0"/>
            </a:spcBef>
            <a:spcAft>
              <a:spcPct val="35000"/>
            </a:spcAft>
          </a:pPr>
          <a:r>
            <a:rPr lang="es-ES" sz="2100" b="1" kern="1200" dirty="0" smtClean="0"/>
            <a:t>Mi origen</a:t>
          </a:r>
          <a:endParaRPr lang="es-ES" sz="2100" b="1" kern="1200" dirty="0"/>
        </a:p>
      </dsp:txBody>
      <dsp:txXfrm>
        <a:off x="4134221" y="148277"/>
        <a:ext cx="2118969" cy="615421"/>
      </dsp:txXfrm>
    </dsp:sp>
    <dsp:sp modelId="{A7C7D452-7FF4-FF44-ACD6-C2E969DCCE7D}">
      <dsp:nvSpPr>
        <dsp:cNvPr id="0" name=""/>
        <dsp:cNvSpPr/>
      </dsp:nvSpPr>
      <dsp:spPr>
        <a:xfrm>
          <a:off x="3886399" y="455988"/>
          <a:ext cx="435768" cy="0"/>
        </a:xfrm>
        <a:prstGeom prst="line">
          <a:avLst/>
        </a:prstGeom>
        <a:solidFill>
          <a:schemeClr val="accent2">
            <a:hueOff val="0"/>
            <a:satOff val="0"/>
            <a:lumOff val="0"/>
            <a:alphaOff val="0"/>
          </a:schemeClr>
        </a:solidFill>
        <a:ln w="25400" cap="flat" cmpd="sng" algn="ctr">
          <a:solidFill>
            <a:schemeClr val="accent2">
              <a:tint val="50000"/>
              <a:hueOff val="0"/>
              <a:satOff val="0"/>
              <a:lumOff val="0"/>
              <a:alphaOff val="0"/>
            </a:schemeClr>
          </a:solidFill>
          <a:prstDash val="solid"/>
        </a:ln>
        <a:effectLst/>
      </dsp:spPr>
      <dsp:style>
        <a:lnRef idx="2">
          <a:scrgbClr r="0" g="0" b="0"/>
        </a:lnRef>
        <a:fillRef idx="1">
          <a:scrgbClr r="0" g="0" b="0"/>
        </a:fillRef>
        <a:effectRef idx="1">
          <a:scrgbClr r="0" g="0" b="0"/>
        </a:effectRef>
        <a:fontRef idx="minor"/>
      </dsp:style>
    </dsp:sp>
    <dsp:sp modelId="{659CF585-6E42-2E45-B8BD-5AB3FF443C64}">
      <dsp:nvSpPr>
        <dsp:cNvPr id="0" name=""/>
        <dsp:cNvSpPr/>
      </dsp:nvSpPr>
      <dsp:spPr>
        <a:xfrm rot="5400000">
          <a:off x="1790351" y="663704"/>
          <a:ext cx="2300859" cy="1885426"/>
        </a:xfrm>
        <a:prstGeom prst="line">
          <a:avLst/>
        </a:prstGeom>
        <a:solidFill>
          <a:schemeClr val="accent2">
            <a:hueOff val="0"/>
            <a:satOff val="0"/>
            <a:lumOff val="0"/>
            <a:alphaOff val="0"/>
          </a:schemeClr>
        </a:solidFill>
        <a:ln w="25400" cap="flat" cmpd="sng" algn="ctr">
          <a:solidFill>
            <a:schemeClr val="accent2">
              <a:tint val="50000"/>
              <a:hueOff val="0"/>
              <a:satOff val="0"/>
              <a:lumOff val="0"/>
              <a:alphaOff val="0"/>
            </a:schemeClr>
          </a:solidFill>
          <a:prstDash val="solid"/>
        </a:ln>
        <a:effectLst/>
      </dsp:spPr>
      <dsp:style>
        <a:lnRef idx="2">
          <a:scrgbClr r="0" g="0" b="0"/>
        </a:lnRef>
        <a:fillRef idx="1">
          <a:scrgbClr r="0" g="0" b="0"/>
        </a:fillRef>
        <a:effectRef idx="1">
          <a:scrgbClr r="0" g="0" b="0"/>
        </a:effectRef>
        <a:fontRef idx="minor"/>
      </dsp:style>
    </dsp:sp>
    <dsp:sp modelId="{42A9B24C-D747-0A4C-87DD-EB4937280C9E}">
      <dsp:nvSpPr>
        <dsp:cNvPr id="0" name=""/>
        <dsp:cNvSpPr/>
      </dsp:nvSpPr>
      <dsp:spPr>
        <a:xfrm>
          <a:off x="4134221" y="799025"/>
          <a:ext cx="2118969" cy="6154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9352" tIns="26670" rIns="26670" bIns="26670" numCol="1" spcCol="1270" anchor="ctr" anchorCtr="0">
          <a:noAutofit/>
        </a:bodyPr>
        <a:lstStyle/>
        <a:p>
          <a:pPr lvl="0" algn="l" defTabSz="933450">
            <a:lnSpc>
              <a:spcPct val="90000"/>
            </a:lnSpc>
            <a:spcBef>
              <a:spcPct val="0"/>
            </a:spcBef>
            <a:spcAft>
              <a:spcPct val="35000"/>
            </a:spcAft>
          </a:pPr>
          <a:r>
            <a:rPr lang="es-ES" sz="2100" b="1" kern="1200" dirty="0" smtClean="0"/>
            <a:t>Mi historia</a:t>
          </a:r>
          <a:endParaRPr lang="es-ES" sz="2100" b="1" kern="1200" dirty="0"/>
        </a:p>
      </dsp:txBody>
      <dsp:txXfrm>
        <a:off x="4134221" y="799025"/>
        <a:ext cx="2118969" cy="615421"/>
      </dsp:txXfrm>
    </dsp:sp>
    <dsp:sp modelId="{B1A10AB6-D81B-1A42-98A1-056280F8EFD4}">
      <dsp:nvSpPr>
        <dsp:cNvPr id="0" name=""/>
        <dsp:cNvSpPr/>
      </dsp:nvSpPr>
      <dsp:spPr>
        <a:xfrm>
          <a:off x="3886399" y="1106736"/>
          <a:ext cx="435768" cy="0"/>
        </a:xfrm>
        <a:prstGeom prst="line">
          <a:avLst/>
        </a:prstGeom>
        <a:solidFill>
          <a:schemeClr val="accent2">
            <a:hueOff val="0"/>
            <a:satOff val="0"/>
            <a:lumOff val="0"/>
            <a:alphaOff val="0"/>
          </a:schemeClr>
        </a:solidFill>
        <a:ln w="25400" cap="flat" cmpd="sng" algn="ctr">
          <a:solidFill>
            <a:schemeClr val="accent2">
              <a:tint val="50000"/>
              <a:hueOff val="0"/>
              <a:satOff val="0"/>
              <a:lumOff val="0"/>
              <a:alphaOff val="0"/>
            </a:schemeClr>
          </a:solidFill>
          <a:prstDash val="solid"/>
        </a:ln>
        <a:effectLst/>
      </dsp:spPr>
      <dsp:style>
        <a:lnRef idx="2">
          <a:scrgbClr r="0" g="0" b="0"/>
        </a:lnRef>
        <a:fillRef idx="1">
          <a:scrgbClr r="0" g="0" b="0"/>
        </a:fillRef>
        <a:effectRef idx="1">
          <a:scrgbClr r="0" g="0" b="0"/>
        </a:effectRef>
        <a:fontRef idx="minor"/>
      </dsp:style>
    </dsp:sp>
    <dsp:sp modelId="{6A6DA7E3-D2A9-4E41-B400-E5A6E43CCDFC}">
      <dsp:nvSpPr>
        <dsp:cNvPr id="0" name=""/>
        <dsp:cNvSpPr/>
      </dsp:nvSpPr>
      <dsp:spPr>
        <a:xfrm rot="5400000">
          <a:off x="2128450" y="1265007"/>
          <a:ext cx="1915755" cy="1597818"/>
        </a:xfrm>
        <a:prstGeom prst="line">
          <a:avLst/>
        </a:prstGeom>
        <a:solidFill>
          <a:schemeClr val="accent2">
            <a:hueOff val="0"/>
            <a:satOff val="0"/>
            <a:lumOff val="0"/>
            <a:alphaOff val="0"/>
          </a:schemeClr>
        </a:solidFill>
        <a:ln w="25400" cap="flat" cmpd="sng" algn="ctr">
          <a:solidFill>
            <a:schemeClr val="accent2">
              <a:tint val="50000"/>
              <a:hueOff val="0"/>
              <a:satOff val="0"/>
              <a:lumOff val="0"/>
              <a:alphaOff val="0"/>
            </a:schemeClr>
          </a:solidFill>
          <a:prstDash val="solid"/>
        </a:ln>
        <a:effectLst/>
      </dsp:spPr>
      <dsp:style>
        <a:lnRef idx="2">
          <a:scrgbClr r="0" g="0" b="0"/>
        </a:lnRef>
        <a:fillRef idx="1">
          <a:scrgbClr r="0" g="0" b="0"/>
        </a:fillRef>
        <a:effectRef idx="1">
          <a:scrgbClr r="0" g="0" b="0"/>
        </a:effectRef>
        <a:fontRef idx="minor"/>
      </dsp:style>
    </dsp:sp>
    <dsp:sp modelId="{372AECAB-725A-B94C-A07A-EE07741EC8C3}">
      <dsp:nvSpPr>
        <dsp:cNvPr id="0" name=""/>
        <dsp:cNvSpPr/>
      </dsp:nvSpPr>
      <dsp:spPr>
        <a:xfrm>
          <a:off x="4134221" y="1449773"/>
          <a:ext cx="2118969" cy="6154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9352" tIns="26670" rIns="26670" bIns="26670" numCol="1" spcCol="1270" anchor="ctr" anchorCtr="0">
          <a:noAutofit/>
        </a:bodyPr>
        <a:lstStyle/>
        <a:p>
          <a:pPr lvl="0" algn="l" defTabSz="933450">
            <a:lnSpc>
              <a:spcPct val="90000"/>
            </a:lnSpc>
            <a:spcBef>
              <a:spcPct val="0"/>
            </a:spcBef>
            <a:spcAft>
              <a:spcPct val="35000"/>
            </a:spcAft>
          </a:pPr>
          <a:r>
            <a:rPr lang="es-ES" sz="2100" b="1" kern="1200" dirty="0" smtClean="0"/>
            <a:t>Mis relaciones</a:t>
          </a:r>
          <a:endParaRPr lang="es-ES" sz="2100" b="1" kern="1200" dirty="0"/>
        </a:p>
      </dsp:txBody>
      <dsp:txXfrm>
        <a:off x="4134221" y="1449773"/>
        <a:ext cx="2118969" cy="615421"/>
      </dsp:txXfrm>
    </dsp:sp>
    <dsp:sp modelId="{AD6B02B2-CCBB-EE4F-8A6E-25E5E031AE71}">
      <dsp:nvSpPr>
        <dsp:cNvPr id="0" name=""/>
        <dsp:cNvSpPr/>
      </dsp:nvSpPr>
      <dsp:spPr>
        <a:xfrm>
          <a:off x="3886399" y="1757484"/>
          <a:ext cx="435768" cy="0"/>
        </a:xfrm>
        <a:prstGeom prst="line">
          <a:avLst/>
        </a:prstGeom>
        <a:solidFill>
          <a:schemeClr val="accent2">
            <a:hueOff val="0"/>
            <a:satOff val="0"/>
            <a:lumOff val="0"/>
            <a:alphaOff val="0"/>
          </a:schemeClr>
        </a:solidFill>
        <a:ln w="25400" cap="flat" cmpd="sng" algn="ctr">
          <a:solidFill>
            <a:schemeClr val="accent2">
              <a:tint val="50000"/>
              <a:hueOff val="0"/>
              <a:satOff val="0"/>
              <a:lumOff val="0"/>
              <a:alphaOff val="0"/>
            </a:schemeClr>
          </a:solidFill>
          <a:prstDash val="solid"/>
        </a:ln>
        <a:effectLst/>
      </dsp:spPr>
      <dsp:style>
        <a:lnRef idx="2">
          <a:scrgbClr r="0" g="0" b="0"/>
        </a:lnRef>
        <a:fillRef idx="1">
          <a:scrgbClr r="0" g="0" b="0"/>
        </a:fillRef>
        <a:effectRef idx="1">
          <a:scrgbClr r="0" g="0" b="0"/>
        </a:effectRef>
        <a:fontRef idx="minor"/>
      </dsp:style>
    </dsp:sp>
    <dsp:sp modelId="{19936275-5543-A443-A613-DC7E2ABC8A68}">
      <dsp:nvSpPr>
        <dsp:cNvPr id="0" name=""/>
        <dsp:cNvSpPr/>
      </dsp:nvSpPr>
      <dsp:spPr>
        <a:xfrm rot="5400000">
          <a:off x="2459983" y="1841733"/>
          <a:ext cx="1510665" cy="1342167"/>
        </a:xfrm>
        <a:prstGeom prst="line">
          <a:avLst/>
        </a:prstGeom>
        <a:solidFill>
          <a:schemeClr val="accent2">
            <a:hueOff val="0"/>
            <a:satOff val="0"/>
            <a:lumOff val="0"/>
            <a:alphaOff val="0"/>
          </a:schemeClr>
        </a:solidFill>
        <a:ln w="25400" cap="flat" cmpd="sng" algn="ctr">
          <a:solidFill>
            <a:schemeClr val="accent2">
              <a:tint val="50000"/>
              <a:hueOff val="0"/>
              <a:satOff val="0"/>
              <a:lumOff val="0"/>
              <a:alphaOff val="0"/>
            </a:schemeClr>
          </a:solidFill>
          <a:prstDash val="solid"/>
        </a:ln>
        <a:effectLst/>
      </dsp:spPr>
      <dsp:style>
        <a:lnRef idx="2">
          <a:scrgbClr r="0" g="0" b="0"/>
        </a:lnRef>
        <a:fillRef idx="1">
          <a:scrgbClr r="0" g="0" b="0"/>
        </a:fillRef>
        <a:effectRef idx="1">
          <a:scrgbClr r="0" g="0" b="0"/>
        </a:effectRef>
        <a:fontRef idx="minor"/>
      </dsp:style>
    </dsp:sp>
    <dsp:sp modelId="{52FDD262-FFB4-B045-80CD-35AFF7057712}">
      <dsp:nvSpPr>
        <dsp:cNvPr id="0" name=""/>
        <dsp:cNvSpPr/>
      </dsp:nvSpPr>
      <dsp:spPr>
        <a:xfrm>
          <a:off x="4134221" y="2086576"/>
          <a:ext cx="2118969" cy="6154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25400" rIns="25400" bIns="25400" numCol="1" spcCol="1270" anchor="ctr" anchorCtr="0">
          <a:noAutofit/>
        </a:bodyPr>
        <a:lstStyle/>
        <a:p>
          <a:pPr lvl="0" algn="l" defTabSz="889000">
            <a:lnSpc>
              <a:spcPct val="90000"/>
            </a:lnSpc>
            <a:spcBef>
              <a:spcPct val="0"/>
            </a:spcBef>
            <a:spcAft>
              <a:spcPct val="35000"/>
            </a:spcAft>
          </a:pPr>
          <a:r>
            <a:rPr lang="es-ES" sz="2000" b="1" kern="1200" dirty="0" smtClean="0"/>
            <a:t>Mis decisiones</a:t>
          </a:r>
        </a:p>
      </dsp:txBody>
      <dsp:txXfrm>
        <a:off x="4134221" y="2086576"/>
        <a:ext cx="2118969" cy="615421"/>
      </dsp:txXfrm>
    </dsp:sp>
    <dsp:sp modelId="{EA38D42B-5FC6-2A4B-8B8D-A6B8B4311901}">
      <dsp:nvSpPr>
        <dsp:cNvPr id="0" name=""/>
        <dsp:cNvSpPr/>
      </dsp:nvSpPr>
      <dsp:spPr>
        <a:xfrm>
          <a:off x="3886399" y="2394287"/>
          <a:ext cx="435768" cy="0"/>
        </a:xfrm>
        <a:prstGeom prst="line">
          <a:avLst/>
        </a:prstGeom>
        <a:solidFill>
          <a:schemeClr val="accent2">
            <a:hueOff val="0"/>
            <a:satOff val="0"/>
            <a:lumOff val="0"/>
            <a:alphaOff val="0"/>
          </a:schemeClr>
        </a:solidFill>
        <a:ln w="25400" cap="flat" cmpd="sng" algn="ctr">
          <a:solidFill>
            <a:schemeClr val="accent2">
              <a:tint val="50000"/>
              <a:hueOff val="0"/>
              <a:satOff val="0"/>
              <a:lumOff val="0"/>
              <a:alphaOff val="0"/>
            </a:schemeClr>
          </a:solidFill>
          <a:prstDash val="solid"/>
        </a:ln>
        <a:effectLst/>
      </dsp:spPr>
      <dsp:style>
        <a:lnRef idx="2">
          <a:scrgbClr r="0" g="0" b="0"/>
        </a:lnRef>
        <a:fillRef idx="1">
          <a:scrgbClr r="0" g="0" b="0"/>
        </a:fillRef>
        <a:effectRef idx="1">
          <a:scrgbClr r="0" g="0" b="0"/>
        </a:effectRef>
        <a:fontRef idx="minor"/>
      </dsp:style>
    </dsp:sp>
    <dsp:sp modelId="{712F33A6-70F2-C147-99FA-2E9D88E05068}">
      <dsp:nvSpPr>
        <dsp:cNvPr id="0" name=""/>
        <dsp:cNvSpPr/>
      </dsp:nvSpPr>
      <dsp:spPr>
        <a:xfrm rot="5400000">
          <a:off x="2790005" y="2450647"/>
          <a:ext cx="1152753" cy="1040034"/>
        </a:xfrm>
        <a:prstGeom prst="line">
          <a:avLst/>
        </a:prstGeom>
        <a:solidFill>
          <a:schemeClr val="accent2">
            <a:hueOff val="0"/>
            <a:satOff val="0"/>
            <a:lumOff val="0"/>
            <a:alphaOff val="0"/>
          </a:schemeClr>
        </a:solidFill>
        <a:ln w="25400" cap="flat" cmpd="sng" algn="ctr">
          <a:solidFill>
            <a:schemeClr val="accent2">
              <a:tint val="50000"/>
              <a:hueOff val="0"/>
              <a:satOff val="0"/>
              <a:lumOff val="0"/>
              <a:alphaOff val="0"/>
            </a:schemeClr>
          </a:solidFill>
          <a:prstDash val="solid"/>
        </a:ln>
        <a:effectLst/>
      </dsp:spPr>
      <dsp:style>
        <a:lnRef idx="2">
          <a:scrgbClr r="0" g="0" b="0"/>
        </a:lnRef>
        <a:fillRef idx="1">
          <a:scrgbClr r="0" g="0" b="0"/>
        </a:fillRef>
        <a:effectRef idx="1">
          <a:scrgbClr r="0" g="0" b="0"/>
        </a:effectRef>
        <a:fontRef idx="minor"/>
      </dsp:style>
    </dsp:sp>
    <dsp:sp modelId="{9927D2F8-54BB-2B42-A931-1162D6657859}">
      <dsp:nvSpPr>
        <dsp:cNvPr id="0" name=""/>
        <dsp:cNvSpPr/>
      </dsp:nvSpPr>
      <dsp:spPr>
        <a:xfrm>
          <a:off x="4133654" y="2704787"/>
          <a:ext cx="2120102" cy="6154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25400" rIns="25400" bIns="25400" numCol="1" spcCol="1270" anchor="ctr" anchorCtr="0">
          <a:noAutofit/>
        </a:bodyPr>
        <a:lstStyle/>
        <a:p>
          <a:pPr lvl="0" algn="l" defTabSz="889000">
            <a:lnSpc>
              <a:spcPct val="90000"/>
            </a:lnSpc>
            <a:spcBef>
              <a:spcPct val="0"/>
            </a:spcBef>
            <a:spcAft>
              <a:spcPct val="35000"/>
            </a:spcAft>
          </a:pPr>
          <a:r>
            <a:rPr lang="es-ES" sz="2000" b="1" kern="1200" dirty="0" smtClean="0"/>
            <a:t>Mi contexto</a:t>
          </a:r>
        </a:p>
      </dsp:txBody>
      <dsp:txXfrm>
        <a:off x="4133654" y="2704787"/>
        <a:ext cx="2120102" cy="615421"/>
      </dsp:txXfrm>
    </dsp:sp>
    <dsp:sp modelId="{CA0A0AA2-8CD5-CD47-88A3-4AA886407154}">
      <dsp:nvSpPr>
        <dsp:cNvPr id="0" name=""/>
        <dsp:cNvSpPr/>
      </dsp:nvSpPr>
      <dsp:spPr>
        <a:xfrm>
          <a:off x="3886399" y="3012498"/>
          <a:ext cx="435768" cy="0"/>
        </a:xfrm>
        <a:prstGeom prst="line">
          <a:avLst/>
        </a:prstGeom>
        <a:solidFill>
          <a:schemeClr val="accent2">
            <a:hueOff val="0"/>
            <a:satOff val="0"/>
            <a:lumOff val="0"/>
            <a:alphaOff val="0"/>
          </a:schemeClr>
        </a:solidFill>
        <a:ln w="25400" cap="flat" cmpd="sng" algn="ctr">
          <a:solidFill>
            <a:schemeClr val="accent2">
              <a:tint val="50000"/>
              <a:hueOff val="0"/>
              <a:satOff val="0"/>
              <a:lumOff val="0"/>
              <a:alphaOff val="0"/>
            </a:schemeClr>
          </a:solidFill>
          <a:prstDash val="solid"/>
        </a:ln>
        <a:effectLst/>
      </dsp:spPr>
      <dsp:style>
        <a:lnRef idx="2">
          <a:scrgbClr r="0" g="0" b="0"/>
        </a:lnRef>
        <a:fillRef idx="1">
          <a:scrgbClr r="0" g="0" b="0"/>
        </a:fillRef>
        <a:effectRef idx="1">
          <a:scrgbClr r="0" g="0" b="0"/>
        </a:effectRef>
        <a:fontRef idx="minor"/>
      </dsp:style>
    </dsp:sp>
    <dsp:sp modelId="{E5091B37-E891-7E4D-BCCC-347644302D59}">
      <dsp:nvSpPr>
        <dsp:cNvPr id="0" name=""/>
        <dsp:cNvSpPr/>
      </dsp:nvSpPr>
      <dsp:spPr>
        <a:xfrm rot="5400000">
          <a:off x="3102015" y="3041549"/>
          <a:ext cx="813435" cy="755332"/>
        </a:xfrm>
        <a:prstGeom prst="line">
          <a:avLst/>
        </a:prstGeom>
        <a:solidFill>
          <a:schemeClr val="accent2">
            <a:hueOff val="0"/>
            <a:satOff val="0"/>
            <a:lumOff val="0"/>
            <a:alphaOff val="0"/>
          </a:schemeClr>
        </a:solidFill>
        <a:ln w="25400" cap="flat" cmpd="sng" algn="ctr">
          <a:solidFill>
            <a:schemeClr val="accent2">
              <a:tint val="50000"/>
              <a:hueOff val="0"/>
              <a:satOff val="0"/>
              <a:lumOff val="0"/>
              <a:alphaOff val="0"/>
            </a:schemeClr>
          </a:solidFill>
          <a:prstDash val="solid"/>
        </a:ln>
        <a:effectLst/>
      </dsp:spPr>
      <dsp:style>
        <a:lnRef idx="2">
          <a:scrgbClr r="0" g="0" b="0"/>
        </a:lnRef>
        <a:fillRef idx="1">
          <a:scrgbClr r="0" g="0" b="0"/>
        </a:fillRef>
        <a:effectRef idx="1">
          <a:scrgbClr r="0" g="0" b="0"/>
        </a:effectRef>
        <a:fontRef idx="minor"/>
      </dsp:style>
    </dsp:sp>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28B6DF2-72E6-B64D-BB5A-5ADE34FFB638}">
      <dsp:nvSpPr>
        <dsp:cNvPr id="0" name=""/>
        <dsp:cNvSpPr/>
      </dsp:nvSpPr>
      <dsp:spPr>
        <a:xfrm>
          <a:off x="2292910" y="0"/>
          <a:ext cx="2125096" cy="2125419"/>
        </a:xfrm>
        <a:prstGeom prst="circularArrow">
          <a:avLst>
            <a:gd name="adj1" fmla="val 10980"/>
            <a:gd name="adj2" fmla="val 1142322"/>
            <a:gd name="adj3" fmla="val 4500000"/>
            <a:gd name="adj4" fmla="val 10800000"/>
            <a:gd name="adj5" fmla="val 12500"/>
          </a:avLst>
        </a:prstGeom>
        <a:solidFill>
          <a:srgbClr val="660066"/>
        </a:solidFill>
        <a:ln>
          <a:noFill/>
        </a:ln>
        <a:effectLst>
          <a:innerShdw blurRad="190500" dist="63500" dir="5400000">
            <a:srgbClr val="FFFFFF">
              <a:alpha val="65000"/>
            </a:srgbClr>
          </a:innerShdw>
        </a:effectLst>
        <a:scene3d>
          <a:camera prst="orthographicFront">
            <a:rot lat="0" lon="0" rev="0"/>
          </a:camera>
          <a:lightRig rig="twoPt" dir="r">
            <a:rot lat="0" lon="0" rev="6000000"/>
          </a:lightRig>
        </a:scene3d>
        <a:sp3d prstMaterial="matte">
          <a:bevelT w="0" h="0" prst="relaxedInset"/>
        </a:sp3d>
      </dsp:spPr>
      <dsp:style>
        <a:lnRef idx="0">
          <a:scrgbClr r="0" g="0" b="0"/>
        </a:lnRef>
        <a:fillRef idx="3">
          <a:scrgbClr r="0" g="0" b="0"/>
        </a:fillRef>
        <a:effectRef idx="2">
          <a:scrgbClr r="0" g="0" b="0"/>
        </a:effectRef>
        <a:fontRef idx="minor">
          <a:schemeClr val="lt1"/>
        </a:fontRef>
      </dsp:style>
    </dsp:sp>
    <dsp:sp modelId="{17CC2C70-1179-3B48-A402-996758A81D7B}">
      <dsp:nvSpPr>
        <dsp:cNvPr id="0" name=""/>
        <dsp:cNvSpPr/>
      </dsp:nvSpPr>
      <dsp:spPr>
        <a:xfrm>
          <a:off x="2762627" y="767340"/>
          <a:ext cx="1180875" cy="5902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s-ES" sz="2000" kern="1200" dirty="0" smtClean="0"/>
            <a:t>hijo</a:t>
          </a:r>
          <a:endParaRPr lang="es-ES" sz="2000" kern="1200" dirty="0"/>
        </a:p>
      </dsp:txBody>
      <dsp:txXfrm>
        <a:off x="2762627" y="767340"/>
        <a:ext cx="1180875" cy="590296"/>
      </dsp:txXfrm>
    </dsp:sp>
    <dsp:sp modelId="{7B206C60-6952-DB47-969B-62031E2879D1}">
      <dsp:nvSpPr>
        <dsp:cNvPr id="0" name=""/>
        <dsp:cNvSpPr/>
      </dsp:nvSpPr>
      <dsp:spPr>
        <a:xfrm>
          <a:off x="1702672" y="1221211"/>
          <a:ext cx="2125096" cy="2125419"/>
        </a:xfrm>
        <a:prstGeom prst="leftCircularArrow">
          <a:avLst>
            <a:gd name="adj1" fmla="val 10980"/>
            <a:gd name="adj2" fmla="val 1142322"/>
            <a:gd name="adj3" fmla="val 6300000"/>
            <a:gd name="adj4" fmla="val 18900000"/>
            <a:gd name="adj5" fmla="val 12500"/>
          </a:avLst>
        </a:prstGeom>
        <a:gradFill rotWithShape="0">
          <a:gsLst>
            <a:gs pos="0">
              <a:schemeClr val="accent1">
                <a:hueOff val="0"/>
                <a:satOff val="0"/>
                <a:lumOff val="0"/>
                <a:alphaOff val="0"/>
                <a:shade val="70000"/>
                <a:satMod val="120000"/>
              </a:schemeClr>
            </a:gs>
            <a:gs pos="35000">
              <a:schemeClr val="accent1">
                <a:hueOff val="0"/>
                <a:satOff val="0"/>
                <a:lumOff val="0"/>
                <a:alphaOff val="0"/>
                <a:shade val="100000"/>
                <a:satMod val="150000"/>
              </a:schemeClr>
            </a:gs>
            <a:gs pos="70000">
              <a:schemeClr val="accent1">
                <a:hueOff val="0"/>
                <a:satOff val="0"/>
                <a:lumOff val="0"/>
                <a:alphaOff val="0"/>
                <a:tint val="100000"/>
                <a:shade val="100000"/>
                <a:satMod val="200000"/>
                <a:greenMod val="100000"/>
              </a:schemeClr>
            </a:gs>
            <a:gs pos="100000">
              <a:schemeClr val="accent1">
                <a:hueOff val="0"/>
                <a:satOff val="0"/>
                <a:lumOff val="0"/>
                <a:alphaOff val="0"/>
                <a:tint val="100000"/>
                <a:shade val="100000"/>
                <a:satMod val="250000"/>
                <a:greenMod val="100000"/>
              </a:schemeClr>
            </a:gs>
          </a:gsLst>
          <a:lin ang="16200000" scaled="1"/>
        </a:gradFill>
        <a:ln>
          <a:noFill/>
        </a:ln>
        <a:effectLst>
          <a:innerShdw blurRad="190500" dist="63500" dir="5400000">
            <a:srgbClr val="FFFFFF">
              <a:alpha val="65000"/>
            </a:srgbClr>
          </a:innerShdw>
        </a:effectLst>
        <a:scene3d>
          <a:camera prst="orthographicFront">
            <a:rot lat="0" lon="0" rev="0"/>
          </a:camera>
          <a:lightRig rig="twoPt" dir="r">
            <a:rot lat="0" lon="0" rev="6000000"/>
          </a:lightRig>
        </a:scene3d>
        <a:sp3d prstMaterial="matte">
          <a:bevelT w="0" h="0" prst="relaxedInset"/>
        </a:sp3d>
      </dsp:spPr>
      <dsp:style>
        <a:lnRef idx="0">
          <a:scrgbClr r="0" g="0" b="0"/>
        </a:lnRef>
        <a:fillRef idx="3">
          <a:scrgbClr r="0" g="0" b="0"/>
        </a:fillRef>
        <a:effectRef idx="2">
          <a:scrgbClr r="0" g="0" b="0"/>
        </a:effectRef>
        <a:fontRef idx="minor">
          <a:schemeClr val="lt1"/>
        </a:fontRef>
      </dsp:style>
    </dsp:sp>
    <dsp:sp modelId="{A4EF63C8-0D40-7844-9B1B-139838CEFEC9}">
      <dsp:nvSpPr>
        <dsp:cNvPr id="0" name=""/>
        <dsp:cNvSpPr/>
      </dsp:nvSpPr>
      <dsp:spPr>
        <a:xfrm>
          <a:off x="2174783" y="1995616"/>
          <a:ext cx="1180875" cy="5902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s-ES" sz="2000" kern="1200" dirty="0" smtClean="0"/>
            <a:t>madre</a:t>
          </a:r>
          <a:endParaRPr lang="es-ES" sz="2000" kern="1200" dirty="0"/>
        </a:p>
      </dsp:txBody>
      <dsp:txXfrm>
        <a:off x="2174783" y="1995616"/>
        <a:ext cx="1180875" cy="590296"/>
      </dsp:txXfrm>
    </dsp:sp>
    <dsp:sp modelId="{A2B06FEB-DDFB-6241-AD4F-16278AECA66A}">
      <dsp:nvSpPr>
        <dsp:cNvPr id="0" name=""/>
        <dsp:cNvSpPr/>
      </dsp:nvSpPr>
      <dsp:spPr>
        <a:xfrm>
          <a:off x="2444161" y="2588561"/>
          <a:ext cx="1825786" cy="1826518"/>
        </a:xfrm>
        <a:prstGeom prst="blockArc">
          <a:avLst>
            <a:gd name="adj1" fmla="val 13500000"/>
            <a:gd name="adj2" fmla="val 10800000"/>
            <a:gd name="adj3" fmla="val 12740"/>
          </a:avLst>
        </a:prstGeom>
        <a:solidFill>
          <a:srgbClr val="FF0000"/>
        </a:solidFill>
        <a:ln>
          <a:noFill/>
        </a:ln>
        <a:effectLst>
          <a:innerShdw blurRad="190500" dist="63500" dir="5400000">
            <a:srgbClr val="FFFFFF">
              <a:alpha val="65000"/>
            </a:srgbClr>
          </a:innerShdw>
        </a:effectLst>
        <a:scene3d>
          <a:camera prst="orthographicFront">
            <a:rot lat="0" lon="0" rev="0"/>
          </a:camera>
          <a:lightRig rig="twoPt" dir="r">
            <a:rot lat="0" lon="0" rev="6000000"/>
          </a:lightRig>
        </a:scene3d>
        <a:sp3d prstMaterial="matte">
          <a:bevelT w="0" h="0" prst="relaxedInset"/>
        </a:sp3d>
      </dsp:spPr>
      <dsp:style>
        <a:lnRef idx="0">
          <a:scrgbClr r="0" g="0" b="0"/>
        </a:lnRef>
        <a:fillRef idx="3">
          <a:scrgbClr r="0" g="0" b="0"/>
        </a:fillRef>
        <a:effectRef idx="2">
          <a:scrgbClr r="0" g="0" b="0"/>
        </a:effectRef>
        <a:fontRef idx="minor">
          <a:schemeClr val="lt1"/>
        </a:fontRef>
      </dsp:style>
    </dsp:sp>
    <dsp:sp modelId="{E5B96A21-01A1-D94D-B436-EFE10A84E27A}">
      <dsp:nvSpPr>
        <dsp:cNvPr id="0" name=""/>
        <dsp:cNvSpPr/>
      </dsp:nvSpPr>
      <dsp:spPr>
        <a:xfrm>
          <a:off x="2765420" y="3225657"/>
          <a:ext cx="1180875" cy="5902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s-ES" sz="2000" kern="1200" dirty="0" smtClean="0"/>
            <a:t>hermano</a:t>
          </a:r>
          <a:endParaRPr lang="es-ES" sz="2000" kern="1200" dirty="0"/>
        </a:p>
      </dsp:txBody>
      <dsp:txXfrm>
        <a:off x="2765420" y="3225657"/>
        <a:ext cx="1180875" cy="590296"/>
      </dsp:txXfrm>
    </dsp:sp>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2662BEF-DD09-2142-A37F-D8E3C147C428}">
      <dsp:nvSpPr>
        <dsp:cNvPr id="0" name=""/>
        <dsp:cNvSpPr/>
      </dsp:nvSpPr>
      <dsp:spPr>
        <a:xfrm>
          <a:off x="5720" y="90223"/>
          <a:ext cx="1709818" cy="1025890"/>
        </a:xfrm>
        <a:prstGeom prst="roundRect">
          <a:avLst>
            <a:gd name="adj" fmla="val 10000"/>
          </a:avLst>
        </a:prstGeom>
        <a:solidFill>
          <a:srgbClr val="800000"/>
        </a:solidFill>
        <a:ln>
          <a:noFill/>
        </a:ln>
        <a:effectLst>
          <a:innerShdw blurRad="190500" dist="63500" dir="5400000">
            <a:srgbClr val="FFFFFF">
              <a:alpha val="65000"/>
            </a:srgbClr>
          </a:inn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es-ES" sz="1700" kern="1200" dirty="0" smtClean="0"/>
            <a:t>MAMÁ</a:t>
          </a:r>
          <a:endParaRPr lang="es-ES" sz="1700" kern="1200" dirty="0"/>
        </a:p>
      </dsp:txBody>
      <dsp:txXfrm>
        <a:off x="35767" y="120270"/>
        <a:ext cx="1649724" cy="965796"/>
      </dsp:txXfrm>
    </dsp:sp>
    <dsp:sp modelId="{793EB3F3-2193-2645-BA67-2F375054A2BE}">
      <dsp:nvSpPr>
        <dsp:cNvPr id="0" name=""/>
        <dsp:cNvSpPr/>
      </dsp:nvSpPr>
      <dsp:spPr>
        <a:xfrm>
          <a:off x="1866002" y="391151"/>
          <a:ext cx="362481" cy="424034"/>
        </a:xfrm>
        <a:prstGeom prst="rightArrow">
          <a:avLst>
            <a:gd name="adj1" fmla="val 60000"/>
            <a:gd name="adj2" fmla="val 50000"/>
          </a:avLst>
        </a:prstGeom>
        <a:solidFill>
          <a:srgbClr val="800000"/>
        </a:solidFill>
        <a:ln>
          <a:noFill/>
        </a:ln>
        <a:effectLst/>
        <a:scene3d>
          <a:camera prst="orthographicFront">
            <a:rot lat="0" lon="0" rev="0"/>
          </a:camera>
          <a:lightRig rig="contrasting" dir="t">
            <a:rot lat="0" lon="0" rev="1200000"/>
          </a:lightRig>
        </a:scene3d>
        <a:sp3d z="-182000" contourW="19050" prstMaterial="metal">
          <a:bevelT w="88900" h="203200"/>
          <a:bevelB w="165100" h="254000"/>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es-ES" sz="1400" kern="1200"/>
        </a:p>
      </dsp:txBody>
      <dsp:txXfrm>
        <a:off x="1866002" y="475958"/>
        <a:ext cx="253737" cy="254420"/>
      </dsp:txXfrm>
    </dsp:sp>
    <dsp:sp modelId="{0398AC66-6B22-8C48-B659-26B9E7ADE0A1}">
      <dsp:nvSpPr>
        <dsp:cNvPr id="0" name=""/>
        <dsp:cNvSpPr/>
      </dsp:nvSpPr>
      <dsp:spPr>
        <a:xfrm>
          <a:off x="2399465" y="90223"/>
          <a:ext cx="1709818" cy="1025890"/>
        </a:xfrm>
        <a:prstGeom prst="roundRect">
          <a:avLst>
            <a:gd name="adj" fmla="val 10000"/>
          </a:avLst>
        </a:prstGeom>
        <a:solidFill>
          <a:srgbClr val="800000"/>
        </a:solidFill>
        <a:ln>
          <a:noFill/>
        </a:ln>
        <a:effectLst>
          <a:innerShdw blurRad="190500" dist="63500" dir="5400000">
            <a:srgbClr val="FFFFFF">
              <a:alpha val="65000"/>
            </a:srgbClr>
          </a:inn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es-ES" sz="1700" kern="1200" dirty="0" smtClean="0"/>
            <a:t>PAPÁ</a:t>
          </a:r>
          <a:endParaRPr lang="es-ES" sz="1700" kern="1200" dirty="0"/>
        </a:p>
      </dsp:txBody>
      <dsp:txXfrm>
        <a:off x="2429512" y="120270"/>
        <a:ext cx="1649724" cy="965796"/>
      </dsp:txXfrm>
    </dsp:sp>
    <dsp:sp modelId="{CEB0F010-9804-F042-9125-62F336BFE510}">
      <dsp:nvSpPr>
        <dsp:cNvPr id="0" name=""/>
        <dsp:cNvSpPr/>
      </dsp:nvSpPr>
      <dsp:spPr>
        <a:xfrm>
          <a:off x="4259748" y="391151"/>
          <a:ext cx="362481" cy="424034"/>
        </a:xfrm>
        <a:prstGeom prst="rightArrow">
          <a:avLst>
            <a:gd name="adj1" fmla="val 60000"/>
            <a:gd name="adj2" fmla="val 50000"/>
          </a:avLst>
        </a:prstGeom>
        <a:solidFill>
          <a:srgbClr val="800000"/>
        </a:solidFill>
        <a:ln>
          <a:noFill/>
        </a:ln>
        <a:effectLst/>
        <a:scene3d>
          <a:camera prst="orthographicFront">
            <a:rot lat="0" lon="0" rev="0"/>
          </a:camera>
          <a:lightRig rig="contrasting" dir="t">
            <a:rot lat="0" lon="0" rev="1200000"/>
          </a:lightRig>
        </a:scene3d>
        <a:sp3d z="-182000" contourW="19050" prstMaterial="metal">
          <a:bevelT w="88900" h="203200"/>
          <a:bevelB w="165100" h="254000"/>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es-ES" sz="1400" kern="1200"/>
        </a:p>
      </dsp:txBody>
      <dsp:txXfrm>
        <a:off x="4259748" y="475958"/>
        <a:ext cx="253737" cy="254420"/>
      </dsp:txXfrm>
    </dsp:sp>
    <dsp:sp modelId="{DF2EDE38-E6C4-1843-A0C7-9922F0BCC20D}">
      <dsp:nvSpPr>
        <dsp:cNvPr id="0" name=""/>
        <dsp:cNvSpPr/>
      </dsp:nvSpPr>
      <dsp:spPr>
        <a:xfrm>
          <a:off x="4793211" y="90223"/>
          <a:ext cx="1709818" cy="1025890"/>
        </a:xfrm>
        <a:prstGeom prst="roundRect">
          <a:avLst>
            <a:gd name="adj" fmla="val 10000"/>
          </a:avLst>
        </a:prstGeom>
        <a:solidFill>
          <a:srgbClr val="800000"/>
        </a:solidFill>
        <a:ln>
          <a:noFill/>
        </a:ln>
        <a:effectLst>
          <a:innerShdw blurRad="190500" dist="63500" dir="5400000">
            <a:srgbClr val="FFFFFF">
              <a:alpha val="65000"/>
            </a:srgbClr>
          </a:inn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es-ES" sz="1700" kern="1200" dirty="0" smtClean="0"/>
            <a:t>HERMANOS</a:t>
          </a:r>
          <a:endParaRPr lang="es-ES" sz="1700" kern="1200" dirty="0"/>
        </a:p>
      </dsp:txBody>
      <dsp:txXfrm>
        <a:off x="4823258" y="120270"/>
        <a:ext cx="1649724" cy="965796"/>
      </dsp:txXfrm>
    </dsp:sp>
    <dsp:sp modelId="{65DE24C8-5E18-8243-BFFC-2178A0C89A77}">
      <dsp:nvSpPr>
        <dsp:cNvPr id="0" name=""/>
        <dsp:cNvSpPr/>
      </dsp:nvSpPr>
      <dsp:spPr>
        <a:xfrm rot="5400000">
          <a:off x="5466879" y="1235802"/>
          <a:ext cx="362481" cy="424034"/>
        </a:xfrm>
        <a:prstGeom prst="rightArrow">
          <a:avLst>
            <a:gd name="adj1" fmla="val 60000"/>
            <a:gd name="adj2" fmla="val 50000"/>
          </a:avLst>
        </a:prstGeom>
        <a:solidFill>
          <a:srgbClr val="800000"/>
        </a:solidFill>
        <a:ln>
          <a:noFill/>
        </a:ln>
        <a:effectLst/>
        <a:scene3d>
          <a:camera prst="orthographicFront">
            <a:rot lat="0" lon="0" rev="0"/>
          </a:camera>
          <a:lightRig rig="contrasting" dir="t">
            <a:rot lat="0" lon="0" rev="1200000"/>
          </a:lightRig>
        </a:scene3d>
        <a:sp3d z="-182000" contourW="19050" prstMaterial="metal">
          <a:bevelT w="88900" h="203200"/>
          <a:bevelB w="165100" h="254000"/>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es-ES" sz="1400" kern="1200"/>
        </a:p>
      </dsp:txBody>
      <dsp:txXfrm rot="-5400000">
        <a:off x="5520910" y="1266578"/>
        <a:ext cx="254420" cy="253737"/>
      </dsp:txXfrm>
    </dsp:sp>
    <dsp:sp modelId="{C8F6A86B-C650-8F41-98BF-E6A3E112056E}">
      <dsp:nvSpPr>
        <dsp:cNvPr id="0" name=""/>
        <dsp:cNvSpPr/>
      </dsp:nvSpPr>
      <dsp:spPr>
        <a:xfrm>
          <a:off x="4793211" y="1800042"/>
          <a:ext cx="1709818" cy="1025890"/>
        </a:xfrm>
        <a:prstGeom prst="roundRect">
          <a:avLst>
            <a:gd name="adj" fmla="val 10000"/>
          </a:avLst>
        </a:prstGeom>
        <a:solidFill>
          <a:srgbClr val="0000FF"/>
        </a:solidFill>
        <a:ln>
          <a:noFill/>
        </a:ln>
        <a:effectLst>
          <a:innerShdw blurRad="190500" dist="63500" dir="5400000">
            <a:srgbClr val="FFFFFF">
              <a:alpha val="65000"/>
            </a:srgbClr>
          </a:inn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es-ES" sz="1700" kern="1200" dirty="0" smtClean="0"/>
            <a:t>CULTURA</a:t>
          </a:r>
          <a:endParaRPr lang="es-ES" sz="1700" kern="1200" dirty="0"/>
        </a:p>
      </dsp:txBody>
      <dsp:txXfrm>
        <a:off x="4823258" y="1830089"/>
        <a:ext cx="1649724" cy="965796"/>
      </dsp:txXfrm>
    </dsp:sp>
    <dsp:sp modelId="{28AD3C7C-B84D-0147-A998-D0C26CDB3816}">
      <dsp:nvSpPr>
        <dsp:cNvPr id="0" name=""/>
        <dsp:cNvSpPr/>
      </dsp:nvSpPr>
      <dsp:spPr>
        <a:xfrm rot="10800000">
          <a:off x="4280265" y="2100970"/>
          <a:ext cx="362481" cy="424034"/>
        </a:xfrm>
        <a:prstGeom prst="rightArrow">
          <a:avLst>
            <a:gd name="adj1" fmla="val 60000"/>
            <a:gd name="adj2" fmla="val 50000"/>
          </a:avLst>
        </a:prstGeom>
        <a:solidFill>
          <a:srgbClr val="0000FF"/>
        </a:solidFill>
        <a:ln>
          <a:noFill/>
        </a:ln>
        <a:effectLst/>
        <a:scene3d>
          <a:camera prst="orthographicFront">
            <a:rot lat="0" lon="0" rev="0"/>
          </a:camera>
          <a:lightRig rig="contrasting" dir="t">
            <a:rot lat="0" lon="0" rev="1200000"/>
          </a:lightRig>
        </a:scene3d>
        <a:sp3d z="-182000" contourW="19050" prstMaterial="metal">
          <a:bevelT w="88900" h="203200"/>
          <a:bevelB w="165100" h="254000"/>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es-ES" sz="1400" kern="1200"/>
        </a:p>
      </dsp:txBody>
      <dsp:txXfrm rot="10800000">
        <a:off x="4389009" y="2185777"/>
        <a:ext cx="253737" cy="254420"/>
      </dsp:txXfrm>
    </dsp:sp>
    <dsp:sp modelId="{D7F85351-3CA7-0E49-84BD-452F9FC3CF45}">
      <dsp:nvSpPr>
        <dsp:cNvPr id="0" name=""/>
        <dsp:cNvSpPr/>
      </dsp:nvSpPr>
      <dsp:spPr>
        <a:xfrm>
          <a:off x="2399465" y="1800042"/>
          <a:ext cx="1709818" cy="1025890"/>
        </a:xfrm>
        <a:prstGeom prst="roundRect">
          <a:avLst>
            <a:gd name="adj" fmla="val 10000"/>
          </a:avLst>
        </a:prstGeom>
        <a:solidFill>
          <a:srgbClr val="0000FF"/>
        </a:solidFill>
        <a:ln>
          <a:noFill/>
        </a:ln>
        <a:effectLst>
          <a:innerShdw blurRad="190500" dist="63500" dir="5400000">
            <a:srgbClr val="FFFFFF">
              <a:alpha val="65000"/>
            </a:srgbClr>
          </a:inn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es-ES" sz="1700" kern="1200" dirty="0" smtClean="0"/>
            <a:t>EDUCACIÓN</a:t>
          </a:r>
          <a:endParaRPr lang="es-ES" sz="1700" kern="1200" dirty="0"/>
        </a:p>
      </dsp:txBody>
      <dsp:txXfrm>
        <a:off x="2429512" y="1830089"/>
        <a:ext cx="1649724" cy="965796"/>
      </dsp:txXfrm>
    </dsp:sp>
    <dsp:sp modelId="{23C8A03B-4A99-D345-AC8F-32314DE0A576}">
      <dsp:nvSpPr>
        <dsp:cNvPr id="0" name=""/>
        <dsp:cNvSpPr/>
      </dsp:nvSpPr>
      <dsp:spPr>
        <a:xfrm rot="10800000">
          <a:off x="1886520" y="2100970"/>
          <a:ext cx="362481" cy="424034"/>
        </a:xfrm>
        <a:prstGeom prst="rightArrow">
          <a:avLst>
            <a:gd name="adj1" fmla="val 60000"/>
            <a:gd name="adj2" fmla="val 50000"/>
          </a:avLst>
        </a:prstGeom>
        <a:solidFill>
          <a:srgbClr val="0000FF"/>
        </a:solidFill>
        <a:ln>
          <a:noFill/>
        </a:ln>
        <a:effectLst/>
        <a:scene3d>
          <a:camera prst="orthographicFront">
            <a:rot lat="0" lon="0" rev="0"/>
          </a:camera>
          <a:lightRig rig="contrasting" dir="t">
            <a:rot lat="0" lon="0" rev="1200000"/>
          </a:lightRig>
        </a:scene3d>
        <a:sp3d z="-182000" contourW="19050" prstMaterial="metal">
          <a:bevelT w="88900" h="203200"/>
          <a:bevelB w="165100" h="254000"/>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es-ES" sz="1400" kern="1200"/>
        </a:p>
      </dsp:txBody>
      <dsp:txXfrm rot="10800000">
        <a:off x="1995264" y="2185777"/>
        <a:ext cx="253737" cy="254420"/>
      </dsp:txXfrm>
    </dsp:sp>
    <dsp:sp modelId="{CE913492-EDF4-094C-B163-88961DBB2DF6}">
      <dsp:nvSpPr>
        <dsp:cNvPr id="0" name=""/>
        <dsp:cNvSpPr/>
      </dsp:nvSpPr>
      <dsp:spPr>
        <a:xfrm>
          <a:off x="5720" y="1800042"/>
          <a:ext cx="1709818" cy="1025890"/>
        </a:xfrm>
        <a:prstGeom prst="roundRect">
          <a:avLst>
            <a:gd name="adj" fmla="val 10000"/>
          </a:avLst>
        </a:prstGeom>
        <a:solidFill>
          <a:srgbClr val="0000FF"/>
        </a:solidFill>
        <a:ln>
          <a:noFill/>
        </a:ln>
        <a:effectLst>
          <a:innerShdw blurRad="190500" dist="63500" dir="5400000">
            <a:srgbClr val="FFFFFF">
              <a:alpha val="65000"/>
            </a:srgbClr>
          </a:inn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es-ES" sz="1700" kern="1200" dirty="0" smtClean="0"/>
            <a:t>EXPERIENCIAS</a:t>
          </a:r>
          <a:endParaRPr lang="es-ES" sz="1700" kern="1200" dirty="0"/>
        </a:p>
      </dsp:txBody>
      <dsp:txXfrm>
        <a:off x="35767" y="1830089"/>
        <a:ext cx="1649724" cy="965796"/>
      </dsp:txXfrm>
    </dsp:sp>
    <dsp:sp modelId="{5633E92C-A7C3-C043-BB65-722279C49894}">
      <dsp:nvSpPr>
        <dsp:cNvPr id="0" name=""/>
        <dsp:cNvSpPr/>
      </dsp:nvSpPr>
      <dsp:spPr>
        <a:xfrm rot="5400000">
          <a:off x="655798" y="2988795"/>
          <a:ext cx="409662" cy="424034"/>
        </a:xfrm>
        <a:prstGeom prst="rightArrow">
          <a:avLst>
            <a:gd name="adj1" fmla="val 60000"/>
            <a:gd name="adj2" fmla="val 50000"/>
          </a:avLst>
        </a:prstGeom>
        <a:solidFill>
          <a:srgbClr val="0000FF"/>
        </a:solidFill>
        <a:ln>
          <a:noFill/>
        </a:ln>
        <a:effectLst/>
        <a:scene3d>
          <a:camera prst="orthographicFront">
            <a:rot lat="0" lon="0" rev="0"/>
          </a:camera>
          <a:lightRig rig="contrasting" dir="t">
            <a:rot lat="0" lon="0" rev="1200000"/>
          </a:lightRig>
        </a:scene3d>
        <a:sp3d z="-182000" contourW="19050" prstMaterial="metal">
          <a:bevelT w="88900" h="203200"/>
          <a:bevelB w="165100" h="254000"/>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es-ES" sz="1400" kern="1200"/>
        </a:p>
      </dsp:txBody>
      <dsp:txXfrm rot="-5400000">
        <a:off x="733419" y="2995982"/>
        <a:ext cx="254420" cy="286763"/>
      </dsp:txXfrm>
    </dsp:sp>
    <dsp:sp modelId="{7C74B3D3-3BC3-D848-8488-06740A78646A}">
      <dsp:nvSpPr>
        <dsp:cNvPr id="0" name=""/>
        <dsp:cNvSpPr/>
      </dsp:nvSpPr>
      <dsp:spPr>
        <a:xfrm>
          <a:off x="5720" y="3598881"/>
          <a:ext cx="1709818" cy="847847"/>
        </a:xfrm>
        <a:prstGeom prst="roundRect">
          <a:avLst>
            <a:gd name="adj" fmla="val 10000"/>
          </a:avLst>
        </a:prstGeom>
        <a:solidFill>
          <a:srgbClr val="008000"/>
        </a:solidFill>
        <a:ln>
          <a:noFill/>
        </a:ln>
        <a:effectLst>
          <a:innerShdw blurRad="190500" dist="63500" dir="5400000">
            <a:srgbClr val="FFFFFF">
              <a:alpha val="65000"/>
            </a:srgbClr>
          </a:inn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es-ES" sz="1700" kern="1200" dirty="0" smtClean="0"/>
            <a:t>REACCIONES</a:t>
          </a:r>
          <a:endParaRPr lang="es-ES" sz="1700" kern="1200" dirty="0"/>
        </a:p>
      </dsp:txBody>
      <dsp:txXfrm>
        <a:off x="30553" y="3623714"/>
        <a:ext cx="1660152" cy="798181"/>
      </dsp:txXfrm>
    </dsp:sp>
    <dsp:sp modelId="{B0E7D7D5-AA31-EA4B-9B7D-2BAD94F65ED2}">
      <dsp:nvSpPr>
        <dsp:cNvPr id="0" name=""/>
        <dsp:cNvSpPr/>
      </dsp:nvSpPr>
      <dsp:spPr>
        <a:xfrm>
          <a:off x="1866002" y="3810788"/>
          <a:ext cx="362481" cy="424034"/>
        </a:xfrm>
        <a:prstGeom prst="rightArrow">
          <a:avLst>
            <a:gd name="adj1" fmla="val 60000"/>
            <a:gd name="adj2" fmla="val 50000"/>
          </a:avLst>
        </a:prstGeom>
        <a:solidFill>
          <a:srgbClr val="008000"/>
        </a:solidFill>
        <a:ln>
          <a:noFill/>
        </a:ln>
        <a:effectLst/>
        <a:scene3d>
          <a:camera prst="orthographicFront">
            <a:rot lat="0" lon="0" rev="0"/>
          </a:camera>
          <a:lightRig rig="contrasting" dir="t">
            <a:rot lat="0" lon="0" rev="1200000"/>
          </a:lightRig>
        </a:scene3d>
        <a:sp3d z="-182000" contourW="19050" prstMaterial="metal">
          <a:bevelT w="88900" h="203200"/>
          <a:bevelB w="165100" h="254000"/>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es-ES" sz="1400" kern="1200"/>
        </a:p>
      </dsp:txBody>
      <dsp:txXfrm>
        <a:off x="1866002" y="3895595"/>
        <a:ext cx="253737" cy="254420"/>
      </dsp:txXfrm>
    </dsp:sp>
    <dsp:sp modelId="{4FEA24F7-458F-5945-BB80-40665B14589A}">
      <dsp:nvSpPr>
        <dsp:cNvPr id="0" name=""/>
        <dsp:cNvSpPr/>
      </dsp:nvSpPr>
      <dsp:spPr>
        <a:xfrm>
          <a:off x="2399465" y="3509860"/>
          <a:ext cx="1709818" cy="1025890"/>
        </a:xfrm>
        <a:prstGeom prst="roundRect">
          <a:avLst>
            <a:gd name="adj" fmla="val 10000"/>
          </a:avLst>
        </a:prstGeom>
        <a:solidFill>
          <a:srgbClr val="008000"/>
        </a:solidFill>
        <a:ln>
          <a:noFill/>
        </a:ln>
        <a:effectLst>
          <a:innerShdw blurRad="190500" dist="63500" dir="5400000">
            <a:srgbClr val="FFFFFF">
              <a:alpha val="65000"/>
            </a:srgbClr>
          </a:inn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es-ES" sz="1700" kern="1200" dirty="0" smtClean="0"/>
            <a:t>DIOS</a:t>
          </a:r>
          <a:endParaRPr lang="es-ES" sz="1700" kern="1200" dirty="0"/>
        </a:p>
      </dsp:txBody>
      <dsp:txXfrm>
        <a:off x="2429512" y="3539907"/>
        <a:ext cx="1649724" cy="965796"/>
      </dsp:txXfrm>
    </dsp:sp>
    <dsp:sp modelId="{24AAC960-FF89-5B44-B890-AC962A8F110E}">
      <dsp:nvSpPr>
        <dsp:cNvPr id="0" name=""/>
        <dsp:cNvSpPr/>
      </dsp:nvSpPr>
      <dsp:spPr>
        <a:xfrm>
          <a:off x="4259748" y="3810788"/>
          <a:ext cx="362481" cy="424034"/>
        </a:xfrm>
        <a:prstGeom prst="rightArrow">
          <a:avLst>
            <a:gd name="adj1" fmla="val 60000"/>
            <a:gd name="adj2" fmla="val 50000"/>
          </a:avLst>
        </a:prstGeom>
        <a:solidFill>
          <a:srgbClr val="008000"/>
        </a:solidFill>
        <a:ln>
          <a:noFill/>
        </a:ln>
        <a:effectLst/>
        <a:scene3d>
          <a:camera prst="orthographicFront">
            <a:rot lat="0" lon="0" rev="0"/>
          </a:camera>
          <a:lightRig rig="contrasting" dir="t">
            <a:rot lat="0" lon="0" rev="1200000"/>
          </a:lightRig>
        </a:scene3d>
        <a:sp3d z="-182000" contourW="19050" prstMaterial="metal">
          <a:bevelT w="88900" h="203200"/>
          <a:bevelB w="165100" h="254000"/>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es-ES" sz="1400" kern="1200"/>
        </a:p>
      </dsp:txBody>
      <dsp:txXfrm>
        <a:off x="4259748" y="3895595"/>
        <a:ext cx="253737" cy="254420"/>
      </dsp:txXfrm>
    </dsp:sp>
    <dsp:sp modelId="{7F9D0AFC-B26D-7741-90DD-FAA5A985A956}">
      <dsp:nvSpPr>
        <dsp:cNvPr id="0" name=""/>
        <dsp:cNvSpPr/>
      </dsp:nvSpPr>
      <dsp:spPr>
        <a:xfrm>
          <a:off x="4793211" y="3509860"/>
          <a:ext cx="1709818" cy="1025890"/>
        </a:xfrm>
        <a:prstGeom prst="roundRect">
          <a:avLst>
            <a:gd name="adj" fmla="val 10000"/>
          </a:avLst>
        </a:prstGeom>
        <a:solidFill>
          <a:srgbClr val="008000"/>
        </a:solidFill>
        <a:ln>
          <a:noFill/>
        </a:ln>
        <a:effectLst>
          <a:innerShdw blurRad="190500" dist="63500" dir="5400000">
            <a:srgbClr val="FFFFFF">
              <a:alpha val="65000"/>
            </a:srgbClr>
          </a:inn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es-ES" sz="1700" kern="1200" dirty="0" smtClean="0"/>
            <a:t>AMIGOS</a:t>
          </a:r>
          <a:endParaRPr lang="es-ES" sz="1700" kern="1200" dirty="0"/>
        </a:p>
      </dsp:txBody>
      <dsp:txXfrm>
        <a:off x="4823258" y="3539907"/>
        <a:ext cx="1649724" cy="96579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E445CEF-F68B-174A-BCC1-9C33F9621149}">
      <dsp:nvSpPr>
        <dsp:cNvPr id="0" name=""/>
        <dsp:cNvSpPr/>
      </dsp:nvSpPr>
      <dsp:spPr>
        <a:xfrm>
          <a:off x="2467813" y="0"/>
          <a:ext cx="1606601" cy="1606845"/>
        </a:xfrm>
        <a:prstGeom prst="circularArrow">
          <a:avLst>
            <a:gd name="adj1" fmla="val 10980"/>
            <a:gd name="adj2" fmla="val 1142322"/>
            <a:gd name="adj3" fmla="val 4500000"/>
            <a:gd name="adj4" fmla="val 10800000"/>
            <a:gd name="adj5" fmla="val 12500"/>
          </a:avLst>
        </a:prstGeom>
        <a:gradFill rotWithShape="0">
          <a:gsLst>
            <a:gs pos="0">
              <a:schemeClr val="accent2">
                <a:hueOff val="0"/>
                <a:satOff val="0"/>
                <a:lumOff val="0"/>
                <a:alphaOff val="0"/>
                <a:shade val="70000"/>
                <a:satMod val="120000"/>
              </a:schemeClr>
            </a:gs>
            <a:gs pos="35000">
              <a:schemeClr val="accent2">
                <a:hueOff val="0"/>
                <a:satOff val="0"/>
                <a:lumOff val="0"/>
                <a:alphaOff val="0"/>
                <a:shade val="100000"/>
                <a:satMod val="150000"/>
              </a:schemeClr>
            </a:gs>
            <a:gs pos="70000">
              <a:schemeClr val="accent2">
                <a:hueOff val="0"/>
                <a:satOff val="0"/>
                <a:lumOff val="0"/>
                <a:alphaOff val="0"/>
                <a:tint val="100000"/>
                <a:shade val="100000"/>
                <a:satMod val="200000"/>
                <a:greenMod val="100000"/>
              </a:schemeClr>
            </a:gs>
            <a:gs pos="100000">
              <a:schemeClr val="accent2">
                <a:hueOff val="0"/>
                <a:satOff val="0"/>
                <a:lumOff val="0"/>
                <a:alphaOff val="0"/>
                <a:tint val="100000"/>
                <a:shade val="100000"/>
                <a:satMod val="250000"/>
                <a:greenMod val="100000"/>
              </a:schemeClr>
            </a:gs>
          </a:gsLst>
          <a:lin ang="16200000" scaled="1"/>
        </a:gradFill>
        <a:ln>
          <a:noFill/>
        </a:ln>
        <a:effectLst>
          <a:innerShdw blurRad="50800" dist="25400" dir="13500000">
            <a:srgbClr val="FFFFFF">
              <a:alpha val="75000"/>
            </a:srgbClr>
          </a:innerShdw>
          <a:outerShdw blurRad="88900" dist="38100" dir="6600000" sx="101000" sy="101000" rotWithShape="0">
            <a:srgbClr val="000000">
              <a:alpha val="50000"/>
            </a:srgbClr>
          </a:outerShdw>
        </a:effectLst>
        <a:scene3d>
          <a:camera prst="perspectiveFront" fov="3000000"/>
          <a:lightRig rig="morning" dir="tl">
            <a:rot lat="0" lon="0" rev="1800000"/>
          </a:lightRig>
        </a:scene3d>
        <a:sp3d contourW="38100" prstMaterial="softEdge">
          <a:bevelT w="25400" h="38100"/>
          <a:contourClr>
            <a:schemeClr val="accent2">
              <a:hueOff val="0"/>
              <a:satOff val="0"/>
              <a:lumOff val="0"/>
              <a:alphaOff val="0"/>
              <a:tint val="60000"/>
            </a:schemeClr>
          </a:contourClr>
        </a:sp3d>
      </dsp:spPr>
      <dsp:style>
        <a:lnRef idx="0">
          <a:scrgbClr r="0" g="0" b="0"/>
        </a:lnRef>
        <a:fillRef idx="3">
          <a:scrgbClr r="0" g="0" b="0"/>
        </a:fillRef>
        <a:effectRef idx="3">
          <a:scrgbClr r="0" g="0" b="0"/>
        </a:effectRef>
        <a:fontRef idx="minor">
          <a:schemeClr val="lt1"/>
        </a:fontRef>
      </dsp:style>
    </dsp:sp>
    <dsp:sp modelId="{CAEBEB65-22D7-1542-BBC9-C0301B9FC34E}">
      <dsp:nvSpPr>
        <dsp:cNvPr id="0" name=""/>
        <dsp:cNvSpPr/>
      </dsp:nvSpPr>
      <dsp:spPr>
        <a:xfrm>
          <a:off x="2822924" y="580120"/>
          <a:ext cx="892757" cy="4462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255" tIns="8255" rIns="8255" bIns="8255" numCol="1" spcCol="1270" anchor="ctr" anchorCtr="0">
          <a:noAutofit/>
        </a:bodyPr>
        <a:lstStyle/>
        <a:p>
          <a:pPr lvl="0" algn="ctr" defTabSz="577850">
            <a:lnSpc>
              <a:spcPct val="90000"/>
            </a:lnSpc>
            <a:spcBef>
              <a:spcPct val="0"/>
            </a:spcBef>
            <a:spcAft>
              <a:spcPct val="35000"/>
            </a:spcAft>
          </a:pPr>
          <a:r>
            <a:rPr lang="es-ES" sz="1300" kern="1200" dirty="0" smtClean="0"/>
            <a:t>ESPOSOS</a:t>
          </a:r>
          <a:endParaRPr lang="es-ES" sz="1300" kern="1200" dirty="0"/>
        </a:p>
      </dsp:txBody>
      <dsp:txXfrm>
        <a:off x="2822924" y="580120"/>
        <a:ext cx="892757" cy="446271"/>
      </dsp:txXfrm>
    </dsp:sp>
    <dsp:sp modelId="{A5289C0F-9D31-8C45-B6AB-636AF0F22E28}">
      <dsp:nvSpPr>
        <dsp:cNvPr id="0" name=""/>
        <dsp:cNvSpPr/>
      </dsp:nvSpPr>
      <dsp:spPr>
        <a:xfrm>
          <a:off x="2021585" y="923252"/>
          <a:ext cx="1606601" cy="1606845"/>
        </a:xfrm>
        <a:prstGeom prst="leftCircularArrow">
          <a:avLst>
            <a:gd name="adj1" fmla="val 10980"/>
            <a:gd name="adj2" fmla="val 1142322"/>
            <a:gd name="adj3" fmla="val 6300000"/>
            <a:gd name="adj4" fmla="val 18900000"/>
            <a:gd name="adj5" fmla="val 12500"/>
          </a:avLst>
        </a:prstGeom>
        <a:gradFill rotWithShape="0">
          <a:gsLst>
            <a:gs pos="0">
              <a:schemeClr val="accent2">
                <a:hueOff val="571681"/>
                <a:satOff val="1111"/>
                <a:lumOff val="14119"/>
                <a:alphaOff val="0"/>
                <a:shade val="70000"/>
                <a:satMod val="120000"/>
              </a:schemeClr>
            </a:gs>
            <a:gs pos="35000">
              <a:schemeClr val="accent2">
                <a:hueOff val="571681"/>
                <a:satOff val="1111"/>
                <a:lumOff val="14119"/>
                <a:alphaOff val="0"/>
                <a:shade val="100000"/>
                <a:satMod val="150000"/>
              </a:schemeClr>
            </a:gs>
            <a:gs pos="70000">
              <a:schemeClr val="accent2">
                <a:hueOff val="571681"/>
                <a:satOff val="1111"/>
                <a:lumOff val="14119"/>
                <a:alphaOff val="0"/>
                <a:tint val="100000"/>
                <a:shade val="100000"/>
                <a:satMod val="200000"/>
                <a:greenMod val="100000"/>
              </a:schemeClr>
            </a:gs>
            <a:gs pos="100000">
              <a:schemeClr val="accent2">
                <a:hueOff val="571681"/>
                <a:satOff val="1111"/>
                <a:lumOff val="14119"/>
                <a:alphaOff val="0"/>
                <a:tint val="100000"/>
                <a:shade val="100000"/>
                <a:satMod val="250000"/>
                <a:greenMod val="100000"/>
              </a:schemeClr>
            </a:gs>
          </a:gsLst>
          <a:lin ang="16200000" scaled="1"/>
        </a:gradFill>
        <a:ln>
          <a:noFill/>
        </a:ln>
        <a:effectLst>
          <a:innerShdw blurRad="50800" dist="25400" dir="13500000">
            <a:srgbClr val="FFFFFF">
              <a:alpha val="75000"/>
            </a:srgbClr>
          </a:innerShdw>
          <a:outerShdw blurRad="88900" dist="38100" dir="6600000" sx="101000" sy="101000" rotWithShape="0">
            <a:srgbClr val="000000">
              <a:alpha val="50000"/>
            </a:srgbClr>
          </a:outerShdw>
        </a:effectLst>
        <a:scene3d>
          <a:camera prst="perspectiveFront" fov="3000000"/>
          <a:lightRig rig="morning" dir="tl">
            <a:rot lat="0" lon="0" rev="1800000"/>
          </a:lightRig>
        </a:scene3d>
        <a:sp3d contourW="38100" prstMaterial="softEdge">
          <a:bevelT w="25400" h="38100"/>
          <a:contourClr>
            <a:schemeClr val="accent2">
              <a:hueOff val="571681"/>
              <a:satOff val="1111"/>
              <a:lumOff val="14119"/>
              <a:alphaOff val="0"/>
              <a:tint val="60000"/>
            </a:schemeClr>
          </a:contourClr>
        </a:sp3d>
      </dsp:spPr>
      <dsp:style>
        <a:lnRef idx="0">
          <a:scrgbClr r="0" g="0" b="0"/>
        </a:lnRef>
        <a:fillRef idx="3">
          <a:scrgbClr r="0" g="0" b="0"/>
        </a:fillRef>
        <a:effectRef idx="3">
          <a:scrgbClr r="0" g="0" b="0"/>
        </a:effectRef>
        <a:fontRef idx="minor">
          <a:schemeClr val="lt1"/>
        </a:fontRef>
      </dsp:style>
    </dsp:sp>
    <dsp:sp modelId="{3A322EE2-1C96-1342-AF66-37A374CE0DC0}">
      <dsp:nvSpPr>
        <dsp:cNvPr id="0" name=""/>
        <dsp:cNvSpPr/>
      </dsp:nvSpPr>
      <dsp:spPr>
        <a:xfrm>
          <a:off x="2378507" y="1508712"/>
          <a:ext cx="892757" cy="4462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255" tIns="8255" rIns="8255" bIns="8255" numCol="1" spcCol="1270" anchor="ctr" anchorCtr="0">
          <a:noAutofit/>
        </a:bodyPr>
        <a:lstStyle/>
        <a:p>
          <a:pPr lvl="0" algn="ctr" defTabSz="577850">
            <a:lnSpc>
              <a:spcPct val="90000"/>
            </a:lnSpc>
            <a:spcBef>
              <a:spcPct val="0"/>
            </a:spcBef>
            <a:spcAft>
              <a:spcPct val="35000"/>
            </a:spcAft>
          </a:pPr>
          <a:r>
            <a:rPr lang="es-ES" sz="1300" kern="1200" dirty="0" smtClean="0"/>
            <a:t>HIJOS</a:t>
          </a:r>
          <a:endParaRPr lang="es-ES" sz="1300" kern="1200" dirty="0"/>
        </a:p>
      </dsp:txBody>
      <dsp:txXfrm>
        <a:off x="2378507" y="1508712"/>
        <a:ext cx="892757" cy="446271"/>
      </dsp:txXfrm>
    </dsp:sp>
    <dsp:sp modelId="{548A1EBE-9340-A044-93A7-4D0B0EF4D1DA}">
      <dsp:nvSpPr>
        <dsp:cNvPr id="0" name=""/>
        <dsp:cNvSpPr/>
      </dsp:nvSpPr>
      <dsp:spPr>
        <a:xfrm>
          <a:off x="2582161" y="1956987"/>
          <a:ext cx="1380319" cy="1380872"/>
        </a:xfrm>
        <a:prstGeom prst="blockArc">
          <a:avLst>
            <a:gd name="adj1" fmla="val 13500000"/>
            <a:gd name="adj2" fmla="val 10800000"/>
            <a:gd name="adj3" fmla="val 12740"/>
          </a:avLst>
        </a:prstGeom>
        <a:gradFill rotWithShape="0">
          <a:gsLst>
            <a:gs pos="0">
              <a:schemeClr val="accent2">
                <a:hueOff val="1143361"/>
                <a:satOff val="2221"/>
                <a:lumOff val="28237"/>
                <a:alphaOff val="0"/>
                <a:shade val="70000"/>
                <a:satMod val="120000"/>
              </a:schemeClr>
            </a:gs>
            <a:gs pos="35000">
              <a:schemeClr val="accent2">
                <a:hueOff val="1143361"/>
                <a:satOff val="2221"/>
                <a:lumOff val="28237"/>
                <a:alphaOff val="0"/>
                <a:shade val="100000"/>
                <a:satMod val="150000"/>
              </a:schemeClr>
            </a:gs>
            <a:gs pos="70000">
              <a:schemeClr val="accent2">
                <a:hueOff val="1143361"/>
                <a:satOff val="2221"/>
                <a:lumOff val="28237"/>
                <a:alphaOff val="0"/>
                <a:tint val="100000"/>
                <a:shade val="100000"/>
                <a:satMod val="200000"/>
                <a:greenMod val="100000"/>
              </a:schemeClr>
            </a:gs>
            <a:gs pos="100000">
              <a:schemeClr val="accent2">
                <a:hueOff val="1143361"/>
                <a:satOff val="2221"/>
                <a:lumOff val="28237"/>
                <a:alphaOff val="0"/>
                <a:tint val="100000"/>
                <a:shade val="100000"/>
                <a:satMod val="250000"/>
                <a:greenMod val="100000"/>
              </a:schemeClr>
            </a:gs>
          </a:gsLst>
          <a:lin ang="16200000" scaled="1"/>
        </a:gradFill>
        <a:ln>
          <a:noFill/>
        </a:ln>
        <a:effectLst>
          <a:innerShdw blurRad="50800" dist="25400" dir="13500000">
            <a:srgbClr val="FFFFFF">
              <a:alpha val="75000"/>
            </a:srgbClr>
          </a:innerShdw>
          <a:outerShdw blurRad="88900" dist="38100" dir="6600000" sx="101000" sy="101000" rotWithShape="0">
            <a:srgbClr val="000000">
              <a:alpha val="50000"/>
            </a:srgbClr>
          </a:outerShdw>
        </a:effectLst>
        <a:scene3d>
          <a:camera prst="perspectiveFront" fov="3000000"/>
          <a:lightRig rig="morning" dir="tl">
            <a:rot lat="0" lon="0" rev="1800000"/>
          </a:lightRig>
        </a:scene3d>
        <a:sp3d contourW="38100" prstMaterial="softEdge">
          <a:bevelT w="25400" h="38100"/>
          <a:contourClr>
            <a:schemeClr val="accent2">
              <a:hueOff val="1143361"/>
              <a:satOff val="2221"/>
              <a:lumOff val="28237"/>
              <a:alphaOff val="0"/>
              <a:tint val="60000"/>
            </a:schemeClr>
          </a:contourClr>
        </a:sp3d>
      </dsp:spPr>
      <dsp:style>
        <a:lnRef idx="0">
          <a:scrgbClr r="0" g="0" b="0"/>
        </a:lnRef>
        <a:fillRef idx="3">
          <a:scrgbClr r="0" g="0" b="0"/>
        </a:fillRef>
        <a:effectRef idx="3">
          <a:scrgbClr r="0" g="0" b="0"/>
        </a:effectRef>
        <a:fontRef idx="minor">
          <a:schemeClr val="lt1"/>
        </a:fontRef>
      </dsp:style>
    </dsp:sp>
    <dsp:sp modelId="{C2052166-B86F-204A-98C6-013763A49FC5}">
      <dsp:nvSpPr>
        <dsp:cNvPr id="0" name=""/>
        <dsp:cNvSpPr/>
      </dsp:nvSpPr>
      <dsp:spPr>
        <a:xfrm>
          <a:off x="2825036" y="2438640"/>
          <a:ext cx="892757" cy="4462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255" tIns="8255" rIns="8255" bIns="8255" numCol="1" spcCol="1270" anchor="ctr" anchorCtr="0">
          <a:noAutofit/>
        </a:bodyPr>
        <a:lstStyle/>
        <a:p>
          <a:pPr lvl="0" algn="ctr" defTabSz="577850">
            <a:lnSpc>
              <a:spcPct val="90000"/>
            </a:lnSpc>
            <a:spcBef>
              <a:spcPct val="0"/>
            </a:spcBef>
            <a:spcAft>
              <a:spcPct val="35000"/>
            </a:spcAft>
          </a:pPr>
          <a:r>
            <a:rPr lang="es-ES" sz="1300" kern="1200" dirty="0" smtClean="0"/>
            <a:t>CONTEXTO</a:t>
          </a:r>
          <a:endParaRPr lang="es-ES" sz="1300" kern="1200" dirty="0"/>
        </a:p>
      </dsp:txBody>
      <dsp:txXfrm>
        <a:off x="2825036" y="2438640"/>
        <a:ext cx="892757" cy="446271"/>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BF86B2E-36EA-CB49-8322-C9ED400ECCA9}">
      <dsp:nvSpPr>
        <dsp:cNvPr id="0" name=""/>
        <dsp:cNvSpPr/>
      </dsp:nvSpPr>
      <dsp:spPr>
        <a:xfrm rot="5400000">
          <a:off x="2892751" y="87200"/>
          <a:ext cx="1302946" cy="1133563"/>
        </a:xfrm>
        <a:prstGeom prst="hexagon">
          <a:avLst>
            <a:gd name="adj" fmla="val 25000"/>
            <a:gd name="vf" fmla="val 115470"/>
          </a:avLst>
        </a:prstGeom>
        <a:gradFill rotWithShape="0">
          <a:gsLst>
            <a:gs pos="0">
              <a:schemeClr val="accent2">
                <a:hueOff val="0"/>
                <a:satOff val="0"/>
                <a:lumOff val="0"/>
                <a:alphaOff val="0"/>
                <a:shade val="70000"/>
                <a:satMod val="120000"/>
              </a:schemeClr>
            </a:gs>
            <a:gs pos="35000">
              <a:schemeClr val="accent2">
                <a:hueOff val="0"/>
                <a:satOff val="0"/>
                <a:lumOff val="0"/>
                <a:alphaOff val="0"/>
                <a:shade val="100000"/>
                <a:satMod val="150000"/>
              </a:schemeClr>
            </a:gs>
            <a:gs pos="70000">
              <a:schemeClr val="accent2">
                <a:hueOff val="0"/>
                <a:satOff val="0"/>
                <a:lumOff val="0"/>
                <a:alphaOff val="0"/>
                <a:tint val="100000"/>
                <a:shade val="100000"/>
                <a:satMod val="200000"/>
                <a:greenMod val="100000"/>
              </a:schemeClr>
            </a:gs>
            <a:gs pos="100000">
              <a:schemeClr val="accent2">
                <a:hueOff val="0"/>
                <a:satOff val="0"/>
                <a:lumOff val="0"/>
                <a:alphaOff val="0"/>
                <a:tint val="100000"/>
                <a:shade val="100000"/>
                <a:satMod val="250000"/>
                <a:greenMod val="100000"/>
              </a:schemeClr>
            </a:gs>
          </a:gsLst>
          <a:lin ang="16200000" scaled="1"/>
        </a:gradFill>
        <a:ln>
          <a:noFill/>
        </a:ln>
        <a:effectLst>
          <a:innerShdw blurRad="190500" dist="63500" dir="5400000">
            <a:srgbClr val="FFFFFF">
              <a:alpha val="65000"/>
            </a:srgbClr>
          </a:inn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s-ES" sz="1400" b="1" kern="1200" dirty="0" smtClean="0"/>
            <a:t>SEXO</a:t>
          </a:r>
          <a:endParaRPr lang="es-ES" sz="1400" b="1" kern="1200" dirty="0"/>
        </a:p>
      </dsp:txBody>
      <dsp:txXfrm rot="-5400000">
        <a:off x="3154089" y="205551"/>
        <a:ext cx="780269" cy="896862"/>
      </dsp:txXfrm>
    </dsp:sp>
    <dsp:sp modelId="{6ECE4EBB-6EFE-1C44-8148-91814FBE3B02}">
      <dsp:nvSpPr>
        <dsp:cNvPr id="0" name=""/>
        <dsp:cNvSpPr/>
      </dsp:nvSpPr>
      <dsp:spPr>
        <a:xfrm>
          <a:off x="4145403" y="263098"/>
          <a:ext cx="1454088" cy="7817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ctr" anchorCtr="0">
          <a:noAutofit/>
        </a:bodyPr>
        <a:lstStyle/>
        <a:p>
          <a:pPr lvl="0" algn="l" defTabSz="622300">
            <a:lnSpc>
              <a:spcPct val="90000"/>
            </a:lnSpc>
            <a:spcBef>
              <a:spcPct val="0"/>
            </a:spcBef>
            <a:spcAft>
              <a:spcPct val="35000"/>
            </a:spcAft>
          </a:pPr>
          <a:r>
            <a:rPr lang="es-ES" sz="1400" b="1" kern="1200" dirty="0" smtClean="0"/>
            <a:t>Infidelidad</a:t>
          </a:r>
          <a:endParaRPr lang="es-ES" sz="1400" b="1" kern="1200" dirty="0"/>
        </a:p>
        <a:p>
          <a:pPr lvl="0" algn="l" defTabSz="622300">
            <a:lnSpc>
              <a:spcPct val="90000"/>
            </a:lnSpc>
            <a:spcBef>
              <a:spcPct val="0"/>
            </a:spcBef>
            <a:spcAft>
              <a:spcPct val="35000"/>
            </a:spcAft>
          </a:pPr>
          <a:r>
            <a:rPr lang="es-ES" sz="1400" b="1" kern="1200" dirty="0" smtClean="0"/>
            <a:t>Satisfacción</a:t>
          </a:r>
          <a:endParaRPr lang="es-ES" sz="1400" b="1" kern="1200" dirty="0"/>
        </a:p>
      </dsp:txBody>
      <dsp:txXfrm>
        <a:off x="4145403" y="263098"/>
        <a:ext cx="1454088" cy="781767"/>
      </dsp:txXfrm>
    </dsp:sp>
    <dsp:sp modelId="{6AB43D76-1778-7940-9025-CCE4792B84EB}">
      <dsp:nvSpPr>
        <dsp:cNvPr id="0" name=""/>
        <dsp:cNvSpPr/>
      </dsp:nvSpPr>
      <dsp:spPr>
        <a:xfrm rot="5400000">
          <a:off x="1668502" y="87200"/>
          <a:ext cx="1302946" cy="1133563"/>
        </a:xfrm>
        <a:prstGeom prst="hexagon">
          <a:avLst>
            <a:gd name="adj" fmla="val 25000"/>
            <a:gd name="vf" fmla="val 115470"/>
          </a:avLst>
        </a:prstGeom>
        <a:gradFill rotWithShape="0">
          <a:gsLst>
            <a:gs pos="0">
              <a:schemeClr val="accent3">
                <a:hueOff val="0"/>
                <a:satOff val="0"/>
                <a:lumOff val="0"/>
                <a:alphaOff val="0"/>
                <a:shade val="70000"/>
                <a:satMod val="120000"/>
              </a:schemeClr>
            </a:gs>
            <a:gs pos="35000">
              <a:schemeClr val="accent3">
                <a:hueOff val="0"/>
                <a:satOff val="0"/>
                <a:lumOff val="0"/>
                <a:alphaOff val="0"/>
                <a:shade val="100000"/>
                <a:satMod val="150000"/>
              </a:schemeClr>
            </a:gs>
            <a:gs pos="70000">
              <a:schemeClr val="accent3">
                <a:hueOff val="0"/>
                <a:satOff val="0"/>
                <a:lumOff val="0"/>
                <a:alphaOff val="0"/>
                <a:tint val="100000"/>
                <a:shade val="100000"/>
                <a:satMod val="200000"/>
                <a:greenMod val="100000"/>
              </a:schemeClr>
            </a:gs>
            <a:gs pos="100000">
              <a:schemeClr val="accent3">
                <a:hueOff val="0"/>
                <a:satOff val="0"/>
                <a:lumOff val="0"/>
                <a:alphaOff val="0"/>
                <a:tint val="100000"/>
                <a:shade val="100000"/>
                <a:satMod val="250000"/>
                <a:greenMod val="100000"/>
              </a:schemeClr>
            </a:gs>
          </a:gsLst>
          <a:lin ang="16200000" scaled="1"/>
        </a:gradFill>
        <a:ln>
          <a:noFill/>
        </a:ln>
        <a:effectLst>
          <a:innerShdw blurRad="190500" dist="63500" dir="5400000">
            <a:srgbClr val="FFFFFF">
              <a:alpha val="65000"/>
            </a:srgbClr>
          </a:inn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1600200">
            <a:lnSpc>
              <a:spcPct val="90000"/>
            </a:lnSpc>
            <a:spcBef>
              <a:spcPct val="0"/>
            </a:spcBef>
            <a:spcAft>
              <a:spcPct val="35000"/>
            </a:spcAft>
          </a:pPr>
          <a:endParaRPr lang="es-ES" sz="3600" kern="1200"/>
        </a:p>
      </dsp:txBody>
      <dsp:txXfrm rot="-5400000">
        <a:off x="1929840" y="205551"/>
        <a:ext cx="780269" cy="896862"/>
      </dsp:txXfrm>
    </dsp:sp>
    <dsp:sp modelId="{1233F43A-324F-AE4D-8A14-111BB7AA16C9}">
      <dsp:nvSpPr>
        <dsp:cNvPr id="0" name=""/>
        <dsp:cNvSpPr/>
      </dsp:nvSpPr>
      <dsp:spPr>
        <a:xfrm rot="5400000">
          <a:off x="2278281" y="1193141"/>
          <a:ext cx="1302946" cy="1133563"/>
        </a:xfrm>
        <a:prstGeom prst="hexagon">
          <a:avLst>
            <a:gd name="adj" fmla="val 25000"/>
            <a:gd name="vf" fmla="val 115470"/>
          </a:avLst>
        </a:prstGeom>
        <a:solidFill>
          <a:srgbClr val="008000"/>
        </a:solidFill>
        <a:ln>
          <a:noFill/>
        </a:ln>
        <a:effectLst>
          <a:innerShdw blurRad="190500" dist="63500" dir="5400000">
            <a:srgbClr val="FFFFFF">
              <a:alpha val="65000"/>
            </a:srgbClr>
          </a:inn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s-ES" sz="1400" b="1" kern="1200" dirty="0" smtClean="0"/>
            <a:t>DINERO</a:t>
          </a:r>
          <a:endParaRPr lang="es-ES" sz="1400" b="1" kern="1200" dirty="0"/>
        </a:p>
      </dsp:txBody>
      <dsp:txXfrm rot="-5400000">
        <a:off x="2539619" y="1311492"/>
        <a:ext cx="780269" cy="896862"/>
      </dsp:txXfrm>
    </dsp:sp>
    <dsp:sp modelId="{FABD715F-F0CD-2947-AF29-BA541E130E8B}">
      <dsp:nvSpPr>
        <dsp:cNvPr id="0" name=""/>
        <dsp:cNvSpPr/>
      </dsp:nvSpPr>
      <dsp:spPr>
        <a:xfrm>
          <a:off x="908884" y="1369039"/>
          <a:ext cx="1407182" cy="7817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ctr" anchorCtr="0">
          <a:noAutofit/>
        </a:bodyPr>
        <a:lstStyle/>
        <a:p>
          <a:pPr lvl="0" algn="r" defTabSz="622300">
            <a:lnSpc>
              <a:spcPct val="90000"/>
            </a:lnSpc>
            <a:spcBef>
              <a:spcPct val="0"/>
            </a:spcBef>
            <a:spcAft>
              <a:spcPct val="35000"/>
            </a:spcAft>
          </a:pPr>
          <a:r>
            <a:rPr lang="es-ES" sz="1400" b="1" kern="1200" dirty="0" smtClean="0"/>
            <a:t>Compartir</a:t>
          </a:r>
          <a:endParaRPr lang="es-ES" sz="1400" b="1" kern="1200" dirty="0"/>
        </a:p>
        <a:p>
          <a:pPr lvl="0" algn="r" defTabSz="622300">
            <a:lnSpc>
              <a:spcPct val="90000"/>
            </a:lnSpc>
            <a:spcBef>
              <a:spcPct val="0"/>
            </a:spcBef>
            <a:spcAft>
              <a:spcPct val="35000"/>
            </a:spcAft>
          </a:pPr>
          <a:r>
            <a:rPr lang="es-ES" sz="1400" b="1" kern="1200" dirty="0" smtClean="0"/>
            <a:t>Deudas</a:t>
          </a:r>
          <a:endParaRPr lang="es-ES" sz="1400" b="1" kern="1200" dirty="0"/>
        </a:p>
      </dsp:txBody>
      <dsp:txXfrm>
        <a:off x="908884" y="1369039"/>
        <a:ext cx="1407182" cy="781767"/>
      </dsp:txXfrm>
    </dsp:sp>
    <dsp:sp modelId="{542D8AC1-EB31-B641-B2E8-30602F1EA54A}">
      <dsp:nvSpPr>
        <dsp:cNvPr id="0" name=""/>
        <dsp:cNvSpPr/>
      </dsp:nvSpPr>
      <dsp:spPr>
        <a:xfrm rot="5400000">
          <a:off x="3502530" y="1193141"/>
          <a:ext cx="1302946" cy="1133563"/>
        </a:xfrm>
        <a:prstGeom prst="hexagon">
          <a:avLst>
            <a:gd name="adj" fmla="val 25000"/>
            <a:gd name="vf" fmla="val 115470"/>
          </a:avLst>
        </a:prstGeom>
        <a:gradFill rotWithShape="0">
          <a:gsLst>
            <a:gs pos="0">
              <a:schemeClr val="accent5">
                <a:hueOff val="0"/>
                <a:satOff val="0"/>
                <a:lumOff val="0"/>
                <a:alphaOff val="0"/>
                <a:shade val="70000"/>
                <a:satMod val="120000"/>
              </a:schemeClr>
            </a:gs>
            <a:gs pos="35000">
              <a:schemeClr val="accent5">
                <a:hueOff val="0"/>
                <a:satOff val="0"/>
                <a:lumOff val="0"/>
                <a:alphaOff val="0"/>
                <a:shade val="100000"/>
                <a:satMod val="150000"/>
              </a:schemeClr>
            </a:gs>
            <a:gs pos="70000">
              <a:schemeClr val="accent5">
                <a:hueOff val="0"/>
                <a:satOff val="0"/>
                <a:lumOff val="0"/>
                <a:alphaOff val="0"/>
                <a:tint val="100000"/>
                <a:shade val="100000"/>
                <a:satMod val="200000"/>
                <a:greenMod val="100000"/>
              </a:schemeClr>
            </a:gs>
            <a:gs pos="100000">
              <a:schemeClr val="accent5">
                <a:hueOff val="0"/>
                <a:satOff val="0"/>
                <a:lumOff val="0"/>
                <a:alphaOff val="0"/>
                <a:tint val="100000"/>
                <a:shade val="100000"/>
                <a:satMod val="250000"/>
                <a:greenMod val="100000"/>
              </a:schemeClr>
            </a:gs>
          </a:gsLst>
          <a:lin ang="16200000" scaled="1"/>
        </a:gradFill>
        <a:ln>
          <a:noFill/>
        </a:ln>
        <a:effectLst>
          <a:innerShdw blurRad="190500" dist="63500" dir="5400000">
            <a:srgbClr val="FFFFFF">
              <a:alpha val="65000"/>
            </a:srgbClr>
          </a:inn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1600200">
            <a:lnSpc>
              <a:spcPct val="90000"/>
            </a:lnSpc>
            <a:spcBef>
              <a:spcPct val="0"/>
            </a:spcBef>
            <a:spcAft>
              <a:spcPct val="35000"/>
            </a:spcAft>
          </a:pPr>
          <a:endParaRPr lang="es-ES" sz="3600" kern="1200"/>
        </a:p>
      </dsp:txBody>
      <dsp:txXfrm rot="-5400000">
        <a:off x="3763868" y="1311492"/>
        <a:ext cx="780269" cy="896862"/>
      </dsp:txXfrm>
    </dsp:sp>
    <dsp:sp modelId="{4FB050F4-39C0-D344-A55B-80D7A533D1E3}">
      <dsp:nvSpPr>
        <dsp:cNvPr id="0" name=""/>
        <dsp:cNvSpPr/>
      </dsp:nvSpPr>
      <dsp:spPr>
        <a:xfrm rot="5400000">
          <a:off x="2892751" y="2299082"/>
          <a:ext cx="1302946" cy="1133563"/>
        </a:xfrm>
        <a:prstGeom prst="hexagon">
          <a:avLst>
            <a:gd name="adj" fmla="val 25000"/>
            <a:gd name="vf" fmla="val 115470"/>
          </a:avLst>
        </a:prstGeom>
        <a:solidFill>
          <a:srgbClr val="000090"/>
        </a:solidFill>
        <a:ln>
          <a:noFill/>
        </a:ln>
        <a:effectLst>
          <a:innerShdw blurRad="190500" dist="63500" dir="5400000">
            <a:srgbClr val="FFFFFF">
              <a:alpha val="65000"/>
            </a:srgbClr>
          </a:inn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s-ES" sz="1400" b="1" kern="1200" dirty="0" smtClean="0"/>
            <a:t>HIJOS</a:t>
          </a:r>
          <a:endParaRPr lang="es-ES" sz="1400" b="1" kern="1200" dirty="0"/>
        </a:p>
      </dsp:txBody>
      <dsp:txXfrm rot="-5400000">
        <a:off x="3154089" y="2417433"/>
        <a:ext cx="780269" cy="896862"/>
      </dsp:txXfrm>
    </dsp:sp>
    <dsp:sp modelId="{33F2462C-A467-B447-B846-6B8D514FF881}">
      <dsp:nvSpPr>
        <dsp:cNvPr id="0" name=""/>
        <dsp:cNvSpPr/>
      </dsp:nvSpPr>
      <dsp:spPr>
        <a:xfrm>
          <a:off x="4145403" y="2474980"/>
          <a:ext cx="1454088" cy="7817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ctr" anchorCtr="0">
          <a:noAutofit/>
        </a:bodyPr>
        <a:lstStyle/>
        <a:p>
          <a:pPr lvl="0" algn="l" defTabSz="622300">
            <a:lnSpc>
              <a:spcPct val="90000"/>
            </a:lnSpc>
            <a:spcBef>
              <a:spcPct val="0"/>
            </a:spcBef>
            <a:spcAft>
              <a:spcPct val="35000"/>
            </a:spcAft>
          </a:pPr>
          <a:r>
            <a:rPr lang="es-ES" sz="1400" b="1" kern="1200" dirty="0" smtClean="0"/>
            <a:t>Educación</a:t>
          </a:r>
          <a:endParaRPr lang="es-ES" sz="1400" b="1" kern="1200" dirty="0"/>
        </a:p>
        <a:p>
          <a:pPr lvl="0" algn="l" defTabSz="622300">
            <a:lnSpc>
              <a:spcPct val="90000"/>
            </a:lnSpc>
            <a:spcBef>
              <a:spcPct val="0"/>
            </a:spcBef>
            <a:spcAft>
              <a:spcPct val="35000"/>
            </a:spcAft>
          </a:pPr>
          <a:r>
            <a:rPr lang="es-ES" sz="1400" b="1" kern="1200" dirty="0" smtClean="0"/>
            <a:t>Rebeldía</a:t>
          </a:r>
          <a:endParaRPr lang="es-ES" sz="1400" b="1" kern="1200" dirty="0"/>
        </a:p>
      </dsp:txBody>
      <dsp:txXfrm>
        <a:off x="4145403" y="2474980"/>
        <a:ext cx="1454088" cy="781767"/>
      </dsp:txXfrm>
    </dsp:sp>
    <dsp:sp modelId="{FB5389BE-6862-5D44-83D8-392FF766FB2B}">
      <dsp:nvSpPr>
        <dsp:cNvPr id="0" name=""/>
        <dsp:cNvSpPr/>
      </dsp:nvSpPr>
      <dsp:spPr>
        <a:xfrm rot="5400000">
          <a:off x="1668502" y="2299082"/>
          <a:ext cx="1302946" cy="1133563"/>
        </a:xfrm>
        <a:prstGeom prst="hexagon">
          <a:avLst>
            <a:gd name="adj" fmla="val 25000"/>
            <a:gd name="vf" fmla="val 115470"/>
          </a:avLst>
        </a:prstGeom>
        <a:gradFill rotWithShape="0">
          <a:gsLst>
            <a:gs pos="0">
              <a:schemeClr val="accent2">
                <a:hueOff val="0"/>
                <a:satOff val="0"/>
                <a:lumOff val="0"/>
                <a:alphaOff val="0"/>
                <a:shade val="70000"/>
                <a:satMod val="120000"/>
              </a:schemeClr>
            </a:gs>
            <a:gs pos="35000">
              <a:schemeClr val="accent2">
                <a:hueOff val="0"/>
                <a:satOff val="0"/>
                <a:lumOff val="0"/>
                <a:alphaOff val="0"/>
                <a:shade val="100000"/>
                <a:satMod val="150000"/>
              </a:schemeClr>
            </a:gs>
            <a:gs pos="70000">
              <a:schemeClr val="accent2">
                <a:hueOff val="0"/>
                <a:satOff val="0"/>
                <a:lumOff val="0"/>
                <a:alphaOff val="0"/>
                <a:tint val="100000"/>
                <a:shade val="100000"/>
                <a:satMod val="200000"/>
                <a:greenMod val="100000"/>
              </a:schemeClr>
            </a:gs>
            <a:gs pos="100000">
              <a:schemeClr val="accent2">
                <a:hueOff val="0"/>
                <a:satOff val="0"/>
                <a:lumOff val="0"/>
                <a:alphaOff val="0"/>
                <a:tint val="100000"/>
                <a:shade val="100000"/>
                <a:satMod val="250000"/>
                <a:greenMod val="100000"/>
              </a:schemeClr>
            </a:gs>
          </a:gsLst>
          <a:lin ang="16200000" scaled="1"/>
        </a:gradFill>
        <a:ln>
          <a:noFill/>
        </a:ln>
        <a:effectLst>
          <a:innerShdw blurRad="190500" dist="63500" dir="5400000">
            <a:srgbClr val="FFFFFF">
              <a:alpha val="65000"/>
            </a:srgbClr>
          </a:inn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1600200">
            <a:lnSpc>
              <a:spcPct val="90000"/>
            </a:lnSpc>
            <a:spcBef>
              <a:spcPct val="0"/>
            </a:spcBef>
            <a:spcAft>
              <a:spcPct val="35000"/>
            </a:spcAft>
          </a:pPr>
          <a:endParaRPr lang="es-ES" sz="3600" kern="1200"/>
        </a:p>
      </dsp:txBody>
      <dsp:txXfrm rot="-5400000">
        <a:off x="1929840" y="2417433"/>
        <a:ext cx="780269" cy="896862"/>
      </dsp:txXfrm>
    </dsp:sp>
    <dsp:sp modelId="{C20992A2-4654-8C46-99F8-730BE49F81C9}">
      <dsp:nvSpPr>
        <dsp:cNvPr id="0" name=""/>
        <dsp:cNvSpPr/>
      </dsp:nvSpPr>
      <dsp:spPr>
        <a:xfrm rot="5400000">
          <a:off x="2278281" y="3405023"/>
          <a:ext cx="1302946" cy="1133563"/>
        </a:xfrm>
        <a:prstGeom prst="hexagon">
          <a:avLst>
            <a:gd name="adj" fmla="val 25000"/>
            <a:gd name="vf" fmla="val 115470"/>
          </a:avLst>
        </a:prstGeom>
        <a:gradFill rotWithShape="0">
          <a:gsLst>
            <a:gs pos="0">
              <a:schemeClr val="accent3">
                <a:hueOff val="0"/>
                <a:satOff val="0"/>
                <a:lumOff val="0"/>
                <a:alphaOff val="0"/>
                <a:shade val="70000"/>
                <a:satMod val="120000"/>
              </a:schemeClr>
            </a:gs>
            <a:gs pos="35000">
              <a:schemeClr val="accent3">
                <a:hueOff val="0"/>
                <a:satOff val="0"/>
                <a:lumOff val="0"/>
                <a:alphaOff val="0"/>
                <a:shade val="100000"/>
                <a:satMod val="150000"/>
              </a:schemeClr>
            </a:gs>
            <a:gs pos="70000">
              <a:schemeClr val="accent3">
                <a:hueOff val="0"/>
                <a:satOff val="0"/>
                <a:lumOff val="0"/>
                <a:alphaOff val="0"/>
                <a:tint val="100000"/>
                <a:shade val="100000"/>
                <a:satMod val="200000"/>
                <a:greenMod val="100000"/>
              </a:schemeClr>
            </a:gs>
            <a:gs pos="100000">
              <a:schemeClr val="accent3">
                <a:hueOff val="0"/>
                <a:satOff val="0"/>
                <a:lumOff val="0"/>
                <a:alphaOff val="0"/>
                <a:tint val="100000"/>
                <a:shade val="100000"/>
                <a:satMod val="250000"/>
                <a:greenMod val="100000"/>
              </a:schemeClr>
            </a:gs>
          </a:gsLst>
          <a:lin ang="16200000" scaled="1"/>
        </a:gradFill>
        <a:ln>
          <a:noFill/>
        </a:ln>
        <a:effectLst>
          <a:innerShdw blurRad="190500" dist="63500" dir="5400000">
            <a:srgbClr val="FFFFFF">
              <a:alpha val="65000"/>
            </a:srgbClr>
          </a:inn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s-ES" sz="1400" b="1" kern="1200" dirty="0" smtClean="0"/>
            <a:t>PODER</a:t>
          </a:r>
          <a:endParaRPr lang="es-ES" sz="1400" b="1" kern="1200" dirty="0"/>
        </a:p>
      </dsp:txBody>
      <dsp:txXfrm rot="-5400000">
        <a:off x="2539619" y="3523374"/>
        <a:ext cx="780269" cy="896862"/>
      </dsp:txXfrm>
    </dsp:sp>
    <dsp:sp modelId="{86CFB03D-C6D5-1B4E-9402-5AA542B9FB70}">
      <dsp:nvSpPr>
        <dsp:cNvPr id="0" name=""/>
        <dsp:cNvSpPr/>
      </dsp:nvSpPr>
      <dsp:spPr>
        <a:xfrm>
          <a:off x="908884" y="3580921"/>
          <a:ext cx="1407182" cy="7817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ctr" anchorCtr="0">
          <a:noAutofit/>
        </a:bodyPr>
        <a:lstStyle/>
        <a:p>
          <a:pPr lvl="0" algn="r" defTabSz="622300">
            <a:lnSpc>
              <a:spcPct val="90000"/>
            </a:lnSpc>
            <a:spcBef>
              <a:spcPct val="0"/>
            </a:spcBef>
            <a:spcAft>
              <a:spcPct val="35000"/>
            </a:spcAft>
          </a:pPr>
          <a:r>
            <a:rPr lang="es-ES" sz="1400" b="1" kern="1200" dirty="0" smtClean="0"/>
            <a:t>Violencia</a:t>
          </a:r>
          <a:endParaRPr lang="es-ES" sz="1400" b="1" kern="1200" dirty="0"/>
        </a:p>
        <a:p>
          <a:pPr lvl="0" algn="r" defTabSz="622300">
            <a:lnSpc>
              <a:spcPct val="90000"/>
            </a:lnSpc>
            <a:spcBef>
              <a:spcPct val="0"/>
            </a:spcBef>
            <a:spcAft>
              <a:spcPct val="35000"/>
            </a:spcAft>
          </a:pPr>
          <a:r>
            <a:rPr lang="es-ES" sz="1400" b="1" kern="1200" dirty="0" smtClean="0"/>
            <a:t>Decisiones</a:t>
          </a:r>
          <a:endParaRPr lang="es-ES" sz="1400" b="1" kern="1200" dirty="0"/>
        </a:p>
      </dsp:txBody>
      <dsp:txXfrm>
        <a:off x="908884" y="3580921"/>
        <a:ext cx="1407182" cy="781767"/>
      </dsp:txXfrm>
    </dsp:sp>
    <dsp:sp modelId="{DBC67A67-2E5B-204F-AAE7-73C74AC7929E}">
      <dsp:nvSpPr>
        <dsp:cNvPr id="0" name=""/>
        <dsp:cNvSpPr/>
      </dsp:nvSpPr>
      <dsp:spPr>
        <a:xfrm rot="5400000">
          <a:off x="3502530" y="3405023"/>
          <a:ext cx="1302946" cy="1133563"/>
        </a:xfrm>
        <a:prstGeom prst="hexagon">
          <a:avLst>
            <a:gd name="adj" fmla="val 25000"/>
            <a:gd name="vf" fmla="val 115470"/>
          </a:avLst>
        </a:prstGeom>
        <a:gradFill rotWithShape="0">
          <a:gsLst>
            <a:gs pos="0">
              <a:schemeClr val="accent4">
                <a:hueOff val="0"/>
                <a:satOff val="0"/>
                <a:lumOff val="0"/>
                <a:alphaOff val="0"/>
                <a:shade val="70000"/>
                <a:satMod val="120000"/>
              </a:schemeClr>
            </a:gs>
            <a:gs pos="35000">
              <a:schemeClr val="accent4">
                <a:hueOff val="0"/>
                <a:satOff val="0"/>
                <a:lumOff val="0"/>
                <a:alphaOff val="0"/>
                <a:shade val="100000"/>
                <a:satMod val="150000"/>
              </a:schemeClr>
            </a:gs>
            <a:gs pos="70000">
              <a:schemeClr val="accent4">
                <a:hueOff val="0"/>
                <a:satOff val="0"/>
                <a:lumOff val="0"/>
                <a:alphaOff val="0"/>
                <a:tint val="100000"/>
                <a:shade val="100000"/>
                <a:satMod val="200000"/>
                <a:greenMod val="100000"/>
              </a:schemeClr>
            </a:gs>
            <a:gs pos="100000">
              <a:schemeClr val="accent4">
                <a:hueOff val="0"/>
                <a:satOff val="0"/>
                <a:lumOff val="0"/>
                <a:alphaOff val="0"/>
                <a:tint val="100000"/>
                <a:shade val="100000"/>
                <a:satMod val="250000"/>
                <a:greenMod val="100000"/>
              </a:schemeClr>
            </a:gs>
          </a:gsLst>
          <a:lin ang="16200000" scaled="1"/>
        </a:gradFill>
        <a:ln>
          <a:noFill/>
        </a:ln>
        <a:effectLst>
          <a:innerShdw blurRad="190500" dist="63500" dir="5400000">
            <a:srgbClr val="FFFFFF">
              <a:alpha val="65000"/>
            </a:srgbClr>
          </a:inn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1600200">
            <a:lnSpc>
              <a:spcPct val="90000"/>
            </a:lnSpc>
            <a:spcBef>
              <a:spcPct val="0"/>
            </a:spcBef>
            <a:spcAft>
              <a:spcPct val="35000"/>
            </a:spcAft>
          </a:pPr>
          <a:endParaRPr lang="es-ES" sz="3600" kern="1200"/>
        </a:p>
      </dsp:txBody>
      <dsp:txXfrm rot="-5400000">
        <a:off x="3763868" y="3523374"/>
        <a:ext cx="780269" cy="896862"/>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7327F5D-D706-0F4E-B7C4-3ABEAEFBDE1E}">
      <dsp:nvSpPr>
        <dsp:cNvPr id="0" name=""/>
        <dsp:cNvSpPr/>
      </dsp:nvSpPr>
      <dsp:spPr>
        <a:xfrm rot="16200000">
          <a:off x="648096" y="-648096"/>
          <a:ext cx="1958181" cy="3254375"/>
        </a:xfrm>
        <a:prstGeom prst="round1Rect">
          <a:avLst/>
        </a:prstGeom>
        <a:solidFill>
          <a:srgbClr val="008000"/>
        </a:solidFill>
        <a:ln>
          <a:noFill/>
        </a:ln>
        <a:effectLst>
          <a:glow rad="139700">
            <a:schemeClr val="accent2">
              <a:satMod val="175000"/>
              <a:alpha val="40000"/>
            </a:schemeClr>
          </a:glow>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txBody>
        <a:bodyPr spcFirstLastPara="0" vert="horz" wrap="square" lIns="177800" tIns="177800" rIns="177800" bIns="177800" numCol="1" spcCol="1270" anchor="t" anchorCtr="0">
          <a:noAutofit/>
        </a:bodyPr>
        <a:lstStyle/>
        <a:p>
          <a:pPr lvl="0" algn="l" defTabSz="1111250">
            <a:lnSpc>
              <a:spcPct val="90000"/>
            </a:lnSpc>
            <a:spcBef>
              <a:spcPct val="0"/>
            </a:spcBef>
            <a:spcAft>
              <a:spcPct val="35000"/>
            </a:spcAft>
          </a:pPr>
          <a:r>
            <a:rPr lang="es-ES" sz="2500" b="1" kern="1200" dirty="0" smtClean="0">
              <a:latin typeface="Arial Rounded MT Bold"/>
              <a:cs typeface="Arial Rounded MT Bold"/>
            </a:rPr>
            <a:t>APTITUD</a:t>
          </a:r>
          <a:endParaRPr lang="es-ES" sz="2500" b="1" kern="1200" dirty="0">
            <a:latin typeface="Arial Rounded MT Bold"/>
            <a:cs typeface="Arial Rounded MT Bold"/>
          </a:endParaRPr>
        </a:p>
        <a:p>
          <a:pPr marL="228600" lvl="1" indent="-228600" algn="l" defTabSz="889000">
            <a:lnSpc>
              <a:spcPct val="90000"/>
            </a:lnSpc>
            <a:spcBef>
              <a:spcPct val="0"/>
            </a:spcBef>
            <a:spcAft>
              <a:spcPct val="15000"/>
            </a:spcAft>
            <a:buChar char="••"/>
          </a:pPr>
          <a:r>
            <a:rPr lang="es-ES" sz="2000" kern="1200" dirty="0" smtClean="0">
              <a:latin typeface="Arial Rounded MT Bold"/>
              <a:cs typeface="Arial Rounded MT Bold"/>
            </a:rPr>
            <a:t>Capacidad</a:t>
          </a:r>
          <a:endParaRPr lang="es-ES" sz="2000" kern="1200" dirty="0">
            <a:latin typeface="Arial Rounded MT Bold"/>
            <a:cs typeface="Arial Rounded MT Bold"/>
          </a:endParaRPr>
        </a:p>
        <a:p>
          <a:pPr marL="228600" lvl="1" indent="-228600" algn="l" defTabSz="889000">
            <a:lnSpc>
              <a:spcPct val="90000"/>
            </a:lnSpc>
            <a:spcBef>
              <a:spcPct val="0"/>
            </a:spcBef>
            <a:spcAft>
              <a:spcPct val="15000"/>
            </a:spcAft>
            <a:buChar char="••"/>
          </a:pPr>
          <a:r>
            <a:rPr lang="es-ES" sz="2000" kern="1200" dirty="0" smtClean="0">
              <a:latin typeface="Arial Rounded MT Bold"/>
              <a:cs typeface="Arial Rounded MT Bold"/>
            </a:rPr>
            <a:t>Humana</a:t>
          </a:r>
          <a:endParaRPr lang="es-ES" sz="2000" kern="1200" dirty="0">
            <a:latin typeface="Arial Rounded MT Bold"/>
            <a:cs typeface="Arial Rounded MT Bold"/>
          </a:endParaRPr>
        </a:p>
      </dsp:txBody>
      <dsp:txXfrm rot="5400000">
        <a:off x="0" y="0"/>
        <a:ext cx="3254375" cy="1468636"/>
      </dsp:txXfrm>
    </dsp:sp>
    <dsp:sp modelId="{F53A5F96-9F1E-FC41-8752-C838FAD012AB}">
      <dsp:nvSpPr>
        <dsp:cNvPr id="0" name=""/>
        <dsp:cNvSpPr/>
      </dsp:nvSpPr>
      <dsp:spPr>
        <a:xfrm>
          <a:off x="3254375" y="0"/>
          <a:ext cx="3254375" cy="1958181"/>
        </a:xfrm>
        <a:prstGeom prst="round1Rect">
          <a:avLst/>
        </a:prstGeom>
        <a:solidFill>
          <a:srgbClr val="3366FF"/>
        </a:solidFill>
        <a:ln>
          <a:noFill/>
        </a:ln>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txBody>
        <a:bodyPr spcFirstLastPara="0" vert="horz" wrap="square" lIns="177800" tIns="177800" rIns="177800" bIns="177800" numCol="1" spcCol="1270" anchor="t" anchorCtr="0">
          <a:noAutofit/>
        </a:bodyPr>
        <a:lstStyle/>
        <a:p>
          <a:pPr lvl="0" algn="l" defTabSz="1111250">
            <a:lnSpc>
              <a:spcPct val="90000"/>
            </a:lnSpc>
            <a:spcBef>
              <a:spcPct val="0"/>
            </a:spcBef>
            <a:spcAft>
              <a:spcPct val="35000"/>
            </a:spcAft>
          </a:pPr>
          <a:r>
            <a:rPr lang="es-ES" sz="2500" b="1" kern="1200" dirty="0" smtClean="0">
              <a:latin typeface="Arial Rounded MT Bold"/>
              <a:cs typeface="Arial Rounded MT Bold"/>
            </a:rPr>
            <a:t>ACTITUD</a:t>
          </a:r>
          <a:endParaRPr lang="es-ES" sz="2500" b="1" kern="1200" dirty="0">
            <a:latin typeface="Arial Rounded MT Bold"/>
            <a:cs typeface="Arial Rounded MT Bold"/>
          </a:endParaRPr>
        </a:p>
        <a:p>
          <a:pPr marL="228600" lvl="1" indent="-228600" algn="l" defTabSz="889000">
            <a:lnSpc>
              <a:spcPct val="90000"/>
            </a:lnSpc>
            <a:spcBef>
              <a:spcPct val="0"/>
            </a:spcBef>
            <a:spcAft>
              <a:spcPct val="15000"/>
            </a:spcAft>
            <a:buChar char="••"/>
          </a:pPr>
          <a:r>
            <a:rPr lang="es-ES" sz="2000" kern="1200" dirty="0" smtClean="0">
              <a:latin typeface="Arial Rounded MT Bold"/>
              <a:cs typeface="Arial Rounded MT Bold"/>
            </a:rPr>
            <a:t>Disposición</a:t>
          </a:r>
          <a:endParaRPr lang="es-ES" sz="2000" kern="1200" dirty="0">
            <a:latin typeface="Arial Rounded MT Bold"/>
            <a:cs typeface="Arial Rounded MT Bold"/>
          </a:endParaRPr>
        </a:p>
        <a:p>
          <a:pPr marL="228600" lvl="1" indent="-228600" algn="l" defTabSz="889000">
            <a:lnSpc>
              <a:spcPct val="90000"/>
            </a:lnSpc>
            <a:spcBef>
              <a:spcPct val="0"/>
            </a:spcBef>
            <a:spcAft>
              <a:spcPct val="15000"/>
            </a:spcAft>
            <a:buChar char="••"/>
          </a:pPr>
          <a:r>
            <a:rPr lang="es-ES" sz="2000" kern="1200" dirty="0" smtClean="0">
              <a:latin typeface="Arial Rounded MT Bold"/>
              <a:cs typeface="Arial Rounded MT Bold"/>
            </a:rPr>
            <a:t>De fe</a:t>
          </a:r>
          <a:endParaRPr lang="es-ES" sz="2000" kern="1200" dirty="0">
            <a:latin typeface="Arial Rounded MT Bold"/>
            <a:cs typeface="Arial Rounded MT Bold"/>
          </a:endParaRPr>
        </a:p>
      </dsp:txBody>
      <dsp:txXfrm>
        <a:off x="3254375" y="0"/>
        <a:ext cx="3254375" cy="1468636"/>
      </dsp:txXfrm>
    </dsp:sp>
    <dsp:sp modelId="{A908311B-BBD6-B246-AE7E-29F3090B510C}">
      <dsp:nvSpPr>
        <dsp:cNvPr id="0" name=""/>
        <dsp:cNvSpPr/>
      </dsp:nvSpPr>
      <dsp:spPr>
        <a:xfrm rot="10800000">
          <a:off x="0" y="1958181"/>
          <a:ext cx="3254375" cy="1958181"/>
        </a:xfrm>
        <a:prstGeom prst="round1Rect">
          <a:avLst/>
        </a:prstGeom>
        <a:solidFill>
          <a:srgbClr val="C610EB"/>
        </a:solidFill>
        <a:ln>
          <a:noFill/>
        </a:ln>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txBody>
        <a:bodyPr spcFirstLastPara="0" vert="horz" wrap="square" lIns="177800" tIns="177800" rIns="177800" bIns="177800" numCol="1" spcCol="1270" anchor="t" anchorCtr="0">
          <a:noAutofit/>
        </a:bodyPr>
        <a:lstStyle/>
        <a:p>
          <a:pPr lvl="0" algn="l" defTabSz="1111250">
            <a:lnSpc>
              <a:spcPct val="90000"/>
            </a:lnSpc>
            <a:spcBef>
              <a:spcPct val="0"/>
            </a:spcBef>
            <a:spcAft>
              <a:spcPct val="35000"/>
            </a:spcAft>
          </a:pPr>
          <a:r>
            <a:rPr lang="es-ES" sz="2500" b="1" kern="1200" dirty="0" smtClean="0">
              <a:latin typeface="Arial Rounded MT Bold"/>
              <a:cs typeface="Arial Rounded MT Bold"/>
            </a:rPr>
            <a:t>ACTIVIDAD</a:t>
          </a:r>
          <a:endParaRPr lang="es-ES" sz="2500" b="1" kern="1200" dirty="0">
            <a:latin typeface="Arial Rounded MT Bold"/>
            <a:cs typeface="Arial Rounded MT Bold"/>
          </a:endParaRPr>
        </a:p>
        <a:p>
          <a:pPr marL="228600" lvl="1" indent="-228600" algn="l" defTabSz="889000">
            <a:lnSpc>
              <a:spcPct val="90000"/>
            </a:lnSpc>
            <a:spcBef>
              <a:spcPct val="0"/>
            </a:spcBef>
            <a:spcAft>
              <a:spcPct val="15000"/>
            </a:spcAft>
            <a:buChar char="••"/>
          </a:pPr>
          <a:r>
            <a:rPr lang="es-ES" sz="2000" kern="1200" dirty="0" smtClean="0">
              <a:latin typeface="Arial Rounded MT Bold"/>
              <a:cs typeface="Arial Rounded MT Bold"/>
            </a:rPr>
            <a:t>Movimientos</a:t>
          </a:r>
          <a:endParaRPr lang="es-ES" sz="2000" kern="1200" dirty="0">
            <a:latin typeface="Arial Rounded MT Bold"/>
            <a:cs typeface="Arial Rounded MT Bold"/>
          </a:endParaRPr>
        </a:p>
        <a:p>
          <a:pPr marL="228600" lvl="1" indent="-228600" algn="l" defTabSz="889000">
            <a:lnSpc>
              <a:spcPct val="90000"/>
            </a:lnSpc>
            <a:spcBef>
              <a:spcPct val="0"/>
            </a:spcBef>
            <a:spcAft>
              <a:spcPct val="15000"/>
            </a:spcAft>
            <a:buChar char="••"/>
          </a:pPr>
          <a:r>
            <a:rPr lang="es-ES" sz="2000" kern="1200" smtClean="0">
              <a:latin typeface="Arial Rounded MT Bold"/>
              <a:cs typeface="Arial Rounded MT Bold"/>
            </a:rPr>
            <a:t>En </a:t>
          </a:r>
          <a:r>
            <a:rPr lang="es-ES" sz="2000" kern="1200" dirty="0" smtClean="0">
              <a:latin typeface="Arial Rounded MT Bold"/>
              <a:cs typeface="Arial Rounded MT Bold"/>
            </a:rPr>
            <a:t>equipo</a:t>
          </a:r>
          <a:endParaRPr lang="es-ES" sz="2000" kern="1200" dirty="0">
            <a:latin typeface="Arial Rounded MT Bold"/>
            <a:cs typeface="Arial Rounded MT Bold"/>
          </a:endParaRPr>
        </a:p>
      </dsp:txBody>
      <dsp:txXfrm rot="10800000">
        <a:off x="0" y="2447726"/>
        <a:ext cx="3254375" cy="1468636"/>
      </dsp:txXfrm>
    </dsp:sp>
    <dsp:sp modelId="{FCFEECC3-80FD-9A43-845D-6957C8CB0F39}">
      <dsp:nvSpPr>
        <dsp:cNvPr id="0" name=""/>
        <dsp:cNvSpPr/>
      </dsp:nvSpPr>
      <dsp:spPr>
        <a:xfrm rot="5400000">
          <a:off x="3902471" y="1310084"/>
          <a:ext cx="1958181" cy="3254375"/>
        </a:xfrm>
        <a:prstGeom prst="round1Rect">
          <a:avLst/>
        </a:prstGeom>
        <a:solidFill>
          <a:srgbClr val="FF0000"/>
        </a:solidFill>
        <a:ln>
          <a:noFill/>
        </a:ln>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txBody>
        <a:bodyPr spcFirstLastPara="0" vert="horz" wrap="square" lIns="177800" tIns="177800" rIns="177800" bIns="177800" numCol="1" spcCol="1270" anchor="t" anchorCtr="0">
          <a:noAutofit/>
        </a:bodyPr>
        <a:lstStyle/>
        <a:p>
          <a:pPr lvl="0" algn="l" defTabSz="1111250">
            <a:lnSpc>
              <a:spcPct val="90000"/>
            </a:lnSpc>
            <a:spcBef>
              <a:spcPct val="0"/>
            </a:spcBef>
            <a:spcAft>
              <a:spcPct val="35000"/>
            </a:spcAft>
          </a:pPr>
          <a:r>
            <a:rPr lang="es-ES" sz="2500" b="1" kern="1200" dirty="0" smtClean="0">
              <a:latin typeface="Arial Rounded MT Bold"/>
              <a:cs typeface="Arial Rounded MT Bold"/>
            </a:rPr>
            <a:t>ACCIÓN</a:t>
          </a:r>
          <a:endParaRPr lang="es-ES" sz="2500" b="1" kern="1200" dirty="0">
            <a:latin typeface="Arial Rounded MT Bold"/>
            <a:cs typeface="Arial Rounded MT Bold"/>
          </a:endParaRPr>
        </a:p>
        <a:p>
          <a:pPr marL="228600" lvl="1" indent="-228600" algn="l" defTabSz="889000">
            <a:lnSpc>
              <a:spcPct val="90000"/>
            </a:lnSpc>
            <a:spcBef>
              <a:spcPct val="0"/>
            </a:spcBef>
            <a:spcAft>
              <a:spcPct val="15000"/>
            </a:spcAft>
            <a:buChar char="••"/>
          </a:pPr>
          <a:r>
            <a:rPr lang="es-ES" sz="2000" kern="1200" dirty="0" smtClean="0">
              <a:latin typeface="Arial Rounded MT Bold"/>
              <a:cs typeface="Arial Rounded MT Bold"/>
            </a:rPr>
            <a:t>Práctica</a:t>
          </a:r>
          <a:endParaRPr lang="es-ES" sz="2000" kern="1200" dirty="0">
            <a:latin typeface="Arial Rounded MT Bold"/>
            <a:cs typeface="Arial Rounded MT Bold"/>
          </a:endParaRPr>
        </a:p>
        <a:p>
          <a:pPr marL="228600" lvl="1" indent="-228600" algn="l" defTabSz="889000">
            <a:lnSpc>
              <a:spcPct val="90000"/>
            </a:lnSpc>
            <a:spcBef>
              <a:spcPct val="0"/>
            </a:spcBef>
            <a:spcAft>
              <a:spcPct val="15000"/>
            </a:spcAft>
            <a:buChar char="••"/>
          </a:pPr>
          <a:r>
            <a:rPr lang="es-ES" sz="2000" kern="1200" dirty="0" smtClean="0">
              <a:latin typeface="Arial Rounded MT Bold"/>
              <a:cs typeface="Arial Rounded MT Bold"/>
            </a:rPr>
            <a:t>Coherente</a:t>
          </a:r>
          <a:endParaRPr lang="es-ES" sz="2000" kern="1200" dirty="0">
            <a:latin typeface="Arial Rounded MT Bold"/>
            <a:cs typeface="Arial Rounded MT Bold"/>
          </a:endParaRPr>
        </a:p>
      </dsp:txBody>
      <dsp:txXfrm rot="-5400000">
        <a:off x="3254375" y="2447726"/>
        <a:ext cx="3254375" cy="1468636"/>
      </dsp:txXfrm>
    </dsp:sp>
    <dsp:sp modelId="{BDAD45CE-F47A-1A45-B9DD-F7A411D6B2E1}">
      <dsp:nvSpPr>
        <dsp:cNvPr id="0" name=""/>
        <dsp:cNvSpPr/>
      </dsp:nvSpPr>
      <dsp:spPr>
        <a:xfrm>
          <a:off x="2278062" y="1468636"/>
          <a:ext cx="1952625" cy="979090"/>
        </a:xfrm>
        <a:prstGeom prst="roundRect">
          <a:avLst/>
        </a:prstGeom>
        <a:solidFill>
          <a:schemeClr val="accent1">
            <a:tint val="60000"/>
            <a:hueOff val="0"/>
            <a:satOff val="0"/>
            <a:lumOff val="0"/>
            <a:alphaOff val="0"/>
          </a:schemeClr>
        </a:solidFill>
        <a:ln>
          <a:noFill/>
        </a:ln>
        <a:effectLst/>
        <a:sp3d z="57200" extrusionH="600" contourW="3000" prstMaterial="plastic">
          <a:bevelT w="80600" h="18600" prst="relaxedInset"/>
          <a:bevelB w="80600" h="8600" prst="relaxedInset"/>
        </a:sp3d>
      </dsp:spPr>
      <dsp:style>
        <a:lnRef idx="0">
          <a:scrgbClr r="0" g="0" b="0"/>
        </a:lnRef>
        <a:fillRef idx="1">
          <a:scrgbClr r="0" g="0" b="0"/>
        </a:fillRef>
        <a:effectRef idx="0">
          <a:scrgbClr r="0" g="0" b="0"/>
        </a:effectRef>
        <a:fontRef idx="minor"/>
      </dsp:style>
      <dsp:txBody>
        <a:bodyPr spcFirstLastPara="0" vert="horz" wrap="square" lIns="95250" tIns="95250" rIns="95250" bIns="95250" numCol="1" spcCol="1270" anchor="ctr" anchorCtr="0">
          <a:noAutofit/>
        </a:bodyPr>
        <a:lstStyle/>
        <a:p>
          <a:pPr lvl="0" algn="ctr" defTabSz="1111250">
            <a:lnSpc>
              <a:spcPct val="90000"/>
            </a:lnSpc>
            <a:spcBef>
              <a:spcPct val="0"/>
            </a:spcBef>
            <a:spcAft>
              <a:spcPct val="35000"/>
            </a:spcAft>
          </a:pPr>
          <a:r>
            <a:rPr lang="es-ES" sz="2500" kern="1200" dirty="0" smtClean="0">
              <a:latin typeface="Arial Rounded MT Bold"/>
              <a:cs typeface="Arial Rounded MT Bold"/>
            </a:rPr>
            <a:t>INTEGRAL</a:t>
          </a:r>
          <a:endParaRPr lang="es-ES" sz="2500" kern="1200" dirty="0">
            <a:latin typeface="Arial Rounded MT Bold"/>
            <a:cs typeface="Arial Rounded MT Bold"/>
          </a:endParaRPr>
        </a:p>
      </dsp:txBody>
      <dsp:txXfrm>
        <a:off x="2325857" y="1516431"/>
        <a:ext cx="1857035" cy="88350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8D982AA-E36A-9342-B333-AE8A5A54D0C0}">
      <dsp:nvSpPr>
        <dsp:cNvPr id="0" name=""/>
        <dsp:cNvSpPr/>
      </dsp:nvSpPr>
      <dsp:spPr>
        <a:xfrm>
          <a:off x="1149117" y="428230"/>
          <a:ext cx="3499754" cy="3499679"/>
        </a:xfrm>
        <a:prstGeom prst="ellipse">
          <a:avLst/>
        </a:prstGeom>
        <a:gradFill rotWithShape="0">
          <a:gsLst>
            <a:gs pos="0">
              <a:schemeClr val="accent1">
                <a:hueOff val="0"/>
                <a:satOff val="0"/>
                <a:lumOff val="0"/>
                <a:alphaOff val="0"/>
                <a:shade val="70000"/>
                <a:satMod val="120000"/>
              </a:schemeClr>
            </a:gs>
            <a:gs pos="35000">
              <a:schemeClr val="accent1">
                <a:hueOff val="0"/>
                <a:satOff val="0"/>
                <a:lumOff val="0"/>
                <a:alphaOff val="0"/>
                <a:shade val="100000"/>
                <a:satMod val="150000"/>
              </a:schemeClr>
            </a:gs>
            <a:gs pos="70000">
              <a:schemeClr val="accent1">
                <a:hueOff val="0"/>
                <a:satOff val="0"/>
                <a:lumOff val="0"/>
                <a:alphaOff val="0"/>
                <a:tint val="100000"/>
                <a:shade val="100000"/>
                <a:satMod val="200000"/>
                <a:greenMod val="100000"/>
              </a:schemeClr>
            </a:gs>
            <a:gs pos="100000">
              <a:schemeClr val="accent1">
                <a:hueOff val="0"/>
                <a:satOff val="0"/>
                <a:lumOff val="0"/>
                <a:alphaOff val="0"/>
                <a:tint val="100000"/>
                <a:shade val="100000"/>
                <a:satMod val="250000"/>
                <a:greenMod val="100000"/>
              </a:schemeClr>
            </a:gs>
          </a:gsLst>
          <a:lin ang="16200000" scaled="1"/>
        </a:gradFill>
        <a:ln>
          <a:noFill/>
        </a:ln>
        <a:effectLst>
          <a:innerShdw blurRad="190500" dist="63500" dir="5400000">
            <a:srgbClr val="FFFFFF">
              <a:alpha val="65000"/>
            </a:srgbClr>
          </a:inn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s-ES" sz="2800" b="1" kern="1200" dirty="0" smtClean="0"/>
            <a:t>OBJETIVO </a:t>
          </a:r>
          <a:r>
            <a:rPr lang="es-ES" sz="1700" kern="1200" dirty="0" smtClean="0"/>
            <a:t>sueño que perseguimos</a:t>
          </a:r>
          <a:endParaRPr lang="es-ES" sz="1700" kern="1200" dirty="0"/>
        </a:p>
      </dsp:txBody>
      <dsp:txXfrm>
        <a:off x="1661644" y="940746"/>
        <a:ext cx="2474700" cy="2474647"/>
      </dsp:txXfrm>
    </dsp:sp>
    <dsp:sp modelId="{CB5015A2-0997-DC4A-8291-37E271817E84}">
      <dsp:nvSpPr>
        <dsp:cNvPr id="0" name=""/>
        <dsp:cNvSpPr/>
      </dsp:nvSpPr>
      <dsp:spPr>
        <a:xfrm>
          <a:off x="3146002" y="268782"/>
          <a:ext cx="389223" cy="389216"/>
        </a:xfrm>
        <a:prstGeom prst="ellipse">
          <a:avLst/>
        </a:prstGeom>
        <a:gradFill rotWithShape="0">
          <a:gsLst>
            <a:gs pos="0">
              <a:schemeClr val="accent2">
                <a:hueOff val="0"/>
                <a:satOff val="0"/>
                <a:lumOff val="0"/>
                <a:alphaOff val="0"/>
                <a:shade val="70000"/>
                <a:satMod val="120000"/>
              </a:schemeClr>
            </a:gs>
            <a:gs pos="35000">
              <a:schemeClr val="accent2">
                <a:hueOff val="0"/>
                <a:satOff val="0"/>
                <a:lumOff val="0"/>
                <a:alphaOff val="0"/>
                <a:shade val="100000"/>
                <a:satMod val="150000"/>
              </a:schemeClr>
            </a:gs>
            <a:gs pos="70000">
              <a:schemeClr val="accent2">
                <a:hueOff val="0"/>
                <a:satOff val="0"/>
                <a:lumOff val="0"/>
                <a:alphaOff val="0"/>
                <a:tint val="100000"/>
                <a:shade val="100000"/>
                <a:satMod val="200000"/>
                <a:greenMod val="100000"/>
              </a:schemeClr>
            </a:gs>
            <a:gs pos="100000">
              <a:schemeClr val="accent2">
                <a:hueOff val="0"/>
                <a:satOff val="0"/>
                <a:lumOff val="0"/>
                <a:alphaOff val="0"/>
                <a:tint val="100000"/>
                <a:shade val="100000"/>
                <a:satMod val="250000"/>
                <a:greenMod val="100000"/>
              </a:schemeClr>
            </a:gs>
          </a:gsLst>
          <a:lin ang="16200000" scaled="1"/>
        </a:gradFill>
        <a:ln>
          <a:noFill/>
        </a:ln>
        <a:effectLst>
          <a:innerShdw blurRad="190500" dist="63500" dir="5400000">
            <a:srgbClr val="FFFFFF">
              <a:alpha val="65000"/>
            </a:srgbClr>
          </a:inn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BE20059F-4FB5-E646-9463-D2AD4B1A51AA}">
      <dsp:nvSpPr>
        <dsp:cNvPr id="0" name=""/>
        <dsp:cNvSpPr/>
      </dsp:nvSpPr>
      <dsp:spPr>
        <a:xfrm>
          <a:off x="2224363" y="3667886"/>
          <a:ext cx="281828" cy="282100"/>
        </a:xfrm>
        <a:prstGeom prst="ellipse">
          <a:avLst/>
        </a:prstGeom>
        <a:gradFill rotWithShape="0">
          <a:gsLst>
            <a:gs pos="0">
              <a:schemeClr val="accent3">
                <a:hueOff val="0"/>
                <a:satOff val="0"/>
                <a:lumOff val="0"/>
                <a:alphaOff val="0"/>
                <a:shade val="70000"/>
                <a:satMod val="120000"/>
              </a:schemeClr>
            </a:gs>
            <a:gs pos="35000">
              <a:schemeClr val="accent3">
                <a:hueOff val="0"/>
                <a:satOff val="0"/>
                <a:lumOff val="0"/>
                <a:alphaOff val="0"/>
                <a:shade val="100000"/>
                <a:satMod val="150000"/>
              </a:schemeClr>
            </a:gs>
            <a:gs pos="70000">
              <a:schemeClr val="accent3">
                <a:hueOff val="0"/>
                <a:satOff val="0"/>
                <a:lumOff val="0"/>
                <a:alphaOff val="0"/>
                <a:tint val="100000"/>
                <a:shade val="100000"/>
                <a:satMod val="200000"/>
                <a:greenMod val="100000"/>
              </a:schemeClr>
            </a:gs>
            <a:gs pos="100000">
              <a:schemeClr val="accent3">
                <a:hueOff val="0"/>
                <a:satOff val="0"/>
                <a:lumOff val="0"/>
                <a:alphaOff val="0"/>
                <a:tint val="100000"/>
                <a:shade val="100000"/>
                <a:satMod val="250000"/>
                <a:greenMod val="100000"/>
              </a:schemeClr>
            </a:gs>
          </a:gsLst>
          <a:lin ang="16200000" scaled="1"/>
        </a:gradFill>
        <a:ln>
          <a:noFill/>
        </a:ln>
        <a:effectLst>
          <a:innerShdw blurRad="190500" dist="63500" dir="5400000">
            <a:srgbClr val="FFFFFF">
              <a:alpha val="65000"/>
            </a:srgbClr>
          </a:inn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E53B0370-051B-2441-B419-AF3F09D29E89}">
      <dsp:nvSpPr>
        <dsp:cNvPr id="0" name=""/>
        <dsp:cNvSpPr/>
      </dsp:nvSpPr>
      <dsp:spPr>
        <a:xfrm>
          <a:off x="4874075" y="1848544"/>
          <a:ext cx="281828" cy="282100"/>
        </a:xfrm>
        <a:prstGeom prst="ellipse">
          <a:avLst/>
        </a:prstGeom>
        <a:gradFill rotWithShape="0">
          <a:gsLst>
            <a:gs pos="0">
              <a:schemeClr val="accent4">
                <a:hueOff val="0"/>
                <a:satOff val="0"/>
                <a:lumOff val="0"/>
                <a:alphaOff val="0"/>
                <a:shade val="70000"/>
                <a:satMod val="120000"/>
              </a:schemeClr>
            </a:gs>
            <a:gs pos="35000">
              <a:schemeClr val="accent4">
                <a:hueOff val="0"/>
                <a:satOff val="0"/>
                <a:lumOff val="0"/>
                <a:alphaOff val="0"/>
                <a:shade val="100000"/>
                <a:satMod val="150000"/>
              </a:schemeClr>
            </a:gs>
            <a:gs pos="70000">
              <a:schemeClr val="accent4">
                <a:hueOff val="0"/>
                <a:satOff val="0"/>
                <a:lumOff val="0"/>
                <a:alphaOff val="0"/>
                <a:tint val="100000"/>
                <a:shade val="100000"/>
                <a:satMod val="200000"/>
                <a:greenMod val="100000"/>
              </a:schemeClr>
            </a:gs>
            <a:gs pos="100000">
              <a:schemeClr val="accent4">
                <a:hueOff val="0"/>
                <a:satOff val="0"/>
                <a:lumOff val="0"/>
                <a:alphaOff val="0"/>
                <a:tint val="100000"/>
                <a:shade val="100000"/>
                <a:satMod val="250000"/>
                <a:greenMod val="100000"/>
              </a:schemeClr>
            </a:gs>
          </a:gsLst>
          <a:lin ang="16200000" scaled="1"/>
        </a:gradFill>
        <a:ln>
          <a:noFill/>
        </a:ln>
        <a:effectLst>
          <a:innerShdw blurRad="190500" dist="63500" dir="5400000">
            <a:srgbClr val="FFFFFF">
              <a:alpha val="65000"/>
            </a:srgbClr>
          </a:inn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5C44A44F-615D-CB45-8754-0C8C6672B616}">
      <dsp:nvSpPr>
        <dsp:cNvPr id="0" name=""/>
        <dsp:cNvSpPr/>
      </dsp:nvSpPr>
      <dsp:spPr>
        <a:xfrm>
          <a:off x="3525462" y="3967976"/>
          <a:ext cx="389223" cy="389216"/>
        </a:xfrm>
        <a:prstGeom prst="ellipse">
          <a:avLst/>
        </a:prstGeom>
        <a:gradFill rotWithShape="0">
          <a:gsLst>
            <a:gs pos="0">
              <a:schemeClr val="accent5">
                <a:hueOff val="0"/>
                <a:satOff val="0"/>
                <a:lumOff val="0"/>
                <a:alphaOff val="0"/>
                <a:shade val="70000"/>
                <a:satMod val="120000"/>
              </a:schemeClr>
            </a:gs>
            <a:gs pos="35000">
              <a:schemeClr val="accent5">
                <a:hueOff val="0"/>
                <a:satOff val="0"/>
                <a:lumOff val="0"/>
                <a:alphaOff val="0"/>
                <a:shade val="100000"/>
                <a:satMod val="150000"/>
              </a:schemeClr>
            </a:gs>
            <a:gs pos="70000">
              <a:schemeClr val="accent5">
                <a:hueOff val="0"/>
                <a:satOff val="0"/>
                <a:lumOff val="0"/>
                <a:alphaOff val="0"/>
                <a:tint val="100000"/>
                <a:shade val="100000"/>
                <a:satMod val="200000"/>
                <a:greenMod val="100000"/>
              </a:schemeClr>
            </a:gs>
            <a:gs pos="100000">
              <a:schemeClr val="accent5">
                <a:hueOff val="0"/>
                <a:satOff val="0"/>
                <a:lumOff val="0"/>
                <a:alphaOff val="0"/>
                <a:tint val="100000"/>
                <a:shade val="100000"/>
                <a:satMod val="250000"/>
                <a:greenMod val="100000"/>
              </a:schemeClr>
            </a:gs>
          </a:gsLst>
          <a:lin ang="16200000" scaled="1"/>
        </a:gradFill>
        <a:ln>
          <a:noFill/>
        </a:ln>
        <a:effectLst>
          <a:innerShdw blurRad="190500" dist="63500" dir="5400000">
            <a:srgbClr val="FFFFFF">
              <a:alpha val="65000"/>
            </a:srgbClr>
          </a:inn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826152FA-4B2B-6B4B-B0FF-FC866859E7C4}">
      <dsp:nvSpPr>
        <dsp:cNvPr id="0" name=""/>
        <dsp:cNvSpPr/>
      </dsp:nvSpPr>
      <dsp:spPr>
        <a:xfrm>
          <a:off x="2304420" y="821944"/>
          <a:ext cx="281828" cy="282100"/>
        </a:xfrm>
        <a:prstGeom prst="ellipse">
          <a:avLst/>
        </a:prstGeom>
        <a:gradFill rotWithShape="0">
          <a:gsLst>
            <a:gs pos="0">
              <a:schemeClr val="accent6">
                <a:hueOff val="0"/>
                <a:satOff val="0"/>
                <a:lumOff val="0"/>
                <a:alphaOff val="0"/>
                <a:shade val="70000"/>
                <a:satMod val="120000"/>
              </a:schemeClr>
            </a:gs>
            <a:gs pos="35000">
              <a:schemeClr val="accent6">
                <a:hueOff val="0"/>
                <a:satOff val="0"/>
                <a:lumOff val="0"/>
                <a:alphaOff val="0"/>
                <a:shade val="100000"/>
                <a:satMod val="150000"/>
              </a:schemeClr>
            </a:gs>
            <a:gs pos="70000">
              <a:schemeClr val="accent6">
                <a:hueOff val="0"/>
                <a:satOff val="0"/>
                <a:lumOff val="0"/>
                <a:alphaOff val="0"/>
                <a:tint val="100000"/>
                <a:shade val="100000"/>
                <a:satMod val="200000"/>
                <a:greenMod val="100000"/>
              </a:schemeClr>
            </a:gs>
            <a:gs pos="100000">
              <a:schemeClr val="accent6">
                <a:hueOff val="0"/>
                <a:satOff val="0"/>
                <a:lumOff val="0"/>
                <a:alphaOff val="0"/>
                <a:tint val="100000"/>
                <a:shade val="100000"/>
                <a:satMod val="250000"/>
                <a:greenMod val="100000"/>
              </a:schemeClr>
            </a:gs>
          </a:gsLst>
          <a:lin ang="16200000" scaled="1"/>
        </a:gradFill>
        <a:ln>
          <a:noFill/>
        </a:ln>
        <a:effectLst>
          <a:innerShdw blurRad="190500" dist="63500" dir="5400000">
            <a:srgbClr val="FFFFFF">
              <a:alpha val="65000"/>
            </a:srgbClr>
          </a:inn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11A79007-4C49-BF4C-8289-D7D708EAD694}">
      <dsp:nvSpPr>
        <dsp:cNvPr id="0" name=""/>
        <dsp:cNvSpPr/>
      </dsp:nvSpPr>
      <dsp:spPr>
        <a:xfrm>
          <a:off x="1415976" y="2435639"/>
          <a:ext cx="281828" cy="282100"/>
        </a:xfrm>
        <a:prstGeom prst="ellipse">
          <a:avLst/>
        </a:prstGeom>
        <a:gradFill rotWithShape="0">
          <a:gsLst>
            <a:gs pos="0">
              <a:schemeClr val="accent2">
                <a:hueOff val="0"/>
                <a:satOff val="0"/>
                <a:lumOff val="0"/>
                <a:alphaOff val="0"/>
                <a:shade val="70000"/>
                <a:satMod val="120000"/>
              </a:schemeClr>
            </a:gs>
            <a:gs pos="35000">
              <a:schemeClr val="accent2">
                <a:hueOff val="0"/>
                <a:satOff val="0"/>
                <a:lumOff val="0"/>
                <a:alphaOff val="0"/>
                <a:shade val="100000"/>
                <a:satMod val="150000"/>
              </a:schemeClr>
            </a:gs>
            <a:gs pos="70000">
              <a:schemeClr val="accent2">
                <a:hueOff val="0"/>
                <a:satOff val="0"/>
                <a:lumOff val="0"/>
                <a:alphaOff val="0"/>
                <a:tint val="100000"/>
                <a:shade val="100000"/>
                <a:satMod val="200000"/>
                <a:greenMod val="100000"/>
              </a:schemeClr>
            </a:gs>
            <a:gs pos="100000">
              <a:schemeClr val="accent2">
                <a:hueOff val="0"/>
                <a:satOff val="0"/>
                <a:lumOff val="0"/>
                <a:alphaOff val="0"/>
                <a:tint val="100000"/>
                <a:shade val="100000"/>
                <a:satMod val="250000"/>
                <a:greenMod val="100000"/>
              </a:schemeClr>
            </a:gs>
          </a:gsLst>
          <a:lin ang="16200000" scaled="1"/>
        </a:gradFill>
        <a:ln>
          <a:noFill/>
        </a:ln>
        <a:effectLst>
          <a:innerShdw blurRad="190500" dist="63500" dir="5400000">
            <a:srgbClr val="FFFFFF">
              <a:alpha val="65000"/>
            </a:srgbClr>
          </a:inn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5AD8F3AF-C369-834A-A1AB-A6F41E321C92}">
      <dsp:nvSpPr>
        <dsp:cNvPr id="0" name=""/>
        <dsp:cNvSpPr/>
      </dsp:nvSpPr>
      <dsp:spPr>
        <a:xfrm>
          <a:off x="55647" y="1059889"/>
          <a:ext cx="1422812" cy="1422358"/>
        </a:xfrm>
        <a:prstGeom prst="ellipse">
          <a:avLst/>
        </a:prstGeom>
        <a:solidFill>
          <a:srgbClr val="660066"/>
        </a:solidFill>
        <a:ln>
          <a:noFill/>
        </a:ln>
        <a:effectLst>
          <a:innerShdw blurRad="190500" dist="63500" dir="5400000">
            <a:srgbClr val="FFFFFF">
              <a:alpha val="65000"/>
            </a:srgbClr>
          </a:inn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s-ES" sz="1800" b="1" kern="1200" dirty="0" smtClean="0"/>
            <a:t>PASIÓN </a:t>
          </a:r>
          <a:r>
            <a:rPr lang="es-ES" sz="1700" kern="1200" dirty="0" smtClean="0"/>
            <a:t>que nos mueve</a:t>
          </a:r>
          <a:endParaRPr lang="es-ES" sz="1700" kern="1200" dirty="0"/>
        </a:p>
      </dsp:txBody>
      <dsp:txXfrm>
        <a:off x="264013" y="1268189"/>
        <a:ext cx="1006080" cy="1005758"/>
      </dsp:txXfrm>
    </dsp:sp>
    <dsp:sp modelId="{2F35C1AD-EE6A-5845-ACBA-A88205CDF6F1}">
      <dsp:nvSpPr>
        <dsp:cNvPr id="0" name=""/>
        <dsp:cNvSpPr/>
      </dsp:nvSpPr>
      <dsp:spPr>
        <a:xfrm>
          <a:off x="2752222" y="834209"/>
          <a:ext cx="389223" cy="389216"/>
        </a:xfrm>
        <a:prstGeom prst="ellipse">
          <a:avLst/>
        </a:prstGeom>
        <a:gradFill rotWithShape="0">
          <a:gsLst>
            <a:gs pos="0">
              <a:schemeClr val="accent4">
                <a:hueOff val="0"/>
                <a:satOff val="0"/>
                <a:lumOff val="0"/>
                <a:alphaOff val="0"/>
                <a:shade val="70000"/>
                <a:satMod val="120000"/>
              </a:schemeClr>
            </a:gs>
            <a:gs pos="35000">
              <a:schemeClr val="accent4">
                <a:hueOff val="0"/>
                <a:satOff val="0"/>
                <a:lumOff val="0"/>
                <a:alphaOff val="0"/>
                <a:shade val="100000"/>
                <a:satMod val="150000"/>
              </a:schemeClr>
            </a:gs>
            <a:gs pos="70000">
              <a:schemeClr val="accent4">
                <a:hueOff val="0"/>
                <a:satOff val="0"/>
                <a:lumOff val="0"/>
                <a:alphaOff val="0"/>
                <a:tint val="100000"/>
                <a:shade val="100000"/>
                <a:satMod val="200000"/>
                <a:greenMod val="100000"/>
              </a:schemeClr>
            </a:gs>
            <a:gs pos="100000">
              <a:schemeClr val="accent4">
                <a:hueOff val="0"/>
                <a:satOff val="0"/>
                <a:lumOff val="0"/>
                <a:alphaOff val="0"/>
                <a:tint val="100000"/>
                <a:shade val="100000"/>
                <a:satMod val="250000"/>
                <a:greenMod val="100000"/>
              </a:schemeClr>
            </a:gs>
          </a:gsLst>
          <a:lin ang="16200000" scaled="1"/>
        </a:gradFill>
        <a:ln>
          <a:noFill/>
        </a:ln>
        <a:effectLst>
          <a:innerShdw blurRad="190500" dist="63500" dir="5400000">
            <a:srgbClr val="FFFFFF">
              <a:alpha val="65000"/>
            </a:srgbClr>
          </a:inn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4E44DD81-17A7-7C43-9600-A0A5941DADA6}">
      <dsp:nvSpPr>
        <dsp:cNvPr id="0" name=""/>
        <dsp:cNvSpPr/>
      </dsp:nvSpPr>
      <dsp:spPr>
        <a:xfrm>
          <a:off x="189077" y="2899265"/>
          <a:ext cx="703595" cy="703615"/>
        </a:xfrm>
        <a:prstGeom prst="ellipse">
          <a:avLst/>
        </a:prstGeom>
        <a:gradFill rotWithShape="0">
          <a:gsLst>
            <a:gs pos="0">
              <a:schemeClr val="accent5">
                <a:hueOff val="0"/>
                <a:satOff val="0"/>
                <a:lumOff val="0"/>
                <a:alphaOff val="0"/>
                <a:shade val="70000"/>
                <a:satMod val="120000"/>
              </a:schemeClr>
            </a:gs>
            <a:gs pos="35000">
              <a:schemeClr val="accent5">
                <a:hueOff val="0"/>
                <a:satOff val="0"/>
                <a:lumOff val="0"/>
                <a:alphaOff val="0"/>
                <a:shade val="100000"/>
                <a:satMod val="150000"/>
              </a:schemeClr>
            </a:gs>
            <a:gs pos="70000">
              <a:schemeClr val="accent5">
                <a:hueOff val="0"/>
                <a:satOff val="0"/>
                <a:lumOff val="0"/>
                <a:alphaOff val="0"/>
                <a:tint val="100000"/>
                <a:shade val="100000"/>
                <a:satMod val="200000"/>
                <a:greenMod val="100000"/>
              </a:schemeClr>
            </a:gs>
            <a:gs pos="100000">
              <a:schemeClr val="accent5">
                <a:hueOff val="0"/>
                <a:satOff val="0"/>
                <a:lumOff val="0"/>
                <a:alphaOff val="0"/>
                <a:tint val="100000"/>
                <a:shade val="100000"/>
                <a:satMod val="250000"/>
                <a:greenMod val="100000"/>
              </a:schemeClr>
            </a:gs>
          </a:gsLst>
          <a:lin ang="16200000" scaled="1"/>
        </a:gradFill>
        <a:ln>
          <a:noFill/>
        </a:ln>
        <a:effectLst>
          <a:innerShdw blurRad="190500" dist="63500" dir="5400000">
            <a:srgbClr val="FFFFFF">
              <a:alpha val="65000"/>
            </a:srgbClr>
          </a:inn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5EAFA80C-C5F0-0945-80F2-8A05109633B0}">
      <dsp:nvSpPr>
        <dsp:cNvPr id="0" name=""/>
        <dsp:cNvSpPr/>
      </dsp:nvSpPr>
      <dsp:spPr>
        <a:xfrm>
          <a:off x="4850639" y="289159"/>
          <a:ext cx="1736542" cy="1625271"/>
        </a:xfrm>
        <a:prstGeom prst="ellipse">
          <a:avLst/>
        </a:prstGeom>
        <a:solidFill>
          <a:srgbClr val="800000"/>
        </a:solidFill>
        <a:ln>
          <a:noFill/>
        </a:ln>
        <a:effectLst>
          <a:innerShdw blurRad="190500" dist="63500" dir="5400000">
            <a:srgbClr val="FFFFFF">
              <a:alpha val="65000"/>
            </a:srgbClr>
          </a:inn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s-ES" sz="1800" b="1" kern="1200" dirty="0" smtClean="0"/>
            <a:t>ACTITUD </a:t>
          </a:r>
          <a:r>
            <a:rPr lang="es-ES" sz="1700" kern="1200" dirty="0" smtClean="0"/>
            <a:t>que lo logrará</a:t>
          </a:r>
          <a:endParaRPr lang="es-ES" sz="1700" kern="1200" dirty="0"/>
        </a:p>
      </dsp:txBody>
      <dsp:txXfrm>
        <a:off x="5104950" y="527174"/>
        <a:ext cx="1227920" cy="1149241"/>
      </dsp:txXfrm>
    </dsp:sp>
    <dsp:sp modelId="{6550FAA9-CD5D-4F4D-9405-25915831A8F1}">
      <dsp:nvSpPr>
        <dsp:cNvPr id="0" name=""/>
        <dsp:cNvSpPr/>
      </dsp:nvSpPr>
      <dsp:spPr>
        <a:xfrm>
          <a:off x="4372901" y="1372653"/>
          <a:ext cx="389223" cy="389216"/>
        </a:xfrm>
        <a:prstGeom prst="ellipse">
          <a:avLst/>
        </a:prstGeom>
        <a:gradFill rotWithShape="0">
          <a:gsLst>
            <a:gs pos="0">
              <a:schemeClr val="accent2">
                <a:hueOff val="0"/>
                <a:satOff val="0"/>
                <a:lumOff val="0"/>
                <a:alphaOff val="0"/>
                <a:shade val="70000"/>
                <a:satMod val="120000"/>
              </a:schemeClr>
            </a:gs>
            <a:gs pos="35000">
              <a:schemeClr val="accent2">
                <a:hueOff val="0"/>
                <a:satOff val="0"/>
                <a:lumOff val="0"/>
                <a:alphaOff val="0"/>
                <a:shade val="100000"/>
                <a:satMod val="150000"/>
              </a:schemeClr>
            </a:gs>
            <a:gs pos="70000">
              <a:schemeClr val="accent2">
                <a:hueOff val="0"/>
                <a:satOff val="0"/>
                <a:lumOff val="0"/>
                <a:alphaOff val="0"/>
                <a:tint val="100000"/>
                <a:shade val="100000"/>
                <a:satMod val="200000"/>
                <a:greenMod val="100000"/>
              </a:schemeClr>
            </a:gs>
            <a:gs pos="100000">
              <a:schemeClr val="accent2">
                <a:hueOff val="0"/>
                <a:satOff val="0"/>
                <a:lumOff val="0"/>
                <a:alphaOff val="0"/>
                <a:tint val="100000"/>
                <a:shade val="100000"/>
                <a:satMod val="250000"/>
                <a:greenMod val="100000"/>
              </a:schemeClr>
            </a:gs>
          </a:gsLst>
          <a:lin ang="16200000" scaled="1"/>
        </a:gradFill>
        <a:ln>
          <a:noFill/>
        </a:ln>
        <a:effectLst>
          <a:innerShdw blurRad="190500" dist="63500" dir="5400000">
            <a:srgbClr val="FFFFFF">
              <a:alpha val="65000"/>
            </a:srgbClr>
          </a:inn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46C52354-BA53-A248-9956-ADA903B7404A}">
      <dsp:nvSpPr>
        <dsp:cNvPr id="0" name=""/>
        <dsp:cNvSpPr/>
      </dsp:nvSpPr>
      <dsp:spPr>
        <a:xfrm>
          <a:off x="-78432" y="3736572"/>
          <a:ext cx="281828" cy="282100"/>
        </a:xfrm>
        <a:prstGeom prst="ellipse">
          <a:avLst/>
        </a:prstGeom>
        <a:gradFill rotWithShape="0">
          <a:gsLst>
            <a:gs pos="0">
              <a:schemeClr val="accent3">
                <a:hueOff val="0"/>
                <a:satOff val="0"/>
                <a:lumOff val="0"/>
                <a:alphaOff val="0"/>
                <a:shade val="70000"/>
                <a:satMod val="120000"/>
              </a:schemeClr>
            </a:gs>
            <a:gs pos="35000">
              <a:schemeClr val="accent3">
                <a:hueOff val="0"/>
                <a:satOff val="0"/>
                <a:lumOff val="0"/>
                <a:alphaOff val="0"/>
                <a:shade val="100000"/>
                <a:satMod val="150000"/>
              </a:schemeClr>
            </a:gs>
            <a:gs pos="70000">
              <a:schemeClr val="accent3">
                <a:hueOff val="0"/>
                <a:satOff val="0"/>
                <a:lumOff val="0"/>
                <a:alphaOff val="0"/>
                <a:tint val="100000"/>
                <a:shade val="100000"/>
                <a:satMod val="200000"/>
                <a:greenMod val="100000"/>
              </a:schemeClr>
            </a:gs>
            <a:gs pos="100000">
              <a:schemeClr val="accent3">
                <a:hueOff val="0"/>
                <a:satOff val="0"/>
                <a:lumOff val="0"/>
                <a:alphaOff val="0"/>
                <a:tint val="100000"/>
                <a:shade val="100000"/>
                <a:satMod val="250000"/>
                <a:greenMod val="100000"/>
              </a:schemeClr>
            </a:gs>
          </a:gsLst>
          <a:lin ang="16200000" scaled="1"/>
        </a:gradFill>
        <a:ln>
          <a:noFill/>
        </a:ln>
        <a:effectLst>
          <a:innerShdw blurRad="190500" dist="63500" dir="5400000">
            <a:srgbClr val="FFFFFF">
              <a:alpha val="65000"/>
            </a:srgbClr>
          </a:inn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0BA65630-93BF-1F45-8E43-FFE8CBD1DA5A}">
      <dsp:nvSpPr>
        <dsp:cNvPr id="0" name=""/>
        <dsp:cNvSpPr/>
      </dsp:nvSpPr>
      <dsp:spPr>
        <a:xfrm>
          <a:off x="2732045" y="3335090"/>
          <a:ext cx="281828" cy="282100"/>
        </a:xfrm>
        <a:prstGeom prst="ellipse">
          <a:avLst/>
        </a:prstGeom>
        <a:gradFill rotWithShape="0">
          <a:gsLst>
            <a:gs pos="0">
              <a:schemeClr val="accent4">
                <a:hueOff val="0"/>
                <a:satOff val="0"/>
                <a:lumOff val="0"/>
                <a:alphaOff val="0"/>
                <a:shade val="70000"/>
                <a:satMod val="120000"/>
              </a:schemeClr>
            </a:gs>
            <a:gs pos="35000">
              <a:schemeClr val="accent4">
                <a:hueOff val="0"/>
                <a:satOff val="0"/>
                <a:lumOff val="0"/>
                <a:alphaOff val="0"/>
                <a:shade val="100000"/>
                <a:satMod val="150000"/>
              </a:schemeClr>
            </a:gs>
            <a:gs pos="70000">
              <a:schemeClr val="accent4">
                <a:hueOff val="0"/>
                <a:satOff val="0"/>
                <a:lumOff val="0"/>
                <a:alphaOff val="0"/>
                <a:tint val="100000"/>
                <a:shade val="100000"/>
                <a:satMod val="200000"/>
                <a:greenMod val="100000"/>
              </a:schemeClr>
            </a:gs>
            <a:gs pos="100000">
              <a:schemeClr val="accent4">
                <a:hueOff val="0"/>
                <a:satOff val="0"/>
                <a:lumOff val="0"/>
                <a:alphaOff val="0"/>
                <a:tint val="100000"/>
                <a:shade val="100000"/>
                <a:satMod val="250000"/>
                <a:greenMod val="100000"/>
              </a:schemeClr>
            </a:gs>
          </a:gsLst>
          <a:lin ang="16200000" scaled="1"/>
        </a:gradFill>
        <a:ln>
          <a:noFill/>
        </a:ln>
        <a:effectLst>
          <a:innerShdw blurRad="190500" dist="63500" dir="5400000">
            <a:srgbClr val="FFFFFF">
              <a:alpha val="65000"/>
            </a:srgbClr>
          </a:inn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E99534B-3337-DF44-90C2-FC80AC018076}">
      <dsp:nvSpPr>
        <dsp:cNvPr id="0" name=""/>
        <dsp:cNvSpPr/>
      </dsp:nvSpPr>
      <dsp:spPr>
        <a:xfrm>
          <a:off x="2477513" y="2632037"/>
          <a:ext cx="1832681" cy="1832681"/>
        </a:xfrm>
        <a:prstGeom prst="ellipse">
          <a:avLst/>
        </a:prstGeom>
        <a:gradFill rotWithShape="0">
          <a:gsLst>
            <a:gs pos="0">
              <a:schemeClr val="accent1">
                <a:hueOff val="0"/>
                <a:satOff val="0"/>
                <a:lumOff val="0"/>
                <a:alphaOff val="0"/>
                <a:shade val="70000"/>
                <a:satMod val="120000"/>
              </a:schemeClr>
            </a:gs>
            <a:gs pos="35000">
              <a:schemeClr val="accent1">
                <a:hueOff val="0"/>
                <a:satOff val="0"/>
                <a:lumOff val="0"/>
                <a:alphaOff val="0"/>
                <a:shade val="100000"/>
                <a:satMod val="150000"/>
              </a:schemeClr>
            </a:gs>
            <a:gs pos="70000">
              <a:schemeClr val="accent1">
                <a:hueOff val="0"/>
                <a:satOff val="0"/>
                <a:lumOff val="0"/>
                <a:alphaOff val="0"/>
                <a:tint val="100000"/>
                <a:shade val="100000"/>
                <a:satMod val="200000"/>
                <a:greenMod val="100000"/>
              </a:schemeClr>
            </a:gs>
            <a:gs pos="100000">
              <a:schemeClr val="accent1">
                <a:hueOff val="0"/>
                <a:satOff val="0"/>
                <a:lumOff val="0"/>
                <a:alphaOff val="0"/>
                <a:tint val="100000"/>
                <a:shade val="100000"/>
                <a:satMod val="250000"/>
                <a:greenMod val="100000"/>
              </a:schemeClr>
            </a:gs>
          </a:gsLst>
          <a:lin ang="16200000" scaled="1"/>
        </a:gradFill>
        <a:ln>
          <a:noFill/>
        </a:ln>
        <a:effectLst>
          <a:innerShdw blurRad="190500" dist="63500" dir="5400000">
            <a:srgbClr val="FFFFFF">
              <a:alpha val="65000"/>
            </a:srgbClr>
          </a:innerShdw>
        </a:effectLst>
        <a:scene3d>
          <a:camera prst="orthographicFront">
            <a:rot lat="0" lon="0" rev="0"/>
          </a:camera>
          <a:lightRig rig="twoPt" dir="r">
            <a:rot lat="0" lon="0" rev="6000000"/>
          </a:lightRig>
        </a:scene3d>
        <a:sp3d prstMaterial="matte">
          <a:bevelT w="0" h="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s-ES" sz="1600" kern="1200" dirty="0" smtClean="0"/>
            <a:t>UNIDOS/AS</a:t>
          </a:r>
          <a:endParaRPr lang="es-ES" sz="1600" kern="1200" dirty="0"/>
        </a:p>
      </dsp:txBody>
      <dsp:txXfrm>
        <a:off x="2745903" y="2900427"/>
        <a:ext cx="1295901" cy="1295901"/>
      </dsp:txXfrm>
    </dsp:sp>
    <dsp:sp modelId="{B8C7B391-9A67-CC45-87F1-70E5755EE326}">
      <dsp:nvSpPr>
        <dsp:cNvPr id="0" name=""/>
        <dsp:cNvSpPr/>
      </dsp:nvSpPr>
      <dsp:spPr>
        <a:xfrm rot="11700000">
          <a:off x="844376" y="2818665"/>
          <a:ext cx="1601607" cy="522314"/>
        </a:xfrm>
        <a:prstGeom prst="leftArrow">
          <a:avLst>
            <a:gd name="adj1" fmla="val 60000"/>
            <a:gd name="adj2" fmla="val 50000"/>
          </a:avLst>
        </a:prstGeom>
        <a:solidFill>
          <a:srgbClr val="008000"/>
        </a:solidFill>
        <a:ln>
          <a:noFill/>
        </a:ln>
        <a:effectLst>
          <a:innerShdw blurRad="190500" dist="63500" dir="5400000">
            <a:srgbClr val="FFFFFF">
              <a:alpha val="65000"/>
            </a:srgbClr>
          </a:innerShdw>
        </a:effectLst>
        <a:scene3d>
          <a:camera prst="orthographicFront">
            <a:rot lat="0" lon="0" rev="0"/>
          </a:camera>
          <a:lightRig rig="twoPt" dir="r">
            <a:rot lat="0" lon="0" rev="6000000"/>
          </a:lightRig>
        </a:scene3d>
        <a:sp3d prstMaterial="matte">
          <a:bevelT w="0" h="0" prst="relaxedInset"/>
        </a:sp3d>
      </dsp:spPr>
      <dsp:style>
        <a:lnRef idx="0">
          <a:scrgbClr r="0" g="0" b="0"/>
        </a:lnRef>
        <a:fillRef idx="3">
          <a:scrgbClr r="0" g="0" b="0"/>
        </a:fillRef>
        <a:effectRef idx="2">
          <a:scrgbClr r="0" g="0" b="0"/>
        </a:effectRef>
        <a:fontRef idx="minor">
          <a:schemeClr val="lt1"/>
        </a:fontRef>
      </dsp:style>
    </dsp:sp>
    <dsp:sp modelId="{76C0B55A-3C76-B14F-9D1B-1B01F5BB37AF}">
      <dsp:nvSpPr>
        <dsp:cNvPr id="0" name=""/>
        <dsp:cNvSpPr/>
      </dsp:nvSpPr>
      <dsp:spPr>
        <a:xfrm>
          <a:off x="1140" y="2176140"/>
          <a:ext cx="1741047" cy="1392837"/>
        </a:xfrm>
        <a:prstGeom prst="roundRect">
          <a:avLst>
            <a:gd name="adj" fmla="val 10000"/>
          </a:avLst>
        </a:prstGeom>
        <a:solidFill>
          <a:srgbClr val="008000"/>
        </a:solidFill>
        <a:ln>
          <a:noFill/>
        </a:ln>
        <a:effectLst>
          <a:innerShdw blurRad="190500" dist="63500" dir="5400000">
            <a:srgbClr val="FFFFFF">
              <a:alpha val="65000"/>
            </a:srgbClr>
          </a:innerShdw>
        </a:effectLst>
        <a:scene3d>
          <a:camera prst="orthographicFront">
            <a:rot lat="0" lon="0" rev="0"/>
          </a:camera>
          <a:lightRig rig="twoPt" dir="r">
            <a:rot lat="0" lon="0" rev="6000000"/>
          </a:lightRig>
        </a:scene3d>
        <a:sp3d prstMaterial="matte">
          <a:bevelT w="0" h="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36195" tIns="36195" rIns="36195" bIns="36195" numCol="1" spcCol="1270" anchor="ctr" anchorCtr="0">
          <a:noAutofit/>
        </a:bodyPr>
        <a:lstStyle/>
        <a:p>
          <a:pPr lvl="0" algn="ctr" defTabSz="844550">
            <a:lnSpc>
              <a:spcPct val="90000"/>
            </a:lnSpc>
            <a:spcBef>
              <a:spcPct val="0"/>
            </a:spcBef>
            <a:spcAft>
              <a:spcPct val="35000"/>
            </a:spcAft>
          </a:pPr>
          <a:r>
            <a:rPr lang="es-ES" sz="1900" b="1" kern="1200" dirty="0" smtClean="0"/>
            <a:t>NECESIDAD</a:t>
          </a:r>
          <a:endParaRPr lang="es-ES" sz="1900" b="1" kern="1200" dirty="0"/>
        </a:p>
      </dsp:txBody>
      <dsp:txXfrm>
        <a:off x="41935" y="2216935"/>
        <a:ext cx="1659457" cy="1311247"/>
      </dsp:txXfrm>
    </dsp:sp>
    <dsp:sp modelId="{BEF1380D-496D-2C48-9FCF-13E579DDBAEA}">
      <dsp:nvSpPr>
        <dsp:cNvPr id="0" name=""/>
        <dsp:cNvSpPr/>
      </dsp:nvSpPr>
      <dsp:spPr>
        <a:xfrm rot="14700000">
          <a:off x="1827959" y="1646477"/>
          <a:ext cx="1601607" cy="522314"/>
        </a:xfrm>
        <a:prstGeom prst="leftArrow">
          <a:avLst>
            <a:gd name="adj1" fmla="val 60000"/>
            <a:gd name="adj2" fmla="val 50000"/>
          </a:avLst>
        </a:prstGeom>
        <a:solidFill>
          <a:schemeClr val="accent6">
            <a:lumMod val="75000"/>
          </a:schemeClr>
        </a:solidFill>
        <a:ln>
          <a:noFill/>
        </a:ln>
        <a:effectLst>
          <a:innerShdw blurRad="190500" dist="63500" dir="5400000">
            <a:srgbClr val="FFFFFF">
              <a:alpha val="65000"/>
            </a:srgbClr>
          </a:innerShdw>
        </a:effectLst>
        <a:scene3d>
          <a:camera prst="orthographicFront">
            <a:rot lat="0" lon="0" rev="0"/>
          </a:camera>
          <a:lightRig rig="twoPt" dir="r">
            <a:rot lat="0" lon="0" rev="6000000"/>
          </a:lightRig>
        </a:scene3d>
        <a:sp3d prstMaterial="matte">
          <a:bevelT w="0" h="0" prst="relaxedInset"/>
        </a:sp3d>
      </dsp:spPr>
      <dsp:style>
        <a:lnRef idx="0">
          <a:scrgbClr r="0" g="0" b="0"/>
        </a:lnRef>
        <a:fillRef idx="3">
          <a:scrgbClr r="0" g="0" b="0"/>
        </a:fillRef>
        <a:effectRef idx="2">
          <a:scrgbClr r="0" g="0" b="0"/>
        </a:effectRef>
        <a:fontRef idx="minor">
          <a:schemeClr val="lt1"/>
        </a:fontRef>
      </dsp:style>
    </dsp:sp>
    <dsp:sp modelId="{DCC19FF9-9334-B743-9A08-D50F37A27950}">
      <dsp:nvSpPr>
        <dsp:cNvPr id="0" name=""/>
        <dsp:cNvSpPr/>
      </dsp:nvSpPr>
      <dsp:spPr>
        <a:xfrm>
          <a:off x="1419805" y="485441"/>
          <a:ext cx="1741047" cy="1392837"/>
        </a:xfrm>
        <a:prstGeom prst="roundRect">
          <a:avLst>
            <a:gd name="adj" fmla="val 10000"/>
          </a:avLst>
        </a:prstGeom>
        <a:solidFill>
          <a:schemeClr val="accent6">
            <a:lumMod val="75000"/>
          </a:schemeClr>
        </a:solidFill>
        <a:ln>
          <a:noFill/>
        </a:ln>
        <a:effectLst>
          <a:innerShdw blurRad="190500" dist="63500" dir="5400000">
            <a:srgbClr val="FFFFFF">
              <a:alpha val="65000"/>
            </a:srgbClr>
          </a:innerShdw>
        </a:effectLst>
        <a:scene3d>
          <a:camera prst="orthographicFront">
            <a:rot lat="0" lon="0" rev="0"/>
          </a:camera>
          <a:lightRig rig="twoPt" dir="r">
            <a:rot lat="0" lon="0" rev="6000000"/>
          </a:lightRig>
        </a:scene3d>
        <a:sp3d prstMaterial="matte">
          <a:bevelT w="0" h="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36195" tIns="36195" rIns="36195" bIns="36195" numCol="1" spcCol="1270" anchor="ctr" anchorCtr="0">
          <a:noAutofit/>
        </a:bodyPr>
        <a:lstStyle/>
        <a:p>
          <a:pPr lvl="0" algn="ctr" defTabSz="844550">
            <a:lnSpc>
              <a:spcPct val="90000"/>
            </a:lnSpc>
            <a:spcBef>
              <a:spcPct val="0"/>
            </a:spcBef>
            <a:spcAft>
              <a:spcPct val="35000"/>
            </a:spcAft>
          </a:pPr>
          <a:r>
            <a:rPr lang="es-ES" sz="1900" b="1" kern="1200" dirty="0" smtClean="0"/>
            <a:t>OBLIGACIÓN</a:t>
          </a:r>
          <a:endParaRPr lang="es-ES" sz="1900" b="1" kern="1200" dirty="0"/>
        </a:p>
      </dsp:txBody>
      <dsp:txXfrm>
        <a:off x="1460600" y="526236"/>
        <a:ext cx="1659457" cy="1311247"/>
      </dsp:txXfrm>
    </dsp:sp>
    <dsp:sp modelId="{9742961F-6059-3A46-9CD7-FC5E58B2A929}">
      <dsp:nvSpPr>
        <dsp:cNvPr id="0" name=""/>
        <dsp:cNvSpPr/>
      </dsp:nvSpPr>
      <dsp:spPr>
        <a:xfrm rot="17700000">
          <a:off x="3358141" y="1646477"/>
          <a:ext cx="1601607" cy="522314"/>
        </a:xfrm>
        <a:prstGeom prst="leftArrow">
          <a:avLst>
            <a:gd name="adj1" fmla="val 60000"/>
            <a:gd name="adj2" fmla="val 50000"/>
          </a:avLst>
        </a:prstGeom>
        <a:solidFill>
          <a:schemeClr val="accent1">
            <a:lumMod val="50000"/>
          </a:schemeClr>
        </a:solidFill>
        <a:ln>
          <a:noFill/>
        </a:ln>
        <a:effectLst>
          <a:innerShdw blurRad="190500" dist="63500" dir="5400000">
            <a:srgbClr val="FFFFFF">
              <a:alpha val="65000"/>
            </a:srgbClr>
          </a:innerShdw>
        </a:effectLst>
        <a:scene3d>
          <a:camera prst="orthographicFront">
            <a:rot lat="0" lon="0" rev="0"/>
          </a:camera>
          <a:lightRig rig="twoPt" dir="r">
            <a:rot lat="0" lon="0" rev="6000000"/>
          </a:lightRig>
        </a:scene3d>
        <a:sp3d prstMaterial="matte">
          <a:bevelT w="0" h="0" prst="relaxedInset"/>
        </a:sp3d>
      </dsp:spPr>
      <dsp:style>
        <a:lnRef idx="0">
          <a:scrgbClr r="0" g="0" b="0"/>
        </a:lnRef>
        <a:fillRef idx="3">
          <a:scrgbClr r="0" g="0" b="0"/>
        </a:fillRef>
        <a:effectRef idx="2">
          <a:scrgbClr r="0" g="0" b="0"/>
        </a:effectRef>
        <a:fontRef idx="minor">
          <a:schemeClr val="lt1"/>
        </a:fontRef>
      </dsp:style>
    </dsp:sp>
    <dsp:sp modelId="{1C65BC04-B928-9A48-B815-3854B0861503}">
      <dsp:nvSpPr>
        <dsp:cNvPr id="0" name=""/>
        <dsp:cNvSpPr/>
      </dsp:nvSpPr>
      <dsp:spPr>
        <a:xfrm>
          <a:off x="3626855" y="485441"/>
          <a:ext cx="1741047" cy="1392837"/>
        </a:xfrm>
        <a:prstGeom prst="roundRect">
          <a:avLst>
            <a:gd name="adj" fmla="val 10000"/>
          </a:avLst>
        </a:prstGeom>
        <a:solidFill>
          <a:schemeClr val="accent1">
            <a:lumMod val="50000"/>
          </a:schemeClr>
        </a:solidFill>
        <a:ln>
          <a:noFill/>
        </a:ln>
        <a:effectLst>
          <a:innerShdw blurRad="190500" dist="63500" dir="5400000">
            <a:srgbClr val="FFFFFF">
              <a:alpha val="65000"/>
            </a:srgbClr>
          </a:innerShdw>
        </a:effectLst>
        <a:scene3d>
          <a:camera prst="orthographicFront">
            <a:rot lat="0" lon="0" rev="0"/>
          </a:camera>
          <a:lightRig rig="twoPt" dir="r">
            <a:rot lat="0" lon="0" rev="6000000"/>
          </a:lightRig>
        </a:scene3d>
        <a:sp3d prstMaterial="matte">
          <a:bevelT w="0" h="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36195" tIns="36195" rIns="36195" bIns="36195" numCol="1" spcCol="1270" anchor="ctr" anchorCtr="0">
          <a:noAutofit/>
        </a:bodyPr>
        <a:lstStyle/>
        <a:p>
          <a:pPr lvl="0" algn="ctr" defTabSz="844550">
            <a:lnSpc>
              <a:spcPct val="90000"/>
            </a:lnSpc>
            <a:spcBef>
              <a:spcPct val="0"/>
            </a:spcBef>
            <a:spcAft>
              <a:spcPct val="35000"/>
            </a:spcAft>
          </a:pPr>
          <a:r>
            <a:rPr lang="es-ES" sz="1900" b="1" kern="1200" dirty="0" smtClean="0"/>
            <a:t>CARIÑO</a:t>
          </a:r>
          <a:endParaRPr lang="es-ES" sz="1900" b="1" kern="1200" dirty="0"/>
        </a:p>
      </dsp:txBody>
      <dsp:txXfrm>
        <a:off x="3667650" y="526236"/>
        <a:ext cx="1659457" cy="1311247"/>
      </dsp:txXfrm>
    </dsp:sp>
    <dsp:sp modelId="{54F1B6A0-F711-B048-B317-85A5417FDB9D}">
      <dsp:nvSpPr>
        <dsp:cNvPr id="0" name=""/>
        <dsp:cNvSpPr/>
      </dsp:nvSpPr>
      <dsp:spPr>
        <a:xfrm rot="20700000">
          <a:off x="4341723" y="2818665"/>
          <a:ext cx="1601607" cy="522314"/>
        </a:xfrm>
        <a:prstGeom prst="leftArrow">
          <a:avLst>
            <a:gd name="adj1" fmla="val 60000"/>
            <a:gd name="adj2" fmla="val 50000"/>
          </a:avLst>
        </a:prstGeom>
        <a:solidFill>
          <a:srgbClr val="800000"/>
        </a:solidFill>
        <a:ln>
          <a:noFill/>
        </a:ln>
        <a:effectLst>
          <a:innerShdw blurRad="190500" dist="63500" dir="5400000">
            <a:srgbClr val="FFFFFF">
              <a:alpha val="65000"/>
            </a:srgbClr>
          </a:innerShdw>
        </a:effectLst>
        <a:scene3d>
          <a:camera prst="orthographicFront">
            <a:rot lat="0" lon="0" rev="0"/>
          </a:camera>
          <a:lightRig rig="twoPt" dir="r">
            <a:rot lat="0" lon="0" rev="6000000"/>
          </a:lightRig>
        </a:scene3d>
        <a:sp3d prstMaterial="matte">
          <a:bevelT w="0" h="0" prst="relaxedInset"/>
        </a:sp3d>
      </dsp:spPr>
      <dsp:style>
        <a:lnRef idx="0">
          <a:scrgbClr r="0" g="0" b="0"/>
        </a:lnRef>
        <a:fillRef idx="3">
          <a:scrgbClr r="0" g="0" b="0"/>
        </a:fillRef>
        <a:effectRef idx="2">
          <a:scrgbClr r="0" g="0" b="0"/>
        </a:effectRef>
        <a:fontRef idx="minor">
          <a:schemeClr val="lt1"/>
        </a:fontRef>
      </dsp:style>
    </dsp:sp>
    <dsp:sp modelId="{E41C696E-7B99-2C4D-991D-CFBFB8666912}">
      <dsp:nvSpPr>
        <dsp:cNvPr id="0" name=""/>
        <dsp:cNvSpPr/>
      </dsp:nvSpPr>
      <dsp:spPr>
        <a:xfrm>
          <a:off x="5045520" y="2176140"/>
          <a:ext cx="1741047" cy="1392837"/>
        </a:xfrm>
        <a:prstGeom prst="roundRect">
          <a:avLst>
            <a:gd name="adj" fmla="val 10000"/>
          </a:avLst>
        </a:prstGeom>
        <a:solidFill>
          <a:srgbClr val="800000"/>
        </a:solidFill>
        <a:ln>
          <a:noFill/>
        </a:ln>
        <a:effectLst>
          <a:innerShdw blurRad="190500" dist="63500" dir="5400000">
            <a:srgbClr val="FFFFFF">
              <a:alpha val="65000"/>
            </a:srgbClr>
          </a:innerShdw>
        </a:effectLst>
        <a:scene3d>
          <a:camera prst="orthographicFront">
            <a:rot lat="0" lon="0" rev="0"/>
          </a:camera>
          <a:lightRig rig="twoPt" dir="r">
            <a:rot lat="0" lon="0" rev="6000000"/>
          </a:lightRig>
        </a:scene3d>
        <a:sp3d prstMaterial="matte">
          <a:bevelT w="0" h="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36195" tIns="36195" rIns="36195" bIns="36195" numCol="1" spcCol="1270" anchor="ctr" anchorCtr="0">
          <a:noAutofit/>
        </a:bodyPr>
        <a:lstStyle/>
        <a:p>
          <a:pPr lvl="0" algn="ctr" defTabSz="844550">
            <a:lnSpc>
              <a:spcPct val="90000"/>
            </a:lnSpc>
            <a:spcBef>
              <a:spcPct val="0"/>
            </a:spcBef>
            <a:spcAft>
              <a:spcPct val="35000"/>
            </a:spcAft>
          </a:pPr>
          <a:r>
            <a:rPr lang="es-ES" sz="1900" b="1" kern="1200" dirty="0" smtClean="0"/>
            <a:t>DECISIÓN</a:t>
          </a:r>
          <a:endParaRPr lang="es-ES" sz="1900" b="1" kern="1200" dirty="0"/>
        </a:p>
      </dsp:txBody>
      <dsp:txXfrm>
        <a:off x="5086315" y="2216935"/>
        <a:ext cx="1659457" cy="1311247"/>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6EFF733-434F-2C4B-A4F8-BB7075879A7C}">
      <dsp:nvSpPr>
        <dsp:cNvPr id="0" name=""/>
        <dsp:cNvSpPr/>
      </dsp:nvSpPr>
      <dsp:spPr>
        <a:xfrm>
          <a:off x="0" y="0"/>
          <a:ext cx="5011450" cy="832641"/>
        </a:xfrm>
        <a:prstGeom prst="roundRect">
          <a:avLst>
            <a:gd name="adj" fmla="val 10000"/>
          </a:avLst>
        </a:prstGeom>
        <a:solidFill>
          <a:srgbClr val="660066"/>
        </a:solidFill>
        <a:ln>
          <a:noFill/>
        </a:ln>
        <a:effectLst>
          <a:innerShdw blurRad="190500" dist="63500" dir="5400000">
            <a:srgbClr val="FFFFFF">
              <a:alpha val="65000"/>
            </a:srgbClr>
          </a:inn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lvl="0" algn="l" defTabSz="933450">
            <a:lnSpc>
              <a:spcPct val="90000"/>
            </a:lnSpc>
            <a:spcBef>
              <a:spcPct val="0"/>
            </a:spcBef>
            <a:spcAft>
              <a:spcPct val="35000"/>
            </a:spcAft>
          </a:pPr>
          <a:r>
            <a:rPr lang="es-ES" sz="2100" kern="1200" dirty="0" smtClean="0"/>
            <a:t>Se ve el desánimo</a:t>
          </a:r>
          <a:endParaRPr lang="es-ES" sz="2100" kern="1200" dirty="0"/>
        </a:p>
        <a:p>
          <a:pPr marL="171450" lvl="1" indent="-171450" algn="l" defTabSz="711200">
            <a:lnSpc>
              <a:spcPct val="90000"/>
            </a:lnSpc>
            <a:spcBef>
              <a:spcPct val="0"/>
            </a:spcBef>
            <a:spcAft>
              <a:spcPct val="15000"/>
            </a:spcAft>
            <a:buChar char="••"/>
          </a:pPr>
          <a:r>
            <a:rPr lang="es-ES" sz="1600" kern="1200" dirty="0" smtClean="0"/>
            <a:t>Regresión</a:t>
          </a:r>
          <a:endParaRPr lang="es-ES" sz="1600" kern="1200" dirty="0"/>
        </a:p>
      </dsp:txBody>
      <dsp:txXfrm>
        <a:off x="24387" y="24387"/>
        <a:ext cx="4015546" cy="783867"/>
      </dsp:txXfrm>
    </dsp:sp>
    <dsp:sp modelId="{64C165AA-6325-7D4A-9BDF-CEDA155266F6}">
      <dsp:nvSpPr>
        <dsp:cNvPr id="0" name=""/>
        <dsp:cNvSpPr/>
      </dsp:nvSpPr>
      <dsp:spPr>
        <a:xfrm>
          <a:off x="374231" y="948286"/>
          <a:ext cx="5011450" cy="832641"/>
        </a:xfrm>
        <a:prstGeom prst="roundRect">
          <a:avLst>
            <a:gd name="adj" fmla="val 10000"/>
          </a:avLst>
        </a:prstGeom>
        <a:solidFill>
          <a:srgbClr val="0000FF"/>
        </a:solidFill>
        <a:ln>
          <a:noFill/>
        </a:ln>
        <a:effectLst>
          <a:innerShdw blurRad="190500" dist="63500" dir="5400000">
            <a:srgbClr val="FFFFFF">
              <a:alpha val="65000"/>
            </a:srgbClr>
          </a:inn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lvl="0" algn="l" defTabSz="933450">
            <a:lnSpc>
              <a:spcPct val="90000"/>
            </a:lnSpc>
            <a:spcBef>
              <a:spcPct val="0"/>
            </a:spcBef>
            <a:spcAft>
              <a:spcPct val="35000"/>
            </a:spcAft>
          </a:pPr>
          <a:r>
            <a:rPr lang="es-ES" sz="2100" kern="1200" dirty="0" smtClean="0"/>
            <a:t>Se dialoga la realidad</a:t>
          </a:r>
          <a:endParaRPr lang="es-ES" sz="2100" kern="1200" dirty="0"/>
        </a:p>
        <a:p>
          <a:pPr marL="171450" lvl="1" indent="-171450" algn="l" defTabSz="711200">
            <a:lnSpc>
              <a:spcPct val="90000"/>
            </a:lnSpc>
            <a:spcBef>
              <a:spcPct val="0"/>
            </a:spcBef>
            <a:spcAft>
              <a:spcPct val="15000"/>
            </a:spcAft>
            <a:buChar char="••"/>
          </a:pPr>
          <a:r>
            <a:rPr lang="es-ES" sz="1600" kern="1200" dirty="0" smtClean="0"/>
            <a:t>Pregunta</a:t>
          </a:r>
          <a:endParaRPr lang="es-ES" sz="1600" kern="1200" dirty="0"/>
        </a:p>
      </dsp:txBody>
      <dsp:txXfrm>
        <a:off x="398618" y="972673"/>
        <a:ext cx="4047227" cy="783867"/>
      </dsp:txXfrm>
    </dsp:sp>
    <dsp:sp modelId="{E9251894-DD12-A547-94BC-107ECF1A8750}">
      <dsp:nvSpPr>
        <dsp:cNvPr id="0" name=""/>
        <dsp:cNvSpPr/>
      </dsp:nvSpPr>
      <dsp:spPr>
        <a:xfrm>
          <a:off x="748463" y="1896573"/>
          <a:ext cx="5011450" cy="832641"/>
        </a:xfrm>
        <a:prstGeom prst="roundRect">
          <a:avLst>
            <a:gd name="adj" fmla="val 10000"/>
          </a:avLst>
        </a:prstGeom>
        <a:solidFill>
          <a:srgbClr val="800000"/>
        </a:solidFill>
        <a:ln>
          <a:noFill/>
        </a:ln>
        <a:effectLst>
          <a:innerShdw blurRad="190500" dist="63500" dir="5400000">
            <a:srgbClr val="FFFFFF">
              <a:alpha val="65000"/>
            </a:srgbClr>
          </a:inn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lvl="0" algn="l" defTabSz="933450">
            <a:lnSpc>
              <a:spcPct val="90000"/>
            </a:lnSpc>
            <a:spcBef>
              <a:spcPct val="0"/>
            </a:spcBef>
            <a:spcAft>
              <a:spcPct val="35000"/>
            </a:spcAft>
          </a:pPr>
          <a:r>
            <a:rPr lang="es-ES" sz="2100" kern="1200" dirty="0" smtClean="0"/>
            <a:t>Se escucha la Palabra</a:t>
          </a:r>
          <a:endParaRPr lang="es-ES" sz="2100" kern="1200" dirty="0"/>
        </a:p>
        <a:p>
          <a:pPr marL="171450" lvl="1" indent="-171450" algn="l" defTabSz="711200">
            <a:lnSpc>
              <a:spcPct val="90000"/>
            </a:lnSpc>
            <a:spcBef>
              <a:spcPct val="0"/>
            </a:spcBef>
            <a:spcAft>
              <a:spcPct val="15000"/>
            </a:spcAft>
            <a:buChar char="••"/>
          </a:pPr>
          <a:r>
            <a:rPr lang="es-ES" sz="1600" kern="1200" dirty="0" smtClean="0"/>
            <a:t>Ilumina</a:t>
          </a:r>
          <a:endParaRPr lang="es-ES" sz="1600" kern="1200" dirty="0"/>
        </a:p>
      </dsp:txBody>
      <dsp:txXfrm>
        <a:off x="772850" y="1920960"/>
        <a:ext cx="4047227" cy="783867"/>
      </dsp:txXfrm>
    </dsp:sp>
    <dsp:sp modelId="{FA21C050-D55E-934F-8EF6-02F5A5D890EB}">
      <dsp:nvSpPr>
        <dsp:cNvPr id="0" name=""/>
        <dsp:cNvSpPr/>
      </dsp:nvSpPr>
      <dsp:spPr>
        <a:xfrm>
          <a:off x="1122695" y="2844859"/>
          <a:ext cx="5011450" cy="832641"/>
        </a:xfrm>
        <a:prstGeom prst="roundRect">
          <a:avLst>
            <a:gd name="adj" fmla="val 10000"/>
          </a:avLst>
        </a:prstGeom>
        <a:solidFill>
          <a:srgbClr val="008000"/>
        </a:solidFill>
        <a:ln>
          <a:noFill/>
        </a:ln>
        <a:effectLst>
          <a:innerShdw blurRad="190500" dist="63500" dir="5400000">
            <a:srgbClr val="FFFFFF">
              <a:alpha val="65000"/>
            </a:srgbClr>
          </a:inn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lvl="0" algn="l" defTabSz="933450">
            <a:lnSpc>
              <a:spcPct val="90000"/>
            </a:lnSpc>
            <a:spcBef>
              <a:spcPct val="0"/>
            </a:spcBef>
            <a:spcAft>
              <a:spcPct val="35000"/>
            </a:spcAft>
          </a:pPr>
          <a:r>
            <a:rPr lang="es-ES" sz="2100" kern="1200" dirty="0" smtClean="0"/>
            <a:t>Se comparte la vida</a:t>
          </a:r>
          <a:endParaRPr lang="es-ES" sz="2100" kern="1200" dirty="0"/>
        </a:p>
        <a:p>
          <a:pPr marL="171450" lvl="1" indent="-171450" algn="l" defTabSz="711200">
            <a:lnSpc>
              <a:spcPct val="90000"/>
            </a:lnSpc>
            <a:spcBef>
              <a:spcPct val="0"/>
            </a:spcBef>
            <a:spcAft>
              <a:spcPct val="15000"/>
            </a:spcAft>
            <a:buChar char="••"/>
          </a:pPr>
          <a:r>
            <a:rPr lang="es-ES" sz="1600" kern="1200" dirty="0" smtClean="0"/>
            <a:t>Celebrar</a:t>
          </a:r>
          <a:endParaRPr lang="es-ES" sz="1600" kern="1200" dirty="0"/>
        </a:p>
      </dsp:txBody>
      <dsp:txXfrm>
        <a:off x="1147082" y="2869246"/>
        <a:ext cx="4047227" cy="783867"/>
      </dsp:txXfrm>
    </dsp:sp>
    <dsp:sp modelId="{77E3204F-0F05-3D40-9135-D5EB91C4A809}">
      <dsp:nvSpPr>
        <dsp:cNvPr id="0" name=""/>
        <dsp:cNvSpPr/>
      </dsp:nvSpPr>
      <dsp:spPr>
        <a:xfrm>
          <a:off x="1496926" y="3793146"/>
          <a:ext cx="5011450" cy="832641"/>
        </a:xfrm>
        <a:prstGeom prst="roundRect">
          <a:avLst>
            <a:gd name="adj" fmla="val 10000"/>
          </a:avLst>
        </a:prstGeom>
        <a:solidFill>
          <a:schemeClr val="accent6">
            <a:hueOff val="0"/>
            <a:satOff val="0"/>
            <a:lumOff val="0"/>
            <a:alphaOff val="0"/>
          </a:schemeClr>
        </a:solidFill>
        <a:ln>
          <a:noFill/>
        </a:ln>
        <a:effectLst>
          <a:innerShdw blurRad="190500" dist="63500" dir="5400000">
            <a:srgbClr val="FFFFFF">
              <a:alpha val="65000"/>
            </a:srgbClr>
          </a:inn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lvl="0" algn="l" defTabSz="933450">
            <a:lnSpc>
              <a:spcPct val="90000"/>
            </a:lnSpc>
            <a:spcBef>
              <a:spcPct val="0"/>
            </a:spcBef>
            <a:spcAft>
              <a:spcPct val="35000"/>
            </a:spcAft>
          </a:pPr>
          <a:r>
            <a:rPr lang="es-ES" sz="2100" kern="1200" dirty="0" smtClean="0"/>
            <a:t>Se contagia el encuentro</a:t>
          </a:r>
          <a:endParaRPr lang="es-ES" sz="2100" kern="1200" dirty="0"/>
        </a:p>
        <a:p>
          <a:pPr marL="171450" lvl="1" indent="-171450" algn="l" defTabSz="711200">
            <a:lnSpc>
              <a:spcPct val="90000"/>
            </a:lnSpc>
            <a:spcBef>
              <a:spcPct val="0"/>
            </a:spcBef>
            <a:spcAft>
              <a:spcPct val="15000"/>
            </a:spcAft>
            <a:buChar char="••"/>
          </a:pPr>
          <a:r>
            <a:rPr lang="es-ES" sz="1600" kern="1200" dirty="0" smtClean="0"/>
            <a:t>Yo lo vi</a:t>
          </a:r>
          <a:endParaRPr lang="es-ES" sz="1600" kern="1200" dirty="0"/>
        </a:p>
      </dsp:txBody>
      <dsp:txXfrm>
        <a:off x="1521313" y="3817533"/>
        <a:ext cx="4047227" cy="783867"/>
      </dsp:txXfrm>
    </dsp:sp>
    <dsp:sp modelId="{A8396E63-A8FC-9D4D-AC6D-37A6BA46BCB5}">
      <dsp:nvSpPr>
        <dsp:cNvPr id="0" name=""/>
        <dsp:cNvSpPr/>
      </dsp:nvSpPr>
      <dsp:spPr>
        <a:xfrm>
          <a:off x="4470233" y="608291"/>
          <a:ext cx="541217" cy="541217"/>
        </a:xfrm>
        <a:prstGeom prst="downArrow">
          <a:avLst>
            <a:gd name="adj1" fmla="val 55000"/>
            <a:gd name="adj2" fmla="val 45000"/>
          </a:avLst>
        </a:prstGeom>
        <a:solidFill>
          <a:srgbClr val="660066">
            <a:alpha val="90000"/>
          </a:srgb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endParaRPr lang="es-ES" sz="2400" kern="1200"/>
        </a:p>
      </dsp:txBody>
      <dsp:txXfrm>
        <a:off x="4592007" y="608291"/>
        <a:ext cx="297669" cy="407266"/>
      </dsp:txXfrm>
    </dsp:sp>
    <dsp:sp modelId="{648AEB6E-5266-D44F-9CE0-0E979F4D851F}">
      <dsp:nvSpPr>
        <dsp:cNvPr id="0" name=""/>
        <dsp:cNvSpPr/>
      </dsp:nvSpPr>
      <dsp:spPr>
        <a:xfrm>
          <a:off x="4844464" y="1556577"/>
          <a:ext cx="541217" cy="541217"/>
        </a:xfrm>
        <a:prstGeom prst="downArrow">
          <a:avLst>
            <a:gd name="adj1" fmla="val 55000"/>
            <a:gd name="adj2" fmla="val 45000"/>
          </a:avLst>
        </a:prstGeom>
        <a:solidFill>
          <a:srgbClr val="3366FF">
            <a:alpha val="90000"/>
          </a:srgb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endParaRPr lang="es-ES" sz="2400" kern="1200"/>
        </a:p>
      </dsp:txBody>
      <dsp:txXfrm>
        <a:off x="4966238" y="1556577"/>
        <a:ext cx="297669" cy="407266"/>
      </dsp:txXfrm>
    </dsp:sp>
    <dsp:sp modelId="{8D00E4F8-DB29-7348-AA2D-C6AC56D9D5D3}">
      <dsp:nvSpPr>
        <dsp:cNvPr id="0" name=""/>
        <dsp:cNvSpPr/>
      </dsp:nvSpPr>
      <dsp:spPr>
        <a:xfrm>
          <a:off x="5218696" y="2490986"/>
          <a:ext cx="541217" cy="541217"/>
        </a:xfrm>
        <a:prstGeom prst="downArrow">
          <a:avLst>
            <a:gd name="adj1" fmla="val 55000"/>
            <a:gd name="adj2" fmla="val 45000"/>
          </a:avLst>
        </a:prstGeom>
        <a:solidFill>
          <a:srgbClr val="800000">
            <a:alpha val="90000"/>
          </a:srgb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endParaRPr lang="es-ES" sz="2400" kern="1200"/>
        </a:p>
      </dsp:txBody>
      <dsp:txXfrm>
        <a:off x="5340470" y="2490986"/>
        <a:ext cx="297669" cy="407266"/>
      </dsp:txXfrm>
    </dsp:sp>
    <dsp:sp modelId="{ADF8B0E2-9F77-EC44-8FBB-3EDA21080393}">
      <dsp:nvSpPr>
        <dsp:cNvPr id="0" name=""/>
        <dsp:cNvSpPr/>
      </dsp:nvSpPr>
      <dsp:spPr>
        <a:xfrm>
          <a:off x="5592928" y="3448524"/>
          <a:ext cx="541217" cy="541217"/>
        </a:xfrm>
        <a:prstGeom prst="downArrow">
          <a:avLst>
            <a:gd name="adj1" fmla="val 55000"/>
            <a:gd name="adj2" fmla="val 45000"/>
          </a:avLst>
        </a:prstGeom>
        <a:solidFill>
          <a:srgbClr val="008000">
            <a:alpha val="90000"/>
          </a:srgb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endParaRPr lang="es-ES" sz="2400" kern="1200"/>
        </a:p>
      </dsp:txBody>
      <dsp:txXfrm>
        <a:off x="5714702" y="3448524"/>
        <a:ext cx="297669" cy="407266"/>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7CCECFC-44ED-4641-A30E-4B18978DB3F2}">
      <dsp:nvSpPr>
        <dsp:cNvPr id="0" name=""/>
        <dsp:cNvSpPr/>
      </dsp:nvSpPr>
      <dsp:spPr>
        <a:xfrm>
          <a:off x="636249" y="1306666"/>
          <a:ext cx="6150415" cy="3178497"/>
        </a:xfrm>
        <a:prstGeom prst="rect">
          <a:avLst/>
        </a:prstGeom>
        <a:solidFill>
          <a:srgbClr val="008000"/>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351FA15B-B3B5-8340-A98A-0D66ED8A03EF}">
      <dsp:nvSpPr>
        <dsp:cNvPr id="0" name=""/>
        <dsp:cNvSpPr/>
      </dsp:nvSpPr>
      <dsp:spPr>
        <a:xfrm>
          <a:off x="820055" y="1678395"/>
          <a:ext cx="2856054" cy="2719165"/>
        </a:xfrm>
        <a:prstGeom prst="rect">
          <a:avLst/>
        </a:prstGeom>
        <a:solidFill>
          <a:srgbClr val="008000"/>
        </a:solidFill>
        <a:ln w="12700" cap="flat" cmpd="sng" algn="ctr">
          <a:solidFill>
            <a:schemeClr val="dk1">
              <a:alpha val="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74295" tIns="74295" rIns="74295" bIns="74295" numCol="1" spcCol="1270" anchor="t" anchorCtr="0">
          <a:noAutofit/>
        </a:bodyPr>
        <a:lstStyle/>
        <a:p>
          <a:pPr lvl="0" algn="l" defTabSz="1733550">
            <a:lnSpc>
              <a:spcPct val="90000"/>
            </a:lnSpc>
            <a:spcBef>
              <a:spcPct val="0"/>
            </a:spcBef>
            <a:spcAft>
              <a:spcPct val="35000"/>
            </a:spcAft>
          </a:pPr>
          <a:r>
            <a:rPr lang="es-ES" sz="3900" kern="1200" dirty="0" smtClean="0">
              <a:solidFill>
                <a:schemeClr val="bg1"/>
              </a:solidFill>
            </a:rPr>
            <a:t>Dar la vida para que el otro tenga vida</a:t>
          </a:r>
          <a:endParaRPr lang="es-ES" sz="3900" kern="1200" dirty="0">
            <a:solidFill>
              <a:schemeClr val="bg1"/>
            </a:solidFill>
          </a:endParaRPr>
        </a:p>
      </dsp:txBody>
      <dsp:txXfrm>
        <a:off x="820055" y="1678395"/>
        <a:ext cx="2856054" cy="2719165"/>
      </dsp:txXfrm>
    </dsp:sp>
    <dsp:sp modelId="{432EC8C8-FB2A-3E40-8FE6-48408AAFEB5B}">
      <dsp:nvSpPr>
        <dsp:cNvPr id="0" name=""/>
        <dsp:cNvSpPr/>
      </dsp:nvSpPr>
      <dsp:spPr>
        <a:xfrm>
          <a:off x="3739735" y="1678395"/>
          <a:ext cx="2856054" cy="2719165"/>
        </a:xfrm>
        <a:prstGeom prst="rect">
          <a:avLst/>
        </a:prstGeom>
        <a:solidFill>
          <a:srgbClr val="660066"/>
        </a:solidFill>
        <a:ln w="12700" cap="flat" cmpd="sng" algn="ctr">
          <a:solidFill>
            <a:schemeClr val="dk1">
              <a:alpha val="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74295" tIns="74295" rIns="74295" bIns="74295" numCol="1" spcCol="1270" anchor="t" anchorCtr="0">
          <a:noAutofit/>
        </a:bodyPr>
        <a:lstStyle/>
        <a:p>
          <a:pPr lvl="0" algn="l" defTabSz="1733550">
            <a:lnSpc>
              <a:spcPct val="90000"/>
            </a:lnSpc>
            <a:spcBef>
              <a:spcPct val="0"/>
            </a:spcBef>
            <a:spcAft>
              <a:spcPct val="35000"/>
            </a:spcAft>
          </a:pPr>
          <a:r>
            <a:rPr lang="es-ES" sz="3900" kern="1200" dirty="0" smtClean="0">
              <a:solidFill>
                <a:srgbClr val="FFFFFF"/>
              </a:solidFill>
            </a:rPr>
            <a:t>Buscar que el otro me dé lo que necesito</a:t>
          </a:r>
          <a:endParaRPr lang="es-ES" sz="3900" kern="1200" dirty="0">
            <a:solidFill>
              <a:srgbClr val="FFFFFF"/>
            </a:solidFill>
          </a:endParaRPr>
        </a:p>
      </dsp:txBody>
      <dsp:txXfrm>
        <a:off x="3739735" y="1678395"/>
        <a:ext cx="2856054" cy="2719165"/>
      </dsp:txXfrm>
    </dsp:sp>
    <dsp:sp modelId="{41C03D7D-0DFC-394A-BD42-01E6D63CBEB6}">
      <dsp:nvSpPr>
        <dsp:cNvPr id="0" name=""/>
        <dsp:cNvSpPr/>
      </dsp:nvSpPr>
      <dsp:spPr>
        <a:xfrm>
          <a:off x="0" y="670579"/>
          <a:ext cx="1201805" cy="1201805"/>
        </a:xfrm>
        <a:prstGeom prst="plus">
          <a:avLst>
            <a:gd name="adj" fmla="val 32810"/>
          </a:avLst>
        </a:prstGeom>
        <a:solidFill>
          <a:srgbClr val="008000"/>
        </a:solidFill>
        <a:ln>
          <a:noFill/>
        </a:ln>
        <a:effectLst>
          <a:innerShdw blurRad="190500" dist="63500" dir="5400000">
            <a:srgbClr val="FFFFFF">
              <a:alpha val="65000"/>
            </a:srgbClr>
          </a:inn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 modelId="{A2641E0B-C0F7-494A-B544-D7746DE355BF}">
      <dsp:nvSpPr>
        <dsp:cNvPr id="0" name=""/>
        <dsp:cNvSpPr/>
      </dsp:nvSpPr>
      <dsp:spPr>
        <a:xfrm>
          <a:off x="5938332" y="1102777"/>
          <a:ext cx="1131110" cy="387621"/>
        </a:xfrm>
        <a:prstGeom prst="rect">
          <a:avLst/>
        </a:prstGeom>
        <a:solidFill>
          <a:srgbClr val="660066"/>
        </a:solidFill>
        <a:ln>
          <a:noFill/>
        </a:ln>
        <a:effectLst>
          <a:innerShdw blurRad="190500" dist="63500" dir="5400000">
            <a:srgbClr val="FFFFFF">
              <a:alpha val="65000"/>
            </a:srgbClr>
          </a:inn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 modelId="{2C68F968-F9DB-E34B-8706-47C651F171B5}">
      <dsp:nvSpPr>
        <dsp:cNvPr id="0" name=""/>
        <dsp:cNvSpPr/>
      </dsp:nvSpPr>
      <dsp:spPr>
        <a:xfrm>
          <a:off x="3711457" y="1684209"/>
          <a:ext cx="706" cy="2597064"/>
        </a:xfrm>
        <a:prstGeom prst="line">
          <a:avLst/>
        </a:prstGeom>
        <a:noFill/>
        <a:ln w="25400" cap="flat" cmpd="sng" algn="ctr">
          <a:solidFill>
            <a:schemeClr val="accent1">
              <a:shade val="6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process5">
  <dgm:title val=""/>
  <dgm:desc val=""/>
  <dgm:catLst>
    <dgm:cat type="process" pri="17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self" func="var" arg="dir" op="equ" val="norm">
        <dgm:alg type="snake">
          <dgm:param type="grDir" val="tL"/>
          <dgm:param type="flowDir" val="row"/>
          <dgm:param type="contDir" val="revDir"/>
          <dgm:param type="bkpt" val="endCnv"/>
        </dgm:alg>
      </dgm:if>
      <dgm:else name="Name2">
        <dgm:alg type="snake">
          <dgm:param type="grDir" val="tR"/>
          <dgm:param type="flowDir" val="row"/>
          <dgm:param type="contDir" val="rev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4"/>
      <dgm:constr type="sp" refType="w" refFor="ch" refForName="sibTrans"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gear1">
  <dgm:title val=""/>
  <dgm:desc val=""/>
  <dgm:catLst>
    <dgm:cat type="relationship" pri="3000"/>
    <dgm:cat type="process" pri="28000"/>
    <dgm:cat type="cycle" pri="1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composite">
    <dgm:varLst>
      <dgm:chMax val="3"/>
      <dgm:animLvl val="lvl"/>
      <dgm:resizeHandles val="exact"/>
    </dgm:varLst>
    <dgm:alg type="composite">
      <dgm:param type="ar" val="1"/>
    </dgm:alg>
    <dgm:shape xmlns:r="http://schemas.openxmlformats.org/officeDocument/2006/relationships" r:blip="">
      <dgm:adjLst/>
    </dgm:shape>
    <dgm:presOf/>
    <dgm:choose name="Name0">
      <dgm:if name="Name1" axis="ch" ptType="node" func="cnt" op="lte" val="1">
        <dgm:constrLst>
          <dgm:constr type="primFontSz" for="ch" ptType="node" op="equ" val="65"/>
          <dgm:constr type="w" for="ch" forName="gear1" refType="w" fact="0.55"/>
          <dgm:constr type="h" for="ch" forName="gear1" refType="w" fact="0.55"/>
          <dgm:constr type="l" for="ch" forName="gear1" refType="w" fact="0.05"/>
          <dgm:constr type="t" for="ch" forName="gear1" refType="w" fact="0.05"/>
          <dgm:constr type="w" for="ch" forName="gear1srcNode" val="1"/>
          <dgm:constr type="h" for="ch" forName="gear1srcNode" val="1"/>
          <dgm:constr type="l" for="ch" forName="gear1srcNode" refType="w" fact="0.32"/>
          <dgm:constr type="t" for="ch" forName="gear1srcNode"/>
          <dgm:constr type="w" for="ch" forName="gear1dstNode" val="1"/>
          <dgm:constr type="h" for="ch" forName="gear1dstNode" val="1"/>
          <dgm:constr type="r" for="ch" forName="gear1dstNode" refType="w" fact="0.58"/>
          <dgm:constr type="t" for="ch" forName="gear1dstNode" refType="h" fact="0.5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dgm:constr type="b" for="ch" forName="gear1ch" refType="h" fact="0.6"/>
        </dgm:constrLst>
      </dgm:if>
      <dgm:if name="Name2" axis="ch" ptType="node" func="cnt" op="equ" val="2">
        <dgm:constrLst>
          <dgm:constr type="primFontSz" for="ch" ptType="node" op="equ" val="65"/>
          <dgm:constr type="w" for="ch" forName="gear1" refType="w" fact="0.55"/>
          <dgm:constr type="h" for="ch" forName="gear1" refType="w" fact="0.55"/>
          <dgm:constr type="l" for="ch" forName="gear1" refType="w" fact="0.45"/>
          <dgm:constr type="t" for="ch" forName="gear1" refType="w" fact="0.25"/>
          <dgm:constr type="w" for="ch" forName="gear1srcNode" val="1"/>
          <dgm:constr type="h" for="ch" forName="gear1srcNode" val="1"/>
          <dgm:constr type="l" for="ch" forName="gear1srcNode" refType="w" fact="0.72"/>
          <dgm:constr type="t" for="ch" forName="gear1srcNode" refType="w" fact="0.2"/>
          <dgm:constr type="w" for="ch" forName="gear1dstNode" val="1"/>
          <dgm:constr type="h" for="ch" forName="gear1dstNode" val="1"/>
          <dgm:constr type="r" for="ch" forName="gear1dstNode" refType="w" fact="0.98"/>
          <dgm:constr type="t" for="ch" forName="gear1dstNode" refType="h" fact="0.7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w" fact="0.8"/>
          <dgm:constr type="w" for="ch" forName="gear2" refType="w" fact="0.4"/>
          <dgm:constr type="h" for="ch" forName="gear2" refType="w" fact="0.4"/>
          <dgm:constr type="l" for="ch" forName="gear2" refType="w" fact="0.13"/>
          <dgm:constr type="t" for="ch" forName="gear2" refType="w" fact="0.12"/>
          <dgm:constr type="w" for="ch" forName="gear2srcNode" val="1"/>
          <dgm:constr type="h" for="ch" forName="gear2srcNode" val="1"/>
          <dgm:constr type="l" for="ch" forName="gear2srcNode" refType="w" fact="0.23"/>
          <dgm:constr type="t" for="ch" forName="gear2srcNode" refType="w" fact="0.08"/>
          <dgm:constr type="w" for="ch" forName="gear2dstNode" val="1"/>
          <dgm:constr type="h" for="ch" forName="gear2dstNode" val="1"/>
          <dgm:constr type="l" for="ch" forName="gear2dstNode" refType="w" fact="0.1"/>
          <dgm:constr type="t" for="ch" forName="gear2dstNode" refType="h" fact="0.3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refType="w" fact="0.34"/>
          <dgm:constr type="t" for="ch" forName="gear2ch" refType="w" fact="0.04"/>
        </dgm:constrLst>
      </dgm:if>
      <dgm:else name="Name3">
        <dgm:constrLst>
          <dgm:constr type="primFontSz" for="ch" ptType="node" op="equ" val="65"/>
          <dgm:constr type="w" for="ch" forName="gear1" refType="w" fact="0.55"/>
          <dgm:constr type="h" for="ch" forName="gear1" refType="w" fact="0.55"/>
          <dgm:constr type="l" for="ch" forName="gear1" refType="w" fact="0.45"/>
          <dgm:constr type="t" for="ch" forName="gear1" refType="w" fact="0.45"/>
          <dgm:constr type="w" for="ch" forName="gear1srcNode" val="1"/>
          <dgm:constr type="h" for="ch" forName="gear1srcNode" val="1"/>
          <dgm:constr type="l" for="ch" forName="gear1srcNode" refType="w" fact="0.72"/>
          <dgm:constr type="t" for="ch" forName="gear1srcNode" refType="w" fact="0.4"/>
          <dgm:constr type="w" for="ch" forName="gear1dstNode" val="1"/>
          <dgm:constr type="h" for="ch" forName="gear1dstNode" val="1"/>
          <dgm:constr type="r" for="ch" forName="gear1dstNode" refType="w" fact="0.98"/>
          <dgm:constr type="t" for="ch" forName="gear1dstNode" refType="h" fact="0.95"/>
          <dgm:constr type="diam" for="des" forName="connector1" refType="w" refFor="ch" refForName="gear1" op="equ" fact="1.15"/>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h"/>
          <dgm:constr type="w" for="ch" forName="gear2" refType="w" fact="0.4"/>
          <dgm:constr type="h" for="ch" forName="gear2" refType="w" fact="0.4"/>
          <dgm:constr type="l" for="ch" forName="gear2" refType="w" fact="0.13"/>
          <dgm:constr type="t" for="ch" forName="gear2" refType="w" fact="0.32"/>
          <dgm:constr type="w" for="ch" forName="gear2srcNode" val="1"/>
          <dgm:constr type="h" for="ch" forName="gear2srcNode" val="1"/>
          <dgm:constr type="l" for="ch" forName="gear2srcNode" refType="w" fact="0.23"/>
          <dgm:constr type="t" for="ch" forName="gear2srcNode" refType="w" fact="0.28"/>
          <dgm:constr type="w" for="ch" forName="gear2dstNode" val="1"/>
          <dgm:constr type="h" for="ch" forName="gear2dstNode" val="1"/>
          <dgm:constr type="l" for="ch" forName="gear2dstNode" refType="w" fact="0.1"/>
          <dgm:constr type="t" for="ch" forName="gear2dstNode" refType="h" fact="0.5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dgm:constr type="t" for="ch" forName="gear2ch" refType="w" fact="0.58"/>
          <dgm:constr type="w" for="ch" forName="gear3" refType="w" fact="0.48"/>
          <dgm:constr type="h" for="ch" forName="gear3" refType="w" fact="0.48"/>
          <dgm:constr type="l" for="ch" forName="gear3" refType="w" fact="0.31"/>
          <dgm:constr type="t" for="ch" forName="gear3"/>
          <dgm:constr type="w" for="ch" forName="gear3tx" refType="w" fact="0.22"/>
          <dgm:constr type="h" for="ch" forName="gear3tx" refType="w" fact="0.22"/>
          <dgm:constr type="ctrX" for="ch" forName="gear3tx" refType="ctrX" refFor="ch" refForName="gear3"/>
          <dgm:constr type="ctrY" for="ch" forName="gear3tx" refType="ctrY" refFor="ch" refForName="gear3"/>
          <dgm:constr type="w" for="ch" forName="gear3srcNode" val="1"/>
          <dgm:constr type="h" for="ch" forName="gear3srcNode" val="1"/>
          <dgm:constr type="l" for="ch" forName="gear3srcNode" refType="w" fact="0.3"/>
          <dgm:constr type="t" for="ch" forName="gear3srcNode" refType="w" fact="0.25"/>
          <dgm:constr type="w" for="ch" forName="gear3dstNode" val="1"/>
          <dgm:constr type="h" for="ch" forName="gear3dstNode" val="1"/>
          <dgm:constr type="l" for="ch" forName="gear3dstNode" refType="w" fact="0.38"/>
          <dgm:constr type="t" for="ch" forName="gear3dstNode" refType="h" fact="0.05"/>
          <dgm:constr type="diam" for="des" forName="connector3" refType="w" refFor="ch" refForName="gear3" op="equ"/>
          <dgm:constr type="h" for="des" forName="connector3" refType="w" refFor="ch" refForName="gear1" op="equ" fact="0.1"/>
          <dgm:constr type="w" for="ch" forName="gear3ch" refType="w" fact="0.35"/>
          <dgm:constr type="h" for="ch" forName="gear3ch" refType="w" refFor="ch" refForName="gear3ch" fact="0.6"/>
          <dgm:constr type="l" for="ch" forName="gear3ch" refType="w" fact="0.65"/>
          <dgm:constr type="t" for="ch" forName="gear3ch" refType="h" fact="0.13"/>
        </dgm:constrLst>
      </dgm:else>
    </dgm:choose>
    <dgm:ruleLst/>
    <dgm:forEach name="Name4" axis="ch" ptType="node" cnt="1">
      <dgm:layoutNode name="gear1" styleLbl="node1">
        <dgm:varLst>
          <dgm:chMax val="1"/>
          <dgm:bulletEnabled val="1"/>
        </dgm:varLst>
        <dgm:alg type="tx">
          <dgm:param type="txAnchorVertCh" val="mid"/>
        </dgm:alg>
        <dgm:shape xmlns:r="http://schemas.openxmlformats.org/officeDocument/2006/relationships" type="gear9"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1srcNode">
        <dgm:alg type="sp"/>
        <dgm:shape xmlns:r="http://schemas.openxmlformats.org/officeDocument/2006/relationships" type="rect" r:blip="" hideGeom="1">
          <dgm:adjLst/>
        </dgm:shape>
        <dgm:presOf axis="self"/>
        <dgm:constrLst/>
        <dgm:ruleLst/>
      </dgm:layoutNode>
      <dgm:layoutNode name="gear1dstNode">
        <dgm:alg type="sp"/>
        <dgm:shape xmlns:r="http://schemas.openxmlformats.org/officeDocument/2006/relationships" type="rect" r:blip="" hideGeom="1">
          <dgm:adjLst/>
        </dgm:shape>
        <dgm:presOf axis="self"/>
        <dgm:constrLst/>
        <dgm:ruleLst/>
      </dgm:layoutNode>
      <dgm:choose name="Name5">
        <dgm:if name="Name6" axis="ch" ptType="node" func="cnt" op="gte" val="1">
          <dgm:layoutNode name="gear1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7"/>
      </dgm:choose>
    </dgm:forEach>
    <dgm:forEach name="Name8" axis="ch" ptType="node" st="2" cnt="1">
      <dgm:layoutNode name="gear2" styleLbl="node1">
        <dgm:varLst>
          <dgm:chMax val="1"/>
          <dgm:bulletEnabled val="1"/>
        </dgm:varLst>
        <dgm:alg type="tx">
          <dgm:param type="txAnchorVertCh" val="mid"/>
        </dgm:alg>
        <dgm:shape xmlns:r="http://schemas.openxmlformats.org/officeDocument/2006/relationships" type="gear6"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2srcNode">
        <dgm:alg type="sp"/>
        <dgm:shape xmlns:r="http://schemas.openxmlformats.org/officeDocument/2006/relationships" type="rect" r:blip="" hideGeom="1">
          <dgm:adjLst/>
        </dgm:shape>
        <dgm:presOf axis="self"/>
        <dgm:constrLst/>
        <dgm:ruleLst/>
      </dgm:layoutNode>
      <dgm:layoutNode name="gear2dstNode">
        <dgm:alg type="sp"/>
        <dgm:shape xmlns:r="http://schemas.openxmlformats.org/officeDocument/2006/relationships" type="rect" r:blip="" hideGeom="1">
          <dgm:adjLst/>
        </dgm:shape>
        <dgm:presOf axis="self"/>
        <dgm:constrLst/>
        <dgm:ruleLst/>
      </dgm:layoutNode>
      <dgm:choose name="Name9">
        <dgm:if name="Name10" axis="ch" ptType="node" func="cnt" op="gte" val="1">
          <dgm:layoutNode name="gear2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1"/>
      </dgm:choose>
    </dgm:forEach>
    <dgm:forEach name="Name12" axis="ch" ptType="node" st="3" cnt="1">
      <dgm:layoutNode name="gear3" styleLbl="node1">
        <dgm:alg type="sp"/>
        <dgm:shape xmlns:r="http://schemas.openxmlformats.org/officeDocument/2006/relationships" rot="-15" type="gear6" r:blip="">
          <dgm:adjLst/>
        </dgm:shape>
        <dgm:presOf axis="self"/>
        <dgm:constrLst/>
        <dgm:ruleLst/>
      </dgm:layoutNode>
      <dgm:layoutNode name="gear3tx" styleLbl="node1">
        <dgm:varLst>
          <dgm:chMax val="1"/>
          <dgm:bulletEnabled val="1"/>
        </dgm:varLst>
        <dgm:alg type="tx">
          <dgm:param type="txAnchorVertCh" val="mid"/>
        </dgm:alg>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3srcNode">
        <dgm:alg type="sp"/>
        <dgm:shape xmlns:r="http://schemas.openxmlformats.org/officeDocument/2006/relationships" type="rect" r:blip="" hideGeom="1">
          <dgm:adjLst/>
        </dgm:shape>
        <dgm:presOf axis="self"/>
        <dgm:constrLst/>
        <dgm:ruleLst/>
      </dgm:layoutNode>
      <dgm:layoutNode name="gear3dstNode">
        <dgm:alg type="sp"/>
        <dgm:shape xmlns:r="http://schemas.openxmlformats.org/officeDocument/2006/relationships" type="rect" r:blip="" hideGeom="1">
          <dgm:adjLst/>
        </dgm:shape>
        <dgm:presOf axis="self"/>
        <dgm:constrLst/>
        <dgm:ruleLst/>
      </dgm:layoutNode>
      <dgm:choose name="Name13">
        <dgm:if name="Name14" axis="ch" ptType="node" func="cnt" op="gte" val="1">
          <dgm:layoutNode name="gear3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5"/>
      </dgm:choose>
    </dgm:forEach>
    <dgm:forEach name="Name16" axis="ch" ptType="sibTrans" hideLastTrans="0" cnt="1">
      <dgm:layoutNode name="connector1" styleLbl="sibTrans2D1">
        <dgm:alg type="conn">
          <dgm:param type="connRout" val="curve"/>
          <dgm:param type="srcNode" val="gear1srcNode"/>
          <dgm:param type="dstNode" val="gear1dstNode"/>
          <dgm:param type="begPts" val="midR"/>
          <dgm:param type="endPts" val="tCtr"/>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7" axis="ch" ptType="sibTrans" hideLastTrans="0" st="2" cnt="1">
      <dgm:layoutNode name="connector2" styleLbl="sibTrans2D1">
        <dgm:alg type="conn">
          <dgm:param type="connRout" val="curve"/>
          <dgm:param type="srcNode" val="gear2srcNode"/>
          <dgm:param type="dstNode" val="gear2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8" axis="ch" ptType="sibTrans" hideLastTrans="0" st="3" cnt="1">
      <dgm:layoutNode name="connector3" styleLbl="sibTrans2D1">
        <dgm:alg type="conn">
          <dgm:param type="connRout" val="curve"/>
          <dgm:param type="srcNode" val="gear3srcNode"/>
          <dgm:param type="dstNode" val="gear3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layoutNode>
</dgm:layoutDef>
</file>

<file path=ppt/diagrams/layout11.xml><?xml version="1.0" encoding="utf-8"?>
<dgm:layoutDef xmlns:dgm="http://schemas.openxmlformats.org/drawingml/2006/diagram" xmlns:a="http://schemas.openxmlformats.org/drawingml/2006/main" uniqueId="urn:microsoft.com/office/officeart/2005/8/layout/gear1">
  <dgm:title val=""/>
  <dgm:desc val=""/>
  <dgm:catLst>
    <dgm:cat type="relationship" pri="3000"/>
    <dgm:cat type="process" pri="28000"/>
    <dgm:cat type="cycle" pri="1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composite">
    <dgm:varLst>
      <dgm:chMax val="3"/>
      <dgm:animLvl val="lvl"/>
      <dgm:resizeHandles val="exact"/>
    </dgm:varLst>
    <dgm:alg type="composite">
      <dgm:param type="ar" val="1"/>
    </dgm:alg>
    <dgm:shape xmlns:r="http://schemas.openxmlformats.org/officeDocument/2006/relationships" r:blip="">
      <dgm:adjLst/>
    </dgm:shape>
    <dgm:presOf/>
    <dgm:choose name="Name0">
      <dgm:if name="Name1" axis="ch" ptType="node" func="cnt" op="lte" val="1">
        <dgm:constrLst>
          <dgm:constr type="primFontSz" for="ch" ptType="node" op="equ" val="65"/>
          <dgm:constr type="w" for="ch" forName="gear1" refType="w" fact="0.55"/>
          <dgm:constr type="h" for="ch" forName="gear1" refType="w" fact="0.55"/>
          <dgm:constr type="l" for="ch" forName="gear1" refType="w" fact="0.05"/>
          <dgm:constr type="t" for="ch" forName="gear1" refType="w" fact="0.05"/>
          <dgm:constr type="w" for="ch" forName="gear1srcNode" val="1"/>
          <dgm:constr type="h" for="ch" forName="gear1srcNode" val="1"/>
          <dgm:constr type="l" for="ch" forName="gear1srcNode" refType="w" fact="0.32"/>
          <dgm:constr type="t" for="ch" forName="gear1srcNode"/>
          <dgm:constr type="w" for="ch" forName="gear1dstNode" val="1"/>
          <dgm:constr type="h" for="ch" forName="gear1dstNode" val="1"/>
          <dgm:constr type="r" for="ch" forName="gear1dstNode" refType="w" fact="0.58"/>
          <dgm:constr type="t" for="ch" forName="gear1dstNode" refType="h" fact="0.5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dgm:constr type="b" for="ch" forName="gear1ch" refType="h" fact="0.6"/>
        </dgm:constrLst>
      </dgm:if>
      <dgm:if name="Name2" axis="ch" ptType="node" func="cnt" op="equ" val="2">
        <dgm:constrLst>
          <dgm:constr type="primFontSz" for="ch" ptType="node" op="equ" val="65"/>
          <dgm:constr type="w" for="ch" forName="gear1" refType="w" fact="0.55"/>
          <dgm:constr type="h" for="ch" forName="gear1" refType="w" fact="0.55"/>
          <dgm:constr type="l" for="ch" forName="gear1" refType="w" fact="0.45"/>
          <dgm:constr type="t" for="ch" forName="gear1" refType="w" fact="0.25"/>
          <dgm:constr type="w" for="ch" forName="gear1srcNode" val="1"/>
          <dgm:constr type="h" for="ch" forName="gear1srcNode" val="1"/>
          <dgm:constr type="l" for="ch" forName="gear1srcNode" refType="w" fact="0.72"/>
          <dgm:constr type="t" for="ch" forName="gear1srcNode" refType="w" fact="0.2"/>
          <dgm:constr type="w" for="ch" forName="gear1dstNode" val="1"/>
          <dgm:constr type="h" for="ch" forName="gear1dstNode" val="1"/>
          <dgm:constr type="r" for="ch" forName="gear1dstNode" refType="w" fact="0.98"/>
          <dgm:constr type="t" for="ch" forName="gear1dstNode" refType="h" fact="0.7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w" fact="0.8"/>
          <dgm:constr type="w" for="ch" forName="gear2" refType="w" fact="0.4"/>
          <dgm:constr type="h" for="ch" forName="gear2" refType="w" fact="0.4"/>
          <dgm:constr type="l" for="ch" forName="gear2" refType="w" fact="0.13"/>
          <dgm:constr type="t" for="ch" forName="gear2" refType="w" fact="0.12"/>
          <dgm:constr type="w" for="ch" forName="gear2srcNode" val="1"/>
          <dgm:constr type="h" for="ch" forName="gear2srcNode" val="1"/>
          <dgm:constr type="l" for="ch" forName="gear2srcNode" refType="w" fact="0.23"/>
          <dgm:constr type="t" for="ch" forName="gear2srcNode" refType="w" fact="0.08"/>
          <dgm:constr type="w" for="ch" forName="gear2dstNode" val="1"/>
          <dgm:constr type="h" for="ch" forName="gear2dstNode" val="1"/>
          <dgm:constr type="l" for="ch" forName="gear2dstNode" refType="w" fact="0.1"/>
          <dgm:constr type="t" for="ch" forName="gear2dstNode" refType="h" fact="0.3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refType="w" fact="0.34"/>
          <dgm:constr type="t" for="ch" forName="gear2ch" refType="w" fact="0.04"/>
        </dgm:constrLst>
      </dgm:if>
      <dgm:else name="Name3">
        <dgm:constrLst>
          <dgm:constr type="primFontSz" for="ch" ptType="node" op="equ" val="65"/>
          <dgm:constr type="w" for="ch" forName="gear1" refType="w" fact="0.55"/>
          <dgm:constr type="h" for="ch" forName="gear1" refType="w" fact="0.55"/>
          <dgm:constr type="l" for="ch" forName="gear1" refType="w" fact="0.45"/>
          <dgm:constr type="t" for="ch" forName="gear1" refType="w" fact="0.45"/>
          <dgm:constr type="w" for="ch" forName="gear1srcNode" val="1"/>
          <dgm:constr type="h" for="ch" forName="gear1srcNode" val="1"/>
          <dgm:constr type="l" for="ch" forName="gear1srcNode" refType="w" fact="0.72"/>
          <dgm:constr type="t" for="ch" forName="gear1srcNode" refType="w" fact="0.4"/>
          <dgm:constr type="w" for="ch" forName="gear1dstNode" val="1"/>
          <dgm:constr type="h" for="ch" forName="gear1dstNode" val="1"/>
          <dgm:constr type="r" for="ch" forName="gear1dstNode" refType="w" fact="0.98"/>
          <dgm:constr type="t" for="ch" forName="gear1dstNode" refType="h" fact="0.95"/>
          <dgm:constr type="diam" for="des" forName="connector1" refType="w" refFor="ch" refForName="gear1" op="equ" fact="1.15"/>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h"/>
          <dgm:constr type="w" for="ch" forName="gear2" refType="w" fact="0.4"/>
          <dgm:constr type="h" for="ch" forName="gear2" refType="w" fact="0.4"/>
          <dgm:constr type="l" for="ch" forName="gear2" refType="w" fact="0.13"/>
          <dgm:constr type="t" for="ch" forName="gear2" refType="w" fact="0.32"/>
          <dgm:constr type="w" for="ch" forName="gear2srcNode" val="1"/>
          <dgm:constr type="h" for="ch" forName="gear2srcNode" val="1"/>
          <dgm:constr type="l" for="ch" forName="gear2srcNode" refType="w" fact="0.23"/>
          <dgm:constr type="t" for="ch" forName="gear2srcNode" refType="w" fact="0.28"/>
          <dgm:constr type="w" for="ch" forName="gear2dstNode" val="1"/>
          <dgm:constr type="h" for="ch" forName="gear2dstNode" val="1"/>
          <dgm:constr type="l" for="ch" forName="gear2dstNode" refType="w" fact="0.1"/>
          <dgm:constr type="t" for="ch" forName="gear2dstNode" refType="h" fact="0.5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dgm:constr type="t" for="ch" forName="gear2ch" refType="w" fact="0.58"/>
          <dgm:constr type="w" for="ch" forName="gear3" refType="w" fact="0.48"/>
          <dgm:constr type="h" for="ch" forName="gear3" refType="w" fact="0.48"/>
          <dgm:constr type="l" for="ch" forName="gear3" refType="w" fact="0.31"/>
          <dgm:constr type="t" for="ch" forName="gear3"/>
          <dgm:constr type="w" for="ch" forName="gear3tx" refType="w" fact="0.22"/>
          <dgm:constr type="h" for="ch" forName="gear3tx" refType="w" fact="0.22"/>
          <dgm:constr type="ctrX" for="ch" forName="gear3tx" refType="ctrX" refFor="ch" refForName="gear3"/>
          <dgm:constr type="ctrY" for="ch" forName="gear3tx" refType="ctrY" refFor="ch" refForName="gear3"/>
          <dgm:constr type="w" for="ch" forName="gear3srcNode" val="1"/>
          <dgm:constr type="h" for="ch" forName="gear3srcNode" val="1"/>
          <dgm:constr type="l" for="ch" forName="gear3srcNode" refType="w" fact="0.3"/>
          <dgm:constr type="t" for="ch" forName="gear3srcNode" refType="w" fact="0.25"/>
          <dgm:constr type="w" for="ch" forName="gear3dstNode" val="1"/>
          <dgm:constr type="h" for="ch" forName="gear3dstNode" val="1"/>
          <dgm:constr type="l" for="ch" forName="gear3dstNode" refType="w" fact="0.38"/>
          <dgm:constr type="t" for="ch" forName="gear3dstNode" refType="h" fact="0.05"/>
          <dgm:constr type="diam" for="des" forName="connector3" refType="w" refFor="ch" refForName="gear3" op="equ"/>
          <dgm:constr type="h" for="des" forName="connector3" refType="w" refFor="ch" refForName="gear1" op="equ" fact="0.1"/>
          <dgm:constr type="w" for="ch" forName="gear3ch" refType="w" fact="0.35"/>
          <dgm:constr type="h" for="ch" forName="gear3ch" refType="w" refFor="ch" refForName="gear3ch" fact="0.6"/>
          <dgm:constr type="l" for="ch" forName="gear3ch" refType="w" fact="0.65"/>
          <dgm:constr type="t" for="ch" forName="gear3ch" refType="h" fact="0.13"/>
        </dgm:constrLst>
      </dgm:else>
    </dgm:choose>
    <dgm:ruleLst/>
    <dgm:forEach name="Name4" axis="ch" ptType="node" cnt="1">
      <dgm:layoutNode name="gear1" styleLbl="node1">
        <dgm:varLst>
          <dgm:chMax val="1"/>
          <dgm:bulletEnabled val="1"/>
        </dgm:varLst>
        <dgm:alg type="tx">
          <dgm:param type="txAnchorVertCh" val="mid"/>
        </dgm:alg>
        <dgm:shape xmlns:r="http://schemas.openxmlformats.org/officeDocument/2006/relationships" type="gear9"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1srcNode">
        <dgm:alg type="sp"/>
        <dgm:shape xmlns:r="http://schemas.openxmlformats.org/officeDocument/2006/relationships" type="rect" r:blip="" hideGeom="1">
          <dgm:adjLst/>
        </dgm:shape>
        <dgm:presOf axis="self"/>
        <dgm:constrLst/>
        <dgm:ruleLst/>
      </dgm:layoutNode>
      <dgm:layoutNode name="gear1dstNode">
        <dgm:alg type="sp"/>
        <dgm:shape xmlns:r="http://schemas.openxmlformats.org/officeDocument/2006/relationships" type="rect" r:blip="" hideGeom="1">
          <dgm:adjLst/>
        </dgm:shape>
        <dgm:presOf axis="self"/>
        <dgm:constrLst/>
        <dgm:ruleLst/>
      </dgm:layoutNode>
      <dgm:choose name="Name5">
        <dgm:if name="Name6" axis="ch" ptType="node" func="cnt" op="gte" val="1">
          <dgm:layoutNode name="gear1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7"/>
      </dgm:choose>
    </dgm:forEach>
    <dgm:forEach name="Name8" axis="ch" ptType="node" st="2" cnt="1">
      <dgm:layoutNode name="gear2" styleLbl="node1">
        <dgm:varLst>
          <dgm:chMax val="1"/>
          <dgm:bulletEnabled val="1"/>
        </dgm:varLst>
        <dgm:alg type="tx">
          <dgm:param type="txAnchorVertCh" val="mid"/>
        </dgm:alg>
        <dgm:shape xmlns:r="http://schemas.openxmlformats.org/officeDocument/2006/relationships" type="gear6"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2srcNode">
        <dgm:alg type="sp"/>
        <dgm:shape xmlns:r="http://schemas.openxmlformats.org/officeDocument/2006/relationships" type="rect" r:blip="" hideGeom="1">
          <dgm:adjLst/>
        </dgm:shape>
        <dgm:presOf axis="self"/>
        <dgm:constrLst/>
        <dgm:ruleLst/>
      </dgm:layoutNode>
      <dgm:layoutNode name="gear2dstNode">
        <dgm:alg type="sp"/>
        <dgm:shape xmlns:r="http://schemas.openxmlformats.org/officeDocument/2006/relationships" type="rect" r:blip="" hideGeom="1">
          <dgm:adjLst/>
        </dgm:shape>
        <dgm:presOf axis="self"/>
        <dgm:constrLst/>
        <dgm:ruleLst/>
      </dgm:layoutNode>
      <dgm:choose name="Name9">
        <dgm:if name="Name10" axis="ch" ptType="node" func="cnt" op="gte" val="1">
          <dgm:layoutNode name="gear2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1"/>
      </dgm:choose>
    </dgm:forEach>
    <dgm:forEach name="Name12" axis="ch" ptType="node" st="3" cnt="1">
      <dgm:layoutNode name="gear3" styleLbl="node1">
        <dgm:alg type="sp"/>
        <dgm:shape xmlns:r="http://schemas.openxmlformats.org/officeDocument/2006/relationships" rot="-15" type="gear6" r:blip="">
          <dgm:adjLst/>
        </dgm:shape>
        <dgm:presOf axis="self"/>
        <dgm:constrLst/>
        <dgm:ruleLst/>
      </dgm:layoutNode>
      <dgm:layoutNode name="gear3tx" styleLbl="node1">
        <dgm:varLst>
          <dgm:chMax val="1"/>
          <dgm:bulletEnabled val="1"/>
        </dgm:varLst>
        <dgm:alg type="tx">
          <dgm:param type="txAnchorVertCh" val="mid"/>
        </dgm:alg>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3srcNode">
        <dgm:alg type="sp"/>
        <dgm:shape xmlns:r="http://schemas.openxmlformats.org/officeDocument/2006/relationships" type="rect" r:blip="" hideGeom="1">
          <dgm:adjLst/>
        </dgm:shape>
        <dgm:presOf axis="self"/>
        <dgm:constrLst/>
        <dgm:ruleLst/>
      </dgm:layoutNode>
      <dgm:layoutNode name="gear3dstNode">
        <dgm:alg type="sp"/>
        <dgm:shape xmlns:r="http://schemas.openxmlformats.org/officeDocument/2006/relationships" type="rect" r:blip="" hideGeom="1">
          <dgm:adjLst/>
        </dgm:shape>
        <dgm:presOf axis="self"/>
        <dgm:constrLst/>
        <dgm:ruleLst/>
      </dgm:layoutNode>
      <dgm:choose name="Name13">
        <dgm:if name="Name14" axis="ch" ptType="node" func="cnt" op="gte" val="1">
          <dgm:layoutNode name="gear3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5"/>
      </dgm:choose>
    </dgm:forEach>
    <dgm:forEach name="Name16" axis="ch" ptType="sibTrans" hideLastTrans="0" cnt="1">
      <dgm:layoutNode name="connector1" styleLbl="sibTrans2D1">
        <dgm:alg type="conn">
          <dgm:param type="connRout" val="curve"/>
          <dgm:param type="srcNode" val="gear1srcNode"/>
          <dgm:param type="dstNode" val="gear1dstNode"/>
          <dgm:param type="begPts" val="midR"/>
          <dgm:param type="endPts" val="tCtr"/>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7" axis="ch" ptType="sibTrans" hideLastTrans="0" st="2" cnt="1">
      <dgm:layoutNode name="connector2" styleLbl="sibTrans2D1">
        <dgm:alg type="conn">
          <dgm:param type="connRout" val="curve"/>
          <dgm:param type="srcNode" val="gear2srcNode"/>
          <dgm:param type="dstNode" val="gear2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8" axis="ch" ptType="sibTrans" hideLastTrans="0" st="3" cnt="1">
      <dgm:layoutNode name="connector3" styleLbl="sibTrans2D1">
        <dgm:alg type="conn">
          <dgm:param type="connRout" val="curve"/>
          <dgm:param type="srcNode" val="gear3srcNode"/>
          <dgm:param type="dstNode" val="gear3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layoutNode>
</dgm:layoutDef>
</file>

<file path=ppt/diagrams/layout12.xml><?xml version="1.0" encoding="utf-8"?>
<dgm:layoutDef xmlns:dgm="http://schemas.openxmlformats.org/drawingml/2006/diagram" xmlns:a="http://schemas.openxmlformats.org/drawingml/2006/main" uniqueId="urn:microsoft.com/office/officeart/2008/layout/TitlePictureLineup">
  <dgm:title val=""/>
  <dgm:desc val=""/>
  <dgm:catLst>
    <dgm:cat type="picture" pri="18000"/>
    <dgm:cat type="pictureconvert" pri="180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dir/>
    </dgm:varLst>
    <dgm:choose name="Name1">
      <dgm:if name="Name2" func="var" arg="dir" op="equ" val="norm">
        <dgm:alg type="lin">
          <dgm:param type="linDir" val="fromL"/>
          <dgm:param type="fallback" val="1D"/>
          <dgm:param type="horzAlign" val="ctr"/>
          <dgm:param type="vertAlign" val="mid"/>
          <dgm:param type="nodeVertAlign" val="t"/>
        </dgm:alg>
      </dgm:if>
      <dgm:else name="Name3">
        <dgm:alg type="lin">
          <dgm:param type="linDir" val="fromR"/>
          <dgm:param type="fallback" val="1D"/>
          <dgm:param type="horzAlign" val="ctr"/>
          <dgm:param type="vertAlign" val="mid"/>
          <dgm:param type="nodeVertAlign" val="t"/>
        </dgm:alg>
      </dgm:else>
    </dgm:choose>
    <dgm:shape xmlns:r="http://schemas.openxmlformats.org/officeDocument/2006/relationships" r:blip="">
      <dgm:adjLst/>
    </dgm:shape>
    <dgm:constrLst>
      <dgm:constr type="h" for="des" forName="Child" op="equ"/>
      <dgm:constr type="w" for="des" forName="Child" op="equ"/>
      <dgm:constr type="h" for="des" forName="Accent" op="equ"/>
      <dgm:constr type="w" for="des" forName="Accent" op="equ"/>
      <dgm:constr type="primFontSz" for="des" forName="Parent" op="equ"/>
      <dgm:constr type="primFontSz" for="des" forName="Child" op="equ"/>
      <dgm:constr type="w" for="ch" forName="composite" refType="w"/>
      <dgm:constr type="h" for="ch" forName="composite" refType="h"/>
      <dgm:constr type="sp" refType="w" refFor="ch" refForName="composite" op="equ" fact="0.1"/>
      <dgm:constr type="w" for="ch" forName="sibTrans" refType="w" refFor="ch" refForName="composite" op="equ" fact="0.05"/>
      <dgm:constr type="h" for="ch" forName="sibTrans" refType="w" refFor="ch" refForName="sibTrans" op="equ"/>
    </dgm:constrLst>
    <dgm:forEach name="nodesForEach" axis="ch" ptType="node">
      <dgm:layoutNode name="composite">
        <dgm:alg type="composite">
          <dgm:param type="ar" val="0.5"/>
        </dgm:alg>
        <dgm:shape xmlns:r="http://schemas.openxmlformats.org/officeDocument/2006/relationships" r:blip="">
          <dgm:adjLst/>
        </dgm:shape>
        <dgm:choose name="Name4">
          <dgm:if name="Name5" func="var" arg="dir" op="equ" val="norm">
            <dgm:constrLst>
              <dgm:constr type="l" for="ch" forName="Parent" refType="w" fact="0"/>
              <dgm:constr type="t" for="ch" forName="Parent" refType="h" fact="0"/>
              <dgm:constr type="w" for="ch" forName="Parent" refType="w"/>
              <dgm:constr type="h" for="ch" forName="Parent" refType="h" fact="0.1"/>
              <dgm:constr type="l" for="ch" forName="Accent" refType="w" fact="0"/>
              <dgm:constr type="b" for="ch" forName="Accent" refType="h"/>
              <dgm:constr type="w" for="ch" forName="Accent" refType="w" fact="0"/>
              <dgm:constr type="h" for="ch" forName="Accent" refType="h" fact="0.9"/>
              <dgm:constr type="l" for="ch" forName="Image" refType="w" fact="0.05"/>
              <dgm:constr type="t" for="ch" forName="Image" refType="h" fact="0.13"/>
              <dgm:constr type="w" for="ch" forName="Image" refType="w" fact="0.9467"/>
              <dgm:constr type="h" for="ch" forName="Image" refType="h" fact="0.405"/>
              <dgm:constr type="l" for="ch" forName="Child" refType="w" fact="0.05"/>
              <dgm:constr type="t" for="ch" forName="Child" refType="h" fact="0.535"/>
              <dgm:constr type="w" for="ch" forName="Child" refType="w" fact="0.9467"/>
              <dgm:constr type="h" for="ch" forName="Child" refType="h" fact="0.465"/>
            </dgm:constrLst>
          </dgm:if>
          <dgm:else name="Name6">
            <dgm:constrLst>
              <dgm:constr type="l" for="ch" forName="Parent" refType="w" fact="0"/>
              <dgm:constr type="t" for="ch" forName="Parent" refType="h" fact="0"/>
              <dgm:constr type="w" for="ch" forName="Parent" refType="w"/>
              <dgm:constr type="h" for="ch" forName="Parent" refType="h" fact="0.1"/>
              <dgm:constr type="l" for="ch" forName="Accent" refType="w"/>
              <dgm:constr type="b" for="ch" forName="Accent" refType="h"/>
              <dgm:constr type="h" for="ch" forName="Accent" refType="h" fact="0.9"/>
              <dgm:constr type="l" for="ch" forName="Image" refType="w" fact="0"/>
              <dgm:constr type="t" for="ch" forName="Image" refType="h" fact="0.13"/>
              <dgm:constr type="w" for="ch" forName="Image" refType="w" fact="0.9467"/>
              <dgm:constr type="h" for="ch" forName="Image" refType="h" fact="0.405"/>
              <dgm:constr type="l" for="ch" forName="Child" refType="w" fact="0"/>
              <dgm:constr type="t" for="ch" forName="Child" refType="h" fact="0.535"/>
              <dgm:constr type="w" for="ch" forName="Child" refType="w" fact="0.9467"/>
              <dgm:constr type="h" for="ch" forName="Child" refType="h" fact="0.465"/>
            </dgm:constrLst>
          </dgm:else>
        </dgm:choose>
        <dgm:forEach name="Name7" axis="self" ptType="node">
          <dgm:layoutNode name="Accent" styleLbl="alignAcc1">
            <dgm:alg type="sp"/>
            <dgm:shape xmlns:r="http://schemas.openxmlformats.org/officeDocument/2006/relationships" type="line" r:blip="">
              <dgm:adjLst/>
            </dgm:shape>
            <dgm:presOf/>
          </dgm:layoutNode>
          <dgm:layoutNode name="Image">
            <dgm:alg type="sp"/>
            <dgm:shape xmlns:r="http://schemas.openxmlformats.org/officeDocument/2006/relationships" type="rect" r:blip="" blipPhldr="1">
              <dgm:adjLst/>
            </dgm:shape>
            <dgm:presOf/>
          </dgm:layoutNode>
          <dgm:layoutNode name="Child" styleLbl="revTx">
            <dgm:varLst>
              <dgm:bulletEnabled val="1"/>
            </dgm:varLst>
            <dgm:choose name="Name8">
              <dgm:if name="Name9" axis="ch" ptType="node" func="cnt" op="gt" val="1">
                <dgm:choose name="Name10">
                  <dgm:if name="Name11" func="var" arg="dir" op="equ" val="norm">
                    <dgm:alg type="tx">
                      <dgm:param type="shpTxLTRAlignCh" val="l"/>
                      <dgm:param type="shpTxRTLAlignCh" val="r"/>
                      <dgm:param type="txAnchorVert" val="t"/>
                      <dgm:param type="stBulletLvl" val="1"/>
                    </dgm:alg>
                  </dgm:if>
                  <dgm:else name="Name12">
                    <dgm:alg type="tx">
                      <dgm:param type="shpTxLTRAlignCh" val="l"/>
                      <dgm:param type="shpTxRTLAlignCh" val="r"/>
                      <dgm:param type="txAnchorVert" val="t"/>
                      <dgm:param type="stBulletLvl" val="1"/>
                    </dgm:alg>
                  </dgm:else>
                </dgm:choose>
              </dgm:if>
              <dgm:else name="Name13">
                <dgm:choose name="Name14">
                  <dgm:if name="Name15" func="var" arg="dir" op="equ" val="norm">
                    <dgm:alg type="tx">
                      <dgm:param type="shpTxLTRAlignCh" val="l"/>
                      <dgm:param type="shpTxRTLAlignCh" val="r"/>
                      <dgm:param type="txAnchorVert" val="t"/>
                      <dgm:param type="stBulletLvl" val="2"/>
                    </dgm:alg>
                  </dgm:if>
                  <dgm:else name="Name16">
                    <dgm:alg type="tx">
                      <dgm:param type="shpTxLTRAlignCh" val="l"/>
                      <dgm:param type="shpTxRTLAlignCh" val="r"/>
                      <dgm:param type="txAnchorVert" val="t"/>
                      <dgm:param type="stBulletLvl" val="2"/>
                    </dgm:alg>
                  </dgm:else>
                </dgm:choose>
              </dgm:else>
            </dgm:choose>
            <dgm:shape xmlns:r="http://schemas.openxmlformats.org/officeDocument/2006/relationships" type="rect" r:blip="">
              <dgm:adjLst/>
            </dgm:shape>
            <dgm:presOf axis="des" ptType="node"/>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Parent" styleLbl="alignNode1">
            <dgm:varLst>
              <dgm:bulletEnabled val="1"/>
            </dgm:varLst>
            <dgm:alg type="tx">
              <dgm:param type="shpTxLTRAlignCh" val="ctr"/>
              <dgm:param type="txAnchorVertCh" val="mid"/>
            </dgm:alg>
            <dgm:shape xmlns:r="http://schemas.openxmlformats.org/officeDocument/2006/relationships" type="rect" r:blip="">
              <dgm:adjLst/>
            </dgm:shape>
            <dgm:presOf axis="self"/>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forEach>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gear1">
  <dgm:title val=""/>
  <dgm:desc val=""/>
  <dgm:catLst>
    <dgm:cat type="relationship" pri="3000"/>
    <dgm:cat type="process" pri="28000"/>
    <dgm:cat type="cycle" pri="1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composite">
    <dgm:varLst>
      <dgm:chMax val="3"/>
      <dgm:animLvl val="lvl"/>
      <dgm:resizeHandles val="exact"/>
    </dgm:varLst>
    <dgm:alg type="composite">
      <dgm:param type="ar" val="1"/>
    </dgm:alg>
    <dgm:shape xmlns:r="http://schemas.openxmlformats.org/officeDocument/2006/relationships" r:blip="">
      <dgm:adjLst/>
    </dgm:shape>
    <dgm:presOf/>
    <dgm:choose name="Name0">
      <dgm:if name="Name1" axis="ch" ptType="node" func="cnt" op="lte" val="1">
        <dgm:constrLst>
          <dgm:constr type="primFontSz" for="ch" ptType="node" op="equ" val="65"/>
          <dgm:constr type="w" for="ch" forName="gear1" refType="w" fact="0.55"/>
          <dgm:constr type="h" for="ch" forName="gear1" refType="w" fact="0.55"/>
          <dgm:constr type="l" for="ch" forName="gear1" refType="w" fact="0.05"/>
          <dgm:constr type="t" for="ch" forName="gear1" refType="w" fact="0.05"/>
          <dgm:constr type="w" for="ch" forName="gear1srcNode" val="1"/>
          <dgm:constr type="h" for="ch" forName="gear1srcNode" val="1"/>
          <dgm:constr type="l" for="ch" forName="gear1srcNode" refType="w" fact="0.32"/>
          <dgm:constr type="t" for="ch" forName="gear1srcNode"/>
          <dgm:constr type="w" for="ch" forName="gear1dstNode" val="1"/>
          <dgm:constr type="h" for="ch" forName="gear1dstNode" val="1"/>
          <dgm:constr type="r" for="ch" forName="gear1dstNode" refType="w" fact="0.58"/>
          <dgm:constr type="t" for="ch" forName="gear1dstNode" refType="h" fact="0.5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dgm:constr type="b" for="ch" forName="gear1ch" refType="h" fact="0.6"/>
        </dgm:constrLst>
      </dgm:if>
      <dgm:if name="Name2" axis="ch" ptType="node" func="cnt" op="equ" val="2">
        <dgm:constrLst>
          <dgm:constr type="primFontSz" for="ch" ptType="node" op="equ" val="65"/>
          <dgm:constr type="w" for="ch" forName="gear1" refType="w" fact="0.55"/>
          <dgm:constr type="h" for="ch" forName="gear1" refType="w" fact="0.55"/>
          <dgm:constr type="l" for="ch" forName="gear1" refType="w" fact="0.45"/>
          <dgm:constr type="t" for="ch" forName="gear1" refType="w" fact="0.25"/>
          <dgm:constr type="w" for="ch" forName="gear1srcNode" val="1"/>
          <dgm:constr type="h" for="ch" forName="gear1srcNode" val="1"/>
          <dgm:constr type="l" for="ch" forName="gear1srcNode" refType="w" fact="0.72"/>
          <dgm:constr type="t" for="ch" forName="gear1srcNode" refType="w" fact="0.2"/>
          <dgm:constr type="w" for="ch" forName="gear1dstNode" val="1"/>
          <dgm:constr type="h" for="ch" forName="gear1dstNode" val="1"/>
          <dgm:constr type="r" for="ch" forName="gear1dstNode" refType="w" fact="0.98"/>
          <dgm:constr type="t" for="ch" forName="gear1dstNode" refType="h" fact="0.7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w" fact="0.8"/>
          <dgm:constr type="w" for="ch" forName="gear2" refType="w" fact="0.4"/>
          <dgm:constr type="h" for="ch" forName="gear2" refType="w" fact="0.4"/>
          <dgm:constr type="l" for="ch" forName="gear2" refType="w" fact="0.13"/>
          <dgm:constr type="t" for="ch" forName="gear2" refType="w" fact="0.12"/>
          <dgm:constr type="w" for="ch" forName="gear2srcNode" val="1"/>
          <dgm:constr type="h" for="ch" forName="gear2srcNode" val="1"/>
          <dgm:constr type="l" for="ch" forName="gear2srcNode" refType="w" fact="0.23"/>
          <dgm:constr type="t" for="ch" forName="gear2srcNode" refType="w" fact="0.08"/>
          <dgm:constr type="w" for="ch" forName="gear2dstNode" val="1"/>
          <dgm:constr type="h" for="ch" forName="gear2dstNode" val="1"/>
          <dgm:constr type="l" for="ch" forName="gear2dstNode" refType="w" fact="0.1"/>
          <dgm:constr type="t" for="ch" forName="gear2dstNode" refType="h" fact="0.3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refType="w" fact="0.34"/>
          <dgm:constr type="t" for="ch" forName="gear2ch" refType="w" fact="0.04"/>
        </dgm:constrLst>
      </dgm:if>
      <dgm:else name="Name3">
        <dgm:constrLst>
          <dgm:constr type="primFontSz" for="ch" ptType="node" op="equ" val="65"/>
          <dgm:constr type="w" for="ch" forName="gear1" refType="w" fact="0.55"/>
          <dgm:constr type="h" for="ch" forName="gear1" refType="w" fact="0.55"/>
          <dgm:constr type="l" for="ch" forName="gear1" refType="w" fact="0.45"/>
          <dgm:constr type="t" for="ch" forName="gear1" refType="w" fact="0.45"/>
          <dgm:constr type="w" for="ch" forName="gear1srcNode" val="1"/>
          <dgm:constr type="h" for="ch" forName="gear1srcNode" val="1"/>
          <dgm:constr type="l" for="ch" forName="gear1srcNode" refType="w" fact="0.72"/>
          <dgm:constr type="t" for="ch" forName="gear1srcNode" refType="w" fact="0.4"/>
          <dgm:constr type="w" for="ch" forName="gear1dstNode" val="1"/>
          <dgm:constr type="h" for="ch" forName="gear1dstNode" val="1"/>
          <dgm:constr type="r" for="ch" forName="gear1dstNode" refType="w" fact="0.98"/>
          <dgm:constr type="t" for="ch" forName="gear1dstNode" refType="h" fact="0.95"/>
          <dgm:constr type="diam" for="des" forName="connector1" refType="w" refFor="ch" refForName="gear1" op="equ" fact="1.15"/>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h"/>
          <dgm:constr type="w" for="ch" forName="gear2" refType="w" fact="0.4"/>
          <dgm:constr type="h" for="ch" forName="gear2" refType="w" fact="0.4"/>
          <dgm:constr type="l" for="ch" forName="gear2" refType="w" fact="0.13"/>
          <dgm:constr type="t" for="ch" forName="gear2" refType="w" fact="0.32"/>
          <dgm:constr type="w" for="ch" forName="gear2srcNode" val="1"/>
          <dgm:constr type="h" for="ch" forName="gear2srcNode" val="1"/>
          <dgm:constr type="l" for="ch" forName="gear2srcNode" refType="w" fact="0.23"/>
          <dgm:constr type="t" for="ch" forName="gear2srcNode" refType="w" fact="0.28"/>
          <dgm:constr type="w" for="ch" forName="gear2dstNode" val="1"/>
          <dgm:constr type="h" for="ch" forName="gear2dstNode" val="1"/>
          <dgm:constr type="l" for="ch" forName="gear2dstNode" refType="w" fact="0.1"/>
          <dgm:constr type="t" for="ch" forName="gear2dstNode" refType="h" fact="0.5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dgm:constr type="t" for="ch" forName="gear2ch" refType="w" fact="0.58"/>
          <dgm:constr type="w" for="ch" forName="gear3" refType="w" fact="0.48"/>
          <dgm:constr type="h" for="ch" forName="gear3" refType="w" fact="0.48"/>
          <dgm:constr type="l" for="ch" forName="gear3" refType="w" fact="0.31"/>
          <dgm:constr type="t" for="ch" forName="gear3"/>
          <dgm:constr type="w" for="ch" forName="gear3tx" refType="w" fact="0.22"/>
          <dgm:constr type="h" for="ch" forName="gear3tx" refType="w" fact="0.22"/>
          <dgm:constr type="ctrX" for="ch" forName="gear3tx" refType="ctrX" refFor="ch" refForName="gear3"/>
          <dgm:constr type="ctrY" for="ch" forName="gear3tx" refType="ctrY" refFor="ch" refForName="gear3"/>
          <dgm:constr type="w" for="ch" forName="gear3srcNode" val="1"/>
          <dgm:constr type="h" for="ch" forName="gear3srcNode" val="1"/>
          <dgm:constr type="l" for="ch" forName="gear3srcNode" refType="w" fact="0.3"/>
          <dgm:constr type="t" for="ch" forName="gear3srcNode" refType="w" fact="0.25"/>
          <dgm:constr type="w" for="ch" forName="gear3dstNode" val="1"/>
          <dgm:constr type="h" for="ch" forName="gear3dstNode" val="1"/>
          <dgm:constr type="l" for="ch" forName="gear3dstNode" refType="w" fact="0.38"/>
          <dgm:constr type="t" for="ch" forName="gear3dstNode" refType="h" fact="0.05"/>
          <dgm:constr type="diam" for="des" forName="connector3" refType="w" refFor="ch" refForName="gear3" op="equ"/>
          <dgm:constr type="h" for="des" forName="connector3" refType="w" refFor="ch" refForName="gear1" op="equ" fact="0.1"/>
          <dgm:constr type="w" for="ch" forName="gear3ch" refType="w" fact="0.35"/>
          <dgm:constr type="h" for="ch" forName="gear3ch" refType="w" refFor="ch" refForName="gear3ch" fact="0.6"/>
          <dgm:constr type="l" for="ch" forName="gear3ch" refType="w" fact="0.65"/>
          <dgm:constr type="t" for="ch" forName="gear3ch" refType="h" fact="0.13"/>
        </dgm:constrLst>
      </dgm:else>
    </dgm:choose>
    <dgm:ruleLst/>
    <dgm:forEach name="Name4" axis="ch" ptType="node" cnt="1">
      <dgm:layoutNode name="gear1" styleLbl="node1">
        <dgm:varLst>
          <dgm:chMax val="1"/>
          <dgm:bulletEnabled val="1"/>
        </dgm:varLst>
        <dgm:alg type="tx">
          <dgm:param type="txAnchorVertCh" val="mid"/>
        </dgm:alg>
        <dgm:shape xmlns:r="http://schemas.openxmlformats.org/officeDocument/2006/relationships" type="gear9"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1srcNode">
        <dgm:alg type="sp"/>
        <dgm:shape xmlns:r="http://schemas.openxmlformats.org/officeDocument/2006/relationships" type="rect" r:blip="" hideGeom="1">
          <dgm:adjLst/>
        </dgm:shape>
        <dgm:presOf axis="self"/>
        <dgm:constrLst/>
        <dgm:ruleLst/>
      </dgm:layoutNode>
      <dgm:layoutNode name="gear1dstNode">
        <dgm:alg type="sp"/>
        <dgm:shape xmlns:r="http://schemas.openxmlformats.org/officeDocument/2006/relationships" type="rect" r:blip="" hideGeom="1">
          <dgm:adjLst/>
        </dgm:shape>
        <dgm:presOf axis="self"/>
        <dgm:constrLst/>
        <dgm:ruleLst/>
      </dgm:layoutNode>
      <dgm:choose name="Name5">
        <dgm:if name="Name6" axis="ch" ptType="node" func="cnt" op="gte" val="1">
          <dgm:layoutNode name="gear1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7"/>
      </dgm:choose>
    </dgm:forEach>
    <dgm:forEach name="Name8" axis="ch" ptType="node" st="2" cnt="1">
      <dgm:layoutNode name="gear2" styleLbl="node1">
        <dgm:varLst>
          <dgm:chMax val="1"/>
          <dgm:bulletEnabled val="1"/>
        </dgm:varLst>
        <dgm:alg type="tx">
          <dgm:param type="txAnchorVertCh" val="mid"/>
        </dgm:alg>
        <dgm:shape xmlns:r="http://schemas.openxmlformats.org/officeDocument/2006/relationships" type="gear6"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2srcNode">
        <dgm:alg type="sp"/>
        <dgm:shape xmlns:r="http://schemas.openxmlformats.org/officeDocument/2006/relationships" type="rect" r:blip="" hideGeom="1">
          <dgm:adjLst/>
        </dgm:shape>
        <dgm:presOf axis="self"/>
        <dgm:constrLst/>
        <dgm:ruleLst/>
      </dgm:layoutNode>
      <dgm:layoutNode name="gear2dstNode">
        <dgm:alg type="sp"/>
        <dgm:shape xmlns:r="http://schemas.openxmlformats.org/officeDocument/2006/relationships" type="rect" r:blip="" hideGeom="1">
          <dgm:adjLst/>
        </dgm:shape>
        <dgm:presOf axis="self"/>
        <dgm:constrLst/>
        <dgm:ruleLst/>
      </dgm:layoutNode>
      <dgm:choose name="Name9">
        <dgm:if name="Name10" axis="ch" ptType="node" func="cnt" op="gte" val="1">
          <dgm:layoutNode name="gear2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1"/>
      </dgm:choose>
    </dgm:forEach>
    <dgm:forEach name="Name12" axis="ch" ptType="node" st="3" cnt="1">
      <dgm:layoutNode name="gear3" styleLbl="node1">
        <dgm:alg type="sp"/>
        <dgm:shape xmlns:r="http://schemas.openxmlformats.org/officeDocument/2006/relationships" rot="-15" type="gear6" r:blip="">
          <dgm:adjLst/>
        </dgm:shape>
        <dgm:presOf axis="self"/>
        <dgm:constrLst/>
        <dgm:ruleLst/>
      </dgm:layoutNode>
      <dgm:layoutNode name="gear3tx" styleLbl="node1">
        <dgm:varLst>
          <dgm:chMax val="1"/>
          <dgm:bulletEnabled val="1"/>
        </dgm:varLst>
        <dgm:alg type="tx">
          <dgm:param type="txAnchorVertCh" val="mid"/>
        </dgm:alg>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3srcNode">
        <dgm:alg type="sp"/>
        <dgm:shape xmlns:r="http://schemas.openxmlformats.org/officeDocument/2006/relationships" type="rect" r:blip="" hideGeom="1">
          <dgm:adjLst/>
        </dgm:shape>
        <dgm:presOf axis="self"/>
        <dgm:constrLst/>
        <dgm:ruleLst/>
      </dgm:layoutNode>
      <dgm:layoutNode name="gear3dstNode">
        <dgm:alg type="sp"/>
        <dgm:shape xmlns:r="http://schemas.openxmlformats.org/officeDocument/2006/relationships" type="rect" r:blip="" hideGeom="1">
          <dgm:adjLst/>
        </dgm:shape>
        <dgm:presOf axis="self"/>
        <dgm:constrLst/>
        <dgm:ruleLst/>
      </dgm:layoutNode>
      <dgm:choose name="Name13">
        <dgm:if name="Name14" axis="ch" ptType="node" func="cnt" op="gte" val="1">
          <dgm:layoutNode name="gear3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5"/>
      </dgm:choose>
    </dgm:forEach>
    <dgm:forEach name="Name16" axis="ch" ptType="sibTrans" hideLastTrans="0" cnt="1">
      <dgm:layoutNode name="connector1" styleLbl="sibTrans2D1">
        <dgm:alg type="conn">
          <dgm:param type="connRout" val="curve"/>
          <dgm:param type="srcNode" val="gear1srcNode"/>
          <dgm:param type="dstNode" val="gear1dstNode"/>
          <dgm:param type="begPts" val="midR"/>
          <dgm:param type="endPts" val="tCtr"/>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7" axis="ch" ptType="sibTrans" hideLastTrans="0" st="2" cnt="1">
      <dgm:layoutNode name="connector2" styleLbl="sibTrans2D1">
        <dgm:alg type="conn">
          <dgm:param type="connRout" val="curve"/>
          <dgm:param type="srcNode" val="gear2srcNode"/>
          <dgm:param type="dstNode" val="gear2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8" axis="ch" ptType="sibTrans" hideLastTrans="0" st="3" cnt="1">
      <dgm:layoutNode name="connector3" styleLbl="sibTrans2D1">
        <dgm:alg type="conn">
          <dgm:param type="connRout" val="curve"/>
          <dgm:param type="srcNode" val="gear3srcNode"/>
          <dgm:param type="dstNode" val="gear3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layoutNode>
</dgm:layoutDef>
</file>

<file path=ppt/diagrams/layout14.xml><?xml version="1.0" encoding="utf-8"?>
<dgm:layoutDef xmlns:dgm="http://schemas.openxmlformats.org/drawingml/2006/diagram" xmlns:a="http://schemas.openxmlformats.org/drawingml/2006/main" uniqueId="urn:microsoft.com/office/officeart/2005/8/layout/bProcess4">
  <dgm:title val=""/>
  <dgm:desc val=""/>
  <dgm:catLst>
    <dgm:cat type="process" pri="19000"/>
  </dgm:catLst>
  <dgm:sampData>
    <dgm:dataModel>
      <dgm:ptLst>
        <dgm:pt modelId="0" type="doc"/>
        <dgm:pt modelId="1">
          <dgm:prSet phldr="1"/>
        </dgm:pt>
        <dgm:pt modelId="2">
          <dgm:prSet phldr="1"/>
        </dgm:pt>
        <dgm:pt modelId="3">
          <dgm:prSet phldr="1"/>
        </dgm:pt>
        <dgm:pt modelId="4">
          <dgm:prSet phldr="1"/>
        </dgm:pt>
        <dgm:pt modelId="5">
          <dgm:prSet phldr="1"/>
        </dgm:pt>
        <dgm:pt modelId="6">
          <dgm:prSet phldr="1"/>
        </dgm:pt>
        <dgm:pt modelId="7">
          <dgm:prSet phldr="1"/>
        </dgm:pt>
        <dgm:pt modelId="8">
          <dgm:prSet phldr="1"/>
        </dgm:pt>
        <dgm:pt modelId="9">
          <dgm:prSet phldr="1"/>
        </dgm:pt>
      </dgm:ptLst>
      <dgm:cxnLst>
        <dgm:cxn modelId="10" srcId="0" destId="1" srcOrd="0" destOrd="0"/>
        <dgm:cxn modelId="11" srcId="0" destId="2" srcOrd="1" destOrd="0"/>
        <dgm:cxn modelId="12" srcId="0" destId="3" srcOrd="2" destOrd="0"/>
        <dgm:cxn modelId="13" srcId="0" destId="4" srcOrd="3" destOrd="0"/>
        <dgm:cxn modelId="14" srcId="0" destId="5" srcOrd="4" destOrd="0"/>
        <dgm:cxn modelId="15" srcId="0" destId="6" srcOrd="5" destOrd="0"/>
        <dgm:cxn modelId="16" srcId="0" destId="7" srcOrd="6" destOrd="0"/>
        <dgm:cxn modelId="17" srcId="0" destId="8" srcOrd="7" destOrd="0"/>
        <dgm:cxn modelId="18" srcId="0" destId="9" srcOrd="8"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dgm:varLst>
    <dgm:choose name="Name1">
      <dgm:if name="Name2" func="var" arg="dir" op="equ" val="norm">
        <dgm:alg type="snake">
          <dgm:param type="grDir" val="tL"/>
          <dgm:param type="flowDir" val="col"/>
          <dgm:param type="contDir" val="revDir"/>
          <dgm:param type="bkpt" val="bal"/>
        </dgm:alg>
      </dgm:if>
      <dgm:else name="Name3">
        <dgm:alg type="snake">
          <dgm:param type="grDir" val="tR"/>
          <dgm:param type="flowDir" val="col"/>
          <dgm:param type="contDir" val="revDir"/>
          <dgm:param type="bkpt" val="bal"/>
        </dgm:alg>
      </dgm:else>
    </dgm:choose>
    <dgm:shape xmlns:r="http://schemas.openxmlformats.org/officeDocument/2006/relationships" r:blip="">
      <dgm:adjLst/>
    </dgm:shape>
    <dgm:presOf/>
    <dgm:constrLst>
      <dgm:constr type="w" for="ch" forName="compNode" refType="w"/>
      <dgm:constr type="h" for="ch" forName="compNode" refType="w" fact="0.6"/>
      <dgm:constr type="h" for="ch" forName="sibTrans" refType="h" refFor="ch" refForName="compNode" op="equ" fact="0.25"/>
      <dgm:constr type="sp" refType="w" fact="0.33"/>
      <dgm:constr type="primFontSz" for="des" forName="node" op="equ" val="65"/>
    </dgm:constrLst>
    <dgm:ruleLst/>
    <dgm:forEach name="nodesForEach" axis="ch" ptType="node">
      <dgm:layoutNode name="compNode">
        <dgm:alg type="composite"/>
        <dgm:shape xmlns:r="http://schemas.openxmlformats.org/officeDocument/2006/relationships" r:blip="">
          <dgm:adjLst/>
        </dgm:shape>
        <dgm:presOf/>
        <dgm:choose name="Name4">
          <dgm:if name="Name5" axis="self" func="var" arg="dir" op="equ" val="norm">
            <dgm:constrLst>
              <dgm:constr type="l" for="ch" forName="dummyConnPt" refType="w" fact="0.2"/>
              <dgm:constr type="t" for="ch" forName="dummyConnPt" refType="w" fact="0.145"/>
              <dgm:constr type="l" for="ch" forName="node"/>
              <dgm:constr type="t" for="ch" forName="node"/>
              <dgm:constr type="h" for="ch" forName="node" refType="h"/>
              <dgm:constr type="w" for="ch" forName="node" refType="w"/>
            </dgm:constrLst>
          </dgm:if>
          <dgm:else name="Name6">
            <dgm:constrLst>
              <dgm:constr type="l" for="ch" forName="dummyConnPt" refType="w" fact="0.8"/>
              <dgm:constr type="t" for="ch" forName="dummyConnPt" refType="w" fact="0.145"/>
              <dgm:constr type="l" for="ch" forName="node"/>
              <dgm:constr type="t" for="ch" forName="node"/>
              <dgm:constr type="h" for="ch" forName="node" refType="h"/>
              <dgm:constr type="w" for="ch" forName="node" refType="w"/>
            </dgm:constrLst>
          </dgm:else>
        </dgm:choose>
        <dgm:ruleLst/>
        <dgm:layoutNode name="dummyConnPt" styleLbl="node1" moveWith="node">
          <dgm:alg type="sp"/>
          <dgm:shape xmlns:r="http://schemas.openxmlformats.org/officeDocument/2006/relationships" r:blip="">
            <dgm:adjLst/>
          </dgm:shape>
          <dgm:presOf/>
          <dgm:constrLst>
            <dgm:constr type="w" val="1"/>
            <dgm:constr type="h" val="1"/>
          </dgm:constrLst>
          <dgm:ruleLst/>
        </dgm:layout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3"/>
            <dgm:constr type="bMarg" refType="primFontSz" fact="0.3"/>
            <dgm:constr type="lMarg" refType="primFontSz" fact="0.3"/>
            <dgm:constr type="rMarg" refType="primFontSz" fact="0.3"/>
            <dgm:constr type="primFontSz" val="65"/>
          </dgm:constrLst>
          <dgm:ruleLst>
            <dgm:rule type="primFontSz" val="5" fact="NaN" max="NaN"/>
          </dgm:ruleLst>
        </dgm:layoutNode>
      </dgm:layoutNode>
      <dgm:forEach name="sibTransForEach" axis="followSib" cnt="1">
        <dgm:layoutNode name="sibTrans" styleLbl="bgSibTrans2D1">
          <dgm:choose name="Name7">
            <dgm:if name="Name8" axis="self" func="var" arg="dir" op="equ" val="norm">
              <dgm:alg type="conn">
                <dgm:param type="srcNode" val="dummyConnPt"/>
                <dgm:param type="dstNode" val="dummyConnPt"/>
                <dgm:param type="begPts" val="bCtr, midR, tCtr"/>
                <dgm:param type="endPts" val="tCtr, midL, bCtr"/>
                <dgm:param type="begSty" val="noArr"/>
                <dgm:param type="endSty" val="noArr"/>
              </dgm:alg>
            </dgm:if>
            <dgm:else name="Name9">
              <dgm:alg type="conn">
                <dgm:param type="srcNode" val="dummyConnPt"/>
                <dgm:param type="dstNode" val="dummyConnPt"/>
                <dgm:param type="begPts" val="bCtr, midL, tCtr"/>
                <dgm:param type="endPts" val="tCtr, midR, bCtr"/>
                <dgm:param type="begSty" val="noArr"/>
                <dgm:param type="endSty" val="noArr"/>
              </dgm:alg>
            </dgm:else>
          </dgm:choose>
          <dgm:shape xmlns:r="http://schemas.openxmlformats.org/officeDocument/2006/relationships" type="conn" r:blip="" zOrderOff="-2">
            <dgm:adjLst/>
          </dgm:shape>
          <dgm:presOf axis="self"/>
          <dgm:constrLst>
            <dgm:constr type="begPad"/>
            <dgm:constr type="endPad"/>
          </dgm:constrLst>
          <dgm:ruleLst/>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08/layout/CircularPictureCallout">
  <dgm:title val=""/>
  <dgm:desc val=""/>
  <dgm:catLst>
    <dgm:cat type="picture" pri="2000"/>
    <dgm:cat type="pictureconvert" pri="2000"/>
  </dgm:catLst>
  <dgm:sampData>
    <dgm:dataModel>
      <dgm:ptLst>
        <dgm:pt modelId="0" type="doc"/>
        <dgm:pt modelId="1"/>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2"/>
    </dgm:constrLst>
    <dgm:layoutNode name="Name1">
      <dgm:alg type="composite"/>
      <dgm:shape xmlns:r="http://schemas.openxmlformats.org/officeDocument/2006/relationships" r:blip="">
        <dgm:adjLst/>
      </dgm:shape>
      <dgm:choose name="Name2">
        <dgm:if name="Name3" axis="ch" ptType="node" func="cnt" op="lte" val="1">
          <dgm:constrLst>
            <dgm:constr type="h" for="ch" forName="picture_1" refType="h"/>
            <dgm:constr type="w" for="ch" forName="picture_1" refType="h" refFor="ch" refForName="picture_1" op="equ"/>
            <dgm:constr type="l" for="ch" forName="picture_1"/>
            <dgm:constr type="t" for="ch" forName="picture_1"/>
            <dgm:constr type="w" for="ch" forName="text_1" refType="w" refFor="ch" refForName="picture_1" fact="0.64"/>
            <dgm:constr type="h" for="ch" forName="text_1" refType="h" refFor="ch" refForName="picture_1" fact="0.33"/>
            <dgm:constr type="l" for="ch" forName="text_1" refType="w" refFor="ch" refForName="picture_1" fact="0.18"/>
            <dgm:constr type="t" for="ch" forName="text_1" refType="h" refFor="ch" refForName="picture_1" fact="0.531"/>
          </dgm:constrLst>
        </dgm:if>
        <dgm:if name="Name4" axis="ch" ptType="node" func="cnt" op="lte" val="2">
          <dgm:choose name="Name5">
            <dgm:if name="Name6" func="var" arg="dir" op="equ" val="norm">
              <dgm:constrLst>
                <dgm:constr type="h" for="ch" forName="picture_1" refType="h"/>
                <dgm:constr type="w" for="ch" forName="picture_1" refType="h" refFor="ch" refForName="picture_1" op="equ"/>
                <dgm:constr type="l" for="ch" forName="picture_1"/>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5"/>
                <dgm:constr type="h" for="ch" forName="picture_2" refType="h" refFor="ch" refForName="picture_1" fact="0.5"/>
                <dgm:constr type="l" for="ch" forName="picture_2" refType="w" refFor="ch" refForName="picture_1" fact="1.21"/>
                <dgm:constr type="ctrY" for="ch" forName="picture_2" refType="h" refFor="ch" refForName="picture_1" fact="0.5"/>
                <dgm:constr type="l" for="ch" forName="line_2" refType="ctrX" refFor="ch" refForName="picture_1"/>
                <dgm:constr type="h" for="ch" forName="line_2"/>
                <dgm:constr type="r" for="ch" forName="line_2" refType="ctrX" refFor="ch" refForName="picture_2"/>
                <dgm:constr type="ctrY" for="ch" forName="line_2" refType="ctrY" refFor="ch" refForName="picture_2"/>
                <dgm:constr type="r" for="ch" forName="textparent_2" refType="w"/>
                <dgm:constr type="h" for="ch" forName="textparent_2" refType="h" refFor="ch" refForName="picture_2"/>
                <dgm:constr type="l" for="ch" forName="textparent_2" refType="r" refFor="ch" refForName="picture_2"/>
                <dgm:constr type="ctrY" for="ch" forName="textparent_2" refType="ctrY" refFor="ch" refForName="picture_2"/>
                <dgm:constr type="primFontSz" for="des" forName="text_2" val="65"/>
              </dgm:constrLst>
            </dgm:if>
            <dgm:else name="Name7">
              <dgm:constrLst>
                <dgm:constr type="h" for="ch" forName="picture_1" refType="h"/>
                <dgm:constr type="w" for="ch" forName="picture_1" refType="h" refFor="ch" refForName="picture_1" op="equ"/>
                <dgm:constr type="r" for="ch" forName="picture_1" refType="w"/>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5"/>
                <dgm:constr type="h" for="ch" forName="picture_2" refType="h" refFor="ch" refForName="picture_1" fact="0.5"/>
                <dgm:constr type="r" for="ch" forName="picture_2" refType="w"/>
                <dgm:constr type="rOff" for="ch" forName="picture_2" refType="w" refFor="ch" refForName="picture_1" fact="-1.21"/>
                <dgm:constr type="ctrY" for="ch" forName="picture_2" refType="h" refFor="ch" refForName="picture_1" fact="0.5"/>
                <dgm:constr type="r" for="ch" forName="line_2" refType="ctrX" refFor="ch" refForName="picture_1"/>
                <dgm:constr type="h" for="ch" forName="line_2"/>
                <dgm:constr type="l" for="ch" forName="line_2" refType="ctrX" refFor="ch" refForName="picture_2"/>
                <dgm:constr type="ctrY" for="ch" forName="line_2" refType="ctrY" refFor="ch" refForName="picture_2"/>
                <dgm:constr type="l" for="ch" forName="textparent_2"/>
                <dgm:constr type="h" for="ch" forName="textparent_2" refType="h" refFor="ch" refForName="picture_2"/>
                <dgm:constr type="r" for="ch" forName="textparent_2" refType="l" refFor="ch" refForName="picture_2"/>
                <dgm:constr type="ctrY" for="ch" forName="textparent_2" refType="ctrY" refFor="ch" refForName="picture_2"/>
                <dgm:constr type="primFontSz" for="des" forName="text_2" val="65"/>
              </dgm:constrLst>
            </dgm:else>
          </dgm:choose>
        </dgm:if>
        <dgm:if name="Name8" axis="ch" ptType="node" func="cnt" op="lte" val="3">
          <dgm:choose name="Name9">
            <dgm:if name="Name10" func="var" arg="dir" op="equ" val="norm">
              <dgm:constrLst>
                <dgm:constr type="h" for="ch" forName="picture_1" refType="h"/>
                <dgm:constr type="w" for="ch" forName="picture_1" refType="h" refFor="ch" refForName="picture_1" op="equ"/>
                <dgm:constr type="l" for="ch" forName="picture_1"/>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375"/>
                <dgm:constr type="h" for="ch" forName="picture_2" refType="h" refFor="ch" refForName="picture_1" fact="0.375"/>
                <dgm:constr type="l" for="ch" forName="picture_2" refType="w" refFor="ch" refForName="picture_1" fact="1.21"/>
                <dgm:constr type="ctrY" for="ch" forName="picture_2" refType="h" refFor="ch" refForName="picture_1" fact="0.1875"/>
                <dgm:constr type="l" for="ch" forName="line_2" refType="ctrX" refFor="ch" refForName="picture_1"/>
                <dgm:constr type="h" for="ch" forName="line_2"/>
                <dgm:constr type="r" for="ch" forName="line_2" refType="ctrX" refFor="ch" refForName="picture_2"/>
                <dgm:constr type="ctrY" for="ch" forName="line_2" refType="ctrY" refFor="ch" refForName="picture_2"/>
                <dgm:constr type="r" for="ch" forName="textparent_2" refType="w"/>
                <dgm:constr type="h" for="ch" forName="textparent_2" refType="h" refFor="ch" refForName="picture_2"/>
                <dgm:constr type="l" for="ch" forName="textparent_2" refType="r" refFor="ch" refForName="picture_2"/>
                <dgm:constr type="ctrY" for="ch" forName="textparent_2" refType="ctrY" refFor="ch" refForName="picture_2"/>
                <dgm:constr type="primFontSz" for="des" forName="text_2" val="65"/>
                <dgm:constr type="w" for="ch" forName="picture_3" refType="w" refFor="ch" refForName="picture_1" fact="0.375"/>
                <dgm:constr type="h" for="ch" forName="picture_3" refType="h" refFor="ch" refForName="picture_1" fact="0.375"/>
                <dgm:constr type="l" for="ch" forName="picture_3" refType="w" refFor="ch" refForName="picture_1" fact="1.21"/>
                <dgm:constr type="ctrY" for="ch" forName="picture_3" refType="h" refFor="ch" refForName="picture_1" fact="0.8125"/>
                <dgm:constr type="l" for="ch" forName="line_3" refType="ctrX" refFor="ch" refForName="picture_1"/>
                <dgm:constr type="h" for="ch" forName="line_3"/>
                <dgm:constr type="r" for="ch" forName="line_3" refType="ctrX" refFor="ch" refForName="picture_3"/>
                <dgm:constr type="ctrY" for="ch" forName="line_3" refType="ctrY" refFor="ch" refForName="picture_3"/>
                <dgm:constr type="r" for="ch" forName="textparent_3" refType="w"/>
                <dgm:constr type="h" for="ch" forName="textparent_3" refType="h" refFor="ch" refForName="picture_3"/>
                <dgm:constr type="l" for="ch" forName="textparent_3" refType="r" refFor="ch" refForName="picture_3"/>
                <dgm:constr type="ctrY" for="ch" forName="textparent_3" refType="ctrY" refFor="ch" refForName="picture_3"/>
                <dgm:constr type="primFontSz" for="des" forName="text_3" refType="primFontSz" refFor="des" refForName="text_2" op="equ"/>
              </dgm:constrLst>
            </dgm:if>
            <dgm:else name="Name11">
              <dgm:constrLst>
                <dgm:constr type="h" for="ch" forName="picture_1" refType="h"/>
                <dgm:constr type="w" for="ch" forName="picture_1" refType="h" refFor="ch" refForName="picture_1" op="equ"/>
                <dgm:constr type="r" for="ch" forName="picture_1" refType="w"/>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375"/>
                <dgm:constr type="h" for="ch" forName="picture_2" refType="h" refFor="ch" refForName="picture_1" fact="0.375"/>
                <dgm:constr type="r" for="ch" forName="picture_2" refType="w"/>
                <dgm:constr type="rOff" for="ch" forName="picture_2" refType="w" refFor="ch" refForName="picture_1" fact="-1.21"/>
                <dgm:constr type="ctrY" for="ch" forName="picture_2" refType="h" refFor="ch" refForName="picture_1" fact="0.1875"/>
                <dgm:constr type="r" for="ch" forName="line_2" refType="ctrX" refFor="ch" refForName="picture_1"/>
                <dgm:constr type="h" for="ch" forName="line_2"/>
                <dgm:constr type="l" for="ch" forName="line_2" refType="ctrX" refFor="ch" refForName="picture_2"/>
                <dgm:constr type="ctrY" for="ch" forName="line_2" refType="ctrY" refFor="ch" refForName="picture_2"/>
                <dgm:constr type="l" for="ch" forName="textparent_2"/>
                <dgm:constr type="h" for="ch" forName="textparent_2" refType="h" refFor="ch" refForName="picture_2"/>
                <dgm:constr type="r" for="ch" forName="textparent_2" refType="l" refFor="ch" refForName="picture_2"/>
                <dgm:constr type="ctrY" for="ch" forName="textparent_2" refType="ctrY" refFor="ch" refForName="picture_2"/>
                <dgm:constr type="primFontSz" for="des" forName="text_2" val="65"/>
                <dgm:constr type="w" for="ch" forName="picture_3" refType="w" refFor="ch" refForName="picture_1" fact="0.375"/>
                <dgm:constr type="h" for="ch" forName="picture_3" refType="h" refFor="ch" refForName="picture_1" fact="0.375"/>
                <dgm:constr type="r" for="ch" forName="picture_3" refType="w"/>
                <dgm:constr type="rOff" for="ch" forName="picture_3" refType="w" refFor="ch" refForName="picture_1" fact="-1.21"/>
                <dgm:constr type="ctrY" for="ch" forName="picture_3" refType="h" refFor="ch" refForName="picture_1" fact="0.8125"/>
                <dgm:constr type="r" for="ch" forName="line_3" refType="ctrX" refFor="ch" refForName="picture_1"/>
                <dgm:constr type="h" for="ch" forName="line_3"/>
                <dgm:constr type="l" for="ch" forName="line_3" refType="ctrX" refFor="ch" refForName="picture_3"/>
                <dgm:constr type="ctrY" for="ch" forName="line_3" refType="ctrY" refFor="ch" refForName="picture_3"/>
                <dgm:constr type="l" for="ch" forName="textparent_3"/>
                <dgm:constr type="h" for="ch" forName="textparent_3" refType="h" refFor="ch" refForName="picture_3"/>
                <dgm:constr type="r" for="ch" forName="textparent_3" refType="l" refFor="ch" refForName="picture_3"/>
                <dgm:constr type="ctrY" for="ch" forName="textparent_3" refType="ctrY" refFor="ch" refForName="picture_3"/>
                <dgm:constr type="primFontSz" for="des" forName="text_3" refType="primFontSz" refFor="des" refForName="text_2" op="equ"/>
              </dgm:constrLst>
            </dgm:else>
          </dgm:choose>
        </dgm:if>
        <dgm:if name="Name12" axis="ch" ptType="node" func="cnt" op="lte" val="4">
          <dgm:choose name="Name13">
            <dgm:if name="Name14" func="var" arg="dir" op="equ" val="norm">
              <dgm:constrLst>
                <dgm:constr type="h" for="ch" forName="picture_1" refType="h"/>
                <dgm:constr type="w" for="ch" forName="picture_1" refType="h" refFor="ch" refForName="picture_1" op="equ"/>
                <dgm:constr type="l" for="ch" forName="picture_1"/>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3"/>
                <dgm:constr type="h" for="ch" forName="picture_2" refType="h" refFor="ch" refForName="picture_1" fact="0.3"/>
                <dgm:constr type="l" for="ch" forName="picture_2" refType="w" refFor="ch" refForName="picture_1" fact="1.354"/>
                <dgm:constr type="ctrY" for="ch" forName="picture_2" refType="h" refFor="ch" refForName="picture_1" fact="0.15"/>
                <dgm:constr type="l" for="ch" forName="line_2" refType="ctrX" refFor="ch" refForName="picture_1"/>
                <dgm:constr type="h" for="ch" forName="line_2"/>
                <dgm:constr type="r" for="ch" forName="line_2" refType="ctrX" refFor="ch" refForName="picture_2"/>
                <dgm:constr type="ctrY" for="ch" forName="line_2" refType="ctrY" refFor="ch" refForName="picture_2"/>
                <dgm:constr type="r" for="ch" forName="textparent_2" refType="w"/>
                <dgm:constr type="h" for="ch" forName="textparent_2" refType="h" refFor="ch" refForName="picture_2"/>
                <dgm:constr type="l" for="ch" forName="textparent_2" refType="r" refFor="ch" refForName="picture_2"/>
                <dgm:constr type="ctrY" for="ch" forName="textparent_2" refType="ctrY" refFor="ch" refForName="picture_2"/>
                <dgm:constr type="primFontSz" for="des" forName="text_2" val="65"/>
                <dgm:constr type="w" for="ch" forName="picture_3" refType="w" refFor="ch" refForName="picture_1" fact="0.3"/>
                <dgm:constr type="h" for="ch" forName="picture_3" refType="h" refFor="ch" refForName="picture_1" fact="0.3"/>
                <dgm:constr type="l" for="ch" forName="picture_3" refType="w" refFor="ch" refForName="picture_1" fact="1.21"/>
                <dgm:constr type="ctrY" for="ch" forName="picture_3" refType="h" refFor="ch" refForName="picture_1" fact="0.5"/>
                <dgm:constr type="l" for="ch" forName="line_3" refType="ctrX" refFor="ch" refForName="picture_1"/>
                <dgm:constr type="h" for="ch" forName="line_3"/>
                <dgm:constr type="r" for="ch" forName="line_3" refType="ctrX" refFor="ch" refForName="picture_3"/>
                <dgm:constr type="ctrY" for="ch" forName="line_3" refType="ctrY" refFor="ch" refForName="picture_3"/>
                <dgm:constr type="r" for="ch" forName="textparent_3" refType="w"/>
                <dgm:constr type="h" for="ch" forName="textparent_3" refType="h" refFor="ch" refForName="picture_3"/>
                <dgm:constr type="l" for="ch" forName="textparent_3" refType="r"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3"/>
                <dgm:constr type="h" for="ch" forName="picture_4" refType="h" refFor="ch" refForName="picture_1" fact="0.3"/>
                <dgm:constr type="l" for="ch" forName="picture_4" refType="w" refFor="ch" refForName="picture_1" fact="1.354"/>
                <dgm:constr type="ctrY" for="ch" forName="picture_4" refType="h" refFor="ch" refForName="picture_1" fact="0.85"/>
                <dgm:constr type="l" for="ch" forName="line_4" refType="ctrX" refFor="ch" refForName="picture_1"/>
                <dgm:constr type="h" for="ch" forName="line_4"/>
                <dgm:constr type="r" for="ch" forName="line_4" refType="ctrX" refFor="ch" refForName="picture_4"/>
                <dgm:constr type="ctrY" for="ch" forName="line_4" refType="ctrY" refFor="ch" refForName="picture_4"/>
                <dgm:constr type="r" for="ch" forName="textparent_4" refType="w"/>
                <dgm:constr type="h" for="ch" forName="textparent_4" refType="h" refFor="ch" refForName="picture_4"/>
                <dgm:constr type="l" for="ch" forName="textparent_4" refType="r" refFor="ch" refForName="picture_4"/>
                <dgm:constr type="ctrY" for="ch" forName="textparent_4" refType="ctrY" refFor="ch" refForName="picture_4"/>
                <dgm:constr type="primFontSz" for="des" forName="text_4" refType="primFontSz" refFor="des" refForName="text_2" op="equ"/>
              </dgm:constrLst>
            </dgm:if>
            <dgm:else name="Name15">
              <dgm:constrLst>
                <dgm:constr type="h" for="ch" forName="picture_1" refType="h"/>
                <dgm:constr type="w" for="ch" forName="picture_1" refType="h" refFor="ch" refForName="picture_1" op="equ"/>
                <dgm:constr type="r" for="ch" forName="picture_1" refType="w"/>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3"/>
                <dgm:constr type="h" for="ch" forName="picture_2" refType="h" refFor="ch" refForName="picture_1" fact="0.3"/>
                <dgm:constr type="r" for="ch" forName="picture_2" refType="w"/>
                <dgm:constr type="rOff" for="ch" forName="picture_2" refType="w" refFor="ch" refForName="picture_1" fact="-1.354"/>
                <dgm:constr type="ctrY" for="ch" forName="picture_2" refType="h" refFor="ch" refForName="picture_1" fact="0.15"/>
                <dgm:constr type="r" for="ch" forName="line_2" refType="ctrX" refFor="ch" refForName="picture_1"/>
                <dgm:constr type="h" for="ch" forName="line_2"/>
                <dgm:constr type="l" for="ch" forName="line_2" refType="ctrX" refFor="ch" refForName="picture_2"/>
                <dgm:constr type="ctrY" for="ch" forName="line_2" refType="ctrY" refFor="ch" refForName="picture_2"/>
                <dgm:constr type="l" for="ch" forName="textparent_2"/>
                <dgm:constr type="h" for="ch" forName="textparent_2" refType="h" refFor="ch" refForName="picture_2"/>
                <dgm:constr type="r" for="ch" forName="textparent_2" refType="l" refFor="ch" refForName="picture_2"/>
                <dgm:constr type="ctrY" for="ch" forName="textparent_2" refType="ctrY" refFor="ch" refForName="picture_2"/>
                <dgm:constr type="primFontSz" for="des" forName="text_2" val="65"/>
                <dgm:constr type="w" for="ch" forName="picture_3" refType="w" refFor="ch" refForName="picture_1" fact="0.3"/>
                <dgm:constr type="h" for="ch" forName="picture_3" refType="h" refFor="ch" refForName="picture_1" fact="0.3"/>
                <dgm:constr type="r" for="ch" forName="picture_3" refType="w"/>
                <dgm:constr type="rOff" for="ch" forName="picture_3" refType="w" refFor="ch" refForName="picture_1" fact="-1.21"/>
                <dgm:constr type="ctrY" for="ch" forName="picture_3" refType="h" refFor="ch" refForName="picture_1" fact="0.5"/>
                <dgm:constr type="r" for="ch" forName="line_3" refType="ctrX" refFor="ch" refForName="picture_1"/>
                <dgm:constr type="h" for="ch" forName="line_3"/>
                <dgm:constr type="l" for="ch" forName="line_3" refType="ctrX" refFor="ch" refForName="picture_3"/>
                <dgm:constr type="ctrY" for="ch" forName="line_3" refType="ctrY" refFor="ch" refForName="picture_3"/>
                <dgm:constr type="l" for="ch" forName="textparent_3"/>
                <dgm:constr type="h" for="ch" forName="textparent_3" refType="h" refFor="ch" refForName="picture_3"/>
                <dgm:constr type="r" for="ch" forName="textparent_3" refType="l"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3"/>
                <dgm:constr type="h" for="ch" forName="picture_4" refType="h" refFor="ch" refForName="picture_1" fact="0.3"/>
                <dgm:constr type="r" for="ch" forName="picture_4" refType="w"/>
                <dgm:constr type="rOff" for="ch" forName="picture_4" refType="w" refFor="ch" refForName="picture_1" fact="-1.354"/>
                <dgm:constr type="ctrY" for="ch" forName="picture_4" refType="h" refFor="ch" refForName="picture_1" fact="0.85"/>
                <dgm:constr type="r" for="ch" forName="line_4" refType="ctrX" refFor="ch" refForName="picture_1"/>
                <dgm:constr type="h" for="ch" forName="line_4"/>
                <dgm:constr type="l" for="ch" forName="line_4" refType="ctrX" refFor="ch" refForName="picture_4"/>
                <dgm:constr type="ctrY" for="ch" forName="line_4" refType="ctrY" refFor="ch" refForName="picture_4"/>
                <dgm:constr type="l" for="ch" forName="textparent_4"/>
                <dgm:constr type="h" for="ch" forName="textparent_4" refType="h" refFor="ch" refForName="picture_4"/>
                <dgm:constr type="r" for="ch" forName="textparent_4" refType="l" refFor="ch" refForName="picture_4"/>
                <dgm:constr type="ctrY" for="ch" forName="textparent_4" refType="ctrY" refFor="ch" refForName="picture_4"/>
                <dgm:constr type="primFontSz" for="des" forName="text_4" refType="primFontSz" refFor="des" refForName="text_2" op="equ"/>
              </dgm:constrLst>
            </dgm:else>
          </dgm:choose>
        </dgm:if>
        <dgm:if name="Name16" axis="ch" ptType="node" func="cnt" op="lte" val="5">
          <dgm:choose name="Name17">
            <dgm:if name="Name18" func="var" arg="dir" op="equ" val="norm">
              <dgm:constrLst>
                <dgm:constr type="h" for="ch" forName="picture_1" refType="h"/>
                <dgm:constr type="w" for="ch" forName="picture_1" refType="h" refFor="ch" refForName="picture_1" op="equ"/>
                <dgm:constr type="l" for="ch" forName="picture_1"/>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22"/>
                <dgm:constr type="h" for="ch" forName="picture_2" refType="h" refFor="ch" refForName="picture_1" fact="0.22"/>
                <dgm:constr type="l" for="ch" forName="picture_2" refType="w" refFor="ch" refForName="picture_1" fact="1.375"/>
                <dgm:constr type="ctrY" for="ch" forName="picture_2" refType="h" refFor="ch" refForName="picture_1" fact="0.11"/>
                <dgm:constr type="l" for="ch" forName="line_2" refType="ctrX" refFor="ch" refForName="picture_1"/>
                <dgm:constr type="h" for="ch" forName="line_2"/>
                <dgm:constr type="r" for="ch" forName="line_2" refType="ctrX" refFor="ch" refForName="picture_2"/>
                <dgm:constr type="ctrY" for="ch" forName="line_2" refType="ctrY" refFor="ch" refForName="picture_2"/>
                <dgm:constr type="r" for="ch" forName="textparent_2" refType="w"/>
                <dgm:constr type="h" for="ch" forName="textparent_2" refType="h" refFor="ch" refForName="picture_2"/>
                <dgm:constr type="l" for="ch" forName="textparent_2" refType="r" refFor="ch" refForName="picture_2"/>
                <dgm:constr type="ctrY" for="ch" forName="textparent_2" refType="ctrY" refFor="ch" refForName="picture_2"/>
                <dgm:constr type="primFontSz" for="des" forName="text_2" val="65"/>
                <dgm:constr type="w" for="ch" forName="picture_3" refType="w" refFor="ch" refForName="picture_1" fact="0.22"/>
                <dgm:constr type="h" for="ch" forName="picture_3" refType="h" refFor="ch" refForName="picture_1" fact="0.22"/>
                <dgm:constr type="l" for="ch" forName="picture_3" refType="w" refFor="ch" refForName="picture_1" fact="1.21"/>
                <dgm:constr type="ctrY" for="ch" forName="picture_3" refType="h" refFor="ch" refForName="picture_1" fact="0.353"/>
                <dgm:constr type="l" for="ch" forName="line_3" refType="ctrX" refFor="ch" refForName="picture_1"/>
                <dgm:constr type="h" for="ch" forName="line_3"/>
                <dgm:constr type="r" for="ch" forName="line_3" refType="ctrX" refFor="ch" refForName="picture_3"/>
                <dgm:constr type="ctrY" for="ch" forName="line_3" refType="ctrY" refFor="ch" refForName="picture_3"/>
                <dgm:constr type="r" for="ch" forName="textparent_3" refType="w"/>
                <dgm:constr type="h" for="ch" forName="textparent_3" refType="h" refFor="ch" refForName="picture_3"/>
                <dgm:constr type="l" for="ch" forName="textparent_3" refType="r"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22"/>
                <dgm:constr type="h" for="ch" forName="picture_4" refType="h" refFor="ch" refForName="picture_1" fact="0.22"/>
                <dgm:constr type="l" for="ch" forName="picture_4" refType="w" refFor="ch" refForName="picture_1" fact="1.21"/>
                <dgm:constr type="ctrY" for="ch" forName="picture_4" refType="h" refFor="ch" refForName="picture_1" fact="0.647"/>
                <dgm:constr type="l" for="ch" forName="line_4" refType="ctrX" refFor="ch" refForName="picture_1"/>
                <dgm:constr type="h" for="ch" forName="line_4"/>
                <dgm:constr type="r" for="ch" forName="line_4" refType="ctrX" refFor="ch" refForName="picture_4"/>
                <dgm:constr type="ctrY" for="ch" forName="line_4" refType="ctrY" refFor="ch" refForName="picture_4"/>
                <dgm:constr type="r" for="ch" forName="textparent_4" refType="w"/>
                <dgm:constr type="h" for="ch" forName="textparent_4" refType="h" refFor="ch" refForName="picture_4"/>
                <dgm:constr type="l" for="ch" forName="textparent_4" refType="r" refFor="ch" refForName="picture_4"/>
                <dgm:constr type="ctrY" for="ch" forName="textparent_4" refType="ctrY" refFor="ch" refForName="picture_4"/>
                <dgm:constr type="primFontSz" for="des" forName="text_4" refType="primFontSz" refFor="des" refForName="text_2" op="equ"/>
                <dgm:constr type="w" for="ch" forName="picture_5" refType="w" refFor="ch" refForName="picture_1" fact="0.22"/>
                <dgm:constr type="h" for="ch" forName="picture_5" refType="h" refFor="ch" refForName="picture_1" fact="0.22"/>
                <dgm:constr type="l" for="ch" forName="picture_5" refType="w" refFor="ch" refForName="picture_1" fact="1.375"/>
                <dgm:constr type="ctrY" for="ch" forName="picture_5" refType="h" refFor="ch" refForName="picture_1" fact="0.89"/>
                <dgm:constr type="l" for="ch" forName="line_5" refType="ctrX" refFor="ch" refForName="picture_1"/>
                <dgm:constr type="h" for="ch" forName="line_5"/>
                <dgm:constr type="r" for="ch" forName="line_5" refType="ctrX" refFor="ch" refForName="picture_5"/>
                <dgm:constr type="ctrY" for="ch" forName="line_5" refType="ctrY" refFor="ch" refForName="picture_5"/>
                <dgm:constr type="r" for="ch" forName="textparent_5" refType="w"/>
                <dgm:constr type="h" for="ch" forName="textparent_5" refType="h" refFor="ch" refForName="picture_5"/>
                <dgm:constr type="l" for="ch" forName="textparent_5" refType="r" refFor="ch" refForName="picture_5"/>
                <dgm:constr type="ctrY" for="ch" forName="textparent_5" refType="ctrY" refFor="ch" refForName="picture_5"/>
                <dgm:constr type="primFontSz" for="des" forName="text_5" refType="primFontSz" refFor="des" refForName="text_2" op="equ"/>
              </dgm:constrLst>
            </dgm:if>
            <dgm:else name="Name19">
              <dgm:constrLst>
                <dgm:constr type="h" for="ch" forName="picture_1" refType="h"/>
                <dgm:constr type="w" for="ch" forName="picture_1" refType="h" refFor="ch" refForName="picture_1" op="equ"/>
                <dgm:constr type="r" for="ch" forName="picture_1" refType="w"/>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22"/>
                <dgm:constr type="h" for="ch" forName="picture_2" refType="h" refFor="ch" refForName="picture_1" fact="0.22"/>
                <dgm:constr type="r" for="ch" forName="picture_2" refType="w"/>
                <dgm:constr type="rOff" for="ch" forName="picture_2" refType="w" refFor="ch" refForName="picture_1" fact="-1.375"/>
                <dgm:constr type="ctrY" for="ch" forName="picture_2" refType="h" refFor="ch" refForName="picture_1" fact="0.11"/>
                <dgm:constr type="r" for="ch" forName="line_2" refType="ctrX" refFor="ch" refForName="picture_1"/>
                <dgm:constr type="h" for="ch" forName="line_2"/>
                <dgm:constr type="l" for="ch" forName="line_2" refType="ctrX" refFor="ch" refForName="picture_2"/>
                <dgm:constr type="ctrY" for="ch" forName="line_2" refType="ctrY" refFor="ch" refForName="picture_2"/>
                <dgm:constr type="l" for="ch" forName="textparent_2"/>
                <dgm:constr type="h" for="ch" forName="textparent_2" refType="h" refFor="ch" refForName="picture_2"/>
                <dgm:constr type="r" for="ch" forName="textparent_2" refType="l" refFor="ch" refForName="picture_2"/>
                <dgm:constr type="ctrY" for="ch" forName="textparent_2" refType="ctrY" refFor="ch" refForName="picture_2"/>
                <dgm:constr type="primFontSz" for="des" forName="text_2" val="65"/>
                <dgm:constr type="w" for="ch" forName="picture_3" refType="w" refFor="ch" refForName="picture_1" fact="0.22"/>
                <dgm:constr type="h" for="ch" forName="picture_3" refType="h" refFor="ch" refForName="picture_1" fact="0.22"/>
                <dgm:constr type="r" for="ch" forName="picture_3" refType="w"/>
                <dgm:constr type="rOff" for="ch" forName="picture_3" refType="w" refFor="ch" refForName="picture_1" fact="-1.21"/>
                <dgm:constr type="ctrY" for="ch" forName="picture_3" refType="h" refFor="ch" refForName="picture_1" fact="0.353"/>
                <dgm:constr type="r" for="ch" forName="line_3" refType="ctrX" refFor="ch" refForName="picture_1"/>
                <dgm:constr type="h" for="ch" forName="line_3"/>
                <dgm:constr type="l" for="ch" forName="line_3" refType="ctrX" refFor="ch" refForName="picture_3"/>
                <dgm:constr type="ctrY" for="ch" forName="line_3" refType="ctrY" refFor="ch" refForName="picture_3"/>
                <dgm:constr type="l" for="ch" forName="textparent_3"/>
                <dgm:constr type="h" for="ch" forName="textparent_3" refType="h" refFor="ch" refForName="picture_3"/>
                <dgm:constr type="r" for="ch" forName="textparent_3" refType="l"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22"/>
                <dgm:constr type="h" for="ch" forName="picture_4" refType="h" refFor="ch" refForName="picture_1" fact="0.22"/>
                <dgm:constr type="r" for="ch" forName="picture_4" refType="w"/>
                <dgm:constr type="rOff" for="ch" forName="picture_4" refType="w" refFor="ch" refForName="picture_1" fact="-1.21"/>
                <dgm:constr type="ctrY" for="ch" forName="picture_4" refType="h" refFor="ch" refForName="picture_1" fact="0.647"/>
                <dgm:constr type="r" for="ch" forName="line_4" refType="ctrX" refFor="ch" refForName="picture_1"/>
                <dgm:constr type="h" for="ch" forName="line_4"/>
                <dgm:constr type="l" for="ch" forName="line_4" refType="ctrX" refFor="ch" refForName="picture_4"/>
                <dgm:constr type="ctrY" for="ch" forName="line_4" refType="ctrY" refFor="ch" refForName="picture_4"/>
                <dgm:constr type="l" for="ch" forName="textparent_4"/>
                <dgm:constr type="h" for="ch" forName="textparent_4" refType="h" refFor="ch" refForName="picture_4"/>
                <dgm:constr type="r" for="ch" forName="textparent_4" refType="l" refFor="ch" refForName="picture_4"/>
                <dgm:constr type="ctrY" for="ch" forName="textparent_4" refType="ctrY" refFor="ch" refForName="picture_4"/>
                <dgm:constr type="primFontSz" for="des" forName="text_4" refType="primFontSz" refFor="des" refForName="text_2" op="equ"/>
                <dgm:constr type="w" for="ch" forName="picture_5" refType="w" refFor="ch" refForName="picture_1" fact="0.22"/>
                <dgm:constr type="h" for="ch" forName="picture_5" refType="h" refFor="ch" refForName="picture_1" fact="0.22"/>
                <dgm:constr type="r" for="ch" forName="picture_5" refType="w"/>
                <dgm:constr type="rOff" for="ch" forName="picture_5" refType="w" refFor="ch" refForName="picture_1" fact="-1.375"/>
                <dgm:constr type="ctrY" for="ch" forName="picture_5" refType="h" refFor="ch" refForName="picture_1" fact="0.89"/>
                <dgm:constr type="r" for="ch" forName="line_5" refType="ctrX" refFor="ch" refForName="picture_1"/>
                <dgm:constr type="h" for="ch" forName="line_5"/>
                <dgm:constr type="l" for="ch" forName="line_5" refType="ctrX" refFor="ch" refForName="picture_5"/>
                <dgm:constr type="ctrY" for="ch" forName="line_5" refType="ctrY" refFor="ch" refForName="picture_5"/>
                <dgm:constr type="l" for="ch" forName="textparent_5"/>
                <dgm:constr type="h" for="ch" forName="textparent_5" refType="h" refFor="ch" refForName="picture_5"/>
                <dgm:constr type="r" for="ch" forName="textparent_5" refType="l" refFor="ch" refForName="picture_5"/>
                <dgm:constr type="ctrY" for="ch" forName="textparent_5" refType="ctrY" refFor="ch" refForName="picture_5"/>
                <dgm:constr type="primFontSz" for="des" forName="text_5" refType="primFontSz" refFor="des" refForName="text_2" op="equ"/>
              </dgm:constrLst>
            </dgm:else>
          </dgm:choose>
        </dgm:if>
        <dgm:if name="Name20" axis="ch" ptType="node" func="cnt" op="lte" val="6">
          <dgm:choose name="Name21">
            <dgm:if name="Name22" func="var" arg="dir" op="equ" val="norm">
              <dgm:constrLst>
                <dgm:constr type="h" for="ch" forName="picture_1" refType="h"/>
                <dgm:constr type="w" for="ch" forName="picture_1" refType="h" refFor="ch" refForName="picture_1" op="equ"/>
                <dgm:constr type="l" for="ch" forName="picture_1"/>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18"/>
                <dgm:constr type="h" for="ch" forName="picture_2" refType="h" refFor="ch" refForName="picture_1" fact="0.18"/>
                <dgm:constr type="l" for="ch" forName="picture_2" refType="w" refFor="ch" refForName="picture_1" fact="1.4238"/>
                <dgm:constr type="ctrY" for="ch" forName="picture_2" refType="h" refFor="ch" refForName="picture_1" fact="0.09"/>
                <dgm:constr type="l" for="ch" forName="line_2" refType="ctrX" refFor="ch" refForName="picture_1"/>
                <dgm:constr type="h" for="ch" forName="line_2"/>
                <dgm:constr type="r" for="ch" forName="line_2" refType="ctrX" refFor="ch" refForName="picture_2"/>
                <dgm:constr type="ctrY" for="ch" forName="line_2" refType="ctrY" refFor="ch" refForName="picture_2"/>
                <dgm:constr type="r" for="ch" forName="textparent_2" refType="w"/>
                <dgm:constr type="h" for="ch" forName="textparent_2" refType="h" refFor="ch" refForName="picture_2"/>
                <dgm:constr type="l" for="ch" forName="textparent_2" refType="r" refFor="ch" refForName="picture_2"/>
                <dgm:constr type="ctrY" for="ch" forName="textparent_2" refType="ctrY" refFor="ch" refForName="picture_2"/>
                <dgm:constr type="primFontSz" for="des" forName="text_2" val="65"/>
                <dgm:constr type="w" for="ch" forName="picture_3" refType="w" refFor="ch" refForName="picture_1" fact="0.18"/>
                <dgm:constr type="h" for="ch" forName="picture_3" refType="h" refFor="ch" refForName="picture_1" fact="0.18"/>
                <dgm:constr type="l" for="ch" forName="picture_3" refType="w" refFor="ch" refForName="picture_1" fact="1.2667"/>
                <dgm:constr type="ctrY" for="ch" forName="picture_3" refType="h" refFor="ch" refForName="picture_1" fact="0.261"/>
                <dgm:constr type="l" for="ch" forName="line_3" refType="ctrX" refFor="ch" refForName="picture_1"/>
                <dgm:constr type="h" for="ch" forName="line_3"/>
                <dgm:constr type="r" for="ch" forName="line_3" refType="ctrX" refFor="ch" refForName="picture_3"/>
                <dgm:constr type="ctrY" for="ch" forName="line_3" refType="ctrY" refFor="ch" refForName="picture_3"/>
                <dgm:constr type="r" for="ch" forName="textparent_3" refType="w"/>
                <dgm:constr type="h" for="ch" forName="textparent_3" refType="h" refFor="ch" refForName="picture_3"/>
                <dgm:constr type="l" for="ch" forName="textparent_3" refType="r"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18"/>
                <dgm:constr type="h" for="ch" forName="picture_4" refType="h" refFor="ch" refForName="picture_1" fact="0.18"/>
                <dgm:constr type="l" for="ch" forName="picture_4" refType="w" refFor="ch" refForName="picture_1" fact="1.21"/>
                <dgm:constr type="ctrY" for="ch" forName="picture_4" refType="h" refFor="ch" refForName="picture_1" fact="0.5"/>
                <dgm:constr type="l" for="ch" forName="line_4" refType="ctrX" refFor="ch" refForName="picture_1"/>
                <dgm:constr type="h" for="ch" forName="line_4"/>
                <dgm:constr type="r" for="ch" forName="line_4" refType="ctrX" refFor="ch" refForName="picture_4"/>
                <dgm:constr type="ctrY" for="ch" forName="line_4" refType="ctrY" refFor="ch" refForName="picture_4"/>
                <dgm:constr type="r" for="ch" forName="textparent_4" refType="w"/>
                <dgm:constr type="h" for="ch" forName="textparent_4" refType="h" refFor="ch" refForName="picture_4"/>
                <dgm:constr type="l" for="ch" forName="textparent_4" refType="r" refFor="ch" refForName="picture_4"/>
                <dgm:constr type="ctrY" for="ch" forName="textparent_4" refType="ctrY" refFor="ch" refForName="picture_4"/>
                <dgm:constr type="primFontSz" for="des" forName="text_4" refType="primFontSz" refFor="des" refForName="text_2" op="equ"/>
                <dgm:constr type="w" for="ch" forName="picture_5" refType="w" refFor="ch" refForName="picture_1" fact="0.18"/>
                <dgm:constr type="h" for="ch" forName="picture_5" refType="h" refFor="ch" refForName="picture_1" fact="0.18"/>
                <dgm:constr type="l" for="ch" forName="picture_5" refType="w" refFor="ch" refForName="picture_1" fact="1.2667"/>
                <dgm:constr type="ctrY" for="ch" forName="picture_5" refType="h" refFor="ch" refForName="picture_1" fact="0.739"/>
                <dgm:constr type="l" for="ch" forName="line_5" refType="ctrX" refFor="ch" refForName="picture_1"/>
                <dgm:constr type="h" for="ch" forName="line_5"/>
                <dgm:constr type="r" for="ch" forName="line_5" refType="ctrX" refFor="ch" refForName="picture_5"/>
                <dgm:constr type="ctrY" for="ch" forName="line_5" refType="ctrY" refFor="ch" refForName="picture_5"/>
                <dgm:constr type="r" for="ch" forName="textparent_5" refType="w"/>
                <dgm:constr type="h" for="ch" forName="textparent_5" refType="h" refFor="ch" refForName="picture_5"/>
                <dgm:constr type="l" for="ch" forName="textparent_5" refType="r" refFor="ch" refForName="picture_5"/>
                <dgm:constr type="ctrY" for="ch" forName="textparent_5" refType="ctrY" refFor="ch" refForName="picture_5"/>
                <dgm:constr type="primFontSz" for="des" forName="text_5" refType="primFontSz" refFor="des" refForName="text_2" op="equ"/>
                <dgm:constr type="w" for="ch" forName="picture_6" refType="w" refFor="ch" refForName="picture_1" fact="0.18"/>
                <dgm:constr type="h" for="ch" forName="picture_6" refType="h" refFor="ch" refForName="picture_1" fact="0.18"/>
                <dgm:constr type="l" for="ch" forName="picture_6" refType="w" refFor="ch" refForName="picture_1" fact="1.4238"/>
                <dgm:constr type="ctrY" for="ch" forName="picture_6" refType="h" refFor="ch" refForName="picture_1" fact="0.91"/>
                <dgm:constr type="l" for="ch" forName="line_6" refType="ctrX" refFor="ch" refForName="picture_1"/>
                <dgm:constr type="h" for="ch" forName="line_6"/>
                <dgm:constr type="r" for="ch" forName="line_6" refType="ctrX" refFor="ch" refForName="picture_6"/>
                <dgm:constr type="ctrY" for="ch" forName="line_6" refType="ctrY" refFor="ch" refForName="picture_6"/>
                <dgm:constr type="r" for="ch" forName="textparent_6" refType="w"/>
                <dgm:constr type="h" for="ch" forName="textparent_6" refType="h" refFor="ch" refForName="picture_6"/>
                <dgm:constr type="l" for="ch" forName="textparent_6" refType="r" refFor="ch" refForName="picture_6"/>
                <dgm:constr type="ctrY" for="ch" forName="textparent_6" refType="ctrY" refFor="ch" refForName="picture_6"/>
                <dgm:constr type="primFontSz" for="des" forName="text_6" refType="primFontSz" refFor="des" refForName="text_2" op="equ"/>
              </dgm:constrLst>
            </dgm:if>
            <dgm:else name="Name23">
              <dgm:constrLst>
                <dgm:constr type="h" for="ch" forName="picture_1" refType="h"/>
                <dgm:constr type="w" for="ch" forName="picture_1" refType="h" refFor="ch" refForName="picture_1" op="equ"/>
                <dgm:constr type="r" for="ch" forName="picture_1" refType="w"/>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18"/>
                <dgm:constr type="h" for="ch" forName="picture_2" refType="h" refFor="ch" refForName="picture_1" fact="0.18"/>
                <dgm:constr type="r" for="ch" forName="picture_2" refType="w"/>
                <dgm:constr type="rOff" for="ch" forName="picture_2" refType="w" refFor="ch" refForName="picture_1" fact="-1.4238"/>
                <dgm:constr type="ctrY" for="ch" forName="picture_2" refType="h" refFor="ch" refForName="picture_1" fact="0.09"/>
                <dgm:constr type="r" for="ch" forName="line_2" refType="ctrX" refFor="ch" refForName="picture_1"/>
                <dgm:constr type="h" for="ch" forName="line_2"/>
                <dgm:constr type="l" for="ch" forName="line_2" refType="ctrX" refFor="ch" refForName="picture_2"/>
                <dgm:constr type="ctrY" for="ch" forName="line_2" refType="ctrY" refFor="ch" refForName="picture_2"/>
                <dgm:constr type="l" for="ch" forName="textparent_2"/>
                <dgm:constr type="h" for="ch" forName="textparent_2" refType="h" refFor="ch" refForName="picture_2"/>
                <dgm:constr type="r" for="ch" forName="textparent_2" refType="l" refFor="ch" refForName="picture_2"/>
                <dgm:constr type="ctrY" for="ch" forName="textparent_2" refType="ctrY" refFor="ch" refForName="picture_2"/>
                <dgm:constr type="primFontSz" for="des" forName="text_2" val="65"/>
                <dgm:constr type="w" for="ch" forName="picture_3" refType="w" refFor="ch" refForName="picture_1" fact="0.18"/>
                <dgm:constr type="h" for="ch" forName="picture_3" refType="h" refFor="ch" refForName="picture_1" fact="0.18"/>
                <dgm:constr type="r" for="ch" forName="picture_3" refType="w"/>
                <dgm:constr type="rOff" for="ch" forName="picture_3" refType="w" refFor="ch" refForName="picture_1" fact="-1.2667"/>
                <dgm:constr type="ctrY" for="ch" forName="picture_3" refType="h" refFor="ch" refForName="picture_1" fact="0.261"/>
                <dgm:constr type="r" for="ch" forName="line_3" refType="ctrX" refFor="ch" refForName="picture_1"/>
                <dgm:constr type="h" for="ch" forName="line_3"/>
                <dgm:constr type="l" for="ch" forName="line_3" refType="ctrX" refFor="ch" refForName="picture_3"/>
                <dgm:constr type="ctrY" for="ch" forName="line_3" refType="ctrY" refFor="ch" refForName="picture_3"/>
                <dgm:constr type="l" for="ch" forName="textparent_3"/>
                <dgm:constr type="h" for="ch" forName="textparent_3" refType="h" refFor="ch" refForName="picture_3"/>
                <dgm:constr type="r" for="ch" forName="textparent_3" refType="l"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18"/>
                <dgm:constr type="h" for="ch" forName="picture_4" refType="h" refFor="ch" refForName="picture_1" fact="0.18"/>
                <dgm:constr type="r" for="ch" forName="picture_4" refType="w"/>
                <dgm:constr type="rOff" for="ch" forName="picture_4" refType="w" refFor="ch" refForName="picture_1" fact="-1.21"/>
                <dgm:constr type="ctrY" for="ch" forName="picture_4" refType="h" refFor="ch" refForName="picture_1" fact="0.5"/>
                <dgm:constr type="r" for="ch" forName="line_4" refType="ctrX" refFor="ch" refForName="picture_1"/>
                <dgm:constr type="h" for="ch" forName="line_4"/>
                <dgm:constr type="l" for="ch" forName="line_4" refType="ctrX" refFor="ch" refForName="picture_4"/>
                <dgm:constr type="ctrY" for="ch" forName="line_4" refType="ctrY" refFor="ch" refForName="picture_4"/>
                <dgm:constr type="l" for="ch" forName="textparent_4"/>
                <dgm:constr type="h" for="ch" forName="textparent_4" refType="h" refFor="ch" refForName="picture_4"/>
                <dgm:constr type="r" for="ch" forName="textparent_4" refType="l" refFor="ch" refForName="picture_4"/>
                <dgm:constr type="ctrY" for="ch" forName="textparent_4" refType="ctrY" refFor="ch" refForName="picture_4"/>
                <dgm:constr type="primFontSz" for="des" forName="text_4" refType="primFontSz" refFor="des" refForName="text_2" op="equ"/>
                <dgm:constr type="w" for="ch" forName="picture_5" refType="w" refFor="ch" refForName="picture_1" fact="0.18"/>
                <dgm:constr type="h" for="ch" forName="picture_5" refType="h" refFor="ch" refForName="picture_1" fact="0.18"/>
                <dgm:constr type="r" for="ch" forName="picture_5" refType="w"/>
                <dgm:constr type="rOff" for="ch" forName="picture_5" refType="w" refFor="ch" refForName="picture_1" fact="-1.2667"/>
                <dgm:constr type="ctrY" for="ch" forName="picture_5" refType="h" refFor="ch" refForName="picture_1" fact="0.739"/>
                <dgm:constr type="r" for="ch" forName="line_5" refType="ctrX" refFor="ch" refForName="picture_1"/>
                <dgm:constr type="h" for="ch" forName="line_5"/>
                <dgm:constr type="l" for="ch" forName="line_5" refType="ctrX" refFor="ch" refForName="picture_5"/>
                <dgm:constr type="ctrY" for="ch" forName="line_5" refType="ctrY" refFor="ch" refForName="picture_5"/>
                <dgm:constr type="l" for="ch" forName="textparent_5"/>
                <dgm:constr type="h" for="ch" forName="textparent_5" refType="h" refFor="ch" refForName="picture_5"/>
                <dgm:constr type="r" for="ch" forName="textparent_5" refType="l" refFor="ch" refForName="picture_5"/>
                <dgm:constr type="ctrY" for="ch" forName="textparent_5" refType="ctrY" refFor="ch" refForName="picture_5"/>
                <dgm:constr type="primFontSz" for="des" forName="text_5" refType="primFontSz" refFor="des" refForName="text_2" op="equ"/>
                <dgm:constr type="w" for="ch" forName="picture_6" refType="w" refFor="ch" refForName="picture_1" fact="0.18"/>
                <dgm:constr type="h" for="ch" forName="picture_6" refType="h" refFor="ch" refForName="picture_1" fact="0.18"/>
                <dgm:constr type="r" for="ch" forName="picture_6" refType="w"/>
                <dgm:constr type="rOff" for="ch" forName="picture_6" refType="w" refFor="ch" refForName="picture_1" fact="-1.4238"/>
                <dgm:constr type="ctrY" for="ch" forName="picture_6" refType="h" refFor="ch" refForName="picture_1" fact="0.91"/>
                <dgm:constr type="r" for="ch" forName="line_6" refType="ctrX" refFor="ch" refForName="picture_1"/>
                <dgm:constr type="h" for="ch" forName="line_6"/>
                <dgm:constr type="l" for="ch" forName="line_6" refType="ctrX" refFor="ch" refForName="picture_6"/>
                <dgm:constr type="ctrY" for="ch" forName="line_6" refType="ctrY" refFor="ch" refForName="picture_6"/>
                <dgm:constr type="l" for="ch" forName="textparent_6"/>
                <dgm:constr type="h" for="ch" forName="textparent_6" refType="h" refFor="ch" refForName="picture_6"/>
                <dgm:constr type="r" for="ch" forName="textparent_6" refType="l" refFor="ch" refForName="picture_6"/>
                <dgm:constr type="ctrY" for="ch" forName="textparent_6" refType="ctrY" refFor="ch" refForName="picture_6"/>
                <dgm:constr type="primFontSz" for="des" forName="text_6" refType="primFontSz" refFor="des" refForName="text_2" op="equ"/>
              </dgm:constrLst>
            </dgm:else>
          </dgm:choose>
        </dgm:if>
        <dgm:else name="Name24">
          <dgm:choose name="Name25">
            <dgm:if name="Name26" func="var" arg="dir" op="equ" val="norm">
              <dgm:constrLst>
                <dgm:constr type="h" for="ch" forName="picture_1" refType="h"/>
                <dgm:constr type="w" for="ch" forName="picture_1" refType="h" refFor="ch" refForName="picture_1" op="equ"/>
                <dgm:constr type="l" for="ch" forName="picture_1"/>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15"/>
                <dgm:constr type="h" for="ch" forName="picture_2" refType="h" refFor="ch" refForName="picture_1" fact="0.15"/>
                <dgm:constr type="l" for="ch" forName="picture_2" refType="w" refFor="ch" refForName="picture_1" fact="1.4363"/>
                <dgm:constr type="ctrY" for="ch" forName="picture_2" refType="h" refFor="ch" refForName="picture_1" fact="0.075"/>
                <dgm:constr type="l" for="ch" forName="line_2" refType="ctrX" refFor="ch" refForName="picture_1"/>
                <dgm:constr type="h" for="ch" forName="line_2"/>
                <dgm:constr type="r" for="ch" forName="line_2" refType="ctrX" refFor="ch" refForName="picture_2"/>
                <dgm:constr type="ctrY" for="ch" forName="line_2" refType="ctrY" refFor="ch" refForName="picture_2"/>
                <dgm:constr type="r" for="ch" forName="textparent_2" refType="w"/>
                <dgm:constr type="h" for="ch" forName="textparent_2" refType="h" refFor="ch" refForName="picture_2"/>
                <dgm:constr type="l" for="ch" forName="textparent_2" refType="r" refFor="ch" refForName="picture_2"/>
                <dgm:constr type="ctrY" for="ch" forName="textparent_2" refType="ctrY" refFor="ch" refForName="picture_2"/>
                <dgm:constr type="primFontSz" for="des" forName="text_2" val="65"/>
                <dgm:constr type="w" for="ch" forName="picture_3" refType="w" refFor="ch" refForName="picture_1" fact="0.15"/>
                <dgm:constr type="h" for="ch" forName="picture_3" refType="h" refFor="ch" refForName="picture_1" fact="0.15"/>
                <dgm:constr type="l" for="ch" forName="picture_3" refType="w" refFor="ch" refForName="picture_1" fact="1.2898"/>
                <dgm:constr type="ctrY" for="ch" forName="picture_3" refType="h" refFor="ch" refForName="picture_1" fact="0.227"/>
                <dgm:constr type="l" for="ch" forName="line_3" refType="ctrX" refFor="ch" refForName="picture_1"/>
                <dgm:constr type="h" for="ch" forName="line_3"/>
                <dgm:constr type="r" for="ch" forName="line_3" refType="ctrX" refFor="ch" refForName="picture_3"/>
                <dgm:constr type="ctrY" for="ch" forName="line_3" refType="ctrY" refFor="ch" refForName="picture_3"/>
                <dgm:constr type="r" for="ch" forName="textparent_3" refType="w"/>
                <dgm:constr type="h" for="ch" forName="textparent_3" refType="h" refFor="ch" refForName="picture_3"/>
                <dgm:constr type="l" for="ch" forName="textparent_3" refType="r"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15"/>
                <dgm:constr type="h" for="ch" forName="picture_4" refType="h" refFor="ch" refForName="picture_1" fact="0.15"/>
                <dgm:constr type="l" for="ch" forName="picture_4" refType="w" refFor="ch" refForName="picture_1" fact="1.21"/>
                <dgm:constr type="ctrY" for="ch" forName="picture_4" refType="h" refFor="ch" refForName="picture_1" fact="0.405"/>
                <dgm:constr type="l" for="ch" forName="line_4" refType="ctrX" refFor="ch" refForName="picture_1"/>
                <dgm:constr type="h" for="ch" forName="line_4"/>
                <dgm:constr type="r" for="ch" forName="line_4" refType="ctrX" refFor="ch" refForName="picture_4"/>
                <dgm:constr type="ctrY" for="ch" forName="line_4" refType="ctrY" refFor="ch" refForName="picture_4"/>
                <dgm:constr type="r" for="ch" forName="textparent_4" refType="w"/>
                <dgm:constr type="h" for="ch" forName="textparent_4" refType="h" refFor="ch" refForName="picture_4"/>
                <dgm:constr type="l" for="ch" forName="textparent_4" refType="r" refFor="ch" refForName="picture_4"/>
                <dgm:constr type="ctrY" for="ch" forName="textparent_4" refType="ctrY" refFor="ch" refForName="picture_4"/>
                <dgm:constr type="primFontSz" for="des" forName="text_4" refType="primFontSz" refFor="des" refForName="text_2" op="equ"/>
                <dgm:constr type="w" for="ch" forName="picture_5" refType="w" refFor="ch" refForName="picture_1" fact="0.15"/>
                <dgm:constr type="h" for="ch" forName="picture_5" refType="h" refFor="ch" refForName="picture_1" fact="0.15"/>
                <dgm:constr type="l" for="ch" forName="picture_5" refType="w" refFor="ch" refForName="picture_1" fact="1.21"/>
                <dgm:constr type="ctrY" for="ch" forName="picture_5" refType="h" refFor="ch" refForName="picture_1" fact="0.595"/>
                <dgm:constr type="l" for="ch" forName="line_5" refType="ctrX" refFor="ch" refForName="picture_1"/>
                <dgm:constr type="h" for="ch" forName="line_5"/>
                <dgm:constr type="r" for="ch" forName="line_5" refType="ctrX" refFor="ch" refForName="picture_5"/>
                <dgm:constr type="ctrY" for="ch" forName="line_5" refType="ctrY" refFor="ch" refForName="picture_5"/>
                <dgm:constr type="r" for="ch" forName="textparent_5" refType="w"/>
                <dgm:constr type="h" for="ch" forName="textparent_5" refType="h" refFor="ch" refForName="picture_5"/>
                <dgm:constr type="l" for="ch" forName="textparent_5" refType="r" refFor="ch" refForName="picture_5"/>
                <dgm:constr type="ctrY" for="ch" forName="textparent_5" refType="ctrY" refFor="ch" refForName="picture_5"/>
                <dgm:constr type="primFontSz" for="des" forName="text_5" refType="primFontSz" refFor="des" refForName="text_2" op="equ"/>
                <dgm:constr type="w" for="ch" forName="picture_6" refType="w" refFor="ch" refForName="picture_1" fact="0.15"/>
                <dgm:constr type="h" for="ch" forName="picture_6" refType="h" refFor="ch" refForName="picture_1" fact="0.15"/>
                <dgm:constr type="l" for="ch" forName="picture_6" refType="w" refFor="ch" refForName="picture_1" fact="1.2898"/>
                <dgm:constr type="ctrY" for="ch" forName="picture_6" refType="h" refFor="ch" refForName="picture_1" fact="0.773"/>
                <dgm:constr type="l" for="ch" forName="line_6" refType="ctrX" refFor="ch" refForName="picture_1"/>
                <dgm:constr type="h" for="ch" forName="line_6"/>
                <dgm:constr type="r" for="ch" forName="line_6" refType="ctrX" refFor="ch" refForName="picture_6"/>
                <dgm:constr type="ctrY" for="ch" forName="line_6" refType="ctrY" refFor="ch" refForName="picture_6"/>
                <dgm:constr type="r" for="ch" forName="textparent_6" refType="w"/>
                <dgm:constr type="h" for="ch" forName="textparent_6" refType="h" refFor="ch" refForName="picture_6"/>
                <dgm:constr type="l" for="ch" forName="textparent_6" refType="r" refFor="ch" refForName="picture_6"/>
                <dgm:constr type="ctrY" for="ch" forName="textparent_6" refType="ctrY" refFor="ch" refForName="picture_6"/>
                <dgm:constr type="primFontSz" for="des" forName="text_6" refType="primFontSz" refFor="des" refForName="text_2" op="equ"/>
                <dgm:constr type="w" for="ch" forName="picture_7" refType="w" refFor="ch" refForName="picture_1" fact="0.15"/>
                <dgm:constr type="h" for="ch" forName="picture_7" refType="h" refFor="ch" refForName="picture_1" fact="0.15"/>
                <dgm:constr type="l" for="ch" forName="picture_7" refType="w" refFor="ch" refForName="picture_1" fact="1.4363"/>
                <dgm:constr type="ctrY" for="ch" forName="picture_7" refType="h" refFor="ch" refForName="picture_1" fact="0.925"/>
                <dgm:constr type="l" for="ch" forName="line_7" refType="ctrX" refFor="ch" refForName="picture_1"/>
                <dgm:constr type="h" for="ch" forName="line_7"/>
                <dgm:constr type="r" for="ch" forName="line_7" refType="ctrX" refFor="ch" refForName="picture_7"/>
                <dgm:constr type="ctrY" for="ch" forName="line_7" refType="ctrY" refFor="ch" refForName="picture_7"/>
                <dgm:constr type="r" for="ch" forName="textparent_7" refType="w"/>
                <dgm:constr type="h" for="ch" forName="textparent_7" refType="h" refFor="ch" refForName="picture_7"/>
                <dgm:constr type="l" for="ch" forName="textparent_7" refType="r" refFor="ch" refForName="picture_7"/>
                <dgm:constr type="ctrY" for="ch" forName="textparent_7" refType="ctrY" refFor="ch" refForName="picture_7"/>
                <dgm:constr type="primFontSz" for="des" forName="text_7" refType="primFontSz" refFor="des" refForName="text_2" op="equ"/>
              </dgm:constrLst>
            </dgm:if>
            <dgm:else name="Name27">
              <dgm:constrLst>
                <dgm:constr type="h" for="ch" forName="picture_1" refType="h"/>
                <dgm:constr type="w" for="ch" forName="picture_1" refType="h" refFor="ch" refForName="picture_1" op="equ"/>
                <dgm:constr type="r" for="ch" forName="picture_1" refType="w"/>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15"/>
                <dgm:constr type="h" for="ch" forName="picture_2" refType="h" refFor="ch" refForName="picture_1" fact="0.15"/>
                <dgm:constr type="r" for="ch" forName="picture_2" refType="w"/>
                <dgm:constr type="rOff" for="ch" forName="picture_2" refType="w" refFor="ch" refForName="picture_1" fact="-1.4363"/>
                <dgm:constr type="ctrY" for="ch" forName="picture_2" refType="h" refFor="ch" refForName="picture_1" fact="0.075"/>
                <dgm:constr type="r" for="ch" forName="line_2" refType="ctrX" refFor="ch" refForName="picture_1"/>
                <dgm:constr type="h" for="ch" forName="line_2"/>
                <dgm:constr type="l" for="ch" forName="line_2" refType="ctrX" refFor="ch" refForName="picture_2"/>
                <dgm:constr type="ctrY" for="ch" forName="line_2" refType="ctrY" refFor="ch" refForName="picture_2"/>
                <dgm:constr type="l" for="ch" forName="textparent_2"/>
                <dgm:constr type="h" for="ch" forName="textparent_2" refType="h" refFor="ch" refForName="picture_2"/>
                <dgm:constr type="r" for="ch" forName="textparent_2" refType="l" refFor="ch" refForName="picture_2"/>
                <dgm:constr type="ctrY" for="ch" forName="textparent_2" refType="ctrY" refFor="ch" refForName="picture_2"/>
                <dgm:constr type="primFontSz" for="des" forName="text_2" val="65"/>
                <dgm:constr type="w" for="ch" forName="picture_3" refType="w" refFor="ch" refForName="picture_1" fact="0.15"/>
                <dgm:constr type="h" for="ch" forName="picture_3" refType="h" refFor="ch" refForName="picture_1" fact="0.15"/>
                <dgm:constr type="r" for="ch" forName="picture_3" refType="w"/>
                <dgm:constr type="rOff" for="ch" forName="picture_3" refType="w" refFor="ch" refForName="picture_1" fact="-1.2898"/>
                <dgm:constr type="ctrY" for="ch" forName="picture_3" refType="h" refFor="ch" refForName="picture_1" fact="0.227"/>
                <dgm:constr type="r" for="ch" forName="line_3" refType="ctrX" refFor="ch" refForName="picture_1"/>
                <dgm:constr type="h" for="ch" forName="line_3"/>
                <dgm:constr type="l" for="ch" forName="line_3" refType="ctrX" refFor="ch" refForName="picture_3"/>
                <dgm:constr type="ctrY" for="ch" forName="line_3" refType="ctrY" refFor="ch" refForName="picture_3"/>
                <dgm:constr type="l" for="ch" forName="textparent_3"/>
                <dgm:constr type="h" for="ch" forName="textparent_3" refType="h" refFor="ch" refForName="picture_3"/>
                <dgm:constr type="r" for="ch" forName="textparent_3" refType="l"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15"/>
                <dgm:constr type="h" for="ch" forName="picture_4" refType="h" refFor="ch" refForName="picture_1" fact="0.15"/>
                <dgm:constr type="r" for="ch" forName="picture_4" refType="w"/>
                <dgm:constr type="rOff" for="ch" forName="picture_4" refType="w" refFor="ch" refForName="picture_1" fact="-1.21"/>
                <dgm:constr type="ctrY" for="ch" forName="picture_4" refType="h" refFor="ch" refForName="picture_1" fact="0.405"/>
                <dgm:constr type="r" for="ch" forName="line_4" refType="ctrX" refFor="ch" refForName="picture_1"/>
                <dgm:constr type="h" for="ch" forName="line_4"/>
                <dgm:constr type="l" for="ch" forName="line_4" refType="ctrX" refFor="ch" refForName="picture_4"/>
                <dgm:constr type="ctrY" for="ch" forName="line_4" refType="ctrY" refFor="ch" refForName="picture_4"/>
                <dgm:constr type="l" for="ch" forName="textparent_4"/>
                <dgm:constr type="h" for="ch" forName="textparent_4" refType="h" refFor="ch" refForName="picture_4"/>
                <dgm:constr type="r" for="ch" forName="textparent_4" refType="l" refFor="ch" refForName="picture_4"/>
                <dgm:constr type="ctrY" for="ch" forName="textparent_4" refType="ctrY" refFor="ch" refForName="picture_4"/>
                <dgm:constr type="primFontSz" for="des" forName="text_4" refType="primFontSz" refFor="des" refForName="text_2" op="equ"/>
                <dgm:constr type="w" for="ch" forName="picture_5" refType="w" refFor="ch" refForName="picture_1" fact="0.15"/>
                <dgm:constr type="h" for="ch" forName="picture_5" refType="h" refFor="ch" refForName="picture_1" fact="0.15"/>
                <dgm:constr type="r" for="ch" forName="picture_5" refType="w"/>
                <dgm:constr type="rOff" for="ch" forName="picture_5" refType="w" refFor="ch" refForName="picture_1" fact="-1.21"/>
                <dgm:constr type="ctrY" for="ch" forName="picture_5" refType="h" refFor="ch" refForName="picture_1" fact="0.595"/>
                <dgm:constr type="r" for="ch" forName="line_5" refType="ctrX" refFor="ch" refForName="picture_1"/>
                <dgm:constr type="h" for="ch" forName="line_5"/>
                <dgm:constr type="l" for="ch" forName="line_5" refType="ctrX" refFor="ch" refForName="picture_5"/>
                <dgm:constr type="ctrY" for="ch" forName="line_5" refType="ctrY" refFor="ch" refForName="picture_5"/>
                <dgm:constr type="l" for="ch" forName="textparent_5"/>
                <dgm:constr type="h" for="ch" forName="textparent_5" refType="h" refFor="ch" refForName="picture_5"/>
                <dgm:constr type="r" for="ch" forName="textparent_5" refType="l" refFor="ch" refForName="picture_5"/>
                <dgm:constr type="ctrY" for="ch" forName="textparent_5" refType="ctrY" refFor="ch" refForName="picture_5"/>
                <dgm:constr type="primFontSz" for="des" forName="text_5" refType="primFontSz" refFor="des" refForName="text_2" op="equ"/>
                <dgm:constr type="w" for="ch" forName="picture_6" refType="w" refFor="ch" refForName="picture_1" fact="0.15"/>
                <dgm:constr type="h" for="ch" forName="picture_6" refType="h" refFor="ch" refForName="picture_1" fact="0.15"/>
                <dgm:constr type="r" for="ch" forName="picture_6" refType="w"/>
                <dgm:constr type="rOff" for="ch" forName="picture_6" refType="w" refFor="ch" refForName="picture_1" fact="-1.2898"/>
                <dgm:constr type="ctrY" for="ch" forName="picture_6" refType="h" refFor="ch" refForName="picture_1" fact="0.773"/>
                <dgm:constr type="r" for="ch" forName="line_6" refType="ctrX" refFor="ch" refForName="picture_1"/>
                <dgm:constr type="h" for="ch" forName="line_6"/>
                <dgm:constr type="l" for="ch" forName="line_6" refType="ctrX" refFor="ch" refForName="picture_6"/>
                <dgm:constr type="ctrY" for="ch" forName="line_6" refType="ctrY" refFor="ch" refForName="picture_6"/>
                <dgm:constr type="l" for="ch" forName="textparent_6"/>
                <dgm:constr type="h" for="ch" forName="textparent_6" refType="h" refFor="ch" refForName="picture_6"/>
                <dgm:constr type="r" for="ch" forName="textparent_6" refType="l" refFor="ch" refForName="picture_6"/>
                <dgm:constr type="ctrY" for="ch" forName="textparent_6" refType="ctrY" refFor="ch" refForName="picture_6"/>
                <dgm:constr type="primFontSz" for="des" forName="text_6" refType="primFontSz" refFor="des" refForName="text_2" op="equ"/>
                <dgm:constr type="w" for="ch" forName="picture_7" refType="w" refFor="ch" refForName="picture_1" fact="0.15"/>
                <dgm:constr type="h" for="ch" forName="picture_7" refType="h" refFor="ch" refForName="picture_1" fact="0.15"/>
                <dgm:constr type="r" for="ch" forName="picture_7" refType="w"/>
                <dgm:constr type="rOff" for="ch" forName="picture_7" refType="w" refFor="ch" refForName="picture_1" fact="-1.4363"/>
                <dgm:constr type="ctrY" for="ch" forName="picture_7" refType="h" refFor="ch" refForName="picture_1" fact="0.925"/>
                <dgm:constr type="r" for="ch" forName="line_7" refType="ctrX" refFor="ch" refForName="picture_1"/>
                <dgm:constr type="h" for="ch" forName="line_7"/>
                <dgm:constr type="l" for="ch" forName="line_7" refType="ctrX" refFor="ch" refForName="picture_7"/>
                <dgm:constr type="ctrY" for="ch" forName="line_7" refType="ctrY" refFor="ch" refForName="picture_7"/>
                <dgm:constr type="l" for="ch" forName="textparent_7"/>
                <dgm:constr type="h" for="ch" forName="textparent_7" refType="h" refFor="ch" refForName="picture_7"/>
                <dgm:constr type="r" for="ch" forName="textparent_7" refType="l" refFor="ch" refForName="picture_7"/>
                <dgm:constr type="ctrY" for="ch" forName="textparent_7" refType="ctrY" refFor="ch" refForName="picture_7"/>
                <dgm:constr type="primFontSz" for="des" forName="text_7" refType="primFontSz" refFor="des" refForName="text_2" op="equ"/>
              </dgm:constrLst>
            </dgm:else>
          </dgm:choose>
        </dgm:else>
      </dgm:choose>
      <dgm:forEach name="wrapper" axis="self" ptType="parTrans">
        <dgm:forEach name="wrapper2" axis="self" ptType="sibTrans" st="2">
          <dgm:forEach name="pictureRepeat" axis="self">
            <dgm:layoutNode name="pictureRepeatNode" styleLbl="alignImgPlace1">
              <dgm:alg type="sp"/>
              <dgm:shape xmlns:r="http://schemas.openxmlformats.org/officeDocument/2006/relationships" type="ellipse" r:blip="" blipPhldr="1">
                <dgm:adjLst/>
              </dgm:shape>
              <dgm:presOf axis="self"/>
            </dgm:layoutNode>
          </dgm:forEach>
        </dgm:forEach>
      </dgm:forEach>
      <dgm:forEach name="Name28" axis="ch" ptType="sibTrans" hideLastTrans="0" cnt="1">
        <dgm:layoutNode name="picture_1">
          <dgm:alg type="sp"/>
          <dgm:shape xmlns:r="http://schemas.openxmlformats.org/officeDocument/2006/relationships" r:blip="">
            <dgm:adjLst/>
          </dgm:shape>
          <dgm:presOf/>
          <dgm:constrLst/>
          <dgm:forEach name="Name29" ref="pictureRepeat"/>
        </dgm:layoutNode>
      </dgm:forEach>
      <dgm:forEach name="Name30" axis="ch" ptType="node" cnt="1">
        <dgm:layoutNode name="text_1" styleLbl="node1">
          <dgm:varLst>
            <dgm:bulletEnabled val="1"/>
          </dgm:varLst>
          <dgm:alg type="tx">
            <dgm:param type="txAnchorVert" val="b"/>
            <dgm:param type="txAnchorVertCh" val="b"/>
            <dgm:param type="parTxRTLAlign" val="r"/>
            <dgm:param type="shpTxRTLAlignCh" val="r"/>
          </dgm:alg>
          <dgm:shape xmlns:r="http://schemas.openxmlformats.org/officeDocument/2006/relationships" type="rect" r:blip="" hideGeom="1">
            <dgm:adjLst/>
          </dgm:shape>
          <dgm:presOf axis="desOrSelf" ptType="node"/>
          <dgm:constrLst>
            <dgm:constr type="primFontSz" val="65"/>
            <dgm:constr type="lMarg"/>
            <dgm:constr type="rMarg"/>
            <dgm:constr type="tMarg"/>
            <dgm:constr type="bMarg"/>
          </dgm:constrLst>
          <dgm:ruleLst>
            <dgm:rule type="primFontSz" val="5" fact="NaN" max="NaN"/>
          </dgm:ruleLst>
        </dgm:layoutNode>
      </dgm:forEach>
      <dgm:forEach name="Name31" axis="ch" ptType="sibTrans" hideLastTrans="0" st="2" cnt="1">
        <dgm:layoutNode name="picture_2">
          <dgm:alg type="sp"/>
          <dgm:shape xmlns:r="http://schemas.openxmlformats.org/officeDocument/2006/relationships" r:blip="">
            <dgm:adjLst/>
          </dgm:shape>
          <dgm:presOf/>
          <dgm:constrLst/>
          <dgm:forEach name="Name32" ref="pictureRepeat"/>
        </dgm:layoutNode>
      </dgm:forEach>
      <dgm:forEach name="Name33" axis="ch" ptType="node" st="2" cnt="1">
        <dgm:layoutNode name="line_2" styleLbl="parChTrans1D1">
          <dgm:alg type="sp"/>
          <dgm:shape xmlns:r="http://schemas.openxmlformats.org/officeDocument/2006/relationships" type="line" r:blip="" zOrderOff="-100">
            <dgm:adjLst/>
          </dgm:shape>
          <dgm:presOf/>
        </dgm:layoutNode>
        <dgm:layoutNode name="textparent_2">
          <dgm:choose name="Name34">
            <dgm:if name="Name35" func="var" arg="dir" op="equ" val="norm">
              <dgm:alg type="lin">
                <dgm:param type="horzAlign" val="l"/>
              </dgm:alg>
            </dgm:if>
            <dgm:else name="Name36">
              <dgm:alg type="lin">
                <dgm:param type="horzAlign" val="r"/>
              </dgm:alg>
            </dgm:else>
          </dgm:choose>
          <dgm:shape xmlns:r="http://schemas.openxmlformats.org/officeDocument/2006/relationships" type="rect" r:blip="" hideGeom="1">
            <dgm:adjLst/>
          </dgm:shape>
          <dgm:constrLst>
            <dgm:constr type="userW" for="ch" forName="text_2" refType="w"/>
            <dgm:constr type="h" for="ch" forName="text_2" refType="h"/>
          </dgm:constrLst>
          <dgm:presOf/>
          <dgm:layoutNode name="text_2" styleLbl="revTx">
            <dgm:varLst>
              <dgm:bulletEnabled val="1"/>
            </dgm:varLst>
            <dgm:choose name="Name37">
              <dgm:if name="Name38" func="var" arg="dir" op="equ" val="norm">
                <dgm:alg type="tx">
                  <dgm:param type="parTxLTRAlign" val="l"/>
                  <dgm:param type="shpTxLTRAlignCh" val="l"/>
                  <dgm:param type="parTxRTLAlign" val="r"/>
                  <dgm:param type="shpTxRTLAlignCh" val="r"/>
                </dgm:alg>
              </dgm:if>
              <dgm:else name="Name39">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userW"/>
              <dgm:constr type="w" refType="userW" fact="0.1"/>
              <dgm:constr type="lMarg" refType="primFontSz" fact="0.3"/>
              <dgm:constr type="rMarg" refType="primFontSz" fact="0.3"/>
              <dgm:constr type="tMarg"/>
              <dgm:constr type="bMarg"/>
            </dgm:constrLst>
            <dgm:ruleLst>
              <dgm:rule type="w" val="NaN" fact="1" max="NaN"/>
              <dgm:rule type="primFontSz" val="5" fact="NaN" max="NaN"/>
            </dgm:ruleLst>
          </dgm:layoutNode>
        </dgm:layoutNode>
      </dgm:forEach>
      <dgm:forEach name="Name40" axis="ch" ptType="sibTrans" hideLastTrans="0" st="3" cnt="1">
        <dgm:layoutNode name="picture_3">
          <dgm:alg type="sp"/>
          <dgm:shape xmlns:r="http://schemas.openxmlformats.org/officeDocument/2006/relationships" r:blip="">
            <dgm:adjLst/>
          </dgm:shape>
          <dgm:presOf/>
          <dgm:constrLst/>
          <dgm:forEach name="Name41" ref="pictureRepeat"/>
        </dgm:layoutNode>
      </dgm:forEach>
      <dgm:forEach name="Name42" axis="ch" ptType="node" st="3" cnt="1">
        <dgm:layoutNode name="line_3" styleLbl="parChTrans1D1">
          <dgm:alg type="sp"/>
          <dgm:shape xmlns:r="http://schemas.openxmlformats.org/officeDocument/2006/relationships" type="line" r:blip="" zOrderOff="-100">
            <dgm:adjLst/>
          </dgm:shape>
          <dgm:presOf/>
        </dgm:layoutNode>
        <dgm:layoutNode name="textparent_3">
          <dgm:choose name="Name43">
            <dgm:if name="Name44" func="var" arg="dir" op="equ" val="norm">
              <dgm:alg type="lin">
                <dgm:param type="horzAlign" val="l"/>
              </dgm:alg>
            </dgm:if>
            <dgm:else name="Name45">
              <dgm:alg type="lin">
                <dgm:param type="horzAlign" val="r"/>
              </dgm:alg>
            </dgm:else>
          </dgm:choose>
          <dgm:shape xmlns:r="http://schemas.openxmlformats.org/officeDocument/2006/relationships" type="rect" r:blip="" hideGeom="1">
            <dgm:adjLst/>
          </dgm:shape>
          <dgm:constrLst>
            <dgm:constr type="userW" for="ch" forName="text_3" refType="w"/>
            <dgm:constr type="h" for="ch" forName="text_3" refType="h"/>
          </dgm:constrLst>
          <dgm:presOf/>
          <dgm:layoutNode name="text_3" styleLbl="revTx">
            <dgm:varLst>
              <dgm:bulletEnabled val="1"/>
            </dgm:varLst>
            <dgm:choose name="Name46">
              <dgm:if name="Name47" func="var" arg="dir" op="equ" val="norm">
                <dgm:alg type="tx">
                  <dgm:param type="parTxLTRAlign" val="l"/>
                  <dgm:param type="shpTxLTRAlignCh" val="l"/>
                  <dgm:param type="parTxRTLAlign" val="r"/>
                  <dgm:param type="shpTxRTLAlignCh" val="r"/>
                </dgm:alg>
              </dgm:if>
              <dgm:else name="Name48">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userW"/>
              <dgm:constr type="w" refType="userW" fact="0.1"/>
              <dgm:constr type="lMarg" refType="primFontSz" fact="0.3"/>
              <dgm:constr type="rMarg" refType="primFontSz" fact="0.3"/>
              <dgm:constr type="tMarg"/>
              <dgm:constr type="bMarg"/>
            </dgm:constrLst>
            <dgm:ruleLst>
              <dgm:rule type="w" val="NaN" fact="1" max="NaN"/>
              <dgm:rule type="primFontSz" val="5" fact="NaN" max="NaN"/>
            </dgm:ruleLst>
          </dgm:layoutNode>
        </dgm:layoutNode>
      </dgm:forEach>
      <dgm:forEach name="Name49" axis="ch" ptType="sibTrans" hideLastTrans="0" st="4" cnt="1">
        <dgm:layoutNode name="picture_4">
          <dgm:alg type="sp"/>
          <dgm:shape xmlns:r="http://schemas.openxmlformats.org/officeDocument/2006/relationships" r:blip="">
            <dgm:adjLst/>
          </dgm:shape>
          <dgm:presOf/>
          <dgm:constrLst/>
          <dgm:forEach name="Name50" ref="pictureRepeat"/>
        </dgm:layoutNode>
      </dgm:forEach>
      <dgm:forEach name="Name51" axis="ch" ptType="node" st="4" cnt="1">
        <dgm:layoutNode name="line_4" styleLbl="parChTrans1D1">
          <dgm:alg type="sp"/>
          <dgm:shape xmlns:r="http://schemas.openxmlformats.org/officeDocument/2006/relationships" type="line" r:blip="" zOrderOff="-100">
            <dgm:adjLst/>
          </dgm:shape>
          <dgm:presOf/>
        </dgm:layoutNode>
        <dgm:layoutNode name="textparent_4">
          <dgm:choose name="Name52">
            <dgm:if name="Name53" func="var" arg="dir" op="equ" val="norm">
              <dgm:alg type="lin">
                <dgm:param type="horzAlign" val="l"/>
              </dgm:alg>
            </dgm:if>
            <dgm:else name="Name54">
              <dgm:alg type="lin">
                <dgm:param type="horzAlign" val="r"/>
              </dgm:alg>
            </dgm:else>
          </dgm:choose>
          <dgm:shape xmlns:r="http://schemas.openxmlformats.org/officeDocument/2006/relationships" type="rect" r:blip="" hideGeom="1">
            <dgm:adjLst/>
          </dgm:shape>
          <dgm:constrLst>
            <dgm:constr type="userW" for="ch" forName="text_4" refType="w"/>
            <dgm:constr type="h" for="ch" forName="text_4" refType="h"/>
          </dgm:constrLst>
          <dgm:presOf/>
          <dgm:layoutNode name="text_4" styleLbl="revTx">
            <dgm:varLst>
              <dgm:bulletEnabled val="1"/>
            </dgm:varLst>
            <dgm:choose name="Name55">
              <dgm:if name="Name56" func="var" arg="dir" op="equ" val="norm">
                <dgm:alg type="tx">
                  <dgm:param type="parTxLTRAlign" val="l"/>
                  <dgm:param type="shpTxLTRAlignCh" val="l"/>
                  <dgm:param type="parTxRTLAlign" val="r"/>
                  <dgm:param type="shpTxRTLAlignCh" val="r"/>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userW"/>
              <dgm:constr type="w" refType="userW" fact="0.1"/>
              <dgm:constr type="lMarg" refType="primFontSz" fact="0.3"/>
              <dgm:constr type="rMarg" refType="primFontSz" fact="0.3"/>
              <dgm:constr type="tMarg"/>
              <dgm:constr type="bMarg"/>
            </dgm:constrLst>
            <dgm:ruleLst>
              <dgm:rule type="w" val="NaN" fact="1" max="NaN"/>
              <dgm:rule type="primFontSz" val="5" fact="NaN" max="NaN"/>
            </dgm:ruleLst>
          </dgm:layoutNode>
        </dgm:layoutNode>
      </dgm:forEach>
      <dgm:forEach name="Name58" axis="ch" ptType="sibTrans" hideLastTrans="0" st="5" cnt="1">
        <dgm:layoutNode name="picture_5">
          <dgm:alg type="sp"/>
          <dgm:shape xmlns:r="http://schemas.openxmlformats.org/officeDocument/2006/relationships" r:blip="">
            <dgm:adjLst/>
          </dgm:shape>
          <dgm:presOf/>
          <dgm:constrLst/>
          <dgm:forEach name="Name59" ref="pictureRepeat"/>
        </dgm:layoutNode>
      </dgm:forEach>
      <dgm:forEach name="Name60" axis="ch" ptType="node" st="5" cnt="1">
        <dgm:layoutNode name="line_5" styleLbl="parChTrans1D1">
          <dgm:alg type="sp"/>
          <dgm:shape xmlns:r="http://schemas.openxmlformats.org/officeDocument/2006/relationships" type="line" r:blip="" zOrderOff="-100">
            <dgm:adjLst/>
          </dgm:shape>
          <dgm:presOf/>
        </dgm:layoutNode>
        <dgm:layoutNode name="textparent_5">
          <dgm:choose name="Name61">
            <dgm:if name="Name62" func="var" arg="dir" op="equ" val="norm">
              <dgm:alg type="lin">
                <dgm:param type="horzAlign" val="l"/>
              </dgm:alg>
            </dgm:if>
            <dgm:else name="Name63">
              <dgm:alg type="lin">
                <dgm:param type="horzAlign" val="r"/>
              </dgm:alg>
            </dgm:else>
          </dgm:choose>
          <dgm:shape xmlns:r="http://schemas.openxmlformats.org/officeDocument/2006/relationships" type="rect" r:blip="" hideGeom="1">
            <dgm:adjLst/>
          </dgm:shape>
          <dgm:constrLst>
            <dgm:constr type="userW" for="ch" forName="text_5" refType="w"/>
            <dgm:constr type="h" for="ch" forName="text_5" refType="h"/>
          </dgm:constrLst>
          <dgm:presOf/>
          <dgm:layoutNode name="text_5" styleLbl="revTx">
            <dgm:varLst>
              <dgm:bulletEnabled val="1"/>
            </dgm:varLst>
            <dgm:choose name="Name64">
              <dgm:if name="Name65" func="var" arg="dir" op="equ" val="norm">
                <dgm:alg type="tx">
                  <dgm:param type="parTxLTRAlign" val="l"/>
                  <dgm:param type="shpTxLTRAlignCh" val="l"/>
                  <dgm:param type="parTxRTLAlign" val="r"/>
                  <dgm:param type="shpTxRTLAlignCh" val="r"/>
                </dgm:alg>
              </dgm:if>
              <dgm:else name="Name66">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userW"/>
              <dgm:constr type="w" refType="userW" fact="0.1"/>
              <dgm:constr type="lMarg" refType="primFontSz" fact="0.3"/>
              <dgm:constr type="rMarg" refType="primFontSz" fact="0.3"/>
              <dgm:constr type="tMarg"/>
              <dgm:constr type="bMarg"/>
            </dgm:constrLst>
            <dgm:ruleLst>
              <dgm:rule type="w" val="NaN" fact="1" max="NaN"/>
              <dgm:rule type="primFontSz" val="5" fact="NaN" max="NaN"/>
            </dgm:ruleLst>
          </dgm:layoutNode>
        </dgm:layoutNode>
      </dgm:forEach>
      <dgm:forEach name="Name67" axis="ch" ptType="sibTrans" hideLastTrans="0" st="6" cnt="1">
        <dgm:layoutNode name="picture_6">
          <dgm:alg type="sp"/>
          <dgm:shape xmlns:r="http://schemas.openxmlformats.org/officeDocument/2006/relationships" r:blip="">
            <dgm:adjLst/>
          </dgm:shape>
          <dgm:presOf/>
          <dgm:constrLst/>
          <dgm:forEach name="Name68" ref="pictureRepeat"/>
        </dgm:layoutNode>
      </dgm:forEach>
      <dgm:forEach name="Name69" axis="ch" ptType="node" st="6" cnt="1">
        <dgm:layoutNode name="line_6" styleLbl="parChTrans1D1">
          <dgm:alg type="sp"/>
          <dgm:shape xmlns:r="http://schemas.openxmlformats.org/officeDocument/2006/relationships" type="line" r:blip="" zOrderOff="-100">
            <dgm:adjLst/>
          </dgm:shape>
          <dgm:presOf/>
        </dgm:layoutNode>
        <dgm:layoutNode name="textparent_6">
          <dgm:choose name="Name70">
            <dgm:if name="Name71" func="var" arg="dir" op="equ" val="norm">
              <dgm:alg type="lin">
                <dgm:param type="horzAlign" val="l"/>
              </dgm:alg>
            </dgm:if>
            <dgm:else name="Name72">
              <dgm:alg type="lin">
                <dgm:param type="horzAlign" val="r"/>
              </dgm:alg>
            </dgm:else>
          </dgm:choose>
          <dgm:shape xmlns:r="http://schemas.openxmlformats.org/officeDocument/2006/relationships" type="rect" r:blip="" hideGeom="1">
            <dgm:adjLst/>
          </dgm:shape>
          <dgm:constrLst>
            <dgm:constr type="userW" for="ch" forName="text_6" refType="w"/>
            <dgm:constr type="h" for="ch" forName="text_6" refType="h"/>
          </dgm:constrLst>
          <dgm:presOf/>
          <dgm:layoutNode name="text_6" styleLbl="revTx">
            <dgm:varLst>
              <dgm:bulletEnabled val="1"/>
            </dgm:varLst>
            <dgm:choose name="Name73">
              <dgm:if name="Name74" func="var" arg="dir" op="equ" val="norm">
                <dgm:alg type="tx">
                  <dgm:param type="parTxLTRAlign" val="l"/>
                  <dgm:param type="shpTxLTRAlignCh" val="l"/>
                  <dgm:param type="parTxRTLAlign" val="r"/>
                  <dgm:param type="shpTxRTLAlignCh" val="r"/>
                </dgm:alg>
              </dgm:if>
              <dgm:else name="Name75">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userW"/>
              <dgm:constr type="w" refType="userW" fact="0.1"/>
              <dgm:constr type="lMarg" refType="primFontSz" fact="0.3"/>
              <dgm:constr type="rMarg" refType="primFontSz" fact="0.3"/>
              <dgm:constr type="tMarg"/>
              <dgm:constr type="bMarg"/>
            </dgm:constrLst>
            <dgm:ruleLst>
              <dgm:rule type="w" val="NaN" fact="1" max="NaN"/>
              <dgm:rule type="primFontSz" val="5" fact="NaN" max="NaN"/>
            </dgm:ruleLst>
          </dgm:layoutNode>
        </dgm:layoutNode>
      </dgm:forEach>
      <dgm:forEach name="Name76" axis="ch" ptType="sibTrans" hideLastTrans="0" st="7" cnt="1">
        <dgm:layoutNode name="picture_7">
          <dgm:alg type="sp"/>
          <dgm:shape xmlns:r="http://schemas.openxmlformats.org/officeDocument/2006/relationships" r:blip="">
            <dgm:adjLst/>
          </dgm:shape>
          <dgm:presOf/>
          <dgm:constrLst/>
          <dgm:forEach name="Name77" ref="pictureRepeat"/>
        </dgm:layoutNode>
      </dgm:forEach>
      <dgm:forEach name="Name78" axis="ch" ptType="node" st="7" cnt="1">
        <dgm:layoutNode name="line_7" styleLbl="parChTrans1D1">
          <dgm:alg type="sp"/>
          <dgm:shape xmlns:r="http://schemas.openxmlformats.org/officeDocument/2006/relationships" type="line" r:blip="" zOrderOff="-100">
            <dgm:adjLst/>
          </dgm:shape>
          <dgm:presOf/>
        </dgm:layoutNode>
        <dgm:layoutNode name="textparent_7">
          <dgm:choose name="Name79">
            <dgm:if name="Name80" func="var" arg="dir" op="equ" val="norm">
              <dgm:alg type="lin">
                <dgm:param type="horzAlign" val="l"/>
              </dgm:alg>
            </dgm:if>
            <dgm:else name="Name81">
              <dgm:alg type="lin">
                <dgm:param type="horzAlign" val="r"/>
              </dgm:alg>
            </dgm:else>
          </dgm:choose>
          <dgm:shape xmlns:r="http://schemas.openxmlformats.org/officeDocument/2006/relationships" type="rect" r:blip="" hideGeom="1">
            <dgm:adjLst/>
          </dgm:shape>
          <dgm:constrLst>
            <dgm:constr type="userW" for="ch" forName="text_7" refType="w"/>
            <dgm:constr type="h" for="ch" forName="text_7" refType="h"/>
          </dgm:constrLst>
          <dgm:presOf/>
          <dgm:layoutNode name="text_7" styleLbl="revTx">
            <dgm:varLst>
              <dgm:bulletEnabled val="1"/>
            </dgm:varLst>
            <dgm:choose name="Name82">
              <dgm:if name="Name83" func="var" arg="dir" op="equ" val="norm">
                <dgm:alg type="tx">
                  <dgm:param type="parTxLTRAlign" val="l"/>
                  <dgm:param type="shpTxLTRAlignCh" val="l"/>
                  <dgm:param type="parTxRTLAlign" val="r"/>
                  <dgm:param type="shpTxRTLAlignCh" val="r"/>
                </dgm:alg>
              </dgm:if>
              <dgm:else name="Name84">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userW"/>
              <dgm:constr type="w" refType="userW" fact="0.1"/>
              <dgm:constr type="lMarg" refType="primFontSz" fact="0.3"/>
              <dgm:constr type="rMarg" refType="primFontSz" fact="0.3"/>
              <dgm:constr type="tMarg"/>
              <dgm:constr type="bMarg"/>
            </dgm:constrLst>
            <dgm:ruleLst>
              <dgm:rule type="w" val="NaN" fact="1" max="NaN"/>
              <dgm:rule type="primFontSz" val="5" fact="NaN" max="NaN"/>
            </dgm:ruleLst>
          </dgm:layoutNode>
        </dgm:layoutNode>
      </dgm:forEach>
    </dgm:layoutNode>
  </dgm:layoutNode>
</dgm:layoutDef>
</file>

<file path=ppt/diagrams/layout16.xml><?xml version="1.0" encoding="utf-8"?>
<dgm:layoutDef xmlns:dgm="http://schemas.openxmlformats.org/drawingml/2006/diagram" xmlns:a="http://schemas.openxmlformats.org/drawingml/2006/main" uniqueId="urn:microsoft.com/office/officeart/2008/layout/BubblePictureList">
  <dgm:title val=""/>
  <dgm:desc val=""/>
  <dgm:catLst>
    <dgm:cat type="picture" pri="22000"/>
    <dgm:cat type="pictureconvert" pri="22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tyleData>
  <dgm:clr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clrData>
  <dgm:layoutNode name="Name0">
    <dgm:varLst>
      <dgm:chMax val="8"/>
      <dgm:chPref val="8"/>
      <dgm:dir/>
    </dgm:varLst>
    <dgm:shape xmlns:r="http://schemas.openxmlformats.org/officeDocument/2006/relationships" r:blip="">
      <dgm:adjLst/>
    </dgm:shape>
    <dgm:choose name="Name1">
      <dgm:if name="Name2" axis="ch" ptType="node" func="cnt" op="equ" val="1">
        <dgm:alg type="composite">
          <dgm:param type="ar" val="1.7423"/>
        </dgm:alg>
        <dgm:choose name="Name3">
          <dgm:if name="Name4" func="var" arg="dir" op="equ" val="norm">
            <dgm:constrLst>
              <dgm:constr type="primFontSz" for="des" ptType="node" op="equ" val="65"/>
              <dgm:constr type="l" for="ch" forName="parent_text_1" refType="w" fact="0"/>
              <dgm:constr type="t" for="ch" forName="parent_text_1" refType="h" fact="0"/>
              <dgm:constr type="w" for="ch" forName="parent_text_1" refType="w" fact="0.6457"/>
              <dgm:constr type="h" for="ch" forName="parent_text_1" refType="h" fact="0.225"/>
              <dgm:constr type="l" for="ch" forName="image_accent_1" refType="w" fact="0.4305"/>
              <dgm:constr type="t" for="ch" forName="image_accent_1" refType="h" fact="0.2417"/>
              <dgm:constr type="w" for="ch" forName="image_accent_1" refType="w" fact="0.4352"/>
              <dgm:constr type="h" for="ch" forName="image_accent_1" refType="h" fact="0.7583"/>
              <dgm:constr type="l" for="ch" forName="accent_1" refType="w" fact="0.8709"/>
              <dgm:constr type="t" for="ch" forName="accent_1" refType="h" fact="0.1491"/>
              <dgm:constr type="w" for="ch" forName="accent_1" refType="w" fact="0.1291"/>
              <dgm:constr type="h" for="ch" forName="accent_1" refType="h" fact="0.225"/>
              <dgm:constr type="l" for="ch" forName="image_1" refType="w" fact="0.4457"/>
              <dgm:constr type="t" for="ch" forName="image_1" refType="h" fact="0.2709"/>
              <dgm:constr type="w" for="ch" forName="image_1" refType="w" fact="0.4018"/>
              <dgm:constr type="h" for="ch" forName="image_1" refType="h" fact="0.7"/>
            </dgm:constrLst>
          </dgm:if>
          <dgm:else name="Name5">
            <dgm:constrLst>
              <dgm:constr type="primFontSz" for="des" ptType="node" op="equ" val="65"/>
              <dgm:constr type="l" for="ch" forName="parent_text_1" refType="w" fact="0.3543"/>
              <dgm:constr type="t" for="ch" forName="parent_text_1" refType="h" fact="0"/>
              <dgm:constr type="w" for="ch" forName="parent_text_1" refType="w" fact="0.6457"/>
              <dgm:constr type="h" for="ch" forName="parent_text_1" refType="h" fact="0.225"/>
              <dgm:constr type="l" for="ch" forName="image_accent_1" refType="w" fact="0.1344"/>
              <dgm:constr type="t" for="ch" forName="image_accent_1" refType="h" fact="0.2417"/>
              <dgm:constr type="w" for="ch" forName="image_accent_1" refType="w" fact="0.4352"/>
              <dgm:constr type="h" for="ch" forName="image_accent_1" refType="h" fact="0.7583"/>
              <dgm:constr type="l" for="ch" forName="accent_1" refType="w" fact="0"/>
              <dgm:constr type="t" for="ch" forName="accent_1" refType="h" fact="0.1491"/>
              <dgm:constr type="w" for="ch" forName="accent_1" refType="w" fact="0.1291"/>
              <dgm:constr type="h" for="ch" forName="accent_1" refType="h" fact="0.225"/>
              <dgm:constr type="l" for="ch" forName="image_1" refType="w" fact="0.1525"/>
              <dgm:constr type="t" for="ch" forName="image_1" refType="h" fact="0.2709"/>
              <dgm:constr type="w" for="ch" forName="image_1" refType="w" fact="0.4018"/>
              <dgm:constr type="h" for="ch" forName="image_1" refType="h" fact="0.7"/>
            </dgm:constrLst>
          </dgm:else>
        </dgm:choose>
      </dgm:if>
      <dgm:if name="Name6" axis="ch" ptType="node" func="cnt" op="equ" val="2">
        <dgm:alg type="composite">
          <dgm:param type="ar" val="3.193"/>
        </dgm:alg>
        <dgm:choose name="Name7">
          <dgm:if name="Name8" func="var" arg="dir" op="equ" val="norm">
            <dgm:constrLst>
              <dgm:constr type="primFontSz" for="des" ptType="node" op="equ" val="65"/>
              <dgm:constr type="l" for="ch" forName="image_accent_1" refType="w" fact="0.2342"/>
              <dgm:constr type="t" for="ch" forName="image_accent_1" refType="h" fact="0.2354"/>
              <dgm:constr type="w" for="ch" forName="image_accent_1" refType="w" fact="0.2394"/>
              <dgm:constr type="h" for="ch" forName="image_accent_1" refType="h" fact="0.7646"/>
              <dgm:constr type="l" for="ch" forName="image_1" refType="w" fact="0.2434"/>
              <dgm:constr type="t" for="ch" forName="image_1" refType="h" fact="0.2648"/>
              <dgm:constr type="w" for="ch" forName="image_1" refType="w" fact="0.2211"/>
              <dgm:constr type="h" for="ch" forName="image_1" refType="h" fact="0.7058"/>
              <dgm:constr type="l" for="ch" forName="parent_text_1" refType="w" fact="0"/>
              <dgm:constr type="t" for="ch" forName="parent_text_1" refType="h" fact="0"/>
              <dgm:constr type="w" for="ch" forName="parent_text_1" refType="w" fact="0.3553"/>
              <dgm:constr type="h" for="ch" forName="parent_text_1" refType="h" fact="0.215"/>
              <dgm:constr type="l" for="ch" forName="image_accent_2" refType="w" fact="0.5"/>
              <dgm:constr type="t" for="ch" forName="image_accent_2" refType="h" fact="0.3883"/>
              <dgm:constr type="w" for="ch" forName="image_accent_2" refType="w" fact="0.1253"/>
              <dgm:constr type="h" for="ch" forName="image_accent_2" refType="h" fact="0.4"/>
              <dgm:constr type="l" for="ch" forName="image_2" refType="w" fact="0.5074"/>
              <dgm:constr type="t" for="ch" forName="image_2" refType="h" fact="0.4118"/>
              <dgm:constr type="w" for="ch" forName="image_2" refType="w" fact="0.1105"/>
              <dgm:constr type="h" for="ch" forName="image_2" refType="h" fact="0.3529"/>
              <dgm:constr type="l" for="ch" forName="parent_text_2" refType="w" fact="0.6447"/>
              <dgm:constr type="t" for="ch" forName="parent_text_2" refType="h" fact="0.4118"/>
              <dgm:constr type="w" for="ch" forName="parent_text_2" refType="w" fact="0.3553"/>
              <dgm:constr type="h" for="ch" forName="parent_text_2" refType="h" fact="0.3529"/>
              <dgm:constr type="l" for="ch" forName="accent_1" refType="w" fact="0.6316"/>
              <dgm:constr type="t" for="ch" forName="accent_1" refType="h" fact="0.7899"/>
              <dgm:constr type="w" for="ch" forName="accent_1" refType="w" fact="0.0395"/>
              <dgm:constr type="h" for="ch" forName="accent_1" refType="h" fact="0.126"/>
            </dgm:constrLst>
          </dgm:if>
          <dgm:else name="Name9">
            <dgm:constrLst>
              <dgm:constr type="primFontSz" for="des" ptType="node" op="equ" val="65"/>
              <dgm:constr type="l" for="ch" forName="image_accent_2" refType="w" fact="0.3747"/>
              <dgm:constr type="t" for="ch" forName="image_accent_2" refType="h" fact="0.3883"/>
              <dgm:constr type="w" for="ch" forName="image_accent_2" refType="w" fact="0.1253"/>
              <dgm:constr type="h" for="ch" forName="image_accent_2" refType="h" fact="0.4"/>
              <dgm:constr type="l" for="ch" forName="image_2" refType="w" fact="0.3821"/>
              <dgm:constr type="t" for="ch" forName="image_2" refType="h" fact="0.4118"/>
              <dgm:constr type="w" for="ch" forName="image_2" refType="w" fact="0.1105"/>
              <dgm:constr type="h" for="ch" forName="image_2" refType="h" fact="0.3529"/>
              <dgm:constr type="l" for="ch" forName="parent_text_1" refType="w" fact="0.6447"/>
              <dgm:constr type="t" for="ch" forName="parent_text_1" refType="h" fact="0"/>
              <dgm:constr type="w" for="ch" forName="parent_text_1" refType="w" fact="0.3553"/>
              <dgm:constr type="h" for="ch" forName="parent_text_1" refType="h" fact="0.215"/>
              <dgm:constr type="l" for="ch" forName="parent_text_2" refType="w" fact="0"/>
              <dgm:constr type="t" for="ch" forName="parent_text_2" refType="h" fact="0.4118"/>
              <dgm:constr type="w" for="ch" forName="parent_text_2" refType="w" fact="0.3553"/>
              <dgm:constr type="h" for="ch" forName="parent_text_2" refType="h" fact="0.3529"/>
              <dgm:constr type="l" for="ch" forName="image_accent_1" refType="w" fact="0.5263"/>
              <dgm:constr type="t" for="ch" forName="image_accent_1" refType="h" fact="0.2354"/>
              <dgm:constr type="w" for="ch" forName="image_accent_1" refType="w" fact="0.2394"/>
              <dgm:constr type="h" for="ch" forName="image_accent_1" refType="h" fact="0.7646"/>
              <dgm:constr type="l" for="ch" forName="image_1" refType="w" fact="0.5355"/>
              <dgm:constr type="t" for="ch" forName="image_1" refType="h" fact="0.2648"/>
              <dgm:constr type="w" for="ch" forName="image_1" refType="w" fact="0.2211"/>
              <dgm:constr type="h" for="ch" forName="image_1" refType="h" fact="0.7058"/>
              <dgm:constr type="l" for="ch" forName="accent_1" refType="w" fact="0.3289"/>
              <dgm:constr type="t" for="ch" forName="accent_1" refType="h" fact="0.7899"/>
              <dgm:constr type="w" for="ch" forName="accent_1" refType="w" fact="0.0395"/>
              <dgm:constr type="h" for="ch" forName="accent_1" refType="h" fact="0.126"/>
            </dgm:constrLst>
          </dgm:else>
        </dgm:choose>
      </dgm:if>
      <dgm:if name="Name10" axis="ch" ptType="node" func="cnt" op="equ" val="3">
        <dgm:alg type="composite">
          <dgm:param type="ar" val="2.4052"/>
        </dgm:alg>
        <dgm:choose name="Name11">
          <dgm:if name="Name12" func="var" arg="dir" op="equ" val="norm">
            <dgm:constrLst>
              <dgm:constr type="primFontSz" for="des" ptType="node" op="equ" val="65"/>
              <dgm:constr type="l" for="ch" forName="accent_3" refType="w" fact="0.6316"/>
              <dgm:constr type="t" for="ch" forName="accent_3" refType="h" fact="0.8355"/>
              <dgm:constr type="w" for="ch" forName="accent_3" refType="w" fact="0.0395"/>
              <dgm:constr type="h" for="ch" forName="accent_3" refType="h" fact="0.0949"/>
              <dgm:constr type="l" for="ch" forName="image_accent_2" refType="w" fact="0.4936"/>
              <dgm:constr type="t" for="ch" forName="image_accent_2" refType="h" fact="0.5329"/>
              <dgm:constr type="w" for="ch" forName="image_accent_2" refType="w" fact="0.1253"/>
              <dgm:constr type="h" for="ch" forName="image_accent_2" refType="h" fact="0.3013"/>
              <dgm:constr type="l" for="ch" forName="image_2" refType="w" fact="0.501"/>
              <dgm:constr type="t" for="ch" forName="image_2" refType="h" fact="0.5507"/>
              <dgm:constr type="w" for="ch" forName="image_2" refType="w" fact="0.1105"/>
              <dgm:constr type="h" for="ch" forName="image_2" refType="h" fact="0.2658"/>
              <dgm:constr type="l" for="ch" forName="image_accent_3" refType="w" fact="0.4446"/>
              <dgm:constr type="t" for="ch" forName="image_accent_3" refType="h" fact="0.1076"/>
              <dgm:constr type="w" for="ch" forName="image_accent_3" refType="w" fact="0.1606"/>
              <dgm:constr type="h" for="ch" forName="image_accent_3" refType="h" fact="0.3864"/>
              <dgm:constr type="l" for="ch" forName="image_3" refType="w" fact="0.4531"/>
              <dgm:constr type="t" for="ch" forName="image_3" refType="h" fact="0.128"/>
              <dgm:constr type="w" for="ch" forName="image_3" refType="w" fact="0.1437"/>
              <dgm:constr type="h" for="ch" forName="image_3" refType="h" fact="0.3456"/>
              <dgm:constr type="l" for="ch" forName="image_accent_1" refType="w" fact="0.2368"/>
              <dgm:constr type="t" for="ch" forName="image_accent_1" refType="h" fact="0.4241"/>
              <dgm:constr type="w" for="ch" forName="image_accent_1" refType="w" fact="0.2394"/>
              <dgm:constr type="h" for="ch" forName="image_accent_1" refType="h" fact="0.5759"/>
              <dgm:constr type="l" for="ch" forName="image_1" refType="w" fact="0.246"/>
              <dgm:constr type="t" for="ch" forName="image_1" refType="h" fact="0.4462"/>
              <dgm:constr type="w" for="ch" forName="image_1" refType="w" fact="0.2211"/>
              <dgm:constr type="h" for="ch" forName="image_1" refType="h" fact="0.5317"/>
              <dgm:constr type="l" for="ch" forName="parent_text_1" refType="w" fact="0"/>
              <dgm:constr type="t" for="ch" forName="parent_text_1" refType="h" fact="0.128"/>
              <dgm:constr type="w" for="ch" forName="parent_text_1" refType="w" fact="0.3553"/>
              <dgm:constr type="h" for="ch" forName="parent_text_1" refType="h" fact="0.2775"/>
              <dgm:constr type="l" for="ch" forName="accent_1" refType="w" fact="0.3895"/>
              <dgm:constr type="t" for="ch" forName="accent_1" refType="h" fact="0"/>
              <dgm:constr type="w" for="ch" forName="accent_1" refType="w" fact="0.0711"/>
              <dgm:constr type="h" for="ch" forName="accent_1" refType="h" fact="0.1709"/>
              <dgm:constr type="l" for="ch" forName="parent_text_2" refType="w" fact="0.6447"/>
              <dgm:constr type="t" for="ch" forName="parent_text_2" refType="h" fact="0.5507"/>
              <dgm:constr type="w" for="ch" forName="parent_text_2" refType="w" fact="0.3553"/>
              <dgm:constr type="h" for="ch" forName="parent_text_2" refType="h" fact="0.2658"/>
              <dgm:constr type="l" for="ch" forName="parent_text_3" refType="w" fact="0.6316"/>
              <dgm:constr type="t" for="ch" forName="parent_text_3" refType="h" fact="0.128"/>
              <dgm:constr type="w" for="ch" forName="parent_text_3" refType="w" fact="0.3553"/>
              <dgm:constr type="h" for="ch" forName="parent_text_3" refType="h" fact="0.3456"/>
              <dgm:constr type="l" for="ch" forName="accent_2" refType="w" fact="0.5789"/>
              <dgm:constr type="t" for="ch" forName="accent_2" refType="h" fact="0.0127"/>
              <dgm:constr type="w" for="ch" forName="accent_2" refType="w" fact="0.0526"/>
              <dgm:constr type="h" for="ch" forName="accent_2" refType="h" fact="0.1266"/>
            </dgm:constrLst>
          </dgm:if>
          <dgm:else name="Name13">
            <dgm:constrLst>
              <dgm:constr type="primFontSz" for="des" ptType="node" op="equ" val="65"/>
              <dgm:constr type="l" for="ch" forName="accent_1" refType="w" fact="0.3289"/>
              <dgm:constr type="t" for="ch" forName="accent_1" refType="h" fact="0.8355"/>
              <dgm:constr type="w" for="ch" forName="accent_1" refType="w" fact="0.0395"/>
              <dgm:constr type="h" for="ch" forName="accent_1" refType="h" fact="0.0949"/>
              <dgm:constr type="l" for="ch" forName="image_accent_2" refType="w" fact="0.3811"/>
              <dgm:constr type="t" for="ch" forName="image_accent_2" refType="h" fact="0.5329"/>
              <dgm:constr type="w" for="ch" forName="image_accent_2" refType="w" fact="0.1253"/>
              <dgm:constr type="h" for="ch" forName="image_accent_2" refType="h" fact="0.3013"/>
              <dgm:constr type="l" for="ch" forName="image_2" refType="w" fact="0.3885"/>
              <dgm:constr type="t" for="ch" forName="image_2" refType="h" fact="0.5507"/>
              <dgm:constr type="w" for="ch" forName="image_2" refType="w" fact="0.1105"/>
              <dgm:constr type="h" for="ch" forName="image_2" refType="h" fact="0.2658"/>
              <dgm:constr type="l" for="ch" forName="image_accent_3" refType="w" fact="0.3947"/>
              <dgm:constr type="t" for="ch" forName="image_accent_3" refType="h" fact="0.1076"/>
              <dgm:constr type="w" for="ch" forName="image_accent_3" refType="w" fact="0.1606"/>
              <dgm:constr type="h" for="ch" forName="image_accent_3" refType="h" fact="0.3864"/>
              <dgm:constr type="l" for="ch" forName="image_3" refType="w" fact="0.4032"/>
              <dgm:constr type="t" for="ch" forName="image_3" refType="h" fact="0.128"/>
              <dgm:constr type="w" for="ch" forName="image_3" refType="w" fact="0.1437"/>
              <dgm:constr type="h" for="ch" forName="image_3" refType="h" fact="0.3456"/>
              <dgm:constr type="l" for="ch" forName="image_accent_1" refType="w" fact="0.5237"/>
              <dgm:constr type="t" for="ch" forName="image_accent_1" refType="h" fact="0.4241"/>
              <dgm:constr type="w" for="ch" forName="image_accent_1" refType="w" fact="0.2394"/>
              <dgm:constr type="h" for="ch" forName="image_accent_1" refType="h" fact="0.5759"/>
              <dgm:constr type="l" for="ch" forName="image_1" refType="w" fact="0.5329"/>
              <dgm:constr type="t" for="ch" forName="image_1" refType="h" fact="0.4462"/>
              <dgm:constr type="w" for="ch" forName="image_1" refType="w" fact="0.2211"/>
              <dgm:constr type="h" for="ch" forName="image_1" refType="h" fact="0.5317"/>
              <dgm:constr type="l" for="ch" forName="parent_text_1" refType="w" fact="0.6447"/>
              <dgm:constr type="t" for="ch" forName="parent_text_1" refType="h" fact="0.128"/>
              <dgm:constr type="w" for="ch" forName="parent_text_1" refType="w" fact="0.3553"/>
              <dgm:constr type="h" for="ch" forName="parent_text_1" refType="h" fact="0.2775"/>
              <dgm:constr type="l" for="ch" forName="accent_2" refType="w" fact="0.5395"/>
              <dgm:constr type="t" for="ch" forName="accent_2" refType="h" fact="0"/>
              <dgm:constr type="w" for="ch" forName="accent_2" refType="w" fact="0.0711"/>
              <dgm:constr type="h" for="ch" forName="accent_2" refType="h" fact="0.1709"/>
              <dgm:constr type="l" for="ch" forName="parent_text_3" refType="w" fact="0.0132"/>
              <dgm:constr type="t" for="ch" forName="parent_text_3" refType="h" fact="0.128"/>
              <dgm:constr type="w" for="ch" forName="parent_text_3" refType="w" fact="0.3553"/>
              <dgm:constr type="h" for="ch" forName="parent_text_3" refType="h" fact="0.3456"/>
              <dgm:constr type="l" for="ch" forName="parent_text_2" refType="w" fact="0"/>
              <dgm:constr type="t" for="ch" forName="parent_text_2" refType="h" fact="0.5507"/>
              <dgm:constr type="w" for="ch" forName="parent_text_2" refType="w" fact="0.3553"/>
              <dgm:constr type="h" for="ch" forName="parent_text_2" refType="h" fact="0.2658"/>
              <dgm:constr type="l" for="ch" forName="accent_3" refType="w" fact="0.3684"/>
              <dgm:constr type="t" for="ch" forName="accent_3" refType="h" fact="0.0127"/>
              <dgm:constr type="w" for="ch" forName="accent_3" refType="w" fact="0.0526"/>
              <dgm:constr type="h" for="ch" forName="accent_3" refType="h" fact="0.1266"/>
            </dgm:constrLst>
          </dgm:else>
        </dgm:choose>
      </dgm:if>
      <dgm:if name="Name14" axis="ch" ptType="node" func="cnt" op="equ" val="4">
        <dgm:alg type="composite">
          <dgm:param type="ar" val="1.6704"/>
        </dgm:alg>
        <dgm:choose name="Name15">
          <dgm:if name="Name16" func="var" arg="dir" op="equ" val="norm">
            <dgm:constrLst>
              <dgm:constr type="primFontSz" for="des" ptType="node" op="equ" val="65"/>
              <dgm:constr type="l" for="ch" forName="image_accent_4" refType="w" fact="0.4626"/>
              <dgm:constr type="t" for="ch" forName="image_accent_4" refType="h" fact="0.1415"/>
              <dgm:constr type="w" for="ch" forName="image_accent_4" refType="w" fact="0.1126"/>
              <dgm:constr type="h" for="ch" forName="image_accent_4" refType="h" fact="0.1881"/>
              <dgm:constr type="l" for="ch" forName="image_4" refType="w" fact="0.4692"/>
              <dgm:constr type="t" for="ch" forName="image_4" refType="h" fact="0.1526"/>
              <dgm:constr type="w" for="ch" forName="image_4" refType="w" fact="0.0994"/>
              <dgm:constr type="h" for="ch" forName="image_4" refType="h" fact="0.166"/>
              <dgm:constr type="l" for="ch" forName="image_accent_2" refType="w" fact="0.4936"/>
              <dgm:constr type="t" for="ch" forName="image_accent_2" refType="h" fact="0.6756"/>
              <dgm:constr type="w" for="ch" forName="image_accent_2" refType="w" fact="0.1253"/>
              <dgm:constr type="h" for="ch" forName="image_accent_2" refType="h" fact="0.2092"/>
              <dgm:constr type="l" for="ch" forName="image_2" refType="w" fact="0.501"/>
              <dgm:constr type="t" for="ch" forName="image_2" refType="h" fact="0.6879"/>
              <dgm:constr type="w" for="ch" forName="image_2" refType="w" fact="0.1105"/>
              <dgm:constr type="h" for="ch" forName="image_2" refType="h" fact="0.1846"/>
              <dgm:constr type="l" for="ch" forName="image_accent_3" refType="w" fact="0.4446"/>
              <dgm:constr type="t" for="ch" forName="image_accent_3" refType="h" fact="0.3802"/>
              <dgm:constr type="w" for="ch" forName="image_accent_3" refType="w" fact="0.1606"/>
              <dgm:constr type="h" for="ch" forName="image_accent_3" refType="h" fact="0.2683"/>
              <dgm:constr type="l" for="ch" forName="image_3" refType="w" fact="0.4531"/>
              <dgm:constr type="t" for="ch" forName="image_3" refType="h" fact="0.3944"/>
              <dgm:constr type="w" for="ch" forName="image_3" refType="w" fact="0.1437"/>
              <dgm:constr type="h" for="ch" forName="image_3" refType="h" fact="0.24"/>
              <dgm:constr type="l" for="ch" forName="image_accent_1" refType="w" fact="0.2368"/>
              <dgm:constr type="t" for="ch" forName="image_accent_1" refType="h" fact="0.6"/>
              <dgm:constr type="w" for="ch" forName="image_accent_1" refType="w" fact="0.2394"/>
              <dgm:constr type="h" for="ch" forName="image_accent_1" refType="h" fact="0.4"/>
              <dgm:constr type="l" for="ch" forName="image_1" refType="w" fact="0.246"/>
              <dgm:constr type="t" for="ch" forName="image_1" refType="h" fact="0.6154"/>
              <dgm:constr type="w" for="ch" forName="image_1" refType="w" fact="0.2211"/>
              <dgm:constr type="h" for="ch" forName="image_1" refType="h" fact="0.3692"/>
              <dgm:constr type="l" for="ch" forName="parent_text_1" refType="w" fact="0"/>
              <dgm:constr type="t" for="ch" forName="parent_text_1" refType="h" fact="0.3944"/>
              <dgm:constr type="w" for="ch" forName="parent_text_1" refType="w" fact="0.3553"/>
              <dgm:constr type="h" for="ch" forName="parent_text_1" refType="h" fact="0.1931"/>
              <dgm:constr type="l" for="ch" forName="accent_1" refType="w" fact="0.3895"/>
              <dgm:constr type="t" for="ch" forName="accent_1" refType="h" fact="0.3055"/>
              <dgm:constr type="w" for="ch" forName="accent_1" refType="w" fact="0.0711"/>
              <dgm:constr type="h" for="ch" forName="accent_1" refType="h" fact="0.1187"/>
              <dgm:constr type="l" for="ch" forName="parent_text_3" refType="w" fact="0.6316"/>
              <dgm:constr type="t" for="ch" forName="parent_text_3" refType="h" fact="0.3944"/>
              <dgm:constr type="w" for="ch" forName="parent_text_3" refType="w" fact="0.3553"/>
              <dgm:constr type="h" for="ch" forName="parent_text_3" refType="h" fact="0.24"/>
              <dgm:constr type="l" for="ch" forName="parent_text_2" refType="w" fact="0.6447"/>
              <dgm:constr type="t" for="ch" forName="parent_text_2" refType="h" fact="0.6879"/>
              <dgm:constr type="w" for="ch" forName="parent_text_2" refType="w" fact="0.3553"/>
              <dgm:constr type="h" for="ch" forName="parent_text_2" refType="h" fact="0.1846"/>
              <dgm:constr type="l" for="ch" forName="accent_2" refType="w" fact="0.5347"/>
              <dgm:constr type="t" for="ch" forName="accent_2" refType="h" fact="0.044"/>
              <dgm:constr type="w" for="ch" forName="accent_2" refType="w" fact="0.0526"/>
              <dgm:constr type="h" for="ch" forName="accent_2" refType="h" fact="0.0879"/>
              <dgm:constr type="l" for="ch" forName="accent_3" refType="w" fact="0.6005"/>
              <dgm:constr type="t" for="ch" forName="accent_3" refType="h" fact="0"/>
              <dgm:constr type="w" for="ch" forName="accent_3" refType="w" fact="0.0263"/>
              <dgm:constr type="h" for="ch" forName="accent_3" refType="h" fact="0.044"/>
              <dgm:constr type="l" for="ch" forName="parent_text_4" refType="w" fact="0.6005"/>
              <dgm:constr type="t" for="ch" forName="parent_text_4" refType="h" fact="0.1526"/>
              <dgm:constr type="w" for="ch" forName="parent_text_4" refType="w" fact="0.3553"/>
              <dgm:constr type="h" for="ch" forName="parent_text_4" refType="h" fact="0.166"/>
              <dgm:constr type="l" for="ch" forName="accent_4" refType="w" fact="0.6268"/>
              <dgm:constr type="t" for="ch" forName="accent_4" refType="h" fact="0.8791"/>
              <dgm:constr type="w" for="ch" forName="accent_4" refType="w" fact="0.0395"/>
              <dgm:constr type="h" for="ch" forName="accent_4" refType="h" fact="0.0659"/>
            </dgm:constrLst>
          </dgm:if>
          <dgm:else name="Name17">
            <dgm:constrLst>
              <dgm:constr type="primFontSz" for="des" ptType="node" op="equ" val="65"/>
              <dgm:constr type="l" for="ch" forName="image_accent_4" refType="w" fact="0.4248"/>
              <dgm:constr type="t" for="ch" forName="image_accent_4" refType="h" fact="0.1415"/>
              <dgm:constr type="w" for="ch" forName="image_accent_4" refType="w" fact="0.1126"/>
              <dgm:constr type="h" for="ch" forName="image_accent_4" refType="h" fact="0.1881"/>
              <dgm:constr type="l" for="ch" forName="image_4" refType="w" fact="0.4314"/>
              <dgm:constr type="t" for="ch" forName="image_4" refType="h" fact="0.1526"/>
              <dgm:constr type="w" for="ch" forName="image_4" refType="w" fact="0.0994"/>
              <dgm:constr type="h" for="ch" forName="image_4" refType="h" fact="0.166"/>
              <dgm:constr type="l" for="ch" forName="image_accent_2" refType="w" fact="0.3811"/>
              <dgm:constr type="t" for="ch" forName="image_accent_2" refType="h" fact="0.6756"/>
              <dgm:constr type="w" for="ch" forName="image_accent_2" refType="w" fact="0.1253"/>
              <dgm:constr type="h" for="ch" forName="image_accent_2" refType="h" fact="0.2092"/>
              <dgm:constr type="l" for="ch" forName="image_2" refType="w" fact="0.3885"/>
              <dgm:constr type="t" for="ch" forName="image_2" refType="h" fact="0.6879"/>
              <dgm:constr type="w" for="ch" forName="image_2" refType="w" fact="0.1105"/>
              <dgm:constr type="h" for="ch" forName="image_2" refType="h" fact="0.1846"/>
              <dgm:constr type="l" for="ch" forName="image_accent_3" refType="w" fact="0.3947"/>
              <dgm:constr type="t" for="ch" forName="image_accent_3" refType="h" fact="0.3802"/>
              <dgm:constr type="w" for="ch" forName="image_accent_3" refType="w" fact="0.1606"/>
              <dgm:constr type="h" for="ch" forName="image_accent_3" refType="h" fact="0.2683"/>
              <dgm:constr type="l" for="ch" forName="image_3" refType="w" fact="0.4032"/>
              <dgm:constr type="t" for="ch" forName="image_3" refType="h" fact="0.3944"/>
              <dgm:constr type="w" for="ch" forName="image_3" refType="w" fact="0.1437"/>
              <dgm:constr type="h" for="ch" forName="image_3" refType="h" fact="0.24"/>
              <dgm:constr type="l" for="ch" forName="image_accent_1" refType="w" fact="0.5237"/>
              <dgm:constr type="t" for="ch" forName="image_accent_1" refType="h" fact="0.6"/>
              <dgm:constr type="w" for="ch" forName="image_accent_1" refType="w" fact="0.2394"/>
              <dgm:constr type="h" for="ch" forName="image_accent_1" refType="h" fact="0.4"/>
              <dgm:constr type="l" for="ch" forName="image_1" refType="w" fact="0.5329"/>
              <dgm:constr type="t" for="ch" forName="image_1" refType="h" fact="0.6154"/>
              <dgm:constr type="w" for="ch" forName="image_1" refType="w" fact="0.2211"/>
              <dgm:constr type="h" for="ch" forName="image_1" refType="h" fact="0.3692"/>
              <dgm:constr type="l" for="ch" forName="parent_text_1" refType="w" fact="0.6447"/>
              <dgm:constr type="t" for="ch" forName="parent_text_1" refType="h" fact="0.3944"/>
              <dgm:constr type="w" for="ch" forName="parent_text_1" refType="w" fact="0.3553"/>
              <dgm:constr type="h" for="ch" forName="parent_text_1" refType="h" fact="0.1931"/>
              <dgm:constr type="l" for="ch" forName="accent_1" refType="w" fact="0.5395"/>
              <dgm:constr type="t" for="ch" forName="accent_1" refType="h" fact="0.3055"/>
              <dgm:constr type="w" for="ch" forName="accent_1" refType="w" fact="0.0711"/>
              <dgm:constr type="h" for="ch" forName="accent_1" refType="h" fact="0.1187"/>
              <dgm:constr type="l" for="ch" forName="parent_text_3" refType="w" fact="0.0132"/>
              <dgm:constr type="t" for="ch" forName="parent_text_3" refType="h" fact="0.3944"/>
              <dgm:constr type="w" for="ch" forName="parent_text_3" refType="w" fact="0.3553"/>
              <dgm:constr type="h" for="ch" forName="parent_text_3" refType="h" fact="0.24"/>
              <dgm:constr type="l" for="ch" forName="parent_text_2" refType="w" fact="0"/>
              <dgm:constr type="t" for="ch" forName="parent_text_2" refType="h" fact="0.6879"/>
              <dgm:constr type="w" for="ch" forName="parent_text_2" refType="w" fact="0.3553"/>
              <dgm:constr type="h" for="ch" forName="parent_text_2" refType="h" fact="0.1846"/>
              <dgm:constr type="l" for="ch" forName="accent_2" refType="w" fact="0.4126"/>
              <dgm:constr type="t" for="ch" forName="accent_2" refType="h" fact="0.044"/>
              <dgm:constr type="w" for="ch" forName="accent_2" refType="w" fact="0.0526"/>
              <dgm:constr type="h" for="ch" forName="accent_2" refType="h" fact="0.0879"/>
              <dgm:constr type="l" for="ch" forName="accent_3" refType="w" fact="0.3732"/>
              <dgm:constr type="t" for="ch" forName="accent_3" refType="h" fact="0"/>
              <dgm:constr type="w" for="ch" forName="accent_3" refType="w" fact="0.0263"/>
              <dgm:constr type="h" for="ch" forName="accent_3" refType="h" fact="0.044"/>
              <dgm:constr type="l" for="ch" forName="parent_text_4" refType="w" fact="0.0442"/>
              <dgm:constr type="t" for="ch" forName="parent_text_4" refType="h" fact="0.1526"/>
              <dgm:constr type="w" for="ch" forName="parent_text_4" refType="w" fact="0.3553"/>
              <dgm:constr type="h" for="ch" forName="parent_text_4" refType="h" fact="0.166"/>
              <dgm:constr type="l" for="ch" forName="accent_4" refType="w" fact="0.3337"/>
              <dgm:constr type="t" for="ch" forName="accent_4" refType="h" fact="0.8791"/>
              <dgm:constr type="w" for="ch" forName="accent_4" refType="w" fact="0.0395"/>
              <dgm:constr type="h" for="ch" forName="accent_4" refType="h" fact="0.0659"/>
            </dgm:constrLst>
          </dgm:else>
        </dgm:choose>
      </dgm:if>
      <dgm:if name="Name18" axis="ch" ptType="node" func="cnt" op="equ" val="5">
        <dgm:alg type="composite">
          <dgm:param type="ar" val="1.5076"/>
        </dgm:alg>
        <dgm:choose name="Name19">
          <dgm:if name="Name20" func="var" arg="dir" op="equ" val="norm">
            <dgm:constrLst>
              <dgm:constr type="primFontSz" for="des" ptType="node" op="equ" val="65"/>
              <dgm:constr type="l" for="ch" forName="image_accent_5" refType="w" fact="0.5301"/>
              <dgm:constr type="t" for="ch" forName="image_accent_5" refType="h" fact="0.0862"/>
              <dgm:constr type="w" for="ch" forName="image_accent_5" refType="w" fact="0.1022"/>
              <dgm:constr type="h" for="ch" forName="image_accent_5" refType="h" fact="0.1541"/>
              <dgm:constr type="l" for="ch" forName="image_5" refType="w" fact="0.5361"/>
              <dgm:constr type="t" for="ch" forName="image_5" refType="h" fact="0.0953"/>
              <dgm:constr type="w" for="ch" forName="image_5" refType="w" fact="0.0902"/>
              <dgm:constr type="h" for="ch" forName="image_5" refType="h" fact="0.1359"/>
              <dgm:constr type="l" for="ch" forName="image_accent_4" refType="w" fact="0.4528"/>
              <dgm:constr type="t" for="ch" forName="image_accent_4" refType="h" fact="0.2416"/>
              <dgm:constr type="w" for="ch" forName="image_accent_4" refType="w" fact="0.1103"/>
              <dgm:constr type="h" for="ch" forName="image_accent_4" refType="h" fact="0.1662"/>
              <dgm:constr type="l" for="ch" forName="image_4" refType="w" fact="0.4593"/>
              <dgm:constr type="t" for="ch" forName="image_4" refType="h" fact="0.2513"/>
              <dgm:constr type="w" for="ch" forName="image_4" refType="w" fact="0.0973"/>
              <dgm:constr type="h" for="ch" forName="image_4" refType="h" fact="0.1467"/>
              <dgm:constr type="l" for="ch" forName="image_accent_2" refType="w" fact="0.4832"/>
              <dgm:constr type="t" for="ch" forName="image_accent_2" refType="h" fact="0.7134"/>
              <dgm:constr type="w" for="ch" forName="image_accent_2" refType="w" fact="0.1226"/>
              <dgm:constr type="h" for="ch" forName="image_accent_2" refType="h" fact="0.1849"/>
              <dgm:constr type="l" for="ch" forName="image_2" refType="w" fact="0.4904"/>
              <dgm:constr type="t" for="ch" forName="image_2" refType="h" fact="0.7243"/>
              <dgm:constr type="w" for="ch" forName="image_2" refType="w" fact="0.1082"/>
              <dgm:constr type="h" for="ch" forName="image_2" refType="h" fact="0.1631"/>
              <dgm:constr type="l" for="ch" forName="image_accent_3" refType="w" fact="0.4352"/>
              <dgm:constr type="t" for="ch" forName="image_accent_3" refType="h" fact="0.4525"/>
              <dgm:constr type="w" for="ch" forName="image_accent_3" refType="w" fact="0.1573"/>
              <dgm:constr type="h" for="ch" forName="image_accent_3" refType="h" fact="0.2371"/>
              <dgm:constr type="l" for="ch" forName="image_3" refType="w" fact="0.4435"/>
              <dgm:constr type="t" for="ch" forName="image_3" refType="h" fact="0.465"/>
              <dgm:constr type="w" for="ch" forName="image_3" refType="w" fact="0.1407"/>
              <dgm:constr type="h" for="ch" forName="image_3" refType="h" fact="0.212"/>
              <dgm:constr type="l" for="ch" forName="image_accent_1" refType="w" fact="0.2318"/>
              <dgm:constr type="t" for="ch" forName="image_accent_1" refType="h" fact="0.6466"/>
              <dgm:constr type="w" for="ch" forName="image_accent_1" refType="w" fact="0.2344"/>
              <dgm:constr type="h" for="ch" forName="image_accent_1" refType="h" fact="0.3534"/>
              <dgm:constr type="l" for="ch" forName="image_1" refType="w" fact="0.2408"/>
              <dgm:constr type="t" for="ch" forName="image_1" refType="h" fact="0.6602"/>
              <dgm:constr type="w" for="ch" forName="image_1" refType="w" fact="0.2164"/>
              <dgm:constr type="h" for="ch" forName="image_1" refType="h" fact="0.3262"/>
              <dgm:constr type="l" for="ch" forName="parent_text_1" refType="w" fact="0"/>
              <dgm:constr type="t" for="ch" forName="parent_text_1" refType="h" fact="0.465"/>
              <dgm:constr type="w" for="ch" forName="parent_text_1" refType="w" fact="0.3478"/>
              <dgm:constr type="h" for="ch" forName="parent_text_1" refType="h" fact="0.165"/>
              <dgm:constr type="l" for="ch" forName="accent_1" refType="w" fact="0.3813"/>
              <dgm:constr type="t" for="ch" forName="accent_1" refType="h" fact="0.3864"/>
              <dgm:constr type="w" for="ch" forName="accent_1" refType="w" fact="0.0696"/>
              <dgm:constr type="h" for="ch" forName="accent_1" refType="h" fact="0.1049"/>
              <dgm:constr type="l" for="ch" forName="parent_text_3" refType="w" fact="0.6182"/>
              <dgm:constr type="t" for="ch" forName="parent_text_3" refType="h" fact="0.465"/>
              <dgm:constr type="w" for="ch" forName="parent_text_3" refType="w" fact="0.3478"/>
              <dgm:constr type="h" for="ch" forName="parent_text_3" refType="h" fact="0.212"/>
              <dgm:constr type="l" for="ch" forName="parent_text_2" refType="w" fact="0.6311"/>
              <dgm:constr type="t" for="ch" forName="parent_text_2" refType="h" fact="0.7243"/>
              <dgm:constr type="w" for="ch" forName="parent_text_2" refType="w" fact="0.3478"/>
              <dgm:constr type="h" for="ch" forName="parent_text_2" refType="h" fact="0.1631"/>
              <dgm:constr type="l" for="ch" forName="parent_text_4" refType="w" fact="0.5878"/>
              <dgm:constr type="t" for="ch" forName="parent_text_4" refType="h" fact="0.2513"/>
              <dgm:constr type="w" for="ch" forName="parent_text_4" refType="w" fact="0.3478"/>
              <dgm:constr type="h" for="ch" forName="parent_text_4" refType="h" fact="0.1467"/>
              <dgm:constr type="l" for="ch" forName="accent_2" refType="w" fact="0.6265"/>
              <dgm:constr type="t" for="ch" forName="accent_2" refType="h" fact="0.0194"/>
              <dgm:constr type="w" for="ch" forName="accent_2" refType="w" fact="0.0515"/>
              <dgm:constr type="h" for="ch" forName="accent_2" refType="h" fact="0.0777"/>
              <dgm:constr type="l" for="ch" forName="accent_3" refType="w" fact="0.7038"/>
              <dgm:constr type="t" for="ch" forName="accent_3" refType="h" fact="0"/>
              <dgm:constr type="w" for="ch" forName="accent_3" refType="w" fact="0.0258"/>
              <dgm:constr type="h" for="ch" forName="accent_3" refType="h" fact="0.0388"/>
              <dgm:constr type="l" for="ch" forName="parent_text_5" refType="w" fact="0.6522"/>
              <dgm:constr type="t" for="ch" forName="parent_text_5" refType="h" fact="0.0953"/>
              <dgm:constr type="w" for="ch" forName="parent_text_5" refType="w" fact="0.3478"/>
              <dgm:constr type="h" for="ch" forName="parent_text_5" refType="h" fact="0.1359"/>
              <dgm:constr type="l" for="ch" forName="accent_4" refType="w" fact="0.6136"/>
              <dgm:constr type="t" for="ch" forName="accent_4" refType="h" fact="0.8932"/>
              <dgm:constr type="w" for="ch" forName="accent_4" refType="w" fact="0.0386"/>
              <dgm:constr type="h" for="ch" forName="accent_4" refType="h" fact="0.0583"/>
            </dgm:constrLst>
          </dgm:if>
          <dgm:else name="Name21">
            <dgm:constrLst>
              <dgm:constr type="primFontSz" for="des" ptType="node" op="equ" val="65"/>
              <dgm:constr type="l" for="ch" forName="image_accent_5" refType="w" fact="0.3677"/>
              <dgm:constr type="t" for="ch" forName="image_accent_5" refType="h" fact="0.0862"/>
              <dgm:constr type="w" for="ch" forName="image_accent_5" refType="w" fact="0.1022"/>
              <dgm:constr type="h" for="ch" forName="image_accent_5" refType="h" fact="0.1541"/>
              <dgm:constr type="l" for="ch" forName="image_5" refType="w" fact="0.3738"/>
              <dgm:constr type="t" for="ch" forName="image_5" refType="h" fact="0.0953"/>
              <dgm:constr type="w" for="ch" forName="image_5" refType="w" fact="0.0902"/>
              <dgm:constr type="h" for="ch" forName="image_5" refType="h" fact="0.1359"/>
              <dgm:constr type="l" for="ch" forName="image_accent_4" refType="w" fact="0.437"/>
              <dgm:constr type="t" for="ch" forName="image_accent_4" refType="h" fact="0.2416"/>
              <dgm:constr type="w" for="ch" forName="image_accent_4" refType="w" fact="0.1103"/>
              <dgm:constr type="h" for="ch" forName="image_accent_4" refType="h" fact="0.1662"/>
              <dgm:constr type="l" for="ch" forName="image_4" refType="w" fact="0.4434"/>
              <dgm:constr type="t" for="ch" forName="image_4" refType="h" fact="0.2513"/>
              <dgm:constr type="w" for="ch" forName="image_4" refType="w" fact="0.0973"/>
              <dgm:constr type="h" for="ch" forName="image_4" refType="h" fact="0.1467"/>
              <dgm:constr type="l" for="ch" forName="image_accent_2" refType="w" fact="0.3942"/>
              <dgm:constr type="t" for="ch" forName="image_accent_2" refType="h" fact="0.7134"/>
              <dgm:constr type="w" for="ch" forName="image_accent_2" refType="w" fact="0.1226"/>
              <dgm:constr type="h" for="ch" forName="image_accent_2" refType="h" fact="0.1849"/>
              <dgm:constr type="l" for="ch" forName="image_2" refType="w" fact="0.4014"/>
              <dgm:constr type="t" for="ch" forName="image_2" refType="h" fact="0.7243"/>
              <dgm:constr type="w" for="ch" forName="image_2" refType="w" fact="0.1082"/>
              <dgm:constr type="h" for="ch" forName="image_2" refType="h" fact="0.1631"/>
              <dgm:constr type="l" for="ch" forName="image_accent_3" refType="w" fact="0.4075"/>
              <dgm:constr type="t" for="ch" forName="image_accent_3" refType="h" fact="0.4525"/>
              <dgm:constr type="w" for="ch" forName="image_accent_3" refType="w" fact="0.1573"/>
              <dgm:constr type="h" for="ch" forName="image_accent_3" refType="h" fact="0.2371"/>
              <dgm:constr type="l" for="ch" forName="image_3" refType="w" fact="0.4158"/>
              <dgm:constr type="t" for="ch" forName="image_3" refType="h" fact="0.465"/>
              <dgm:constr type="w" for="ch" forName="image_3" refType="w" fact="0.1407"/>
              <dgm:constr type="h" for="ch" forName="image_3" refType="h" fact="0.212"/>
              <dgm:constr type="l" for="ch" forName="image_accent_1" refType="w" fact="0.5338"/>
              <dgm:constr type="t" for="ch" forName="image_accent_1" refType="h" fact="0.6466"/>
              <dgm:constr type="w" for="ch" forName="image_accent_1" refType="w" fact="0.2344"/>
              <dgm:constr type="h" for="ch" forName="image_accent_1" refType="h" fact="0.3534"/>
              <dgm:constr type="l" for="ch" forName="image_1" refType="w" fact="0.5428"/>
              <dgm:constr type="t" for="ch" forName="image_1" refType="h" fact="0.6602"/>
              <dgm:constr type="w" for="ch" forName="image_1" refType="w" fact="0.2164"/>
              <dgm:constr type="h" for="ch" forName="image_1" refType="h" fact="0.3262"/>
              <dgm:constr type="l" for="ch" forName="parent_text_1" refType="w" fact="0.6522"/>
              <dgm:constr type="t" for="ch" forName="parent_text_1" refType="h" fact="0.465"/>
              <dgm:constr type="w" for="ch" forName="parent_text_1" refType="w" fact="0.3478"/>
              <dgm:constr type="h" for="ch" forName="parent_text_1" refType="h" fact="0.165"/>
              <dgm:constr type="l" for="ch" forName="accent_1" refType="w" fact="0.5492"/>
              <dgm:constr type="t" for="ch" forName="accent_1" refType="h" fact="0.3864"/>
              <dgm:constr type="w" for="ch" forName="accent_1" refType="w" fact="0.0696"/>
              <dgm:constr type="h" for="ch" forName="accent_1" refType="h" fact="0.1049"/>
              <dgm:constr type="l" for="ch" forName="parent_text_3" refType="w" fact="0.034"/>
              <dgm:constr type="t" for="ch" forName="parent_text_3" refType="h" fact="0.465"/>
              <dgm:constr type="w" for="ch" forName="parent_text_3" refType="w" fact="0.3478"/>
              <dgm:constr type="h" for="ch" forName="parent_text_3" refType="h" fact="0.212"/>
              <dgm:constr type="l" for="ch" forName="parent_text_2" refType="w" fact="0.0211"/>
              <dgm:constr type="t" for="ch" forName="parent_text_2" refType="h" fact="0.7243"/>
              <dgm:constr type="w" for="ch" forName="parent_text_2" refType="w" fact="0.3478"/>
              <dgm:constr type="h" for="ch" forName="parent_text_2" refType="h" fact="0.1631"/>
              <dgm:constr type="l" for="ch" forName="parent_text_4" refType="w" fact="0.0644"/>
              <dgm:constr type="t" for="ch" forName="parent_text_4" refType="h" fact="0.2513"/>
              <dgm:constr type="w" for="ch" forName="parent_text_4" refType="w" fact="0.3478"/>
              <dgm:constr type="h" for="ch" forName="parent_text_4" refType="h" fact="0.1467"/>
              <dgm:constr type="l" for="ch" forName="accent_2" refType="w" fact="0.322"/>
              <dgm:constr type="t" for="ch" forName="accent_2" refType="h" fact="0.0194"/>
              <dgm:constr type="w" for="ch" forName="accent_2" refType="w" fact="0.0515"/>
              <dgm:constr type="h" for="ch" forName="accent_2" refType="h" fact="0.0777"/>
              <dgm:constr type="l" for="ch" forName="accent_3" refType="w" fact="0.2705"/>
              <dgm:constr type="t" for="ch" forName="accent_3" refType="h" fact="0"/>
              <dgm:constr type="w" for="ch" forName="accent_3" refType="w" fact="0.0258"/>
              <dgm:constr type="h" for="ch" forName="accent_3" refType="h" fact="0.0388"/>
              <dgm:constr type="l" for="ch" forName="parent_text_5" refType="w" fact="0"/>
              <dgm:constr type="t" for="ch" forName="parent_text_5" refType="h" fact="0.0953"/>
              <dgm:constr type="w" for="ch" forName="parent_text_5" refType="w" fact="0.3478"/>
              <dgm:constr type="h" for="ch" forName="parent_text_5" refType="h" fact="0.1359"/>
              <dgm:constr type="l" for="ch" forName="accent_4" refType="w" fact="0.3478"/>
              <dgm:constr type="t" for="ch" forName="accent_4" refType="h" fact="0.8932"/>
              <dgm:constr type="w" for="ch" forName="accent_4" refType="w" fact="0.0386"/>
              <dgm:constr type="h" for="ch" forName="accent_4" refType="h" fact="0.0583"/>
            </dgm:constrLst>
          </dgm:else>
        </dgm:choose>
      </dgm:if>
      <dgm:if name="Name22" axis="ch" ptType="node" func="cnt" op="equ" val="6">
        <dgm:alg type="composite">
          <dgm:param type="ar" val="1.1351"/>
        </dgm:alg>
        <dgm:choose name="Name23">
          <dgm:if name="Name24" func="var" arg="dir" op="equ" val="norm">
            <dgm:constrLst>
              <dgm:constr type="primFontSz" for="des" ptType="node" op="equ" val="65"/>
              <dgm:constr type="l" for="ch" forName="image_accent_6" refType="w" fact="0.3864"/>
              <dgm:constr type="t" for="ch" forName="image_accent_6" refType="h" fact="0.7456"/>
              <dgm:constr type="w" for="ch" forName="image_accent_6" refType="w" fact="0.1757"/>
              <dgm:constr type="h" for="ch" forName="image_accent_6" refType="h" fact="0.1995"/>
              <dgm:constr type="l" for="ch" forName="image_6" refType="w" fact="0.3957"/>
              <dgm:constr type="t" for="ch" forName="image_6" refType="h" fact="0.7561"/>
              <dgm:constr type="w" for="ch" forName="image_6" refType="w" fact="0.1572"/>
              <dgm:constr type="h" for="ch" forName="image_6" refType="h" fact="0.1784"/>
              <dgm:constr type="l" for="ch" forName="image_accent_5" refType="w" fact="0.5301"/>
              <dgm:constr type="t" for="ch" forName="image_accent_5" refType="h" fact="0.0649"/>
              <dgm:constr type="w" for="ch" forName="image_accent_5" refType="w" fact="0.1022"/>
              <dgm:constr type="h" for="ch" forName="image_accent_5" refType="h" fact="0.116"/>
              <dgm:constr type="l" for="ch" forName="image_5" refType="w" fact="0.5361"/>
              <dgm:constr type="t" for="ch" forName="image_5" refType="h" fact="0.0717"/>
              <dgm:constr type="w" for="ch" forName="image_5" refType="w" fact="0.0902"/>
              <dgm:constr type="h" for="ch" forName="image_5" refType="h" fact="0.1023"/>
              <dgm:constr type="l" for="ch" forName="image_accent_4" refType="w" fact="0.4528"/>
              <dgm:constr type="t" for="ch" forName="image_accent_4" refType="h" fact="0.1819"/>
              <dgm:constr type="w" for="ch" forName="image_accent_4" refType="w" fact="0.1103"/>
              <dgm:constr type="h" for="ch" forName="image_accent_4" refType="h" fact="0.1251"/>
              <dgm:constr type="l" for="ch" forName="image_4" refType="w" fact="0.4593"/>
              <dgm:constr type="t" for="ch" forName="image_4" refType="h" fact="0.1892"/>
              <dgm:constr type="w" for="ch" forName="image_4" refType="w" fact="0.0973"/>
              <dgm:constr type="h" for="ch" forName="image_4" refType="h" fact="0.1104"/>
              <dgm:constr type="l" for="ch" forName="image_accent_2" refType="w" fact="0.4832"/>
              <dgm:constr type="t" for="ch" forName="image_accent_2" refType="h" fact="0.5371"/>
              <dgm:constr type="w" for="ch" forName="image_accent_2" refType="w" fact="0.1226"/>
              <dgm:constr type="h" for="ch" forName="image_accent_2" refType="h" fact="0.1392"/>
              <dgm:constr type="l" for="ch" forName="image_2" refType="w" fact="0.4904"/>
              <dgm:constr type="t" for="ch" forName="image_2" refType="h" fact="0.5453"/>
              <dgm:constr type="w" for="ch" forName="image_2" refType="w" fact="0.1082"/>
              <dgm:constr type="h" for="ch" forName="image_2" refType="h" fact="0.1228"/>
              <dgm:constr type="l" for="ch" forName="image_accent_3" refType="w" fact="0.4352"/>
              <dgm:constr type="t" for="ch" forName="image_accent_3" refType="h" fact="0.3407"/>
              <dgm:constr type="w" for="ch" forName="image_accent_3" refType="w" fact="0.1573"/>
              <dgm:constr type="h" for="ch" forName="image_accent_3" refType="h" fact="0.1785"/>
              <dgm:constr type="l" for="ch" forName="image_3" refType="w" fact="0.4435"/>
              <dgm:constr type="t" for="ch" forName="image_3" refType="h" fact="0.3501"/>
              <dgm:constr type="w" for="ch" forName="image_3" refType="w" fact="0.1407"/>
              <dgm:constr type="h" for="ch" forName="image_3" refType="h" fact="0.1596"/>
              <dgm:constr type="l" for="ch" forName="image_accent_1" refType="w" fact="0.2318"/>
              <dgm:constr type="t" for="ch" forName="image_accent_1" refType="h" fact="0.4869"/>
              <dgm:constr type="w" for="ch" forName="image_accent_1" refType="w" fact="0.2344"/>
              <dgm:constr type="h" for="ch" forName="image_accent_1" refType="h" fact="0.2661"/>
              <dgm:constr type="l" for="ch" forName="image_1" refType="w" fact="0.2401"/>
              <dgm:constr type="t" for="ch" forName="image_1" refType="h" fact="0.4971"/>
              <dgm:constr type="w" for="ch" forName="image_1" refType="w" fact="0.2164"/>
              <dgm:constr type="h" for="ch" forName="image_1" refType="h" fact="0.2456"/>
              <dgm:constr type="l" for="ch" forName="parent_text_1" refType="w" fact="0"/>
              <dgm:constr type="t" for="ch" forName="parent_text_1" refType="h" fact="0.3501"/>
              <dgm:constr type="w" for="ch" forName="parent_text_1" refType="w" fact="0.3478"/>
              <dgm:constr type="h" for="ch" forName="parent_text_1" refType="h" fact="0.125"/>
              <dgm:constr type="l" for="ch" forName="accent_1" refType="w" fact="0.3813"/>
              <dgm:constr type="t" for="ch" forName="accent_1" refType="h" fact="0.2909"/>
              <dgm:constr type="w" for="ch" forName="accent_1" refType="w" fact="0.0696"/>
              <dgm:constr type="h" for="ch" forName="accent_1" refType="h" fact="0.0789"/>
              <dgm:constr type="l" for="ch" forName="parent_text_2" refType="w" fact="0.6311"/>
              <dgm:constr type="t" for="ch" forName="parent_text_2" refType="h" fact="0.5453"/>
              <dgm:constr type="w" for="ch" forName="parent_text_2" refType="w" fact="0.3478"/>
              <dgm:constr type="h" for="ch" forName="parent_text_2" refType="h" fact="0.1228"/>
              <dgm:constr type="l" for="ch" forName="parent_text_4" refType="w" fact="0.5878"/>
              <dgm:constr type="t" for="ch" forName="parent_text_4" refType="h" fact="0.1892"/>
              <dgm:constr type="w" for="ch" forName="parent_text_4" refType="w" fact="0.3478"/>
              <dgm:constr type="h" for="ch" forName="parent_text_4" refType="h" fact="0.1104"/>
              <dgm:constr type="l" for="ch" forName="accent_2" refType="w" fact="0.6265"/>
              <dgm:constr type="t" for="ch" forName="accent_2" refType="h" fact="0.0146"/>
              <dgm:constr type="w" for="ch" forName="accent_2" refType="w" fact="0.0515"/>
              <dgm:constr type="h" for="ch" forName="accent_2" refType="h" fact="0.0585"/>
              <dgm:constr type="l" for="ch" forName="accent_3" refType="w" fact="0.7038"/>
              <dgm:constr type="t" for="ch" forName="accent_3" refType="h" fact="0"/>
              <dgm:constr type="w" for="ch" forName="accent_3" refType="w" fact="0.0258"/>
              <dgm:constr type="h" for="ch" forName="accent_3" refType="h" fact="0.0292"/>
              <dgm:constr type="l" for="ch" forName="parent_text_5" refType="w" fact="0.6522"/>
              <dgm:constr type="t" for="ch" forName="parent_text_5" refType="h" fact="0.0717"/>
              <dgm:constr type="w" for="ch" forName="parent_text_5" refType="w" fact="0.3478"/>
              <dgm:constr type="h" for="ch" forName="parent_text_5" refType="h" fact="0.1023"/>
              <dgm:constr type="l" for="ch" forName="parent_text_3" refType="w" fact="0.6182"/>
              <dgm:constr type="t" for="ch" forName="parent_text_3" refType="h" fact="0.3501"/>
              <dgm:constr type="w" for="ch" forName="parent_text_3" refType="w" fact="0.3478"/>
              <dgm:constr type="h" for="ch" forName="parent_text_3" refType="h" fact="0.1596"/>
              <dgm:constr type="l" for="ch" forName="accent_4" refType="w" fact="0.5538"/>
              <dgm:constr type="t" for="ch" forName="accent_4" refType="h" fact="0.9211"/>
              <dgm:constr type="w" for="ch" forName="accent_4" refType="w" fact="0.0696"/>
              <dgm:constr type="h" for="ch" forName="accent_4" refType="h" fact="0.0789"/>
              <dgm:constr type="l" for="ch" forName="parent_text_6" refType="w" fact="0.0195"/>
              <dgm:constr type="t" for="ch" forName="parent_text_6" refType="h" fact="0.7561"/>
              <dgm:constr type="w" for="ch" forName="parent_text_6" refType="w" fact="0.3478"/>
              <dgm:constr type="h" for="ch" forName="parent_text_6" refType="h" fact="0.1784"/>
              <dgm:constr type="l" for="ch" forName="accent_5" refType="w" fact="0.6182"/>
              <dgm:constr type="t" for="ch" forName="accent_5" refType="h" fact="0.6725"/>
              <dgm:constr type="w" for="ch" forName="accent_5" refType="w" fact="0.0386"/>
              <dgm:constr type="h" for="ch" forName="accent_5" refType="h" fact="0.0439"/>
            </dgm:constrLst>
          </dgm:if>
          <dgm:else name="Name25">
            <dgm:constrLst>
              <dgm:constr type="primFontSz" for="des" ptType="node" op="equ" val="65"/>
              <dgm:constr type="l" for="ch" forName="image_accent_6" refType="w" fact="0.4379"/>
              <dgm:constr type="t" for="ch" forName="image_accent_6" refType="h" fact="0.7456"/>
              <dgm:constr type="w" for="ch" forName="image_accent_6" refType="w" fact="0.1757"/>
              <dgm:constr type="h" for="ch" forName="image_accent_6" refType="h" fact="0.1995"/>
              <dgm:constr type="l" for="ch" forName="image_6" refType="w" fact="0.4471"/>
              <dgm:constr type="t" for="ch" forName="image_6" refType="h" fact="0.7561"/>
              <dgm:constr type="w" for="ch" forName="image_6" refType="w" fact="0.1572"/>
              <dgm:constr type="h" for="ch" forName="image_6" refType="h" fact="0.1784"/>
              <dgm:constr type="l" for="ch" forName="image_accent_5" refType="w" fact="0.3677"/>
              <dgm:constr type="t" for="ch" forName="image_accent_5" refType="h" fact="0.0649"/>
              <dgm:constr type="w" for="ch" forName="image_accent_5" refType="w" fact="0.1022"/>
              <dgm:constr type="h" for="ch" forName="image_accent_5" refType="h" fact="0.116"/>
              <dgm:constr type="l" for="ch" forName="image_5" refType="w" fact="0.3738"/>
              <dgm:constr type="t" for="ch" forName="image_5" refType="h" fact="0.0717"/>
              <dgm:constr type="w" for="ch" forName="image_5" refType="w" fact="0.0902"/>
              <dgm:constr type="h" for="ch" forName="image_5" refType="h" fact="0.1023"/>
              <dgm:constr type="l" for="ch" forName="image_accent_4" refType="w" fact="0.437"/>
              <dgm:constr type="t" for="ch" forName="image_accent_4" refType="h" fact="0.1819"/>
              <dgm:constr type="w" for="ch" forName="image_accent_4" refType="w" fact="0.1103"/>
              <dgm:constr type="h" for="ch" forName="image_accent_4" refType="h" fact="0.1251"/>
              <dgm:constr type="l" for="ch" forName="image_4" refType="w" fact="0.4434"/>
              <dgm:constr type="t" for="ch" forName="image_4" refType="h" fact="0.1892"/>
              <dgm:constr type="w" for="ch" forName="image_4" refType="w" fact="0.0973"/>
              <dgm:constr type="h" for="ch" forName="image_4" refType="h" fact="0.1104"/>
              <dgm:constr type="l" for="ch" forName="image_accent_2" refType="w" fact="0.3942"/>
              <dgm:constr type="t" for="ch" forName="image_accent_2" refType="h" fact="0.5371"/>
              <dgm:constr type="w" for="ch" forName="image_accent_2" refType="w" fact="0.1226"/>
              <dgm:constr type="h" for="ch" forName="image_accent_2" refType="h" fact="0.1392"/>
              <dgm:constr type="l" for="ch" forName="image_2" refType="w" fact="0.4014"/>
              <dgm:constr type="t" for="ch" forName="image_2" refType="h" fact="0.5453"/>
              <dgm:constr type="w" for="ch" forName="image_2" refType="w" fact="0.1082"/>
              <dgm:constr type="h" for="ch" forName="image_2" refType="h" fact="0.1228"/>
              <dgm:constr type="l" for="ch" forName="image_accent_3" refType="w" fact="0.4075"/>
              <dgm:constr type="t" for="ch" forName="image_accent_3" refType="h" fact="0.3407"/>
              <dgm:constr type="w" for="ch" forName="image_accent_3" refType="w" fact="0.1573"/>
              <dgm:constr type="h" for="ch" forName="image_accent_3" refType="h" fact="0.1785"/>
              <dgm:constr type="l" for="ch" forName="image_3" refType="w" fact="0.4158"/>
              <dgm:constr type="t" for="ch" forName="image_3" refType="h" fact="0.3501"/>
              <dgm:constr type="w" for="ch" forName="image_3" refType="w" fact="0.1407"/>
              <dgm:constr type="h" for="ch" forName="image_3" refType="h" fact="0.1596"/>
              <dgm:constr type="l" for="ch" forName="image_accent_1" refType="w" fact="0.5338"/>
              <dgm:constr type="t" for="ch" forName="image_accent_1" refType="h" fact="0.4869"/>
              <dgm:constr type="w" for="ch" forName="image_accent_1" refType="w" fact="0.2344"/>
              <dgm:constr type="h" for="ch" forName="image_accent_1" refType="h" fact="0.2661"/>
              <dgm:constr type="l" for="ch" forName="image_1" refType="w" fact="0.5435"/>
              <dgm:constr type="t" for="ch" forName="image_1" refType="h" fact="0.4971"/>
              <dgm:constr type="w" for="ch" forName="image_1" refType="w" fact="0.2164"/>
              <dgm:constr type="h" for="ch" forName="image_1" refType="h" fact="0.2456"/>
              <dgm:constr type="l" for="ch" forName="parent_text_1" refType="w" fact="0.6522"/>
              <dgm:constr type="t" for="ch" forName="parent_text_1" refType="h" fact="0.3501"/>
              <dgm:constr type="w" for="ch" forName="parent_text_1" refType="w" fact="0.3478"/>
              <dgm:constr type="h" for="ch" forName="parent_text_1" refType="h" fact="0.125"/>
              <dgm:constr type="l" for="ch" forName="accent_1" refType="w" fact="0.5492"/>
              <dgm:constr type="t" for="ch" forName="accent_1" refType="h" fact="0.2909"/>
              <dgm:constr type="w" for="ch" forName="accent_1" refType="w" fact="0.0696"/>
              <dgm:constr type="h" for="ch" forName="accent_1" refType="h" fact="0.0789"/>
              <dgm:constr type="l" for="ch" forName="parent_text_2" refType="w" fact="0.0211"/>
              <dgm:constr type="t" for="ch" forName="parent_text_2" refType="h" fact="0.5453"/>
              <dgm:constr type="w" for="ch" forName="parent_text_2" refType="w" fact="0.3478"/>
              <dgm:constr type="h" for="ch" forName="parent_text_2" refType="h" fact="0.1228"/>
              <dgm:constr type="l" for="ch" forName="parent_text_4" refType="w" fact="0.0644"/>
              <dgm:constr type="t" for="ch" forName="parent_text_4" refType="h" fact="0.1892"/>
              <dgm:constr type="w" for="ch" forName="parent_text_4" refType="w" fact="0.3478"/>
              <dgm:constr type="h" for="ch" forName="parent_text_4" refType="h" fact="0.1104"/>
              <dgm:constr type="l" for="ch" forName="accent_2" refType="w" fact="0.322"/>
              <dgm:constr type="t" for="ch" forName="accent_2" refType="h" fact="0.0146"/>
              <dgm:constr type="w" for="ch" forName="accent_2" refType="w" fact="0.0515"/>
              <dgm:constr type="h" for="ch" forName="accent_2" refType="h" fact="0.0585"/>
              <dgm:constr type="l" for="ch" forName="accent_3" refType="w" fact="0.2705"/>
              <dgm:constr type="t" for="ch" forName="accent_3" refType="h" fact="0"/>
              <dgm:constr type="w" for="ch" forName="accent_3" refType="w" fact="0.0258"/>
              <dgm:constr type="h" for="ch" forName="accent_3" refType="h" fact="0.0292"/>
              <dgm:constr type="l" for="ch" forName="parent_text_5" refType="w" fact="0"/>
              <dgm:constr type="t" for="ch" forName="parent_text_5" refType="h" fact="0.0717"/>
              <dgm:constr type="w" for="ch" forName="parent_text_5" refType="w" fact="0.3478"/>
              <dgm:constr type="h" for="ch" forName="parent_text_5" refType="h" fact="0.1023"/>
              <dgm:constr type="l" for="ch" forName="parent_text_3" refType="w" fact="0.034"/>
              <dgm:constr type="t" for="ch" forName="parent_text_3" refType="h" fact="0.3501"/>
              <dgm:constr type="w" for="ch" forName="parent_text_3" refType="w" fact="0.3478"/>
              <dgm:constr type="h" for="ch" forName="parent_text_3" refType="h" fact="0.1596"/>
              <dgm:constr type="l" for="ch" forName="accent_4" refType="w" fact="0.3766"/>
              <dgm:constr type="t" for="ch" forName="accent_4" refType="h" fact="0.9211"/>
              <dgm:constr type="w" for="ch" forName="accent_4" refType="w" fact="0.0696"/>
              <dgm:constr type="h" for="ch" forName="accent_4" refType="h" fact="0.0789"/>
              <dgm:constr type="l" for="ch" forName="parent_text_6" refType="w" fact="0.6328"/>
              <dgm:constr type="t" for="ch" forName="parent_text_6" refType="h" fact="0.7561"/>
              <dgm:constr type="w" for="ch" forName="parent_text_6" refType="w" fact="0.3478"/>
              <dgm:constr type="h" for="ch" forName="parent_text_6" refType="h" fact="0.1784"/>
              <dgm:constr type="l" for="ch" forName="accent_5" refType="w" fact="0.3431"/>
              <dgm:constr type="t" for="ch" forName="accent_5" refType="h" fact="0.6725"/>
              <dgm:constr type="w" for="ch" forName="accent_5" refType="w" fact="0.0386"/>
              <dgm:constr type="h" for="ch" forName="accent_5" refType="h" fact="0.0439"/>
            </dgm:constrLst>
          </dgm:else>
        </dgm:choose>
      </dgm:if>
      <dgm:if name="Name26" axis="ch" ptType="node" func="cnt" op="equ" val="7">
        <dgm:alg type="composite">
          <dgm:param type="ar" val="1.0352"/>
        </dgm:alg>
        <dgm:choose name="Name27">
          <dgm:if name="Name28" func="var" arg="dir" op="equ" val="norm">
            <dgm:constrLst>
              <dgm:constr type="primFontSz" for="des" ptType="node" op="equ" val="65"/>
              <dgm:constr type="l" for="ch" forName="accent_1" refType="w" fact="0.7553"/>
              <dgm:constr type="t" for="ch" forName="accent_1" refType="h" fact="0.96"/>
              <dgm:constr type="w" for="ch" forName="accent_1" refType="w" fact="0.0386"/>
              <dgm:constr type="h" for="ch" forName="accent_1" refType="h" fact="0.04"/>
              <dgm:constr type="l" for="ch" forName="image_accent_2" refType="w" fact="0.4832"/>
              <dgm:constr type="t" for="ch" forName="image_accent_2" refType="h" fact="0.4899"/>
              <dgm:constr type="w" for="ch" forName="image_accent_2" refType="w" fact="0.1226"/>
              <dgm:constr type="h" for="ch" forName="image_accent_2" refType="h" fact="0.1269"/>
              <dgm:constr type="l" for="ch" forName="image_2" refType="w" fact="0.4904"/>
              <dgm:constr type="t" for="ch" forName="image_2" refType="h" fact="0.4973"/>
              <dgm:constr type="w" for="ch" forName="image_2" refType="w" fact="0.1082"/>
              <dgm:constr type="h" for="ch" forName="image_2" refType="h" fact="0.112"/>
              <dgm:constr type="l" for="ch" forName="image_accent_3" refType="w" fact="0.4352"/>
              <dgm:constr type="t" for="ch" forName="image_accent_3" refType="h" fact="0.3107"/>
              <dgm:constr type="w" for="ch" forName="image_accent_3" refType="w" fact="0.1573"/>
              <dgm:constr type="h" for="ch" forName="image_accent_3" refType="h" fact="0.1628"/>
              <dgm:constr type="l" for="ch" forName="image_3" refType="w" fact="0.4435"/>
              <dgm:constr type="t" for="ch" forName="image_3" refType="h" fact="0.3193"/>
              <dgm:constr type="w" for="ch" forName="image_3" refType="w" fact="0.1407"/>
              <dgm:constr type="h" for="ch" forName="image_3" refType="h" fact="0.1456"/>
              <dgm:constr type="l" for="ch" forName="image_accent_4" refType="w" fact="0.4528"/>
              <dgm:constr type="t" for="ch" forName="image_accent_4" refType="h" fact="0.1659"/>
              <dgm:constr type="w" for="ch" forName="image_accent_4" refType="w" fact="0.1103"/>
              <dgm:constr type="h" for="ch" forName="image_accent_4" refType="h" fact="0.1141"/>
              <dgm:constr type="l" for="ch" forName="image_4" refType="w" fact="0.4593"/>
              <dgm:constr type="t" for="ch" forName="image_4" refType="h" fact="0.1726"/>
              <dgm:constr type="w" for="ch" forName="image_4" refType="w" fact="0.0973"/>
              <dgm:constr type="h" for="ch" forName="image_4" refType="h" fact="0.1007"/>
              <dgm:constr type="l" for="ch" forName="image_accent_5" refType="w" fact="0.5301"/>
              <dgm:constr type="t" for="ch" forName="image_accent_5" refType="h" fact="0.0592"/>
              <dgm:constr type="w" for="ch" forName="image_accent_5" refType="w" fact="0.1022"/>
              <dgm:constr type="h" for="ch" forName="image_accent_5" refType="h" fact="0.1058"/>
              <dgm:constr type="l" for="ch" forName="image_5" refType="w" fact="0.5361"/>
              <dgm:constr type="t" for="ch" forName="image_5" refType="h" fact="0.0654"/>
              <dgm:constr type="w" for="ch" forName="image_5" refType="w" fact="0.0902"/>
              <dgm:constr type="h" for="ch" forName="image_5" refType="h" fact="0.0933"/>
              <dgm:constr type="l" for="ch" forName="image_accent_6" refType="w" fact="0.3864"/>
              <dgm:constr type="t" for="ch" forName="image_accent_6" refType="h" fact="0.68"/>
              <dgm:constr type="w" for="ch" forName="image_accent_6" refType="w" fact="0.1757"/>
              <dgm:constr type="h" for="ch" forName="image_accent_6" refType="h" fact="0.1819"/>
              <dgm:constr type="l" for="ch" forName="image_6" refType="w" fact="0.3957"/>
              <dgm:constr type="t" for="ch" forName="image_6" refType="h" fact="0.6896"/>
              <dgm:constr type="w" for="ch" forName="image_6" refType="w" fact="0.1572"/>
              <dgm:constr type="h" for="ch" forName="image_6" refType="h" fact="0.1627"/>
              <dgm:constr type="l" for="ch" forName="image_accent_7" refType="w" fact="0.5291"/>
              <dgm:constr type="t" for="ch" forName="image_accent_7" refType="h" fact="0.8325"/>
              <dgm:constr type="w" for="ch" forName="image_accent_7" refType="w" fact="0.1103"/>
              <dgm:constr type="h" for="ch" forName="image_accent_7" refType="h" fact="0.1141"/>
              <dgm:constr type="l" for="ch" forName="image_7" refType="w" fact="0.5356"/>
              <dgm:constr type="t" for="ch" forName="image_7" refType="h" fact="0.8392"/>
              <dgm:constr type="w" for="ch" forName="image_7" refType="w" fact="0.0973"/>
              <dgm:constr type="h" for="ch" forName="image_7" refType="h" fact="0.1007"/>
              <dgm:constr type="l" for="ch" forName="image_accent_1" refType="w" fact="0.2318"/>
              <dgm:constr type="t" for="ch" forName="image_accent_1" refType="h" fact="0.444"/>
              <dgm:constr type="w" for="ch" forName="image_accent_1" refType="w" fact="0.2344"/>
              <dgm:constr type="h" for="ch" forName="image_accent_1" refType="h" fact="0.2426"/>
              <dgm:constr type="l" for="ch" forName="image_1" refType="w" fact="0.2408"/>
              <dgm:constr type="t" for="ch" forName="image_1" refType="h" fact="0.4533"/>
              <dgm:constr type="w" for="ch" forName="image_1" refType="w" fact="0.2164"/>
              <dgm:constr type="h" for="ch" forName="image_1" refType="h" fact="0.224"/>
              <dgm:constr type="l" for="ch" forName="parent_text_1" refType="w" fact="0"/>
              <dgm:constr type="t" for="ch" forName="parent_text_1" refType="h" fact="0.3193"/>
              <dgm:constr type="w" for="ch" forName="parent_text_1" refType="w" fact="0.3478"/>
              <dgm:constr type="h" for="ch" forName="parent_text_1" refType="h" fact="0.115"/>
              <dgm:constr type="l" for="ch" forName="accent_2" refType="w" fact="0.3813"/>
              <dgm:constr type="t" for="ch" forName="accent_2" refType="h" fact="0.2653"/>
              <dgm:constr type="w" for="ch" forName="accent_2" refType="w" fact="0.0696"/>
              <dgm:constr type="h" for="ch" forName="accent_2" refType="h" fact="0.072"/>
              <dgm:constr type="l" for="ch" forName="parent_text_2" refType="w" fact="0.6311"/>
              <dgm:constr type="t" for="ch" forName="parent_text_2" refType="h" fact="0.4973"/>
              <dgm:constr type="w" for="ch" forName="parent_text_2" refType="w" fact="0.3478"/>
              <dgm:constr type="h" for="ch" forName="parent_text_2" refType="h" fact="0.112"/>
              <dgm:constr type="l" for="ch" forName="parent_text_4" refType="w" fact="0.5878"/>
              <dgm:constr type="t" for="ch" forName="parent_text_4" refType="h" fact="0.1726"/>
              <dgm:constr type="w" for="ch" forName="parent_text_4" refType="w" fact="0.3478"/>
              <dgm:constr type="h" for="ch" forName="parent_text_4" refType="h" fact="0.1007"/>
              <dgm:constr type="l" for="ch" forName="accent_3" refType="w" fact="0.7038"/>
              <dgm:constr type="t" for="ch" forName="accent_3" refType="h" fact="0"/>
              <dgm:constr type="w" for="ch" forName="accent_3" refType="w" fact="0.0258"/>
              <dgm:constr type="h" for="ch" forName="accent_3" refType="h" fact="0.0267"/>
              <dgm:constr type="l" for="ch" forName="parent_text_5" refType="w" fact="0.6522"/>
              <dgm:constr type="t" for="ch" forName="parent_text_5" refType="h" fact="0.0654"/>
              <dgm:constr type="w" for="ch" forName="parent_text_5" refType="w" fact="0.3478"/>
              <dgm:constr type="h" for="ch" forName="parent_text_5" refType="h" fact="0.0933"/>
              <dgm:constr type="l" for="ch" forName="parent_text_3" refType="w" fact="0.6182"/>
              <dgm:constr type="t" for="ch" forName="parent_text_3" refType="h" fact="0.3193"/>
              <dgm:constr type="w" for="ch" forName="parent_text_3" refType="w" fact="0.3478"/>
              <dgm:constr type="h" for="ch" forName="parent_text_3" refType="h" fact="0.1456"/>
              <dgm:constr type="l" for="ch" forName="parent_text_6" refType="w" fact="0.02"/>
              <dgm:constr type="t" for="ch" forName="parent_text_6" refType="h" fact="0.6896"/>
              <dgm:constr type="w" for="ch" forName="parent_text_6" refType="w" fact="0.3478"/>
              <dgm:constr type="h" for="ch" forName="parent_text_6" refType="h" fact="0.1627"/>
              <dgm:constr type="l" for="ch" forName="accent_4" refType="w" fact="0.6265"/>
              <dgm:constr type="t" for="ch" forName="accent_4" refType="h" fact="0.0213"/>
              <dgm:constr type="w" for="ch" forName="accent_4" refType="w" fact="0.0515"/>
              <dgm:constr type="h" for="ch" forName="accent_4" refType="h" fact="0.0533"/>
              <dgm:constr type="l" for="ch" forName="accent_5" refType="w" fact="0.6522"/>
              <dgm:constr type="t" for="ch" forName="accent_5" refType="h" fact="0.92"/>
              <dgm:constr type="w" for="ch" forName="accent_5" refType="w" fact="0.0696"/>
              <dgm:constr type="h" for="ch" forName="accent_5" refType="h" fact="0.072"/>
              <dgm:constr type="l" for="ch" forName="parent_text_7" refType="w" fact="0.105"/>
              <dgm:constr type="t" for="ch" forName="parent_text_7" refType="h" fact="0.87"/>
              <dgm:constr type="w" for="ch" forName="parent_text_7" refType="w" fact="0.407"/>
              <dgm:constr type="h" for="ch" forName="parent_text_7" refType="h" fact="0.13"/>
              <dgm:constr type="l" for="ch" forName="accent_6" refType="w" fact="0.6136"/>
              <dgm:constr type="t" for="ch" forName="accent_6" refType="h" fact="0.6133"/>
              <dgm:constr type="w" for="ch" forName="accent_6" refType="w" fact="0.0386"/>
              <dgm:constr type="h" for="ch" forName="accent_6" refType="h" fact="0.04"/>
            </dgm:constrLst>
          </dgm:if>
          <dgm:else name="Name29">
            <dgm:constrLst>
              <dgm:constr type="primFontSz" for="des" ptType="node" op="equ" val="65"/>
              <dgm:constr type="l" for="ch" forName="accent_1" refType="w" fact="0.2061"/>
              <dgm:constr type="t" for="ch" forName="accent_1" refType="h" fact="0.96"/>
              <dgm:constr type="w" for="ch" forName="accent_1" refType="w" fact="0.0386"/>
              <dgm:constr type="h" for="ch" forName="accent_1" refType="h" fact="0.04"/>
              <dgm:constr type="l" for="ch" forName="image_accent_7" refType="w" fact="0.3606"/>
              <dgm:constr type="t" for="ch" forName="image_accent_7" refType="h" fact="0.8325"/>
              <dgm:constr type="w" for="ch" forName="image_accent_7" refType="w" fact="0.1103"/>
              <dgm:constr type="h" for="ch" forName="image_accent_7" refType="h" fact="0.1141"/>
              <dgm:constr type="l" for="ch" forName="image_7" refType="w" fact="0.3671"/>
              <dgm:constr type="t" for="ch" forName="image_7" refType="h" fact="0.8392"/>
              <dgm:constr type="w" for="ch" forName="image_7" refType="w" fact="0.0973"/>
              <dgm:constr type="h" for="ch" forName="image_7" refType="h" fact="0.1007"/>
              <dgm:constr type="l" for="ch" forName="image_accent_6" refType="w" fact="0.4379"/>
              <dgm:constr type="t" for="ch" forName="image_accent_6" refType="h" fact="0.68"/>
              <dgm:constr type="w" for="ch" forName="image_accent_6" refType="w" fact="0.1757"/>
              <dgm:constr type="h" for="ch" forName="image_accent_6" refType="h" fact="0.1819"/>
              <dgm:constr type="l" for="ch" forName="image_6" refType="w" fact="0.4471"/>
              <dgm:constr type="t" for="ch" forName="image_6" refType="h" fact="0.6896"/>
              <dgm:constr type="w" for="ch" forName="image_6" refType="w" fact="0.1572"/>
              <dgm:constr type="h" for="ch" forName="image_6" refType="h" fact="0.1627"/>
              <dgm:constr type="l" for="ch" forName="image_accent_5" refType="w" fact="0.3677"/>
              <dgm:constr type="t" for="ch" forName="image_accent_5" refType="h" fact="0.0592"/>
              <dgm:constr type="w" for="ch" forName="image_accent_5" refType="w" fact="0.1022"/>
              <dgm:constr type="h" for="ch" forName="image_accent_5" refType="h" fact="0.1058"/>
              <dgm:constr type="l" for="ch" forName="image_5" refType="w" fact="0.3738"/>
              <dgm:constr type="t" for="ch" forName="image_5" refType="h" fact="0.0654"/>
              <dgm:constr type="w" for="ch" forName="image_5" refType="w" fact="0.0902"/>
              <dgm:constr type="h" for="ch" forName="image_5" refType="h" fact="0.0933"/>
              <dgm:constr type="l" for="ch" forName="image_accent_4" refType="w" fact="0.437"/>
              <dgm:constr type="t" for="ch" forName="image_accent_4" refType="h" fact="0.1659"/>
              <dgm:constr type="w" for="ch" forName="image_accent_4" refType="w" fact="0.1103"/>
              <dgm:constr type="h" for="ch" forName="image_accent_4" refType="h" fact="0.1141"/>
              <dgm:constr type="l" for="ch" forName="image_4" refType="w" fact="0.4434"/>
              <dgm:constr type="t" for="ch" forName="image_4" refType="h" fact="0.1726"/>
              <dgm:constr type="w" for="ch" forName="image_4" refType="w" fact="0.0973"/>
              <dgm:constr type="h" for="ch" forName="image_4" refType="h" fact="0.1007"/>
              <dgm:constr type="l" for="ch" forName="image_accent_2" refType="w" fact="0.3942"/>
              <dgm:constr type="t" for="ch" forName="image_accent_2" refType="h" fact="0.4899"/>
              <dgm:constr type="w" for="ch" forName="image_accent_2" refType="w" fact="0.1226"/>
              <dgm:constr type="h" for="ch" forName="image_accent_2" refType="h" fact="0.1269"/>
              <dgm:constr type="l" for="ch" forName="image_2" refType="w" fact="0.4014"/>
              <dgm:constr type="t" for="ch" forName="image_2" refType="h" fact="0.4973"/>
              <dgm:constr type="w" for="ch" forName="image_2" refType="w" fact="0.1082"/>
              <dgm:constr type="h" for="ch" forName="image_2" refType="h" fact="0.112"/>
              <dgm:constr type="l" for="ch" forName="image_accent_3" refType="w" fact="0.4075"/>
              <dgm:constr type="t" for="ch" forName="image_accent_3" refType="h" fact="0.3107"/>
              <dgm:constr type="w" for="ch" forName="image_accent_3" refType="w" fact="0.1573"/>
              <dgm:constr type="h" for="ch" forName="image_accent_3" refType="h" fact="0.1628"/>
              <dgm:constr type="l" for="ch" forName="image_3" refType="w" fact="0.4158"/>
              <dgm:constr type="t" for="ch" forName="image_3" refType="h" fact="0.3193"/>
              <dgm:constr type="w" for="ch" forName="image_3" refType="w" fact="0.1407"/>
              <dgm:constr type="h" for="ch" forName="image_3" refType="h" fact="0.1456"/>
              <dgm:constr type="l" for="ch" forName="image_accent_1" refType="w" fact="0.5338"/>
              <dgm:constr type="t" for="ch" forName="image_accent_1" refType="h" fact="0.444"/>
              <dgm:constr type="w" for="ch" forName="image_accent_1" refType="w" fact="0.2344"/>
              <dgm:constr type="h" for="ch" forName="image_accent_1" refType="h" fact="0.2426"/>
              <dgm:constr type="l" for="ch" forName="image_1" refType="w" fact="0.5428"/>
              <dgm:constr type="t" for="ch" forName="image_1" refType="h" fact="0.4533"/>
              <dgm:constr type="w" for="ch" forName="image_1" refType="w" fact="0.2164"/>
              <dgm:constr type="h" for="ch" forName="image_1" refType="h" fact="0.224"/>
              <dgm:constr type="l" for="ch" forName="parent_text_1" refType="w" fact="0.6522"/>
              <dgm:constr type="t" for="ch" forName="parent_text_1" refType="h" fact="0.3193"/>
              <dgm:constr type="w" for="ch" forName="parent_text_1" refType="w" fact="0.3478"/>
              <dgm:constr type="h" for="ch" forName="parent_text_1" refType="h" fact="0.115"/>
              <dgm:constr type="l" for="ch" forName="accent_2" refType="w" fact="0.5492"/>
              <dgm:constr type="t" for="ch" forName="accent_2" refType="h" fact="0.2653"/>
              <dgm:constr type="w" for="ch" forName="accent_2" refType="w" fact="0.0696"/>
              <dgm:constr type="h" for="ch" forName="accent_2" refType="h" fact="0.072"/>
              <dgm:constr type="l" for="ch" forName="parent_text_2" refType="w" fact="0.0211"/>
              <dgm:constr type="t" for="ch" forName="parent_text_2" refType="h" fact="0.4973"/>
              <dgm:constr type="w" for="ch" forName="parent_text_2" refType="w" fact="0.3478"/>
              <dgm:constr type="h" for="ch" forName="parent_text_2" refType="h" fact="0.112"/>
              <dgm:constr type="l" for="ch" forName="parent_text_4" refType="w" fact="0.0644"/>
              <dgm:constr type="t" for="ch" forName="parent_text_4" refType="h" fact="0.1726"/>
              <dgm:constr type="w" for="ch" forName="parent_text_4" refType="w" fact="0.3478"/>
              <dgm:constr type="h" for="ch" forName="parent_text_4" refType="h" fact="0.1007"/>
              <dgm:constr type="l" for="ch" forName="accent_3" refType="w" fact="0.2705"/>
              <dgm:constr type="t" for="ch" forName="accent_3" refType="h" fact="0"/>
              <dgm:constr type="w" for="ch" forName="accent_3" refType="w" fact="0.0258"/>
              <dgm:constr type="h" for="ch" forName="accent_3" refType="h" fact="0.0267"/>
              <dgm:constr type="l" for="ch" forName="parent_text_5" refType="w" fact="0"/>
              <dgm:constr type="t" for="ch" forName="parent_text_5" refType="h" fact="0.0654"/>
              <dgm:constr type="w" for="ch" forName="parent_text_5" refType="w" fact="0.3478"/>
              <dgm:constr type="h" for="ch" forName="parent_text_5" refType="h" fact="0.0933"/>
              <dgm:constr type="l" for="ch" forName="parent_text_3" refType="w" fact="0.034"/>
              <dgm:constr type="t" for="ch" forName="parent_text_3" refType="h" fact="0.3193"/>
              <dgm:constr type="w" for="ch" forName="parent_text_3" refType="w" fact="0.3478"/>
              <dgm:constr type="h" for="ch" forName="parent_text_3" refType="h" fact="0.1456"/>
              <dgm:constr type="l" for="ch" forName="parent_text_6" refType="w" fact="0.63"/>
              <dgm:constr type="t" for="ch" forName="parent_text_6" refType="h" fact="0.6896"/>
              <dgm:constr type="w" for="ch" forName="parent_text_6" refType="w" fact="0.3478"/>
              <dgm:constr type="h" for="ch" forName="parent_text_6" refType="h" fact="0.1627"/>
              <dgm:constr type="l" for="ch" forName="accent_4" refType="w" fact="0.322"/>
              <dgm:constr type="t" for="ch" forName="accent_4" refType="h" fact="0.0213"/>
              <dgm:constr type="w" for="ch" forName="accent_4" refType="w" fact="0.0515"/>
              <dgm:constr type="h" for="ch" forName="accent_4" refType="h" fact="0.0533"/>
              <dgm:constr type="l" for="ch" forName="accent_5" refType="w" fact="0.2782"/>
              <dgm:constr type="t" for="ch" forName="accent_5" refType="h" fact="0.92"/>
              <dgm:constr type="w" for="ch" forName="accent_5" refType="w" fact="0.0696"/>
              <dgm:constr type="h" for="ch" forName="accent_5" refType="h" fact="0.072"/>
              <dgm:constr type="l" for="ch" forName="parent_text_7" refType="w" fact="0.485"/>
              <dgm:constr type="t" for="ch" forName="parent_text_7" refType="h" fact="0.87"/>
              <dgm:constr type="w" for="ch" forName="parent_text_7" refType="w" fact="0.347"/>
              <dgm:constr type="h" for="ch" forName="parent_text_7" refType="h" fact="0.13"/>
              <dgm:constr type="l" for="ch" forName="accent_6" refType="w" fact="0.3478"/>
              <dgm:constr type="t" for="ch" forName="accent_6" refType="h" fact="0.6133"/>
              <dgm:constr type="w" for="ch" forName="accent_6" refType="w" fact="0.0386"/>
              <dgm:constr type="h" for="ch" forName="accent_6" refType="h" fact="0.04"/>
            </dgm:constrLst>
          </dgm:else>
        </dgm:choose>
        <dgm:layoutNode name="accent_6" styleLbl="alignNode1">
          <dgm:alg type="sp"/>
          <dgm:shape xmlns:r="http://schemas.openxmlformats.org/officeDocument/2006/relationships" type="donut" r:blip="">
            <dgm:adjLst>
              <dgm:adj idx="1" val="0.0746"/>
            </dgm:adjLst>
          </dgm:shape>
          <dgm:presOf/>
        </dgm:layoutNode>
      </dgm:if>
      <dgm:else name="Name30">
        <dgm:alg type="composite">
          <dgm:param type="ar" val="0.9705"/>
        </dgm:alg>
        <dgm:choose name="Name31">
          <dgm:if name="Name32" func="var" arg="dir" op="equ" val="norm">
            <dgm:constrLst>
              <dgm:constr type="primFontSz" for="des" ptType="node" op="equ" val="65"/>
              <dgm:constr type="l" for="ch" forName="accent_1" refType="w" fact="0.7599"/>
              <dgm:constr type="t" for="ch" forName="accent_1" refType="h" fact="0.925"/>
              <dgm:constr type="w" for="ch" forName="accent_1" refType="w" fact="0.0386"/>
              <dgm:constr type="h" for="ch" forName="accent_1" refType="h" fact="0.0375"/>
              <dgm:constr type="l" for="ch" forName="accent_2" refType="w" fact="0.6182"/>
              <dgm:constr type="t" for="ch" forName="accent_2" refType="h" fact="0.575"/>
              <dgm:constr type="w" for="ch" forName="accent_2" refType="w" fact="0.0386"/>
              <dgm:constr type="h" for="ch" forName="accent_2" refType="h" fact="0.0375"/>
              <dgm:constr type="l" for="ch" forName="image_accent_8" refType="w" fact="0.6449"/>
              <dgm:constr type="t" for="ch" forName="image_accent_8" refType="h" fact="0.8508"/>
              <dgm:constr type="w" for="ch" forName="image_accent_8" refType="w" fact="0.1022"/>
              <dgm:constr type="h" for="ch" forName="image_accent_8" refType="h" fact="0.0992"/>
              <dgm:constr type="l" for="ch" forName="image_8" refType="w" fact="0.6538"/>
              <dgm:constr type="t" for="ch" forName="image_8" refType="h" fact="0.8595"/>
              <dgm:constr type="w" for="ch" forName="image_8" refType="w" fact="0.0844"/>
              <dgm:constr type="h" for="ch" forName="image_8" refType="h" fact="0.0819"/>
              <dgm:constr type="l" for="ch" forName="image_accent_7" refType="w" fact="0.5291"/>
              <dgm:constr type="t" for="ch" forName="image_accent_7" refType="h" fact="0.7805"/>
              <dgm:constr type="w" for="ch" forName="image_accent_7" refType="w" fact="0.1103"/>
              <dgm:constr type="h" for="ch" forName="image_accent_7" refType="h" fact="0.107"/>
              <dgm:constr type="l" for="ch" forName="image_7" refType="w" fact="0.5356"/>
              <dgm:constr type="t" for="ch" forName="image_7" refType="h" fact="0.7868"/>
              <dgm:constr type="w" for="ch" forName="image_7" refType="w" fact="0.0973"/>
              <dgm:constr type="h" for="ch" forName="image_7" refType="h" fact="0.0944"/>
              <dgm:constr type="l" for="ch" forName="image_accent_6" refType="w" fact="0.3864"/>
              <dgm:constr type="t" for="ch" forName="image_accent_6" refType="h" fact="0.6375"/>
              <dgm:constr type="w" for="ch" forName="image_accent_6" refType="w" fact="0.1757"/>
              <dgm:constr type="h" for="ch" forName="image_accent_6" refType="h" fact="0.1706"/>
              <dgm:constr type="l" for="ch" forName="image_6" refType="w" fact="0.3957"/>
              <dgm:constr type="t" for="ch" forName="image_6" refType="h" fact="0.6465"/>
              <dgm:constr type="w" for="ch" forName="image_6" refType="w" fact="0.1572"/>
              <dgm:constr type="h" for="ch" forName="image_6" refType="h" fact="0.1525"/>
              <dgm:constr type="l" for="ch" forName="image_accent_5" refType="w" fact="0.5301"/>
              <dgm:constr type="t" for="ch" forName="image_accent_5" refType="h" fact="0.0555"/>
              <dgm:constr type="w" for="ch" forName="image_accent_5" refType="w" fact="0.1022"/>
              <dgm:constr type="h" for="ch" forName="image_accent_5" refType="h" fact="0.0992"/>
              <dgm:constr type="l" for="ch" forName="image_5" refType="w" fact="0.5361"/>
              <dgm:constr type="t" for="ch" forName="image_5" refType="h" fact="0.0613"/>
              <dgm:constr type="w" for="ch" forName="image_5" refType="w" fact="0.0902"/>
              <dgm:constr type="h" for="ch" forName="image_5" refType="h" fact="0.0875"/>
              <dgm:constr type="l" for="ch" forName="image_accent_4" refType="w" fact="0.4528"/>
              <dgm:constr type="t" for="ch" forName="image_accent_4" refType="h" fact="0.1555"/>
              <dgm:constr type="w" for="ch" forName="image_accent_4" refType="w" fact="0.1103"/>
              <dgm:constr type="h" for="ch" forName="image_accent_4" refType="h" fact="0.107"/>
              <dgm:constr type="l" for="ch" forName="image_4" refType="w" fact="0.4593"/>
              <dgm:constr type="t" for="ch" forName="image_4" refType="h" fact="0.1618"/>
              <dgm:constr type="w" for="ch" forName="image_4" refType="w" fact="0.0973"/>
              <dgm:constr type="h" for="ch" forName="image_4" refType="h" fact="0.0944"/>
              <dgm:constr type="l" for="ch" forName="image_accent_2" refType="w" fact="0.4832"/>
              <dgm:constr type="t" for="ch" forName="image_accent_2" refType="h" fact="0.4593"/>
              <dgm:constr type="w" for="ch" forName="image_accent_2" refType="w" fact="0.1226"/>
              <dgm:constr type="h" for="ch" forName="image_accent_2" refType="h" fact="0.119"/>
              <dgm:constr type="l" for="ch" forName="image_2" refType="w" fact="0.4904"/>
              <dgm:constr type="t" for="ch" forName="image_2" refType="h" fact="0.4663"/>
              <dgm:constr type="w" for="ch" forName="image_2" refType="w" fact="0.1082"/>
              <dgm:constr type="h" for="ch" forName="image_2" refType="h" fact="0.105"/>
              <dgm:constr type="l" for="ch" forName="image_accent_3" refType="w" fact="0.4352"/>
              <dgm:constr type="t" for="ch" forName="image_accent_3" refType="h" fact="0.2913"/>
              <dgm:constr type="w" for="ch" forName="image_accent_3" refType="w" fact="0.1573"/>
              <dgm:constr type="h" for="ch" forName="image_accent_3" refType="h" fact="0.1526"/>
              <dgm:constr type="l" for="ch" forName="image_3" refType="w" fact="0.4435"/>
              <dgm:constr type="t" for="ch" forName="image_3" refType="h" fact="0.2993"/>
              <dgm:constr type="w" for="ch" forName="image_3" refType="w" fact="0.1407"/>
              <dgm:constr type="h" for="ch" forName="image_3" refType="h" fact="0.1365"/>
              <dgm:constr type="l" for="ch" forName="image_accent_1" refType="w" fact="0.2318"/>
              <dgm:constr type="t" for="ch" forName="image_accent_1" refType="h" fact="0.4163"/>
              <dgm:constr type="w" for="ch" forName="image_accent_1" refType="w" fact="0.2344"/>
              <dgm:constr type="h" for="ch" forName="image_accent_1" refType="h" fact="0.2275"/>
              <dgm:constr type="l" for="ch" forName="image_1" refType="w" fact="0.2408"/>
              <dgm:constr type="t" for="ch" forName="image_1" refType="h" fact="0.425"/>
              <dgm:constr type="w" for="ch" forName="image_1" refType="w" fact="0.2164"/>
              <dgm:constr type="h" for="ch" forName="image_1" refType="h" fact="0.21"/>
              <dgm:constr type="l" for="ch" forName="parent_text_1" refType="w" fact="0"/>
              <dgm:constr type="t" for="ch" forName="parent_text_1" refType="h" fact="0.2993"/>
              <dgm:constr type="w" for="ch" forName="parent_text_1" refType="w" fact="0.3478"/>
              <dgm:constr type="h" for="ch" forName="parent_text_1" refType="h" fact="0.11"/>
              <dgm:constr type="l" for="ch" forName="accent_3" refType="w" fact="0.3813"/>
              <dgm:constr type="t" for="ch" forName="accent_3" refType="h" fact="0.2488"/>
              <dgm:constr type="w" for="ch" forName="accent_3" refType="w" fact="0.0696"/>
              <dgm:constr type="h" for="ch" forName="accent_3" refType="h" fact="0.0675"/>
              <dgm:constr type="l" for="ch" forName="parent_text_2" refType="w" fact="0.6311"/>
              <dgm:constr type="t" for="ch" forName="parent_text_2" refType="h" fact="0.4663"/>
              <dgm:constr type="w" for="ch" forName="parent_text_2" refType="w" fact="0.3478"/>
              <dgm:constr type="h" for="ch" forName="parent_text_2" refType="h" fact="0.105"/>
              <dgm:constr type="l" for="ch" forName="parent_text_4" refType="w" fact="0.5878"/>
              <dgm:constr type="t" for="ch" forName="parent_text_4" refType="h" fact="0.1618"/>
              <dgm:constr type="w" for="ch" forName="parent_text_4" refType="w" fact="0.3478"/>
              <dgm:constr type="h" for="ch" forName="parent_text_4" refType="h" fact="0.0944"/>
              <dgm:constr type="l" for="ch" forName="accent_4" refType="w" fact="0.7038"/>
              <dgm:constr type="t" for="ch" forName="accent_4" refType="h" fact="0"/>
              <dgm:constr type="w" for="ch" forName="accent_4" refType="w" fact="0.0258"/>
              <dgm:constr type="h" for="ch" forName="accent_4" refType="h" fact="0.025"/>
              <dgm:constr type="l" for="ch" forName="parent_text_5" refType="w" fact="0.6522"/>
              <dgm:constr type="t" for="ch" forName="parent_text_5" refType="h" fact="0.0625"/>
              <dgm:constr type="w" for="ch" forName="parent_text_5" refType="w" fact="0.3478"/>
              <dgm:constr type="h" for="ch" forName="parent_text_5" refType="h" fact="0.0863"/>
              <dgm:constr type="l" for="ch" forName="parent_text_3" refType="w" fact="0.6182"/>
              <dgm:constr type="t" for="ch" forName="parent_text_3" refType="h" fact="0.2993"/>
              <dgm:constr type="w" for="ch" forName="parent_text_3" refType="w" fact="0.3478"/>
              <dgm:constr type="h" for="ch" forName="parent_text_3" refType="h" fact="0.1365"/>
              <dgm:constr type="l" for="ch" forName="parent_text_6" refType="w" fact="0.02"/>
              <dgm:constr type="t" for="ch" forName="parent_text_6" refType="h" fact="0.6465"/>
              <dgm:constr type="w" for="ch" forName="parent_text_6" refType="w" fact="0.3478"/>
              <dgm:constr type="h" for="ch" forName="parent_text_6" refType="h" fact="0.1525"/>
              <dgm:constr type="l" for="ch" forName="accent_5" refType="w" fact="0.6265"/>
              <dgm:constr type="t" for="ch" forName="accent_5" refType="h" fact="0.02"/>
              <dgm:constr type="w" for="ch" forName="accent_5" refType="w" fact="0.0515"/>
              <dgm:constr type="h" for="ch" forName="accent_5" refType="h" fact="0.05"/>
              <dgm:constr type="l" for="ch" forName="parent_text_7" refType="w" fact="0.165"/>
              <dgm:constr type="t" for="ch" forName="parent_text_7" refType="h" fact="0.81"/>
              <dgm:constr type="w" for="ch" forName="parent_text_7" refType="w" fact="0.3478"/>
              <dgm:constr type="h" for="ch" forName="parent_text_7" refType="h" fact="0.077"/>
              <dgm:constr type="l" for="ch" forName="parent_text_8" refType="w" fact="0.275"/>
              <dgm:constr type="t" for="ch" forName="parent_text_8" refType="h" fact="0.89"/>
              <dgm:constr type="w" for="ch" forName="parent_text_8" refType="w" fact="0.3478"/>
              <dgm:constr type="h" for="ch" forName="parent_text_8" refType="h" fact="0.11"/>
            </dgm:constrLst>
          </dgm:if>
          <dgm:else name="Name33">
            <dgm:constrLst>
              <dgm:constr type="primFontSz" for="des" ptType="node" op="equ" val="65"/>
              <dgm:constr type="l" for="ch" forName="accent_1" refType="w" fact="0.2014"/>
              <dgm:constr type="t" for="ch" forName="accent_1" refType="h" fact="0.925"/>
              <dgm:constr type="w" for="ch" forName="accent_1" refType="w" fact="0.0386"/>
              <dgm:constr type="h" for="ch" forName="accent_1" refType="h" fact="0.0375"/>
              <dgm:constr type="l" for="ch" forName="accent_2" refType="w" fact="0.3431"/>
              <dgm:constr type="t" for="ch" forName="accent_2" refType="h" fact="0.575"/>
              <dgm:constr type="w" for="ch" forName="accent_2" refType="w" fact="0.0386"/>
              <dgm:constr type="h" for="ch" forName="accent_2" refType="h" fact="0.0375"/>
              <dgm:constr type="l" for="ch" forName="image_accent_8" refType="w" fact="0.253"/>
              <dgm:constr type="t" for="ch" forName="image_accent_8" refType="h" fact="0.8508"/>
              <dgm:constr type="w" for="ch" forName="image_accent_8" refType="w" fact="0.1022"/>
              <dgm:constr type="h" for="ch" forName="image_accent_8" refType="h" fact="0.0992"/>
              <dgm:constr type="l" for="ch" forName="image_8" refType="w" fact="0.2619"/>
              <dgm:constr type="t" for="ch" forName="image_8" refType="h" fact="0.8595"/>
              <dgm:constr type="w" for="ch" forName="image_8" refType="w" fact="0.0844"/>
              <dgm:constr type="h" for="ch" forName="image_8" refType="h" fact="0.0819"/>
              <dgm:constr type="l" for="ch" forName="image_accent_7" refType="w" fact="0.3606"/>
              <dgm:constr type="t" for="ch" forName="image_accent_7" refType="h" fact="0.7805"/>
              <dgm:constr type="w" for="ch" forName="image_accent_7" refType="w" fact="0.1103"/>
              <dgm:constr type="h" for="ch" forName="image_accent_7" refType="h" fact="0.107"/>
              <dgm:constr type="l" for="ch" forName="image_7" refType="w" fact="0.3671"/>
              <dgm:constr type="t" for="ch" forName="image_7" refType="h" fact="0.7868"/>
              <dgm:constr type="w" for="ch" forName="image_7" refType="w" fact="0.0973"/>
              <dgm:constr type="h" for="ch" forName="image_7" refType="h" fact="0.0944"/>
              <dgm:constr type="l" for="ch" forName="image_accent_6" refType="w" fact="0.4379"/>
              <dgm:constr type="t" for="ch" forName="image_accent_6" refType="h" fact="0.6375"/>
              <dgm:constr type="w" for="ch" forName="image_accent_6" refType="w" fact="0.1757"/>
              <dgm:constr type="h" for="ch" forName="image_accent_6" refType="h" fact="0.1706"/>
              <dgm:constr type="l" for="ch" forName="image_6" refType="w" fact="0.4471"/>
              <dgm:constr type="t" for="ch" forName="image_6" refType="h" fact="0.6465"/>
              <dgm:constr type="w" for="ch" forName="image_6" refType="w" fact="0.1572"/>
              <dgm:constr type="h" for="ch" forName="image_6" refType="h" fact="0.1525"/>
              <dgm:constr type="l" for="ch" forName="image_accent_5" refType="w" fact="0.3677"/>
              <dgm:constr type="t" for="ch" forName="image_accent_5" refType="h" fact="0.0555"/>
              <dgm:constr type="w" for="ch" forName="image_accent_5" refType="w" fact="0.1022"/>
              <dgm:constr type="h" for="ch" forName="image_accent_5" refType="h" fact="0.0992"/>
              <dgm:constr type="l" for="ch" forName="image_5" refType="w" fact="0.3738"/>
              <dgm:constr type="t" for="ch" forName="image_5" refType="h" fact="0.0613"/>
              <dgm:constr type="w" for="ch" forName="image_5" refType="w" fact="0.0902"/>
              <dgm:constr type="h" for="ch" forName="image_5" refType="h" fact="0.0875"/>
              <dgm:constr type="l" for="ch" forName="image_accent_4" refType="w" fact="0.437"/>
              <dgm:constr type="t" for="ch" forName="image_accent_4" refType="h" fact="0.1555"/>
              <dgm:constr type="w" for="ch" forName="image_accent_4" refType="w" fact="0.1103"/>
              <dgm:constr type="h" for="ch" forName="image_accent_4" refType="h" fact="0.107"/>
              <dgm:constr type="l" for="ch" forName="image_4" refType="w" fact="0.4434"/>
              <dgm:constr type="t" for="ch" forName="image_4" refType="h" fact="0.1618"/>
              <dgm:constr type="w" for="ch" forName="image_4" refType="w" fact="0.0973"/>
              <dgm:constr type="h" for="ch" forName="image_4" refType="h" fact="0.0944"/>
              <dgm:constr type="l" for="ch" forName="image_accent_2" refType="w" fact="0.3942"/>
              <dgm:constr type="t" for="ch" forName="image_accent_2" refType="h" fact="0.4593"/>
              <dgm:constr type="w" for="ch" forName="image_accent_2" refType="w" fact="0.1226"/>
              <dgm:constr type="h" for="ch" forName="image_accent_2" refType="h" fact="0.119"/>
              <dgm:constr type="l" for="ch" forName="image_2" refType="w" fact="0.4014"/>
              <dgm:constr type="t" for="ch" forName="image_2" refType="h" fact="0.4663"/>
              <dgm:constr type="w" for="ch" forName="image_2" refType="w" fact="0.1082"/>
              <dgm:constr type="h" for="ch" forName="image_2" refType="h" fact="0.105"/>
              <dgm:constr type="l" for="ch" forName="image_accent_3" refType="w" fact="0.4075"/>
              <dgm:constr type="t" for="ch" forName="image_accent_3" refType="h" fact="0.2913"/>
              <dgm:constr type="w" for="ch" forName="image_accent_3" refType="w" fact="0.1573"/>
              <dgm:constr type="h" for="ch" forName="image_accent_3" refType="h" fact="0.1526"/>
              <dgm:constr type="l" for="ch" forName="image_3" refType="w" fact="0.4158"/>
              <dgm:constr type="t" for="ch" forName="image_3" refType="h" fact="0.2993"/>
              <dgm:constr type="w" for="ch" forName="image_3" refType="w" fact="0.1407"/>
              <dgm:constr type="h" for="ch" forName="image_3" refType="h" fact="0.1365"/>
              <dgm:constr type="l" for="ch" forName="image_accent_1" refType="w" fact="0.5338"/>
              <dgm:constr type="t" for="ch" forName="image_accent_1" refType="h" fact="0.4163"/>
              <dgm:constr type="w" for="ch" forName="image_accent_1" refType="w" fact="0.2344"/>
              <dgm:constr type="h" for="ch" forName="image_accent_1" refType="h" fact="0.2275"/>
              <dgm:constr type="l" for="ch" forName="image_1" refType="w" fact="0.5428"/>
              <dgm:constr type="t" for="ch" forName="image_1" refType="h" fact="0.425"/>
              <dgm:constr type="w" for="ch" forName="image_1" refType="w" fact="0.2164"/>
              <dgm:constr type="h" for="ch" forName="image_1" refType="h" fact="0.21"/>
              <dgm:constr type="l" for="ch" forName="parent_text_1" refType="w" fact="0.6522"/>
              <dgm:constr type="t" for="ch" forName="parent_text_1" refType="h" fact="0.2993"/>
              <dgm:constr type="w" for="ch" forName="parent_text_1" refType="w" fact="0.3478"/>
              <dgm:constr type="h" for="ch" forName="parent_text_1" refType="h" fact="0.11"/>
              <dgm:constr type="l" for="ch" forName="accent_3" refType="w" fact="0.5492"/>
              <dgm:constr type="t" for="ch" forName="accent_3" refType="h" fact="0.2488"/>
              <dgm:constr type="w" for="ch" forName="accent_3" refType="w" fact="0.0696"/>
              <dgm:constr type="h" for="ch" forName="accent_3" refType="h" fact="0.0675"/>
              <dgm:constr type="l" for="ch" forName="parent_text_2" refType="w" fact="0.0211"/>
              <dgm:constr type="t" for="ch" forName="parent_text_2" refType="h" fact="0.4663"/>
              <dgm:constr type="w" for="ch" forName="parent_text_2" refType="w" fact="0.3478"/>
              <dgm:constr type="h" for="ch" forName="parent_text_2" refType="h" fact="0.105"/>
              <dgm:constr type="l" for="ch" forName="parent_text_4" refType="w" fact="0.0635"/>
              <dgm:constr type="t" for="ch" forName="parent_text_4" refType="h" fact="0.1618"/>
              <dgm:constr type="w" for="ch" forName="parent_text_4" refType="w" fact="0.3478"/>
              <dgm:constr type="h" for="ch" forName="parent_text_4" refType="h" fact="0.0944"/>
              <dgm:constr type="l" for="ch" forName="accent_4" refType="w" fact="0.2705"/>
              <dgm:constr type="t" for="ch" forName="accent_4" refType="h" fact="0"/>
              <dgm:constr type="w" for="ch" forName="accent_4" refType="w" fact="0.0258"/>
              <dgm:constr type="h" for="ch" forName="accent_4" refType="h" fact="0.025"/>
              <dgm:constr type="l" for="ch" forName="parent_text_5" refType="w" fact="0"/>
              <dgm:constr type="t" for="ch" forName="parent_text_5" refType="h" fact="0.0625"/>
              <dgm:constr type="w" for="ch" forName="parent_text_5" refType="w" fact="0.3478"/>
              <dgm:constr type="h" for="ch" forName="parent_text_5" refType="h" fact="0.0863"/>
              <dgm:constr type="l" for="ch" forName="parent_text_3" refType="w" fact="0.034"/>
              <dgm:constr type="t" for="ch" forName="parent_text_3" refType="h" fact="0.2993"/>
              <dgm:constr type="w" for="ch" forName="parent_text_3" refType="w" fact="0.3478"/>
              <dgm:constr type="h" for="ch" forName="parent_text_3" refType="h" fact="0.1365"/>
              <dgm:constr type="l" for="ch" forName="parent_text_6" refType="w" fact="0.635"/>
              <dgm:constr type="t" for="ch" forName="parent_text_6" refType="h" fact="0.6465"/>
              <dgm:constr type="w" for="ch" forName="parent_text_6" refType="w" fact="0.3478"/>
              <dgm:constr type="h" for="ch" forName="parent_text_6" refType="h" fact="0.1525"/>
              <dgm:constr type="l" for="ch" forName="accent_5" refType="w" fact="0.322"/>
              <dgm:constr type="t" for="ch" forName="accent_5" refType="h" fact="0.02"/>
              <dgm:constr type="w" for="ch" forName="accent_5" refType="w" fact="0.0515"/>
              <dgm:constr type="h" for="ch" forName="accent_5" refType="h" fact="0.05"/>
              <dgm:constr type="l" for="ch" forName="parent_text_7" refType="w" fact="0.49"/>
              <dgm:constr type="t" for="ch" forName="parent_text_7" refType="h" fact="0.81"/>
              <dgm:constr type="w" for="ch" forName="parent_text_7" refType="w" fact="0.3478"/>
              <dgm:constr type="h" for="ch" forName="parent_text_7" refType="h" fact="0.077"/>
              <dgm:constr type="l" for="ch" forName="parent_text_8" refType="w" fact="0.375"/>
              <dgm:constr type="t" for="ch" forName="parent_text_8" refType="h" fact="0.89"/>
              <dgm:constr type="w" for="ch" forName="parent_text_8" refType="w" fact="0.3478"/>
              <dgm:constr type="h" for="ch" forName="parent_text_8" refType="h" fact="0.11"/>
            </dgm:constrLst>
          </dgm:else>
        </dgm:choose>
      </dgm:else>
    </dgm:choose>
    <dgm:forEach name="wrapper" axis="self" ptType="parTrans">
      <dgm:forEach name="wrapper2" axis="self" ptType="sibTrans" st="2">
        <dgm:forEach name="imageAccentRepeat" axis="self">
          <dgm:layoutNode name="imageAccentRepeatNode" styleLbl="alignNode1">
            <dgm:alg type="sp"/>
            <dgm:shape xmlns:r="http://schemas.openxmlformats.org/officeDocument/2006/relationships" type="ellipse" r:blip="">
              <dgm:adjLst/>
            </dgm:shape>
            <dgm:presOf/>
          </dgm:layoutNode>
        </dgm:forEach>
        <dgm:forEach name="imageRepeat" axis="self">
          <dgm:layoutNode name="imageRepeatNode" styleLbl="fgImgPlace1">
            <dgm:alg type="sp"/>
            <dgm:shape xmlns:r="http://schemas.openxmlformats.org/officeDocument/2006/relationships" type="ellipse" r:blip="" blipPhldr="1">
              <dgm:adjLst/>
            </dgm:shape>
            <dgm:presOf axis="self"/>
          </dgm:layoutNode>
        </dgm:forEach>
      </dgm:forEach>
    </dgm:forEach>
    <dgm:forEach name="Name34" axis="ch" ptType="node" cnt="1">
      <dgm:layoutNode name="parent_text_1" styleLbl="revTx">
        <dgm:varLst>
          <dgm:chMax val="0"/>
          <dgm:chPref val="0"/>
          <dgm:bulletEnabled val="1"/>
        </dgm:varLst>
        <dgm:choose name="Name35">
          <dgm:if name="Name36" func="var" arg="dir" op="equ" val="norm">
            <dgm:alg type="tx">
              <dgm:param type="parTxLTRAlign" val="r"/>
              <dgm:param type="shpTxLTRAlignCh" val="r"/>
              <dgm:param type="txAnchorVert" val="b"/>
              <dgm:param type="lnSpCh" val="15"/>
            </dgm:alg>
          </dgm:if>
          <dgm:else name="Name37">
            <dgm:alg type="tx">
              <dgm:param type="parTxLTRAlign" val="l"/>
              <dgm:param type="shpTxLTRAlignCh" val="l"/>
              <dgm:param type="txAnchorVert" val="b"/>
              <dgm:param type="lnSpCh" val="15"/>
            </dgm:alg>
          </dgm:else>
        </dgm:choose>
        <dgm:shape xmlns:r="http://schemas.openxmlformats.org/officeDocument/2006/relationships" type="rect" r:blip="" zOrderOff="99999">
          <dgm:adjLst/>
        </dgm:shape>
        <dgm:presOf axis="desOrSelf"/>
        <dgm:constrLst>
          <dgm:constr type="lMarg" refType="primFontSz" fact="0.1"/>
          <dgm:constr type="rMarg" refType="primFontSz" fact="0.1"/>
          <dgm:constr type="tMarg" refType="primFontSz" fact="0.1"/>
          <dgm:constr type="bMarg" refType="primFontSz" fact="0.01"/>
        </dgm:constrLst>
        <dgm:ruleLst>
          <dgm:rule type="primFontSz" val="5" fact="NaN" max="NaN"/>
        </dgm:ruleLst>
      </dgm:layoutNode>
      <dgm:layoutNode name="image_accent_1">
        <dgm:alg type="sp"/>
        <dgm:shape xmlns:r="http://schemas.openxmlformats.org/officeDocument/2006/relationships" r:blip="">
          <dgm:adjLst/>
        </dgm:shape>
        <dgm:presOf/>
        <dgm:constrLst/>
        <dgm:forEach name="Name38" ref="imageAccentRepeat"/>
      </dgm:layoutNode>
      <dgm:layoutNode name="accent_1" styleLbl="alignNode1">
        <dgm:alg type="sp"/>
        <dgm:shape xmlns:r="http://schemas.openxmlformats.org/officeDocument/2006/relationships" type="donut" r:blip="">
          <dgm:adjLst>
            <dgm:adj idx="1" val="0.0746"/>
          </dgm:adjLst>
        </dgm:shape>
        <dgm:presOf/>
      </dgm:layoutNode>
    </dgm:forEach>
    <dgm:forEach name="Name39" axis="ch" ptType="sibTrans" hideLastTrans="0" cnt="1">
      <dgm:layoutNode name="image_1">
        <dgm:alg type="sp"/>
        <dgm:shape xmlns:r="http://schemas.openxmlformats.org/officeDocument/2006/relationships" r:blip="">
          <dgm:adjLst/>
        </dgm:shape>
        <dgm:presOf/>
        <dgm:constrLst/>
        <dgm:forEach name="Name40" ref="imageRepeat"/>
      </dgm:layoutNode>
    </dgm:forEach>
    <dgm:forEach name="Name41" axis="ch" ptType="node" st="2" cnt="1">
      <dgm:layoutNode name="parent_text_2" styleLbl="revTx">
        <dgm:varLst>
          <dgm:chMax val="0"/>
          <dgm:chPref val="0"/>
          <dgm:bulletEnabled val="1"/>
        </dgm:varLst>
        <dgm:choose name="Name42">
          <dgm:if name="Name43" func="var" arg="dir" op="equ" val="norm">
            <dgm:alg type="tx">
              <dgm:param type="parTxLTRAlign" val="l"/>
              <dgm:param type="lnSpCh" val="15"/>
            </dgm:alg>
          </dgm:if>
          <dgm:else name="Name44">
            <dgm:alg type="tx">
              <dgm:param type="parTxLTRAlign" val="r"/>
              <dgm:param type="lnSpCh" val="15"/>
            </dgm:alg>
          </dgm:else>
        </dgm:choose>
        <dgm:shape xmlns:r="http://schemas.openxmlformats.org/officeDocument/2006/relationships" type="rect" r:blip="" zOrderOff="99999">
          <dgm:adjLst/>
        </dgm:shape>
        <dgm:presOf axis="desOr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image_accent_2">
        <dgm:alg type="sp"/>
        <dgm:shape xmlns:r="http://schemas.openxmlformats.org/officeDocument/2006/relationships" r:blip="">
          <dgm:adjLst/>
        </dgm:shape>
        <dgm:presOf/>
        <dgm:constrLst/>
        <dgm:forEach name="Name45" ref="imageAccentRepeat"/>
      </dgm:layoutNode>
    </dgm:forEach>
    <dgm:forEach name="Name46" axis="ch" ptType="sibTrans" hideLastTrans="0" st="2" cnt="1">
      <dgm:layoutNode name="image_2">
        <dgm:alg type="sp"/>
        <dgm:shape xmlns:r="http://schemas.openxmlformats.org/officeDocument/2006/relationships" r:blip="">
          <dgm:adjLst/>
        </dgm:shape>
        <dgm:presOf/>
        <dgm:constrLst/>
        <dgm:forEach name="Name47" ref="imageRepeat"/>
      </dgm:layoutNode>
    </dgm:forEach>
    <dgm:forEach name="Name48" axis="ch" ptType="node" st="3" cnt="1">
      <dgm:layoutNode name="image_accent_3">
        <dgm:alg type="sp"/>
        <dgm:shape xmlns:r="http://schemas.openxmlformats.org/officeDocument/2006/relationships" r:blip="">
          <dgm:adjLst/>
        </dgm:shape>
        <dgm:presOf/>
        <dgm:constrLst/>
        <dgm:forEach name="Name49" ref="imageAccentRepeat"/>
      </dgm:layoutNode>
      <dgm:layoutNode name="parent_text_3" styleLbl="revTx">
        <dgm:varLst>
          <dgm:chMax val="0"/>
          <dgm:chPref val="0"/>
          <dgm:bulletEnabled val="1"/>
        </dgm:varLst>
        <dgm:choose name="Name50">
          <dgm:if name="Name51" func="var" arg="dir" op="equ" val="norm">
            <dgm:alg type="tx">
              <dgm:param type="parTxLTRAlign" val="l"/>
              <dgm:param type="lnSpCh" val="15"/>
            </dgm:alg>
          </dgm:if>
          <dgm:else name="Name52">
            <dgm:alg type="tx">
              <dgm:param type="parTxLTRAlign" val="r"/>
              <dgm:param type="lnSpCh" val="15"/>
            </dgm:alg>
          </dgm:else>
        </dgm:choose>
        <dgm:shape xmlns:r="http://schemas.openxmlformats.org/officeDocument/2006/relationships" type="rect" r:blip="" zOrderOff="99999">
          <dgm:adjLst/>
        </dgm:shape>
        <dgm:presOf axis="desOr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accent_2" styleLbl="alignNode1">
        <dgm:alg type="sp"/>
        <dgm:shape xmlns:r="http://schemas.openxmlformats.org/officeDocument/2006/relationships" type="donut" r:blip="">
          <dgm:adjLst>
            <dgm:adj idx="1" val="0.0746"/>
          </dgm:adjLst>
        </dgm:shape>
        <dgm:presOf/>
      </dgm:layoutNode>
      <dgm:layoutNode name="accent_3" styleLbl="alignNode1">
        <dgm:alg type="sp"/>
        <dgm:shape xmlns:r="http://schemas.openxmlformats.org/officeDocument/2006/relationships" type="donut" r:blip="">
          <dgm:adjLst>
            <dgm:adj idx="1" val="0.0746"/>
          </dgm:adjLst>
        </dgm:shape>
        <dgm:presOf/>
      </dgm:layoutNode>
    </dgm:forEach>
    <dgm:forEach name="Name53" axis="ch" ptType="sibTrans" hideLastTrans="0" st="3" cnt="1">
      <dgm:layoutNode name="image_3">
        <dgm:alg type="sp"/>
        <dgm:shape xmlns:r="http://schemas.openxmlformats.org/officeDocument/2006/relationships" r:blip="">
          <dgm:adjLst/>
        </dgm:shape>
        <dgm:presOf/>
        <dgm:constrLst/>
        <dgm:forEach name="Name54" ref="imageRepeat"/>
      </dgm:layoutNode>
    </dgm:forEach>
    <dgm:forEach name="Name55" axis="ch" ptType="node" st="4" cnt="1">
      <dgm:layoutNode name="image_accent_4">
        <dgm:alg type="sp"/>
        <dgm:shape xmlns:r="http://schemas.openxmlformats.org/officeDocument/2006/relationships" r:blip="">
          <dgm:adjLst/>
        </dgm:shape>
        <dgm:presOf/>
        <dgm:constrLst/>
        <dgm:forEach name="Name56" ref="imageAccentRepeat"/>
      </dgm:layoutNode>
      <dgm:layoutNode name="parent_text_4" styleLbl="revTx">
        <dgm:varLst>
          <dgm:chMax val="0"/>
          <dgm:chPref val="0"/>
          <dgm:bulletEnabled val="1"/>
        </dgm:varLst>
        <dgm:choose name="Name57">
          <dgm:if name="Name58" func="var" arg="dir" op="equ" val="norm">
            <dgm:alg type="tx">
              <dgm:param type="parTxLTRAlign" val="l"/>
              <dgm:param type="lnSpCh" val="15"/>
            </dgm:alg>
          </dgm:if>
          <dgm:else name="Name59">
            <dgm:alg type="tx">
              <dgm:param type="parTxLTRAlign" val="r"/>
              <dgm:param type="lnSpCh" val="15"/>
            </dgm:alg>
          </dgm:else>
        </dgm:choose>
        <dgm:shape xmlns:r="http://schemas.openxmlformats.org/officeDocument/2006/relationships" type="rect" r:blip="" zOrderOff="99999">
          <dgm:adjLst/>
        </dgm:shape>
        <dgm:presOf axis="desOr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accent_4" styleLbl="alignNode1">
        <dgm:alg type="sp"/>
        <dgm:shape xmlns:r="http://schemas.openxmlformats.org/officeDocument/2006/relationships" type="donut" r:blip="">
          <dgm:adjLst>
            <dgm:adj idx="1" val="0.0746"/>
          </dgm:adjLst>
        </dgm:shape>
        <dgm:presOf/>
      </dgm:layoutNode>
    </dgm:forEach>
    <dgm:forEach name="Name60" axis="ch" ptType="sibTrans" hideLastTrans="0" st="4" cnt="1">
      <dgm:layoutNode name="image_4">
        <dgm:alg type="sp"/>
        <dgm:shape xmlns:r="http://schemas.openxmlformats.org/officeDocument/2006/relationships" r:blip="">
          <dgm:adjLst/>
        </dgm:shape>
        <dgm:presOf/>
        <dgm:constrLst/>
        <dgm:forEach name="Name61" ref="imageRepeat"/>
      </dgm:layoutNode>
    </dgm:forEach>
    <dgm:forEach name="Name62" axis="ch" ptType="node" st="5" cnt="1">
      <dgm:layoutNode name="image_accent_5">
        <dgm:alg type="sp"/>
        <dgm:shape xmlns:r="http://schemas.openxmlformats.org/officeDocument/2006/relationships" r:blip="">
          <dgm:adjLst/>
        </dgm:shape>
        <dgm:presOf/>
        <dgm:constrLst/>
        <dgm:forEach name="Name63" ref="imageAccentRepeat"/>
      </dgm:layoutNode>
      <dgm:layoutNode name="parent_text_5" styleLbl="revTx">
        <dgm:varLst>
          <dgm:chMax val="0"/>
          <dgm:chPref val="0"/>
          <dgm:bulletEnabled val="1"/>
        </dgm:varLst>
        <dgm:choose name="Name64">
          <dgm:if name="Name65" func="var" arg="dir" op="equ" val="norm">
            <dgm:alg type="tx">
              <dgm:param type="parTxLTRAlign" val="l"/>
              <dgm:param type="lnSpCh" val="15"/>
            </dgm:alg>
          </dgm:if>
          <dgm:else name="Name66">
            <dgm:alg type="tx">
              <dgm:param type="parTxLTRAlign" val="r"/>
              <dgm:param type="lnSpCh" val="15"/>
            </dgm:alg>
          </dgm:else>
        </dgm:choose>
        <dgm:shape xmlns:r="http://schemas.openxmlformats.org/officeDocument/2006/relationships" type="rect" r:blip="" zOrderOff="99999">
          <dgm:adjLst/>
        </dgm:shape>
        <dgm:presOf axis="desOr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7" axis="ch" ptType="sibTrans" hideLastTrans="0" st="5" cnt="1">
      <dgm:layoutNode name="image_5">
        <dgm:alg type="sp"/>
        <dgm:shape xmlns:r="http://schemas.openxmlformats.org/officeDocument/2006/relationships" r:blip="">
          <dgm:adjLst/>
        </dgm:shape>
        <dgm:presOf/>
        <dgm:constrLst/>
        <dgm:forEach name="Name68" ref="imageRepeat"/>
      </dgm:layoutNode>
    </dgm:forEach>
    <dgm:forEach name="Name69" axis="ch" ptType="node" st="6" cnt="1">
      <dgm:layoutNode name="parent_text_6" styleLbl="revTx">
        <dgm:varLst>
          <dgm:chMax val="0"/>
          <dgm:chPref val="0"/>
          <dgm:bulletEnabled val="1"/>
        </dgm:varLst>
        <dgm:choose name="Name70">
          <dgm:if name="Name71" func="var" arg="dir" op="equ" val="norm">
            <dgm:alg type="tx">
              <dgm:param type="parTxLTRAlign" val="r"/>
              <dgm:param type="shpTxLTRAlignCh" val="r"/>
              <dgm:param type="lnSpCh" val="15"/>
            </dgm:alg>
          </dgm:if>
          <dgm:else name="Name72">
            <dgm:alg type="tx">
              <dgm:param type="parTxLTRAlign" val="l"/>
              <dgm:param type="shpTxLTRAlignCh" val="l"/>
              <dgm:param type="lnSpCh" val="15"/>
            </dgm:alg>
          </dgm:else>
        </dgm:choose>
        <dgm:shape xmlns:r="http://schemas.openxmlformats.org/officeDocument/2006/relationships" type="rect" r:blip="" zOrderOff="99999">
          <dgm:adjLst/>
        </dgm:shape>
        <dgm:presOf axis="desOr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image_accent_6">
        <dgm:alg type="sp"/>
        <dgm:shape xmlns:r="http://schemas.openxmlformats.org/officeDocument/2006/relationships" r:blip="">
          <dgm:adjLst/>
        </dgm:shape>
        <dgm:presOf/>
        <dgm:constrLst/>
        <dgm:forEach name="Name73" ref="imageAccentRepeat"/>
      </dgm:layoutNode>
      <dgm:layoutNode name="accent_5" styleLbl="alignNode1">
        <dgm:alg type="sp"/>
        <dgm:shape xmlns:r="http://schemas.openxmlformats.org/officeDocument/2006/relationships" type="donut" r:blip="">
          <dgm:adjLst>
            <dgm:adj idx="1" val="0.0746"/>
          </dgm:adjLst>
        </dgm:shape>
        <dgm:presOf/>
      </dgm:layoutNode>
    </dgm:forEach>
    <dgm:forEach name="Name74" axis="ch" ptType="sibTrans" hideLastTrans="0" st="6" cnt="1">
      <dgm:layoutNode name="image_6">
        <dgm:alg type="sp"/>
        <dgm:shape xmlns:r="http://schemas.openxmlformats.org/officeDocument/2006/relationships" r:blip="">
          <dgm:adjLst/>
        </dgm:shape>
        <dgm:presOf/>
        <dgm:constrLst/>
        <dgm:forEach name="Name75" ref="imageRepeat"/>
      </dgm:layoutNode>
    </dgm:forEach>
    <dgm:forEach name="Name76" axis="ch" ptType="node" st="7" cnt="1">
      <dgm:layoutNode name="parent_text_7" styleLbl="revTx">
        <dgm:varLst>
          <dgm:chMax val="0"/>
          <dgm:chPref val="0"/>
          <dgm:bulletEnabled val="1"/>
        </dgm:varLst>
        <dgm:choose name="Name77">
          <dgm:if name="Name78" func="var" arg="dir" op="equ" val="norm">
            <dgm:alg type="tx">
              <dgm:param type="parTxLTRAlign" val="r"/>
              <dgm:param type="shpTxLTRAlignCh" val="r"/>
              <dgm:param type="txAnchorVert" val="t"/>
              <dgm:param type="lnSpCh" val="15"/>
            </dgm:alg>
          </dgm:if>
          <dgm:else name="Name79">
            <dgm:alg type="tx">
              <dgm:param type="parTxLTRAlign" val="l"/>
              <dgm:param type="shpTxLTRAlignCh" val="l"/>
              <dgm:param type="txAnchorVert" val="t"/>
              <dgm:param type="lnSpCh" val="15"/>
            </dgm:alg>
          </dgm:else>
        </dgm:choose>
        <dgm:shape xmlns:r="http://schemas.openxmlformats.org/officeDocument/2006/relationships" type="rect" r:blip="" zOrderOff="99999">
          <dgm:adjLst/>
        </dgm:shape>
        <dgm:presOf axis="desOr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image_accent_7">
        <dgm:alg type="sp"/>
        <dgm:shape xmlns:r="http://schemas.openxmlformats.org/officeDocument/2006/relationships" r:blip="">
          <dgm:adjLst/>
        </dgm:shape>
        <dgm:presOf/>
        <dgm:constrLst/>
        <dgm:forEach name="Name80" ref="imageAccentRepeat"/>
      </dgm:layoutNode>
    </dgm:forEach>
    <dgm:forEach name="Name81" axis="ch" ptType="sibTrans" hideLastTrans="0" st="7" cnt="1">
      <dgm:layoutNode name="image_7">
        <dgm:alg type="sp"/>
        <dgm:shape xmlns:r="http://schemas.openxmlformats.org/officeDocument/2006/relationships" r:blip="">
          <dgm:adjLst/>
        </dgm:shape>
        <dgm:presOf/>
        <dgm:constrLst/>
        <dgm:forEach name="Name82" ref="imageRepeat"/>
      </dgm:layoutNode>
    </dgm:forEach>
    <dgm:forEach name="Name83" axis="ch" ptType="node" st="8" cnt="1">
      <dgm:layoutNode name="parent_text_8" styleLbl="revTx">
        <dgm:varLst>
          <dgm:chMax val="0"/>
          <dgm:chPref val="0"/>
          <dgm:bulletEnabled val="1"/>
        </dgm:varLst>
        <dgm:choose name="Name84">
          <dgm:if name="Name85" func="var" arg="dir" op="equ" val="norm">
            <dgm:alg type="tx">
              <dgm:param type="parTxLTRAlign" val="r"/>
              <dgm:param type="shpTxLTRAlignCh" val="r"/>
              <dgm:param type="txAnchorVert" val="t"/>
              <dgm:param type="lnSpCh" val="15"/>
            </dgm:alg>
          </dgm:if>
          <dgm:else name="Name86">
            <dgm:alg type="tx">
              <dgm:param type="parTxLTRAlign" val="l"/>
              <dgm:param type="shpTxLTRAlignCh" val="l"/>
              <dgm:param type="txAnchorVert" val="t"/>
              <dgm:param type="lnSpCh" val="15"/>
            </dgm:alg>
          </dgm:else>
        </dgm:choose>
        <dgm:shape xmlns:r="http://schemas.openxmlformats.org/officeDocument/2006/relationships" type="rect" r:blip="" zOrderOff="99999">
          <dgm:adjLst/>
        </dgm:shape>
        <dgm:presOf axis="desOr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image_accent_8">
        <dgm:alg type="sp"/>
        <dgm:shape xmlns:r="http://schemas.openxmlformats.org/officeDocument/2006/relationships" r:blip="">
          <dgm:adjLst/>
        </dgm:shape>
        <dgm:presOf/>
        <dgm:constrLst/>
        <dgm:forEach name="Name87" ref="imageAccentRepeat"/>
      </dgm:layoutNode>
    </dgm:forEach>
    <dgm:forEach name="Name88" axis="ch" ptType="sibTrans" hideLastTrans="0" st="8" cnt="1">
      <dgm:layoutNode name="image_8">
        <dgm:alg type="sp"/>
        <dgm:shape xmlns:r="http://schemas.openxmlformats.org/officeDocument/2006/relationships" r:blip="">
          <dgm:adjLst/>
        </dgm:shape>
        <dgm:presOf/>
        <dgm:constrLst/>
        <dgm:forEach name="Name89" ref="imageRepeat"/>
      </dgm:layoutNode>
    </dgm:forEach>
  </dgm:layoutNode>
</dgm:layoutDef>
</file>

<file path=ppt/diagrams/layout17.xml><?xml version="1.0" encoding="utf-8"?>
<dgm:layoutDef xmlns:dgm="http://schemas.openxmlformats.org/drawingml/2006/diagram" xmlns:a="http://schemas.openxmlformats.org/drawingml/2006/main" uniqueId="urn:microsoft.com/office/officeart/2008/layout/AlternatingPictureBlocks">
  <dgm:title val=""/>
  <dgm:desc val=""/>
  <dgm:catLst>
    <dgm:cat type="picture" pri="15000"/>
    <dgm:cat type="pictureconvert" pri="15000"/>
    <dgm:cat type="list" pri="135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primFontSz" for="des" ptType="node" op="equ" val="65"/>
      <dgm:constr type="w" for="ch" forName="comp" refType="w"/>
      <dgm:constr type="h" for="ch" forName="comp" refType="h"/>
      <dgm:constr type="h" for="ch" forName="sibTrans" refType="w" refFor="ch" refForName="comp" op="equ" fact="0.05"/>
    </dgm:constrLst>
    <dgm:ruleLst/>
    <dgm:forEach name="Name0" axis="ch" ptType="node">
      <dgm:layoutNode name="comp" styleLbl="node1">
        <dgm:alg type="composite">
          <dgm:param type="ar" val="3.30"/>
        </dgm:alg>
        <dgm:shape xmlns:r="http://schemas.openxmlformats.org/officeDocument/2006/relationships" r:blip="">
          <dgm:adjLst/>
        </dgm:shape>
        <dgm:presOf/>
        <dgm:choose name="Name1">
          <dgm:if name="Name2" func="var" arg="dir" op="equ" val="norm">
            <dgm:choose name="Name4">
              <dgm:if name="Name5" axis="desOrSelf" ptType="node" func="posOdd" op="equ" val="1">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if>
              <dgm:else name="Name6">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else>
            </dgm:choose>
          </dgm:if>
          <dgm:else name="Name3">
            <dgm:choose name="Name7">
              <dgm:if name="Name8" axis="desOrSelf" ptType="node" func="posOdd" op="equ" val="1">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if>
              <dgm:else name="Name9">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else>
            </dgm:choose>
          </dgm:else>
        </dgm:choose>
        <dgm:ruleLst/>
        <dgm:layoutNode name="rect2" styleLbl="node1">
          <dgm:varLst>
            <dgm:bulletEnabled val="1"/>
          </dgm:varLst>
          <dgm:alg type="tx"/>
          <dgm:shape xmlns:r="http://schemas.openxmlformats.org/officeDocument/2006/relationships" type="rect" r:blip="">
            <dgm:adjLst/>
          </dgm:shape>
          <dgm:presOf axis="desOrSelf" ptType="node"/>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 styleLbl="lnNod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18.xml><?xml version="1.0" encoding="utf-8"?>
<dgm:layoutDef xmlns:dgm="http://schemas.openxmlformats.org/drawingml/2006/diagram" xmlns:a="http://schemas.openxmlformats.org/drawingml/2006/main" uniqueId="urn:microsoft.com/office/officeart/2008/layout/AlternatingPictureCircles">
  <dgm:title val=""/>
  <dgm:desc val=""/>
  <dgm:catLst>
    <dgm:cat type="picture" pri="17000"/>
    <dgm:cat type="pictureconvert" pri="17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40" srcId="0" destId="10" srcOrd="0" destOrd="0"/>
        <dgm:cxn modelId="50" srcId="0" destId="20" srcOrd="1" destOrd="0"/>
        <dgm:cxn modelId="60" srcId="0" destId="30" srcOrd="2" destOrd="0"/>
        <dgm:cxn modelId="70" srcId="0" destId="40" srcOrd="3" destOrd="0"/>
      </dgm:cxnLst>
      <dgm:bg/>
      <dgm:whole/>
    </dgm:dataModel>
  </dgm:clrData>
  <dgm:layoutNode name="Name0">
    <dgm:varLst>
      <dgm:chMax/>
      <dgm:chPref/>
      <dgm:dir/>
    </dgm:varLst>
    <dgm:alg type="lin">
      <dgm:param type="linDir" val="fromT"/>
      <dgm:param type="fallback" val="2D"/>
      <dgm:param type="horzAlign" val="ctr"/>
      <dgm:param type="nodeVertAlign" val="t"/>
    </dgm:alg>
    <dgm:shape xmlns:r="http://schemas.openxmlformats.org/officeDocument/2006/relationships" r:blip="">
      <dgm:adjLst/>
    </dgm:shape>
    <dgm:choose name="Name1">
      <dgm:if name="Name2" axis="ch" ptType="node" func="cnt" op="gte" val="2">
        <dgm:constrLst>
          <dgm:constr type="primFontSz" for="des" ptType="node" op="equ" val="65"/>
          <dgm:constr type="w" for="ch" forName="composite" refType="h" refFor="ch" refForName="composite" fact="2.9499"/>
          <dgm:constr type="h" for="ch" forName="composite" refType="h"/>
          <dgm:constr type="h" for="ch" forName="ConnectorComposite" refType="w" refFor="ch" refForName="composite" op="equ" fact="0.1685"/>
          <dgm:constr type="w" for="ch" forName="ConnectorComposite" refType="h" refFor="ch" refForName="ConnectorComposite" op="equ"/>
        </dgm:constrLst>
      </dgm:if>
      <dgm:else name="Name3">
        <dgm:constrLst>
          <dgm:constr type="primFontSz" for="des" ptType="node" op="equ" val="65"/>
          <dgm:constr type="w" for="ch" forName="composite" refType="h" refFor="ch" refForName="composite" fact="1.9752"/>
          <dgm:constr type="h" for="ch" forName="composite" refType="h"/>
          <dgm:constr type="h" for="ch" forName="ConnectorComposite" refType="w" refFor="ch" refForName="composite" op="equ" fact="0.1685"/>
          <dgm:constr type="w" for="ch" forName="ConnectorComposite" refType="h" refFor="ch" refForName="ConnectorComposite" op="equ"/>
        </dgm:constrLst>
      </dgm:else>
    </dgm:choose>
    <dgm:forEach name="nodesForEach" axis="ch" ptType="node">
      <dgm:layoutNode name="composite">
        <dgm:alg type="composite"/>
        <dgm:shape xmlns:r="http://schemas.openxmlformats.org/officeDocument/2006/relationships" r:blip="">
          <dgm:adjLst/>
        </dgm:shape>
        <dgm:choose name="Name4">
          <dgm:if name="Name5" axis="precedSib" ptType="sibTrans" func="cnt" op="lte" val="0">
            <dgm:choose name="Name6">
              <dgm:if name="Name7" axis="followSib" ptType="sibTrans" func="cnt" op="lte" val="0">
                <dgm:choose name="Name8">
                  <dgm:if name="Name9" func="var" arg="dir" op="equ" val="norm">
                    <dgm:constrLst>
                      <dgm:constr type="l" for="ch" forName="Accent" refType="w" fact="0.4937"/>
                      <dgm:constr type="t" for="ch" forName="Accent" refType="h" fact="0"/>
                      <dgm:constr type="h" for="ch" forName="Accent" refType="w" refFor="ch" refForName="Accent"/>
                      <dgm:constr type="w" for="ch" forName="Accent" refType="w" fact="0.5063"/>
                      <dgm:constr type="l" for="ch" forName="Parent" refType="w" fact="0.5494"/>
                      <dgm:constr type="t" for="ch" forName="Parent" refType="h" fact="0.11"/>
                      <dgm:constr type="h" for="ch" forName="Parent" refType="w" refFor="ch" refForName="Parent"/>
                      <dgm:constr type="w" for="ch" forName="Parent" refType="w" fact="0.3949"/>
                      <dgm:constr type="l" for="ch" forName="Image" refType="w" fact="0"/>
                      <dgm:constr type="t" for="ch" forName="Image" refType="h" fact="0.035"/>
                      <dgm:constr type="h" for="ch" forName="Image" refType="h" fact="0.93"/>
                      <dgm:constr type="w" for="ch" forName="Image" refType="w" fact="0.6227"/>
                    </dgm:constrLst>
                  </dgm:if>
                  <dgm:else name="Name10">
                    <dgm:constrLst>
                      <dgm:constr type="l" for="ch" forName="Accent" refType="w" fact="0"/>
                      <dgm:constr type="t" for="ch" forName="Accent" refType="h" fact="0"/>
                      <dgm:constr type="h" for="ch" forName="Accent" refType="w" refFor="ch" refForName="Accent"/>
                      <dgm:constr type="w" for="ch" forName="Accent" refType="w" fact="0.5063"/>
                      <dgm:constr type="l" for="ch" forName="Parent" refType="w" fact="0.0557"/>
                      <dgm:constr type="t" for="ch" forName="Parent" refType="h" fact="0.11"/>
                      <dgm:constr type="h" for="ch" forName="Parent" refType="w" refFor="ch" refForName="Parent"/>
                      <dgm:constr type="w" for="ch" forName="Parent" refType="w" fact="0.3949"/>
                      <dgm:constr type="l" for="ch" forName="Image" refType="w" fact="0.3773"/>
                      <dgm:constr type="t" for="ch" forName="Image" refType="h" fact="0.035"/>
                      <dgm:constr type="h" for="ch" forName="Image" refType="h" fact="0.93"/>
                      <dgm:constr type="w" for="ch" forName="Image" refType="w" fact="0.6227"/>
                    </dgm:constrLst>
                  </dgm:else>
                </dgm:choose>
              </dgm:if>
              <dgm:else name="Name11">
                <dgm:choose name="Name12">
                  <dgm:if name="Name13" func="var" arg="dir" op="equ" val="norm">
                    <dgm:choose name="Name14">
                      <dgm:if name="Name15" axis="self" ptType="node" func="posOdd" op="equ" val="1">
                        <dgm:constrLst>
                          <dgm:constr type="l" for="ch" forName="Accent" refType="w" fact="0.3305"/>
                          <dgm:constr type="t" for="ch" forName="Accent" refType="w" fact="0"/>
                          <dgm:constr type="h" for="ch" forName="Accent" refType="w" refFor="ch" refForName="Accent"/>
                          <dgm:constr type="w" for="ch" forName="Accent" refType="w" fact="0.339"/>
                          <dgm:constr type="l" for="ch" forName="Parent" refType="w" fact="0.3678"/>
                          <dgm:constr type="t" for="ch" forName="Parent" refType="w" fact="0.0373"/>
                          <dgm:constr type="h" for="ch" forName="Parent" refType="w" refFor="ch" refForName="Parent"/>
                          <dgm:constr type="w" for="ch" forName="Parent" refType="w" fact="0.2644"/>
                          <dgm:constr type="l" for="ch" forName="Image" refType="w" fact="0"/>
                          <dgm:constr type="t" for="ch" forName="Image" refType="h" fact="0.035"/>
                          <dgm:constr type="h" for="ch" forName="Image" refType="h" fact="0.93"/>
                          <dgm:constr type="w" for="ch" forName="Image" refType="w" fact="0.4169"/>
                          <dgm:constr type="r" for="ch" forName="Space" refType="w"/>
                          <dgm:constr type="t" for="ch" forName="Space" refType="h" fact="0"/>
                          <dgm:constr type="h" for="ch" forName="Space" refType="h"/>
                          <dgm:constr type="w" for="ch" forName="Space" refType="w" fact="0.3305"/>
                        </dgm:constrLst>
                      </dgm:if>
                      <dgm:else name="Name16">
                        <dgm:constrLst>
                          <dgm:constr type="l" for="ch" forName="Accent" refType="w" fact="0.3305"/>
                          <dgm:constr type="t" for="ch" forName="Accent" refType="w" fact="0"/>
                          <dgm:constr type="h" for="ch" forName="Accent" refType="w" refFor="ch" refForName="Accent"/>
                          <dgm:constr type="w" for="ch" forName="Accent" refType="w" fact="0.339"/>
                          <dgm:constr type="l" for="ch" forName="Parent" refType="w" fact="0.3678"/>
                          <dgm:constr type="t" for="ch" forName="Parent" refType="w" fact="0.0373"/>
                          <dgm:constr type="h" for="ch" forName="Parent" refType="w" refFor="ch" refForName="Parent"/>
                          <dgm:constr type="w" for="ch" forName="Parent" refType="w" fact="0.2644"/>
                          <dgm:constr type="r" for="ch" forName="Image" refType="w"/>
                          <dgm:constr type="t" for="ch" forName="Image" refType="h" fact="0.035"/>
                          <dgm:constr type="h" for="ch" forName="Image" refType="h" fact="0.93"/>
                          <dgm:constr type="w" for="ch" forName="Image" refType="w" fact="0.4169"/>
                          <dgm:constr type="l" for="ch" forName="Space" refType="w" fact="0"/>
                          <dgm:constr type="t" for="ch" forName="Space" refType="h" fact="0"/>
                          <dgm:constr type="h" for="ch" forName="Space" refType="h"/>
                          <dgm:constr type="w" for="ch" forName="Space" refType="w" fact="0.3305"/>
                        </dgm:constrLst>
                      </dgm:else>
                    </dgm:choose>
                  </dgm:if>
                  <dgm:else name="Name17">
                    <dgm:choose name="Name18">
                      <dgm:if name="Name19" axis="self" ptType="node" func="posOdd" op="equ" val="1">
                        <dgm:constrLst>
                          <dgm:constr type="l" for="ch" forName="Accent" refType="w" fact="0.3305"/>
                          <dgm:constr type="t" for="ch" forName="Accent" refType="w" fact="0"/>
                          <dgm:constr type="h" for="ch" forName="Accent" refType="w" refFor="ch" refForName="Accent"/>
                          <dgm:constr type="w" for="ch" forName="Accent" refType="w" fact="0.339"/>
                          <dgm:constr type="l" for="ch" forName="Parent" refType="w" fact="0.3678"/>
                          <dgm:constr type="t" for="ch" forName="Parent" refType="w" fact="0.0373"/>
                          <dgm:constr type="h" for="ch" forName="Parent" refType="w" refFor="ch" refForName="Parent"/>
                          <dgm:constr type="w" for="ch" forName="Parent" refType="w" fact="0.2644"/>
                          <dgm:constr type="r" for="ch" forName="Image" refType="w"/>
                          <dgm:constr type="t" for="ch" forName="Image" refType="h" fact="0.035"/>
                          <dgm:constr type="h" for="ch" forName="Image" refType="h" fact="0.93"/>
                          <dgm:constr type="w" for="ch" forName="Image" refType="w" fact="0.4169"/>
                          <dgm:constr type="l" for="ch" forName="Space" refType="w" fact="0"/>
                          <dgm:constr type="t" for="ch" forName="Space" refType="h" fact="0"/>
                          <dgm:constr type="h" for="ch" forName="Space" refType="h"/>
                          <dgm:constr type="w" for="ch" forName="Space" refType="w" fact="0.3305"/>
                        </dgm:constrLst>
                      </dgm:if>
                      <dgm:else name="Name20">
                        <dgm:constrLst>
                          <dgm:constr type="l" for="ch" forName="Accent" refType="w" fact="0.3305"/>
                          <dgm:constr type="t" for="ch" forName="Accent" refType="w" fact="0"/>
                          <dgm:constr type="h" for="ch" forName="Accent" refType="w" refFor="ch" refForName="Accent"/>
                          <dgm:constr type="w" for="ch" forName="Accent" refType="w" fact="0.339"/>
                          <dgm:constr type="l" for="ch" forName="Parent" refType="w" fact="0.3678"/>
                          <dgm:constr type="t" for="ch" forName="Parent" refType="w" fact="0.0373"/>
                          <dgm:constr type="h" for="ch" forName="Parent" refType="w" refFor="ch" refForName="Parent"/>
                          <dgm:constr type="w" for="ch" forName="Parent" refType="w" fact="0.2644"/>
                          <dgm:constr type="l" for="ch" forName="Image" refType="w" fact="0"/>
                          <dgm:constr type="t" for="ch" forName="Image" refType="h" fact="0.035"/>
                          <dgm:constr type="h" for="ch" forName="Image" refType="h" fact="0.93"/>
                          <dgm:constr type="w" for="ch" forName="Image" refType="w" fact="0.4169"/>
                          <dgm:constr type="r" for="ch" forName="Space" refType="w"/>
                          <dgm:constr type="t" for="ch" forName="Space" refType="h" fact="0"/>
                          <dgm:constr type="h" for="ch" forName="Space" refType="h"/>
                          <dgm:constr type="w" for="ch" forName="Space" refType="w" fact="0.3305"/>
                        </dgm:constrLst>
                      </dgm:else>
                    </dgm:choose>
                  </dgm:else>
                </dgm:choose>
              </dgm:else>
            </dgm:choose>
          </dgm:if>
          <dgm:else name="Name21">
            <dgm:choose name="Name22">
              <dgm:if name="Name23" func="var" arg="dir" op="equ" val="norm">
                <dgm:choose name="Name24">
                  <dgm:if name="Name25" axis="self" ptType="node" func="posOdd" op="equ" val="1">
                    <dgm:constrLst>
                      <dgm:constr type="l" for="ch" forName="Accent" refType="w" fact="0.3305"/>
                      <dgm:constr type="t" for="ch" forName="Accent" refType="w" fact="0"/>
                      <dgm:constr type="h" for="ch" forName="Accent" refType="w" refFor="ch" refForName="Accent"/>
                      <dgm:constr type="w" for="ch" forName="Accent" refType="w" fact="0.339"/>
                      <dgm:constr type="l" for="ch" forName="Parent" refType="w" fact="0.3678"/>
                      <dgm:constr type="t" for="ch" forName="Parent" refType="w" fact="0.0373"/>
                      <dgm:constr type="h" for="ch" forName="Parent" refType="w" refFor="ch" refForName="Parent"/>
                      <dgm:constr type="w" for="ch" forName="Parent" refType="w" fact="0.2644"/>
                      <dgm:constr type="l" for="ch" forName="Image" refType="w" fact="0"/>
                      <dgm:constr type="t" for="ch" forName="Image" refType="h" fact="0.035"/>
                      <dgm:constr type="h" for="ch" forName="Image" refType="h" fact="0.93"/>
                      <dgm:constr type="w" for="ch" forName="Image" refType="w" fact="0.4169"/>
                      <dgm:constr type="r" for="ch" forName="Space" refType="w"/>
                      <dgm:constr type="t" for="ch" forName="Space" refType="h" fact="0"/>
                      <dgm:constr type="h" for="ch" forName="Space" refType="h"/>
                      <dgm:constr type="w" for="ch" forName="Space" refType="w" fact="0.3305"/>
                    </dgm:constrLst>
                  </dgm:if>
                  <dgm:else name="Name26">
                    <dgm:constrLst>
                      <dgm:constr type="l" for="ch" forName="Accent" refType="w" fact="0.3305"/>
                      <dgm:constr type="t" for="ch" forName="Accent" refType="w" fact="0"/>
                      <dgm:constr type="h" for="ch" forName="Accent" refType="w" refFor="ch" refForName="Accent"/>
                      <dgm:constr type="w" for="ch" forName="Accent" refType="w" fact="0.339"/>
                      <dgm:constr type="l" for="ch" forName="Parent" refType="w" fact="0.3678"/>
                      <dgm:constr type="t" for="ch" forName="Parent" refType="w" fact="0.0373"/>
                      <dgm:constr type="h" for="ch" forName="Parent" refType="w" refFor="ch" refForName="Parent"/>
                      <dgm:constr type="w" for="ch" forName="Parent" refType="w" fact="0.2644"/>
                      <dgm:constr type="r" for="ch" forName="Image" refType="w"/>
                      <dgm:constr type="t" for="ch" forName="Image" refType="h" fact="0.035"/>
                      <dgm:constr type="h" for="ch" forName="Image" refType="h" fact="0.93"/>
                      <dgm:constr type="w" for="ch" forName="Image" refType="w" fact="0.4169"/>
                      <dgm:constr type="l" for="ch" forName="Space" refType="w" fact="0"/>
                      <dgm:constr type="t" for="ch" forName="Space" refType="h" fact="0"/>
                      <dgm:constr type="h" for="ch" forName="Space" refType="h"/>
                      <dgm:constr type="w" for="ch" forName="Space" refType="w" fact="0.3305"/>
                    </dgm:constrLst>
                  </dgm:else>
                </dgm:choose>
              </dgm:if>
              <dgm:else name="Name27">
                <dgm:choose name="Name28">
                  <dgm:if name="Name29" axis="self" ptType="node" func="posOdd" op="equ" val="1">
                    <dgm:constrLst>
                      <dgm:constr type="l" for="ch" forName="Accent" refType="w" fact="0.3305"/>
                      <dgm:constr type="t" for="ch" forName="Accent" refType="w" fact="0"/>
                      <dgm:constr type="h" for="ch" forName="Accent" refType="w" refFor="ch" refForName="Accent"/>
                      <dgm:constr type="w" for="ch" forName="Accent" refType="w" fact="0.339"/>
                      <dgm:constr type="l" for="ch" forName="Parent" refType="w" fact="0.3678"/>
                      <dgm:constr type="t" for="ch" forName="Parent" refType="w" fact="0.0373"/>
                      <dgm:constr type="h" for="ch" forName="Parent" refType="w" refFor="ch" refForName="Parent"/>
                      <dgm:constr type="w" for="ch" forName="Parent" refType="w" fact="0.2644"/>
                      <dgm:constr type="r" for="ch" forName="Image" refType="w"/>
                      <dgm:constr type="t" for="ch" forName="Image" refType="h" fact="0.035"/>
                      <dgm:constr type="h" for="ch" forName="Image" refType="h" fact="0.93"/>
                      <dgm:constr type="w" for="ch" forName="Image" refType="w" fact="0.4169"/>
                      <dgm:constr type="l" for="ch" forName="Space" refType="w" fact="0"/>
                      <dgm:constr type="t" for="ch" forName="Space" refType="h" fact="0"/>
                      <dgm:constr type="h" for="ch" forName="Space" refType="h"/>
                      <dgm:constr type="w" for="ch" forName="Space" refType="w" fact="0.3305"/>
                    </dgm:constrLst>
                  </dgm:if>
                  <dgm:else name="Name30">
                    <dgm:constrLst>
                      <dgm:constr type="l" for="ch" forName="Accent" refType="w" fact="0.3305"/>
                      <dgm:constr type="t" for="ch" forName="Accent" refType="w" fact="0"/>
                      <dgm:constr type="h" for="ch" forName="Accent" refType="w" refFor="ch" refForName="Accent"/>
                      <dgm:constr type="w" for="ch" forName="Accent" refType="w" fact="0.339"/>
                      <dgm:constr type="l" for="ch" forName="Parent" refType="w" fact="0.3678"/>
                      <dgm:constr type="t" for="ch" forName="Parent" refType="w" fact="0.0373"/>
                      <dgm:constr type="h" for="ch" forName="Parent" refType="w" refFor="ch" refForName="Parent"/>
                      <dgm:constr type="w" for="ch" forName="Parent" refType="w" fact="0.2644"/>
                      <dgm:constr type="l" for="ch" forName="Image" refType="w" fact="0"/>
                      <dgm:constr type="t" for="ch" forName="Image" refType="h" fact="0.035"/>
                      <dgm:constr type="h" for="ch" forName="Image" refType="h" fact="0.93"/>
                      <dgm:constr type="w" for="ch" forName="Image" refType="w" fact="0.4169"/>
                      <dgm:constr type="r" for="ch" forName="Space" refType="w"/>
                      <dgm:constr type="t" for="ch" forName="Space" refType="h" fact="0"/>
                      <dgm:constr type="h" for="ch" forName="Space" refType="h"/>
                      <dgm:constr type="w" for="ch" forName="Space" refType="w" fact="0.3305"/>
                    </dgm:constrLst>
                  </dgm:else>
                </dgm:choose>
              </dgm:else>
            </dgm:choose>
          </dgm:else>
        </dgm:choose>
        <dgm:layoutNode name="Accent" styleLbl="alignNode1">
          <dgm:varLst>
            <dgm:chMax val="0"/>
            <dgm:chPref val="0"/>
          </dgm:varLst>
          <dgm:alg type="sp"/>
          <dgm:shape xmlns:r="http://schemas.openxmlformats.org/officeDocument/2006/relationships" type="donut" r:blip="">
            <dgm:adjLst>
              <dgm:adj idx="1" val="0.1101"/>
            </dgm:adjLst>
          </dgm:shape>
          <dgm:presOf/>
        </dgm:layoutNode>
        <dgm:layoutNode name="Image" styleLbl="bgImgPlace1">
          <dgm:varLst>
            <dgm:chMax val="0"/>
            <dgm:chPref val="0"/>
            <dgm:bulletEnabled val="1"/>
          </dgm:varLst>
          <dgm:alg type="sp"/>
          <dgm:shape xmlns:r="http://schemas.openxmlformats.org/officeDocument/2006/relationships" type="rect" r:blip="" blipPhldr="1">
            <dgm:adjLst/>
          </dgm:shape>
          <dgm:presOf/>
        </dgm:layoutNode>
        <dgm:layoutNode name="Parent" styleLbl="fgAccFollowNode1">
          <dgm:varLst>
            <dgm:chMax val="0"/>
            <dgm:chPref val="0"/>
            <dgm:bulletEnabled val="1"/>
          </dgm:varLst>
          <dgm:alg type="tx">
            <dgm:param type="txAnchorVertCh" val="mid"/>
          </dgm:alg>
          <dgm:shape xmlns:r="http://schemas.openxmlformats.org/officeDocument/2006/relationships" type="ellipse" r:blip="">
            <dgm:adjLst/>
          </dgm:shape>
          <dgm:presOf axis="desOrSelf" ptType="node"/>
          <dgm:constrLst>
            <dgm:constr type="lMarg" refType="primFontSz" fact="0"/>
            <dgm:constr type="rMarg" refType="primFontSz" fact="0"/>
            <dgm:constr type="tMarg" refType="primFontSz" fact="0"/>
            <dgm:constr type="bMarg" refType="primFontSz" fact="0"/>
          </dgm:constrLst>
          <dgm:ruleLst>
            <dgm:rule type="primFontSz" val="5" fact="NaN" max="NaN"/>
          </dgm:ruleLst>
        </dgm:layoutNode>
        <dgm:layoutNode name="Space">
          <dgm:varLst>
            <dgm:chMax val="0"/>
            <dgm:chPref val="0"/>
          </dgm:varLst>
          <dgm:alg type="sp"/>
          <dgm:shape xmlns:r="http://schemas.openxmlformats.org/officeDocument/2006/relationships" r:blip="">
            <dgm:adjLst/>
          </dgm:shape>
          <dgm:presOf/>
        </dgm:layoutNode>
      </dgm:layoutNode>
      <dgm:forEach name="Name31" axis="followSib" ptType="sibTrans" cnt="1">
        <dgm:layoutNode name="ConnectorComposite">
          <dgm:alg type="composite">
            <dgm:param type="ar" val=".4"/>
          </dgm:alg>
          <dgm:shape xmlns:r="http://schemas.openxmlformats.org/officeDocument/2006/relationships" r:blip="">
            <dgm:adjLst/>
          </dgm:shape>
          <dgm:constrLst>
            <dgm:constr type="l" for="ch" forName="TopSpacing" refType="w" fact="0"/>
            <dgm:constr type="t" for="ch" forName="TopSpacing" refType="h" fact="0"/>
            <dgm:constr type="h" for="ch" forName="TopSpacing" refType="h" fact="0.3"/>
            <dgm:constr type="w" for="ch" forName="TopSpacing" refType="w"/>
            <dgm:constr type="l" for="ch" forName="Connector" refType="w" fact="0"/>
            <dgm:constr type="t" for="ch" forName="Connector" refType="h" fact="0.3"/>
            <dgm:constr type="h" for="ch" forName="Connector" refType="h" fact="0.4"/>
            <dgm:constr type="w" for="ch" forName="Connector" refType="h" refFor="ch" refForName="Connector"/>
            <dgm:constr type="l" for="ch" forName="BottomSpacing" refType="w" fact="0"/>
            <dgm:constr type="t" for="ch" forName="BottomSpacing" refType="h" fact="0.7"/>
            <dgm:constr type="h" for="ch" forName="BottomSpacing" refType="h" fact="0.3"/>
            <dgm:constr type="w" for="ch" forName="BottomSpacing" refType="w"/>
          </dgm:constrLst>
          <dgm:layoutNode name="TopSpacing">
            <dgm:alg type="sp"/>
            <dgm:shape xmlns:r="http://schemas.openxmlformats.org/officeDocument/2006/relationships" r:blip="">
              <dgm:adjLst/>
            </dgm:shape>
          </dgm:layoutNode>
          <dgm:layoutNode name="Connector" styleLbl="alignNode1">
            <dgm:alg type="sp"/>
            <dgm:shape xmlns:r="http://schemas.openxmlformats.org/officeDocument/2006/relationships" type="flowChartConnector" r:blip="">
              <dgm:adjLst/>
            </dgm:shape>
            <dgm:presOf/>
          </dgm:layoutNode>
          <dgm:layoutNode name="BottomSpacing">
            <dgm:alg type="sp"/>
            <dgm:shape xmlns:r="http://schemas.openxmlformats.org/officeDocument/2006/relationships" r:blip="">
              <dgm:adjLst/>
            </dgm:shape>
          </dgm:layoutNode>
        </dgm:layoutNode>
      </dgm:forEach>
    </dgm:forEach>
  </dgm:layoutNode>
</dgm:layoutDef>
</file>

<file path=ppt/diagrams/layout19.xml><?xml version="1.0" encoding="utf-8"?>
<dgm:layoutDef xmlns:dgm="http://schemas.openxmlformats.org/drawingml/2006/diagram" xmlns:a="http://schemas.openxmlformats.org/drawingml/2006/main" uniqueId="urn:microsoft.com/office/officeart/2008/layout/CircularPictureCallout">
  <dgm:title val=""/>
  <dgm:desc val=""/>
  <dgm:catLst>
    <dgm:cat type="picture" pri="2000"/>
    <dgm:cat type="pictureconvert" pri="2000"/>
  </dgm:catLst>
  <dgm:sampData>
    <dgm:dataModel>
      <dgm:ptLst>
        <dgm:pt modelId="0" type="doc"/>
        <dgm:pt modelId="1"/>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2"/>
    </dgm:constrLst>
    <dgm:layoutNode name="Name1">
      <dgm:alg type="composite"/>
      <dgm:shape xmlns:r="http://schemas.openxmlformats.org/officeDocument/2006/relationships" r:blip="">
        <dgm:adjLst/>
      </dgm:shape>
      <dgm:choose name="Name2">
        <dgm:if name="Name3" axis="ch" ptType="node" func="cnt" op="lte" val="1">
          <dgm:constrLst>
            <dgm:constr type="h" for="ch" forName="picture_1" refType="h"/>
            <dgm:constr type="w" for="ch" forName="picture_1" refType="h" refFor="ch" refForName="picture_1" op="equ"/>
            <dgm:constr type="l" for="ch" forName="picture_1"/>
            <dgm:constr type="t" for="ch" forName="picture_1"/>
            <dgm:constr type="w" for="ch" forName="text_1" refType="w" refFor="ch" refForName="picture_1" fact="0.64"/>
            <dgm:constr type="h" for="ch" forName="text_1" refType="h" refFor="ch" refForName="picture_1" fact="0.33"/>
            <dgm:constr type="l" for="ch" forName="text_1" refType="w" refFor="ch" refForName="picture_1" fact="0.18"/>
            <dgm:constr type="t" for="ch" forName="text_1" refType="h" refFor="ch" refForName="picture_1" fact="0.531"/>
          </dgm:constrLst>
        </dgm:if>
        <dgm:if name="Name4" axis="ch" ptType="node" func="cnt" op="lte" val="2">
          <dgm:choose name="Name5">
            <dgm:if name="Name6" func="var" arg="dir" op="equ" val="norm">
              <dgm:constrLst>
                <dgm:constr type="h" for="ch" forName="picture_1" refType="h"/>
                <dgm:constr type="w" for="ch" forName="picture_1" refType="h" refFor="ch" refForName="picture_1" op="equ"/>
                <dgm:constr type="l" for="ch" forName="picture_1"/>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5"/>
                <dgm:constr type="h" for="ch" forName="picture_2" refType="h" refFor="ch" refForName="picture_1" fact="0.5"/>
                <dgm:constr type="l" for="ch" forName="picture_2" refType="w" refFor="ch" refForName="picture_1" fact="1.21"/>
                <dgm:constr type="ctrY" for="ch" forName="picture_2" refType="h" refFor="ch" refForName="picture_1" fact="0.5"/>
                <dgm:constr type="l" for="ch" forName="line_2" refType="ctrX" refFor="ch" refForName="picture_1"/>
                <dgm:constr type="h" for="ch" forName="line_2"/>
                <dgm:constr type="r" for="ch" forName="line_2" refType="ctrX" refFor="ch" refForName="picture_2"/>
                <dgm:constr type="ctrY" for="ch" forName="line_2" refType="ctrY" refFor="ch" refForName="picture_2"/>
                <dgm:constr type="r" for="ch" forName="textparent_2" refType="w"/>
                <dgm:constr type="h" for="ch" forName="textparent_2" refType="h" refFor="ch" refForName="picture_2"/>
                <dgm:constr type="l" for="ch" forName="textparent_2" refType="r" refFor="ch" refForName="picture_2"/>
                <dgm:constr type="ctrY" for="ch" forName="textparent_2" refType="ctrY" refFor="ch" refForName="picture_2"/>
                <dgm:constr type="primFontSz" for="des" forName="text_2" val="65"/>
              </dgm:constrLst>
            </dgm:if>
            <dgm:else name="Name7">
              <dgm:constrLst>
                <dgm:constr type="h" for="ch" forName="picture_1" refType="h"/>
                <dgm:constr type="w" for="ch" forName="picture_1" refType="h" refFor="ch" refForName="picture_1" op="equ"/>
                <dgm:constr type="r" for="ch" forName="picture_1" refType="w"/>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5"/>
                <dgm:constr type="h" for="ch" forName="picture_2" refType="h" refFor="ch" refForName="picture_1" fact="0.5"/>
                <dgm:constr type="r" for="ch" forName="picture_2" refType="w"/>
                <dgm:constr type="rOff" for="ch" forName="picture_2" refType="w" refFor="ch" refForName="picture_1" fact="-1.21"/>
                <dgm:constr type="ctrY" for="ch" forName="picture_2" refType="h" refFor="ch" refForName="picture_1" fact="0.5"/>
                <dgm:constr type="r" for="ch" forName="line_2" refType="ctrX" refFor="ch" refForName="picture_1"/>
                <dgm:constr type="h" for="ch" forName="line_2"/>
                <dgm:constr type="l" for="ch" forName="line_2" refType="ctrX" refFor="ch" refForName="picture_2"/>
                <dgm:constr type="ctrY" for="ch" forName="line_2" refType="ctrY" refFor="ch" refForName="picture_2"/>
                <dgm:constr type="l" for="ch" forName="textparent_2"/>
                <dgm:constr type="h" for="ch" forName="textparent_2" refType="h" refFor="ch" refForName="picture_2"/>
                <dgm:constr type="r" for="ch" forName="textparent_2" refType="l" refFor="ch" refForName="picture_2"/>
                <dgm:constr type="ctrY" for="ch" forName="textparent_2" refType="ctrY" refFor="ch" refForName="picture_2"/>
                <dgm:constr type="primFontSz" for="des" forName="text_2" val="65"/>
              </dgm:constrLst>
            </dgm:else>
          </dgm:choose>
        </dgm:if>
        <dgm:if name="Name8" axis="ch" ptType="node" func="cnt" op="lte" val="3">
          <dgm:choose name="Name9">
            <dgm:if name="Name10" func="var" arg="dir" op="equ" val="norm">
              <dgm:constrLst>
                <dgm:constr type="h" for="ch" forName="picture_1" refType="h"/>
                <dgm:constr type="w" for="ch" forName="picture_1" refType="h" refFor="ch" refForName="picture_1" op="equ"/>
                <dgm:constr type="l" for="ch" forName="picture_1"/>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375"/>
                <dgm:constr type="h" for="ch" forName="picture_2" refType="h" refFor="ch" refForName="picture_1" fact="0.375"/>
                <dgm:constr type="l" for="ch" forName="picture_2" refType="w" refFor="ch" refForName="picture_1" fact="1.21"/>
                <dgm:constr type="ctrY" for="ch" forName="picture_2" refType="h" refFor="ch" refForName="picture_1" fact="0.1875"/>
                <dgm:constr type="l" for="ch" forName="line_2" refType="ctrX" refFor="ch" refForName="picture_1"/>
                <dgm:constr type="h" for="ch" forName="line_2"/>
                <dgm:constr type="r" for="ch" forName="line_2" refType="ctrX" refFor="ch" refForName="picture_2"/>
                <dgm:constr type="ctrY" for="ch" forName="line_2" refType="ctrY" refFor="ch" refForName="picture_2"/>
                <dgm:constr type="r" for="ch" forName="textparent_2" refType="w"/>
                <dgm:constr type="h" for="ch" forName="textparent_2" refType="h" refFor="ch" refForName="picture_2"/>
                <dgm:constr type="l" for="ch" forName="textparent_2" refType="r" refFor="ch" refForName="picture_2"/>
                <dgm:constr type="ctrY" for="ch" forName="textparent_2" refType="ctrY" refFor="ch" refForName="picture_2"/>
                <dgm:constr type="primFontSz" for="des" forName="text_2" val="65"/>
                <dgm:constr type="w" for="ch" forName="picture_3" refType="w" refFor="ch" refForName="picture_1" fact="0.375"/>
                <dgm:constr type="h" for="ch" forName="picture_3" refType="h" refFor="ch" refForName="picture_1" fact="0.375"/>
                <dgm:constr type="l" for="ch" forName="picture_3" refType="w" refFor="ch" refForName="picture_1" fact="1.21"/>
                <dgm:constr type="ctrY" for="ch" forName="picture_3" refType="h" refFor="ch" refForName="picture_1" fact="0.8125"/>
                <dgm:constr type="l" for="ch" forName="line_3" refType="ctrX" refFor="ch" refForName="picture_1"/>
                <dgm:constr type="h" for="ch" forName="line_3"/>
                <dgm:constr type="r" for="ch" forName="line_3" refType="ctrX" refFor="ch" refForName="picture_3"/>
                <dgm:constr type="ctrY" for="ch" forName="line_3" refType="ctrY" refFor="ch" refForName="picture_3"/>
                <dgm:constr type="r" for="ch" forName="textparent_3" refType="w"/>
                <dgm:constr type="h" for="ch" forName="textparent_3" refType="h" refFor="ch" refForName="picture_3"/>
                <dgm:constr type="l" for="ch" forName="textparent_3" refType="r" refFor="ch" refForName="picture_3"/>
                <dgm:constr type="ctrY" for="ch" forName="textparent_3" refType="ctrY" refFor="ch" refForName="picture_3"/>
                <dgm:constr type="primFontSz" for="des" forName="text_3" refType="primFontSz" refFor="des" refForName="text_2" op="equ"/>
              </dgm:constrLst>
            </dgm:if>
            <dgm:else name="Name11">
              <dgm:constrLst>
                <dgm:constr type="h" for="ch" forName="picture_1" refType="h"/>
                <dgm:constr type="w" for="ch" forName="picture_1" refType="h" refFor="ch" refForName="picture_1" op="equ"/>
                <dgm:constr type="r" for="ch" forName="picture_1" refType="w"/>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375"/>
                <dgm:constr type="h" for="ch" forName="picture_2" refType="h" refFor="ch" refForName="picture_1" fact="0.375"/>
                <dgm:constr type="r" for="ch" forName="picture_2" refType="w"/>
                <dgm:constr type="rOff" for="ch" forName="picture_2" refType="w" refFor="ch" refForName="picture_1" fact="-1.21"/>
                <dgm:constr type="ctrY" for="ch" forName="picture_2" refType="h" refFor="ch" refForName="picture_1" fact="0.1875"/>
                <dgm:constr type="r" for="ch" forName="line_2" refType="ctrX" refFor="ch" refForName="picture_1"/>
                <dgm:constr type="h" for="ch" forName="line_2"/>
                <dgm:constr type="l" for="ch" forName="line_2" refType="ctrX" refFor="ch" refForName="picture_2"/>
                <dgm:constr type="ctrY" for="ch" forName="line_2" refType="ctrY" refFor="ch" refForName="picture_2"/>
                <dgm:constr type="l" for="ch" forName="textparent_2"/>
                <dgm:constr type="h" for="ch" forName="textparent_2" refType="h" refFor="ch" refForName="picture_2"/>
                <dgm:constr type="r" for="ch" forName="textparent_2" refType="l" refFor="ch" refForName="picture_2"/>
                <dgm:constr type="ctrY" for="ch" forName="textparent_2" refType="ctrY" refFor="ch" refForName="picture_2"/>
                <dgm:constr type="primFontSz" for="des" forName="text_2" val="65"/>
                <dgm:constr type="w" for="ch" forName="picture_3" refType="w" refFor="ch" refForName="picture_1" fact="0.375"/>
                <dgm:constr type="h" for="ch" forName="picture_3" refType="h" refFor="ch" refForName="picture_1" fact="0.375"/>
                <dgm:constr type="r" for="ch" forName="picture_3" refType="w"/>
                <dgm:constr type="rOff" for="ch" forName="picture_3" refType="w" refFor="ch" refForName="picture_1" fact="-1.21"/>
                <dgm:constr type="ctrY" for="ch" forName="picture_3" refType="h" refFor="ch" refForName="picture_1" fact="0.8125"/>
                <dgm:constr type="r" for="ch" forName="line_3" refType="ctrX" refFor="ch" refForName="picture_1"/>
                <dgm:constr type="h" for="ch" forName="line_3"/>
                <dgm:constr type="l" for="ch" forName="line_3" refType="ctrX" refFor="ch" refForName="picture_3"/>
                <dgm:constr type="ctrY" for="ch" forName="line_3" refType="ctrY" refFor="ch" refForName="picture_3"/>
                <dgm:constr type="l" for="ch" forName="textparent_3"/>
                <dgm:constr type="h" for="ch" forName="textparent_3" refType="h" refFor="ch" refForName="picture_3"/>
                <dgm:constr type="r" for="ch" forName="textparent_3" refType="l" refFor="ch" refForName="picture_3"/>
                <dgm:constr type="ctrY" for="ch" forName="textparent_3" refType="ctrY" refFor="ch" refForName="picture_3"/>
                <dgm:constr type="primFontSz" for="des" forName="text_3" refType="primFontSz" refFor="des" refForName="text_2" op="equ"/>
              </dgm:constrLst>
            </dgm:else>
          </dgm:choose>
        </dgm:if>
        <dgm:if name="Name12" axis="ch" ptType="node" func="cnt" op="lte" val="4">
          <dgm:choose name="Name13">
            <dgm:if name="Name14" func="var" arg="dir" op="equ" val="norm">
              <dgm:constrLst>
                <dgm:constr type="h" for="ch" forName="picture_1" refType="h"/>
                <dgm:constr type="w" for="ch" forName="picture_1" refType="h" refFor="ch" refForName="picture_1" op="equ"/>
                <dgm:constr type="l" for="ch" forName="picture_1"/>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3"/>
                <dgm:constr type="h" for="ch" forName="picture_2" refType="h" refFor="ch" refForName="picture_1" fact="0.3"/>
                <dgm:constr type="l" for="ch" forName="picture_2" refType="w" refFor="ch" refForName="picture_1" fact="1.354"/>
                <dgm:constr type="ctrY" for="ch" forName="picture_2" refType="h" refFor="ch" refForName="picture_1" fact="0.15"/>
                <dgm:constr type="l" for="ch" forName="line_2" refType="ctrX" refFor="ch" refForName="picture_1"/>
                <dgm:constr type="h" for="ch" forName="line_2"/>
                <dgm:constr type="r" for="ch" forName="line_2" refType="ctrX" refFor="ch" refForName="picture_2"/>
                <dgm:constr type="ctrY" for="ch" forName="line_2" refType="ctrY" refFor="ch" refForName="picture_2"/>
                <dgm:constr type="r" for="ch" forName="textparent_2" refType="w"/>
                <dgm:constr type="h" for="ch" forName="textparent_2" refType="h" refFor="ch" refForName="picture_2"/>
                <dgm:constr type="l" for="ch" forName="textparent_2" refType="r" refFor="ch" refForName="picture_2"/>
                <dgm:constr type="ctrY" for="ch" forName="textparent_2" refType="ctrY" refFor="ch" refForName="picture_2"/>
                <dgm:constr type="primFontSz" for="des" forName="text_2" val="65"/>
                <dgm:constr type="w" for="ch" forName="picture_3" refType="w" refFor="ch" refForName="picture_1" fact="0.3"/>
                <dgm:constr type="h" for="ch" forName="picture_3" refType="h" refFor="ch" refForName="picture_1" fact="0.3"/>
                <dgm:constr type="l" for="ch" forName="picture_3" refType="w" refFor="ch" refForName="picture_1" fact="1.21"/>
                <dgm:constr type="ctrY" for="ch" forName="picture_3" refType="h" refFor="ch" refForName="picture_1" fact="0.5"/>
                <dgm:constr type="l" for="ch" forName="line_3" refType="ctrX" refFor="ch" refForName="picture_1"/>
                <dgm:constr type="h" for="ch" forName="line_3"/>
                <dgm:constr type="r" for="ch" forName="line_3" refType="ctrX" refFor="ch" refForName="picture_3"/>
                <dgm:constr type="ctrY" for="ch" forName="line_3" refType="ctrY" refFor="ch" refForName="picture_3"/>
                <dgm:constr type="r" for="ch" forName="textparent_3" refType="w"/>
                <dgm:constr type="h" for="ch" forName="textparent_3" refType="h" refFor="ch" refForName="picture_3"/>
                <dgm:constr type="l" for="ch" forName="textparent_3" refType="r"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3"/>
                <dgm:constr type="h" for="ch" forName="picture_4" refType="h" refFor="ch" refForName="picture_1" fact="0.3"/>
                <dgm:constr type="l" for="ch" forName="picture_4" refType="w" refFor="ch" refForName="picture_1" fact="1.354"/>
                <dgm:constr type="ctrY" for="ch" forName="picture_4" refType="h" refFor="ch" refForName="picture_1" fact="0.85"/>
                <dgm:constr type="l" for="ch" forName="line_4" refType="ctrX" refFor="ch" refForName="picture_1"/>
                <dgm:constr type="h" for="ch" forName="line_4"/>
                <dgm:constr type="r" for="ch" forName="line_4" refType="ctrX" refFor="ch" refForName="picture_4"/>
                <dgm:constr type="ctrY" for="ch" forName="line_4" refType="ctrY" refFor="ch" refForName="picture_4"/>
                <dgm:constr type="r" for="ch" forName="textparent_4" refType="w"/>
                <dgm:constr type="h" for="ch" forName="textparent_4" refType="h" refFor="ch" refForName="picture_4"/>
                <dgm:constr type="l" for="ch" forName="textparent_4" refType="r" refFor="ch" refForName="picture_4"/>
                <dgm:constr type="ctrY" for="ch" forName="textparent_4" refType="ctrY" refFor="ch" refForName="picture_4"/>
                <dgm:constr type="primFontSz" for="des" forName="text_4" refType="primFontSz" refFor="des" refForName="text_2" op="equ"/>
              </dgm:constrLst>
            </dgm:if>
            <dgm:else name="Name15">
              <dgm:constrLst>
                <dgm:constr type="h" for="ch" forName="picture_1" refType="h"/>
                <dgm:constr type="w" for="ch" forName="picture_1" refType="h" refFor="ch" refForName="picture_1" op="equ"/>
                <dgm:constr type="r" for="ch" forName="picture_1" refType="w"/>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3"/>
                <dgm:constr type="h" for="ch" forName="picture_2" refType="h" refFor="ch" refForName="picture_1" fact="0.3"/>
                <dgm:constr type="r" for="ch" forName="picture_2" refType="w"/>
                <dgm:constr type="rOff" for="ch" forName="picture_2" refType="w" refFor="ch" refForName="picture_1" fact="-1.354"/>
                <dgm:constr type="ctrY" for="ch" forName="picture_2" refType="h" refFor="ch" refForName="picture_1" fact="0.15"/>
                <dgm:constr type="r" for="ch" forName="line_2" refType="ctrX" refFor="ch" refForName="picture_1"/>
                <dgm:constr type="h" for="ch" forName="line_2"/>
                <dgm:constr type="l" for="ch" forName="line_2" refType="ctrX" refFor="ch" refForName="picture_2"/>
                <dgm:constr type="ctrY" for="ch" forName="line_2" refType="ctrY" refFor="ch" refForName="picture_2"/>
                <dgm:constr type="l" for="ch" forName="textparent_2"/>
                <dgm:constr type="h" for="ch" forName="textparent_2" refType="h" refFor="ch" refForName="picture_2"/>
                <dgm:constr type="r" for="ch" forName="textparent_2" refType="l" refFor="ch" refForName="picture_2"/>
                <dgm:constr type="ctrY" for="ch" forName="textparent_2" refType="ctrY" refFor="ch" refForName="picture_2"/>
                <dgm:constr type="primFontSz" for="des" forName="text_2" val="65"/>
                <dgm:constr type="w" for="ch" forName="picture_3" refType="w" refFor="ch" refForName="picture_1" fact="0.3"/>
                <dgm:constr type="h" for="ch" forName="picture_3" refType="h" refFor="ch" refForName="picture_1" fact="0.3"/>
                <dgm:constr type="r" for="ch" forName="picture_3" refType="w"/>
                <dgm:constr type="rOff" for="ch" forName="picture_3" refType="w" refFor="ch" refForName="picture_1" fact="-1.21"/>
                <dgm:constr type="ctrY" for="ch" forName="picture_3" refType="h" refFor="ch" refForName="picture_1" fact="0.5"/>
                <dgm:constr type="r" for="ch" forName="line_3" refType="ctrX" refFor="ch" refForName="picture_1"/>
                <dgm:constr type="h" for="ch" forName="line_3"/>
                <dgm:constr type="l" for="ch" forName="line_3" refType="ctrX" refFor="ch" refForName="picture_3"/>
                <dgm:constr type="ctrY" for="ch" forName="line_3" refType="ctrY" refFor="ch" refForName="picture_3"/>
                <dgm:constr type="l" for="ch" forName="textparent_3"/>
                <dgm:constr type="h" for="ch" forName="textparent_3" refType="h" refFor="ch" refForName="picture_3"/>
                <dgm:constr type="r" for="ch" forName="textparent_3" refType="l"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3"/>
                <dgm:constr type="h" for="ch" forName="picture_4" refType="h" refFor="ch" refForName="picture_1" fact="0.3"/>
                <dgm:constr type="r" for="ch" forName="picture_4" refType="w"/>
                <dgm:constr type="rOff" for="ch" forName="picture_4" refType="w" refFor="ch" refForName="picture_1" fact="-1.354"/>
                <dgm:constr type="ctrY" for="ch" forName="picture_4" refType="h" refFor="ch" refForName="picture_1" fact="0.85"/>
                <dgm:constr type="r" for="ch" forName="line_4" refType="ctrX" refFor="ch" refForName="picture_1"/>
                <dgm:constr type="h" for="ch" forName="line_4"/>
                <dgm:constr type="l" for="ch" forName="line_4" refType="ctrX" refFor="ch" refForName="picture_4"/>
                <dgm:constr type="ctrY" for="ch" forName="line_4" refType="ctrY" refFor="ch" refForName="picture_4"/>
                <dgm:constr type="l" for="ch" forName="textparent_4"/>
                <dgm:constr type="h" for="ch" forName="textparent_4" refType="h" refFor="ch" refForName="picture_4"/>
                <dgm:constr type="r" for="ch" forName="textparent_4" refType="l" refFor="ch" refForName="picture_4"/>
                <dgm:constr type="ctrY" for="ch" forName="textparent_4" refType="ctrY" refFor="ch" refForName="picture_4"/>
                <dgm:constr type="primFontSz" for="des" forName="text_4" refType="primFontSz" refFor="des" refForName="text_2" op="equ"/>
              </dgm:constrLst>
            </dgm:else>
          </dgm:choose>
        </dgm:if>
        <dgm:if name="Name16" axis="ch" ptType="node" func="cnt" op="lte" val="5">
          <dgm:choose name="Name17">
            <dgm:if name="Name18" func="var" arg="dir" op="equ" val="norm">
              <dgm:constrLst>
                <dgm:constr type="h" for="ch" forName="picture_1" refType="h"/>
                <dgm:constr type="w" for="ch" forName="picture_1" refType="h" refFor="ch" refForName="picture_1" op="equ"/>
                <dgm:constr type="l" for="ch" forName="picture_1"/>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22"/>
                <dgm:constr type="h" for="ch" forName="picture_2" refType="h" refFor="ch" refForName="picture_1" fact="0.22"/>
                <dgm:constr type="l" for="ch" forName="picture_2" refType="w" refFor="ch" refForName="picture_1" fact="1.375"/>
                <dgm:constr type="ctrY" for="ch" forName="picture_2" refType="h" refFor="ch" refForName="picture_1" fact="0.11"/>
                <dgm:constr type="l" for="ch" forName="line_2" refType="ctrX" refFor="ch" refForName="picture_1"/>
                <dgm:constr type="h" for="ch" forName="line_2"/>
                <dgm:constr type="r" for="ch" forName="line_2" refType="ctrX" refFor="ch" refForName="picture_2"/>
                <dgm:constr type="ctrY" for="ch" forName="line_2" refType="ctrY" refFor="ch" refForName="picture_2"/>
                <dgm:constr type="r" for="ch" forName="textparent_2" refType="w"/>
                <dgm:constr type="h" for="ch" forName="textparent_2" refType="h" refFor="ch" refForName="picture_2"/>
                <dgm:constr type="l" for="ch" forName="textparent_2" refType="r" refFor="ch" refForName="picture_2"/>
                <dgm:constr type="ctrY" for="ch" forName="textparent_2" refType="ctrY" refFor="ch" refForName="picture_2"/>
                <dgm:constr type="primFontSz" for="des" forName="text_2" val="65"/>
                <dgm:constr type="w" for="ch" forName="picture_3" refType="w" refFor="ch" refForName="picture_1" fact="0.22"/>
                <dgm:constr type="h" for="ch" forName="picture_3" refType="h" refFor="ch" refForName="picture_1" fact="0.22"/>
                <dgm:constr type="l" for="ch" forName="picture_3" refType="w" refFor="ch" refForName="picture_1" fact="1.21"/>
                <dgm:constr type="ctrY" for="ch" forName="picture_3" refType="h" refFor="ch" refForName="picture_1" fact="0.353"/>
                <dgm:constr type="l" for="ch" forName="line_3" refType="ctrX" refFor="ch" refForName="picture_1"/>
                <dgm:constr type="h" for="ch" forName="line_3"/>
                <dgm:constr type="r" for="ch" forName="line_3" refType="ctrX" refFor="ch" refForName="picture_3"/>
                <dgm:constr type="ctrY" for="ch" forName="line_3" refType="ctrY" refFor="ch" refForName="picture_3"/>
                <dgm:constr type="r" for="ch" forName="textparent_3" refType="w"/>
                <dgm:constr type="h" for="ch" forName="textparent_3" refType="h" refFor="ch" refForName="picture_3"/>
                <dgm:constr type="l" for="ch" forName="textparent_3" refType="r"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22"/>
                <dgm:constr type="h" for="ch" forName="picture_4" refType="h" refFor="ch" refForName="picture_1" fact="0.22"/>
                <dgm:constr type="l" for="ch" forName="picture_4" refType="w" refFor="ch" refForName="picture_1" fact="1.21"/>
                <dgm:constr type="ctrY" for="ch" forName="picture_4" refType="h" refFor="ch" refForName="picture_1" fact="0.647"/>
                <dgm:constr type="l" for="ch" forName="line_4" refType="ctrX" refFor="ch" refForName="picture_1"/>
                <dgm:constr type="h" for="ch" forName="line_4"/>
                <dgm:constr type="r" for="ch" forName="line_4" refType="ctrX" refFor="ch" refForName="picture_4"/>
                <dgm:constr type="ctrY" for="ch" forName="line_4" refType="ctrY" refFor="ch" refForName="picture_4"/>
                <dgm:constr type="r" for="ch" forName="textparent_4" refType="w"/>
                <dgm:constr type="h" for="ch" forName="textparent_4" refType="h" refFor="ch" refForName="picture_4"/>
                <dgm:constr type="l" for="ch" forName="textparent_4" refType="r" refFor="ch" refForName="picture_4"/>
                <dgm:constr type="ctrY" for="ch" forName="textparent_4" refType="ctrY" refFor="ch" refForName="picture_4"/>
                <dgm:constr type="primFontSz" for="des" forName="text_4" refType="primFontSz" refFor="des" refForName="text_2" op="equ"/>
                <dgm:constr type="w" for="ch" forName="picture_5" refType="w" refFor="ch" refForName="picture_1" fact="0.22"/>
                <dgm:constr type="h" for="ch" forName="picture_5" refType="h" refFor="ch" refForName="picture_1" fact="0.22"/>
                <dgm:constr type="l" for="ch" forName="picture_5" refType="w" refFor="ch" refForName="picture_1" fact="1.375"/>
                <dgm:constr type="ctrY" for="ch" forName="picture_5" refType="h" refFor="ch" refForName="picture_1" fact="0.89"/>
                <dgm:constr type="l" for="ch" forName="line_5" refType="ctrX" refFor="ch" refForName="picture_1"/>
                <dgm:constr type="h" for="ch" forName="line_5"/>
                <dgm:constr type="r" for="ch" forName="line_5" refType="ctrX" refFor="ch" refForName="picture_5"/>
                <dgm:constr type="ctrY" for="ch" forName="line_5" refType="ctrY" refFor="ch" refForName="picture_5"/>
                <dgm:constr type="r" for="ch" forName="textparent_5" refType="w"/>
                <dgm:constr type="h" for="ch" forName="textparent_5" refType="h" refFor="ch" refForName="picture_5"/>
                <dgm:constr type="l" for="ch" forName="textparent_5" refType="r" refFor="ch" refForName="picture_5"/>
                <dgm:constr type="ctrY" for="ch" forName="textparent_5" refType="ctrY" refFor="ch" refForName="picture_5"/>
                <dgm:constr type="primFontSz" for="des" forName="text_5" refType="primFontSz" refFor="des" refForName="text_2" op="equ"/>
              </dgm:constrLst>
            </dgm:if>
            <dgm:else name="Name19">
              <dgm:constrLst>
                <dgm:constr type="h" for="ch" forName="picture_1" refType="h"/>
                <dgm:constr type="w" for="ch" forName="picture_1" refType="h" refFor="ch" refForName="picture_1" op="equ"/>
                <dgm:constr type="r" for="ch" forName="picture_1" refType="w"/>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22"/>
                <dgm:constr type="h" for="ch" forName="picture_2" refType="h" refFor="ch" refForName="picture_1" fact="0.22"/>
                <dgm:constr type="r" for="ch" forName="picture_2" refType="w"/>
                <dgm:constr type="rOff" for="ch" forName="picture_2" refType="w" refFor="ch" refForName="picture_1" fact="-1.375"/>
                <dgm:constr type="ctrY" for="ch" forName="picture_2" refType="h" refFor="ch" refForName="picture_1" fact="0.11"/>
                <dgm:constr type="r" for="ch" forName="line_2" refType="ctrX" refFor="ch" refForName="picture_1"/>
                <dgm:constr type="h" for="ch" forName="line_2"/>
                <dgm:constr type="l" for="ch" forName="line_2" refType="ctrX" refFor="ch" refForName="picture_2"/>
                <dgm:constr type="ctrY" for="ch" forName="line_2" refType="ctrY" refFor="ch" refForName="picture_2"/>
                <dgm:constr type="l" for="ch" forName="textparent_2"/>
                <dgm:constr type="h" for="ch" forName="textparent_2" refType="h" refFor="ch" refForName="picture_2"/>
                <dgm:constr type="r" for="ch" forName="textparent_2" refType="l" refFor="ch" refForName="picture_2"/>
                <dgm:constr type="ctrY" for="ch" forName="textparent_2" refType="ctrY" refFor="ch" refForName="picture_2"/>
                <dgm:constr type="primFontSz" for="des" forName="text_2" val="65"/>
                <dgm:constr type="w" for="ch" forName="picture_3" refType="w" refFor="ch" refForName="picture_1" fact="0.22"/>
                <dgm:constr type="h" for="ch" forName="picture_3" refType="h" refFor="ch" refForName="picture_1" fact="0.22"/>
                <dgm:constr type="r" for="ch" forName="picture_3" refType="w"/>
                <dgm:constr type="rOff" for="ch" forName="picture_3" refType="w" refFor="ch" refForName="picture_1" fact="-1.21"/>
                <dgm:constr type="ctrY" for="ch" forName="picture_3" refType="h" refFor="ch" refForName="picture_1" fact="0.353"/>
                <dgm:constr type="r" for="ch" forName="line_3" refType="ctrX" refFor="ch" refForName="picture_1"/>
                <dgm:constr type="h" for="ch" forName="line_3"/>
                <dgm:constr type="l" for="ch" forName="line_3" refType="ctrX" refFor="ch" refForName="picture_3"/>
                <dgm:constr type="ctrY" for="ch" forName="line_3" refType="ctrY" refFor="ch" refForName="picture_3"/>
                <dgm:constr type="l" for="ch" forName="textparent_3"/>
                <dgm:constr type="h" for="ch" forName="textparent_3" refType="h" refFor="ch" refForName="picture_3"/>
                <dgm:constr type="r" for="ch" forName="textparent_3" refType="l"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22"/>
                <dgm:constr type="h" for="ch" forName="picture_4" refType="h" refFor="ch" refForName="picture_1" fact="0.22"/>
                <dgm:constr type="r" for="ch" forName="picture_4" refType="w"/>
                <dgm:constr type="rOff" for="ch" forName="picture_4" refType="w" refFor="ch" refForName="picture_1" fact="-1.21"/>
                <dgm:constr type="ctrY" for="ch" forName="picture_4" refType="h" refFor="ch" refForName="picture_1" fact="0.647"/>
                <dgm:constr type="r" for="ch" forName="line_4" refType="ctrX" refFor="ch" refForName="picture_1"/>
                <dgm:constr type="h" for="ch" forName="line_4"/>
                <dgm:constr type="l" for="ch" forName="line_4" refType="ctrX" refFor="ch" refForName="picture_4"/>
                <dgm:constr type="ctrY" for="ch" forName="line_4" refType="ctrY" refFor="ch" refForName="picture_4"/>
                <dgm:constr type="l" for="ch" forName="textparent_4"/>
                <dgm:constr type="h" for="ch" forName="textparent_4" refType="h" refFor="ch" refForName="picture_4"/>
                <dgm:constr type="r" for="ch" forName="textparent_4" refType="l" refFor="ch" refForName="picture_4"/>
                <dgm:constr type="ctrY" for="ch" forName="textparent_4" refType="ctrY" refFor="ch" refForName="picture_4"/>
                <dgm:constr type="primFontSz" for="des" forName="text_4" refType="primFontSz" refFor="des" refForName="text_2" op="equ"/>
                <dgm:constr type="w" for="ch" forName="picture_5" refType="w" refFor="ch" refForName="picture_1" fact="0.22"/>
                <dgm:constr type="h" for="ch" forName="picture_5" refType="h" refFor="ch" refForName="picture_1" fact="0.22"/>
                <dgm:constr type="r" for="ch" forName="picture_5" refType="w"/>
                <dgm:constr type="rOff" for="ch" forName="picture_5" refType="w" refFor="ch" refForName="picture_1" fact="-1.375"/>
                <dgm:constr type="ctrY" for="ch" forName="picture_5" refType="h" refFor="ch" refForName="picture_1" fact="0.89"/>
                <dgm:constr type="r" for="ch" forName="line_5" refType="ctrX" refFor="ch" refForName="picture_1"/>
                <dgm:constr type="h" for="ch" forName="line_5"/>
                <dgm:constr type="l" for="ch" forName="line_5" refType="ctrX" refFor="ch" refForName="picture_5"/>
                <dgm:constr type="ctrY" for="ch" forName="line_5" refType="ctrY" refFor="ch" refForName="picture_5"/>
                <dgm:constr type="l" for="ch" forName="textparent_5"/>
                <dgm:constr type="h" for="ch" forName="textparent_5" refType="h" refFor="ch" refForName="picture_5"/>
                <dgm:constr type="r" for="ch" forName="textparent_5" refType="l" refFor="ch" refForName="picture_5"/>
                <dgm:constr type="ctrY" for="ch" forName="textparent_5" refType="ctrY" refFor="ch" refForName="picture_5"/>
                <dgm:constr type="primFontSz" for="des" forName="text_5" refType="primFontSz" refFor="des" refForName="text_2" op="equ"/>
              </dgm:constrLst>
            </dgm:else>
          </dgm:choose>
        </dgm:if>
        <dgm:if name="Name20" axis="ch" ptType="node" func="cnt" op="lte" val="6">
          <dgm:choose name="Name21">
            <dgm:if name="Name22" func="var" arg="dir" op="equ" val="norm">
              <dgm:constrLst>
                <dgm:constr type="h" for="ch" forName="picture_1" refType="h"/>
                <dgm:constr type="w" for="ch" forName="picture_1" refType="h" refFor="ch" refForName="picture_1" op="equ"/>
                <dgm:constr type="l" for="ch" forName="picture_1"/>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18"/>
                <dgm:constr type="h" for="ch" forName="picture_2" refType="h" refFor="ch" refForName="picture_1" fact="0.18"/>
                <dgm:constr type="l" for="ch" forName="picture_2" refType="w" refFor="ch" refForName="picture_1" fact="1.4238"/>
                <dgm:constr type="ctrY" for="ch" forName="picture_2" refType="h" refFor="ch" refForName="picture_1" fact="0.09"/>
                <dgm:constr type="l" for="ch" forName="line_2" refType="ctrX" refFor="ch" refForName="picture_1"/>
                <dgm:constr type="h" for="ch" forName="line_2"/>
                <dgm:constr type="r" for="ch" forName="line_2" refType="ctrX" refFor="ch" refForName="picture_2"/>
                <dgm:constr type="ctrY" for="ch" forName="line_2" refType="ctrY" refFor="ch" refForName="picture_2"/>
                <dgm:constr type="r" for="ch" forName="textparent_2" refType="w"/>
                <dgm:constr type="h" for="ch" forName="textparent_2" refType="h" refFor="ch" refForName="picture_2"/>
                <dgm:constr type="l" for="ch" forName="textparent_2" refType="r" refFor="ch" refForName="picture_2"/>
                <dgm:constr type="ctrY" for="ch" forName="textparent_2" refType="ctrY" refFor="ch" refForName="picture_2"/>
                <dgm:constr type="primFontSz" for="des" forName="text_2" val="65"/>
                <dgm:constr type="w" for="ch" forName="picture_3" refType="w" refFor="ch" refForName="picture_1" fact="0.18"/>
                <dgm:constr type="h" for="ch" forName="picture_3" refType="h" refFor="ch" refForName="picture_1" fact="0.18"/>
                <dgm:constr type="l" for="ch" forName="picture_3" refType="w" refFor="ch" refForName="picture_1" fact="1.2667"/>
                <dgm:constr type="ctrY" for="ch" forName="picture_3" refType="h" refFor="ch" refForName="picture_1" fact="0.261"/>
                <dgm:constr type="l" for="ch" forName="line_3" refType="ctrX" refFor="ch" refForName="picture_1"/>
                <dgm:constr type="h" for="ch" forName="line_3"/>
                <dgm:constr type="r" for="ch" forName="line_3" refType="ctrX" refFor="ch" refForName="picture_3"/>
                <dgm:constr type="ctrY" for="ch" forName="line_3" refType="ctrY" refFor="ch" refForName="picture_3"/>
                <dgm:constr type="r" for="ch" forName="textparent_3" refType="w"/>
                <dgm:constr type="h" for="ch" forName="textparent_3" refType="h" refFor="ch" refForName="picture_3"/>
                <dgm:constr type="l" for="ch" forName="textparent_3" refType="r"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18"/>
                <dgm:constr type="h" for="ch" forName="picture_4" refType="h" refFor="ch" refForName="picture_1" fact="0.18"/>
                <dgm:constr type="l" for="ch" forName="picture_4" refType="w" refFor="ch" refForName="picture_1" fact="1.21"/>
                <dgm:constr type="ctrY" for="ch" forName="picture_4" refType="h" refFor="ch" refForName="picture_1" fact="0.5"/>
                <dgm:constr type="l" for="ch" forName="line_4" refType="ctrX" refFor="ch" refForName="picture_1"/>
                <dgm:constr type="h" for="ch" forName="line_4"/>
                <dgm:constr type="r" for="ch" forName="line_4" refType="ctrX" refFor="ch" refForName="picture_4"/>
                <dgm:constr type="ctrY" for="ch" forName="line_4" refType="ctrY" refFor="ch" refForName="picture_4"/>
                <dgm:constr type="r" for="ch" forName="textparent_4" refType="w"/>
                <dgm:constr type="h" for="ch" forName="textparent_4" refType="h" refFor="ch" refForName="picture_4"/>
                <dgm:constr type="l" for="ch" forName="textparent_4" refType="r" refFor="ch" refForName="picture_4"/>
                <dgm:constr type="ctrY" for="ch" forName="textparent_4" refType="ctrY" refFor="ch" refForName="picture_4"/>
                <dgm:constr type="primFontSz" for="des" forName="text_4" refType="primFontSz" refFor="des" refForName="text_2" op="equ"/>
                <dgm:constr type="w" for="ch" forName="picture_5" refType="w" refFor="ch" refForName="picture_1" fact="0.18"/>
                <dgm:constr type="h" for="ch" forName="picture_5" refType="h" refFor="ch" refForName="picture_1" fact="0.18"/>
                <dgm:constr type="l" for="ch" forName="picture_5" refType="w" refFor="ch" refForName="picture_1" fact="1.2667"/>
                <dgm:constr type="ctrY" for="ch" forName="picture_5" refType="h" refFor="ch" refForName="picture_1" fact="0.739"/>
                <dgm:constr type="l" for="ch" forName="line_5" refType="ctrX" refFor="ch" refForName="picture_1"/>
                <dgm:constr type="h" for="ch" forName="line_5"/>
                <dgm:constr type="r" for="ch" forName="line_5" refType="ctrX" refFor="ch" refForName="picture_5"/>
                <dgm:constr type="ctrY" for="ch" forName="line_5" refType="ctrY" refFor="ch" refForName="picture_5"/>
                <dgm:constr type="r" for="ch" forName="textparent_5" refType="w"/>
                <dgm:constr type="h" for="ch" forName="textparent_5" refType="h" refFor="ch" refForName="picture_5"/>
                <dgm:constr type="l" for="ch" forName="textparent_5" refType="r" refFor="ch" refForName="picture_5"/>
                <dgm:constr type="ctrY" for="ch" forName="textparent_5" refType="ctrY" refFor="ch" refForName="picture_5"/>
                <dgm:constr type="primFontSz" for="des" forName="text_5" refType="primFontSz" refFor="des" refForName="text_2" op="equ"/>
                <dgm:constr type="w" for="ch" forName="picture_6" refType="w" refFor="ch" refForName="picture_1" fact="0.18"/>
                <dgm:constr type="h" for="ch" forName="picture_6" refType="h" refFor="ch" refForName="picture_1" fact="0.18"/>
                <dgm:constr type="l" for="ch" forName="picture_6" refType="w" refFor="ch" refForName="picture_1" fact="1.4238"/>
                <dgm:constr type="ctrY" for="ch" forName="picture_6" refType="h" refFor="ch" refForName="picture_1" fact="0.91"/>
                <dgm:constr type="l" for="ch" forName="line_6" refType="ctrX" refFor="ch" refForName="picture_1"/>
                <dgm:constr type="h" for="ch" forName="line_6"/>
                <dgm:constr type="r" for="ch" forName="line_6" refType="ctrX" refFor="ch" refForName="picture_6"/>
                <dgm:constr type="ctrY" for="ch" forName="line_6" refType="ctrY" refFor="ch" refForName="picture_6"/>
                <dgm:constr type="r" for="ch" forName="textparent_6" refType="w"/>
                <dgm:constr type="h" for="ch" forName="textparent_6" refType="h" refFor="ch" refForName="picture_6"/>
                <dgm:constr type="l" for="ch" forName="textparent_6" refType="r" refFor="ch" refForName="picture_6"/>
                <dgm:constr type="ctrY" for="ch" forName="textparent_6" refType="ctrY" refFor="ch" refForName="picture_6"/>
                <dgm:constr type="primFontSz" for="des" forName="text_6" refType="primFontSz" refFor="des" refForName="text_2" op="equ"/>
              </dgm:constrLst>
            </dgm:if>
            <dgm:else name="Name23">
              <dgm:constrLst>
                <dgm:constr type="h" for="ch" forName="picture_1" refType="h"/>
                <dgm:constr type="w" for="ch" forName="picture_1" refType="h" refFor="ch" refForName="picture_1" op="equ"/>
                <dgm:constr type="r" for="ch" forName="picture_1" refType="w"/>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18"/>
                <dgm:constr type="h" for="ch" forName="picture_2" refType="h" refFor="ch" refForName="picture_1" fact="0.18"/>
                <dgm:constr type="r" for="ch" forName="picture_2" refType="w"/>
                <dgm:constr type="rOff" for="ch" forName="picture_2" refType="w" refFor="ch" refForName="picture_1" fact="-1.4238"/>
                <dgm:constr type="ctrY" for="ch" forName="picture_2" refType="h" refFor="ch" refForName="picture_1" fact="0.09"/>
                <dgm:constr type="r" for="ch" forName="line_2" refType="ctrX" refFor="ch" refForName="picture_1"/>
                <dgm:constr type="h" for="ch" forName="line_2"/>
                <dgm:constr type="l" for="ch" forName="line_2" refType="ctrX" refFor="ch" refForName="picture_2"/>
                <dgm:constr type="ctrY" for="ch" forName="line_2" refType="ctrY" refFor="ch" refForName="picture_2"/>
                <dgm:constr type="l" for="ch" forName="textparent_2"/>
                <dgm:constr type="h" for="ch" forName="textparent_2" refType="h" refFor="ch" refForName="picture_2"/>
                <dgm:constr type="r" for="ch" forName="textparent_2" refType="l" refFor="ch" refForName="picture_2"/>
                <dgm:constr type="ctrY" for="ch" forName="textparent_2" refType="ctrY" refFor="ch" refForName="picture_2"/>
                <dgm:constr type="primFontSz" for="des" forName="text_2" val="65"/>
                <dgm:constr type="w" for="ch" forName="picture_3" refType="w" refFor="ch" refForName="picture_1" fact="0.18"/>
                <dgm:constr type="h" for="ch" forName="picture_3" refType="h" refFor="ch" refForName="picture_1" fact="0.18"/>
                <dgm:constr type="r" for="ch" forName="picture_3" refType="w"/>
                <dgm:constr type="rOff" for="ch" forName="picture_3" refType="w" refFor="ch" refForName="picture_1" fact="-1.2667"/>
                <dgm:constr type="ctrY" for="ch" forName="picture_3" refType="h" refFor="ch" refForName="picture_1" fact="0.261"/>
                <dgm:constr type="r" for="ch" forName="line_3" refType="ctrX" refFor="ch" refForName="picture_1"/>
                <dgm:constr type="h" for="ch" forName="line_3"/>
                <dgm:constr type="l" for="ch" forName="line_3" refType="ctrX" refFor="ch" refForName="picture_3"/>
                <dgm:constr type="ctrY" for="ch" forName="line_3" refType="ctrY" refFor="ch" refForName="picture_3"/>
                <dgm:constr type="l" for="ch" forName="textparent_3"/>
                <dgm:constr type="h" for="ch" forName="textparent_3" refType="h" refFor="ch" refForName="picture_3"/>
                <dgm:constr type="r" for="ch" forName="textparent_3" refType="l"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18"/>
                <dgm:constr type="h" for="ch" forName="picture_4" refType="h" refFor="ch" refForName="picture_1" fact="0.18"/>
                <dgm:constr type="r" for="ch" forName="picture_4" refType="w"/>
                <dgm:constr type="rOff" for="ch" forName="picture_4" refType="w" refFor="ch" refForName="picture_1" fact="-1.21"/>
                <dgm:constr type="ctrY" for="ch" forName="picture_4" refType="h" refFor="ch" refForName="picture_1" fact="0.5"/>
                <dgm:constr type="r" for="ch" forName="line_4" refType="ctrX" refFor="ch" refForName="picture_1"/>
                <dgm:constr type="h" for="ch" forName="line_4"/>
                <dgm:constr type="l" for="ch" forName="line_4" refType="ctrX" refFor="ch" refForName="picture_4"/>
                <dgm:constr type="ctrY" for="ch" forName="line_4" refType="ctrY" refFor="ch" refForName="picture_4"/>
                <dgm:constr type="l" for="ch" forName="textparent_4"/>
                <dgm:constr type="h" for="ch" forName="textparent_4" refType="h" refFor="ch" refForName="picture_4"/>
                <dgm:constr type="r" for="ch" forName="textparent_4" refType="l" refFor="ch" refForName="picture_4"/>
                <dgm:constr type="ctrY" for="ch" forName="textparent_4" refType="ctrY" refFor="ch" refForName="picture_4"/>
                <dgm:constr type="primFontSz" for="des" forName="text_4" refType="primFontSz" refFor="des" refForName="text_2" op="equ"/>
                <dgm:constr type="w" for="ch" forName="picture_5" refType="w" refFor="ch" refForName="picture_1" fact="0.18"/>
                <dgm:constr type="h" for="ch" forName="picture_5" refType="h" refFor="ch" refForName="picture_1" fact="0.18"/>
                <dgm:constr type="r" for="ch" forName="picture_5" refType="w"/>
                <dgm:constr type="rOff" for="ch" forName="picture_5" refType="w" refFor="ch" refForName="picture_1" fact="-1.2667"/>
                <dgm:constr type="ctrY" for="ch" forName="picture_5" refType="h" refFor="ch" refForName="picture_1" fact="0.739"/>
                <dgm:constr type="r" for="ch" forName="line_5" refType="ctrX" refFor="ch" refForName="picture_1"/>
                <dgm:constr type="h" for="ch" forName="line_5"/>
                <dgm:constr type="l" for="ch" forName="line_5" refType="ctrX" refFor="ch" refForName="picture_5"/>
                <dgm:constr type="ctrY" for="ch" forName="line_5" refType="ctrY" refFor="ch" refForName="picture_5"/>
                <dgm:constr type="l" for="ch" forName="textparent_5"/>
                <dgm:constr type="h" for="ch" forName="textparent_5" refType="h" refFor="ch" refForName="picture_5"/>
                <dgm:constr type="r" for="ch" forName="textparent_5" refType="l" refFor="ch" refForName="picture_5"/>
                <dgm:constr type="ctrY" for="ch" forName="textparent_5" refType="ctrY" refFor="ch" refForName="picture_5"/>
                <dgm:constr type="primFontSz" for="des" forName="text_5" refType="primFontSz" refFor="des" refForName="text_2" op="equ"/>
                <dgm:constr type="w" for="ch" forName="picture_6" refType="w" refFor="ch" refForName="picture_1" fact="0.18"/>
                <dgm:constr type="h" for="ch" forName="picture_6" refType="h" refFor="ch" refForName="picture_1" fact="0.18"/>
                <dgm:constr type="r" for="ch" forName="picture_6" refType="w"/>
                <dgm:constr type="rOff" for="ch" forName="picture_6" refType="w" refFor="ch" refForName="picture_1" fact="-1.4238"/>
                <dgm:constr type="ctrY" for="ch" forName="picture_6" refType="h" refFor="ch" refForName="picture_1" fact="0.91"/>
                <dgm:constr type="r" for="ch" forName="line_6" refType="ctrX" refFor="ch" refForName="picture_1"/>
                <dgm:constr type="h" for="ch" forName="line_6"/>
                <dgm:constr type="l" for="ch" forName="line_6" refType="ctrX" refFor="ch" refForName="picture_6"/>
                <dgm:constr type="ctrY" for="ch" forName="line_6" refType="ctrY" refFor="ch" refForName="picture_6"/>
                <dgm:constr type="l" for="ch" forName="textparent_6"/>
                <dgm:constr type="h" for="ch" forName="textparent_6" refType="h" refFor="ch" refForName="picture_6"/>
                <dgm:constr type="r" for="ch" forName="textparent_6" refType="l" refFor="ch" refForName="picture_6"/>
                <dgm:constr type="ctrY" for="ch" forName="textparent_6" refType="ctrY" refFor="ch" refForName="picture_6"/>
                <dgm:constr type="primFontSz" for="des" forName="text_6" refType="primFontSz" refFor="des" refForName="text_2" op="equ"/>
              </dgm:constrLst>
            </dgm:else>
          </dgm:choose>
        </dgm:if>
        <dgm:else name="Name24">
          <dgm:choose name="Name25">
            <dgm:if name="Name26" func="var" arg="dir" op="equ" val="norm">
              <dgm:constrLst>
                <dgm:constr type="h" for="ch" forName="picture_1" refType="h"/>
                <dgm:constr type="w" for="ch" forName="picture_1" refType="h" refFor="ch" refForName="picture_1" op="equ"/>
                <dgm:constr type="l" for="ch" forName="picture_1"/>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15"/>
                <dgm:constr type="h" for="ch" forName="picture_2" refType="h" refFor="ch" refForName="picture_1" fact="0.15"/>
                <dgm:constr type="l" for="ch" forName="picture_2" refType="w" refFor="ch" refForName="picture_1" fact="1.4363"/>
                <dgm:constr type="ctrY" for="ch" forName="picture_2" refType="h" refFor="ch" refForName="picture_1" fact="0.075"/>
                <dgm:constr type="l" for="ch" forName="line_2" refType="ctrX" refFor="ch" refForName="picture_1"/>
                <dgm:constr type="h" for="ch" forName="line_2"/>
                <dgm:constr type="r" for="ch" forName="line_2" refType="ctrX" refFor="ch" refForName="picture_2"/>
                <dgm:constr type="ctrY" for="ch" forName="line_2" refType="ctrY" refFor="ch" refForName="picture_2"/>
                <dgm:constr type="r" for="ch" forName="textparent_2" refType="w"/>
                <dgm:constr type="h" for="ch" forName="textparent_2" refType="h" refFor="ch" refForName="picture_2"/>
                <dgm:constr type="l" for="ch" forName="textparent_2" refType="r" refFor="ch" refForName="picture_2"/>
                <dgm:constr type="ctrY" for="ch" forName="textparent_2" refType="ctrY" refFor="ch" refForName="picture_2"/>
                <dgm:constr type="primFontSz" for="des" forName="text_2" val="65"/>
                <dgm:constr type="w" for="ch" forName="picture_3" refType="w" refFor="ch" refForName="picture_1" fact="0.15"/>
                <dgm:constr type="h" for="ch" forName="picture_3" refType="h" refFor="ch" refForName="picture_1" fact="0.15"/>
                <dgm:constr type="l" for="ch" forName="picture_3" refType="w" refFor="ch" refForName="picture_1" fact="1.2898"/>
                <dgm:constr type="ctrY" for="ch" forName="picture_3" refType="h" refFor="ch" refForName="picture_1" fact="0.227"/>
                <dgm:constr type="l" for="ch" forName="line_3" refType="ctrX" refFor="ch" refForName="picture_1"/>
                <dgm:constr type="h" for="ch" forName="line_3"/>
                <dgm:constr type="r" for="ch" forName="line_3" refType="ctrX" refFor="ch" refForName="picture_3"/>
                <dgm:constr type="ctrY" for="ch" forName="line_3" refType="ctrY" refFor="ch" refForName="picture_3"/>
                <dgm:constr type="r" for="ch" forName="textparent_3" refType="w"/>
                <dgm:constr type="h" for="ch" forName="textparent_3" refType="h" refFor="ch" refForName="picture_3"/>
                <dgm:constr type="l" for="ch" forName="textparent_3" refType="r"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15"/>
                <dgm:constr type="h" for="ch" forName="picture_4" refType="h" refFor="ch" refForName="picture_1" fact="0.15"/>
                <dgm:constr type="l" for="ch" forName="picture_4" refType="w" refFor="ch" refForName="picture_1" fact="1.21"/>
                <dgm:constr type="ctrY" for="ch" forName="picture_4" refType="h" refFor="ch" refForName="picture_1" fact="0.405"/>
                <dgm:constr type="l" for="ch" forName="line_4" refType="ctrX" refFor="ch" refForName="picture_1"/>
                <dgm:constr type="h" for="ch" forName="line_4"/>
                <dgm:constr type="r" for="ch" forName="line_4" refType="ctrX" refFor="ch" refForName="picture_4"/>
                <dgm:constr type="ctrY" for="ch" forName="line_4" refType="ctrY" refFor="ch" refForName="picture_4"/>
                <dgm:constr type="r" for="ch" forName="textparent_4" refType="w"/>
                <dgm:constr type="h" for="ch" forName="textparent_4" refType="h" refFor="ch" refForName="picture_4"/>
                <dgm:constr type="l" for="ch" forName="textparent_4" refType="r" refFor="ch" refForName="picture_4"/>
                <dgm:constr type="ctrY" for="ch" forName="textparent_4" refType="ctrY" refFor="ch" refForName="picture_4"/>
                <dgm:constr type="primFontSz" for="des" forName="text_4" refType="primFontSz" refFor="des" refForName="text_2" op="equ"/>
                <dgm:constr type="w" for="ch" forName="picture_5" refType="w" refFor="ch" refForName="picture_1" fact="0.15"/>
                <dgm:constr type="h" for="ch" forName="picture_5" refType="h" refFor="ch" refForName="picture_1" fact="0.15"/>
                <dgm:constr type="l" for="ch" forName="picture_5" refType="w" refFor="ch" refForName="picture_1" fact="1.21"/>
                <dgm:constr type="ctrY" for="ch" forName="picture_5" refType="h" refFor="ch" refForName="picture_1" fact="0.595"/>
                <dgm:constr type="l" for="ch" forName="line_5" refType="ctrX" refFor="ch" refForName="picture_1"/>
                <dgm:constr type="h" for="ch" forName="line_5"/>
                <dgm:constr type="r" for="ch" forName="line_5" refType="ctrX" refFor="ch" refForName="picture_5"/>
                <dgm:constr type="ctrY" for="ch" forName="line_5" refType="ctrY" refFor="ch" refForName="picture_5"/>
                <dgm:constr type="r" for="ch" forName="textparent_5" refType="w"/>
                <dgm:constr type="h" for="ch" forName="textparent_5" refType="h" refFor="ch" refForName="picture_5"/>
                <dgm:constr type="l" for="ch" forName="textparent_5" refType="r" refFor="ch" refForName="picture_5"/>
                <dgm:constr type="ctrY" for="ch" forName="textparent_5" refType="ctrY" refFor="ch" refForName="picture_5"/>
                <dgm:constr type="primFontSz" for="des" forName="text_5" refType="primFontSz" refFor="des" refForName="text_2" op="equ"/>
                <dgm:constr type="w" for="ch" forName="picture_6" refType="w" refFor="ch" refForName="picture_1" fact="0.15"/>
                <dgm:constr type="h" for="ch" forName="picture_6" refType="h" refFor="ch" refForName="picture_1" fact="0.15"/>
                <dgm:constr type="l" for="ch" forName="picture_6" refType="w" refFor="ch" refForName="picture_1" fact="1.2898"/>
                <dgm:constr type="ctrY" for="ch" forName="picture_6" refType="h" refFor="ch" refForName="picture_1" fact="0.773"/>
                <dgm:constr type="l" for="ch" forName="line_6" refType="ctrX" refFor="ch" refForName="picture_1"/>
                <dgm:constr type="h" for="ch" forName="line_6"/>
                <dgm:constr type="r" for="ch" forName="line_6" refType="ctrX" refFor="ch" refForName="picture_6"/>
                <dgm:constr type="ctrY" for="ch" forName="line_6" refType="ctrY" refFor="ch" refForName="picture_6"/>
                <dgm:constr type="r" for="ch" forName="textparent_6" refType="w"/>
                <dgm:constr type="h" for="ch" forName="textparent_6" refType="h" refFor="ch" refForName="picture_6"/>
                <dgm:constr type="l" for="ch" forName="textparent_6" refType="r" refFor="ch" refForName="picture_6"/>
                <dgm:constr type="ctrY" for="ch" forName="textparent_6" refType="ctrY" refFor="ch" refForName="picture_6"/>
                <dgm:constr type="primFontSz" for="des" forName="text_6" refType="primFontSz" refFor="des" refForName="text_2" op="equ"/>
                <dgm:constr type="w" for="ch" forName="picture_7" refType="w" refFor="ch" refForName="picture_1" fact="0.15"/>
                <dgm:constr type="h" for="ch" forName="picture_7" refType="h" refFor="ch" refForName="picture_1" fact="0.15"/>
                <dgm:constr type="l" for="ch" forName="picture_7" refType="w" refFor="ch" refForName="picture_1" fact="1.4363"/>
                <dgm:constr type="ctrY" for="ch" forName="picture_7" refType="h" refFor="ch" refForName="picture_1" fact="0.925"/>
                <dgm:constr type="l" for="ch" forName="line_7" refType="ctrX" refFor="ch" refForName="picture_1"/>
                <dgm:constr type="h" for="ch" forName="line_7"/>
                <dgm:constr type="r" for="ch" forName="line_7" refType="ctrX" refFor="ch" refForName="picture_7"/>
                <dgm:constr type="ctrY" for="ch" forName="line_7" refType="ctrY" refFor="ch" refForName="picture_7"/>
                <dgm:constr type="r" for="ch" forName="textparent_7" refType="w"/>
                <dgm:constr type="h" for="ch" forName="textparent_7" refType="h" refFor="ch" refForName="picture_7"/>
                <dgm:constr type="l" for="ch" forName="textparent_7" refType="r" refFor="ch" refForName="picture_7"/>
                <dgm:constr type="ctrY" for="ch" forName="textparent_7" refType="ctrY" refFor="ch" refForName="picture_7"/>
                <dgm:constr type="primFontSz" for="des" forName="text_7" refType="primFontSz" refFor="des" refForName="text_2" op="equ"/>
              </dgm:constrLst>
            </dgm:if>
            <dgm:else name="Name27">
              <dgm:constrLst>
                <dgm:constr type="h" for="ch" forName="picture_1" refType="h"/>
                <dgm:constr type="w" for="ch" forName="picture_1" refType="h" refFor="ch" refForName="picture_1" op="equ"/>
                <dgm:constr type="r" for="ch" forName="picture_1" refType="w"/>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15"/>
                <dgm:constr type="h" for="ch" forName="picture_2" refType="h" refFor="ch" refForName="picture_1" fact="0.15"/>
                <dgm:constr type="r" for="ch" forName="picture_2" refType="w"/>
                <dgm:constr type="rOff" for="ch" forName="picture_2" refType="w" refFor="ch" refForName="picture_1" fact="-1.4363"/>
                <dgm:constr type="ctrY" for="ch" forName="picture_2" refType="h" refFor="ch" refForName="picture_1" fact="0.075"/>
                <dgm:constr type="r" for="ch" forName="line_2" refType="ctrX" refFor="ch" refForName="picture_1"/>
                <dgm:constr type="h" for="ch" forName="line_2"/>
                <dgm:constr type="l" for="ch" forName="line_2" refType="ctrX" refFor="ch" refForName="picture_2"/>
                <dgm:constr type="ctrY" for="ch" forName="line_2" refType="ctrY" refFor="ch" refForName="picture_2"/>
                <dgm:constr type="l" for="ch" forName="textparent_2"/>
                <dgm:constr type="h" for="ch" forName="textparent_2" refType="h" refFor="ch" refForName="picture_2"/>
                <dgm:constr type="r" for="ch" forName="textparent_2" refType="l" refFor="ch" refForName="picture_2"/>
                <dgm:constr type="ctrY" for="ch" forName="textparent_2" refType="ctrY" refFor="ch" refForName="picture_2"/>
                <dgm:constr type="primFontSz" for="des" forName="text_2" val="65"/>
                <dgm:constr type="w" for="ch" forName="picture_3" refType="w" refFor="ch" refForName="picture_1" fact="0.15"/>
                <dgm:constr type="h" for="ch" forName="picture_3" refType="h" refFor="ch" refForName="picture_1" fact="0.15"/>
                <dgm:constr type="r" for="ch" forName="picture_3" refType="w"/>
                <dgm:constr type="rOff" for="ch" forName="picture_3" refType="w" refFor="ch" refForName="picture_1" fact="-1.2898"/>
                <dgm:constr type="ctrY" for="ch" forName="picture_3" refType="h" refFor="ch" refForName="picture_1" fact="0.227"/>
                <dgm:constr type="r" for="ch" forName="line_3" refType="ctrX" refFor="ch" refForName="picture_1"/>
                <dgm:constr type="h" for="ch" forName="line_3"/>
                <dgm:constr type="l" for="ch" forName="line_3" refType="ctrX" refFor="ch" refForName="picture_3"/>
                <dgm:constr type="ctrY" for="ch" forName="line_3" refType="ctrY" refFor="ch" refForName="picture_3"/>
                <dgm:constr type="l" for="ch" forName="textparent_3"/>
                <dgm:constr type="h" for="ch" forName="textparent_3" refType="h" refFor="ch" refForName="picture_3"/>
                <dgm:constr type="r" for="ch" forName="textparent_3" refType="l"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15"/>
                <dgm:constr type="h" for="ch" forName="picture_4" refType="h" refFor="ch" refForName="picture_1" fact="0.15"/>
                <dgm:constr type="r" for="ch" forName="picture_4" refType="w"/>
                <dgm:constr type="rOff" for="ch" forName="picture_4" refType="w" refFor="ch" refForName="picture_1" fact="-1.21"/>
                <dgm:constr type="ctrY" for="ch" forName="picture_4" refType="h" refFor="ch" refForName="picture_1" fact="0.405"/>
                <dgm:constr type="r" for="ch" forName="line_4" refType="ctrX" refFor="ch" refForName="picture_1"/>
                <dgm:constr type="h" for="ch" forName="line_4"/>
                <dgm:constr type="l" for="ch" forName="line_4" refType="ctrX" refFor="ch" refForName="picture_4"/>
                <dgm:constr type="ctrY" for="ch" forName="line_4" refType="ctrY" refFor="ch" refForName="picture_4"/>
                <dgm:constr type="l" for="ch" forName="textparent_4"/>
                <dgm:constr type="h" for="ch" forName="textparent_4" refType="h" refFor="ch" refForName="picture_4"/>
                <dgm:constr type="r" for="ch" forName="textparent_4" refType="l" refFor="ch" refForName="picture_4"/>
                <dgm:constr type="ctrY" for="ch" forName="textparent_4" refType="ctrY" refFor="ch" refForName="picture_4"/>
                <dgm:constr type="primFontSz" for="des" forName="text_4" refType="primFontSz" refFor="des" refForName="text_2" op="equ"/>
                <dgm:constr type="w" for="ch" forName="picture_5" refType="w" refFor="ch" refForName="picture_1" fact="0.15"/>
                <dgm:constr type="h" for="ch" forName="picture_5" refType="h" refFor="ch" refForName="picture_1" fact="0.15"/>
                <dgm:constr type="r" for="ch" forName="picture_5" refType="w"/>
                <dgm:constr type="rOff" for="ch" forName="picture_5" refType="w" refFor="ch" refForName="picture_1" fact="-1.21"/>
                <dgm:constr type="ctrY" for="ch" forName="picture_5" refType="h" refFor="ch" refForName="picture_1" fact="0.595"/>
                <dgm:constr type="r" for="ch" forName="line_5" refType="ctrX" refFor="ch" refForName="picture_1"/>
                <dgm:constr type="h" for="ch" forName="line_5"/>
                <dgm:constr type="l" for="ch" forName="line_5" refType="ctrX" refFor="ch" refForName="picture_5"/>
                <dgm:constr type="ctrY" for="ch" forName="line_5" refType="ctrY" refFor="ch" refForName="picture_5"/>
                <dgm:constr type="l" for="ch" forName="textparent_5"/>
                <dgm:constr type="h" for="ch" forName="textparent_5" refType="h" refFor="ch" refForName="picture_5"/>
                <dgm:constr type="r" for="ch" forName="textparent_5" refType="l" refFor="ch" refForName="picture_5"/>
                <dgm:constr type="ctrY" for="ch" forName="textparent_5" refType="ctrY" refFor="ch" refForName="picture_5"/>
                <dgm:constr type="primFontSz" for="des" forName="text_5" refType="primFontSz" refFor="des" refForName="text_2" op="equ"/>
                <dgm:constr type="w" for="ch" forName="picture_6" refType="w" refFor="ch" refForName="picture_1" fact="0.15"/>
                <dgm:constr type="h" for="ch" forName="picture_6" refType="h" refFor="ch" refForName="picture_1" fact="0.15"/>
                <dgm:constr type="r" for="ch" forName="picture_6" refType="w"/>
                <dgm:constr type="rOff" for="ch" forName="picture_6" refType="w" refFor="ch" refForName="picture_1" fact="-1.2898"/>
                <dgm:constr type="ctrY" for="ch" forName="picture_6" refType="h" refFor="ch" refForName="picture_1" fact="0.773"/>
                <dgm:constr type="r" for="ch" forName="line_6" refType="ctrX" refFor="ch" refForName="picture_1"/>
                <dgm:constr type="h" for="ch" forName="line_6"/>
                <dgm:constr type="l" for="ch" forName="line_6" refType="ctrX" refFor="ch" refForName="picture_6"/>
                <dgm:constr type="ctrY" for="ch" forName="line_6" refType="ctrY" refFor="ch" refForName="picture_6"/>
                <dgm:constr type="l" for="ch" forName="textparent_6"/>
                <dgm:constr type="h" for="ch" forName="textparent_6" refType="h" refFor="ch" refForName="picture_6"/>
                <dgm:constr type="r" for="ch" forName="textparent_6" refType="l" refFor="ch" refForName="picture_6"/>
                <dgm:constr type="ctrY" for="ch" forName="textparent_6" refType="ctrY" refFor="ch" refForName="picture_6"/>
                <dgm:constr type="primFontSz" for="des" forName="text_6" refType="primFontSz" refFor="des" refForName="text_2" op="equ"/>
                <dgm:constr type="w" for="ch" forName="picture_7" refType="w" refFor="ch" refForName="picture_1" fact="0.15"/>
                <dgm:constr type="h" for="ch" forName="picture_7" refType="h" refFor="ch" refForName="picture_1" fact="0.15"/>
                <dgm:constr type="r" for="ch" forName="picture_7" refType="w"/>
                <dgm:constr type="rOff" for="ch" forName="picture_7" refType="w" refFor="ch" refForName="picture_1" fact="-1.4363"/>
                <dgm:constr type="ctrY" for="ch" forName="picture_7" refType="h" refFor="ch" refForName="picture_1" fact="0.925"/>
                <dgm:constr type="r" for="ch" forName="line_7" refType="ctrX" refFor="ch" refForName="picture_1"/>
                <dgm:constr type="h" for="ch" forName="line_7"/>
                <dgm:constr type="l" for="ch" forName="line_7" refType="ctrX" refFor="ch" refForName="picture_7"/>
                <dgm:constr type="ctrY" for="ch" forName="line_7" refType="ctrY" refFor="ch" refForName="picture_7"/>
                <dgm:constr type="l" for="ch" forName="textparent_7"/>
                <dgm:constr type="h" for="ch" forName="textparent_7" refType="h" refFor="ch" refForName="picture_7"/>
                <dgm:constr type="r" for="ch" forName="textparent_7" refType="l" refFor="ch" refForName="picture_7"/>
                <dgm:constr type="ctrY" for="ch" forName="textparent_7" refType="ctrY" refFor="ch" refForName="picture_7"/>
                <dgm:constr type="primFontSz" for="des" forName="text_7" refType="primFontSz" refFor="des" refForName="text_2" op="equ"/>
              </dgm:constrLst>
            </dgm:else>
          </dgm:choose>
        </dgm:else>
      </dgm:choose>
      <dgm:forEach name="wrapper" axis="self" ptType="parTrans">
        <dgm:forEach name="wrapper2" axis="self" ptType="sibTrans" st="2">
          <dgm:forEach name="pictureRepeat" axis="self">
            <dgm:layoutNode name="pictureRepeatNode" styleLbl="alignImgPlace1">
              <dgm:alg type="sp"/>
              <dgm:shape xmlns:r="http://schemas.openxmlformats.org/officeDocument/2006/relationships" type="ellipse" r:blip="" blipPhldr="1">
                <dgm:adjLst/>
              </dgm:shape>
              <dgm:presOf axis="self"/>
            </dgm:layoutNode>
          </dgm:forEach>
        </dgm:forEach>
      </dgm:forEach>
      <dgm:forEach name="Name28" axis="ch" ptType="sibTrans" hideLastTrans="0" cnt="1">
        <dgm:layoutNode name="picture_1">
          <dgm:alg type="sp"/>
          <dgm:shape xmlns:r="http://schemas.openxmlformats.org/officeDocument/2006/relationships" r:blip="">
            <dgm:adjLst/>
          </dgm:shape>
          <dgm:presOf/>
          <dgm:constrLst/>
          <dgm:forEach name="Name29" ref="pictureRepeat"/>
        </dgm:layoutNode>
      </dgm:forEach>
      <dgm:forEach name="Name30" axis="ch" ptType="node" cnt="1">
        <dgm:layoutNode name="text_1" styleLbl="node1">
          <dgm:varLst>
            <dgm:bulletEnabled val="1"/>
          </dgm:varLst>
          <dgm:alg type="tx">
            <dgm:param type="txAnchorVert" val="b"/>
            <dgm:param type="txAnchorVertCh" val="b"/>
            <dgm:param type="parTxRTLAlign" val="r"/>
            <dgm:param type="shpTxRTLAlignCh" val="r"/>
          </dgm:alg>
          <dgm:shape xmlns:r="http://schemas.openxmlformats.org/officeDocument/2006/relationships" type="rect" r:blip="" hideGeom="1">
            <dgm:adjLst/>
          </dgm:shape>
          <dgm:presOf axis="desOrSelf" ptType="node"/>
          <dgm:constrLst>
            <dgm:constr type="primFontSz" val="65"/>
            <dgm:constr type="lMarg"/>
            <dgm:constr type="rMarg"/>
            <dgm:constr type="tMarg"/>
            <dgm:constr type="bMarg"/>
          </dgm:constrLst>
          <dgm:ruleLst>
            <dgm:rule type="primFontSz" val="5" fact="NaN" max="NaN"/>
          </dgm:ruleLst>
        </dgm:layoutNode>
      </dgm:forEach>
      <dgm:forEach name="Name31" axis="ch" ptType="sibTrans" hideLastTrans="0" st="2" cnt="1">
        <dgm:layoutNode name="picture_2">
          <dgm:alg type="sp"/>
          <dgm:shape xmlns:r="http://schemas.openxmlformats.org/officeDocument/2006/relationships" r:blip="">
            <dgm:adjLst/>
          </dgm:shape>
          <dgm:presOf/>
          <dgm:constrLst/>
          <dgm:forEach name="Name32" ref="pictureRepeat"/>
        </dgm:layoutNode>
      </dgm:forEach>
      <dgm:forEach name="Name33" axis="ch" ptType="node" st="2" cnt="1">
        <dgm:layoutNode name="line_2" styleLbl="parChTrans1D1">
          <dgm:alg type="sp"/>
          <dgm:shape xmlns:r="http://schemas.openxmlformats.org/officeDocument/2006/relationships" type="line" r:blip="" zOrderOff="-100">
            <dgm:adjLst/>
          </dgm:shape>
          <dgm:presOf/>
        </dgm:layoutNode>
        <dgm:layoutNode name="textparent_2">
          <dgm:choose name="Name34">
            <dgm:if name="Name35" func="var" arg="dir" op="equ" val="norm">
              <dgm:alg type="lin">
                <dgm:param type="horzAlign" val="l"/>
              </dgm:alg>
            </dgm:if>
            <dgm:else name="Name36">
              <dgm:alg type="lin">
                <dgm:param type="horzAlign" val="r"/>
              </dgm:alg>
            </dgm:else>
          </dgm:choose>
          <dgm:shape xmlns:r="http://schemas.openxmlformats.org/officeDocument/2006/relationships" type="rect" r:blip="" hideGeom="1">
            <dgm:adjLst/>
          </dgm:shape>
          <dgm:constrLst>
            <dgm:constr type="userW" for="ch" forName="text_2" refType="w"/>
            <dgm:constr type="h" for="ch" forName="text_2" refType="h"/>
          </dgm:constrLst>
          <dgm:presOf/>
          <dgm:layoutNode name="text_2" styleLbl="revTx">
            <dgm:varLst>
              <dgm:bulletEnabled val="1"/>
            </dgm:varLst>
            <dgm:choose name="Name37">
              <dgm:if name="Name38" func="var" arg="dir" op="equ" val="norm">
                <dgm:alg type="tx">
                  <dgm:param type="parTxLTRAlign" val="l"/>
                  <dgm:param type="shpTxLTRAlignCh" val="l"/>
                  <dgm:param type="parTxRTLAlign" val="r"/>
                  <dgm:param type="shpTxRTLAlignCh" val="r"/>
                </dgm:alg>
              </dgm:if>
              <dgm:else name="Name39">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userW"/>
              <dgm:constr type="w" refType="userW" fact="0.1"/>
              <dgm:constr type="lMarg" refType="primFontSz" fact="0.3"/>
              <dgm:constr type="rMarg" refType="primFontSz" fact="0.3"/>
              <dgm:constr type="tMarg"/>
              <dgm:constr type="bMarg"/>
            </dgm:constrLst>
            <dgm:ruleLst>
              <dgm:rule type="w" val="NaN" fact="1" max="NaN"/>
              <dgm:rule type="primFontSz" val="5" fact="NaN" max="NaN"/>
            </dgm:ruleLst>
          </dgm:layoutNode>
        </dgm:layoutNode>
      </dgm:forEach>
      <dgm:forEach name="Name40" axis="ch" ptType="sibTrans" hideLastTrans="0" st="3" cnt="1">
        <dgm:layoutNode name="picture_3">
          <dgm:alg type="sp"/>
          <dgm:shape xmlns:r="http://schemas.openxmlformats.org/officeDocument/2006/relationships" r:blip="">
            <dgm:adjLst/>
          </dgm:shape>
          <dgm:presOf/>
          <dgm:constrLst/>
          <dgm:forEach name="Name41" ref="pictureRepeat"/>
        </dgm:layoutNode>
      </dgm:forEach>
      <dgm:forEach name="Name42" axis="ch" ptType="node" st="3" cnt="1">
        <dgm:layoutNode name="line_3" styleLbl="parChTrans1D1">
          <dgm:alg type="sp"/>
          <dgm:shape xmlns:r="http://schemas.openxmlformats.org/officeDocument/2006/relationships" type="line" r:blip="" zOrderOff="-100">
            <dgm:adjLst/>
          </dgm:shape>
          <dgm:presOf/>
        </dgm:layoutNode>
        <dgm:layoutNode name="textparent_3">
          <dgm:choose name="Name43">
            <dgm:if name="Name44" func="var" arg="dir" op="equ" val="norm">
              <dgm:alg type="lin">
                <dgm:param type="horzAlign" val="l"/>
              </dgm:alg>
            </dgm:if>
            <dgm:else name="Name45">
              <dgm:alg type="lin">
                <dgm:param type="horzAlign" val="r"/>
              </dgm:alg>
            </dgm:else>
          </dgm:choose>
          <dgm:shape xmlns:r="http://schemas.openxmlformats.org/officeDocument/2006/relationships" type="rect" r:blip="" hideGeom="1">
            <dgm:adjLst/>
          </dgm:shape>
          <dgm:constrLst>
            <dgm:constr type="userW" for="ch" forName="text_3" refType="w"/>
            <dgm:constr type="h" for="ch" forName="text_3" refType="h"/>
          </dgm:constrLst>
          <dgm:presOf/>
          <dgm:layoutNode name="text_3" styleLbl="revTx">
            <dgm:varLst>
              <dgm:bulletEnabled val="1"/>
            </dgm:varLst>
            <dgm:choose name="Name46">
              <dgm:if name="Name47" func="var" arg="dir" op="equ" val="norm">
                <dgm:alg type="tx">
                  <dgm:param type="parTxLTRAlign" val="l"/>
                  <dgm:param type="shpTxLTRAlignCh" val="l"/>
                  <dgm:param type="parTxRTLAlign" val="r"/>
                  <dgm:param type="shpTxRTLAlignCh" val="r"/>
                </dgm:alg>
              </dgm:if>
              <dgm:else name="Name48">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userW"/>
              <dgm:constr type="w" refType="userW" fact="0.1"/>
              <dgm:constr type="lMarg" refType="primFontSz" fact="0.3"/>
              <dgm:constr type="rMarg" refType="primFontSz" fact="0.3"/>
              <dgm:constr type="tMarg"/>
              <dgm:constr type="bMarg"/>
            </dgm:constrLst>
            <dgm:ruleLst>
              <dgm:rule type="w" val="NaN" fact="1" max="NaN"/>
              <dgm:rule type="primFontSz" val="5" fact="NaN" max="NaN"/>
            </dgm:ruleLst>
          </dgm:layoutNode>
        </dgm:layoutNode>
      </dgm:forEach>
      <dgm:forEach name="Name49" axis="ch" ptType="sibTrans" hideLastTrans="0" st="4" cnt="1">
        <dgm:layoutNode name="picture_4">
          <dgm:alg type="sp"/>
          <dgm:shape xmlns:r="http://schemas.openxmlformats.org/officeDocument/2006/relationships" r:blip="">
            <dgm:adjLst/>
          </dgm:shape>
          <dgm:presOf/>
          <dgm:constrLst/>
          <dgm:forEach name="Name50" ref="pictureRepeat"/>
        </dgm:layoutNode>
      </dgm:forEach>
      <dgm:forEach name="Name51" axis="ch" ptType="node" st="4" cnt="1">
        <dgm:layoutNode name="line_4" styleLbl="parChTrans1D1">
          <dgm:alg type="sp"/>
          <dgm:shape xmlns:r="http://schemas.openxmlformats.org/officeDocument/2006/relationships" type="line" r:blip="" zOrderOff="-100">
            <dgm:adjLst/>
          </dgm:shape>
          <dgm:presOf/>
        </dgm:layoutNode>
        <dgm:layoutNode name="textparent_4">
          <dgm:choose name="Name52">
            <dgm:if name="Name53" func="var" arg="dir" op="equ" val="norm">
              <dgm:alg type="lin">
                <dgm:param type="horzAlign" val="l"/>
              </dgm:alg>
            </dgm:if>
            <dgm:else name="Name54">
              <dgm:alg type="lin">
                <dgm:param type="horzAlign" val="r"/>
              </dgm:alg>
            </dgm:else>
          </dgm:choose>
          <dgm:shape xmlns:r="http://schemas.openxmlformats.org/officeDocument/2006/relationships" type="rect" r:blip="" hideGeom="1">
            <dgm:adjLst/>
          </dgm:shape>
          <dgm:constrLst>
            <dgm:constr type="userW" for="ch" forName="text_4" refType="w"/>
            <dgm:constr type="h" for="ch" forName="text_4" refType="h"/>
          </dgm:constrLst>
          <dgm:presOf/>
          <dgm:layoutNode name="text_4" styleLbl="revTx">
            <dgm:varLst>
              <dgm:bulletEnabled val="1"/>
            </dgm:varLst>
            <dgm:choose name="Name55">
              <dgm:if name="Name56" func="var" arg="dir" op="equ" val="norm">
                <dgm:alg type="tx">
                  <dgm:param type="parTxLTRAlign" val="l"/>
                  <dgm:param type="shpTxLTRAlignCh" val="l"/>
                  <dgm:param type="parTxRTLAlign" val="r"/>
                  <dgm:param type="shpTxRTLAlignCh" val="r"/>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userW"/>
              <dgm:constr type="w" refType="userW" fact="0.1"/>
              <dgm:constr type="lMarg" refType="primFontSz" fact="0.3"/>
              <dgm:constr type="rMarg" refType="primFontSz" fact="0.3"/>
              <dgm:constr type="tMarg"/>
              <dgm:constr type="bMarg"/>
            </dgm:constrLst>
            <dgm:ruleLst>
              <dgm:rule type="w" val="NaN" fact="1" max="NaN"/>
              <dgm:rule type="primFontSz" val="5" fact="NaN" max="NaN"/>
            </dgm:ruleLst>
          </dgm:layoutNode>
        </dgm:layoutNode>
      </dgm:forEach>
      <dgm:forEach name="Name58" axis="ch" ptType="sibTrans" hideLastTrans="0" st="5" cnt="1">
        <dgm:layoutNode name="picture_5">
          <dgm:alg type="sp"/>
          <dgm:shape xmlns:r="http://schemas.openxmlformats.org/officeDocument/2006/relationships" r:blip="">
            <dgm:adjLst/>
          </dgm:shape>
          <dgm:presOf/>
          <dgm:constrLst/>
          <dgm:forEach name="Name59" ref="pictureRepeat"/>
        </dgm:layoutNode>
      </dgm:forEach>
      <dgm:forEach name="Name60" axis="ch" ptType="node" st="5" cnt="1">
        <dgm:layoutNode name="line_5" styleLbl="parChTrans1D1">
          <dgm:alg type="sp"/>
          <dgm:shape xmlns:r="http://schemas.openxmlformats.org/officeDocument/2006/relationships" type="line" r:blip="" zOrderOff="-100">
            <dgm:adjLst/>
          </dgm:shape>
          <dgm:presOf/>
        </dgm:layoutNode>
        <dgm:layoutNode name="textparent_5">
          <dgm:choose name="Name61">
            <dgm:if name="Name62" func="var" arg="dir" op="equ" val="norm">
              <dgm:alg type="lin">
                <dgm:param type="horzAlign" val="l"/>
              </dgm:alg>
            </dgm:if>
            <dgm:else name="Name63">
              <dgm:alg type="lin">
                <dgm:param type="horzAlign" val="r"/>
              </dgm:alg>
            </dgm:else>
          </dgm:choose>
          <dgm:shape xmlns:r="http://schemas.openxmlformats.org/officeDocument/2006/relationships" type="rect" r:blip="" hideGeom="1">
            <dgm:adjLst/>
          </dgm:shape>
          <dgm:constrLst>
            <dgm:constr type="userW" for="ch" forName="text_5" refType="w"/>
            <dgm:constr type="h" for="ch" forName="text_5" refType="h"/>
          </dgm:constrLst>
          <dgm:presOf/>
          <dgm:layoutNode name="text_5" styleLbl="revTx">
            <dgm:varLst>
              <dgm:bulletEnabled val="1"/>
            </dgm:varLst>
            <dgm:choose name="Name64">
              <dgm:if name="Name65" func="var" arg="dir" op="equ" val="norm">
                <dgm:alg type="tx">
                  <dgm:param type="parTxLTRAlign" val="l"/>
                  <dgm:param type="shpTxLTRAlignCh" val="l"/>
                  <dgm:param type="parTxRTLAlign" val="r"/>
                  <dgm:param type="shpTxRTLAlignCh" val="r"/>
                </dgm:alg>
              </dgm:if>
              <dgm:else name="Name66">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userW"/>
              <dgm:constr type="w" refType="userW" fact="0.1"/>
              <dgm:constr type="lMarg" refType="primFontSz" fact="0.3"/>
              <dgm:constr type="rMarg" refType="primFontSz" fact="0.3"/>
              <dgm:constr type="tMarg"/>
              <dgm:constr type="bMarg"/>
            </dgm:constrLst>
            <dgm:ruleLst>
              <dgm:rule type="w" val="NaN" fact="1" max="NaN"/>
              <dgm:rule type="primFontSz" val="5" fact="NaN" max="NaN"/>
            </dgm:ruleLst>
          </dgm:layoutNode>
        </dgm:layoutNode>
      </dgm:forEach>
      <dgm:forEach name="Name67" axis="ch" ptType="sibTrans" hideLastTrans="0" st="6" cnt="1">
        <dgm:layoutNode name="picture_6">
          <dgm:alg type="sp"/>
          <dgm:shape xmlns:r="http://schemas.openxmlformats.org/officeDocument/2006/relationships" r:blip="">
            <dgm:adjLst/>
          </dgm:shape>
          <dgm:presOf/>
          <dgm:constrLst/>
          <dgm:forEach name="Name68" ref="pictureRepeat"/>
        </dgm:layoutNode>
      </dgm:forEach>
      <dgm:forEach name="Name69" axis="ch" ptType="node" st="6" cnt="1">
        <dgm:layoutNode name="line_6" styleLbl="parChTrans1D1">
          <dgm:alg type="sp"/>
          <dgm:shape xmlns:r="http://schemas.openxmlformats.org/officeDocument/2006/relationships" type="line" r:blip="" zOrderOff="-100">
            <dgm:adjLst/>
          </dgm:shape>
          <dgm:presOf/>
        </dgm:layoutNode>
        <dgm:layoutNode name="textparent_6">
          <dgm:choose name="Name70">
            <dgm:if name="Name71" func="var" arg="dir" op="equ" val="norm">
              <dgm:alg type="lin">
                <dgm:param type="horzAlign" val="l"/>
              </dgm:alg>
            </dgm:if>
            <dgm:else name="Name72">
              <dgm:alg type="lin">
                <dgm:param type="horzAlign" val="r"/>
              </dgm:alg>
            </dgm:else>
          </dgm:choose>
          <dgm:shape xmlns:r="http://schemas.openxmlformats.org/officeDocument/2006/relationships" type="rect" r:blip="" hideGeom="1">
            <dgm:adjLst/>
          </dgm:shape>
          <dgm:constrLst>
            <dgm:constr type="userW" for="ch" forName="text_6" refType="w"/>
            <dgm:constr type="h" for="ch" forName="text_6" refType="h"/>
          </dgm:constrLst>
          <dgm:presOf/>
          <dgm:layoutNode name="text_6" styleLbl="revTx">
            <dgm:varLst>
              <dgm:bulletEnabled val="1"/>
            </dgm:varLst>
            <dgm:choose name="Name73">
              <dgm:if name="Name74" func="var" arg="dir" op="equ" val="norm">
                <dgm:alg type="tx">
                  <dgm:param type="parTxLTRAlign" val="l"/>
                  <dgm:param type="shpTxLTRAlignCh" val="l"/>
                  <dgm:param type="parTxRTLAlign" val="r"/>
                  <dgm:param type="shpTxRTLAlignCh" val="r"/>
                </dgm:alg>
              </dgm:if>
              <dgm:else name="Name75">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userW"/>
              <dgm:constr type="w" refType="userW" fact="0.1"/>
              <dgm:constr type="lMarg" refType="primFontSz" fact="0.3"/>
              <dgm:constr type="rMarg" refType="primFontSz" fact="0.3"/>
              <dgm:constr type="tMarg"/>
              <dgm:constr type="bMarg"/>
            </dgm:constrLst>
            <dgm:ruleLst>
              <dgm:rule type="w" val="NaN" fact="1" max="NaN"/>
              <dgm:rule type="primFontSz" val="5" fact="NaN" max="NaN"/>
            </dgm:ruleLst>
          </dgm:layoutNode>
        </dgm:layoutNode>
      </dgm:forEach>
      <dgm:forEach name="Name76" axis="ch" ptType="sibTrans" hideLastTrans="0" st="7" cnt="1">
        <dgm:layoutNode name="picture_7">
          <dgm:alg type="sp"/>
          <dgm:shape xmlns:r="http://schemas.openxmlformats.org/officeDocument/2006/relationships" r:blip="">
            <dgm:adjLst/>
          </dgm:shape>
          <dgm:presOf/>
          <dgm:constrLst/>
          <dgm:forEach name="Name77" ref="pictureRepeat"/>
        </dgm:layoutNode>
      </dgm:forEach>
      <dgm:forEach name="Name78" axis="ch" ptType="node" st="7" cnt="1">
        <dgm:layoutNode name="line_7" styleLbl="parChTrans1D1">
          <dgm:alg type="sp"/>
          <dgm:shape xmlns:r="http://schemas.openxmlformats.org/officeDocument/2006/relationships" type="line" r:blip="" zOrderOff="-100">
            <dgm:adjLst/>
          </dgm:shape>
          <dgm:presOf/>
        </dgm:layoutNode>
        <dgm:layoutNode name="textparent_7">
          <dgm:choose name="Name79">
            <dgm:if name="Name80" func="var" arg="dir" op="equ" val="norm">
              <dgm:alg type="lin">
                <dgm:param type="horzAlign" val="l"/>
              </dgm:alg>
            </dgm:if>
            <dgm:else name="Name81">
              <dgm:alg type="lin">
                <dgm:param type="horzAlign" val="r"/>
              </dgm:alg>
            </dgm:else>
          </dgm:choose>
          <dgm:shape xmlns:r="http://schemas.openxmlformats.org/officeDocument/2006/relationships" type="rect" r:blip="" hideGeom="1">
            <dgm:adjLst/>
          </dgm:shape>
          <dgm:constrLst>
            <dgm:constr type="userW" for="ch" forName="text_7" refType="w"/>
            <dgm:constr type="h" for="ch" forName="text_7" refType="h"/>
          </dgm:constrLst>
          <dgm:presOf/>
          <dgm:layoutNode name="text_7" styleLbl="revTx">
            <dgm:varLst>
              <dgm:bulletEnabled val="1"/>
            </dgm:varLst>
            <dgm:choose name="Name82">
              <dgm:if name="Name83" func="var" arg="dir" op="equ" val="norm">
                <dgm:alg type="tx">
                  <dgm:param type="parTxLTRAlign" val="l"/>
                  <dgm:param type="shpTxLTRAlignCh" val="l"/>
                  <dgm:param type="parTxRTLAlign" val="r"/>
                  <dgm:param type="shpTxRTLAlignCh" val="r"/>
                </dgm:alg>
              </dgm:if>
              <dgm:else name="Name84">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userW"/>
              <dgm:constr type="w" refType="userW" fact="0.1"/>
              <dgm:constr type="lMarg" refType="primFontSz" fact="0.3"/>
              <dgm:constr type="rMarg" refType="primFontSz" fact="0.3"/>
              <dgm:constr type="tMarg"/>
              <dgm:constr type="bMarg"/>
            </dgm:constrLst>
            <dgm:ruleLst>
              <dgm:rule type="w" val="NaN" fact="1" max="NaN"/>
              <dgm:rule type="primFontSz" val="5" fact="NaN" max="NaN"/>
            </dgm:ruleLst>
          </dgm:layoutNode>
        </dgm:layoutNode>
      </dgm:forEach>
    </dgm:layoutNode>
  </dgm:layoutNode>
</dgm:layoutDef>
</file>

<file path=ppt/diagrams/layout2.xml><?xml version="1.0" encoding="utf-8"?>
<dgm:layoutDef xmlns:dgm="http://schemas.openxmlformats.org/drawingml/2006/diagram" xmlns:a="http://schemas.openxmlformats.org/drawingml/2006/main" uniqueId="urn:microsoft.com/office/officeart/2008/layout/VerticalCircleList">
  <dgm:title val=""/>
  <dgm:desc val=""/>
  <dgm:catLst>
    <dgm:cat type="list" pri="235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41" srcId="1" destId="11" srcOrd="0" destOrd="0"/>
        <dgm:cxn modelId="42" srcId="1" destId="12" srcOrd="1" destOrd="0"/>
        <dgm:cxn modelId="5" srcId="0" destId="2" srcOrd="0" destOrd="0"/>
        <dgm:cxn modelId="51" srcId="2" destId="21" srcOrd="0" destOrd="0"/>
        <dgm:cxn modelId="52" srcId="2" destId="22" srcOrd="1" destOrd="0"/>
      </dgm:cxnLst>
      <dgm:bg/>
      <dgm:whole/>
    </dgm:dataModel>
  </dgm:sampData>
  <dgm:styleData useDef="1">
    <dgm:dataModel>
      <dgm:ptLst/>
      <dgm:bg/>
      <dgm:whole/>
    </dgm:dataModel>
  </dgm:styleData>
  <dgm:clrData useDef="1">
    <dgm:dataModel>
      <dgm:ptLst/>
      <dgm:bg/>
      <dgm:whole/>
    </dgm:dataModel>
  </dgm:clrData>
  <dgm:layoutNode name="Name0">
    <dgm:varLst>
      <dgm:dir/>
    </dgm:varLst>
    <dgm:alg type="lin">
      <dgm:param type="linDir" val="fromT"/>
      <dgm:param type="fallback" val="2D"/>
    </dgm:alg>
    <dgm:shape xmlns:r="http://schemas.openxmlformats.org/officeDocument/2006/relationships" r:blip="">
      <dgm:adjLst/>
    </dgm:shape>
    <dgm:presOf/>
    <dgm:constrLst>
      <dgm:constr type="w" for="ch" forName="withChildren" refType="w"/>
      <dgm:constr type="h" for="ch" forName="withChildren" refType="w" fact="0.909"/>
      <dgm:constr type="w" for="ch" forName="noChildren" refType="w"/>
      <dgm:constr type="h" for="ch" forName="noChildren" refType="w" fact="0.164"/>
      <dgm:constr type="w" for="ch" forName="overlap" val="1"/>
      <dgm:constr type="h" for="ch" forName="overlap" refType="w" refFor="ch" refForName="withChildren" fact="-0.089"/>
      <dgm:constr type="primFontSz" for="des" forName="txLvl1" op="equ" val="65"/>
      <dgm:constr type="primFontSz" for="des" forName="txLvlOnly1" refType="primFontSz" refFor="des" refForName="txLvl1" op="equ"/>
      <dgm:constr type="primFontSz" for="des" forName="txLvl2" refType="primFontSz" refFor="des" refForName="txLvl1" op="equ" fact="0.78"/>
      <dgm:constr type="primFontSz" for="des" forName="txLvl3" refType="primFontSz" refFor="des" refForName="txLvl1" op="equ" fact="0.78"/>
      <dgm:constr type="userF" for="des" forName="lin" refType="primFontSz" refFor="des" refForName="txLvl2" op="equ"/>
    </dgm:constrLst>
    <dgm:forEach name="Name1" axis="ch" ptType="node">
      <dgm:choose name="Name2">
        <dgm:if name="Name3" axis="ch" ptType="node" func="cnt" op="gte" val="1">
          <dgm:layoutNode name="withChildren">
            <dgm:alg type="composite"/>
            <dgm:choose name="Name4">
              <dgm:if name="Name5" func="var" arg="dir" op="equ" val="norm">
                <dgm:constrLst>
                  <dgm:constr type="l" for="ch" forName="bigCircle"/>
                  <dgm:constr type="w" for="ch" forName="bigCircle" refType="h" refFor="ch" refForName="bigCircle"/>
                  <dgm:constr type="t" for="ch" forName="bigCircle"/>
                  <dgm:constr type="h" for="ch" forName="bigCircle" refType="h"/>
                  <dgm:constr type="l" for="ch" forName="medCircle" refType="w" fact="0.043"/>
                  <dgm:constr type="w" for="ch" forName="medCircle" refType="h" refFor="ch" refForName="medCircle"/>
                  <dgm:constr type="t" for="ch" forName="medCircle" refType="h" fact="0.042"/>
                  <dgm:constr type="h" for="ch" forName="medCircle" refType="h" fact="0.18"/>
                  <dgm:constr type="l" for="ch" forName="txLvl1" refType="ctrX" refFor="ch" refForName="medCircle"/>
                  <dgm:constr type="r" for="ch" forName="txLvl1" refType="w"/>
                  <dgm:constr type="h" for="ch" forName="txLvl1" refType="h" refFor="ch" refForName="medCircle"/>
                  <dgm:constr type="t" for="ch" forName="txLvl1" refType="t" refFor="ch" refForName="medCircle"/>
                  <dgm:constr type="l" for="ch" forName="lin" refType="ctrX" refFor="ch" refForName="medCircle"/>
                  <dgm:constr type="r" for="ch" forName="lin" refType="w"/>
                  <dgm:constr type="t" for="ch" forName="lin" refType="h" fact="0.222"/>
                  <dgm:constr type="h" for="ch" forName="lin" refType="h" fact="0.68"/>
                </dgm:constrLst>
              </dgm:if>
              <dgm:else name="Name6">
                <dgm:constrLst>
                  <dgm:constr type="r" for="ch" forName="bigCircle" refType="w"/>
                  <dgm:constr type="w" for="ch" forName="bigCircle" refType="h" refFor="ch" refForName="bigCircle"/>
                  <dgm:constr type="t" for="ch" forName="bigCircle"/>
                  <dgm:constr type="h" for="ch" forName="bigCircle" refType="h"/>
                  <dgm:constr type="r" for="ch" forName="medCircle" refType="w" fact="0.957"/>
                  <dgm:constr type="w" for="ch" forName="medCircle" refType="h" refFor="ch" refForName="medCircle"/>
                  <dgm:constr type="t" for="ch" forName="medCircle" refType="h" fact="0.042"/>
                  <dgm:constr type="h" for="ch" forName="medCircle" refType="h" fact="0.18"/>
                  <dgm:constr type="l" for="ch" forName="txLvl1"/>
                  <dgm:constr type="r" for="ch" forName="txLvl1" refType="ctrX" refFor="ch" refForName="medCircle"/>
                  <dgm:constr type="h" for="ch" forName="txLvl1" refType="h" refFor="ch" refForName="medCircle"/>
                  <dgm:constr type="t" for="ch" forName="txLvl1" refType="t" refFor="ch" refForName="medCircle"/>
                  <dgm:constr type="l" for="ch" forName="lin"/>
                  <dgm:constr type="r" for="ch" forName="lin" refType="ctrX" refFor="ch" refForName="medCircle"/>
                  <dgm:constr type="t" for="ch" forName="lin" refType="h" fact="0.222"/>
                  <dgm:constr type="h" for="ch" forName="lin" refType="h" fact="0.68"/>
                </dgm:constrLst>
              </dgm:else>
            </dgm:choose>
            <dgm:layoutNode name="bigCircle" styleLbl="vennNode1">
              <dgm:alg type="sp"/>
              <dgm:shape xmlns:r="http://schemas.openxmlformats.org/officeDocument/2006/relationships" type="ellipse" r:blip="">
                <dgm:adjLst/>
              </dgm:shape>
              <dgm:presOf/>
              <dgm:constrLst>
                <dgm:constr type="w" refType="h"/>
              </dgm:constrLst>
            </dgm:layoutNode>
            <dgm:layoutNode name="medCircle" styleLbl="vennNode1">
              <dgm:alg type="sp"/>
              <dgm:shape xmlns:r="http://schemas.openxmlformats.org/officeDocument/2006/relationships" type="ellipse" r:blip="">
                <dgm:adjLst/>
              </dgm:shape>
              <dgm:presOf/>
              <dgm:constrLst>
                <dgm:constr type="w" refType="h"/>
              </dgm:constrLst>
            </dgm:layoutNode>
            <dgm:layoutNode name="txLvl1" styleLbl="revTx">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ect" r:blip="">
                <dgm:adjLst/>
              </dgm:shape>
              <dgm:presOf axis="self" ptType="node"/>
              <dgm:constrLst>
                <dgm:constr type="lMarg"/>
                <dgm:constr type="rMarg"/>
                <dgm:constr type="tMarg" refType="primFontSz" fact="0.1"/>
                <dgm:constr type="bMarg" refType="primFontSz" fact="0.1"/>
              </dgm:constrLst>
              <dgm:ruleLst>
                <dgm:rule type="primFontSz" val="5" fact="NaN" max="NaN"/>
              </dgm:ruleLst>
            </dgm:layoutNode>
            <dgm:layoutNode name="lin">
              <dgm:choose name="Name10">
                <dgm:if name="Name11" func="var" arg="dir" op="equ" val="norm">
                  <dgm:alg type="lin">
                    <dgm:param type="linDir" val="fromT"/>
                    <dgm:param type="vertAlign" val="t"/>
                    <dgm:param type="nodeHorzAlign" val="l"/>
                  </dgm:alg>
                </dgm:if>
                <dgm:else name="Name12">
                  <dgm:alg type="lin">
                    <dgm:param type="linDir" val="fromT"/>
                    <dgm:param type="vertAlign" val="t"/>
                    <dgm:param type="nodeHorzAlign" val="r"/>
                  </dgm:alg>
                </dgm:else>
              </dgm:choose>
              <dgm:shape xmlns:r="http://schemas.openxmlformats.org/officeDocument/2006/relationships" r:blip="">
                <dgm:adjLst/>
              </dgm:shape>
              <dgm:presOf/>
              <dgm:constrLst>
                <dgm:constr type="userF"/>
                <dgm:constr type="primFontSz" for="ch" forName="txLvl2" refType="userF"/>
                <dgm:constr type="w" for="ch" forName="txLvl2" refType="w"/>
                <dgm:constr type="h" for="ch" forName="txLvl2" refType="primFontSz" refFor="ch" refForName="txLvl2" fact="0.39"/>
                <dgm:constr type="w" for="ch" forName="txLvl3" refType="w"/>
                <dgm:constr type="h" for="ch" forName="txLvl3" refType="primFontSz" refFor="ch" refForName="txLvl2" fact="0.39"/>
                <dgm:constr type="h" for="ch" forName="smCircle" refType="primFontSz" refFor="ch" refForName="txLvl2" fact="0.14"/>
                <dgm:constr type="h" for="ch" forName="indentDot1" refType="primFontSz" refFor="ch" refForName="txLvl2" fact="0.14"/>
                <dgm:constr type="h" for="ch" forName="indentDot2" refType="primFontSz" refFor="ch" refForName="txLvl2" fact="0.14"/>
                <dgm:constr type="h" for="ch" forName="indentDot3" refType="primFontSz" refFor="ch" refForName="txLvl2" fact="0.14"/>
                <dgm:constr type="w" for="ch" forName="indentDot1" refType="w"/>
                <dgm:constr type="w" for="ch" forName="indentDot2" refType="w"/>
                <dgm:constr type="w" for="ch" forName="indentDot3" refType="w"/>
                <dgm:constr type="userI" for="ch" forName="txLvl3" refType="primFontSz" refFor="ch" refForName="txLvl2" fact="0.14"/>
                <dgm:constr type="userI" for="ch" forName="indentDot1" refType="primFontSz" refFor="ch" refForName="txLvl2" fact="0.14"/>
                <dgm:constr type="userI" for="ch" forName="indentDot2" refType="primFontSz" refFor="ch" refForName="txLvl2" fact="0.14"/>
                <dgm:constr type="userI" for="ch" forName="indentDot3" refType="primFontSz" refFor="ch" refForName="txLvl2" fact="0.14"/>
              </dgm:constrLst>
              <dgm:ruleLst>
                <dgm:rule type="primFontSz" for="ch" forName="txLvl2" val="5" fact="NaN" max="NaN"/>
              </dgm:ruleLst>
              <dgm:forEach name="Name13" axis="ch" ptType="node">
                <dgm:layoutNode name="txLvl2" styleLbl="revTx">
                  <dgm:choose name="Name14">
                    <dgm:if name="Name15" func="var" arg="dir" op="equ" val="norm">
                      <dgm:alg type="tx">
                        <dgm:param type="parTxLTRAlign" val="l"/>
                        <dgm:param type="parTxRTLAlign" val="l"/>
                      </dgm:alg>
                    </dgm:if>
                    <dgm:else name="Name16">
                      <dgm:alg type="tx">
                        <dgm:param type="parTxLTRAlign" val="r"/>
                        <dgm:param type="parTxRTLAlign" val="r"/>
                      </dgm:alg>
                    </dgm:else>
                  </dgm:choose>
                  <dgm:shape xmlns:r="http://schemas.openxmlformats.org/officeDocument/2006/relationships" type="rect" r:blip="">
                    <dgm:adjLst/>
                  </dgm:shape>
                  <dgm:presOf axis="self" ptType="node"/>
                  <dgm:constrLst>
                    <dgm:constr type="lMarg"/>
                    <dgm:constr type="rMarg"/>
                    <dgm:constr type="tMarg" refType="primFontSz" fact="0.1"/>
                    <dgm:constr type="bMarg" refType="primFontSz" fact="0.1"/>
                  </dgm:constrLst>
                  <dgm:ruleLst>
                    <dgm:rule type="h" val="INF" fact="NaN" max="NaN"/>
                  </dgm:ruleLst>
                </dgm:layoutNode>
                <dgm:forEach name="Name17" axis="ch" ptType="node" cnt="1">
                  <dgm:layoutNode name="indentDot1">
                    <dgm:alg type="composite"/>
                    <dgm:shape xmlns:r="http://schemas.openxmlformats.org/officeDocument/2006/relationships" r:blip="">
                      <dgm:adjLst/>
                    </dgm:shape>
                    <dgm:presOf/>
                    <dgm:choose name="Name18">
                      <dgm:if name="Name19" func="var" arg="dir" op="equ" val="norm">
                        <dgm:constrLst>
                          <dgm:constr type="userI"/>
                          <dgm:constr type="w" for="ch" forName="gap1" refType="userI" fact="3"/>
                          <dgm:constr type="w" for="ch" forName="smCircle1" refType="h"/>
                          <dgm:constr type="l" for="ch" forName="smCircle1" refType="r" refFor="ch" refForName="gap1"/>
                        </dgm:constrLst>
                      </dgm:if>
                      <dgm:else name="Name20">
                        <dgm:constrLst>
                          <dgm:constr type="userI"/>
                          <dgm:constr type="w" for="ch" forName="gap1" refType="userI" fact="3"/>
                          <dgm:constr type="w" for="ch" forName="smCircle1" refType="h"/>
                          <dgm:constr type="r" for="ch" forName="smCircle1" refType="l" refFor="ch" refForName="gap1"/>
                        </dgm:constrLst>
                      </dgm:else>
                    </dgm:choose>
                    <dgm:layoutNode name="gap1">
                      <dgm:alg type="sp"/>
                      <dgm:shape xmlns:r="http://schemas.openxmlformats.org/officeDocument/2006/relationships" type="rect" r:blip="" hideGeom="1">
                        <dgm:adjLst/>
                      </dgm:shape>
                      <dgm:presOf/>
                    </dgm:layoutNode>
                    <dgm:layoutNode name="smCircle1" styleLbl="vennNode1">
                      <dgm:alg type="sp"/>
                      <dgm:shape xmlns:r="http://schemas.openxmlformats.org/officeDocument/2006/relationships" type="ellipse" r:blip="">
                        <dgm:adjLst/>
                      </dgm:shape>
                      <dgm:presOf/>
                      <dgm:constrLst>
                        <dgm:constr type="w" refType="h"/>
                      </dgm:constrLst>
                    </dgm:layoutNode>
                  </dgm:layoutNode>
                </dgm:forEach>
                <dgm:forEach name="Name21" axis="ch" ptType="node">
                  <dgm:layoutNode name="txLvl3" styleLbl="revTx">
                    <dgm:varLst>
                      <dgm:bulletEnabled val="1"/>
                    </dgm:varLst>
                    <dgm:choose name="Name22">
                      <dgm:if name="Name23" func="var" arg="dir" op="equ" val="norm">
                        <dgm:alg type="tx">
                          <dgm:param type="parTxLTRAlign" val="l"/>
                          <dgm:param type="parTxRTLAlign" val="l"/>
                          <dgm:param type="shpTxLTRAlignCh" val="l"/>
                          <dgm:param type="shpTxRTLAlignCh" val="l"/>
                        </dgm:alg>
                      </dgm:if>
                      <dgm:else name="Name24">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hoose name="Name25">
                      <dgm:if name="Name26" func="var" arg="dir" op="equ" val="norm">
                        <dgm:constrLst>
                          <dgm:constr type="userI"/>
                          <dgm:constr type="lMarg" refType="userI" fact="8.504"/>
                          <dgm:constr type="rMarg"/>
                          <dgm:constr type="tMarg" refType="primFontSz" fact="0.1"/>
                          <dgm:constr type="bMarg" refType="primFontSz" fact="0.1"/>
                        </dgm:constrLst>
                      </dgm:if>
                      <dgm:else name="Name27">
                        <dgm:constrLst>
                          <dgm:constr type="userI"/>
                          <dgm:constr type="lMarg"/>
                          <dgm:constr type="rMarg" refType="userI" fact="8.504"/>
                          <dgm:constr type="tMarg" refType="primFontSz" fact="0.1"/>
                          <dgm:constr type="bMarg" refType="primFontSz" fact="0.1"/>
                        </dgm:constrLst>
                      </dgm:else>
                    </dgm:choose>
                    <dgm:ruleLst>
                      <dgm:rule type="h" val="INF" fact="NaN" max="NaN"/>
                    </dgm:ruleLst>
                  </dgm:layoutNode>
                  <dgm:forEach name="Name28" axis="followSib" ptType="sibTrans" cnt="1">
                    <dgm:layoutNode name="indentDot2">
                      <dgm:alg type="composite"/>
                      <dgm:shape xmlns:r="http://schemas.openxmlformats.org/officeDocument/2006/relationships" r:blip="">
                        <dgm:adjLst/>
                      </dgm:shape>
                      <dgm:presOf/>
                      <dgm:choose name="Name29">
                        <dgm:if name="Name30" func="var" arg="dir" op="equ" val="norm">
                          <dgm:constrLst>
                            <dgm:constr type="userI"/>
                            <dgm:constr type="w" for="ch" forName="gap2" refType="userI" fact="3"/>
                            <dgm:constr type="w" for="ch" forName="smCircle2" refType="h"/>
                            <dgm:constr type="l" for="ch" forName="smCircle2" refType="r" refFor="ch" refForName="gap2"/>
                          </dgm:constrLst>
                        </dgm:if>
                        <dgm:else name="Name31">
                          <dgm:constrLst>
                            <dgm:constr type="userI"/>
                            <dgm:constr type="w" for="ch" forName="gap2" refType="userI" fact="3"/>
                            <dgm:constr type="w" for="ch" forName="smCircle2" refType="h"/>
                            <dgm:constr type="r" for="ch" forName="smCircle2" refType="l" refFor="ch" refForName="gap2"/>
                          </dgm:constrLst>
                        </dgm:else>
                      </dgm:choose>
                      <dgm:layoutNode name="gap2">
                        <dgm:alg type="sp"/>
                        <dgm:shape xmlns:r="http://schemas.openxmlformats.org/officeDocument/2006/relationships" type="rect" r:blip="" hideGeom="1">
                          <dgm:adjLst/>
                        </dgm:shape>
                        <dgm:presOf/>
                      </dgm:layoutNode>
                      <dgm:layoutNode name="smCircle2" styleLbl="vennNode1">
                        <dgm:alg type="sp"/>
                        <dgm:shape xmlns:r="http://schemas.openxmlformats.org/officeDocument/2006/relationships" type="ellipse" r:blip="">
                          <dgm:adjLst/>
                        </dgm:shape>
                        <dgm:presOf/>
                        <dgm:constrLst>
                          <dgm:constr type="w" refType="h"/>
                        </dgm:constrLst>
                      </dgm:layoutNode>
                    </dgm:layoutNode>
                  </dgm:forEach>
                </dgm:forEach>
                <dgm:choose name="Name32">
                  <dgm:if name="Name33" axis="ch" ptType="node" func="cnt" op="gte" val="1">
                    <dgm:forEach name="Name34" axis="followSib" ptType="sibTrans" cnt="1">
                      <dgm:layoutNode name="indentDot3">
                        <dgm:alg type="composite"/>
                        <dgm:shape xmlns:r="http://schemas.openxmlformats.org/officeDocument/2006/relationships" r:blip="">
                          <dgm:adjLst/>
                        </dgm:shape>
                        <dgm:presOf/>
                        <dgm:choose name="Name35">
                          <dgm:if name="Name36" func="var" arg="dir" op="equ" val="norm">
                            <dgm:constrLst>
                              <dgm:constr type="userI"/>
                              <dgm:constr type="w" for="ch" forName="gap3" refType="userI" fact="3"/>
                              <dgm:constr type="w" for="ch" forName="smCircle3" refType="h"/>
                              <dgm:constr type="l" for="ch" forName="smCircle3" refType="r" refFor="ch" refForName="gap3"/>
                            </dgm:constrLst>
                          </dgm:if>
                          <dgm:else name="Name37">
                            <dgm:constrLst>
                              <dgm:constr type="userI"/>
                              <dgm:constr type="w" for="ch" forName="gap3" refType="userI" fact="3"/>
                              <dgm:constr type="w" for="ch" forName="smCircle3" refType="h"/>
                              <dgm:constr type="r" for="ch" forName="smCircle3" refType="l" refFor="ch" refForName="gap3"/>
                            </dgm:constrLst>
                          </dgm:else>
                        </dgm:choose>
                        <dgm:layoutNode name="gap3">
                          <dgm:alg type="sp"/>
                          <dgm:shape xmlns:r="http://schemas.openxmlformats.org/officeDocument/2006/relationships" type="rect" r:blip="" hideGeom="1">
                            <dgm:adjLst/>
                          </dgm:shape>
                          <dgm:presOf/>
                        </dgm:layoutNode>
                        <dgm:layoutNode name="smCircle3" styleLbl="vennNode1">
                          <dgm:alg type="sp"/>
                          <dgm:shape xmlns:r="http://schemas.openxmlformats.org/officeDocument/2006/relationships" type="ellipse" r:blip="">
                            <dgm:adjLst/>
                          </dgm:shape>
                          <dgm:presOf/>
                          <dgm:constrLst>
                            <dgm:constr type="w" refType="h"/>
                          </dgm:constrLst>
                        </dgm:layoutNode>
                      </dgm:layoutNode>
                    </dgm:forEach>
                  </dgm:if>
                  <dgm:else name="Name38">
                    <dgm:forEach name="Name39" axis="followSib" ptType="sibTrans" cnt="1">
                      <dgm:layoutNode name="smCircle" styleLbl="vennNode1">
                        <dgm:alg type="sp"/>
                        <dgm:shape xmlns:r="http://schemas.openxmlformats.org/officeDocument/2006/relationships" type="ellipse" r:blip="">
                          <dgm:adjLst/>
                        </dgm:shape>
                        <dgm:presOf/>
                        <dgm:constrLst>
                          <dgm:constr type="w" refType="h"/>
                        </dgm:constrLst>
                      </dgm:layoutNode>
                    </dgm:forEach>
                  </dgm:else>
                </dgm:choose>
              </dgm:forEach>
            </dgm:layoutNode>
          </dgm:layoutNode>
          <dgm:choose name="Name40">
            <dgm:if name="Name41" axis="followSib ch" ptType="node node" cnt="1 0" func="cnt" op="gte" val="1">
              <dgm:layoutNode name="overlap">
                <dgm:alg type="sp"/>
                <dgm:shape xmlns:r="http://schemas.openxmlformats.org/officeDocument/2006/relationships" r:blip="">
                  <dgm:adjLst/>
                </dgm:shape>
                <dgm:presOf/>
              </dgm:layoutNode>
            </dgm:if>
            <dgm:else name="Name42"/>
          </dgm:choose>
        </dgm:if>
        <dgm:else name="Name43">
          <dgm:layoutNode name="noChildren">
            <dgm:alg type="composite"/>
            <dgm:choose name="Name44">
              <dgm:if name="Name45" func="var" arg="dir" op="equ" val="norm">
                <dgm:constrLst>
                  <dgm:constr type="l" for="ch" forName="gap"/>
                  <dgm:constr type="w" for="ch" forName="gap" refType="w" fact="0.043"/>
                  <dgm:constr type="h" for="ch" forName="gap" refType="h"/>
                  <dgm:constr type="t" for="ch" forName="gap"/>
                  <dgm:constr type="l" for="ch" forName="medCircle2" refType="r" refFor="ch" refForName="gap"/>
                  <dgm:constr type="w" for="ch" forName="medCircle2" refType="h" refFor="ch" refForName="medCircle2"/>
                  <dgm:constr type="t" for="ch" forName="medCircle2"/>
                  <dgm:constr type="h" for="ch" forName="medCircle2" refType="h"/>
                  <dgm:constr type="l" for="ch" forName="txLvlOnly1" refType="ctrX" refFor="ch" refForName="medCircle2"/>
                  <dgm:constr type="r" for="ch" forName="txLvlOnly1" refType="w"/>
                  <dgm:constr type="h" for="ch" forName="txLvlOnly1" refType="h"/>
                  <dgm:constr type="t" for="ch" forName="txLvlOnly1"/>
                </dgm:constrLst>
              </dgm:if>
              <dgm:else name="Name46">
                <dgm:constrLst>
                  <dgm:constr type="r" for="ch" forName="gap" refType="w"/>
                  <dgm:constr type="w" for="ch" forName="gap" refType="w" fact="0.043"/>
                  <dgm:constr type="h" for="ch" forName="gap" refType="h"/>
                  <dgm:constr type="t" for="ch" forName="gap"/>
                  <dgm:constr type="r" for="ch" forName="medCircle2" refType="l" refFor="ch" refForName="gap"/>
                  <dgm:constr type="w" for="ch" forName="medCircle2" refType="h" refFor="ch" refForName="medCircle2"/>
                  <dgm:constr type="t" for="ch" forName="medCircle2"/>
                  <dgm:constr type="h" for="ch" forName="medCircle2" refType="h"/>
                  <dgm:constr type="l" for="ch" forName="txLvlOnly1"/>
                  <dgm:constr type="r" for="ch" forName="txLvlOnly1" refType="ctrX" refFor="ch" refForName="medCircle2"/>
                  <dgm:constr type="h" for="ch" forName="txLvlOnly1" refType="h"/>
                  <dgm:constr type="t" for="ch" forName="txLvlOnly1"/>
                </dgm:constrLst>
              </dgm:else>
            </dgm:choose>
            <dgm:layoutNode name="gap">
              <dgm:alg type="sp"/>
              <dgm:shape xmlns:r="http://schemas.openxmlformats.org/officeDocument/2006/relationships" r:blip="">
                <dgm:adjLst/>
              </dgm:shape>
              <dgm:presOf/>
            </dgm:layoutNode>
            <dgm:layoutNode name="medCircle2" styleLbl="vennNode1">
              <dgm:alg type="sp"/>
              <dgm:shape xmlns:r="http://schemas.openxmlformats.org/officeDocument/2006/relationships" type="ellipse" r:blip="">
                <dgm:adjLst/>
              </dgm:shape>
              <dgm:presOf/>
              <dgm:constrLst>
                <dgm:constr type="w" refType="h"/>
              </dgm:constrLst>
            </dgm:layoutNode>
            <dgm:layoutNode name="txLvlOnly1" styleLbl="revTx">
              <dgm:choose name="Name47">
                <dgm:if name="Name48" func="var" arg="dir" op="equ" val="norm">
                  <dgm:alg type="tx">
                    <dgm:param type="parTxLTRAlign" val="l"/>
                    <dgm:param type="parTxRTLAlign" val="l"/>
                  </dgm:alg>
                </dgm:if>
                <dgm:else name="Name49">
                  <dgm:alg type="tx">
                    <dgm:param type="parTxLTRAlign" val="r"/>
                    <dgm:param type="parTxRTLAlign" val="r"/>
                  </dgm:alg>
                </dgm:else>
              </dgm:choose>
              <dgm:shape xmlns:r="http://schemas.openxmlformats.org/officeDocument/2006/relationships" type="rect" r:blip="">
                <dgm:adjLst/>
              </dgm:shape>
              <dgm:presOf axis="self" ptType="node"/>
              <dgm:constrLst>
                <dgm:constr type="lMarg"/>
                <dgm:constr type="rMarg"/>
                <dgm:constr type="tMarg" refType="primFontSz" fact="0.1"/>
                <dgm:constr type="bMarg" refType="primFontSz" fact="0.1"/>
              </dgm:constrLst>
              <dgm:ruleLst>
                <dgm:rule type="primFontSz" val="5" fact="NaN" max="NaN"/>
              </dgm:ruleLst>
            </dgm:layoutNode>
          </dgm:layoutNode>
        </dgm:else>
      </dgm:choose>
    </dgm:forEach>
  </dgm:layoutNode>
</dgm:layoutDef>
</file>

<file path=ppt/diagrams/layout20.xml><?xml version="1.0" encoding="utf-8"?>
<dgm:layoutDef xmlns:dgm="http://schemas.openxmlformats.org/drawingml/2006/diagram" xmlns:a="http://schemas.openxmlformats.org/drawingml/2006/main" uniqueId="urn:microsoft.com/office/officeart/2005/8/layout/StepDownProcess">
  <dgm:title val=""/>
  <dgm:desc val=""/>
  <dgm:catLst>
    <dgm:cat type="process" pri="1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tL"/>
          <dgm:param type="flowDir" val="row"/>
          <dgm:param type="off" val="off"/>
          <dgm:param type="bkpt" val="fixed"/>
          <dgm:param type="bkPtFixedVal" val="1"/>
        </dgm:alg>
      </dgm:if>
      <dgm:else name="Name2">
        <dgm:alg type="snake">
          <dgm:param type="grDir" val="tR"/>
          <dgm:param type="flowDir" val="row"/>
          <dgm:param type="off" val="off"/>
          <dgm:param type="bkpt" val="fixed"/>
          <dgm:param type="bkPtFixedVal" val="1"/>
        </dgm:alg>
      </dgm:else>
    </dgm:choose>
    <dgm:shape xmlns:r="http://schemas.openxmlformats.org/officeDocument/2006/relationships" r:blip="">
      <dgm:adjLst/>
    </dgm:shape>
    <dgm:choose name="Name3">
      <dgm:if name="Name4" func="var" arg="dir" op="equ" val="norm">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if>
      <dgm:else name="Name5">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else>
    </dgm:choose>
    <dgm:forEach name="nodesForEach" axis="ch" ptType="node">
      <dgm:layoutNode name="composite">
        <dgm:alg type="composite">
          <dgm:param type="ar" val="1.2439"/>
        </dgm:alg>
        <dgm:shape xmlns:r="http://schemas.openxmlformats.org/officeDocument/2006/relationships" r:blip="">
          <dgm:adjLst/>
        </dgm:shape>
        <dgm:choose name="Name6">
          <dgm:if name="Name7" func="var" arg="dir" op="equ" val="norm">
            <dgm:constrLst>
              <dgm:constr type="l" for="ch" forName="bentUpArrow1" refType="w" fact="0.07"/>
              <dgm:constr type="t" for="ch" forName="bentUpArrow1" refType="h" fact="0.524"/>
              <dgm:constr type="w" for="ch" forName="bentUpArrow1" refType="w" fact="0.3844"/>
              <dgm:constr type="h" for="ch" forName="bentUpArrow1" refType="h" fact="0.42"/>
              <dgm:constr type="l" for="ch" forName="ParentText" refType="w" fact="0"/>
              <dgm:constr type="t" for="ch" forName="ParentText" refType="h" fact="0"/>
              <dgm:constr type="w" for="ch" forName="ParentText" refType="w" fact="0.5684"/>
              <dgm:constr type="h" for="ch" forName="ParentText" refType="h" fact="0.4949"/>
              <dgm:constr type="l" for="ch" forName="ChildText" refType="w" refFor="ch" refForName="ParentText"/>
              <dgm:constr type="t" for="ch" forName="ChildText" refType="h" fact="0.05"/>
              <dgm:constr type="w" for="ch" forName="ChildText" refType="w" fact="0.4134"/>
              <dgm:constr type="h" for="ch" forName="ChildText" refType="h" fact="0.4"/>
              <dgm:constr type="l" for="ch" forName="FinalChildText" refType="w" refFor="ch" refForName="ParentText"/>
              <dgm:constr type="t" for="ch" forName="FinalChildText" refType="h" fact="0.05"/>
              <dgm:constr type="w" for="ch" forName="FinalChildText" refType="w" fact="0.4134"/>
              <dgm:constr type="h" for="ch" forName="FinalChildText" refType="h" fact="0.4"/>
            </dgm:constrLst>
          </dgm:if>
          <dgm:else name="Name8">
            <dgm:constrLst>
              <dgm:constr type="r" for="ch" forName="bentUpArrow1" refType="w" fact="0.97"/>
              <dgm:constr type="t" for="ch" forName="bentUpArrow1" refType="h" fact="0.524"/>
              <dgm:constr type="w" for="ch" forName="bentUpArrow1" refType="w" fact="0.3844"/>
              <dgm:constr type="h" for="ch" forName="bentUpArrow1" refType="h" fact="0.42"/>
              <dgm:constr type="l" for="ch" forName="ParentText" refType="w" fact="0.4316"/>
              <dgm:constr type="t" for="ch" forName="ParentText" refType="h" fact="0"/>
              <dgm:constr type="w" for="ch" forName="ParentText" refType="w" fact="0.5684"/>
              <dgm:constr type="h" for="ch" forName="ParentText" refType="h" fact="0.4949"/>
              <dgm:constr type="l" for="ch" forName="ChildText" refType="w" fact="0"/>
              <dgm:constr type="t" for="ch" forName="ChildText" refType="h" fact="0.05"/>
              <dgm:constr type="w" for="ch" forName="ChildText" refType="w" fact="0.4134"/>
              <dgm:constr type="h" for="ch" forName="ChildText" refType="h" fact="0.4"/>
              <dgm:constr type="l" for="ch" forName="FinalChildText" refType="w" fact="0"/>
              <dgm:constr type="t" for="ch" forName="FinalChildText" refType="h" fact="0.05"/>
              <dgm:constr type="w" for="ch" forName="FinalChildText" refType="w" fact="0.4134"/>
              <dgm:constr type="h" for="ch" forName="FinalChildText" refType="h" fact="0.4"/>
            </dgm:constrLst>
          </dgm:else>
        </dgm:choose>
        <dgm:choose name="Name9">
          <dgm:if name="Name10" axis="followSib" ptType="node" func="cnt" op="gte" val="1">
            <dgm:layoutNode name="bentUpArrow1" styleLbl="alignImgPlace1">
              <dgm:alg type="sp"/>
              <dgm:choose name="Name11">
                <dgm:if name="Name12" func="var" arg="dir" op="equ" val="norm">
                  <dgm:shape xmlns:r="http://schemas.openxmlformats.org/officeDocument/2006/relationships" rot="90" type="bentUpArrow" r:blip="">
                    <dgm:adjLst>
                      <dgm:adj idx="1" val="0.3284"/>
                      <dgm:adj idx="2" val="0.25"/>
                      <dgm:adj idx="3" val="0.3578"/>
                    </dgm:adjLst>
                  </dgm:shape>
                </dgm:if>
                <dgm:else name="Name13">
                  <dgm:shape xmlns:r="http://schemas.openxmlformats.org/officeDocument/2006/relationships" rot="180" type="bentArrow" r:blip="">
                    <dgm:adjLst>
                      <dgm:adj idx="1" val="0.3284"/>
                      <dgm:adj idx="2" val="0.25"/>
                      <dgm:adj idx="3" val="0.3578"/>
                      <dgm:adj idx="4" val="0"/>
                    </dgm:adjLst>
                  </dgm:shape>
                </dgm:else>
              </dgm:choose>
              <dgm:presOf/>
            </dgm:layoutNode>
          </dgm:if>
          <dgm:else name="Name14"/>
        </dgm:choose>
        <dgm:layoutNode name="ParentText" styleLbl="node1">
          <dgm:varLst>
            <dgm:chMax val="1"/>
            <dgm:chPref val="1"/>
            <dgm:bulletEnabled val="1"/>
          </dgm:varLst>
          <dgm:alg type="tx"/>
          <dgm:shape xmlns:r="http://schemas.openxmlformats.org/officeDocument/2006/relationships" type="roundRect" r:blip="">
            <dgm:adjLst>
              <dgm:adj idx="1" val="0.166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15">
          <dgm:if name="Name16" axis="followSib" ptType="node" func="cnt" op="equ" val="0">
            <dgm:choose name="Name17">
              <dgm:if name="Name18" axis="ch" ptType="node" func="cnt" op="gte" val="1">
                <dgm:layoutNode name="Final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9"/>
            </dgm:choose>
          </dgm:if>
          <dgm:else name="Name20">
            <dgm:layoutNode name="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21.xml><?xml version="1.0" encoding="utf-8"?>
<dgm:layoutDef xmlns:dgm="http://schemas.openxmlformats.org/drawingml/2006/diagram" xmlns:a="http://schemas.openxmlformats.org/drawingml/2006/main" uniqueId="urn:microsoft.com/office/officeart/2008/layout/TitledPictureBlocks">
  <dgm:title val=""/>
  <dgm:desc val=""/>
  <dgm:catLst>
    <dgm:cat type="picture" pri="10000"/>
    <dgm:cat type="pictureconvert" pri="100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Lst>
      <dgm:cxnLst>
        <dgm:cxn modelId="60" srcId="0" destId="10" srcOrd="0" destOrd="0"/>
        <dgm:cxn modelId="12" srcId="10" destId="11" srcOrd="0" destOrd="0"/>
        <dgm:cxn modelId="70" srcId="0" destId="20" srcOrd="1" destOrd="0"/>
        <dgm:cxn modelId="22" srcId="20" destId="2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 modelId="40">
          <dgm:prSet phldr="1"/>
        </dgm:pt>
        <dgm:pt modelId="4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 modelId="90" srcId="0" destId="40" srcOrd="3" destOrd="0"/>
        <dgm:cxn modelId="42" srcId="40" destId="41" srcOrd="0" destOrd="0"/>
      </dgm:cxnLst>
      <dgm:bg/>
      <dgm:whole/>
    </dgm:dataModel>
  </dgm:clrData>
  <dgm:layoutNode name="rootNode">
    <dgm:varLst>
      <dgm:chMax/>
      <dgm:chPref/>
      <dgm:dir/>
      <dgm:animLvl val="lvl"/>
    </dgm:varLst>
    <dgm:choose name="Name0">
      <dgm:if name="Name1" func="var" arg="dir" op="equ" val="norm">
        <dgm:alg type="snake">
          <dgm:param type="off" val="ctr"/>
          <dgm:param type="grDir" val="tL"/>
        </dgm:alg>
      </dgm:if>
      <dgm:else name="Name2">
        <dgm:alg type="snake">
          <dgm:param type="off" val="ctr"/>
          <dgm:param type="grDir" val="tR"/>
        </dgm:alg>
      </dgm:else>
    </dgm:choose>
    <dgm:shape xmlns:r="http://schemas.openxmlformats.org/officeDocument/2006/relationships" r:blip="">
      <dgm:adjLst/>
    </dgm:shape>
    <dgm:constrLst>
      <dgm:constr type="primFontSz" for="des" forName="ParentText" op="equ"/>
      <dgm:constr type="primFontSz" for="des" forName="ChildText" op="equ"/>
      <dgm:constr type="w" for="ch" forName="composite" refType="w"/>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1.3787"/>
        </dgm:alg>
        <dgm:shape xmlns:r="http://schemas.openxmlformats.org/officeDocument/2006/relationships" r:blip="">
          <dgm:adjLst/>
        </dgm:shape>
        <dgm:choose name="Name3">
          <dgm:if name="Name4" func="var" arg="dir" op="equ" val="norm">
            <dgm:constrLst>
              <dgm:constr type="l" for="ch" forName="ParentText" refType="w" fact="0"/>
              <dgm:constr type="t" for="ch" forName="ParentText" refType="h" fact="0"/>
              <dgm:constr type="w" for="ch" forName="ParentText" refType="w" fact="0.7457"/>
              <dgm:constr type="h" for="ch" forName="ParentText" refType="h" fact="0.15"/>
              <dgm:constr type="l" for="ch" forName="Image" refType="w" fact="0"/>
              <dgm:constr type="t" for="ch" forName="Image" refType="h" fact="0.1661"/>
              <dgm:constr type="w" for="ch" forName="Image" refType="w" fact="0.7457"/>
              <dgm:constr type="h" for="ch" forName="Image" refType="h" fact="0.8711"/>
              <dgm:constr type="l" for="ch" forName="ChildText" refType="w" fact="0.6464"/>
              <dgm:constr type="t" for="ch" forName="ChildText" refType="h" fact="0.288"/>
              <dgm:constr type="w" for="ch" forName="ChildText" refType="w" fact="0.3536"/>
              <dgm:constr type="h" for="ch" forName="ChildText" refType="h" fact="0.5074"/>
            </dgm:constrLst>
          </dgm:if>
          <dgm:else name="Name5">
            <dgm:constrLst>
              <dgm:constr type="l" for="ch" forName="ParentText" refType="w" fact="0.26"/>
              <dgm:constr type="t" for="ch" forName="ParentText" refType="h" fact="0"/>
              <dgm:constr type="w" for="ch" forName="ParentText" refType="w" fact="0.7457"/>
              <dgm:constr type="h" for="ch" forName="ParentText" refType="h" fact="0.15"/>
              <dgm:constr type="l" for="ch" forName="Image" refType="w" fact="0.26"/>
              <dgm:constr type="t" for="ch" forName="Image" refType="h" fact="0.1661"/>
              <dgm:constr type="w" for="ch" forName="Image" refType="w" fact="0.7446"/>
              <dgm:constr type="h" for="ch" forName="Image" refType="h" fact="0.8711"/>
              <dgm:constr type="l" for="ch" forName="ChildText" refType="w" fact="0"/>
              <dgm:constr type="t" for="ch" forName="ChildText" refType="h" fact="0.288"/>
              <dgm:constr type="w" for="ch" forName="ChildText" refType="w" fact="0.3536"/>
              <dgm:constr type="h" for="ch" forName="ChildText" refType="h" fact="0.5074"/>
            </dgm:constrLst>
          </dgm:else>
        </dgm:choose>
        <dgm:layoutNode name="ParentText" styleLbl="node1">
          <dgm:varLst>
            <dgm:chMax val="1"/>
            <dgm:chPref val="1"/>
            <dgm:bulletEnabled val="1"/>
          </dgm:varLst>
          <dgm:alg type="tx"/>
          <dgm:shape xmlns:r="http://schemas.openxmlformats.org/officeDocument/2006/relationships" type="rect" r:blip="" zOrderOff="10">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Image" styleLbl="bgImgPlace1">
          <dgm:alg type="sp"/>
          <dgm:shape xmlns:r="http://schemas.openxmlformats.org/officeDocument/2006/relationships" type="rect" r:blip="" blipPhldr="1">
            <dgm:adjLst/>
          </dgm:shape>
          <dgm:presOf/>
        </dgm:layoutNode>
        <dgm:layoutNode name="ChildText" styleLbl="fgAcc1">
          <dgm:varLst>
            <dgm:chMax val="0"/>
            <dgm:chPref val="0"/>
            <dgm:bulletEnabled val="1"/>
          </dgm:varLst>
          <dgm:choose name="Name6">
            <dgm:if name="Name7" axis="des" ptType="node" func="cnt" op="equ" val="1">
              <dgm:alg type="tx">
                <dgm:param type="stBulletLvl" val="2"/>
                <dgm:param type="txAnchorVertCh" val="mid"/>
                <dgm:param type="parTxLTRAlign" val="l"/>
              </dgm:alg>
            </dgm:if>
            <dgm:else name="Name8">
              <dgm:alg type="tx">
                <dgm:param type="stBulletLvl" val="1"/>
                <dgm:param type="txAnchorVertCh" val="mid"/>
              </dgm:alg>
            </dgm:else>
          </dgm:choose>
          <dgm:choose name="Name9">
            <dgm:if name="Name10" axis="ch" ptType="node" func="cnt" op="gte" val="1">
              <dgm:shape xmlns:r="http://schemas.openxmlformats.org/officeDocument/2006/relationships" type="roundRect" r:blip="">
                <dgm:adjLst>
                  <dgm:adj idx="1" val="0.1"/>
                </dgm:adjLst>
              </dgm:shape>
              <dgm:presOf axis="des" ptType="node"/>
            </dgm:if>
            <dgm:else name="Name11">
              <dgm:shape xmlns:r="http://schemas.openxmlformats.org/officeDocument/2006/relationships" type="roundRect" r:blip="" hideGeom="1">
                <dgm:adjLst>
                  <dgm:adj idx="1" val="0.1"/>
                </dgm:adjLst>
              </dgm:shape>
              <dgm:presOf/>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22.xml><?xml version="1.0" encoding="utf-8"?>
<dgm:layoutDef xmlns:dgm="http://schemas.openxmlformats.org/drawingml/2006/diagram" xmlns:a="http://schemas.openxmlformats.org/drawingml/2006/main" uniqueId="urn:microsoft.com/office/officeart/2005/8/layout/process5">
  <dgm:title val=""/>
  <dgm:desc val=""/>
  <dgm:catLst>
    <dgm:cat type="process" pri="17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self" func="var" arg="dir" op="equ" val="norm">
        <dgm:alg type="snake">
          <dgm:param type="grDir" val="tL"/>
          <dgm:param type="flowDir" val="row"/>
          <dgm:param type="contDir" val="revDir"/>
          <dgm:param type="bkpt" val="endCnv"/>
        </dgm:alg>
      </dgm:if>
      <dgm:else name="Name2">
        <dgm:alg type="snake">
          <dgm:param type="grDir" val="tR"/>
          <dgm:param type="flowDir" val="row"/>
          <dgm:param type="contDir" val="rev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4"/>
      <dgm:constr type="sp" refType="w" refFor="ch" refForName="sibTrans"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3.xml><?xml version="1.0" encoding="utf-8"?>
<dgm:layoutDef xmlns:dgm="http://schemas.openxmlformats.org/drawingml/2006/diagram" xmlns:a="http://schemas.openxmlformats.org/drawingml/2006/main" uniqueId="urn:microsoft.com/office/officeart/2008/layout/BendingPictureCaptionList">
  <dgm:title val=""/>
  <dgm:desc val=""/>
  <dgm:catLst>
    <dgm:cat type="picture" pri="9000"/>
    <dgm:cat type="pictureconvert" pri="90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w" fact="1.11"/>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1"/>
        </dgm:alg>
        <dgm:shape xmlns:r="http://schemas.openxmlformats.org/officeDocument/2006/relationships" r:blip="">
          <dgm:adjLst/>
        </dgm:shape>
        <dgm:choose name="Name4">
          <dgm:if name="Name5" func="var" arg="dir" op="equ" val="norm">
            <dgm:constrLst>
              <dgm:constr type="l" for="ch" forName="rect1" refType="w" fact="0"/>
              <dgm:constr type="t" for="ch" forName="rect1" refType="h" fact="0"/>
              <dgm:constr type="w" for="ch" forName="rect1" refType="w"/>
              <dgm:constr type="h" for="ch" forName="rect1" refType="h" fact="0.8"/>
              <dgm:constr type="l" for="ch" forName="wedgeRectCallout1" refType="w" fact="0.09"/>
              <dgm:constr type="t" for="ch" forName="wedgeRectCallout1" refType="h" fact="0.72"/>
              <dgm:constr type="w" for="ch" forName="wedgeRectCallout1" refType="w" fact="0.89"/>
              <dgm:constr type="h" for="ch" forName="wedgeRectCallout1" refType="h" fact="0.28"/>
            </dgm:constrLst>
          </dgm:if>
          <dgm:else name="Name6">
            <dgm:constrLst>
              <dgm:constr type="l" for="ch" forName="rect1" refType="w" fact="0"/>
              <dgm:constr type="t" for="ch" forName="rect1" refType="h" fact="0"/>
              <dgm:constr type="w" for="ch" forName="rect1" refType="w"/>
              <dgm:constr type="h" for="ch" forName="rect1" refType="h" fact="0.8"/>
              <dgm:constr type="l" for="ch" forName="wedgeRectCallout1" refType="w" fact="0.02"/>
              <dgm:constr type="t" for="ch" forName="wedgeRectCallout1" refType="h" fact="0.72"/>
              <dgm:constr type="w" for="ch" forName="wedgeRectCallout1" refType="w" fact="0.89"/>
              <dgm:constr type="h" for="ch" forName="wedgeRectCallout1" refType="h" fact="0.28"/>
            </dgm:constrLst>
          </dgm:else>
        </dgm:choose>
        <dgm:layoutNode name="rect1" styleLbl="bgImgPlace1">
          <dgm:alg type="sp"/>
          <dgm:shape xmlns:r="http://schemas.openxmlformats.org/officeDocument/2006/relationships" type="rect" r:blip="" blipPhldr="1">
            <dgm:adjLst/>
          </dgm:shape>
          <dgm:presOf/>
        </dgm:layoutNode>
        <dgm:layoutNode name="wedgeRectCallout1" styleLbl="node1">
          <dgm:varLst>
            <dgm:bulletEnabled val="1"/>
          </dgm:varLst>
          <dgm:alg type="tx"/>
          <dgm:choose name="Name7">
            <dgm:if name="Name8" func="var" arg="dir" op="equ" val="norm">
              <dgm:shape xmlns:r="http://schemas.openxmlformats.org/officeDocument/2006/relationships" type="wedgeRectCallout" r:blip="">
                <dgm:adjLst>
                  <dgm:adj idx="1" val="0.2025"/>
                  <dgm:adj idx="2" val="-0.607"/>
                </dgm:adjLst>
              </dgm:shape>
            </dgm:if>
            <dgm:else name="Name9">
              <dgm:shape xmlns:r="http://schemas.openxmlformats.org/officeDocument/2006/relationships" type="wedgeRectCallout" r:blip="">
                <dgm:adjLst>
                  <dgm:adj idx="1" val="-0.2025"/>
                  <dgm:adj idx="2" val="-0.607"/>
                </dgm:adjLst>
              </dgm:shape>
            </dgm:else>
          </dgm:choos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24.xml><?xml version="1.0" encoding="utf-8"?>
<dgm:layoutDef xmlns:dgm="http://schemas.openxmlformats.org/drawingml/2006/diagram" xmlns:a="http://schemas.openxmlformats.org/drawingml/2006/main" uniqueId="urn:microsoft.com/office/officeart/2005/8/layout/target1">
  <dgm:title val=""/>
  <dgm:desc val=""/>
  <dgm:catLst>
    <dgm:cat type="relationship" pri="25000"/>
    <dgm:cat type="convert" pri="2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ite">
    <dgm:varLst>
      <dgm:chMax val="5"/>
      <dgm:dir/>
      <dgm:resizeHandles val="exact"/>
    </dgm:varLst>
    <dgm:alg type="composite">
      <dgm:param type="ar" val="1.25"/>
    </dgm:alg>
    <dgm:shape xmlns:r="http://schemas.openxmlformats.org/officeDocument/2006/relationships" r:blip="">
      <dgm:adjLst/>
    </dgm:shape>
    <dgm:presOf/>
    <dgm:choose name="Name0">
      <dgm:if name="Name1" func="var" arg="dir" op="equ" val="norm">
        <dgm:choose name="Name2">
          <dgm:if name="Name3" axis="ch" ptType="node" func="cnt" op="equ" val="0">
            <dgm:constrLst/>
          </dgm:if>
          <dgm:if name="Name4" axis="ch" ptType="node" func="cnt" op="equ" val="1">
            <dgm:constrLst>
              <dgm:constr type="primFontSz" for="des" ptType="node" op="equ" val="65"/>
              <dgm:constr type="w" for="ch" forName="circle1" refType="w" fact="0.6"/>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3125"/>
              <dgm:constr type="r" for="ch" forName="text1" refType="w"/>
              <dgm:constr type="t" for="ch" forName="text1"/>
              <dgm:constr type="l" for="ch" forName="line1" refType="w" fact="0.625"/>
              <dgm:constr type="ctrY" for="ch" forName="line1" refType="ctrY" refFor="ch" refForName="text1"/>
              <dgm:constr type="r" for="ch" forName="line1" refType="l" refFor="ch" refForName="text1"/>
              <dgm:constr type="h" for="ch" forName="line1"/>
              <dgm:constr type="l" for="ch" forName="d1" refType="w" fact="0.3"/>
              <dgm:constr type="b" for="ch" forName="d1" refType="h" fact="0.625"/>
              <dgm:constr type="w" for="ch" forName="d1" refType="w" fact="0.32475"/>
              <dgm:constr type="h" for="ch" forName="d1" refType="h" fact="0.469"/>
            </dgm:constrLst>
          </dgm:if>
          <dgm:if name="Name5" axis="ch" ptType="node" func="cnt" op="equ" val="2">
            <dgm:constrLst>
              <dgm:constr type="primFontSz" for="des" ptType="node" op="equ" val="65"/>
              <dgm:constr type="w" for="ch" forName="circle1" refType="w" fact="0.2"/>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3125"/>
              <dgm:constr type="r" for="ch" forName="text1" refType="w"/>
              <dgm:constr type="t" for="ch" forName="text1"/>
              <dgm:constr type="l" for="ch" forName="line1" refType="w" fact="0.625"/>
              <dgm:constr type="ctrY" for="ch" forName="line1" refType="ctrY" refFor="ch" refForName="text1"/>
              <dgm:constr type="w" for="ch" forName="line1" refType="w" fact="0.075"/>
              <dgm:constr type="h" for="ch" forName="line1"/>
              <dgm:constr type="l" for="ch" forName="d1" refType="w" fact="0.3"/>
              <dgm:constr type="b" for="ch" forName="d1" refType="h" fact="0.625"/>
              <dgm:constr type="w" for="ch" forName="d1" refType="w" fact="0.32475"/>
              <dgm:constr type="h" for="ch" forName="d1" refType="h" fact="0.469"/>
              <dgm:constr type="w" for="ch" forName="circle2" refType="w" fact="0.6"/>
              <dgm:constr type="h" for="ch" forName="circle2" refType="w" refFor="ch" refForName="circle2"/>
              <dgm:constr type="ctrX" for="ch" forName="circle2" refType="w" fact="0.3"/>
              <dgm:constr type="ctrY" for="ch" forName="circle2" refType="h" fact="0.625"/>
              <dgm:constr type="w" for="ch" forName="text2" refType="w" fact="0.3"/>
              <dgm:constr type="h" for="ch" forName="text2" refType="h" fact="0.3125"/>
              <dgm:constr type="r" for="ch" forName="text2" refType="w"/>
              <dgm:constr type="t" for="ch" forName="text2" refType="b" refFor="ch" refForName="text1"/>
              <dgm:constr type="l" for="ch" forName="line2" refType="w" fact="0.625"/>
              <dgm:constr type="ctrY" for="ch" forName="line2" refType="ctrY" refFor="ch" refForName="text2"/>
              <dgm:constr type="w" for="ch" forName="line2" refType="w" fact="0.075"/>
              <dgm:constr type="h" for="ch" forName="line2"/>
              <dgm:constr type="l" for="ch" forName="d2" refType="w" fact="0.44325"/>
              <dgm:constr type="b" for="ch" forName="d2" refType="h" fact="0.7975"/>
              <dgm:constr type="w" for="ch" forName="d2" refType="w" fact="0.1815"/>
              <dgm:constr type="h" for="ch" forName="d2" refType="h" fact="0.3283"/>
            </dgm:constrLst>
          </dgm:if>
          <dgm:if name="Name6" axis="ch" ptType="node" func="cnt" op="equ" val="3">
            <dgm:constrLst>
              <dgm:constr type="primFontSz" for="des" ptType="node" op="equ" val="65"/>
              <dgm:constr type="w" for="ch" forName="circle1" refType="w" fact="0.12"/>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21875"/>
              <dgm:constr type="r" for="ch" forName="text1" refType="w"/>
              <dgm:constr type="t" for="ch" forName="text1"/>
              <dgm:constr type="l" for="ch" forName="line1" refType="w" fact="0.625"/>
              <dgm:constr type="ctrY" for="ch" forName="line1" refType="ctrY" refFor="ch" refForName="text1"/>
              <dgm:constr type="w" for="ch" forName="line1" refType="w" fact="0.075"/>
              <dgm:constr type="h" for="ch" forName="line1"/>
              <dgm:constr type="l" for="ch" forName="d1" refType="w" fact="0.3"/>
              <dgm:constr type="b" for="ch" forName="d1" refType="h" fact="0.625"/>
              <dgm:constr type="w" for="ch" forName="d1" refType="w" fact="0.3247"/>
              <dgm:constr type="h" for="ch" forName="d1" refType="h" fact="0.5155"/>
              <dgm:constr type="w" for="ch" forName="circle2" refType="w" fact="0.36"/>
              <dgm:constr type="h" for="ch" forName="circle2" refType="w" refFor="ch" refForName="circle2"/>
              <dgm:constr type="ctrX" for="ch" forName="circle2" refType="w" fact="0.3"/>
              <dgm:constr type="ctrY" for="ch" forName="circle2" refType="h" fact="0.625"/>
              <dgm:constr type="w" for="ch" forName="text2" refType="w" fact="0.3"/>
              <dgm:constr type="h" for="ch" forName="text2" refType="h" fact="0.21875"/>
              <dgm:constr type="r" for="ch" forName="text2" refType="w"/>
              <dgm:constr type="t" for="ch" forName="text2" refType="b" refFor="ch" refForName="text1"/>
              <dgm:constr type="l" for="ch" forName="line2" refType="w" fact="0.625"/>
              <dgm:constr type="ctrY" for="ch" forName="line2" refType="ctrY" refFor="ch" refForName="text2"/>
              <dgm:constr type="w" for="ch" forName="line2" refType="w" fact="0.075"/>
              <dgm:constr type="h" for="ch" forName="line2"/>
              <dgm:constr type="l" for="ch" forName="d2" refType="w" fact="0.386"/>
              <dgm:constr type="b" for="ch" forName="d2" refType="h" fact="0.72969"/>
              <dgm:constr type="w" for="ch" forName="d2" refType="w" fact="0.2387"/>
              <dgm:constr type="h" for="ch" forName="d2" refType="h" fact="0.4017"/>
              <dgm:constr type="w" for="ch" forName="circle3" refType="w" fact="0.6"/>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21875"/>
              <dgm:constr type="r" for="ch" forName="text3" refType="w"/>
              <dgm:constr type="t" for="ch" forName="text3" refType="b" refFor="ch" refForName="text2"/>
              <dgm:constr type="l" for="ch" forName="line3" refType="w" fact="0.625"/>
              <dgm:constr type="ctrY" for="ch" forName="line3" refType="ctrY" refFor="ch" refForName="text3"/>
              <dgm:constr type="w" for="ch" forName="line3" refType="w" fact="0.075"/>
              <dgm:constr type="h" for="ch" forName="line3"/>
              <dgm:constr type="l" for="ch" forName="d3" refType="w" fact="0.47175"/>
              <dgm:constr type="b" for="ch" forName="d3" refType="h" fact="0.83375"/>
              <dgm:constr type="w" for="ch" forName="d3" refType="w" fact="0.1527"/>
              <dgm:constr type="h" for="ch" forName="d3" refType="h" fact="0.287"/>
            </dgm:constrLst>
          </dgm:if>
          <dgm:if name="Name7" axis="ch" ptType="node" func="cnt" op="equ" val="4">
            <dgm:constrLst>
              <dgm:constr type="primFontSz" for="des" ptType="node" op="equ" val="65"/>
              <dgm:constr type="w" for="ch" forName="circle1" refType="w" fact="0.0857"/>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17938"/>
              <dgm:constr type="r" for="ch" forName="text1" refType="w"/>
              <dgm:constr type="t" for="ch" forName="text1"/>
              <dgm:constr type="l" for="ch" forName="line1" refType="w" fact="0.625"/>
              <dgm:constr type="ctrY" for="ch" forName="line1" refType="ctrY" refFor="ch" refForName="text1"/>
              <dgm:constr type="w" for="ch" forName="line1" refType="w" fact="0.075"/>
              <dgm:constr type="h" for="ch" forName="line1"/>
              <dgm:constr type="l" for="ch" forName="d1" refType="w" fact="0.295"/>
              <dgm:constr type="b" for="ch" forName="d1" refType="h" fact="0.62"/>
              <dgm:constr type="w" for="ch" forName="d1" refType="w" fact="0.33"/>
              <dgm:constr type="h" for="ch" forName="d1" refType="h" fact="0.53"/>
              <dgm:constr type="w" for="ch" forName="circle2" refType="w" fact="0.2571"/>
              <dgm:constr type="h" for="ch" forName="circle2" refType="w" refFor="ch" refForName="circle2"/>
              <dgm:constr type="ctrX" for="ch" forName="circle2" refType="w" fact="0.3"/>
              <dgm:constr type="ctrY" for="ch" forName="circle2" refType="h" fact="0.625"/>
              <dgm:constr type="w" for="ch" forName="text2" refType="w" fact="0.3"/>
              <dgm:constr type="h" for="ch" forName="text2" refType="h" fact="0.17938"/>
              <dgm:constr type="r" for="ch" forName="text2" refType="w"/>
              <dgm:constr type="t" for="ch" forName="text2" refType="b" refFor="ch" refForName="text1"/>
              <dgm:constr type="l" for="ch" forName="line2" refType="w" fact="0.625"/>
              <dgm:constr type="ctrY" for="ch" forName="line2" refType="ctrY" refFor="ch" refForName="text2"/>
              <dgm:constr type="w" for="ch" forName="line2" refType="w" fact="0.075"/>
              <dgm:constr type="h" for="ch" forName="line2"/>
              <dgm:constr type="l" for="ch" forName="d2" refType="w" fact="0.36625"/>
              <dgm:constr type="b" for="ch" forName="d2" refType="h" fact="0.70438"/>
              <dgm:constr type="w" for="ch" forName="d2" refType="w" fact="0.2585"/>
              <dgm:constr type="h" for="ch" forName="d2" refType="h" fact="0.43525"/>
              <dgm:constr type="w" for="ch" forName="circle3" refType="w" fact="0.4285"/>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17938"/>
              <dgm:constr type="r" for="ch" forName="text3" refType="w"/>
              <dgm:constr type="t" for="ch" forName="text3" refType="b" refFor="ch" refForName="text2"/>
              <dgm:constr type="l" for="ch" forName="line3" refType="w" fact="0.625"/>
              <dgm:constr type="ctrY" for="ch" forName="line3" refType="ctrY" refFor="ch" refForName="text3"/>
              <dgm:constr type="w" for="ch" forName="line3" refType="w" fact="0.075"/>
              <dgm:constr type="h" for="ch" forName="line3"/>
              <dgm:constr type="l" for="ch" forName="d3" refType="w" fact="0.4255"/>
              <dgm:constr type="b" for="ch" forName="d3" refType="h" fact="0.78031"/>
              <dgm:constr type="w" for="ch" forName="d3" refType="w" fact="0.1995"/>
              <dgm:constr type="h" for="ch" forName="d3" refType="h" fact="0.332"/>
              <dgm:constr type="w" for="ch" forName="circle4" refType="w" fact="0.6"/>
              <dgm:constr type="h" for="ch" forName="circle4" refType="w" refFor="ch" refForName="circle4"/>
              <dgm:constr type="ctrX" for="ch" forName="circle4" refType="ctrX" refFor="ch" refForName="circle1"/>
              <dgm:constr type="ctrY" for="ch" forName="circle4" refType="ctrY" refFor="ch" refForName="circle1"/>
              <dgm:constr type="w" for="ch" forName="text4" refType="w" fact="0.3"/>
              <dgm:constr type="h" for="ch" forName="text4" refType="h" fact="0.17938"/>
              <dgm:constr type="r" for="ch" forName="text4" refType="w"/>
              <dgm:constr type="t" for="ch" forName="text4" refType="b" refFor="ch" refForName="text3"/>
              <dgm:constr type="l" for="ch" forName="line4" refType="w" fact="0.625"/>
              <dgm:constr type="ctrY" for="ch" forName="line4" refType="ctrY" refFor="ch" refForName="text4"/>
              <dgm:constr type="w" for="ch" forName="line4" refType="w" fact="0.075"/>
              <dgm:constr type="h" for="ch" forName="line4"/>
              <dgm:constr type="l" for="ch" forName="d4" refType="w" fact="0.48525"/>
              <dgm:constr type="b" for="ch" forName="d4" refType="h" fact="0.85594"/>
              <dgm:constr type="w" for="ch" forName="d4" refType="w" fact="0.1394"/>
              <dgm:constr type="h" for="ch" forName="d4" refType="h" fact="0.2282"/>
            </dgm:constrLst>
          </dgm:if>
          <dgm:if name="Name8" axis="ch" ptType="node" func="cnt" op="gte" val="5">
            <dgm:constrLst>
              <dgm:constr type="primFontSz" for="des" ptType="node" op="equ" val="65"/>
              <dgm:constr type="w" for="ch" forName="circle1" refType="w" fact="0.0667"/>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1324"/>
              <dgm:constr type="r" for="ch" forName="text1" refType="w"/>
              <dgm:constr type="ctrY" for="ch" forName="text1" refType="h" fact="0.13"/>
              <dgm:constr type="l" for="ch" forName="line1" refType="w" fact="0.625"/>
              <dgm:constr type="ctrY" for="ch" forName="line1" refType="ctrY" refFor="ch" refForName="text1"/>
              <dgm:constr type="w" for="ch" forName="line1" refType="w" fact="0.075"/>
              <dgm:constr type="h" for="ch" forName="line1"/>
              <dgm:constr type="l" for="ch" forName="d1" refType="w" fact="0.3"/>
              <dgm:constr type="b" for="ch" forName="d1" refType="h" fact="0.625"/>
              <dgm:constr type="w" for="ch" forName="d1" refType="w" fact="0.3245"/>
              <dgm:constr type="h" for="ch" forName="d1" refType="h" fact="0.495"/>
              <dgm:constr type="w" for="ch" forName="circle2" refType="w" fact="0.2"/>
              <dgm:constr type="h" for="ch" forName="circle2" refType="w" refFor="ch" refForName="circle2"/>
              <dgm:constr type="ctrX" for="ch" forName="circle2" refType="w" fact="0.3"/>
              <dgm:constr type="ctrY" for="ch" forName="circle2" refType="h" fact="0.625"/>
              <dgm:constr type="w" for="ch" forName="text2" refType="w" fact="0.3"/>
              <dgm:constr type="h" for="ch" forName="text2" refType="h" fact="0.1324"/>
              <dgm:constr type="r" for="ch" forName="text2" refType="w"/>
              <dgm:constr type="ctrY" for="ch" forName="text2" refType="h" fact="0.27"/>
              <dgm:constr type="l" for="ch" forName="line2" refType="w" fact="0.625"/>
              <dgm:constr type="ctrY" for="ch" forName="line2" refType="ctrY" refFor="ch" refForName="text2"/>
              <dgm:constr type="w" for="ch" forName="line2" refType="w" fact="0.075"/>
              <dgm:constr type="h" for="ch" forName="line2"/>
              <dgm:constr type="l" for="ch" forName="d2" refType="w" fact="0.3498"/>
              <dgm:constr type="b" for="ch" forName="d2" refType="h" fact="0.682"/>
              <dgm:constr type="w" for="ch" forName="d2" refType="w" fact="0.275"/>
              <dgm:constr type="h" for="ch" forName="d2" refType="h" fact="0.41215"/>
              <dgm:constr type="w" for="ch" forName="circle3" refType="w" fact="0.3334"/>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1324"/>
              <dgm:constr type="r" for="ch" forName="text3" refType="w"/>
              <dgm:constr type="ctrY" for="ch" forName="text3" refType="h" fact="0.41"/>
              <dgm:constr type="l" for="ch" forName="line3" refType="w" fact="0.625"/>
              <dgm:constr type="ctrY" for="ch" forName="line3" refType="ctrY" refFor="ch" refForName="text3"/>
              <dgm:constr type="w" for="ch" forName="line3" refType="w" fact="0.075"/>
              <dgm:constr type="h" for="ch" forName="line3"/>
              <dgm:constr type="l" for="ch" forName="d3" refType="w" fact="0.394"/>
              <dgm:constr type="b" for="ch" forName="d3" refType="h" fact="0.735"/>
              <dgm:constr type="w" for="ch" forName="d3" refType="w" fact="0.231"/>
              <dgm:constr type="h" for="ch" forName="d3" refType="h" fact="0.325"/>
              <dgm:constr type="w" for="ch" forName="circle4" refType="w" fact="0.4667"/>
              <dgm:constr type="h" for="ch" forName="circle4" refType="w" refFor="ch" refForName="circle4"/>
              <dgm:constr type="ctrX" for="ch" forName="circle4" refType="ctrX" refFor="ch" refForName="circle1"/>
              <dgm:constr type="ctrY" for="ch" forName="circle4" refType="ctrY" refFor="ch" refForName="circle1"/>
              <dgm:constr type="w" for="ch" forName="text4" refType="w" fact="0.3"/>
              <dgm:constr type="h" for="ch" forName="text4" refType="h" fact="0.1324"/>
              <dgm:constr type="r" for="ch" forName="text4" refType="w"/>
              <dgm:constr type="ctrY" for="ch" forName="text4" refType="h" fact="0.547"/>
              <dgm:constr type="l" for="ch" forName="line4" refType="w" fact="0.625"/>
              <dgm:constr type="ctrY" for="ch" forName="line4" refType="ctrY" refFor="ch" refForName="text4"/>
              <dgm:constr type="w" for="ch" forName="line4" refType="w" fact="0.075"/>
              <dgm:constr type="h" for="ch" forName="line4"/>
              <dgm:constr type="l" for="ch" forName="d4" refType="w" fact="0.446"/>
              <dgm:constr type="b" for="ch" forName="d4" refType="h" fact="0.795"/>
              <dgm:constr type="w" for="ch" forName="d4" refType="w" fact="0.179"/>
              <dgm:constr type="h" for="ch" forName="d4" refType="h" fact="0.248"/>
              <dgm:constr type="w" for="ch" forName="circle5" refType="w" fact="0.6"/>
              <dgm:constr type="h" for="ch" forName="circle5" refType="w" refFor="ch" refForName="circle5"/>
              <dgm:constr type="ctrX" for="ch" forName="circle5" refType="ctrX" refFor="ch" refForName="circle1"/>
              <dgm:constr type="ctrY" for="ch" forName="circle5" refType="ctrY" refFor="ch" refForName="circle1"/>
              <dgm:constr type="w" for="ch" forName="text5" refType="w" fact="0.3"/>
              <dgm:constr type="h" for="ch" forName="text5" refType="h" fact="0.1324"/>
              <dgm:constr type="r" for="ch" forName="text5" refType="w"/>
              <dgm:constr type="ctrY" for="ch" forName="text5" refType="h" fact="0.68"/>
              <dgm:constr type="l" for="ch" forName="line5" refType="w" fact="0.625"/>
              <dgm:constr type="ctrY" for="ch" forName="line5" refType="ctrY" refFor="ch" refForName="text5"/>
              <dgm:constr type="w" for="ch" forName="line5" refType="w" fact="0.075"/>
              <dgm:constr type="h" for="ch" forName="line5"/>
              <dgm:constr type="l" for="ch" forName="d5" refType="w" fact="0.495"/>
              <dgm:constr type="b" for="ch" forName="d5" refType="h" fact="0.855"/>
              <dgm:constr type="w" for="ch" forName="d5" refType="w" fact="0.13"/>
              <dgm:constr type="h" for="ch" forName="d5" refType="h" fact="0.175"/>
            </dgm:constrLst>
          </dgm:if>
          <dgm:else name="Name9"/>
        </dgm:choose>
      </dgm:if>
      <dgm:else name="Name10">
        <dgm:choose name="Name11">
          <dgm:if name="Name12" axis="ch" ptType="node" func="cnt" op="equ" val="0">
            <dgm:constrLst/>
          </dgm:if>
          <dgm:if name="Name13" axis="ch" ptType="node" func="cnt" op="equ" val="1">
            <dgm:constrLst>
              <dgm:constr type="primFontSz" for="des" ptType="node" op="equ" val="65"/>
              <dgm:constr type="w" for="ch" forName="circle1" refType="w" fact="0.6"/>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3125"/>
              <dgm:constr type="l" for="ch" forName="text1"/>
              <dgm:constr type="t" for="ch" forName="text1"/>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
              <dgm:constr type="b" for="ch" forName="d1" refType="h" fact="0.625"/>
              <dgm:constr type="w" for="ch" forName="d1" refType="w" fact="0.32475"/>
              <dgm:constr type="h" for="ch" forName="d1" refType="h" fact="0.469"/>
            </dgm:constrLst>
          </dgm:if>
          <dgm:if name="Name14" axis="ch" ptType="node" func="cnt" op="equ" val="2">
            <dgm:constrLst>
              <dgm:constr type="primFontSz" for="des" ptType="node" op="equ" val="65"/>
              <dgm:constr type="w" for="ch" forName="circle1" refType="w" fact="0.2"/>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3125"/>
              <dgm:constr type="l" for="ch" forName="text1"/>
              <dgm:constr type="t" for="ch" forName="text1"/>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
              <dgm:constr type="b" for="ch" forName="d1" refType="h" fact="0.625"/>
              <dgm:constr type="w" for="ch" forName="d1" refType="w" fact="0.32475"/>
              <dgm:constr type="h" for="ch" forName="d1" refType="h" fact="0.469"/>
              <dgm:constr type="w" for="ch" forName="circle2" refType="w" fact="0.6"/>
              <dgm:constr type="h" for="ch" forName="circle2" refType="w" refFor="ch" refForName="circle2"/>
              <dgm:constr type="ctrX" for="ch" forName="circle2" refType="w" fact="0.7"/>
              <dgm:constr type="ctrY" for="ch" forName="circle2" refType="h" fact="0.625"/>
              <dgm:constr type="w" for="ch" forName="text2" refType="w" fact="0.3"/>
              <dgm:constr type="h" for="ch" forName="text2" refType="h" fact="0.3125"/>
              <dgm:constr type="l" for="ch" forName="text2"/>
              <dgm:constr type="t" for="ch" forName="text2" refType="b" refFor="ch" refForName="text1"/>
              <dgm:constr type="l" for="ch" forName="line2" refType="r" refFor="ch" refForName="text2"/>
              <dgm:constr type="ctrY" for="ch" forName="line2" refType="ctrY" refFor="ch" refForName="text2"/>
              <dgm:constr type="r" for="ch" forName="line2" refType="w" fact="0.375"/>
              <dgm:constr type="h" for="ch" forName="line2"/>
              <dgm:constr type="r" for="ch" forName="d2" refType="w" fact="0.55675"/>
              <dgm:constr type="b" for="ch" forName="d2" refType="h" fact="0.7975"/>
              <dgm:constr type="w" for="ch" forName="d2" refType="w" fact="0.1815"/>
              <dgm:constr type="h" for="ch" forName="d2" refType="h" fact="0.3283"/>
            </dgm:constrLst>
          </dgm:if>
          <dgm:if name="Name15" axis="ch" ptType="node" func="cnt" op="equ" val="3">
            <dgm:constrLst>
              <dgm:constr type="primFontSz" for="des" ptType="node" op="equ" val="65"/>
              <dgm:constr type="w" for="ch" forName="circle1" refType="w" fact="0.12"/>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21875"/>
              <dgm:constr type="l" for="ch" forName="text1"/>
              <dgm:constr type="t" for="ch" forName="text1"/>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
              <dgm:constr type="b" for="ch" forName="d1" refType="h" fact="0.625"/>
              <dgm:constr type="w" for="ch" forName="d1" refType="w" fact="0.3247"/>
              <dgm:constr type="h" for="ch" forName="d1" refType="h" fact="0.5155"/>
              <dgm:constr type="w" for="ch" forName="circle2" refType="w" fact="0.36"/>
              <dgm:constr type="h" for="ch" forName="circle2" refType="w" refFor="ch" refForName="circle2"/>
              <dgm:constr type="ctrX" for="ch" forName="circle2" refType="w" fact="0.7"/>
              <dgm:constr type="ctrY" for="ch" forName="circle2" refType="h" fact="0.625"/>
              <dgm:constr type="w" for="ch" forName="text2" refType="w" fact="0.3"/>
              <dgm:constr type="h" for="ch" forName="text2" refType="h" fact="0.21875"/>
              <dgm:constr type="l" for="ch" forName="text2"/>
              <dgm:constr type="t" for="ch" forName="text2" refType="b" refFor="ch" refForName="text1"/>
              <dgm:constr type="l" for="ch" forName="line2" refType="r" refFor="ch" refForName="text2"/>
              <dgm:constr type="ctrY" for="ch" forName="line2" refType="ctrY" refFor="ch" refForName="text2"/>
              <dgm:constr type="r" for="ch" forName="line2" refType="w" fact="0.375"/>
              <dgm:constr type="h" for="ch" forName="line2"/>
              <dgm:constr type="r" for="ch" forName="d2" refType="w" fact="0.614"/>
              <dgm:constr type="b" for="ch" forName="d2" refType="h" fact="0.72969"/>
              <dgm:constr type="w" for="ch" forName="d2" refType="w" fact="0.2387"/>
              <dgm:constr type="h" for="ch" forName="d2" refType="h" fact="0.4017"/>
              <dgm:constr type="w" for="ch" forName="circle3" refType="w" fact="0.6"/>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21875"/>
              <dgm:constr type="l" for="ch" forName="text3"/>
              <dgm:constr type="t" for="ch" forName="text3" refType="b" refFor="ch" refForName="text2"/>
              <dgm:constr type="l" for="ch" forName="line3" refType="r" refFor="ch" refForName="text3"/>
              <dgm:constr type="ctrY" for="ch" forName="line3" refType="ctrY" refFor="ch" refForName="text3"/>
              <dgm:constr type="r" for="ch" forName="line3" refType="w" fact="0.375"/>
              <dgm:constr type="h" for="ch" forName="line3"/>
              <dgm:constr type="r" for="ch" forName="d3" refType="w" fact="0.52825"/>
              <dgm:constr type="b" for="ch" forName="d3" refType="h" fact="0.83375"/>
              <dgm:constr type="w" for="ch" forName="d3" refType="w" fact="0.1527"/>
              <dgm:constr type="h" for="ch" forName="d3" refType="h" fact="0.287"/>
            </dgm:constrLst>
          </dgm:if>
          <dgm:if name="Name16" axis="ch" ptType="node" func="cnt" op="equ" val="4">
            <dgm:constrLst>
              <dgm:constr type="primFontSz" for="des" ptType="node" op="equ" val="65"/>
              <dgm:constr type="w" for="ch" forName="circle1" refType="w" fact="0.0857"/>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17938"/>
              <dgm:constr type="l" for="ch" forName="text1"/>
              <dgm:constr type="t" for="ch" forName="text1"/>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05"/>
              <dgm:constr type="b" for="ch" forName="d1" refType="h" fact="0.62"/>
              <dgm:constr type="w" for="ch" forName="d1" refType="w" fact="0.33"/>
              <dgm:constr type="h" for="ch" forName="d1" refType="h" fact="0.53"/>
              <dgm:constr type="w" for="ch" forName="circle2" refType="w" fact="0.2571"/>
              <dgm:constr type="h" for="ch" forName="circle2" refType="w" refFor="ch" refForName="circle2"/>
              <dgm:constr type="ctrX" for="ch" forName="circle2" refType="w" fact="0.7"/>
              <dgm:constr type="ctrY" for="ch" forName="circle2" refType="h" fact="0.625"/>
              <dgm:constr type="w" for="ch" forName="text2" refType="w" fact="0.3"/>
              <dgm:constr type="h" for="ch" forName="text2" refType="h" fact="0.17938"/>
              <dgm:constr type="l" for="ch" forName="text2"/>
              <dgm:constr type="t" for="ch" forName="text2" refType="b" refFor="ch" refForName="text1"/>
              <dgm:constr type="l" for="ch" forName="line2" refType="r" refFor="ch" refForName="text2"/>
              <dgm:constr type="ctrY" for="ch" forName="line2" refType="ctrY" refFor="ch" refForName="text2"/>
              <dgm:constr type="r" for="ch" forName="line2" refType="w" fact="0.375"/>
              <dgm:constr type="h" for="ch" forName="line2"/>
              <dgm:constr type="r" for="ch" forName="d2" refType="w" fact="0.63375"/>
              <dgm:constr type="b" for="ch" forName="d2" refType="h" fact="0.70438"/>
              <dgm:constr type="w" for="ch" forName="d2" refType="w" fact="0.2585"/>
              <dgm:constr type="h" for="ch" forName="d2" refType="h" fact="0.43525"/>
              <dgm:constr type="w" for="ch" forName="circle3" refType="w" fact="0.4285"/>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17938"/>
              <dgm:constr type="l" for="ch" forName="text3"/>
              <dgm:constr type="t" for="ch" forName="text3" refType="b" refFor="ch" refForName="text2"/>
              <dgm:constr type="l" for="ch" forName="line3" refType="r" refFor="ch" refForName="text3"/>
              <dgm:constr type="ctrY" for="ch" forName="line3" refType="ctrY" refFor="ch" refForName="text3"/>
              <dgm:constr type="r" for="ch" forName="line3" refType="w" fact="0.375"/>
              <dgm:constr type="h" for="ch" forName="line3"/>
              <dgm:constr type="r" for="ch" forName="d3" refType="w" fact="0.5745"/>
              <dgm:constr type="b" for="ch" forName="d3" refType="h" fact="0.78031"/>
              <dgm:constr type="w" for="ch" forName="d3" refType="w" fact="0.1995"/>
              <dgm:constr type="h" for="ch" forName="d3" refType="h" fact="0.332"/>
              <dgm:constr type="w" for="ch" forName="circle4" refType="w" fact="0.6"/>
              <dgm:constr type="h" for="ch" forName="circle4" refType="w" refFor="ch" refForName="circle4"/>
              <dgm:constr type="ctrX" for="ch" forName="circle4" refType="ctrX" refFor="ch" refForName="circle1"/>
              <dgm:constr type="ctrY" for="ch" forName="circle4" refType="ctrY" refFor="ch" refForName="circle1"/>
              <dgm:constr type="w" for="ch" forName="text4" refType="w" fact="0.3"/>
              <dgm:constr type="h" for="ch" forName="text4" refType="h" fact="0.17938"/>
              <dgm:constr type="l" for="ch" forName="text4"/>
              <dgm:constr type="t" for="ch" forName="text4" refType="b" refFor="ch" refForName="text3"/>
              <dgm:constr type="l" for="ch" forName="line4" refType="r" refFor="ch" refForName="text4"/>
              <dgm:constr type="ctrY" for="ch" forName="line4" refType="ctrY" refFor="ch" refForName="text4"/>
              <dgm:constr type="r" for="ch" forName="line4" refType="w" fact="0.375"/>
              <dgm:constr type="h" for="ch" forName="line4"/>
              <dgm:constr type="r" for="ch" forName="d4" refType="w" fact="0.51475"/>
              <dgm:constr type="b" for="ch" forName="d4" refType="h" fact="0.85594"/>
              <dgm:constr type="w" for="ch" forName="d4" refType="w" fact="0.1394"/>
              <dgm:constr type="h" for="ch" forName="d4" refType="h" fact="0.2282"/>
            </dgm:constrLst>
          </dgm:if>
          <dgm:if name="Name17" axis="ch" ptType="node" func="cnt" op="gte" val="5">
            <dgm:constrLst>
              <dgm:constr type="primFontSz" for="des" ptType="node" op="equ" val="65"/>
              <dgm:constr type="w" for="ch" forName="circle1" refType="w" fact="0.0667"/>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1324"/>
              <dgm:constr type="l" for="ch" forName="text1"/>
              <dgm:constr type="ctrY" for="ch" forName="text1" refType="h" fact="0.13"/>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
              <dgm:constr type="b" for="ch" forName="d1" refType="h" fact="0.625"/>
              <dgm:constr type="w" for="ch" forName="d1" refType="w" fact="0.3245"/>
              <dgm:constr type="h" for="ch" forName="d1" refType="h" fact="0.495"/>
              <dgm:constr type="w" for="ch" forName="circle2" refType="w" fact="0.2"/>
              <dgm:constr type="h" for="ch" forName="circle2" refType="w" refFor="ch" refForName="circle2"/>
              <dgm:constr type="ctrX" for="ch" forName="circle2" refType="w" fact="0.7"/>
              <dgm:constr type="ctrY" for="ch" forName="circle2" refType="h" fact="0.625"/>
              <dgm:constr type="w" for="ch" forName="text2" refType="w" fact="0.3"/>
              <dgm:constr type="h" for="ch" forName="text2" refType="h" fact="0.1324"/>
              <dgm:constr type="l" for="ch" forName="text2"/>
              <dgm:constr type="ctrY" for="ch" forName="text2" refType="h" fact="0.27"/>
              <dgm:constr type="l" for="ch" forName="line2" refType="r" refFor="ch" refForName="text2"/>
              <dgm:constr type="ctrY" for="ch" forName="line2" refType="ctrY" refFor="ch" refForName="text2"/>
              <dgm:constr type="r" for="ch" forName="line2" refType="w" fact="0.375"/>
              <dgm:constr type="h" for="ch" forName="line2"/>
              <dgm:constr type="r" for="ch" forName="d2" refType="w" fact="0.6502"/>
              <dgm:constr type="b" for="ch" forName="d2" refType="h" fact="0.682"/>
              <dgm:constr type="w" for="ch" forName="d2" refType="w" fact="0.275"/>
              <dgm:constr type="h" for="ch" forName="d2" refType="h" fact="0.41215"/>
              <dgm:constr type="w" for="ch" forName="circle3" refType="w" fact="0.3334"/>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1324"/>
              <dgm:constr type="l" for="ch" forName="text3"/>
              <dgm:constr type="ctrY" for="ch" forName="text3" refType="h" fact="0.41"/>
              <dgm:constr type="l" for="ch" forName="line3" refType="r" refFor="ch" refForName="text3"/>
              <dgm:constr type="ctrY" for="ch" forName="line3" refType="ctrY" refFor="ch" refForName="text3"/>
              <dgm:constr type="r" for="ch" forName="line3" refType="w" fact="0.375"/>
              <dgm:constr type="h" for="ch" forName="line3"/>
              <dgm:constr type="r" for="ch" forName="d3" refType="w" fact="0.606"/>
              <dgm:constr type="b" for="ch" forName="d3" refType="h" fact="0.735"/>
              <dgm:constr type="w" for="ch" forName="d3" refType="w" fact="0.231"/>
              <dgm:constr type="h" for="ch" forName="d3" refType="h" fact="0.325"/>
              <dgm:constr type="w" for="ch" forName="circle4" refType="w" fact="0.4667"/>
              <dgm:constr type="h" for="ch" forName="circle4" refType="w" refFor="ch" refForName="circle4"/>
              <dgm:constr type="ctrX" for="ch" forName="circle4" refType="ctrX" refFor="ch" refForName="circle1"/>
              <dgm:constr type="ctrY" for="ch" forName="circle4" refType="ctrY" refFor="ch" refForName="circle1"/>
              <dgm:constr type="w" for="ch" forName="text4" refType="w" fact="0.3"/>
              <dgm:constr type="h" for="ch" forName="text4" refType="h" fact="0.1324"/>
              <dgm:constr type="l" for="ch" forName="text4"/>
              <dgm:constr type="ctrY" for="ch" forName="text4" refType="h" fact="0.547"/>
              <dgm:constr type="l" for="ch" forName="line4" refType="r" refFor="ch" refForName="text4"/>
              <dgm:constr type="ctrY" for="ch" forName="line4" refType="ctrY" refFor="ch" refForName="text4"/>
              <dgm:constr type="r" for="ch" forName="line4" refType="w" fact="0.375"/>
              <dgm:constr type="h" for="ch" forName="line4"/>
              <dgm:constr type="r" for="ch" forName="d4" refType="w" fact="0.554"/>
              <dgm:constr type="b" for="ch" forName="d4" refType="h" fact="0.795"/>
              <dgm:constr type="w" for="ch" forName="d4" refType="w" fact="0.179"/>
              <dgm:constr type="h" for="ch" forName="d4" refType="h" fact="0.248"/>
              <dgm:constr type="w" for="ch" forName="circle5" refType="w" fact="0.6"/>
              <dgm:constr type="h" for="ch" forName="circle5" refType="w" refFor="ch" refForName="circle5"/>
              <dgm:constr type="ctrX" for="ch" forName="circle5" refType="ctrX" refFor="ch" refForName="circle1"/>
              <dgm:constr type="ctrY" for="ch" forName="circle5" refType="ctrY" refFor="ch" refForName="circle1"/>
              <dgm:constr type="w" for="ch" forName="text5" refType="w" fact="0.3"/>
              <dgm:constr type="h" for="ch" forName="text5" refType="h" fact="0.1324"/>
              <dgm:constr type="l" for="ch" forName="text5"/>
              <dgm:constr type="ctrY" for="ch" forName="text5" refType="h" fact="0.68"/>
              <dgm:constr type="l" for="ch" forName="line5" refType="r" refFor="ch" refForName="text5"/>
              <dgm:constr type="ctrY" for="ch" forName="line5" refType="ctrY" refFor="ch" refForName="text5"/>
              <dgm:constr type="r" for="ch" forName="line5" refType="w" fact="0.375"/>
              <dgm:constr type="h" for="ch" forName="line5"/>
              <dgm:constr type="r" for="ch" forName="d5" refType="w" fact="0.505"/>
              <dgm:constr type="b" for="ch" forName="d5" refType="h" fact="0.855"/>
              <dgm:constr type="w" for="ch" forName="d5" refType="w" fact="0.13"/>
              <dgm:constr type="h" for="ch" forName="d5" refType="h" fact="0.175"/>
            </dgm:constrLst>
          </dgm:if>
          <dgm:else name="Name18"/>
        </dgm:choose>
      </dgm:else>
    </dgm:choose>
    <dgm:ruleLst/>
    <dgm:forEach name="Name19" axis="ch" ptType="node" cnt="1">
      <dgm:layoutNode name="circle1" styleLbl="lnNode1">
        <dgm:alg type="sp"/>
        <dgm:shape xmlns:r="http://schemas.openxmlformats.org/officeDocument/2006/relationships" type="ellipse" r:blip="">
          <dgm:adjLst/>
        </dgm:shape>
        <dgm:presOf/>
        <dgm:constrLst/>
        <dgm:ruleLst/>
      </dgm:layoutNode>
      <dgm:layoutNode name="text1" styleLbl="revTx">
        <dgm:varLst>
          <dgm:bulletEnabled val="1"/>
        </dgm:varLst>
        <dgm:choose name="Name20">
          <dgm:if name="Name21" func="var" arg="dir" op="equ" val="norm">
            <dgm:choose name="Name22">
              <dgm:if name="Name23" axis="root des" ptType="all node" func="maxDepth" op="gt" val="1">
                <dgm:alg type="tx">
                  <dgm:param type="parTxLTRAlign" val="l"/>
                  <dgm:param type="parTxRTLAlign" val="r"/>
                </dgm:alg>
              </dgm:if>
              <dgm:else name="Name24">
                <dgm:alg type="tx">
                  <dgm:param type="parTxLTRAlign" val="l"/>
                  <dgm:param type="parTxRTLAlign" val="l"/>
                </dgm:alg>
              </dgm:else>
            </dgm:choose>
          </dgm:if>
          <dgm:else name="Name25">
            <dgm:choose name="Name26">
              <dgm:if name="Name27" axis="root des" ptType="all node" func="maxDepth" op="gt" val="1">
                <dgm:alg type="tx">
                  <dgm:param type="parTxLTRAlign" val="l"/>
                  <dgm:param type="parTxRTLAlign" val="r"/>
                </dgm:alg>
              </dgm:if>
              <dgm:else name="Name28">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29">
          <dgm:if name="Name30" func="var" arg="dir" op="equ" val="norm">
            <dgm:constrLst>
              <dgm:constr type="tMarg" refType="primFontSz" fact="0.1"/>
              <dgm:constr type="bMarg" refType="primFontSz" fact="0.1"/>
              <dgm:constr type="rMarg" refType="primFontSz" fact="0.1"/>
            </dgm:constrLst>
          </dgm:if>
          <dgm:else name="Name31">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1" styleLbl="callout">
        <dgm:alg type="sp"/>
        <dgm:shape xmlns:r="http://schemas.openxmlformats.org/officeDocument/2006/relationships" type="line" r:blip="">
          <dgm:adjLst/>
        </dgm:shape>
        <dgm:presOf/>
        <dgm:constrLst/>
        <dgm:ruleLst/>
      </dgm:layoutNode>
      <dgm:layoutNode name="d1" styleLbl="callout">
        <dgm:alg type="sp"/>
        <dgm:choose name="Name32">
          <dgm:if name="Name33" func="var" arg="dir" op="equ" val="norm">
            <dgm:shape xmlns:r="http://schemas.openxmlformats.org/officeDocument/2006/relationships" rot="90" type="line" r:blip="">
              <dgm:adjLst/>
            </dgm:shape>
          </dgm:if>
          <dgm:else name="Name34">
            <dgm:shape xmlns:r="http://schemas.openxmlformats.org/officeDocument/2006/relationships" rot="180" type="line" r:blip="">
              <dgm:adjLst/>
            </dgm:shape>
          </dgm:else>
        </dgm:choose>
        <dgm:presOf/>
        <dgm:constrLst/>
        <dgm:ruleLst/>
      </dgm:layoutNode>
    </dgm:forEach>
    <dgm:forEach name="Name35" axis="ch" ptType="node" st="2" cnt="1">
      <dgm:layoutNode name="circle2" styleLbl="lnNode1">
        <dgm:alg type="sp"/>
        <dgm:shape xmlns:r="http://schemas.openxmlformats.org/officeDocument/2006/relationships" type="ellipse" r:blip="" zOrderOff="-5">
          <dgm:adjLst/>
        </dgm:shape>
        <dgm:presOf/>
        <dgm:constrLst/>
        <dgm:ruleLst/>
      </dgm:layoutNode>
      <dgm:layoutNode name="text2" styleLbl="revTx">
        <dgm:varLst>
          <dgm:bulletEnabled val="1"/>
        </dgm:varLst>
        <dgm:choose name="Name36">
          <dgm:if name="Name37" func="var" arg="dir" op="equ" val="norm">
            <dgm:choose name="Name38">
              <dgm:if name="Name39" axis="root des" ptType="all node" func="maxDepth" op="gt" val="1">
                <dgm:alg type="tx">
                  <dgm:param type="parTxLTRAlign" val="l"/>
                  <dgm:param type="parTxRTLAlign" val="r"/>
                </dgm:alg>
              </dgm:if>
              <dgm:else name="Name40">
                <dgm:alg type="tx">
                  <dgm:param type="parTxLTRAlign" val="l"/>
                  <dgm:param type="parTxRTLAlign" val="l"/>
                </dgm:alg>
              </dgm:else>
            </dgm:choose>
          </dgm:if>
          <dgm:else name="Name41">
            <dgm:choose name="Name42">
              <dgm:if name="Name43" axis="root des" ptType="all node" func="maxDepth" op="gt" val="1">
                <dgm:alg type="tx">
                  <dgm:param type="parTxLTRAlign" val="l"/>
                  <dgm:param type="parTxRTLAlign" val="r"/>
                </dgm:alg>
              </dgm:if>
              <dgm:else name="Name44">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45">
          <dgm:if name="Name46" func="var" arg="dir" op="equ" val="norm">
            <dgm:constrLst>
              <dgm:constr type="tMarg" refType="primFontSz" fact="0.1"/>
              <dgm:constr type="bMarg" refType="primFontSz" fact="0.1"/>
              <dgm:constr type="rMarg" refType="primFontSz" fact="0.1"/>
            </dgm:constrLst>
          </dgm:if>
          <dgm:else name="Name47">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2" styleLbl="callout">
        <dgm:alg type="sp"/>
        <dgm:shape xmlns:r="http://schemas.openxmlformats.org/officeDocument/2006/relationships" type="line" r:blip="">
          <dgm:adjLst/>
        </dgm:shape>
        <dgm:presOf/>
        <dgm:constrLst/>
        <dgm:ruleLst/>
      </dgm:layoutNode>
      <dgm:layoutNode name="d2" styleLbl="callout">
        <dgm:alg type="sp"/>
        <dgm:choose name="Name48">
          <dgm:if name="Name49" func="var" arg="dir" op="equ" val="norm">
            <dgm:shape xmlns:r="http://schemas.openxmlformats.org/officeDocument/2006/relationships" rot="90" type="line" r:blip="">
              <dgm:adjLst/>
            </dgm:shape>
          </dgm:if>
          <dgm:else name="Name50">
            <dgm:shape xmlns:r="http://schemas.openxmlformats.org/officeDocument/2006/relationships" rot="180" type="line" r:blip="">
              <dgm:adjLst/>
            </dgm:shape>
          </dgm:else>
        </dgm:choose>
        <dgm:presOf/>
        <dgm:constrLst/>
        <dgm:ruleLst/>
      </dgm:layoutNode>
    </dgm:forEach>
    <dgm:forEach name="Name51" axis="ch" ptType="node" st="3" cnt="1">
      <dgm:layoutNode name="circle3" styleLbl="lnNode1">
        <dgm:alg type="sp"/>
        <dgm:shape xmlns:r="http://schemas.openxmlformats.org/officeDocument/2006/relationships" type="ellipse" r:blip="" zOrderOff="-10">
          <dgm:adjLst/>
        </dgm:shape>
        <dgm:presOf/>
        <dgm:constrLst/>
        <dgm:ruleLst/>
      </dgm:layoutNode>
      <dgm:layoutNode name="text3" styleLbl="revTx">
        <dgm:varLst>
          <dgm:bulletEnabled val="1"/>
        </dgm:varLst>
        <dgm:choose name="Name52">
          <dgm:if name="Name53" func="var" arg="dir" op="equ" val="norm">
            <dgm:choose name="Name54">
              <dgm:if name="Name55" axis="root des" ptType="all node" func="maxDepth" op="gt" val="1">
                <dgm:alg type="tx">
                  <dgm:param type="parTxLTRAlign" val="l"/>
                  <dgm:param type="parTxRTLAlign" val="r"/>
                </dgm:alg>
              </dgm:if>
              <dgm:else name="Name56">
                <dgm:alg type="tx">
                  <dgm:param type="parTxLTRAlign" val="l"/>
                  <dgm:param type="parTxRTLAlign" val="l"/>
                </dgm:alg>
              </dgm:else>
            </dgm:choose>
          </dgm:if>
          <dgm:else name="Name57">
            <dgm:choose name="Name58">
              <dgm:if name="Name59" axis="root des" ptType="all node" func="maxDepth" op="gt" val="1">
                <dgm:alg type="tx">
                  <dgm:param type="parTxLTRAlign" val="l"/>
                  <dgm:param type="parTxRTLAlign" val="r"/>
                </dgm:alg>
              </dgm:if>
              <dgm:else name="Name60">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61">
          <dgm:if name="Name62" func="var" arg="dir" op="equ" val="norm">
            <dgm:constrLst>
              <dgm:constr type="tMarg" refType="primFontSz" fact="0.1"/>
              <dgm:constr type="bMarg" refType="primFontSz" fact="0.1"/>
              <dgm:constr type="rMarg" refType="primFontSz" fact="0.1"/>
            </dgm:constrLst>
          </dgm:if>
          <dgm:else name="Name63">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3" styleLbl="callout">
        <dgm:alg type="sp"/>
        <dgm:shape xmlns:r="http://schemas.openxmlformats.org/officeDocument/2006/relationships" type="line" r:blip="">
          <dgm:adjLst/>
        </dgm:shape>
        <dgm:presOf/>
        <dgm:constrLst/>
        <dgm:ruleLst/>
      </dgm:layoutNode>
      <dgm:layoutNode name="d3" styleLbl="callout">
        <dgm:alg type="sp"/>
        <dgm:choose name="Name64">
          <dgm:if name="Name65" func="var" arg="dir" op="equ" val="norm">
            <dgm:shape xmlns:r="http://schemas.openxmlformats.org/officeDocument/2006/relationships" rot="90" type="line" r:blip="">
              <dgm:adjLst/>
            </dgm:shape>
          </dgm:if>
          <dgm:else name="Name66">
            <dgm:shape xmlns:r="http://schemas.openxmlformats.org/officeDocument/2006/relationships" rot="180" type="line" r:blip="">
              <dgm:adjLst/>
            </dgm:shape>
          </dgm:else>
        </dgm:choose>
        <dgm:presOf/>
        <dgm:constrLst/>
        <dgm:ruleLst/>
      </dgm:layoutNode>
    </dgm:forEach>
    <dgm:forEach name="Name67" axis="ch" ptType="node" st="4" cnt="1">
      <dgm:layoutNode name="circle4" styleLbl="lnNode1">
        <dgm:alg type="sp"/>
        <dgm:shape xmlns:r="http://schemas.openxmlformats.org/officeDocument/2006/relationships" type="ellipse" r:blip="" zOrderOff="-15">
          <dgm:adjLst/>
        </dgm:shape>
        <dgm:presOf/>
        <dgm:constrLst/>
        <dgm:ruleLst/>
      </dgm:layoutNode>
      <dgm:layoutNode name="text4" styleLbl="revTx">
        <dgm:varLst>
          <dgm:bulletEnabled val="1"/>
        </dgm:varLst>
        <dgm:choose name="Name68">
          <dgm:if name="Name69" func="var" arg="dir" op="equ" val="norm">
            <dgm:choose name="Name70">
              <dgm:if name="Name71" axis="root des" ptType="all node" func="maxDepth" op="gt" val="1">
                <dgm:alg type="tx">
                  <dgm:param type="parTxLTRAlign" val="l"/>
                  <dgm:param type="parTxRTLAlign" val="r"/>
                </dgm:alg>
              </dgm:if>
              <dgm:else name="Name72">
                <dgm:alg type="tx">
                  <dgm:param type="parTxLTRAlign" val="l"/>
                  <dgm:param type="parTxRTLAlign" val="l"/>
                </dgm:alg>
              </dgm:else>
            </dgm:choose>
          </dgm:if>
          <dgm:else name="Name73">
            <dgm:choose name="Name74">
              <dgm:if name="Name75" axis="root des" ptType="all node" func="maxDepth" op="gt" val="1">
                <dgm:alg type="tx">
                  <dgm:param type="parTxLTRAlign" val="l"/>
                  <dgm:param type="parTxRTLAlign" val="r"/>
                </dgm:alg>
              </dgm:if>
              <dgm:else name="Name76">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77">
          <dgm:if name="Name78" func="var" arg="dir" op="equ" val="norm">
            <dgm:constrLst>
              <dgm:constr type="tMarg" refType="primFontSz" fact="0.1"/>
              <dgm:constr type="bMarg" refType="primFontSz" fact="0.1"/>
              <dgm:constr type="rMarg" refType="primFontSz" fact="0.1"/>
            </dgm:constrLst>
          </dgm:if>
          <dgm:else name="Name79">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4" styleLbl="callout">
        <dgm:alg type="sp"/>
        <dgm:shape xmlns:r="http://schemas.openxmlformats.org/officeDocument/2006/relationships" type="line" r:blip="">
          <dgm:adjLst/>
        </dgm:shape>
        <dgm:presOf/>
        <dgm:constrLst/>
        <dgm:ruleLst/>
      </dgm:layoutNode>
      <dgm:layoutNode name="d4" styleLbl="callout">
        <dgm:alg type="sp"/>
        <dgm:choose name="Name80">
          <dgm:if name="Name81" func="var" arg="dir" op="equ" val="norm">
            <dgm:shape xmlns:r="http://schemas.openxmlformats.org/officeDocument/2006/relationships" rot="90" type="line" r:blip="">
              <dgm:adjLst/>
            </dgm:shape>
          </dgm:if>
          <dgm:else name="Name82">
            <dgm:shape xmlns:r="http://schemas.openxmlformats.org/officeDocument/2006/relationships" rot="180" type="line" r:blip="">
              <dgm:adjLst/>
            </dgm:shape>
          </dgm:else>
        </dgm:choose>
        <dgm:presOf/>
        <dgm:constrLst/>
        <dgm:ruleLst/>
      </dgm:layoutNode>
    </dgm:forEach>
    <dgm:forEach name="Name83" axis="ch" ptType="node" st="5" cnt="1">
      <dgm:layoutNode name="circle5" styleLbl="lnNode1">
        <dgm:alg type="sp"/>
        <dgm:shape xmlns:r="http://schemas.openxmlformats.org/officeDocument/2006/relationships" type="ellipse" r:blip="" zOrderOff="-20">
          <dgm:adjLst/>
        </dgm:shape>
        <dgm:presOf/>
        <dgm:constrLst/>
        <dgm:ruleLst/>
      </dgm:layoutNode>
      <dgm:layoutNode name="text5" styleLbl="revTx">
        <dgm:varLst>
          <dgm:bulletEnabled val="1"/>
        </dgm:varLst>
        <dgm:choose name="Name84">
          <dgm:if name="Name85" func="var" arg="dir" op="equ" val="norm">
            <dgm:choose name="Name86">
              <dgm:if name="Name87" axis="root des" ptType="all node" func="maxDepth" op="gt" val="1">
                <dgm:alg type="tx">
                  <dgm:param type="parTxLTRAlign" val="l"/>
                  <dgm:param type="parTxRTLAlign" val="r"/>
                </dgm:alg>
              </dgm:if>
              <dgm:else name="Name88">
                <dgm:alg type="tx">
                  <dgm:param type="parTxLTRAlign" val="l"/>
                  <dgm:param type="parTxRTLAlign" val="l"/>
                </dgm:alg>
              </dgm:else>
            </dgm:choose>
          </dgm:if>
          <dgm:else name="Name89">
            <dgm:choose name="Name90">
              <dgm:if name="Name91" axis="root des" ptType="all node" func="maxDepth" op="gt" val="1">
                <dgm:alg type="tx">
                  <dgm:param type="parTxLTRAlign" val="l"/>
                  <dgm:param type="parTxRTLAlign" val="r"/>
                </dgm:alg>
              </dgm:if>
              <dgm:else name="Name92">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tMarg" refType="primFontSz" fact="0.1"/>
              <dgm:constr type="bMarg" refType="primFontSz" fact="0.1"/>
              <dgm:constr type="rMarg" refType="primFontSz" fact="0.1"/>
            </dgm:constrLst>
          </dgm:if>
          <dgm:else name="Name95">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5" styleLbl="callout">
        <dgm:alg type="sp"/>
        <dgm:shape xmlns:r="http://schemas.openxmlformats.org/officeDocument/2006/relationships" type="line" r:blip="">
          <dgm:adjLst/>
        </dgm:shape>
        <dgm:presOf/>
        <dgm:constrLst/>
        <dgm:ruleLst/>
      </dgm:layoutNode>
      <dgm:layoutNode name="d5" styleLbl="callout">
        <dgm:alg type="sp"/>
        <dgm:choose name="Name96">
          <dgm:if name="Name97" func="var" arg="dir" op="equ" val="norm">
            <dgm:shape xmlns:r="http://schemas.openxmlformats.org/officeDocument/2006/relationships" rot="90" type="line" r:blip="">
              <dgm:adjLst/>
            </dgm:shape>
          </dgm:if>
          <dgm:else name="Name98">
            <dgm:shape xmlns:r="http://schemas.openxmlformats.org/officeDocument/2006/relationships" rot="180" type="line" r:blip="">
              <dgm:adjLst/>
            </dgm:shape>
          </dgm:else>
        </dgm:choose>
        <dgm:presOf/>
        <dgm:constrLst/>
        <dgm:ruleLst/>
      </dgm:layoutNode>
    </dgm:forEach>
  </dgm:layoutNode>
</dgm:layoutDef>
</file>

<file path=ppt/diagrams/layout25.xml><?xml version="1.0" encoding="utf-8"?>
<dgm:layoutDef xmlns:dgm="http://schemas.openxmlformats.org/drawingml/2006/diagram" xmlns:a="http://schemas.openxmlformats.org/drawingml/2006/main" uniqueId="urn:microsoft.com/office/officeart/2009/layout/CircleArrowProcess">
  <dgm:title val=""/>
  <dgm:desc val=""/>
  <dgm:catLst>
    <dgm:cat type="process" pri="16500"/>
    <dgm:cat type="cycle" pri="16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7"/>
      <dgm:chPref val="7"/>
      <dgm:dir/>
      <dgm:animLvl val="lvl"/>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5"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1144"/>
              <dgm:constr type="t" for="ch" forName="Accent1" refType="h" fact="0"/>
              <dgm:constr type="w" for="ch" forName="Accent1" refType="w" fact="0.5542"/>
              <dgm:constr type="h" for="ch" forName="Accent1" refType="h" fact="0.6665"/>
              <dgm:constr type="l" for="ch" forName="Parent1" refType="w" fact="0.2368"/>
              <dgm:constr type="t" for="ch" forName="Parent1" refType="h" fact="0.2413"/>
              <dgm:constr type="w" for="ch" forName="Parent1" refType="w" fact="0.3092"/>
              <dgm:constr type="h" for="ch" forName="Parent1" refType="h" fact="0.1859"/>
              <dgm:constr type="l" for="ch" forName="Parent2" refType="w" fact="0.0822"/>
              <dgm:constr type="t" for="ch" forName="Parent2" refType="h" fact="0.625"/>
              <dgm:constr type="w" for="ch" forName="Parent2" refType="w" fact="0.3092"/>
              <dgm:constr type="h" for="ch" forName="Parent2" refType="h" fact="0.1859"/>
              <dgm:constr type="l" for="ch" forName="Child1" refType="w" fact="0.6678"/>
              <dgm:constr type="t" for="ch" forName="Child1" refType="h" fact="0.1978"/>
              <dgm:constr type="w" for="ch" forName="Child1" refType="w" fact="0.3322"/>
              <dgm:constr type="h" for="ch" forName="Child1" refType="h" fact="0.265"/>
              <dgm:constr type="l" for="ch" forName="Child2" refType="w" fact="0.5164"/>
              <dgm:constr type="t" for="ch" forName="Child2" refType="h" fact="0.5855"/>
              <dgm:constr type="w" for="ch" forName="Child2" refType="w" fact="0.3322"/>
              <dgm:constr type="h" for="ch" forName="Child2" refType="h" fact="0.265"/>
              <dgm:constr type="l" for="ch" forName="Accent2" refType="w" fact="0"/>
              <dgm:constr type="t" for="ch" forName="Accent2" refType="h" fact="0.4272"/>
              <dgm:constr type="w" for="ch" forName="Accent2" refType="w" fact="0.4761"/>
              <dgm:constr type="h" for="ch" forName="Accent2" refType="h" fact="0.5728"/>
            </dgm:constrLst>
          </dgm:if>
          <dgm:if name="Name6"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1479"/>
              <dgm:constr type="t" for="ch" forName="Accent1" refType="h" fact="0"/>
              <dgm:constr type="w" for="ch" forName="Accent1" refType="w" fact="0.5325"/>
              <dgm:constr type="h" for="ch" forName="Accent1" refType="h" fact="0.4814"/>
              <dgm:constr type="l" for="ch" forName="Accent2" refType="w" fact="0"/>
              <dgm:constr type="t" for="ch" forName="Accent2" refType="h" fact="0.2766"/>
              <dgm:constr type="w" for="ch" forName="Accent2" refType="w" fact="0.5325"/>
              <dgm:constr type="h" for="ch" forName="Accent2" refType="h" fact="0.4814"/>
              <dgm:constr type="l" for="ch" forName="Parent1" refType="w" fact="0.2656"/>
              <dgm:constr type="t" for="ch" forName="Parent1" refType="h" fact="0.1738"/>
              <dgm:constr type="w" for="ch" forName="Parent1" refType="w" fact="0.2959"/>
              <dgm:constr type="h" for="ch" forName="Parent1" refType="h" fact="0.1337"/>
              <dgm:constr type="l" for="ch" forName="Accent3" refType="w" fact="0.1858"/>
              <dgm:constr type="t" for="ch" forName="Accent3" refType="h" fact="0.5863"/>
              <dgm:constr type="w" for="ch" forName="Accent3" refType="w" fact="0.4575"/>
              <dgm:constr type="h" for="ch" forName="Accent3" refType="h" fact="0.4137"/>
              <dgm:constr type="l" for="ch" forName="Parent2" refType="w" fact="0.1183"/>
              <dgm:constr type="t" for="ch" forName="Parent2" refType="h" fact="0.452"/>
              <dgm:constr type="w" for="ch" forName="Parent2" refType="w" fact="0.2959"/>
              <dgm:constr type="h" for="ch" forName="Parent2" refType="h" fact="0.1337"/>
              <dgm:constr type="l" for="ch" forName="Parent3" refType="w" fact="0.2663"/>
              <dgm:constr type="t" for="ch" forName="Parent3" refType="h" fact="0.7306"/>
              <dgm:constr type="w" for="ch" forName="Parent3" refType="w" fact="0.2959"/>
              <dgm:constr type="h" for="ch" forName="Parent3" refType="h" fact="0.1337"/>
              <dgm:constr type="l" for="ch" forName="Child2" refType="w" fact="0.5325"/>
              <dgm:constr type="t" for="ch" forName="Child2" refType="h" fact="0.4217"/>
              <dgm:constr type="w" for="ch" forName="Child2" refType="w" fact="0.3195"/>
              <dgm:constr type="h" for="ch" forName="Child2" refType="h" fact="0.1926"/>
              <dgm:constr type="l" for="ch" forName="Child1" refType="w" fact="0.6805"/>
              <dgm:constr type="t" for="ch" forName="Child1" refType="h" fact="0.1435"/>
              <dgm:constr type="w" for="ch" forName="Child1" refType="w" fact="0.3195"/>
              <dgm:constr type="h" for="ch" forName="Child1" refType="h" fact="0.1926"/>
              <dgm:constr type="l" for="ch" forName="Child3" refType="w" fact="0.6805"/>
              <dgm:constr type="t" for="ch" forName="Child3" refType="h" fact="0.6998"/>
              <dgm:constr type="w" for="ch" forName="Child3" refType="w" fact="0.3195"/>
              <dgm:constr type="h" for="ch" forName="Child3" refType="h" fact="0.1926"/>
            </dgm:constrLst>
          </dgm:if>
          <dgm:if name="Name7"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1481"/>
              <dgm:constr type="t" for="ch" forName="Accent1" refType="h" fact="0"/>
              <dgm:constr type="w" for="ch" forName="Accent1" refType="w" fact="0.5331"/>
              <dgm:constr type="h" for="ch" forName="Accent1" refType="h" fact="0.3771"/>
              <dgm:constr type="l" for="ch" forName="Accent2" refType="w" fact="0"/>
              <dgm:constr type="t" for="ch" forName="Accent2" refType="h" fact="0.2167"/>
              <dgm:constr type="w" for="ch" forName="Accent2" refType="w" fact="0.5331"/>
              <dgm:constr type="h" for="ch" forName="Accent2" refType="h" fact="0.3771"/>
              <dgm:constr type="l" for="ch" forName="Accent3" refType="w" fact="0.1481"/>
              <dgm:constr type="t" for="ch" forName="Accent3" refType="h" fact="0.4342"/>
              <dgm:constr type="w" for="ch" forName="Accent3" refType="w" fact="0.5331"/>
              <dgm:constr type="h" for="ch" forName="Accent3" refType="h" fact="0.3771"/>
              <dgm:constr type="l" for="ch" forName="Parent1" refType="w" fact="0.2658"/>
              <dgm:constr type="t" for="ch" forName="Parent1" refType="h" fact="0.1365"/>
              <dgm:constr type="w" for="ch" forName="Parent1" refType="w" fact="0.2975"/>
              <dgm:constr type="h" for="ch" forName="Parent1" refType="h" fact="0.1052"/>
              <dgm:constr type="l" for="ch" forName="Parent2" refType="w" fact="0.1171"/>
              <dgm:constr type="t" for="ch" forName="Parent2" refType="h" fact="0.3536"/>
              <dgm:constr type="w" for="ch" forName="Parent2" refType="w" fact="0.2975"/>
              <dgm:constr type="h" for="ch" forName="Parent2" refType="h" fact="0.1052"/>
              <dgm:constr type="l" for="ch" forName="Parent3" refType="w" fact="0.2658"/>
              <dgm:constr type="t" for="ch" forName="Parent3" refType="h" fact="0.5707"/>
              <dgm:constr type="w" for="ch" forName="Parent3" refType="w" fact="0.2975"/>
              <dgm:constr type="h" for="ch" forName="Parent3" refType="h" fact="0.1052"/>
              <dgm:constr type="l" for="ch" forName="Parent4" refType="w" fact="0.1171"/>
              <dgm:constr type="t" for="ch" forName="Parent4" refType="h" fact="0.7878"/>
              <dgm:constr type="w" for="ch" forName="Parent4" refType="w" fact="0.2975"/>
              <dgm:constr type="h" for="ch" forName="Parent4" refType="h" fact="0.1052"/>
              <dgm:constr type="l" for="ch" forName="Child1" refType="w" fact="0.6804"/>
              <dgm:constr type="t" for="ch" forName="Child1" refType="h" fact="0.1119"/>
              <dgm:constr type="w" for="ch" forName="Child1" refType="w" fact="0.3196"/>
              <dgm:constr type="h" for="ch" forName="Child1" refType="h" fact="0.15"/>
              <dgm:constr type="l" for="ch" forName="Child2" refType="w" fact="0.5348"/>
              <dgm:constr type="t" for="ch" forName="Child2" refType="h" fact="0.3312"/>
              <dgm:constr type="w" for="ch" forName="Child2" refType="w" fact="0.3196"/>
              <dgm:constr type="h" for="ch" forName="Child2" refType="h" fact="0.15"/>
              <dgm:constr type="l" for="ch" forName="Child3" refType="w" fact="0.6804"/>
              <dgm:constr type="t" for="ch" forName="Child3" refType="h" fact="0.5461"/>
              <dgm:constr type="w" for="ch" forName="Child3" refType="w" fact="0.3196"/>
              <dgm:constr type="h" for="ch" forName="Child3" refType="h" fact="0.15"/>
              <dgm:constr type="l" for="ch" forName="Child4" refType="w" fact="0.5348"/>
              <dgm:constr type="t" for="ch" forName="Child4" refType="h" fact="0.7632"/>
              <dgm:constr type="w" for="ch" forName="Child4" refType="w" fact="0.3196"/>
              <dgm:constr type="h" for="ch" forName="Child4" refType="h" fact="0.15"/>
              <dgm:constr type="l" for="ch" forName="Accent4" refType="w" fact="0.038"/>
              <dgm:constr type="t" for="ch" forName="Accent4" refType="h" fact="0.6759"/>
              <dgm:constr type="w" for="ch" forName="Accent4" refType="w" fact="0.458"/>
              <dgm:constr type="h" for="ch" forName="Accent4" refType="h" fact="0.3241"/>
            </dgm:constrLst>
          </dgm:if>
          <dgm:if name="Name8"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1481"/>
              <dgm:constr type="t" for="ch" forName="Accent1" refType="h" fact="0"/>
              <dgm:constr type="w" for="ch" forName="Accent1" refType="w" fact="0.5331"/>
              <dgm:constr type="h" for="ch" forName="Accent1" refType="h" fact="0.3098"/>
              <dgm:constr type="l" for="ch" forName="Accent2" refType="w" fact="0"/>
              <dgm:constr type="t" for="ch" forName="Accent2" refType="h" fact="0.178"/>
              <dgm:constr type="w" for="ch" forName="Accent2" refType="w" fact="0.5331"/>
              <dgm:constr type="h" for="ch" forName="Accent2" refType="h" fact="0.3098"/>
              <dgm:constr type="l" for="ch" forName="Accent3" refType="w" fact="0.1481"/>
              <dgm:constr type="t" for="ch" forName="Accent3" refType="h" fact="0.3568"/>
              <dgm:constr type="w" for="ch" forName="Accent3" refType="w" fact="0.5331"/>
              <dgm:constr type="h" for="ch" forName="Accent3" refType="h" fact="0.3098"/>
              <dgm:constr type="l" for="ch" forName="Accent4" refType="w" fact="0"/>
              <dgm:constr type="t" for="ch" forName="Accent4" refType="h" fact="0.5351"/>
              <dgm:constr type="w" for="ch" forName="Accent4" refType="w" fact="0.5331"/>
              <dgm:constr type="h" for="ch" forName="Accent4" refType="h" fact="0.3098"/>
              <dgm:constr type="l" for="ch" forName="Accent5" refType="w" fact="0.186"/>
              <dgm:constr type="t" for="ch" forName="Accent5" refType="h" fact="0.7337"/>
              <dgm:constr type="w" for="ch" forName="Accent5" refType="w" fact="0.458"/>
              <dgm:constr type="h" for="ch" forName="Accent5" refType="h" fact="0.2663"/>
              <dgm:constr type="l" for="ch" forName="Parent1" refType="w" fact="0.2658"/>
              <dgm:constr type="t" for="ch" forName="Parent1" refType="h" fact="0.1122"/>
              <dgm:constr type="w" for="ch" forName="Parent1" refType="w" fact="0.2975"/>
              <dgm:constr type="h" for="ch" forName="Parent1" refType="h" fact="0.0864"/>
              <dgm:constr type="l" for="ch" forName="Parent2" refType="w" fact="0.1171"/>
              <dgm:constr type="t" for="ch" forName="Parent2" refType="h" fact="0.2906"/>
              <dgm:constr type="w" for="ch" forName="Parent2" refType="w" fact="0.2975"/>
              <dgm:constr type="h" for="ch" forName="Parent2" refType="h" fact="0.0864"/>
              <dgm:constr type="l" for="ch" forName="Parent3" refType="w" fact="0.2658"/>
              <dgm:constr type="t" for="ch" forName="Parent3" refType="h" fact="0.4689"/>
              <dgm:constr type="w" for="ch" forName="Parent3" refType="w" fact="0.2975"/>
              <dgm:constr type="h" for="ch" forName="Parent3" refType="h" fact="0.0864"/>
              <dgm:constr type="l" for="ch" forName="Parent4" refType="w" fact="0.1171"/>
              <dgm:constr type="t" for="ch" forName="Parent4" refType="h" fact="0.6473"/>
              <dgm:constr type="w" for="ch" forName="Parent4" refType="w" fact="0.2975"/>
              <dgm:constr type="h" for="ch" forName="Parent4" refType="h" fact="0.0864"/>
              <dgm:constr type="l" for="ch" forName="Parent5" refType="w" fact="0.2658"/>
              <dgm:constr type="t" for="ch" forName="Parent5" refType="h" fact="0.8257"/>
              <dgm:constr type="w" for="ch" forName="Parent5" refType="w" fact="0.2975"/>
              <dgm:constr type="h" for="ch" forName="Parent5" refType="h" fact="0.0864"/>
              <dgm:constr type="l" for="ch" forName="Child1" refType="w" fact="0.6804"/>
              <dgm:constr type="t" for="ch" forName="Child1" refType="h" fact="0.0919"/>
              <dgm:constr type="w" for="ch" forName="Child1" refType="w" fact="0.3196"/>
              <dgm:constr type="h" for="ch" forName="Child1" refType="h" fact="0.1232"/>
              <dgm:constr type="l" for="ch" forName="Child2" refType="w" fact="0.5348"/>
              <dgm:constr type="t" for="ch" forName="Child2" refType="h" fact="0.2722"/>
              <dgm:constr type="w" for="ch" forName="Child2" refType="w" fact="0.3196"/>
              <dgm:constr type="h" for="ch" forName="Child2" refType="h" fact="0.1232"/>
              <dgm:constr type="l" for="ch" forName="Child3" refType="w" fact="0.6804"/>
              <dgm:constr type="t" for="ch" forName="Child3" refType="h" fact="0.4487"/>
              <dgm:constr type="w" for="ch" forName="Child3" refType="w" fact="0.3196"/>
              <dgm:constr type="h" for="ch" forName="Child3" refType="h" fact="0.1232"/>
              <dgm:constr type="l" for="ch" forName="Child4" refType="w" fact="0.5348"/>
              <dgm:constr type="t" for="ch" forName="Child4" refType="h" fact="0.6271"/>
              <dgm:constr type="w" for="ch" forName="Child4" refType="w" fact="0.3196"/>
              <dgm:constr type="h" for="ch" forName="Child4" refType="h" fact="0.1232"/>
              <dgm:constr type="l" for="ch" forName="Child5" refType="w" fact="0.6804"/>
              <dgm:constr type="t" for="ch" forName="Child5" refType="h" fact="0.8073"/>
              <dgm:constr type="w" for="ch" forName="Child5" refType="w" fact="0.3196"/>
              <dgm:constr type="h" for="ch" forName="Child5" refType="h" fact="0.1232"/>
            </dgm:constrLst>
          </dgm:if>
          <dgm:if name="Name9"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1481"/>
              <dgm:constr type="t" for="ch" forName="Accent1" refType="h" fact="0"/>
              <dgm:constr type="w" for="ch" forName="Accent1" refType="w" fact="0.5331"/>
              <dgm:constr type="h" for="ch" forName="Accent1" refType="h" fact="0.2629"/>
              <dgm:constr type="l" for="ch" forName="Accent2" refType="w" fact="0"/>
              <dgm:constr type="t" for="ch" forName="Accent2" refType="h" fact="0.1511"/>
              <dgm:constr type="w" for="ch" forName="Accent2" refType="w" fact="0.5331"/>
              <dgm:constr type="h" for="ch" forName="Accent2" refType="h" fact="0.2629"/>
              <dgm:constr type="l" for="ch" forName="Accent3" refType="w" fact="0.1481"/>
              <dgm:constr type="t" for="ch" forName="Accent3" refType="h" fact="0.3027"/>
              <dgm:constr type="w" for="ch" forName="Accent3" refType="w" fact="0.5331"/>
              <dgm:constr type="h" for="ch" forName="Accent3" refType="h" fact="0.2629"/>
              <dgm:constr type="l" for="ch" forName="Accent4" refType="w" fact="0"/>
              <dgm:constr type="t" for="ch" forName="Accent4" refType="h" fact="0.4541"/>
              <dgm:constr type="w" for="ch" forName="Accent4" refType="w" fact="0.5331"/>
              <dgm:constr type="h" for="ch" forName="Accent4" refType="h" fact="0.2629"/>
              <dgm:constr type="l" for="ch" forName="Parent1" refType="w" fact="0.2658"/>
              <dgm:constr type="t" for="ch" forName="Parent1" refType="h" fact="0.0952"/>
              <dgm:constr type="w" for="ch" forName="Parent1" refType="w" fact="0.2975"/>
              <dgm:constr type="h" for="ch" forName="Parent1" refType="h" fact="0.0733"/>
              <dgm:constr type="l" for="ch" forName="Parent2" refType="w" fact="0.1171"/>
              <dgm:constr type="t" for="ch" forName="Parent2" refType="h" fact="0.2466"/>
              <dgm:constr type="w" for="ch" forName="Parent2" refType="w" fact="0.2975"/>
              <dgm:constr type="h" for="ch" forName="Parent2" refType="h" fact="0.0733"/>
              <dgm:constr type="l" for="ch" forName="Parent3" refType="w" fact="0.2658"/>
              <dgm:constr type="t" for="ch" forName="Parent3" refType="h" fact="0.3979"/>
              <dgm:constr type="w" for="ch" forName="Parent3" refType="w" fact="0.2975"/>
              <dgm:constr type="h" for="ch" forName="Parent3" refType="h" fact="0.0733"/>
              <dgm:constr type="l" for="ch" forName="Parent4" refType="w" fact="0.1171"/>
              <dgm:constr type="t" for="ch" forName="Parent4" refType="h" fact="0.5493"/>
              <dgm:constr type="w" for="ch" forName="Parent4" refType="w" fact="0.2975"/>
              <dgm:constr type="h" for="ch" forName="Parent4" refType="h" fact="0.0733"/>
              <dgm:constr type="l" for="ch" forName="Child1" refType="w" fact="0.6804"/>
              <dgm:constr type="t" for="ch" forName="Child1" refType="h" fact="0.078"/>
              <dgm:constr type="w" for="ch" forName="Child1" refType="w" fact="0.3196"/>
              <dgm:constr type="h" for="ch" forName="Child1" refType="h" fact="0.1046"/>
              <dgm:constr type="l" for="ch" forName="Child2" refType="w" fact="0.5348"/>
              <dgm:constr type="t" for="ch" forName="Child2" refType="h" fact="0.231"/>
              <dgm:constr type="w" for="ch" forName="Child2" refType="w" fact="0.3196"/>
              <dgm:constr type="h" for="ch" forName="Child2" refType="h" fact="0.1046"/>
              <dgm:constr type="l" for="ch" forName="Child3" refType="w" fact="0.6804"/>
              <dgm:constr type="t" for="ch" forName="Child3" refType="h" fact="0.3808"/>
              <dgm:constr type="w" for="ch" forName="Child3" refType="w" fact="0.3196"/>
              <dgm:constr type="h" for="ch" forName="Child3" refType="h" fact="0.1046"/>
              <dgm:constr type="l" for="ch" forName="Child4" refType="w" fact="0.5348"/>
              <dgm:constr type="t" for="ch" forName="Child4" refType="h" fact="0.5322"/>
              <dgm:constr type="w" for="ch" forName="Child4" refType="w" fact="0.3196"/>
              <dgm:constr type="h" for="ch" forName="Child4" refType="h" fact="0.1046"/>
              <dgm:constr type="l" for="ch" forName="Accent5" refType="w" fact="0.1481"/>
              <dgm:constr type="t" for="ch" forName="Accent5" refType="h" fact="0.6053"/>
              <dgm:constr type="w" for="ch" forName="Accent5" refType="w" fact="0.5331"/>
              <dgm:constr type="h" for="ch" forName="Accent5" refType="h" fact="0.2629"/>
              <dgm:constr type="l" for="ch" forName="Accent6" refType="w" fact="0.038"/>
              <dgm:constr type="t" for="ch" forName="Accent6" refType="h" fact="0.774"/>
              <dgm:constr type="w" for="ch" forName="Accent6" refType="w" fact="0.458"/>
              <dgm:constr type="h" for="ch" forName="Accent6" refType="h" fact="0.226"/>
              <dgm:constr type="l" for="ch" forName="Parent5" refType="w" fact="0.2658"/>
              <dgm:constr type="t" for="ch" forName="Parent5" refType="h" fact="0.7005"/>
              <dgm:constr type="w" for="ch" forName="Parent5" refType="w" fact="0.2975"/>
              <dgm:constr type="h" for="ch" forName="Parent5" refType="h" fact="0.0733"/>
              <dgm:constr type="l" for="ch" forName="Parent6" refType="w" fact="0.1171"/>
              <dgm:constr type="t" for="ch" forName="Parent6" refType="h" fact="0.8519"/>
              <dgm:constr type="w" for="ch" forName="Parent6" refType="w" fact="0.2975"/>
              <dgm:constr type="h" for="ch" forName="Parent6" refType="h" fact="0.0733"/>
              <dgm:constr type="l" for="ch" forName="Child5" refType="w" fact="0.6804"/>
              <dgm:constr type="t" for="ch" forName="Child5" refType="h" fact="0.6833"/>
              <dgm:constr type="w" for="ch" forName="Child5" refType="w" fact="0.3196"/>
              <dgm:constr type="h" for="ch" forName="Child5" refType="h" fact="0.1046"/>
              <dgm:constr type="l" for="ch" forName="Child6" refType="w" fact="0.5348"/>
              <dgm:constr type="t" for="ch" forName="Child6" refType="h" fact="0.8347"/>
              <dgm:constr type="w" for="ch" forName="Child6" refType="w" fact="0.3196"/>
              <dgm:constr type="h" for="ch" forName="Child6" refType="h" fact="0.1046"/>
            </dgm:constrLst>
          </dgm:if>
          <dgm:else name="Name10">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1481"/>
              <dgm:constr type="t" for="ch" forName="Accent1" refType="h" fact="0"/>
              <dgm:constr type="w" for="ch" forName="Accent1" refType="w" fact="0.5331"/>
              <dgm:constr type="h" for="ch" forName="Accent1" refType="h" fact="0.2284"/>
              <dgm:constr type="l" for="ch" forName="Accent2" refType="w" fact="0"/>
              <dgm:constr type="t" for="ch" forName="Accent2" refType="h" fact="0.1312"/>
              <dgm:constr type="w" for="ch" forName="Accent2" refType="w" fact="0.5331"/>
              <dgm:constr type="h" for="ch" forName="Accent2" refType="h" fact="0.2284"/>
              <dgm:constr type="l" for="ch" forName="Accent3" refType="w" fact="0.1481"/>
              <dgm:constr type="t" for="ch" forName="Accent3" refType="h" fact="0.263"/>
              <dgm:constr type="w" for="ch" forName="Accent3" refType="w" fact="0.5331"/>
              <dgm:constr type="h" for="ch" forName="Accent3" refType="h" fact="0.2284"/>
              <dgm:constr type="l" for="ch" forName="Accent4" refType="w" fact="0"/>
              <dgm:constr type="t" for="ch" forName="Accent4" refType="h" fact="0.3945"/>
              <dgm:constr type="w" for="ch" forName="Accent4" refType="w" fact="0.5331"/>
              <dgm:constr type="h" for="ch" forName="Accent4" refType="h" fact="0.2284"/>
              <dgm:constr type="l" for="ch" forName="Parent1" refType="w" fact="0.2658"/>
              <dgm:constr type="t" for="ch" forName="Parent1" refType="h" fact="0.0827"/>
              <dgm:constr type="w" for="ch" forName="Parent1" refType="w" fact="0.2975"/>
              <dgm:constr type="h" for="ch" forName="Parent1" refType="h" fact="0.0637"/>
              <dgm:constr type="l" for="ch" forName="Parent2" refType="w" fact="0.1171"/>
              <dgm:constr type="t" for="ch" forName="Parent2" refType="h" fact="0.2142"/>
              <dgm:constr type="w" for="ch" forName="Parent2" refType="w" fact="0.2975"/>
              <dgm:constr type="h" for="ch" forName="Parent2" refType="h" fact="0.0637"/>
              <dgm:constr type="l" for="ch" forName="Parent3" refType="w" fact="0.2658"/>
              <dgm:constr type="t" for="ch" forName="Parent3" refType="h" fact="0.3457"/>
              <dgm:constr type="w" for="ch" forName="Parent3" refType="w" fact="0.2975"/>
              <dgm:constr type="h" for="ch" forName="Parent3" refType="h" fact="0.0637"/>
              <dgm:constr type="l" for="ch" forName="Parent4" refType="w" fact="0.1171"/>
              <dgm:constr type="t" for="ch" forName="Parent4" refType="h" fact="0.4772"/>
              <dgm:constr type="w" for="ch" forName="Parent4" refType="w" fact="0.2975"/>
              <dgm:constr type="h" for="ch" forName="Parent4" refType="h" fact="0.0637"/>
              <dgm:constr type="l" for="ch" forName="Child1" refType="w" fact="0.6804"/>
              <dgm:constr type="t" for="ch" forName="Child1" refType="h" fact="0.0678"/>
              <dgm:constr type="w" for="ch" forName="Child1" refType="w" fact="0.3196"/>
              <dgm:constr type="h" for="ch" forName="Child1" refType="h" fact="0.0908"/>
              <dgm:constr type="l" for="ch" forName="Child2" refType="w" fact="0.5348"/>
              <dgm:constr type="t" for="ch" forName="Child2" refType="h" fact="0.2006"/>
              <dgm:constr type="w" for="ch" forName="Child2" refType="w" fact="0.3196"/>
              <dgm:constr type="h" for="ch" forName="Child2" refType="h" fact="0.0908"/>
              <dgm:constr type="l" for="ch" forName="Child3" refType="w" fact="0.6804"/>
              <dgm:constr type="t" for="ch" forName="Child3" refType="h" fact="0.3308"/>
              <dgm:constr type="w" for="ch" forName="Child3" refType="w" fact="0.3196"/>
              <dgm:constr type="h" for="ch" forName="Child3" refType="h" fact="0.0908"/>
              <dgm:constr type="l" for="ch" forName="Child4" refType="w" fact="0.5348"/>
              <dgm:constr type="t" for="ch" forName="Child4" refType="h" fact="0.4623"/>
              <dgm:constr type="w" for="ch" forName="Child4" refType="w" fact="0.3196"/>
              <dgm:constr type="h" for="ch" forName="Child4" refType="h" fact="0.0908"/>
              <dgm:constr type="l" for="ch" forName="Accent5" refType="w" fact="0.1481"/>
              <dgm:constr type="t" for="ch" forName="Accent5" refType="h" fact="0.5258"/>
              <dgm:constr type="w" for="ch" forName="Accent5" refType="w" fact="0.5331"/>
              <dgm:constr type="h" for="ch" forName="Accent5" refType="h" fact="0.2284"/>
              <dgm:constr type="l" for="ch" forName="Accent6" refType="w" fact="0"/>
              <dgm:constr type="t" for="ch" forName="Accent6" refType="h" fact="0.6573"/>
              <dgm:constr type="w" for="ch" forName="Accent6" refType="w" fact="0.5331"/>
              <dgm:constr type="h" for="ch" forName="Accent6" refType="h" fact="0.2284"/>
              <dgm:constr type="l" for="ch" forName="Accent7" refType="w" fact="0.186"/>
              <dgm:constr type="t" for="ch" forName="Accent7" refType="h" fact="0.8037"/>
              <dgm:constr type="w" for="ch" forName="Accent7" refType="w" fact="0.458"/>
              <dgm:constr type="h" for="ch" forName="Accent7" refType="h" fact="0.1963"/>
              <dgm:constr type="l" for="ch" forName="Parent5" refType="w" fact="0.2658"/>
              <dgm:constr type="t" for="ch" forName="Parent5" refType="h" fact="0.6085"/>
              <dgm:constr type="w" for="ch" forName="Parent5" refType="w" fact="0.2975"/>
              <dgm:constr type="h" for="ch" forName="Parent5" refType="h" fact="0.0637"/>
              <dgm:constr type="l" for="ch" forName="Parent6" refType="w" fact="0.1171"/>
              <dgm:constr type="t" for="ch" forName="Parent6" refType="h" fact="0.74"/>
              <dgm:constr type="w" for="ch" forName="Parent6" refType="w" fact="0.2975"/>
              <dgm:constr type="h" for="ch" forName="Parent6" refType="h" fact="0.0637"/>
              <dgm:constr type="l" for="ch" forName="Parent7" refType="w" fact="0.2658"/>
              <dgm:constr type="t" for="ch" forName="Parent7" refType="h" fact="0.8715"/>
              <dgm:constr type="w" for="ch" forName="Parent7" refType="w" fact="0.2975"/>
              <dgm:constr type="h" for="ch" forName="Parent7" refType="h" fact="0.0637"/>
              <dgm:constr type="l" for="ch" forName="Child5" refType="w" fact="0.6804"/>
              <dgm:constr type="t" for="ch" forName="Child5" refType="h" fact="0.5936"/>
              <dgm:constr type="w" for="ch" forName="Child5" refType="w" fact="0.3196"/>
              <dgm:constr type="h" for="ch" forName="Child5" refType="h" fact="0.0908"/>
              <dgm:constr type="l" for="ch" forName="Child6" refType="w" fact="0.5348"/>
              <dgm:constr type="t" for="ch" forName="Child6" refType="h" fact="0.7251"/>
              <dgm:constr type="w" for="ch" forName="Child6" refType="w" fact="0.3196"/>
              <dgm:constr type="h" for="ch" forName="Child6" refType="h" fact="0.0908"/>
              <dgm:constr type="l" for="ch" forName="Child7" refType="w" fact="0.6804"/>
              <dgm:constr type="t" for="ch" forName="Child7" refType="h" fact="0.8579"/>
              <dgm:constr type="w" for="ch" forName="Child7" refType="w" fact="0.3196"/>
              <dgm:constr type="h" for="ch" forName="Child7" refType="h" fact="0.0908"/>
            </dgm:constrLst>
          </dgm:else>
        </dgm:choose>
      </dgm:if>
      <dgm:else name="Name11">
        <dgm:choose name="Name12">
          <dgm:if name="Name13"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14"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0407"/>
              <dgm:constr type="t" for="ch" forName="Accent1" refType="h" fact="0"/>
              <dgm:constr type="w" for="ch" forName="Accent1" refType="w" fact="0.5542"/>
              <dgm:constr type="h" for="ch" forName="Accent1" refType="h" fact="0.6665"/>
              <dgm:constr type="l" for="ch" forName="Accent2" refType="w" fact="0.1533"/>
              <dgm:constr type="t" for="ch" forName="Accent2" refType="h" fact="0.4272"/>
              <dgm:constr type="w" for="ch" forName="Accent2" refType="w" fact="0.4761"/>
              <dgm:constr type="h" for="ch" forName="Accent2" refType="h" fact="0.5728"/>
              <dgm:constr type="l" for="ch" forName="Parent1" refType="w" fact="0.0822"/>
              <dgm:constr type="t" for="ch" forName="Parent1" refType="h" fact="0.2413"/>
              <dgm:constr type="w" for="ch" forName="Parent1" refType="w" fact="0.3092"/>
              <dgm:constr type="h" for="ch" forName="Parent1" refType="h" fact="0.1859"/>
              <dgm:constr type="l" for="ch" forName="Parent2" refType="w" fact="0.2368"/>
              <dgm:constr type="t" for="ch" forName="Parent2" refType="h" fact="0.625"/>
              <dgm:constr type="w" for="ch" forName="Parent2" refType="w" fact="0.3092"/>
              <dgm:constr type="h" for="ch" forName="Parent2" refType="h" fact="0.1859"/>
              <dgm:constr type="l" for="ch" forName="Child1" refType="w" fact="0.5164"/>
              <dgm:constr type="t" for="ch" forName="Child1" refType="h" fact="0.1978"/>
              <dgm:constr type="w" for="ch" forName="Child1" refType="w" fact="0.3322"/>
              <dgm:constr type="h" for="ch" forName="Child1" refType="h" fact="0.265"/>
              <dgm:constr type="l" for="ch" forName="Child2" refType="w" fact="0.6678"/>
              <dgm:constr type="t" for="ch" forName="Child2" refType="h" fact="0.5855"/>
              <dgm:constr type="w" for="ch" forName="Child2" refType="w" fact="0.3322"/>
              <dgm:constr type="h" for="ch" forName="Child2" refType="h" fact="0.265"/>
            </dgm:constrLst>
          </dgm:if>
          <dgm:if name="Name15"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
              <dgm:constr type="t" for="ch" forName="Accent1" refType="h" fact="0"/>
              <dgm:constr type="w" for="ch" forName="Accent1" refType="w" fact="0.5325"/>
              <dgm:constr type="h" for="ch" forName="Accent1" refType="h" fact="0.4814"/>
              <dgm:constr type="l" for="ch" forName="Accent2" refType="w" fact="0.1479"/>
              <dgm:constr type="t" for="ch" forName="Accent2" refType="h" fact="0.2766"/>
              <dgm:constr type="w" for="ch" forName="Accent2" refType="w" fact="0.5325"/>
              <dgm:constr type="h" for="ch" forName="Accent2" refType="h" fact="0.4814"/>
              <dgm:constr type="l" for="ch" forName="Accent3" refType="w" fact="0.0378"/>
              <dgm:constr type="t" for="ch" forName="Accent3" refType="h" fact="0.5863"/>
              <dgm:constr type="w" for="ch" forName="Accent3" refType="w" fact="0.4575"/>
              <dgm:constr type="h" for="ch" forName="Accent3" refType="h" fact="0.4137"/>
              <dgm:constr type="l" for="ch" forName="Parent1" refType="w" fact="0.1183"/>
              <dgm:constr type="t" for="ch" forName="Parent1" refType="h" fact="0.1738"/>
              <dgm:constr type="w" for="ch" forName="Parent1" refType="w" fact="0.2959"/>
              <dgm:constr type="h" for="ch" forName="Parent1" refType="h" fact="0.1337"/>
              <dgm:constr type="l" for="ch" forName="Parent2" refType="w" fact="0.2656"/>
              <dgm:constr type="t" for="ch" forName="Parent2" refType="h" fact="0.452"/>
              <dgm:constr type="w" for="ch" forName="Parent2" refType="w" fact="0.2959"/>
              <dgm:constr type="h" for="ch" forName="Parent2" refType="h" fact="0.1337"/>
              <dgm:constr type="l" for="ch" forName="Parent3" refType="w" fact="0.1183"/>
              <dgm:constr type="t" for="ch" forName="Parent3" refType="h" fact="0.7306"/>
              <dgm:constr type="w" for="ch" forName="Parent3" refType="w" fact="0.2959"/>
              <dgm:constr type="h" for="ch" forName="Parent3" refType="h" fact="0.1337"/>
              <dgm:constr type="l" for="ch" forName="Child1" refType="w" fact="0.5325"/>
              <dgm:constr type="t" for="ch" forName="Child1" refType="h" fact="0.1435"/>
              <dgm:constr type="w" for="ch" forName="Child1" refType="w" fact="0.3195"/>
              <dgm:constr type="h" for="ch" forName="Child1" refType="h" fact="0.1926"/>
              <dgm:constr type="l" for="ch" forName="Child2" refType="w" fact="0.6805"/>
              <dgm:constr type="t" for="ch" forName="Child2" refType="h" fact="0.4217"/>
              <dgm:constr type="w" for="ch" forName="Child2" refType="w" fact="0.3195"/>
              <dgm:constr type="h" for="ch" forName="Child2" refType="h" fact="0.1926"/>
              <dgm:constr type="l" for="ch" forName="Child3" refType="w" fact="0.5325"/>
              <dgm:constr type="t" for="ch" forName="Child3" refType="h" fact="0.6998"/>
              <dgm:constr type="w" for="ch" forName="Child3" refType="w" fact="0.3195"/>
              <dgm:constr type="h" for="ch" forName="Child3" refType="h" fact="0.1926"/>
            </dgm:constrLst>
          </dgm:if>
          <dgm:if name="Name16"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
              <dgm:constr type="t" for="ch" forName="Accent1" refType="h" fact="0"/>
              <dgm:constr type="w" for="ch" forName="Accent1" refType="w" fact="0.5331"/>
              <dgm:constr type="h" for="ch" forName="Accent1" refType="h" fact="0.3771"/>
              <dgm:constr type="l" for="ch" forName="Accent2" refType="w" fact="0.1481"/>
              <dgm:constr type="t" for="ch" forName="Accent2" refType="h" fact="0.2167"/>
              <dgm:constr type="w" for="ch" forName="Accent2" refType="w" fact="0.5331"/>
              <dgm:constr type="h" for="ch" forName="Accent2" refType="h" fact="0.3771"/>
              <dgm:constr type="l" for="ch" forName="Accent3" refType="w" fact="0"/>
              <dgm:constr type="t" for="ch" forName="Accent3" refType="h" fact="0.4342"/>
              <dgm:constr type="w" for="ch" forName="Accent3" refType="w" fact="0.5331"/>
              <dgm:constr type="h" for="ch" forName="Accent3" refType="h" fact="0.3771"/>
              <dgm:constr type="l" for="ch" forName="Accent4" refType="w" fact="0.186"/>
              <dgm:constr type="t" for="ch" forName="Accent4" refType="h" fact="0.6759"/>
              <dgm:constr type="w" for="ch" forName="Accent4" refType="w" fact="0.458"/>
              <dgm:constr type="h" for="ch" forName="Accent4" refType="h" fact="0.3241"/>
              <dgm:constr type="l" for="ch" forName="Parent1" refType="w" fact="0.1171"/>
              <dgm:constr type="t" for="ch" forName="Parent1" refType="h" fact="0.1365"/>
              <dgm:constr type="w" for="ch" forName="Parent1" refType="w" fact="0.2975"/>
              <dgm:constr type="h" for="ch" forName="Parent1" refType="h" fact="0.1052"/>
              <dgm:constr type="l" for="ch" forName="Parent2" refType="w" fact="0.2658"/>
              <dgm:constr type="t" for="ch" forName="Parent2" refType="h" fact="0.3536"/>
              <dgm:constr type="w" for="ch" forName="Parent2" refType="w" fact="0.2975"/>
              <dgm:constr type="h" for="ch" forName="Parent2" refType="h" fact="0.1052"/>
              <dgm:constr type="l" for="ch" forName="Parent3" refType="w" fact="0.1171"/>
              <dgm:constr type="t" for="ch" forName="Parent3" refType="h" fact="0.5707"/>
              <dgm:constr type="w" for="ch" forName="Parent3" refType="w" fact="0.2975"/>
              <dgm:constr type="h" for="ch" forName="Parent3" refType="h" fact="0.1052"/>
              <dgm:constr type="l" for="ch" forName="Parent4" refType="w" fact="0.2658"/>
              <dgm:constr type="t" for="ch" forName="Parent4" refType="h" fact="0.7878"/>
              <dgm:constr type="w" for="ch" forName="Parent4" refType="w" fact="0.2975"/>
              <dgm:constr type="h" for="ch" forName="Parent4" refType="h" fact="0.1052"/>
              <dgm:constr type="l" for="ch" forName="Child1" refType="w" fact="0.5348"/>
              <dgm:constr type="t" for="ch" forName="Child1" refType="h" fact="0.1119"/>
              <dgm:constr type="w" for="ch" forName="Child1" refType="w" fact="0.3196"/>
              <dgm:constr type="h" for="ch" forName="Child1" refType="h" fact="0.15"/>
              <dgm:constr type="l" for="ch" forName="Child2" refType="w" fact="0.6804"/>
              <dgm:constr type="t" for="ch" forName="Child2" refType="h" fact="0.3312"/>
              <dgm:constr type="w" for="ch" forName="Child2" refType="w" fact="0.3196"/>
              <dgm:constr type="h" for="ch" forName="Child2" refType="h" fact="0.15"/>
              <dgm:constr type="l" for="ch" forName="Child3" refType="w" fact="0.5348"/>
              <dgm:constr type="t" for="ch" forName="Child3" refType="h" fact="0.5461"/>
              <dgm:constr type="w" for="ch" forName="Child3" refType="w" fact="0.3196"/>
              <dgm:constr type="h" for="ch" forName="Child3" refType="h" fact="0.15"/>
              <dgm:constr type="l" for="ch" forName="Child4" refType="w" fact="0.6804"/>
              <dgm:constr type="t" for="ch" forName="Child4" refType="h" fact="0.7632"/>
              <dgm:constr type="w" for="ch" forName="Child4" refType="w" fact="0.3196"/>
              <dgm:constr type="h" for="ch" forName="Child4" refType="h" fact="0.15"/>
            </dgm:constrLst>
          </dgm:if>
          <dgm:if name="Name17"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
              <dgm:constr type="t" for="ch" forName="Accent1" refType="h" fact="0"/>
              <dgm:constr type="w" for="ch" forName="Accent1" refType="w" fact="0.5331"/>
              <dgm:constr type="h" for="ch" forName="Accent1" refType="h" fact="0.3098"/>
              <dgm:constr type="l" for="ch" forName="Accent2" refType="w" fact="0.1481"/>
              <dgm:constr type="t" for="ch" forName="Accent2" refType="h" fact="0.178"/>
              <dgm:constr type="w" for="ch" forName="Accent2" refType="w" fact="0.5331"/>
              <dgm:constr type="h" for="ch" forName="Accent2" refType="h" fact="0.3098"/>
              <dgm:constr type="l" for="ch" forName="Accent3" refType="w" fact="0"/>
              <dgm:constr type="t" for="ch" forName="Accent3" refType="h" fact="0.3568"/>
              <dgm:constr type="w" for="ch" forName="Accent3" refType="w" fact="0.5331"/>
              <dgm:constr type="h" for="ch" forName="Accent3" refType="h" fact="0.3098"/>
              <dgm:constr type="l" for="ch" forName="Accent4" refType="w" fact="0.1481"/>
              <dgm:constr type="t" for="ch" forName="Accent4" refType="h" fact="0.5351"/>
              <dgm:constr type="w" for="ch" forName="Accent4" refType="w" fact="0.5331"/>
              <dgm:constr type="h" for="ch" forName="Accent4" refType="h" fact="0.3098"/>
              <dgm:constr type="l" for="ch" forName="Accent5" refType="w" fact="0.0378"/>
              <dgm:constr type="t" for="ch" forName="Accent5" refType="h" fact="0.7337"/>
              <dgm:constr type="w" for="ch" forName="Accent5" refType="w" fact="0.458"/>
              <dgm:constr type="h" for="ch" forName="Accent5" refType="h" fact="0.2663"/>
              <dgm:constr type="l" for="ch" forName="Parent1" refType="w" fact="0.1171"/>
              <dgm:constr type="t" for="ch" forName="Parent1" refType="h" fact="0.1122"/>
              <dgm:constr type="w" for="ch" forName="Parent1" refType="w" fact="0.2975"/>
              <dgm:constr type="h" for="ch" forName="Parent1" refType="h" fact="0.0864"/>
              <dgm:constr type="l" for="ch" forName="Parent2" refType="w" fact="0.2658"/>
              <dgm:constr type="t" for="ch" forName="Parent2" refType="h" fact="0.2906"/>
              <dgm:constr type="w" for="ch" forName="Parent2" refType="w" fact="0.2975"/>
              <dgm:constr type="h" for="ch" forName="Parent2" refType="h" fact="0.0864"/>
              <dgm:constr type="l" for="ch" forName="Parent3" refType="w" fact="0.1171"/>
              <dgm:constr type="t" for="ch" forName="Parent3" refType="h" fact="0.4689"/>
              <dgm:constr type="w" for="ch" forName="Parent3" refType="w" fact="0.2975"/>
              <dgm:constr type="h" for="ch" forName="Parent3" refType="h" fact="0.0864"/>
              <dgm:constr type="l" for="ch" forName="Parent4" refType="w" fact="0.2658"/>
              <dgm:constr type="t" for="ch" forName="Parent4" refType="h" fact="0.6473"/>
              <dgm:constr type="w" for="ch" forName="Parent4" refType="w" fact="0.2975"/>
              <dgm:constr type="h" for="ch" forName="Parent4" refType="h" fact="0.0864"/>
              <dgm:constr type="l" for="ch" forName="Parent5" refType="w" fact="0.1171"/>
              <dgm:constr type="t" for="ch" forName="Parent5" refType="h" fact="0.8257"/>
              <dgm:constr type="w" for="ch" forName="Parent5" refType="w" fact="0.2975"/>
              <dgm:constr type="h" for="ch" forName="Parent5" refType="h" fact="0.0864"/>
              <dgm:constr type="l" for="ch" forName="Child1" refType="w" fact="0.5348"/>
              <dgm:constr type="t" for="ch" forName="Child1" refType="h" fact="0.0919"/>
              <dgm:constr type="w" for="ch" forName="Child1" refType="w" fact="0.3196"/>
              <dgm:constr type="h" for="ch" forName="Child1" refType="h" fact="0.1232"/>
              <dgm:constr type="l" for="ch" forName="Child2" refType="w" fact="0.6804"/>
              <dgm:constr type="t" for="ch" forName="Child2" refType="h" fact="0.2722"/>
              <dgm:constr type="w" for="ch" forName="Child2" refType="w" fact="0.3196"/>
              <dgm:constr type="h" for="ch" forName="Child2" refType="h" fact="0.1232"/>
              <dgm:constr type="l" for="ch" forName="Child3" refType="w" fact="0.5348"/>
              <dgm:constr type="t" for="ch" forName="Child3" refType="h" fact="0.4487"/>
              <dgm:constr type="w" for="ch" forName="Child3" refType="w" fact="0.3196"/>
              <dgm:constr type="h" for="ch" forName="Child3" refType="h" fact="0.1232"/>
              <dgm:constr type="l" for="ch" forName="Child4" refType="w" fact="0.6804"/>
              <dgm:constr type="t" for="ch" forName="Child4" refType="h" fact="0.6271"/>
              <dgm:constr type="w" for="ch" forName="Child4" refType="w" fact="0.3196"/>
              <dgm:constr type="h" for="ch" forName="Child4" refType="h" fact="0.1232"/>
              <dgm:constr type="l" for="ch" forName="Child5" refType="w" fact="0.5348"/>
              <dgm:constr type="t" for="ch" forName="Child5" refType="h" fact="0.8073"/>
              <dgm:constr type="w" for="ch" forName="Child5" refType="w" fact="0.3196"/>
              <dgm:constr type="h" for="ch" forName="Child5" refType="h" fact="0.1232"/>
            </dgm:constrLst>
          </dgm:if>
          <dgm:if name="Name18"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
              <dgm:constr type="t" for="ch" forName="Accent1" refType="h" fact="0"/>
              <dgm:constr type="w" for="ch" forName="Accent1" refType="w" fact="0.5331"/>
              <dgm:constr type="h" for="ch" forName="Accent1" refType="h" fact="0.2629"/>
              <dgm:constr type="l" for="ch" forName="Accent2" refType="w" fact="0.1481"/>
              <dgm:constr type="t" for="ch" forName="Accent2" refType="h" fact="0.1511"/>
              <dgm:constr type="w" for="ch" forName="Accent2" refType="w" fact="0.5331"/>
              <dgm:constr type="h" for="ch" forName="Accent2" refType="h" fact="0.2629"/>
              <dgm:constr type="l" for="ch" forName="Accent3" refType="w" fact="0"/>
              <dgm:constr type="t" for="ch" forName="Accent3" refType="h" fact="0.3027"/>
              <dgm:constr type="w" for="ch" forName="Accent3" refType="w" fact="0.5331"/>
              <dgm:constr type="h" for="ch" forName="Accent3" refType="h" fact="0.2629"/>
              <dgm:constr type="l" for="ch" forName="Accent4" refType="w" fact="0.1481"/>
              <dgm:constr type="t" for="ch" forName="Accent4" refType="h" fact="0.4541"/>
              <dgm:constr type="w" for="ch" forName="Accent4" refType="w" fact="0.5331"/>
              <dgm:constr type="h" for="ch" forName="Accent4" refType="h" fact="0.2629"/>
              <dgm:constr type="l" for="ch" forName="Accent5" refType="w" fact="0"/>
              <dgm:constr type="t" for="ch" forName="Accent5" refType="h" fact="0.6053"/>
              <dgm:constr type="w" for="ch" forName="Accent5" refType="w" fact="0.5331"/>
              <dgm:constr type="h" for="ch" forName="Accent5" refType="h" fact="0.2629"/>
              <dgm:constr type="l" for="ch" forName="Accent6" refType="w" fact="0.186"/>
              <dgm:constr type="t" for="ch" forName="Accent6" refType="h" fact="0.774"/>
              <dgm:constr type="w" for="ch" forName="Accent6" refType="w" fact="0.458"/>
              <dgm:constr type="h" for="ch" forName="Accent6" refType="h" fact="0.226"/>
              <dgm:constr type="l" for="ch" forName="Parent1" refType="w" fact="0.1171"/>
              <dgm:constr type="t" for="ch" forName="Parent1" refType="h" fact="0.0952"/>
              <dgm:constr type="w" for="ch" forName="Parent1" refType="w" fact="0.2975"/>
              <dgm:constr type="h" for="ch" forName="Parent1" refType="h" fact="0.0733"/>
              <dgm:constr type="l" for="ch" forName="Parent2" refType="w" fact="0.2658"/>
              <dgm:constr type="t" for="ch" forName="Parent2" refType="h" fact="0.2466"/>
              <dgm:constr type="w" for="ch" forName="Parent2" refType="w" fact="0.2975"/>
              <dgm:constr type="h" for="ch" forName="Parent2" refType="h" fact="0.0733"/>
              <dgm:constr type="l" for="ch" forName="Parent3" refType="w" fact="0.1171"/>
              <dgm:constr type="t" for="ch" forName="Parent3" refType="h" fact="0.3979"/>
              <dgm:constr type="w" for="ch" forName="Parent3" refType="w" fact="0.2975"/>
              <dgm:constr type="h" for="ch" forName="Parent3" refType="h" fact="0.0733"/>
              <dgm:constr type="l" for="ch" forName="Parent4" refType="w" fact="0.2658"/>
              <dgm:constr type="t" for="ch" forName="Parent4" refType="h" fact="0.5493"/>
              <dgm:constr type="w" for="ch" forName="Parent4" refType="w" fact="0.2975"/>
              <dgm:constr type="h" for="ch" forName="Parent4" refType="h" fact="0.0733"/>
              <dgm:constr type="l" for="ch" forName="Parent5" refType="w" fact="0.1171"/>
              <dgm:constr type="t" for="ch" forName="Parent5" refType="h" fact="0.7005"/>
              <dgm:constr type="w" for="ch" forName="Parent5" refType="w" fact="0.2975"/>
              <dgm:constr type="h" for="ch" forName="Parent5" refType="h" fact="0.0733"/>
              <dgm:constr type="l" for="ch" forName="Parent6" refType="w" fact="0.2658"/>
              <dgm:constr type="t" for="ch" forName="Parent6" refType="h" fact="0.8519"/>
              <dgm:constr type="w" for="ch" forName="Parent6" refType="w" fact="0.2975"/>
              <dgm:constr type="h" for="ch" forName="Parent6" refType="h" fact="0.0733"/>
              <dgm:constr type="l" for="ch" forName="Child1" refType="w" fact="0.5348"/>
              <dgm:constr type="t" for="ch" forName="Child1" refType="h" fact="0.078"/>
              <dgm:constr type="w" for="ch" forName="Child1" refType="w" fact="0.3196"/>
              <dgm:constr type="h" for="ch" forName="Child1" refType="h" fact="0.1046"/>
              <dgm:constr type="l" for="ch" forName="Child2" refType="w" fact="0.6804"/>
              <dgm:constr type="t" for="ch" forName="Child2" refType="h" fact="0.231"/>
              <dgm:constr type="w" for="ch" forName="Child2" refType="w" fact="0.3196"/>
              <dgm:constr type="h" for="ch" forName="Child2" refType="h" fact="0.1046"/>
              <dgm:constr type="l" for="ch" forName="Child3" refType="w" fact="0.5348"/>
              <dgm:constr type="t" for="ch" forName="Child3" refType="h" fact="0.3808"/>
              <dgm:constr type="w" for="ch" forName="Child3" refType="w" fact="0.3196"/>
              <dgm:constr type="h" for="ch" forName="Child3" refType="h" fact="0.1046"/>
              <dgm:constr type="l" for="ch" forName="Child4" refType="w" fact="0.6804"/>
              <dgm:constr type="t" for="ch" forName="Child4" refType="h" fact="0.5322"/>
              <dgm:constr type="w" for="ch" forName="Child4" refType="w" fact="0.3196"/>
              <dgm:constr type="h" for="ch" forName="Child4" refType="h" fact="0.1046"/>
              <dgm:constr type="l" for="ch" forName="Child5" refType="w" fact="0.5348"/>
              <dgm:constr type="t" for="ch" forName="Child5" refType="h" fact="0.6833"/>
              <dgm:constr type="w" for="ch" forName="Child5" refType="w" fact="0.3196"/>
              <dgm:constr type="h" for="ch" forName="Child5" refType="h" fact="0.1046"/>
              <dgm:constr type="l" for="ch" forName="Child6" refType="w" fact="0.6804"/>
              <dgm:constr type="t" for="ch" forName="Child6" refType="h" fact="0.8347"/>
              <dgm:constr type="w" for="ch" forName="Child6" refType="w" fact="0.3196"/>
              <dgm:constr type="h" for="ch" forName="Child6" refType="h" fact="0.1046"/>
            </dgm:constrLst>
          </dgm:if>
          <dgm:else name="Name19">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
              <dgm:constr type="t" for="ch" forName="Accent1" refType="h" fact="0"/>
              <dgm:constr type="w" for="ch" forName="Accent1" refType="w" fact="0.5331"/>
              <dgm:constr type="h" for="ch" forName="Accent1" refType="h" fact="0.2284"/>
              <dgm:constr type="l" for="ch" forName="Accent2" refType="w" fact="0.1481"/>
              <dgm:constr type="t" for="ch" forName="Accent2" refType="h" fact="0.1312"/>
              <dgm:constr type="w" for="ch" forName="Accent2" refType="w" fact="0.5331"/>
              <dgm:constr type="h" for="ch" forName="Accent2" refType="h" fact="0.2284"/>
              <dgm:constr type="l" for="ch" forName="Accent3" refType="w" fact="0"/>
              <dgm:constr type="t" for="ch" forName="Accent3" refType="h" fact="0.263"/>
              <dgm:constr type="w" for="ch" forName="Accent3" refType="w" fact="0.5331"/>
              <dgm:constr type="h" for="ch" forName="Accent3" refType="h" fact="0.2284"/>
              <dgm:constr type="l" for="ch" forName="Accent4" refType="w" fact="0.1481"/>
              <dgm:constr type="t" for="ch" forName="Accent4" refType="h" fact="0.3945"/>
              <dgm:constr type="w" for="ch" forName="Accent4" refType="w" fact="0.5331"/>
              <dgm:constr type="h" for="ch" forName="Accent4" refType="h" fact="0.2284"/>
              <dgm:constr type="l" for="ch" forName="Accent5" refType="w" fact="0"/>
              <dgm:constr type="t" for="ch" forName="Accent5" refType="h" fact="0.5258"/>
              <dgm:constr type="w" for="ch" forName="Accent5" refType="w" fact="0.5331"/>
              <dgm:constr type="h" for="ch" forName="Accent5" refType="h" fact="0.2284"/>
              <dgm:constr type="l" for="ch" forName="Accent6" refType="w" fact="0.1481"/>
              <dgm:constr type="t" for="ch" forName="Accent6" refType="h" fact="0.6573"/>
              <dgm:constr type="w" for="ch" forName="Accent6" refType="w" fact="0.5331"/>
              <dgm:constr type="h" for="ch" forName="Accent6" refType="h" fact="0.2284"/>
              <dgm:constr type="l" for="ch" forName="Accent7" refType="w" fact="0.0378"/>
              <dgm:constr type="t" for="ch" forName="Accent7" refType="h" fact="0.8037"/>
              <dgm:constr type="w" for="ch" forName="Accent7" refType="w" fact="0.458"/>
              <dgm:constr type="h" for="ch" forName="Accent7" refType="h" fact="0.1963"/>
              <dgm:constr type="l" for="ch" forName="Parent1" refType="w" fact="0.1171"/>
              <dgm:constr type="t" for="ch" forName="Parent1" refType="h" fact="0.0827"/>
              <dgm:constr type="w" for="ch" forName="Parent1" refType="w" fact="0.2975"/>
              <dgm:constr type="h" for="ch" forName="Parent1" refType="h" fact="0.0637"/>
              <dgm:constr type="l" for="ch" forName="Parent2" refType="w" fact="0.2658"/>
              <dgm:constr type="t" for="ch" forName="Parent2" refType="h" fact="0.2142"/>
              <dgm:constr type="w" for="ch" forName="Parent2" refType="w" fact="0.2975"/>
              <dgm:constr type="h" for="ch" forName="Parent2" refType="h" fact="0.0637"/>
              <dgm:constr type="l" for="ch" forName="Parent3" refType="w" fact="0.1171"/>
              <dgm:constr type="t" for="ch" forName="Parent3" refType="h" fact="0.3457"/>
              <dgm:constr type="w" for="ch" forName="Parent3" refType="w" fact="0.2975"/>
              <dgm:constr type="h" for="ch" forName="Parent3" refType="h" fact="0.0637"/>
              <dgm:constr type="l" for="ch" forName="Parent4" refType="w" fact="0.2658"/>
              <dgm:constr type="t" for="ch" forName="Parent4" refType="h" fact="0.4772"/>
              <dgm:constr type="w" for="ch" forName="Parent4" refType="w" fact="0.2975"/>
              <dgm:constr type="h" for="ch" forName="Parent4" refType="h" fact="0.0637"/>
              <dgm:constr type="l" for="ch" forName="Parent5" refType="w" fact="0.1171"/>
              <dgm:constr type="t" for="ch" forName="Parent5" refType="h" fact="0.6085"/>
              <dgm:constr type="w" for="ch" forName="Parent5" refType="w" fact="0.2975"/>
              <dgm:constr type="h" for="ch" forName="Parent5" refType="h" fact="0.0637"/>
              <dgm:constr type="l" for="ch" forName="Parent6" refType="w" fact="0.2658"/>
              <dgm:constr type="t" for="ch" forName="Parent6" refType="h" fact="0.74"/>
              <dgm:constr type="w" for="ch" forName="Parent6" refType="w" fact="0.2975"/>
              <dgm:constr type="h" for="ch" forName="Parent6" refType="h" fact="0.0637"/>
              <dgm:constr type="l" for="ch" forName="Parent7" refType="w" fact="0.1171"/>
              <dgm:constr type="t" for="ch" forName="Parent7" refType="h" fact="0.8715"/>
              <dgm:constr type="w" for="ch" forName="Parent7" refType="w" fact="0.2975"/>
              <dgm:constr type="h" for="ch" forName="Parent7" refType="h" fact="0.0637"/>
              <dgm:constr type="l" for="ch" forName="Child1" refType="w" fact="0.5348"/>
              <dgm:constr type="t" for="ch" forName="Child1" refType="h" fact="0.0678"/>
              <dgm:constr type="w" for="ch" forName="Child1" refType="w" fact="0.3196"/>
              <dgm:constr type="h" for="ch" forName="Child1" refType="h" fact="0.0908"/>
              <dgm:constr type="l" for="ch" forName="Child2" refType="w" fact="0.6804"/>
              <dgm:constr type="t" for="ch" forName="Child2" refType="h" fact="0.2006"/>
              <dgm:constr type="w" for="ch" forName="Child2" refType="w" fact="0.3196"/>
              <dgm:constr type="h" for="ch" forName="Child2" refType="h" fact="0.0908"/>
              <dgm:constr type="l" for="ch" forName="Child3" refType="w" fact="0.5348"/>
              <dgm:constr type="t" for="ch" forName="Child3" refType="h" fact="0.3308"/>
              <dgm:constr type="w" for="ch" forName="Child3" refType="w" fact="0.3196"/>
              <dgm:constr type="h" for="ch" forName="Child3" refType="h" fact="0.0908"/>
              <dgm:constr type="l" for="ch" forName="Child4" refType="w" fact="0.6804"/>
              <dgm:constr type="t" for="ch" forName="Child4" refType="h" fact="0.4623"/>
              <dgm:constr type="w" for="ch" forName="Child4" refType="w" fact="0.3196"/>
              <dgm:constr type="h" for="ch" forName="Child4" refType="h" fact="0.0908"/>
              <dgm:constr type="l" for="ch" forName="Child5" refType="w" fact="0.5348"/>
              <dgm:constr type="t" for="ch" forName="Child5" refType="h" fact="0.5936"/>
              <dgm:constr type="w" for="ch" forName="Child5" refType="w" fact="0.3196"/>
              <dgm:constr type="h" for="ch" forName="Child5" refType="h" fact="0.0908"/>
              <dgm:constr type="l" for="ch" forName="Child6" refType="w" fact="0.6804"/>
              <dgm:constr type="t" for="ch" forName="Child6" refType="h" fact="0.7251"/>
              <dgm:constr type="w" for="ch" forName="Child6" refType="w" fact="0.3196"/>
              <dgm:constr type="h" for="ch" forName="Child6" refType="h" fact="0.0908"/>
              <dgm:constr type="l" for="ch" forName="Child7" refType="w" fact="0.5348"/>
              <dgm:constr type="t" for="ch" forName="Child7" refType="h" fact="0.8579"/>
              <dgm:constr type="w" for="ch" forName="Child7" refType="w" fact="0.3196"/>
              <dgm:constr type="h" for="ch" forName="Child7" refType="h" fact="0.0908"/>
            </dgm:constrLst>
          </dgm:else>
        </dgm:choose>
      </dgm:else>
    </dgm:choose>
    <dgm:forEach name="wrapper" axis="self" ptType="parTrans">
      <dgm:forEach name="accentRepeat" axis="self">
        <dgm:layoutNode name="Accent" styleLbl="node1">
          <dgm:alg type="sp"/>
          <dgm:choose name="Name20">
            <dgm:if name="Name21" func="var" arg="dir" op="equ" val="norm">
              <dgm:choose name="Name22">
                <dgm:if name="Name23" axis="precedSib" ptType="node" func="cnt" op="equ" val="0">
                  <dgm:choose name="Name24">
                    <dgm:if name="Name25" axis="followSib" ptType="node" func="cnt" op="equ" val="0">
                      <dgm:shape xmlns:r="http://schemas.openxmlformats.org/officeDocument/2006/relationships" type="circularArrow" r:blip="">
                        <dgm:adjLst>
                          <dgm:adj idx="1" val="0.1098"/>
                          <dgm:adj idx="2" val="19.0387"/>
                          <dgm:adj idx="3" val="150"/>
                          <dgm:adj idx="4" val="180"/>
                          <dgm:adj idx="5" val="0.125"/>
                        </dgm:adjLst>
                      </dgm:shape>
                    </dgm:if>
                    <dgm:else name="Name26">
                      <dgm:shape xmlns:r="http://schemas.openxmlformats.org/officeDocument/2006/relationships" type="circularArrow" r:blip="">
                        <dgm:adjLst>
                          <dgm:adj idx="1" val="0.1098"/>
                          <dgm:adj idx="2" val="19.0387"/>
                          <dgm:adj idx="3" val="75"/>
                          <dgm:adj idx="4" val="180"/>
                          <dgm:adj idx="5" val="0.125"/>
                        </dgm:adjLst>
                      </dgm:shape>
                    </dgm:else>
                  </dgm:choose>
                </dgm:if>
                <dgm:else name="Name27">
                  <dgm:choose name="Name28">
                    <dgm:if name="Name29" axis="followSib" ptType="node" func="cnt" op="equ" val="0">
                      <dgm:choose name="Name30">
                        <dgm:if name="Name31" axis="precedSib" ptType="node" func="cnt" op="equ" val="1">
                          <dgm:shape xmlns:r="http://schemas.openxmlformats.org/officeDocument/2006/relationships" type="blockArc" r:blip="">
                            <dgm:adjLst>
                              <dgm:adj idx="1" val="0"/>
                              <dgm:adj idx="2" val="-45"/>
                              <dgm:adj idx="3" val="0.1274"/>
                            </dgm:adjLst>
                          </dgm:shape>
                        </dgm:if>
                        <dgm:if name="Name32" axis="precedSib" ptType="node" func="cnt" op="equ" val="2">
                          <dgm:shape xmlns:r="http://schemas.openxmlformats.org/officeDocument/2006/relationships" type="blockArc" r:blip="">
                            <dgm:adjLst>
                              <dgm:adj idx="1" val="-135"/>
                              <dgm:adj idx="2" val="180"/>
                              <dgm:adj idx="3" val="0.1274"/>
                            </dgm:adjLst>
                          </dgm:shape>
                        </dgm:if>
                        <dgm:if name="Name33" axis="precedSib" ptType="node" func="cnt" op="equ" val="3">
                          <dgm:shape xmlns:r="http://schemas.openxmlformats.org/officeDocument/2006/relationships" type="blockArc" r:blip="">
                            <dgm:adjLst>
                              <dgm:adj idx="1" val="0"/>
                              <dgm:adj idx="2" val="-45"/>
                              <dgm:adj idx="3" val="0.1274"/>
                            </dgm:adjLst>
                          </dgm:shape>
                        </dgm:if>
                        <dgm:if name="Name34" axis="precedSib" ptType="node" func="cnt" op="equ" val="4">
                          <dgm:shape xmlns:r="http://schemas.openxmlformats.org/officeDocument/2006/relationships" type="blockArc" r:blip="">
                            <dgm:adjLst>
                              <dgm:adj idx="1" val="-135"/>
                              <dgm:adj idx="2" val="180"/>
                              <dgm:adj idx="3" val="0.1274"/>
                            </dgm:adjLst>
                          </dgm:shape>
                        </dgm:if>
                        <dgm:if name="Name35" axis="precedSib" ptType="node" func="cnt" op="equ" val="5">
                          <dgm:shape xmlns:r="http://schemas.openxmlformats.org/officeDocument/2006/relationships" type="blockArc" r:blip="">
                            <dgm:adjLst>
                              <dgm:adj idx="1" val="0"/>
                              <dgm:adj idx="2" val="-45"/>
                              <dgm:adj idx="3" val="0.1274"/>
                            </dgm:adjLst>
                          </dgm:shape>
                        </dgm:if>
                        <dgm:if name="Name36" axis="precedSib" ptType="node" func="cnt" op="equ" val="6">
                          <dgm:shape xmlns:r="http://schemas.openxmlformats.org/officeDocument/2006/relationships" type="blockArc" r:blip="">
                            <dgm:adjLst>
                              <dgm:adj idx="1" val="-135"/>
                              <dgm:adj idx="2" val="180"/>
                              <dgm:adj idx="3" val="0.1274"/>
                            </dgm:adjLst>
                          </dgm:shape>
                        </dgm:if>
                        <dgm:else name="Name37"/>
                      </dgm:choose>
                    </dgm:if>
                    <dgm:else name="Name38">
                      <dgm:choose name="Name39">
                        <dgm:if name="Name40" axis="precedSib" ptType="node" func="cnt" op="equ" val="0">
                          <dgm:shape xmlns:r="http://schemas.openxmlformats.org/officeDocument/2006/relationships" type="blockArc" r:blip="">
                            <dgm:adjLst>
                              <dgm:adj idx="1" val="-133.1632"/>
                              <dgm:adj idx="2" val="65"/>
                              <dgm:adj idx="3" val="0.13"/>
                            </dgm:adjLst>
                          </dgm:shape>
                        </dgm:if>
                        <dgm:if name="Name41" axis="precedSib" ptType="node" func="cnt" op="equ" val="1">
                          <dgm:shape xmlns:r="http://schemas.openxmlformats.org/officeDocument/2006/relationships" type="leftCircularArrow" r:blip="">
                            <dgm:adjLst>
                              <dgm:adj idx="1" val="0.1098"/>
                              <dgm:adj idx="2" val="19.0387"/>
                              <dgm:adj idx="3" val="105"/>
                              <dgm:adj idx="4" val="-45"/>
                              <dgm:adj idx="5" val="0.125"/>
                            </dgm:adjLst>
                          </dgm:shape>
                        </dgm:if>
                        <dgm:if name="Name42" axis="precedSib" ptType="node" func="cnt" op="equ" val="2">
                          <dgm:shape xmlns:r="http://schemas.openxmlformats.org/officeDocument/2006/relationships" type="circularArrow" r:blip="">
                            <dgm:adjLst>
                              <dgm:adj idx="1" val="0.1098"/>
                              <dgm:adj idx="2" val="19.0387"/>
                              <dgm:adj idx="3" val="75"/>
                              <dgm:adj idx="4" val="-135"/>
                              <dgm:adj idx="5" val="0.125"/>
                            </dgm:adjLst>
                          </dgm:shape>
                        </dgm:if>
                        <dgm:if name="Name43" axis="precedSib" ptType="node" func="cnt" op="equ" val="3">
                          <dgm:shape xmlns:r="http://schemas.openxmlformats.org/officeDocument/2006/relationships" type="leftCircularArrow" r:blip="">
                            <dgm:adjLst>
                              <dgm:adj idx="1" val="0.1098"/>
                              <dgm:adj idx="2" val="19.0387"/>
                              <dgm:adj idx="3" val="105"/>
                              <dgm:adj idx="4" val="-45"/>
                              <dgm:adj idx="5" val="0.125"/>
                            </dgm:adjLst>
                          </dgm:shape>
                        </dgm:if>
                        <dgm:if name="Name44" axis="precedSib" ptType="node" func="cnt" op="equ" val="4">
                          <dgm:shape xmlns:r="http://schemas.openxmlformats.org/officeDocument/2006/relationships" type="circularArrow" r:blip="">
                            <dgm:adjLst>
                              <dgm:adj idx="1" val="0.1098"/>
                              <dgm:adj idx="2" val="19.0387"/>
                              <dgm:adj idx="3" val="75"/>
                              <dgm:adj idx="4" val="-135"/>
                              <dgm:adj idx="5" val="0.125"/>
                            </dgm:adjLst>
                          </dgm:shape>
                        </dgm:if>
                        <dgm:if name="Name45" axis="precedSib" ptType="node" func="cnt" op="equ" val="5">
                          <dgm:shape xmlns:r="http://schemas.openxmlformats.org/officeDocument/2006/relationships" type="leftCircularArrow" r:blip="">
                            <dgm:adjLst>
                              <dgm:adj idx="1" val="0.1098"/>
                              <dgm:adj idx="2" val="19.0387"/>
                              <dgm:adj idx="3" val="105"/>
                              <dgm:adj idx="4" val="-45"/>
                              <dgm:adj idx="5" val="0.125"/>
                            </dgm:adjLst>
                          </dgm:shape>
                        </dgm:if>
                        <dgm:if name="Name46" axis="precedSib" ptType="node" func="cnt" op="equ" val="6">
                          <dgm:shape xmlns:r="http://schemas.openxmlformats.org/officeDocument/2006/relationships" type="blockArc" r:blip="">
                            <dgm:adjLst>
                              <dgm:adj idx="1" val="-135"/>
                              <dgm:adj idx="2" val="180"/>
                              <dgm:adj idx="3" val="0.1274"/>
                            </dgm:adjLst>
                          </dgm:shape>
                        </dgm:if>
                        <dgm:else name="Name47"/>
                      </dgm:choose>
                    </dgm:else>
                  </dgm:choose>
                </dgm:else>
              </dgm:choose>
            </dgm:if>
            <dgm:else name="Name48">
              <dgm:choose name="Name49">
                <dgm:if name="Name50" axis="precedSib" ptType="node" func="cnt" op="equ" val="0">
                  <dgm:choose name="Name51">
                    <dgm:if name="Name52" axis="followSib" ptType="node" func="cnt" op="equ" val="0">
                      <dgm:shape xmlns:r="http://schemas.openxmlformats.org/officeDocument/2006/relationships" type="leftCircularArrow" r:blip="">
                        <dgm:adjLst>
                          <dgm:adj idx="1" val="0.1098"/>
                          <dgm:adj idx="2" val="19.0387"/>
                          <dgm:adj idx="3" val="30"/>
                          <dgm:adj idx="4" val="0"/>
                          <dgm:adj idx="5" val="0.125"/>
                        </dgm:adjLst>
                      </dgm:shape>
                    </dgm:if>
                    <dgm:else name="Name53">
                      <dgm:shape xmlns:r="http://schemas.openxmlformats.org/officeDocument/2006/relationships" type="leftCircularArrow" r:blip="">
                        <dgm:adjLst>
                          <dgm:adj idx="1" val="0.1098"/>
                          <dgm:adj idx="2" val="19.0387"/>
                          <dgm:adj idx="3" val="105"/>
                          <dgm:adj idx="4" val="0"/>
                          <dgm:adj idx="5" val="0.125"/>
                        </dgm:adjLst>
                      </dgm:shape>
                    </dgm:else>
                  </dgm:choose>
                </dgm:if>
                <dgm:else name="Name54">
                  <dgm:choose name="Name55">
                    <dgm:if name="Name56" axis="followSib" ptType="node" func="cnt" op="equ" val="0">
                      <dgm:choose name="Name57">
                        <dgm:if name="Name58" axis="precedSib" ptType="node" func="cnt" op="equ" val="1">
                          <dgm:shape xmlns:r="http://schemas.openxmlformats.org/officeDocument/2006/relationships" type="blockArc" r:blip="">
                            <dgm:adjLst>
                              <dgm:adj idx="1" val="-135"/>
                              <dgm:adj idx="2" val="180"/>
                              <dgm:adj idx="3" val="0.1274"/>
                            </dgm:adjLst>
                          </dgm:shape>
                        </dgm:if>
                        <dgm:if name="Name59" axis="precedSib" ptType="node" func="cnt" op="equ" val="2">
                          <dgm:shape xmlns:r="http://schemas.openxmlformats.org/officeDocument/2006/relationships" type="blockArc" r:blip="">
                            <dgm:adjLst>
                              <dgm:adj idx="1" val="0"/>
                              <dgm:adj idx="2" val="-45"/>
                              <dgm:adj idx="3" val="0.1274"/>
                            </dgm:adjLst>
                          </dgm:shape>
                        </dgm:if>
                        <dgm:if name="Name60" axis="precedSib" ptType="node" func="cnt" op="equ" val="3">
                          <dgm:shape xmlns:r="http://schemas.openxmlformats.org/officeDocument/2006/relationships" type="blockArc" r:blip="">
                            <dgm:adjLst>
                              <dgm:adj idx="1" val="-135"/>
                              <dgm:adj idx="2" val="180"/>
                              <dgm:adj idx="3" val="0.1274"/>
                            </dgm:adjLst>
                          </dgm:shape>
                        </dgm:if>
                        <dgm:if name="Name61" axis="precedSib" ptType="node" func="cnt" op="equ" val="4">
                          <dgm:shape xmlns:r="http://schemas.openxmlformats.org/officeDocument/2006/relationships" type="blockArc" r:blip="">
                            <dgm:adjLst>
                              <dgm:adj idx="1" val="0"/>
                              <dgm:adj idx="2" val="-45"/>
                              <dgm:adj idx="3" val="0.1274"/>
                            </dgm:adjLst>
                          </dgm:shape>
                        </dgm:if>
                        <dgm:if name="Name62" axis="precedSib" ptType="node" func="cnt" op="equ" val="5">
                          <dgm:shape xmlns:r="http://schemas.openxmlformats.org/officeDocument/2006/relationships" type="blockArc" r:blip="">
                            <dgm:adjLst>
                              <dgm:adj idx="1" val="-135"/>
                              <dgm:adj idx="2" val="180"/>
                              <dgm:adj idx="3" val="0.1274"/>
                            </dgm:adjLst>
                          </dgm:shape>
                        </dgm:if>
                        <dgm:if name="Name63" axis="precedSib" ptType="node" func="cnt" op="equ" val="6">
                          <dgm:shape xmlns:r="http://schemas.openxmlformats.org/officeDocument/2006/relationships" type="blockArc" r:blip="">
                            <dgm:adjLst>
                              <dgm:adj idx="1" val="0"/>
                              <dgm:adj idx="2" val="-45"/>
                              <dgm:adj idx="3" val="0.1274"/>
                            </dgm:adjLst>
                          </dgm:shape>
                        </dgm:if>
                        <dgm:else name="Name64"/>
                      </dgm:choose>
                    </dgm:if>
                    <dgm:else name="Name65">
                      <dgm:choose name="Name66">
                        <dgm:if name="Name67" axis="precedSib" ptType="node" func="cnt" op="equ" val="0">
                          <dgm:shape xmlns:r="http://schemas.openxmlformats.org/officeDocument/2006/relationships" type="blockArc" r:blip="">
                            <dgm:adjLst>
                              <dgm:adj idx="1" val="-133.1632"/>
                              <dgm:adj idx="2" val="65"/>
                              <dgm:adj idx="3" val="0.13"/>
                            </dgm:adjLst>
                          </dgm:shape>
                        </dgm:if>
                        <dgm:if name="Name68" axis="precedSib" ptType="node" func="cnt" op="equ" val="1">
                          <dgm:shape xmlns:r="http://schemas.openxmlformats.org/officeDocument/2006/relationships" type="circularArrow" r:blip="">
                            <dgm:adjLst>
                              <dgm:adj idx="1" val="0.1098"/>
                              <dgm:adj idx="2" val="19.0387"/>
                              <dgm:adj idx="3" val="75"/>
                              <dgm:adj idx="4" val="-135"/>
                              <dgm:adj idx="5" val="0.125"/>
                            </dgm:adjLst>
                          </dgm:shape>
                        </dgm:if>
                        <dgm:if name="Name69" axis="precedSib" ptType="node" func="cnt" op="equ" val="2">
                          <dgm:shape xmlns:r="http://schemas.openxmlformats.org/officeDocument/2006/relationships" type="leftCircularArrow" r:blip="">
                            <dgm:adjLst>
                              <dgm:adj idx="1" val="0.1098"/>
                              <dgm:adj idx="2" val="19.0387"/>
                              <dgm:adj idx="3" val="105"/>
                              <dgm:adj idx="4" val="-45"/>
                              <dgm:adj idx="5" val="0.125"/>
                            </dgm:adjLst>
                          </dgm:shape>
                        </dgm:if>
                        <dgm:if name="Name70" axis="precedSib" ptType="node" func="cnt" op="equ" val="3">
                          <dgm:shape xmlns:r="http://schemas.openxmlformats.org/officeDocument/2006/relationships" type="circularArrow" r:blip="">
                            <dgm:adjLst>
                              <dgm:adj idx="1" val="0.1098"/>
                              <dgm:adj idx="2" val="19.0387"/>
                              <dgm:adj idx="3" val="75"/>
                              <dgm:adj idx="4" val="-135"/>
                              <dgm:adj idx="5" val="0.125"/>
                            </dgm:adjLst>
                          </dgm:shape>
                        </dgm:if>
                        <dgm:if name="Name71" axis="precedSib" ptType="node" func="cnt" op="equ" val="4">
                          <dgm:shape xmlns:r="http://schemas.openxmlformats.org/officeDocument/2006/relationships" type="leftCircularArrow" r:blip="">
                            <dgm:adjLst>
                              <dgm:adj idx="1" val="0.1098"/>
                              <dgm:adj idx="2" val="19.0387"/>
                              <dgm:adj idx="3" val="105"/>
                              <dgm:adj idx="4" val="-45"/>
                              <dgm:adj idx="5" val="0.125"/>
                            </dgm:adjLst>
                          </dgm:shape>
                        </dgm:if>
                        <dgm:if name="Name72" axis="precedSib" ptType="node" func="cnt" op="equ" val="5">
                          <dgm:shape xmlns:r="http://schemas.openxmlformats.org/officeDocument/2006/relationships" type="circularArrow" r:blip="">
                            <dgm:adjLst>
                              <dgm:adj idx="1" val="0.1098"/>
                              <dgm:adj idx="2" val="19.0387"/>
                              <dgm:adj idx="3" val="75"/>
                              <dgm:adj idx="4" val="-135"/>
                              <dgm:adj idx="5" val="0.125"/>
                            </dgm:adjLst>
                          </dgm:shape>
                        </dgm:if>
                        <dgm:if name="Name73" axis="precedSib" ptType="node" func="cnt" op="equ" val="6">
                          <dgm:shape xmlns:r="http://schemas.openxmlformats.org/officeDocument/2006/relationships" type="blockArc" r:blip="">
                            <dgm:adjLst>
                              <dgm:adj idx="1" val="0"/>
                              <dgm:adj idx="2" val="-45"/>
                              <dgm:adj idx="3" val="0.1274"/>
                            </dgm:adjLst>
                          </dgm:shape>
                        </dgm:if>
                        <dgm:else name="Name74"/>
                      </dgm:choose>
                    </dgm:else>
                  </dgm:choose>
                </dgm:else>
              </dgm:choose>
            </dgm:else>
          </dgm:choose>
          <dgm:presOf/>
        </dgm:layoutNode>
      </dgm:forEach>
    </dgm:forEach>
    <dgm:forEach name="Name75" axis="ch" ptType="node" cnt="1">
      <dgm:layoutNode name="Accent1">
        <dgm:alg type="sp"/>
        <dgm:shape xmlns:r="http://schemas.openxmlformats.org/officeDocument/2006/relationships" r:blip="">
          <dgm:adjLst/>
        </dgm:shape>
        <dgm:presOf/>
        <dgm:constrLst/>
        <dgm:forEach name="Name76" ref="accentRepeat"/>
      </dgm:layoutNode>
      <dgm:choose name="Name77">
        <dgm:if name="Name78" axis="ch" ptType="node" func="cnt" op="gte" val="1">
          <dgm:layoutNode name="Child1"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79"/>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0" axis="ch" ptType="node" st="2" cnt="1">
      <dgm:layoutNode name="Accent2">
        <dgm:alg type="sp"/>
        <dgm:shape xmlns:r="http://schemas.openxmlformats.org/officeDocument/2006/relationships" r:blip="">
          <dgm:adjLst/>
        </dgm:shape>
        <dgm:presOf/>
        <dgm:constrLst/>
        <dgm:forEach name="Name81" ref="accentRepeat"/>
      </dgm:layoutNode>
      <dgm:choose name="Name82">
        <dgm:if name="Name83" axis="ch" ptType="node" func="cnt" op="gte" val="1">
          <dgm:layoutNode name="Child2"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4"/>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choose name="Name87">
        <dgm:if name="Name88" axis="ch" ptType="node" func="cnt" op="gte" val="1">
          <dgm:layoutNode name="Child3"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9"/>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0" axis="ch" ptType="node" st="4" cnt="1">
      <dgm:layoutNode name="Accent4">
        <dgm:alg type="sp"/>
        <dgm:shape xmlns:r="http://schemas.openxmlformats.org/officeDocument/2006/relationships" r:blip="">
          <dgm:adjLst/>
        </dgm:shape>
        <dgm:presOf/>
        <dgm:constrLst/>
        <dgm:forEach name="Name91" ref="accentRepeat"/>
      </dgm:layoutNode>
      <dgm:choose name="Name92">
        <dgm:if name="Name93" axis="ch" ptType="node" func="cnt" op="gte" val="1">
          <dgm:layoutNode name="Child4"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5" axis="ch" ptType="node" st="5" cnt="1">
      <dgm:layoutNode name="Accent5">
        <dgm:alg type="sp"/>
        <dgm:shape xmlns:r="http://schemas.openxmlformats.org/officeDocument/2006/relationships" r:blip="">
          <dgm:adjLst/>
        </dgm:shape>
        <dgm:presOf/>
        <dgm:constrLst/>
        <dgm:forEach name="Name96" ref="accentRepeat"/>
      </dgm:layoutNode>
      <dgm:choose name="Name97">
        <dgm:if name="Name98" axis="ch" ptType="node" func="cnt" op="gte" val="1">
          <dgm:layoutNode name="Child5"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9"/>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0" axis="ch" ptType="node" st="6" cnt="1">
      <dgm:layoutNode name="Accent6">
        <dgm:alg type="sp"/>
        <dgm:shape xmlns:r="http://schemas.openxmlformats.org/officeDocument/2006/relationships" r:blip="">
          <dgm:adjLst/>
        </dgm:shape>
        <dgm:presOf/>
        <dgm:constrLst/>
        <dgm:forEach name="Name101" ref="accentRepeat"/>
      </dgm:layoutNode>
      <dgm:choose name="Name102">
        <dgm:if name="Name103" axis="ch" ptType="node" func="cnt" op="gte" val="1">
          <dgm:layoutNode name="Child6"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4"/>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5" axis="ch" ptType="node" st="7" cnt="1">
      <dgm:layoutNode name="Accent7">
        <dgm:alg type="sp"/>
        <dgm:shape xmlns:r="http://schemas.openxmlformats.org/officeDocument/2006/relationships" r:blip="">
          <dgm:adjLst/>
        </dgm:shape>
        <dgm:presOf/>
        <dgm:constrLst/>
        <dgm:forEach name="Name106" ref="accentRepeat"/>
      </dgm:layoutNode>
      <dgm:choose name="Name107">
        <dgm:if name="Name108" axis="ch" ptType="node" func="cnt" op="gte" val="1">
          <dgm:layoutNode name="Child7"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9"/>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layoutNode>
</dgm:layoutDef>
</file>

<file path=ppt/diagrams/layout26.xml><?xml version="1.0" encoding="utf-8"?>
<dgm:layoutDef xmlns:dgm="http://schemas.openxmlformats.org/drawingml/2006/diagram" xmlns:a="http://schemas.openxmlformats.org/drawingml/2006/main" uniqueId="urn:microsoft.com/office/officeart/2005/8/layout/process5">
  <dgm:title val=""/>
  <dgm:desc val=""/>
  <dgm:catLst>
    <dgm:cat type="process" pri="17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self" func="var" arg="dir" op="equ" val="norm">
        <dgm:alg type="snake">
          <dgm:param type="grDir" val="tL"/>
          <dgm:param type="flowDir" val="row"/>
          <dgm:param type="contDir" val="revDir"/>
          <dgm:param type="bkpt" val="endCnv"/>
        </dgm:alg>
      </dgm:if>
      <dgm:else name="Name2">
        <dgm:alg type="snake">
          <dgm:param type="grDir" val="tR"/>
          <dgm:param type="flowDir" val="row"/>
          <dgm:param type="contDir" val="rev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4"/>
      <dgm:constr type="sp" refType="w" refFor="ch" refForName="sibTrans"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9/layout/CircleArrowProcess">
  <dgm:title val=""/>
  <dgm:desc val=""/>
  <dgm:catLst>
    <dgm:cat type="process" pri="16500"/>
    <dgm:cat type="cycle" pri="16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7"/>
      <dgm:chPref val="7"/>
      <dgm:dir/>
      <dgm:animLvl val="lvl"/>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5"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1144"/>
              <dgm:constr type="t" for="ch" forName="Accent1" refType="h" fact="0"/>
              <dgm:constr type="w" for="ch" forName="Accent1" refType="w" fact="0.5542"/>
              <dgm:constr type="h" for="ch" forName="Accent1" refType="h" fact="0.6665"/>
              <dgm:constr type="l" for="ch" forName="Parent1" refType="w" fact="0.2368"/>
              <dgm:constr type="t" for="ch" forName="Parent1" refType="h" fact="0.2413"/>
              <dgm:constr type="w" for="ch" forName="Parent1" refType="w" fact="0.3092"/>
              <dgm:constr type="h" for="ch" forName="Parent1" refType="h" fact="0.1859"/>
              <dgm:constr type="l" for="ch" forName="Parent2" refType="w" fact="0.0822"/>
              <dgm:constr type="t" for="ch" forName="Parent2" refType="h" fact="0.625"/>
              <dgm:constr type="w" for="ch" forName="Parent2" refType="w" fact="0.3092"/>
              <dgm:constr type="h" for="ch" forName="Parent2" refType="h" fact="0.1859"/>
              <dgm:constr type="l" for="ch" forName="Child1" refType="w" fact="0.6678"/>
              <dgm:constr type="t" for="ch" forName="Child1" refType="h" fact="0.1978"/>
              <dgm:constr type="w" for="ch" forName="Child1" refType="w" fact="0.3322"/>
              <dgm:constr type="h" for="ch" forName="Child1" refType="h" fact="0.265"/>
              <dgm:constr type="l" for="ch" forName="Child2" refType="w" fact="0.5164"/>
              <dgm:constr type="t" for="ch" forName="Child2" refType="h" fact="0.5855"/>
              <dgm:constr type="w" for="ch" forName="Child2" refType="w" fact="0.3322"/>
              <dgm:constr type="h" for="ch" forName="Child2" refType="h" fact="0.265"/>
              <dgm:constr type="l" for="ch" forName="Accent2" refType="w" fact="0"/>
              <dgm:constr type="t" for="ch" forName="Accent2" refType="h" fact="0.4272"/>
              <dgm:constr type="w" for="ch" forName="Accent2" refType="w" fact="0.4761"/>
              <dgm:constr type="h" for="ch" forName="Accent2" refType="h" fact="0.5728"/>
            </dgm:constrLst>
          </dgm:if>
          <dgm:if name="Name6"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1479"/>
              <dgm:constr type="t" for="ch" forName="Accent1" refType="h" fact="0"/>
              <dgm:constr type="w" for="ch" forName="Accent1" refType="w" fact="0.5325"/>
              <dgm:constr type="h" for="ch" forName="Accent1" refType="h" fact="0.4814"/>
              <dgm:constr type="l" for="ch" forName="Accent2" refType="w" fact="0"/>
              <dgm:constr type="t" for="ch" forName="Accent2" refType="h" fact="0.2766"/>
              <dgm:constr type="w" for="ch" forName="Accent2" refType="w" fact="0.5325"/>
              <dgm:constr type="h" for="ch" forName="Accent2" refType="h" fact="0.4814"/>
              <dgm:constr type="l" for="ch" forName="Parent1" refType="w" fact="0.2656"/>
              <dgm:constr type="t" for="ch" forName="Parent1" refType="h" fact="0.1738"/>
              <dgm:constr type="w" for="ch" forName="Parent1" refType="w" fact="0.2959"/>
              <dgm:constr type="h" for="ch" forName="Parent1" refType="h" fact="0.1337"/>
              <dgm:constr type="l" for="ch" forName="Accent3" refType="w" fact="0.1858"/>
              <dgm:constr type="t" for="ch" forName="Accent3" refType="h" fact="0.5863"/>
              <dgm:constr type="w" for="ch" forName="Accent3" refType="w" fact="0.4575"/>
              <dgm:constr type="h" for="ch" forName="Accent3" refType="h" fact="0.4137"/>
              <dgm:constr type="l" for="ch" forName="Parent2" refType="w" fact="0.1183"/>
              <dgm:constr type="t" for="ch" forName="Parent2" refType="h" fact="0.452"/>
              <dgm:constr type="w" for="ch" forName="Parent2" refType="w" fact="0.2959"/>
              <dgm:constr type="h" for="ch" forName="Parent2" refType="h" fact="0.1337"/>
              <dgm:constr type="l" for="ch" forName="Parent3" refType="w" fact="0.2663"/>
              <dgm:constr type="t" for="ch" forName="Parent3" refType="h" fact="0.7306"/>
              <dgm:constr type="w" for="ch" forName="Parent3" refType="w" fact="0.2959"/>
              <dgm:constr type="h" for="ch" forName="Parent3" refType="h" fact="0.1337"/>
              <dgm:constr type="l" for="ch" forName="Child2" refType="w" fact="0.5325"/>
              <dgm:constr type="t" for="ch" forName="Child2" refType="h" fact="0.4217"/>
              <dgm:constr type="w" for="ch" forName="Child2" refType="w" fact="0.3195"/>
              <dgm:constr type="h" for="ch" forName="Child2" refType="h" fact="0.1926"/>
              <dgm:constr type="l" for="ch" forName="Child1" refType="w" fact="0.6805"/>
              <dgm:constr type="t" for="ch" forName="Child1" refType="h" fact="0.1435"/>
              <dgm:constr type="w" for="ch" forName="Child1" refType="w" fact="0.3195"/>
              <dgm:constr type="h" for="ch" forName="Child1" refType="h" fact="0.1926"/>
              <dgm:constr type="l" for="ch" forName="Child3" refType="w" fact="0.6805"/>
              <dgm:constr type="t" for="ch" forName="Child3" refType="h" fact="0.6998"/>
              <dgm:constr type="w" for="ch" forName="Child3" refType="w" fact="0.3195"/>
              <dgm:constr type="h" for="ch" forName="Child3" refType="h" fact="0.1926"/>
            </dgm:constrLst>
          </dgm:if>
          <dgm:if name="Name7"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1481"/>
              <dgm:constr type="t" for="ch" forName="Accent1" refType="h" fact="0"/>
              <dgm:constr type="w" for="ch" forName="Accent1" refType="w" fact="0.5331"/>
              <dgm:constr type="h" for="ch" forName="Accent1" refType="h" fact="0.3771"/>
              <dgm:constr type="l" for="ch" forName="Accent2" refType="w" fact="0"/>
              <dgm:constr type="t" for="ch" forName="Accent2" refType="h" fact="0.2167"/>
              <dgm:constr type="w" for="ch" forName="Accent2" refType="w" fact="0.5331"/>
              <dgm:constr type="h" for="ch" forName="Accent2" refType="h" fact="0.3771"/>
              <dgm:constr type="l" for="ch" forName="Accent3" refType="w" fact="0.1481"/>
              <dgm:constr type="t" for="ch" forName="Accent3" refType="h" fact="0.4342"/>
              <dgm:constr type="w" for="ch" forName="Accent3" refType="w" fact="0.5331"/>
              <dgm:constr type="h" for="ch" forName="Accent3" refType="h" fact="0.3771"/>
              <dgm:constr type="l" for="ch" forName="Parent1" refType="w" fact="0.2658"/>
              <dgm:constr type="t" for="ch" forName="Parent1" refType="h" fact="0.1365"/>
              <dgm:constr type="w" for="ch" forName="Parent1" refType="w" fact="0.2975"/>
              <dgm:constr type="h" for="ch" forName="Parent1" refType="h" fact="0.1052"/>
              <dgm:constr type="l" for="ch" forName="Parent2" refType="w" fact="0.1171"/>
              <dgm:constr type="t" for="ch" forName="Parent2" refType="h" fact="0.3536"/>
              <dgm:constr type="w" for="ch" forName="Parent2" refType="w" fact="0.2975"/>
              <dgm:constr type="h" for="ch" forName="Parent2" refType="h" fact="0.1052"/>
              <dgm:constr type="l" for="ch" forName="Parent3" refType="w" fact="0.2658"/>
              <dgm:constr type="t" for="ch" forName="Parent3" refType="h" fact="0.5707"/>
              <dgm:constr type="w" for="ch" forName="Parent3" refType="w" fact="0.2975"/>
              <dgm:constr type="h" for="ch" forName="Parent3" refType="h" fact="0.1052"/>
              <dgm:constr type="l" for="ch" forName="Parent4" refType="w" fact="0.1171"/>
              <dgm:constr type="t" for="ch" forName="Parent4" refType="h" fact="0.7878"/>
              <dgm:constr type="w" for="ch" forName="Parent4" refType="w" fact="0.2975"/>
              <dgm:constr type="h" for="ch" forName="Parent4" refType="h" fact="0.1052"/>
              <dgm:constr type="l" for="ch" forName="Child1" refType="w" fact="0.6804"/>
              <dgm:constr type="t" for="ch" forName="Child1" refType="h" fact="0.1119"/>
              <dgm:constr type="w" for="ch" forName="Child1" refType="w" fact="0.3196"/>
              <dgm:constr type="h" for="ch" forName="Child1" refType="h" fact="0.15"/>
              <dgm:constr type="l" for="ch" forName="Child2" refType="w" fact="0.5348"/>
              <dgm:constr type="t" for="ch" forName="Child2" refType="h" fact="0.3312"/>
              <dgm:constr type="w" for="ch" forName="Child2" refType="w" fact="0.3196"/>
              <dgm:constr type="h" for="ch" forName="Child2" refType="h" fact="0.15"/>
              <dgm:constr type="l" for="ch" forName="Child3" refType="w" fact="0.6804"/>
              <dgm:constr type="t" for="ch" forName="Child3" refType="h" fact="0.5461"/>
              <dgm:constr type="w" for="ch" forName="Child3" refType="w" fact="0.3196"/>
              <dgm:constr type="h" for="ch" forName="Child3" refType="h" fact="0.15"/>
              <dgm:constr type="l" for="ch" forName="Child4" refType="w" fact="0.5348"/>
              <dgm:constr type="t" for="ch" forName="Child4" refType="h" fact="0.7632"/>
              <dgm:constr type="w" for="ch" forName="Child4" refType="w" fact="0.3196"/>
              <dgm:constr type="h" for="ch" forName="Child4" refType="h" fact="0.15"/>
              <dgm:constr type="l" for="ch" forName="Accent4" refType="w" fact="0.038"/>
              <dgm:constr type="t" for="ch" forName="Accent4" refType="h" fact="0.6759"/>
              <dgm:constr type="w" for="ch" forName="Accent4" refType="w" fact="0.458"/>
              <dgm:constr type="h" for="ch" forName="Accent4" refType="h" fact="0.3241"/>
            </dgm:constrLst>
          </dgm:if>
          <dgm:if name="Name8"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1481"/>
              <dgm:constr type="t" for="ch" forName="Accent1" refType="h" fact="0"/>
              <dgm:constr type="w" for="ch" forName="Accent1" refType="w" fact="0.5331"/>
              <dgm:constr type="h" for="ch" forName="Accent1" refType="h" fact="0.3098"/>
              <dgm:constr type="l" for="ch" forName="Accent2" refType="w" fact="0"/>
              <dgm:constr type="t" for="ch" forName="Accent2" refType="h" fact="0.178"/>
              <dgm:constr type="w" for="ch" forName="Accent2" refType="w" fact="0.5331"/>
              <dgm:constr type="h" for="ch" forName="Accent2" refType="h" fact="0.3098"/>
              <dgm:constr type="l" for="ch" forName="Accent3" refType="w" fact="0.1481"/>
              <dgm:constr type="t" for="ch" forName="Accent3" refType="h" fact="0.3568"/>
              <dgm:constr type="w" for="ch" forName="Accent3" refType="w" fact="0.5331"/>
              <dgm:constr type="h" for="ch" forName="Accent3" refType="h" fact="0.3098"/>
              <dgm:constr type="l" for="ch" forName="Accent4" refType="w" fact="0"/>
              <dgm:constr type="t" for="ch" forName="Accent4" refType="h" fact="0.5351"/>
              <dgm:constr type="w" for="ch" forName="Accent4" refType="w" fact="0.5331"/>
              <dgm:constr type="h" for="ch" forName="Accent4" refType="h" fact="0.3098"/>
              <dgm:constr type="l" for="ch" forName="Accent5" refType="w" fact="0.186"/>
              <dgm:constr type="t" for="ch" forName="Accent5" refType="h" fact="0.7337"/>
              <dgm:constr type="w" for="ch" forName="Accent5" refType="w" fact="0.458"/>
              <dgm:constr type="h" for="ch" forName="Accent5" refType="h" fact="0.2663"/>
              <dgm:constr type="l" for="ch" forName="Parent1" refType="w" fact="0.2658"/>
              <dgm:constr type="t" for="ch" forName="Parent1" refType="h" fact="0.1122"/>
              <dgm:constr type="w" for="ch" forName="Parent1" refType="w" fact="0.2975"/>
              <dgm:constr type="h" for="ch" forName="Parent1" refType="h" fact="0.0864"/>
              <dgm:constr type="l" for="ch" forName="Parent2" refType="w" fact="0.1171"/>
              <dgm:constr type="t" for="ch" forName="Parent2" refType="h" fact="0.2906"/>
              <dgm:constr type="w" for="ch" forName="Parent2" refType="w" fact="0.2975"/>
              <dgm:constr type="h" for="ch" forName="Parent2" refType="h" fact="0.0864"/>
              <dgm:constr type="l" for="ch" forName="Parent3" refType="w" fact="0.2658"/>
              <dgm:constr type="t" for="ch" forName="Parent3" refType="h" fact="0.4689"/>
              <dgm:constr type="w" for="ch" forName="Parent3" refType="w" fact="0.2975"/>
              <dgm:constr type="h" for="ch" forName="Parent3" refType="h" fact="0.0864"/>
              <dgm:constr type="l" for="ch" forName="Parent4" refType="w" fact="0.1171"/>
              <dgm:constr type="t" for="ch" forName="Parent4" refType="h" fact="0.6473"/>
              <dgm:constr type="w" for="ch" forName="Parent4" refType="w" fact="0.2975"/>
              <dgm:constr type="h" for="ch" forName="Parent4" refType="h" fact="0.0864"/>
              <dgm:constr type="l" for="ch" forName="Parent5" refType="w" fact="0.2658"/>
              <dgm:constr type="t" for="ch" forName="Parent5" refType="h" fact="0.8257"/>
              <dgm:constr type="w" for="ch" forName="Parent5" refType="w" fact="0.2975"/>
              <dgm:constr type="h" for="ch" forName="Parent5" refType="h" fact="0.0864"/>
              <dgm:constr type="l" for="ch" forName="Child1" refType="w" fact="0.6804"/>
              <dgm:constr type="t" for="ch" forName="Child1" refType="h" fact="0.0919"/>
              <dgm:constr type="w" for="ch" forName="Child1" refType="w" fact="0.3196"/>
              <dgm:constr type="h" for="ch" forName="Child1" refType="h" fact="0.1232"/>
              <dgm:constr type="l" for="ch" forName="Child2" refType="w" fact="0.5348"/>
              <dgm:constr type="t" for="ch" forName="Child2" refType="h" fact="0.2722"/>
              <dgm:constr type="w" for="ch" forName="Child2" refType="w" fact="0.3196"/>
              <dgm:constr type="h" for="ch" forName="Child2" refType="h" fact="0.1232"/>
              <dgm:constr type="l" for="ch" forName="Child3" refType="w" fact="0.6804"/>
              <dgm:constr type="t" for="ch" forName="Child3" refType="h" fact="0.4487"/>
              <dgm:constr type="w" for="ch" forName="Child3" refType="w" fact="0.3196"/>
              <dgm:constr type="h" for="ch" forName="Child3" refType="h" fact="0.1232"/>
              <dgm:constr type="l" for="ch" forName="Child4" refType="w" fact="0.5348"/>
              <dgm:constr type="t" for="ch" forName="Child4" refType="h" fact="0.6271"/>
              <dgm:constr type="w" for="ch" forName="Child4" refType="w" fact="0.3196"/>
              <dgm:constr type="h" for="ch" forName="Child4" refType="h" fact="0.1232"/>
              <dgm:constr type="l" for="ch" forName="Child5" refType="w" fact="0.6804"/>
              <dgm:constr type="t" for="ch" forName="Child5" refType="h" fact="0.8073"/>
              <dgm:constr type="w" for="ch" forName="Child5" refType="w" fact="0.3196"/>
              <dgm:constr type="h" for="ch" forName="Child5" refType="h" fact="0.1232"/>
            </dgm:constrLst>
          </dgm:if>
          <dgm:if name="Name9"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1481"/>
              <dgm:constr type="t" for="ch" forName="Accent1" refType="h" fact="0"/>
              <dgm:constr type="w" for="ch" forName="Accent1" refType="w" fact="0.5331"/>
              <dgm:constr type="h" for="ch" forName="Accent1" refType="h" fact="0.2629"/>
              <dgm:constr type="l" for="ch" forName="Accent2" refType="w" fact="0"/>
              <dgm:constr type="t" for="ch" forName="Accent2" refType="h" fact="0.1511"/>
              <dgm:constr type="w" for="ch" forName="Accent2" refType="w" fact="0.5331"/>
              <dgm:constr type="h" for="ch" forName="Accent2" refType="h" fact="0.2629"/>
              <dgm:constr type="l" for="ch" forName="Accent3" refType="w" fact="0.1481"/>
              <dgm:constr type="t" for="ch" forName="Accent3" refType="h" fact="0.3027"/>
              <dgm:constr type="w" for="ch" forName="Accent3" refType="w" fact="0.5331"/>
              <dgm:constr type="h" for="ch" forName="Accent3" refType="h" fact="0.2629"/>
              <dgm:constr type="l" for="ch" forName="Accent4" refType="w" fact="0"/>
              <dgm:constr type="t" for="ch" forName="Accent4" refType="h" fact="0.4541"/>
              <dgm:constr type="w" for="ch" forName="Accent4" refType="w" fact="0.5331"/>
              <dgm:constr type="h" for="ch" forName="Accent4" refType="h" fact="0.2629"/>
              <dgm:constr type="l" for="ch" forName="Parent1" refType="w" fact="0.2658"/>
              <dgm:constr type="t" for="ch" forName="Parent1" refType="h" fact="0.0952"/>
              <dgm:constr type="w" for="ch" forName="Parent1" refType="w" fact="0.2975"/>
              <dgm:constr type="h" for="ch" forName="Parent1" refType="h" fact="0.0733"/>
              <dgm:constr type="l" for="ch" forName="Parent2" refType="w" fact="0.1171"/>
              <dgm:constr type="t" for="ch" forName="Parent2" refType="h" fact="0.2466"/>
              <dgm:constr type="w" for="ch" forName="Parent2" refType="w" fact="0.2975"/>
              <dgm:constr type="h" for="ch" forName="Parent2" refType="h" fact="0.0733"/>
              <dgm:constr type="l" for="ch" forName="Parent3" refType="w" fact="0.2658"/>
              <dgm:constr type="t" for="ch" forName="Parent3" refType="h" fact="0.3979"/>
              <dgm:constr type="w" for="ch" forName="Parent3" refType="w" fact="0.2975"/>
              <dgm:constr type="h" for="ch" forName="Parent3" refType="h" fact="0.0733"/>
              <dgm:constr type="l" for="ch" forName="Parent4" refType="w" fact="0.1171"/>
              <dgm:constr type="t" for="ch" forName="Parent4" refType="h" fact="0.5493"/>
              <dgm:constr type="w" for="ch" forName="Parent4" refType="w" fact="0.2975"/>
              <dgm:constr type="h" for="ch" forName="Parent4" refType="h" fact="0.0733"/>
              <dgm:constr type="l" for="ch" forName="Child1" refType="w" fact="0.6804"/>
              <dgm:constr type="t" for="ch" forName="Child1" refType="h" fact="0.078"/>
              <dgm:constr type="w" for="ch" forName="Child1" refType="w" fact="0.3196"/>
              <dgm:constr type="h" for="ch" forName="Child1" refType="h" fact="0.1046"/>
              <dgm:constr type="l" for="ch" forName="Child2" refType="w" fact="0.5348"/>
              <dgm:constr type="t" for="ch" forName="Child2" refType="h" fact="0.231"/>
              <dgm:constr type="w" for="ch" forName="Child2" refType="w" fact="0.3196"/>
              <dgm:constr type="h" for="ch" forName="Child2" refType="h" fact="0.1046"/>
              <dgm:constr type="l" for="ch" forName="Child3" refType="w" fact="0.6804"/>
              <dgm:constr type="t" for="ch" forName="Child3" refType="h" fact="0.3808"/>
              <dgm:constr type="w" for="ch" forName="Child3" refType="w" fact="0.3196"/>
              <dgm:constr type="h" for="ch" forName="Child3" refType="h" fact="0.1046"/>
              <dgm:constr type="l" for="ch" forName="Child4" refType="w" fact="0.5348"/>
              <dgm:constr type="t" for="ch" forName="Child4" refType="h" fact="0.5322"/>
              <dgm:constr type="w" for="ch" forName="Child4" refType="w" fact="0.3196"/>
              <dgm:constr type="h" for="ch" forName="Child4" refType="h" fact="0.1046"/>
              <dgm:constr type="l" for="ch" forName="Accent5" refType="w" fact="0.1481"/>
              <dgm:constr type="t" for="ch" forName="Accent5" refType="h" fact="0.6053"/>
              <dgm:constr type="w" for="ch" forName="Accent5" refType="w" fact="0.5331"/>
              <dgm:constr type="h" for="ch" forName="Accent5" refType="h" fact="0.2629"/>
              <dgm:constr type="l" for="ch" forName="Accent6" refType="w" fact="0.038"/>
              <dgm:constr type="t" for="ch" forName="Accent6" refType="h" fact="0.774"/>
              <dgm:constr type="w" for="ch" forName="Accent6" refType="w" fact="0.458"/>
              <dgm:constr type="h" for="ch" forName="Accent6" refType="h" fact="0.226"/>
              <dgm:constr type="l" for="ch" forName="Parent5" refType="w" fact="0.2658"/>
              <dgm:constr type="t" for="ch" forName="Parent5" refType="h" fact="0.7005"/>
              <dgm:constr type="w" for="ch" forName="Parent5" refType="w" fact="0.2975"/>
              <dgm:constr type="h" for="ch" forName="Parent5" refType="h" fact="0.0733"/>
              <dgm:constr type="l" for="ch" forName="Parent6" refType="w" fact="0.1171"/>
              <dgm:constr type="t" for="ch" forName="Parent6" refType="h" fact="0.8519"/>
              <dgm:constr type="w" for="ch" forName="Parent6" refType="w" fact="0.2975"/>
              <dgm:constr type="h" for="ch" forName="Parent6" refType="h" fact="0.0733"/>
              <dgm:constr type="l" for="ch" forName="Child5" refType="w" fact="0.6804"/>
              <dgm:constr type="t" for="ch" forName="Child5" refType="h" fact="0.6833"/>
              <dgm:constr type="w" for="ch" forName="Child5" refType="w" fact="0.3196"/>
              <dgm:constr type="h" for="ch" forName="Child5" refType="h" fact="0.1046"/>
              <dgm:constr type="l" for="ch" forName="Child6" refType="w" fact="0.5348"/>
              <dgm:constr type="t" for="ch" forName="Child6" refType="h" fact="0.8347"/>
              <dgm:constr type="w" for="ch" forName="Child6" refType="w" fact="0.3196"/>
              <dgm:constr type="h" for="ch" forName="Child6" refType="h" fact="0.1046"/>
            </dgm:constrLst>
          </dgm:if>
          <dgm:else name="Name10">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1481"/>
              <dgm:constr type="t" for="ch" forName="Accent1" refType="h" fact="0"/>
              <dgm:constr type="w" for="ch" forName="Accent1" refType="w" fact="0.5331"/>
              <dgm:constr type="h" for="ch" forName="Accent1" refType="h" fact="0.2284"/>
              <dgm:constr type="l" for="ch" forName="Accent2" refType="w" fact="0"/>
              <dgm:constr type="t" for="ch" forName="Accent2" refType="h" fact="0.1312"/>
              <dgm:constr type="w" for="ch" forName="Accent2" refType="w" fact="0.5331"/>
              <dgm:constr type="h" for="ch" forName="Accent2" refType="h" fact="0.2284"/>
              <dgm:constr type="l" for="ch" forName="Accent3" refType="w" fact="0.1481"/>
              <dgm:constr type="t" for="ch" forName="Accent3" refType="h" fact="0.263"/>
              <dgm:constr type="w" for="ch" forName="Accent3" refType="w" fact="0.5331"/>
              <dgm:constr type="h" for="ch" forName="Accent3" refType="h" fact="0.2284"/>
              <dgm:constr type="l" for="ch" forName="Accent4" refType="w" fact="0"/>
              <dgm:constr type="t" for="ch" forName="Accent4" refType="h" fact="0.3945"/>
              <dgm:constr type="w" for="ch" forName="Accent4" refType="w" fact="0.5331"/>
              <dgm:constr type="h" for="ch" forName="Accent4" refType="h" fact="0.2284"/>
              <dgm:constr type="l" for="ch" forName="Parent1" refType="w" fact="0.2658"/>
              <dgm:constr type="t" for="ch" forName="Parent1" refType="h" fact="0.0827"/>
              <dgm:constr type="w" for="ch" forName="Parent1" refType="w" fact="0.2975"/>
              <dgm:constr type="h" for="ch" forName="Parent1" refType="h" fact="0.0637"/>
              <dgm:constr type="l" for="ch" forName="Parent2" refType="w" fact="0.1171"/>
              <dgm:constr type="t" for="ch" forName="Parent2" refType="h" fact="0.2142"/>
              <dgm:constr type="w" for="ch" forName="Parent2" refType="w" fact="0.2975"/>
              <dgm:constr type="h" for="ch" forName="Parent2" refType="h" fact="0.0637"/>
              <dgm:constr type="l" for="ch" forName="Parent3" refType="w" fact="0.2658"/>
              <dgm:constr type="t" for="ch" forName="Parent3" refType="h" fact="0.3457"/>
              <dgm:constr type="w" for="ch" forName="Parent3" refType="w" fact="0.2975"/>
              <dgm:constr type="h" for="ch" forName="Parent3" refType="h" fact="0.0637"/>
              <dgm:constr type="l" for="ch" forName="Parent4" refType="w" fact="0.1171"/>
              <dgm:constr type="t" for="ch" forName="Parent4" refType="h" fact="0.4772"/>
              <dgm:constr type="w" for="ch" forName="Parent4" refType="w" fact="0.2975"/>
              <dgm:constr type="h" for="ch" forName="Parent4" refType="h" fact="0.0637"/>
              <dgm:constr type="l" for="ch" forName="Child1" refType="w" fact="0.6804"/>
              <dgm:constr type="t" for="ch" forName="Child1" refType="h" fact="0.0678"/>
              <dgm:constr type="w" for="ch" forName="Child1" refType="w" fact="0.3196"/>
              <dgm:constr type="h" for="ch" forName="Child1" refType="h" fact="0.0908"/>
              <dgm:constr type="l" for="ch" forName="Child2" refType="w" fact="0.5348"/>
              <dgm:constr type="t" for="ch" forName="Child2" refType="h" fact="0.2006"/>
              <dgm:constr type="w" for="ch" forName="Child2" refType="w" fact="0.3196"/>
              <dgm:constr type="h" for="ch" forName="Child2" refType="h" fact="0.0908"/>
              <dgm:constr type="l" for="ch" forName="Child3" refType="w" fact="0.6804"/>
              <dgm:constr type="t" for="ch" forName="Child3" refType="h" fact="0.3308"/>
              <dgm:constr type="w" for="ch" forName="Child3" refType="w" fact="0.3196"/>
              <dgm:constr type="h" for="ch" forName="Child3" refType="h" fact="0.0908"/>
              <dgm:constr type="l" for="ch" forName="Child4" refType="w" fact="0.5348"/>
              <dgm:constr type="t" for="ch" forName="Child4" refType="h" fact="0.4623"/>
              <dgm:constr type="w" for="ch" forName="Child4" refType="w" fact="0.3196"/>
              <dgm:constr type="h" for="ch" forName="Child4" refType="h" fact="0.0908"/>
              <dgm:constr type="l" for="ch" forName="Accent5" refType="w" fact="0.1481"/>
              <dgm:constr type="t" for="ch" forName="Accent5" refType="h" fact="0.5258"/>
              <dgm:constr type="w" for="ch" forName="Accent5" refType="w" fact="0.5331"/>
              <dgm:constr type="h" for="ch" forName="Accent5" refType="h" fact="0.2284"/>
              <dgm:constr type="l" for="ch" forName="Accent6" refType="w" fact="0"/>
              <dgm:constr type="t" for="ch" forName="Accent6" refType="h" fact="0.6573"/>
              <dgm:constr type="w" for="ch" forName="Accent6" refType="w" fact="0.5331"/>
              <dgm:constr type="h" for="ch" forName="Accent6" refType="h" fact="0.2284"/>
              <dgm:constr type="l" for="ch" forName="Accent7" refType="w" fact="0.186"/>
              <dgm:constr type="t" for="ch" forName="Accent7" refType="h" fact="0.8037"/>
              <dgm:constr type="w" for="ch" forName="Accent7" refType="w" fact="0.458"/>
              <dgm:constr type="h" for="ch" forName="Accent7" refType="h" fact="0.1963"/>
              <dgm:constr type="l" for="ch" forName="Parent5" refType="w" fact="0.2658"/>
              <dgm:constr type="t" for="ch" forName="Parent5" refType="h" fact="0.6085"/>
              <dgm:constr type="w" for="ch" forName="Parent5" refType="w" fact="0.2975"/>
              <dgm:constr type="h" for="ch" forName="Parent5" refType="h" fact="0.0637"/>
              <dgm:constr type="l" for="ch" forName="Parent6" refType="w" fact="0.1171"/>
              <dgm:constr type="t" for="ch" forName="Parent6" refType="h" fact="0.74"/>
              <dgm:constr type="w" for="ch" forName="Parent6" refType="w" fact="0.2975"/>
              <dgm:constr type="h" for="ch" forName="Parent6" refType="h" fact="0.0637"/>
              <dgm:constr type="l" for="ch" forName="Parent7" refType="w" fact="0.2658"/>
              <dgm:constr type="t" for="ch" forName="Parent7" refType="h" fact="0.8715"/>
              <dgm:constr type="w" for="ch" forName="Parent7" refType="w" fact="0.2975"/>
              <dgm:constr type="h" for="ch" forName="Parent7" refType="h" fact="0.0637"/>
              <dgm:constr type="l" for="ch" forName="Child5" refType="w" fact="0.6804"/>
              <dgm:constr type="t" for="ch" forName="Child5" refType="h" fact="0.5936"/>
              <dgm:constr type="w" for="ch" forName="Child5" refType="w" fact="0.3196"/>
              <dgm:constr type="h" for="ch" forName="Child5" refType="h" fact="0.0908"/>
              <dgm:constr type="l" for="ch" forName="Child6" refType="w" fact="0.5348"/>
              <dgm:constr type="t" for="ch" forName="Child6" refType="h" fact="0.7251"/>
              <dgm:constr type="w" for="ch" forName="Child6" refType="w" fact="0.3196"/>
              <dgm:constr type="h" for="ch" forName="Child6" refType="h" fact="0.0908"/>
              <dgm:constr type="l" for="ch" forName="Child7" refType="w" fact="0.6804"/>
              <dgm:constr type="t" for="ch" forName="Child7" refType="h" fact="0.8579"/>
              <dgm:constr type="w" for="ch" forName="Child7" refType="w" fact="0.3196"/>
              <dgm:constr type="h" for="ch" forName="Child7" refType="h" fact="0.0908"/>
            </dgm:constrLst>
          </dgm:else>
        </dgm:choose>
      </dgm:if>
      <dgm:else name="Name11">
        <dgm:choose name="Name12">
          <dgm:if name="Name13"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14"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0407"/>
              <dgm:constr type="t" for="ch" forName="Accent1" refType="h" fact="0"/>
              <dgm:constr type="w" for="ch" forName="Accent1" refType="w" fact="0.5542"/>
              <dgm:constr type="h" for="ch" forName="Accent1" refType="h" fact="0.6665"/>
              <dgm:constr type="l" for="ch" forName="Accent2" refType="w" fact="0.1533"/>
              <dgm:constr type="t" for="ch" forName="Accent2" refType="h" fact="0.4272"/>
              <dgm:constr type="w" for="ch" forName="Accent2" refType="w" fact="0.4761"/>
              <dgm:constr type="h" for="ch" forName="Accent2" refType="h" fact="0.5728"/>
              <dgm:constr type="l" for="ch" forName="Parent1" refType="w" fact="0.0822"/>
              <dgm:constr type="t" for="ch" forName="Parent1" refType="h" fact="0.2413"/>
              <dgm:constr type="w" for="ch" forName="Parent1" refType="w" fact="0.3092"/>
              <dgm:constr type="h" for="ch" forName="Parent1" refType="h" fact="0.1859"/>
              <dgm:constr type="l" for="ch" forName="Parent2" refType="w" fact="0.2368"/>
              <dgm:constr type="t" for="ch" forName="Parent2" refType="h" fact="0.625"/>
              <dgm:constr type="w" for="ch" forName="Parent2" refType="w" fact="0.3092"/>
              <dgm:constr type="h" for="ch" forName="Parent2" refType="h" fact="0.1859"/>
              <dgm:constr type="l" for="ch" forName="Child1" refType="w" fact="0.5164"/>
              <dgm:constr type="t" for="ch" forName="Child1" refType="h" fact="0.1978"/>
              <dgm:constr type="w" for="ch" forName="Child1" refType="w" fact="0.3322"/>
              <dgm:constr type="h" for="ch" forName="Child1" refType="h" fact="0.265"/>
              <dgm:constr type="l" for="ch" forName="Child2" refType="w" fact="0.6678"/>
              <dgm:constr type="t" for="ch" forName="Child2" refType="h" fact="0.5855"/>
              <dgm:constr type="w" for="ch" forName="Child2" refType="w" fact="0.3322"/>
              <dgm:constr type="h" for="ch" forName="Child2" refType="h" fact="0.265"/>
            </dgm:constrLst>
          </dgm:if>
          <dgm:if name="Name15"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
              <dgm:constr type="t" for="ch" forName="Accent1" refType="h" fact="0"/>
              <dgm:constr type="w" for="ch" forName="Accent1" refType="w" fact="0.5325"/>
              <dgm:constr type="h" for="ch" forName="Accent1" refType="h" fact="0.4814"/>
              <dgm:constr type="l" for="ch" forName="Accent2" refType="w" fact="0.1479"/>
              <dgm:constr type="t" for="ch" forName="Accent2" refType="h" fact="0.2766"/>
              <dgm:constr type="w" for="ch" forName="Accent2" refType="w" fact="0.5325"/>
              <dgm:constr type="h" for="ch" forName="Accent2" refType="h" fact="0.4814"/>
              <dgm:constr type="l" for="ch" forName="Accent3" refType="w" fact="0.0378"/>
              <dgm:constr type="t" for="ch" forName="Accent3" refType="h" fact="0.5863"/>
              <dgm:constr type="w" for="ch" forName="Accent3" refType="w" fact="0.4575"/>
              <dgm:constr type="h" for="ch" forName="Accent3" refType="h" fact="0.4137"/>
              <dgm:constr type="l" for="ch" forName="Parent1" refType="w" fact="0.1183"/>
              <dgm:constr type="t" for="ch" forName="Parent1" refType="h" fact="0.1738"/>
              <dgm:constr type="w" for="ch" forName="Parent1" refType="w" fact="0.2959"/>
              <dgm:constr type="h" for="ch" forName="Parent1" refType="h" fact="0.1337"/>
              <dgm:constr type="l" for="ch" forName="Parent2" refType="w" fact="0.2656"/>
              <dgm:constr type="t" for="ch" forName="Parent2" refType="h" fact="0.452"/>
              <dgm:constr type="w" for="ch" forName="Parent2" refType="w" fact="0.2959"/>
              <dgm:constr type="h" for="ch" forName="Parent2" refType="h" fact="0.1337"/>
              <dgm:constr type="l" for="ch" forName="Parent3" refType="w" fact="0.1183"/>
              <dgm:constr type="t" for="ch" forName="Parent3" refType="h" fact="0.7306"/>
              <dgm:constr type="w" for="ch" forName="Parent3" refType="w" fact="0.2959"/>
              <dgm:constr type="h" for="ch" forName="Parent3" refType="h" fact="0.1337"/>
              <dgm:constr type="l" for="ch" forName="Child1" refType="w" fact="0.5325"/>
              <dgm:constr type="t" for="ch" forName="Child1" refType="h" fact="0.1435"/>
              <dgm:constr type="w" for="ch" forName="Child1" refType="w" fact="0.3195"/>
              <dgm:constr type="h" for="ch" forName="Child1" refType="h" fact="0.1926"/>
              <dgm:constr type="l" for="ch" forName="Child2" refType="w" fact="0.6805"/>
              <dgm:constr type="t" for="ch" forName="Child2" refType="h" fact="0.4217"/>
              <dgm:constr type="w" for="ch" forName="Child2" refType="w" fact="0.3195"/>
              <dgm:constr type="h" for="ch" forName="Child2" refType="h" fact="0.1926"/>
              <dgm:constr type="l" for="ch" forName="Child3" refType="w" fact="0.5325"/>
              <dgm:constr type="t" for="ch" forName="Child3" refType="h" fact="0.6998"/>
              <dgm:constr type="w" for="ch" forName="Child3" refType="w" fact="0.3195"/>
              <dgm:constr type="h" for="ch" forName="Child3" refType="h" fact="0.1926"/>
            </dgm:constrLst>
          </dgm:if>
          <dgm:if name="Name16"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
              <dgm:constr type="t" for="ch" forName="Accent1" refType="h" fact="0"/>
              <dgm:constr type="w" for="ch" forName="Accent1" refType="w" fact="0.5331"/>
              <dgm:constr type="h" for="ch" forName="Accent1" refType="h" fact="0.3771"/>
              <dgm:constr type="l" for="ch" forName="Accent2" refType="w" fact="0.1481"/>
              <dgm:constr type="t" for="ch" forName="Accent2" refType="h" fact="0.2167"/>
              <dgm:constr type="w" for="ch" forName="Accent2" refType="w" fact="0.5331"/>
              <dgm:constr type="h" for="ch" forName="Accent2" refType="h" fact="0.3771"/>
              <dgm:constr type="l" for="ch" forName="Accent3" refType="w" fact="0"/>
              <dgm:constr type="t" for="ch" forName="Accent3" refType="h" fact="0.4342"/>
              <dgm:constr type="w" for="ch" forName="Accent3" refType="w" fact="0.5331"/>
              <dgm:constr type="h" for="ch" forName="Accent3" refType="h" fact="0.3771"/>
              <dgm:constr type="l" for="ch" forName="Accent4" refType="w" fact="0.186"/>
              <dgm:constr type="t" for="ch" forName="Accent4" refType="h" fact="0.6759"/>
              <dgm:constr type="w" for="ch" forName="Accent4" refType="w" fact="0.458"/>
              <dgm:constr type="h" for="ch" forName="Accent4" refType="h" fact="0.3241"/>
              <dgm:constr type="l" for="ch" forName="Parent1" refType="w" fact="0.1171"/>
              <dgm:constr type="t" for="ch" forName="Parent1" refType="h" fact="0.1365"/>
              <dgm:constr type="w" for="ch" forName="Parent1" refType="w" fact="0.2975"/>
              <dgm:constr type="h" for="ch" forName="Parent1" refType="h" fact="0.1052"/>
              <dgm:constr type="l" for="ch" forName="Parent2" refType="w" fact="0.2658"/>
              <dgm:constr type="t" for="ch" forName="Parent2" refType="h" fact="0.3536"/>
              <dgm:constr type="w" for="ch" forName="Parent2" refType="w" fact="0.2975"/>
              <dgm:constr type="h" for="ch" forName="Parent2" refType="h" fact="0.1052"/>
              <dgm:constr type="l" for="ch" forName="Parent3" refType="w" fact="0.1171"/>
              <dgm:constr type="t" for="ch" forName="Parent3" refType="h" fact="0.5707"/>
              <dgm:constr type="w" for="ch" forName="Parent3" refType="w" fact="0.2975"/>
              <dgm:constr type="h" for="ch" forName="Parent3" refType="h" fact="0.1052"/>
              <dgm:constr type="l" for="ch" forName="Parent4" refType="w" fact="0.2658"/>
              <dgm:constr type="t" for="ch" forName="Parent4" refType="h" fact="0.7878"/>
              <dgm:constr type="w" for="ch" forName="Parent4" refType="w" fact="0.2975"/>
              <dgm:constr type="h" for="ch" forName="Parent4" refType="h" fact="0.1052"/>
              <dgm:constr type="l" for="ch" forName="Child1" refType="w" fact="0.5348"/>
              <dgm:constr type="t" for="ch" forName="Child1" refType="h" fact="0.1119"/>
              <dgm:constr type="w" for="ch" forName="Child1" refType="w" fact="0.3196"/>
              <dgm:constr type="h" for="ch" forName="Child1" refType="h" fact="0.15"/>
              <dgm:constr type="l" for="ch" forName="Child2" refType="w" fact="0.6804"/>
              <dgm:constr type="t" for="ch" forName="Child2" refType="h" fact="0.3312"/>
              <dgm:constr type="w" for="ch" forName="Child2" refType="w" fact="0.3196"/>
              <dgm:constr type="h" for="ch" forName="Child2" refType="h" fact="0.15"/>
              <dgm:constr type="l" for="ch" forName="Child3" refType="w" fact="0.5348"/>
              <dgm:constr type="t" for="ch" forName="Child3" refType="h" fact="0.5461"/>
              <dgm:constr type="w" for="ch" forName="Child3" refType="w" fact="0.3196"/>
              <dgm:constr type="h" for="ch" forName="Child3" refType="h" fact="0.15"/>
              <dgm:constr type="l" for="ch" forName="Child4" refType="w" fact="0.6804"/>
              <dgm:constr type="t" for="ch" forName="Child4" refType="h" fact="0.7632"/>
              <dgm:constr type="w" for="ch" forName="Child4" refType="w" fact="0.3196"/>
              <dgm:constr type="h" for="ch" forName="Child4" refType="h" fact="0.15"/>
            </dgm:constrLst>
          </dgm:if>
          <dgm:if name="Name17"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
              <dgm:constr type="t" for="ch" forName="Accent1" refType="h" fact="0"/>
              <dgm:constr type="w" for="ch" forName="Accent1" refType="w" fact="0.5331"/>
              <dgm:constr type="h" for="ch" forName="Accent1" refType="h" fact="0.3098"/>
              <dgm:constr type="l" for="ch" forName="Accent2" refType="w" fact="0.1481"/>
              <dgm:constr type="t" for="ch" forName="Accent2" refType="h" fact="0.178"/>
              <dgm:constr type="w" for="ch" forName="Accent2" refType="w" fact="0.5331"/>
              <dgm:constr type="h" for="ch" forName="Accent2" refType="h" fact="0.3098"/>
              <dgm:constr type="l" for="ch" forName="Accent3" refType="w" fact="0"/>
              <dgm:constr type="t" for="ch" forName="Accent3" refType="h" fact="0.3568"/>
              <dgm:constr type="w" for="ch" forName="Accent3" refType="w" fact="0.5331"/>
              <dgm:constr type="h" for="ch" forName="Accent3" refType="h" fact="0.3098"/>
              <dgm:constr type="l" for="ch" forName="Accent4" refType="w" fact="0.1481"/>
              <dgm:constr type="t" for="ch" forName="Accent4" refType="h" fact="0.5351"/>
              <dgm:constr type="w" for="ch" forName="Accent4" refType="w" fact="0.5331"/>
              <dgm:constr type="h" for="ch" forName="Accent4" refType="h" fact="0.3098"/>
              <dgm:constr type="l" for="ch" forName="Accent5" refType="w" fact="0.0378"/>
              <dgm:constr type="t" for="ch" forName="Accent5" refType="h" fact="0.7337"/>
              <dgm:constr type="w" for="ch" forName="Accent5" refType="w" fact="0.458"/>
              <dgm:constr type="h" for="ch" forName="Accent5" refType="h" fact="0.2663"/>
              <dgm:constr type="l" for="ch" forName="Parent1" refType="w" fact="0.1171"/>
              <dgm:constr type="t" for="ch" forName="Parent1" refType="h" fact="0.1122"/>
              <dgm:constr type="w" for="ch" forName="Parent1" refType="w" fact="0.2975"/>
              <dgm:constr type="h" for="ch" forName="Parent1" refType="h" fact="0.0864"/>
              <dgm:constr type="l" for="ch" forName="Parent2" refType="w" fact="0.2658"/>
              <dgm:constr type="t" for="ch" forName="Parent2" refType="h" fact="0.2906"/>
              <dgm:constr type="w" for="ch" forName="Parent2" refType="w" fact="0.2975"/>
              <dgm:constr type="h" for="ch" forName="Parent2" refType="h" fact="0.0864"/>
              <dgm:constr type="l" for="ch" forName="Parent3" refType="w" fact="0.1171"/>
              <dgm:constr type="t" for="ch" forName="Parent3" refType="h" fact="0.4689"/>
              <dgm:constr type="w" for="ch" forName="Parent3" refType="w" fact="0.2975"/>
              <dgm:constr type="h" for="ch" forName="Parent3" refType="h" fact="0.0864"/>
              <dgm:constr type="l" for="ch" forName="Parent4" refType="w" fact="0.2658"/>
              <dgm:constr type="t" for="ch" forName="Parent4" refType="h" fact="0.6473"/>
              <dgm:constr type="w" for="ch" forName="Parent4" refType="w" fact="0.2975"/>
              <dgm:constr type="h" for="ch" forName="Parent4" refType="h" fact="0.0864"/>
              <dgm:constr type="l" for="ch" forName="Parent5" refType="w" fact="0.1171"/>
              <dgm:constr type="t" for="ch" forName="Parent5" refType="h" fact="0.8257"/>
              <dgm:constr type="w" for="ch" forName="Parent5" refType="w" fact="0.2975"/>
              <dgm:constr type="h" for="ch" forName="Parent5" refType="h" fact="0.0864"/>
              <dgm:constr type="l" for="ch" forName="Child1" refType="w" fact="0.5348"/>
              <dgm:constr type="t" for="ch" forName="Child1" refType="h" fact="0.0919"/>
              <dgm:constr type="w" for="ch" forName="Child1" refType="w" fact="0.3196"/>
              <dgm:constr type="h" for="ch" forName="Child1" refType="h" fact="0.1232"/>
              <dgm:constr type="l" for="ch" forName="Child2" refType="w" fact="0.6804"/>
              <dgm:constr type="t" for="ch" forName="Child2" refType="h" fact="0.2722"/>
              <dgm:constr type="w" for="ch" forName="Child2" refType="w" fact="0.3196"/>
              <dgm:constr type="h" for="ch" forName="Child2" refType="h" fact="0.1232"/>
              <dgm:constr type="l" for="ch" forName="Child3" refType="w" fact="0.5348"/>
              <dgm:constr type="t" for="ch" forName="Child3" refType="h" fact="0.4487"/>
              <dgm:constr type="w" for="ch" forName="Child3" refType="w" fact="0.3196"/>
              <dgm:constr type="h" for="ch" forName="Child3" refType="h" fact="0.1232"/>
              <dgm:constr type="l" for="ch" forName="Child4" refType="w" fact="0.6804"/>
              <dgm:constr type="t" for="ch" forName="Child4" refType="h" fact="0.6271"/>
              <dgm:constr type="w" for="ch" forName="Child4" refType="w" fact="0.3196"/>
              <dgm:constr type="h" for="ch" forName="Child4" refType="h" fact="0.1232"/>
              <dgm:constr type="l" for="ch" forName="Child5" refType="w" fact="0.5348"/>
              <dgm:constr type="t" for="ch" forName="Child5" refType="h" fact="0.8073"/>
              <dgm:constr type="w" for="ch" forName="Child5" refType="w" fact="0.3196"/>
              <dgm:constr type="h" for="ch" forName="Child5" refType="h" fact="0.1232"/>
            </dgm:constrLst>
          </dgm:if>
          <dgm:if name="Name18"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
              <dgm:constr type="t" for="ch" forName="Accent1" refType="h" fact="0"/>
              <dgm:constr type="w" for="ch" forName="Accent1" refType="w" fact="0.5331"/>
              <dgm:constr type="h" for="ch" forName="Accent1" refType="h" fact="0.2629"/>
              <dgm:constr type="l" for="ch" forName="Accent2" refType="w" fact="0.1481"/>
              <dgm:constr type="t" for="ch" forName="Accent2" refType="h" fact="0.1511"/>
              <dgm:constr type="w" for="ch" forName="Accent2" refType="w" fact="0.5331"/>
              <dgm:constr type="h" for="ch" forName="Accent2" refType="h" fact="0.2629"/>
              <dgm:constr type="l" for="ch" forName="Accent3" refType="w" fact="0"/>
              <dgm:constr type="t" for="ch" forName="Accent3" refType="h" fact="0.3027"/>
              <dgm:constr type="w" for="ch" forName="Accent3" refType="w" fact="0.5331"/>
              <dgm:constr type="h" for="ch" forName="Accent3" refType="h" fact="0.2629"/>
              <dgm:constr type="l" for="ch" forName="Accent4" refType="w" fact="0.1481"/>
              <dgm:constr type="t" for="ch" forName="Accent4" refType="h" fact="0.4541"/>
              <dgm:constr type="w" for="ch" forName="Accent4" refType="w" fact="0.5331"/>
              <dgm:constr type="h" for="ch" forName="Accent4" refType="h" fact="0.2629"/>
              <dgm:constr type="l" for="ch" forName="Accent5" refType="w" fact="0"/>
              <dgm:constr type="t" for="ch" forName="Accent5" refType="h" fact="0.6053"/>
              <dgm:constr type="w" for="ch" forName="Accent5" refType="w" fact="0.5331"/>
              <dgm:constr type="h" for="ch" forName="Accent5" refType="h" fact="0.2629"/>
              <dgm:constr type="l" for="ch" forName="Accent6" refType="w" fact="0.186"/>
              <dgm:constr type="t" for="ch" forName="Accent6" refType="h" fact="0.774"/>
              <dgm:constr type="w" for="ch" forName="Accent6" refType="w" fact="0.458"/>
              <dgm:constr type="h" for="ch" forName="Accent6" refType="h" fact="0.226"/>
              <dgm:constr type="l" for="ch" forName="Parent1" refType="w" fact="0.1171"/>
              <dgm:constr type="t" for="ch" forName="Parent1" refType="h" fact="0.0952"/>
              <dgm:constr type="w" for="ch" forName="Parent1" refType="w" fact="0.2975"/>
              <dgm:constr type="h" for="ch" forName="Parent1" refType="h" fact="0.0733"/>
              <dgm:constr type="l" for="ch" forName="Parent2" refType="w" fact="0.2658"/>
              <dgm:constr type="t" for="ch" forName="Parent2" refType="h" fact="0.2466"/>
              <dgm:constr type="w" for="ch" forName="Parent2" refType="w" fact="0.2975"/>
              <dgm:constr type="h" for="ch" forName="Parent2" refType="h" fact="0.0733"/>
              <dgm:constr type="l" for="ch" forName="Parent3" refType="w" fact="0.1171"/>
              <dgm:constr type="t" for="ch" forName="Parent3" refType="h" fact="0.3979"/>
              <dgm:constr type="w" for="ch" forName="Parent3" refType="w" fact="0.2975"/>
              <dgm:constr type="h" for="ch" forName="Parent3" refType="h" fact="0.0733"/>
              <dgm:constr type="l" for="ch" forName="Parent4" refType="w" fact="0.2658"/>
              <dgm:constr type="t" for="ch" forName="Parent4" refType="h" fact="0.5493"/>
              <dgm:constr type="w" for="ch" forName="Parent4" refType="w" fact="0.2975"/>
              <dgm:constr type="h" for="ch" forName="Parent4" refType="h" fact="0.0733"/>
              <dgm:constr type="l" for="ch" forName="Parent5" refType="w" fact="0.1171"/>
              <dgm:constr type="t" for="ch" forName="Parent5" refType="h" fact="0.7005"/>
              <dgm:constr type="w" for="ch" forName="Parent5" refType="w" fact="0.2975"/>
              <dgm:constr type="h" for="ch" forName="Parent5" refType="h" fact="0.0733"/>
              <dgm:constr type="l" for="ch" forName="Parent6" refType="w" fact="0.2658"/>
              <dgm:constr type="t" for="ch" forName="Parent6" refType="h" fact="0.8519"/>
              <dgm:constr type="w" for="ch" forName="Parent6" refType="w" fact="0.2975"/>
              <dgm:constr type="h" for="ch" forName="Parent6" refType="h" fact="0.0733"/>
              <dgm:constr type="l" for="ch" forName="Child1" refType="w" fact="0.5348"/>
              <dgm:constr type="t" for="ch" forName="Child1" refType="h" fact="0.078"/>
              <dgm:constr type="w" for="ch" forName="Child1" refType="w" fact="0.3196"/>
              <dgm:constr type="h" for="ch" forName="Child1" refType="h" fact="0.1046"/>
              <dgm:constr type="l" for="ch" forName="Child2" refType="w" fact="0.6804"/>
              <dgm:constr type="t" for="ch" forName="Child2" refType="h" fact="0.231"/>
              <dgm:constr type="w" for="ch" forName="Child2" refType="w" fact="0.3196"/>
              <dgm:constr type="h" for="ch" forName="Child2" refType="h" fact="0.1046"/>
              <dgm:constr type="l" for="ch" forName="Child3" refType="w" fact="0.5348"/>
              <dgm:constr type="t" for="ch" forName="Child3" refType="h" fact="0.3808"/>
              <dgm:constr type="w" for="ch" forName="Child3" refType="w" fact="0.3196"/>
              <dgm:constr type="h" for="ch" forName="Child3" refType="h" fact="0.1046"/>
              <dgm:constr type="l" for="ch" forName="Child4" refType="w" fact="0.6804"/>
              <dgm:constr type="t" for="ch" forName="Child4" refType="h" fact="0.5322"/>
              <dgm:constr type="w" for="ch" forName="Child4" refType="w" fact="0.3196"/>
              <dgm:constr type="h" for="ch" forName="Child4" refType="h" fact="0.1046"/>
              <dgm:constr type="l" for="ch" forName="Child5" refType="w" fact="0.5348"/>
              <dgm:constr type="t" for="ch" forName="Child5" refType="h" fact="0.6833"/>
              <dgm:constr type="w" for="ch" forName="Child5" refType="w" fact="0.3196"/>
              <dgm:constr type="h" for="ch" forName="Child5" refType="h" fact="0.1046"/>
              <dgm:constr type="l" for="ch" forName="Child6" refType="w" fact="0.6804"/>
              <dgm:constr type="t" for="ch" forName="Child6" refType="h" fact="0.8347"/>
              <dgm:constr type="w" for="ch" forName="Child6" refType="w" fact="0.3196"/>
              <dgm:constr type="h" for="ch" forName="Child6" refType="h" fact="0.1046"/>
            </dgm:constrLst>
          </dgm:if>
          <dgm:else name="Name19">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
              <dgm:constr type="t" for="ch" forName="Accent1" refType="h" fact="0"/>
              <dgm:constr type="w" for="ch" forName="Accent1" refType="w" fact="0.5331"/>
              <dgm:constr type="h" for="ch" forName="Accent1" refType="h" fact="0.2284"/>
              <dgm:constr type="l" for="ch" forName="Accent2" refType="w" fact="0.1481"/>
              <dgm:constr type="t" for="ch" forName="Accent2" refType="h" fact="0.1312"/>
              <dgm:constr type="w" for="ch" forName="Accent2" refType="w" fact="0.5331"/>
              <dgm:constr type="h" for="ch" forName="Accent2" refType="h" fact="0.2284"/>
              <dgm:constr type="l" for="ch" forName="Accent3" refType="w" fact="0"/>
              <dgm:constr type="t" for="ch" forName="Accent3" refType="h" fact="0.263"/>
              <dgm:constr type="w" for="ch" forName="Accent3" refType="w" fact="0.5331"/>
              <dgm:constr type="h" for="ch" forName="Accent3" refType="h" fact="0.2284"/>
              <dgm:constr type="l" for="ch" forName="Accent4" refType="w" fact="0.1481"/>
              <dgm:constr type="t" for="ch" forName="Accent4" refType="h" fact="0.3945"/>
              <dgm:constr type="w" for="ch" forName="Accent4" refType="w" fact="0.5331"/>
              <dgm:constr type="h" for="ch" forName="Accent4" refType="h" fact="0.2284"/>
              <dgm:constr type="l" for="ch" forName="Accent5" refType="w" fact="0"/>
              <dgm:constr type="t" for="ch" forName="Accent5" refType="h" fact="0.5258"/>
              <dgm:constr type="w" for="ch" forName="Accent5" refType="w" fact="0.5331"/>
              <dgm:constr type="h" for="ch" forName="Accent5" refType="h" fact="0.2284"/>
              <dgm:constr type="l" for="ch" forName="Accent6" refType="w" fact="0.1481"/>
              <dgm:constr type="t" for="ch" forName="Accent6" refType="h" fact="0.6573"/>
              <dgm:constr type="w" for="ch" forName="Accent6" refType="w" fact="0.5331"/>
              <dgm:constr type="h" for="ch" forName="Accent6" refType="h" fact="0.2284"/>
              <dgm:constr type="l" for="ch" forName="Accent7" refType="w" fact="0.0378"/>
              <dgm:constr type="t" for="ch" forName="Accent7" refType="h" fact="0.8037"/>
              <dgm:constr type="w" for="ch" forName="Accent7" refType="w" fact="0.458"/>
              <dgm:constr type="h" for="ch" forName="Accent7" refType="h" fact="0.1963"/>
              <dgm:constr type="l" for="ch" forName="Parent1" refType="w" fact="0.1171"/>
              <dgm:constr type="t" for="ch" forName="Parent1" refType="h" fact="0.0827"/>
              <dgm:constr type="w" for="ch" forName="Parent1" refType="w" fact="0.2975"/>
              <dgm:constr type="h" for="ch" forName="Parent1" refType="h" fact="0.0637"/>
              <dgm:constr type="l" for="ch" forName="Parent2" refType="w" fact="0.2658"/>
              <dgm:constr type="t" for="ch" forName="Parent2" refType="h" fact="0.2142"/>
              <dgm:constr type="w" for="ch" forName="Parent2" refType="w" fact="0.2975"/>
              <dgm:constr type="h" for="ch" forName="Parent2" refType="h" fact="0.0637"/>
              <dgm:constr type="l" for="ch" forName="Parent3" refType="w" fact="0.1171"/>
              <dgm:constr type="t" for="ch" forName="Parent3" refType="h" fact="0.3457"/>
              <dgm:constr type="w" for="ch" forName="Parent3" refType="w" fact="0.2975"/>
              <dgm:constr type="h" for="ch" forName="Parent3" refType="h" fact="0.0637"/>
              <dgm:constr type="l" for="ch" forName="Parent4" refType="w" fact="0.2658"/>
              <dgm:constr type="t" for="ch" forName="Parent4" refType="h" fact="0.4772"/>
              <dgm:constr type="w" for="ch" forName="Parent4" refType="w" fact="0.2975"/>
              <dgm:constr type="h" for="ch" forName="Parent4" refType="h" fact="0.0637"/>
              <dgm:constr type="l" for="ch" forName="Parent5" refType="w" fact="0.1171"/>
              <dgm:constr type="t" for="ch" forName="Parent5" refType="h" fact="0.6085"/>
              <dgm:constr type="w" for="ch" forName="Parent5" refType="w" fact="0.2975"/>
              <dgm:constr type="h" for="ch" forName="Parent5" refType="h" fact="0.0637"/>
              <dgm:constr type="l" for="ch" forName="Parent6" refType="w" fact="0.2658"/>
              <dgm:constr type="t" for="ch" forName="Parent6" refType="h" fact="0.74"/>
              <dgm:constr type="w" for="ch" forName="Parent6" refType="w" fact="0.2975"/>
              <dgm:constr type="h" for="ch" forName="Parent6" refType="h" fact="0.0637"/>
              <dgm:constr type="l" for="ch" forName="Parent7" refType="w" fact="0.1171"/>
              <dgm:constr type="t" for="ch" forName="Parent7" refType="h" fact="0.8715"/>
              <dgm:constr type="w" for="ch" forName="Parent7" refType="w" fact="0.2975"/>
              <dgm:constr type="h" for="ch" forName="Parent7" refType="h" fact="0.0637"/>
              <dgm:constr type="l" for="ch" forName="Child1" refType="w" fact="0.5348"/>
              <dgm:constr type="t" for="ch" forName="Child1" refType="h" fact="0.0678"/>
              <dgm:constr type="w" for="ch" forName="Child1" refType="w" fact="0.3196"/>
              <dgm:constr type="h" for="ch" forName="Child1" refType="h" fact="0.0908"/>
              <dgm:constr type="l" for="ch" forName="Child2" refType="w" fact="0.6804"/>
              <dgm:constr type="t" for="ch" forName="Child2" refType="h" fact="0.2006"/>
              <dgm:constr type="w" for="ch" forName="Child2" refType="w" fact="0.3196"/>
              <dgm:constr type="h" for="ch" forName="Child2" refType="h" fact="0.0908"/>
              <dgm:constr type="l" for="ch" forName="Child3" refType="w" fact="0.5348"/>
              <dgm:constr type="t" for="ch" forName="Child3" refType="h" fact="0.3308"/>
              <dgm:constr type="w" for="ch" forName="Child3" refType="w" fact="0.3196"/>
              <dgm:constr type="h" for="ch" forName="Child3" refType="h" fact="0.0908"/>
              <dgm:constr type="l" for="ch" forName="Child4" refType="w" fact="0.6804"/>
              <dgm:constr type="t" for="ch" forName="Child4" refType="h" fact="0.4623"/>
              <dgm:constr type="w" for="ch" forName="Child4" refType="w" fact="0.3196"/>
              <dgm:constr type="h" for="ch" forName="Child4" refType="h" fact="0.0908"/>
              <dgm:constr type="l" for="ch" forName="Child5" refType="w" fact="0.5348"/>
              <dgm:constr type="t" for="ch" forName="Child5" refType="h" fact="0.5936"/>
              <dgm:constr type="w" for="ch" forName="Child5" refType="w" fact="0.3196"/>
              <dgm:constr type="h" for="ch" forName="Child5" refType="h" fact="0.0908"/>
              <dgm:constr type="l" for="ch" forName="Child6" refType="w" fact="0.6804"/>
              <dgm:constr type="t" for="ch" forName="Child6" refType="h" fact="0.7251"/>
              <dgm:constr type="w" for="ch" forName="Child6" refType="w" fact="0.3196"/>
              <dgm:constr type="h" for="ch" forName="Child6" refType="h" fact="0.0908"/>
              <dgm:constr type="l" for="ch" forName="Child7" refType="w" fact="0.5348"/>
              <dgm:constr type="t" for="ch" forName="Child7" refType="h" fact="0.8579"/>
              <dgm:constr type="w" for="ch" forName="Child7" refType="w" fact="0.3196"/>
              <dgm:constr type="h" for="ch" forName="Child7" refType="h" fact="0.0908"/>
            </dgm:constrLst>
          </dgm:else>
        </dgm:choose>
      </dgm:else>
    </dgm:choose>
    <dgm:forEach name="wrapper" axis="self" ptType="parTrans">
      <dgm:forEach name="accentRepeat" axis="self">
        <dgm:layoutNode name="Accent" styleLbl="node1">
          <dgm:alg type="sp"/>
          <dgm:choose name="Name20">
            <dgm:if name="Name21" func="var" arg="dir" op="equ" val="norm">
              <dgm:choose name="Name22">
                <dgm:if name="Name23" axis="precedSib" ptType="node" func="cnt" op="equ" val="0">
                  <dgm:choose name="Name24">
                    <dgm:if name="Name25" axis="followSib" ptType="node" func="cnt" op="equ" val="0">
                      <dgm:shape xmlns:r="http://schemas.openxmlformats.org/officeDocument/2006/relationships" type="circularArrow" r:blip="">
                        <dgm:adjLst>
                          <dgm:adj idx="1" val="0.1098"/>
                          <dgm:adj idx="2" val="19.0387"/>
                          <dgm:adj idx="3" val="150"/>
                          <dgm:adj idx="4" val="180"/>
                          <dgm:adj idx="5" val="0.125"/>
                        </dgm:adjLst>
                      </dgm:shape>
                    </dgm:if>
                    <dgm:else name="Name26">
                      <dgm:shape xmlns:r="http://schemas.openxmlformats.org/officeDocument/2006/relationships" type="circularArrow" r:blip="">
                        <dgm:adjLst>
                          <dgm:adj idx="1" val="0.1098"/>
                          <dgm:adj idx="2" val="19.0387"/>
                          <dgm:adj idx="3" val="75"/>
                          <dgm:adj idx="4" val="180"/>
                          <dgm:adj idx="5" val="0.125"/>
                        </dgm:adjLst>
                      </dgm:shape>
                    </dgm:else>
                  </dgm:choose>
                </dgm:if>
                <dgm:else name="Name27">
                  <dgm:choose name="Name28">
                    <dgm:if name="Name29" axis="followSib" ptType="node" func="cnt" op="equ" val="0">
                      <dgm:choose name="Name30">
                        <dgm:if name="Name31" axis="precedSib" ptType="node" func="cnt" op="equ" val="1">
                          <dgm:shape xmlns:r="http://schemas.openxmlformats.org/officeDocument/2006/relationships" type="blockArc" r:blip="">
                            <dgm:adjLst>
                              <dgm:adj idx="1" val="0"/>
                              <dgm:adj idx="2" val="-45"/>
                              <dgm:adj idx="3" val="0.1274"/>
                            </dgm:adjLst>
                          </dgm:shape>
                        </dgm:if>
                        <dgm:if name="Name32" axis="precedSib" ptType="node" func="cnt" op="equ" val="2">
                          <dgm:shape xmlns:r="http://schemas.openxmlformats.org/officeDocument/2006/relationships" type="blockArc" r:blip="">
                            <dgm:adjLst>
                              <dgm:adj idx="1" val="-135"/>
                              <dgm:adj idx="2" val="180"/>
                              <dgm:adj idx="3" val="0.1274"/>
                            </dgm:adjLst>
                          </dgm:shape>
                        </dgm:if>
                        <dgm:if name="Name33" axis="precedSib" ptType="node" func="cnt" op="equ" val="3">
                          <dgm:shape xmlns:r="http://schemas.openxmlformats.org/officeDocument/2006/relationships" type="blockArc" r:blip="">
                            <dgm:adjLst>
                              <dgm:adj idx="1" val="0"/>
                              <dgm:adj idx="2" val="-45"/>
                              <dgm:adj idx="3" val="0.1274"/>
                            </dgm:adjLst>
                          </dgm:shape>
                        </dgm:if>
                        <dgm:if name="Name34" axis="precedSib" ptType="node" func="cnt" op="equ" val="4">
                          <dgm:shape xmlns:r="http://schemas.openxmlformats.org/officeDocument/2006/relationships" type="blockArc" r:blip="">
                            <dgm:adjLst>
                              <dgm:adj idx="1" val="-135"/>
                              <dgm:adj idx="2" val="180"/>
                              <dgm:adj idx="3" val="0.1274"/>
                            </dgm:adjLst>
                          </dgm:shape>
                        </dgm:if>
                        <dgm:if name="Name35" axis="precedSib" ptType="node" func="cnt" op="equ" val="5">
                          <dgm:shape xmlns:r="http://schemas.openxmlformats.org/officeDocument/2006/relationships" type="blockArc" r:blip="">
                            <dgm:adjLst>
                              <dgm:adj idx="1" val="0"/>
                              <dgm:adj idx="2" val="-45"/>
                              <dgm:adj idx="3" val="0.1274"/>
                            </dgm:adjLst>
                          </dgm:shape>
                        </dgm:if>
                        <dgm:if name="Name36" axis="precedSib" ptType="node" func="cnt" op="equ" val="6">
                          <dgm:shape xmlns:r="http://schemas.openxmlformats.org/officeDocument/2006/relationships" type="blockArc" r:blip="">
                            <dgm:adjLst>
                              <dgm:adj idx="1" val="-135"/>
                              <dgm:adj idx="2" val="180"/>
                              <dgm:adj idx="3" val="0.1274"/>
                            </dgm:adjLst>
                          </dgm:shape>
                        </dgm:if>
                        <dgm:else name="Name37"/>
                      </dgm:choose>
                    </dgm:if>
                    <dgm:else name="Name38">
                      <dgm:choose name="Name39">
                        <dgm:if name="Name40" axis="precedSib" ptType="node" func="cnt" op="equ" val="0">
                          <dgm:shape xmlns:r="http://schemas.openxmlformats.org/officeDocument/2006/relationships" type="blockArc" r:blip="">
                            <dgm:adjLst>
                              <dgm:adj idx="1" val="-133.1632"/>
                              <dgm:adj idx="2" val="65"/>
                              <dgm:adj idx="3" val="0.13"/>
                            </dgm:adjLst>
                          </dgm:shape>
                        </dgm:if>
                        <dgm:if name="Name41" axis="precedSib" ptType="node" func="cnt" op="equ" val="1">
                          <dgm:shape xmlns:r="http://schemas.openxmlformats.org/officeDocument/2006/relationships" type="leftCircularArrow" r:blip="">
                            <dgm:adjLst>
                              <dgm:adj idx="1" val="0.1098"/>
                              <dgm:adj idx="2" val="19.0387"/>
                              <dgm:adj idx="3" val="105"/>
                              <dgm:adj idx="4" val="-45"/>
                              <dgm:adj idx="5" val="0.125"/>
                            </dgm:adjLst>
                          </dgm:shape>
                        </dgm:if>
                        <dgm:if name="Name42" axis="precedSib" ptType="node" func="cnt" op="equ" val="2">
                          <dgm:shape xmlns:r="http://schemas.openxmlformats.org/officeDocument/2006/relationships" type="circularArrow" r:blip="">
                            <dgm:adjLst>
                              <dgm:adj idx="1" val="0.1098"/>
                              <dgm:adj idx="2" val="19.0387"/>
                              <dgm:adj idx="3" val="75"/>
                              <dgm:adj idx="4" val="-135"/>
                              <dgm:adj idx="5" val="0.125"/>
                            </dgm:adjLst>
                          </dgm:shape>
                        </dgm:if>
                        <dgm:if name="Name43" axis="precedSib" ptType="node" func="cnt" op="equ" val="3">
                          <dgm:shape xmlns:r="http://schemas.openxmlformats.org/officeDocument/2006/relationships" type="leftCircularArrow" r:blip="">
                            <dgm:adjLst>
                              <dgm:adj idx="1" val="0.1098"/>
                              <dgm:adj idx="2" val="19.0387"/>
                              <dgm:adj idx="3" val="105"/>
                              <dgm:adj idx="4" val="-45"/>
                              <dgm:adj idx="5" val="0.125"/>
                            </dgm:adjLst>
                          </dgm:shape>
                        </dgm:if>
                        <dgm:if name="Name44" axis="precedSib" ptType="node" func="cnt" op="equ" val="4">
                          <dgm:shape xmlns:r="http://schemas.openxmlformats.org/officeDocument/2006/relationships" type="circularArrow" r:blip="">
                            <dgm:adjLst>
                              <dgm:adj idx="1" val="0.1098"/>
                              <dgm:adj idx="2" val="19.0387"/>
                              <dgm:adj idx="3" val="75"/>
                              <dgm:adj idx="4" val="-135"/>
                              <dgm:adj idx="5" val="0.125"/>
                            </dgm:adjLst>
                          </dgm:shape>
                        </dgm:if>
                        <dgm:if name="Name45" axis="precedSib" ptType="node" func="cnt" op="equ" val="5">
                          <dgm:shape xmlns:r="http://schemas.openxmlformats.org/officeDocument/2006/relationships" type="leftCircularArrow" r:blip="">
                            <dgm:adjLst>
                              <dgm:adj idx="1" val="0.1098"/>
                              <dgm:adj idx="2" val="19.0387"/>
                              <dgm:adj idx="3" val="105"/>
                              <dgm:adj idx="4" val="-45"/>
                              <dgm:adj idx="5" val="0.125"/>
                            </dgm:adjLst>
                          </dgm:shape>
                        </dgm:if>
                        <dgm:if name="Name46" axis="precedSib" ptType="node" func="cnt" op="equ" val="6">
                          <dgm:shape xmlns:r="http://schemas.openxmlformats.org/officeDocument/2006/relationships" type="blockArc" r:blip="">
                            <dgm:adjLst>
                              <dgm:adj idx="1" val="-135"/>
                              <dgm:adj idx="2" val="180"/>
                              <dgm:adj idx="3" val="0.1274"/>
                            </dgm:adjLst>
                          </dgm:shape>
                        </dgm:if>
                        <dgm:else name="Name47"/>
                      </dgm:choose>
                    </dgm:else>
                  </dgm:choose>
                </dgm:else>
              </dgm:choose>
            </dgm:if>
            <dgm:else name="Name48">
              <dgm:choose name="Name49">
                <dgm:if name="Name50" axis="precedSib" ptType="node" func="cnt" op="equ" val="0">
                  <dgm:choose name="Name51">
                    <dgm:if name="Name52" axis="followSib" ptType="node" func="cnt" op="equ" val="0">
                      <dgm:shape xmlns:r="http://schemas.openxmlformats.org/officeDocument/2006/relationships" type="leftCircularArrow" r:blip="">
                        <dgm:adjLst>
                          <dgm:adj idx="1" val="0.1098"/>
                          <dgm:adj idx="2" val="19.0387"/>
                          <dgm:adj idx="3" val="30"/>
                          <dgm:adj idx="4" val="0"/>
                          <dgm:adj idx="5" val="0.125"/>
                        </dgm:adjLst>
                      </dgm:shape>
                    </dgm:if>
                    <dgm:else name="Name53">
                      <dgm:shape xmlns:r="http://schemas.openxmlformats.org/officeDocument/2006/relationships" type="leftCircularArrow" r:blip="">
                        <dgm:adjLst>
                          <dgm:adj idx="1" val="0.1098"/>
                          <dgm:adj idx="2" val="19.0387"/>
                          <dgm:adj idx="3" val="105"/>
                          <dgm:adj idx="4" val="0"/>
                          <dgm:adj idx="5" val="0.125"/>
                        </dgm:adjLst>
                      </dgm:shape>
                    </dgm:else>
                  </dgm:choose>
                </dgm:if>
                <dgm:else name="Name54">
                  <dgm:choose name="Name55">
                    <dgm:if name="Name56" axis="followSib" ptType="node" func="cnt" op="equ" val="0">
                      <dgm:choose name="Name57">
                        <dgm:if name="Name58" axis="precedSib" ptType="node" func="cnt" op="equ" val="1">
                          <dgm:shape xmlns:r="http://schemas.openxmlformats.org/officeDocument/2006/relationships" type="blockArc" r:blip="">
                            <dgm:adjLst>
                              <dgm:adj idx="1" val="-135"/>
                              <dgm:adj idx="2" val="180"/>
                              <dgm:adj idx="3" val="0.1274"/>
                            </dgm:adjLst>
                          </dgm:shape>
                        </dgm:if>
                        <dgm:if name="Name59" axis="precedSib" ptType="node" func="cnt" op="equ" val="2">
                          <dgm:shape xmlns:r="http://schemas.openxmlformats.org/officeDocument/2006/relationships" type="blockArc" r:blip="">
                            <dgm:adjLst>
                              <dgm:adj idx="1" val="0"/>
                              <dgm:adj idx="2" val="-45"/>
                              <dgm:adj idx="3" val="0.1274"/>
                            </dgm:adjLst>
                          </dgm:shape>
                        </dgm:if>
                        <dgm:if name="Name60" axis="precedSib" ptType="node" func="cnt" op="equ" val="3">
                          <dgm:shape xmlns:r="http://schemas.openxmlformats.org/officeDocument/2006/relationships" type="blockArc" r:blip="">
                            <dgm:adjLst>
                              <dgm:adj idx="1" val="-135"/>
                              <dgm:adj idx="2" val="180"/>
                              <dgm:adj idx="3" val="0.1274"/>
                            </dgm:adjLst>
                          </dgm:shape>
                        </dgm:if>
                        <dgm:if name="Name61" axis="precedSib" ptType="node" func="cnt" op="equ" val="4">
                          <dgm:shape xmlns:r="http://schemas.openxmlformats.org/officeDocument/2006/relationships" type="blockArc" r:blip="">
                            <dgm:adjLst>
                              <dgm:adj idx="1" val="0"/>
                              <dgm:adj idx="2" val="-45"/>
                              <dgm:adj idx="3" val="0.1274"/>
                            </dgm:adjLst>
                          </dgm:shape>
                        </dgm:if>
                        <dgm:if name="Name62" axis="precedSib" ptType="node" func="cnt" op="equ" val="5">
                          <dgm:shape xmlns:r="http://schemas.openxmlformats.org/officeDocument/2006/relationships" type="blockArc" r:blip="">
                            <dgm:adjLst>
                              <dgm:adj idx="1" val="-135"/>
                              <dgm:adj idx="2" val="180"/>
                              <dgm:adj idx="3" val="0.1274"/>
                            </dgm:adjLst>
                          </dgm:shape>
                        </dgm:if>
                        <dgm:if name="Name63" axis="precedSib" ptType="node" func="cnt" op="equ" val="6">
                          <dgm:shape xmlns:r="http://schemas.openxmlformats.org/officeDocument/2006/relationships" type="blockArc" r:blip="">
                            <dgm:adjLst>
                              <dgm:adj idx="1" val="0"/>
                              <dgm:adj idx="2" val="-45"/>
                              <dgm:adj idx="3" val="0.1274"/>
                            </dgm:adjLst>
                          </dgm:shape>
                        </dgm:if>
                        <dgm:else name="Name64"/>
                      </dgm:choose>
                    </dgm:if>
                    <dgm:else name="Name65">
                      <dgm:choose name="Name66">
                        <dgm:if name="Name67" axis="precedSib" ptType="node" func="cnt" op="equ" val="0">
                          <dgm:shape xmlns:r="http://schemas.openxmlformats.org/officeDocument/2006/relationships" type="blockArc" r:blip="">
                            <dgm:adjLst>
                              <dgm:adj idx="1" val="-133.1632"/>
                              <dgm:adj idx="2" val="65"/>
                              <dgm:adj idx="3" val="0.13"/>
                            </dgm:adjLst>
                          </dgm:shape>
                        </dgm:if>
                        <dgm:if name="Name68" axis="precedSib" ptType="node" func="cnt" op="equ" val="1">
                          <dgm:shape xmlns:r="http://schemas.openxmlformats.org/officeDocument/2006/relationships" type="circularArrow" r:blip="">
                            <dgm:adjLst>
                              <dgm:adj idx="1" val="0.1098"/>
                              <dgm:adj idx="2" val="19.0387"/>
                              <dgm:adj idx="3" val="75"/>
                              <dgm:adj idx="4" val="-135"/>
                              <dgm:adj idx="5" val="0.125"/>
                            </dgm:adjLst>
                          </dgm:shape>
                        </dgm:if>
                        <dgm:if name="Name69" axis="precedSib" ptType="node" func="cnt" op="equ" val="2">
                          <dgm:shape xmlns:r="http://schemas.openxmlformats.org/officeDocument/2006/relationships" type="leftCircularArrow" r:blip="">
                            <dgm:adjLst>
                              <dgm:adj idx="1" val="0.1098"/>
                              <dgm:adj idx="2" val="19.0387"/>
                              <dgm:adj idx="3" val="105"/>
                              <dgm:adj idx="4" val="-45"/>
                              <dgm:adj idx="5" val="0.125"/>
                            </dgm:adjLst>
                          </dgm:shape>
                        </dgm:if>
                        <dgm:if name="Name70" axis="precedSib" ptType="node" func="cnt" op="equ" val="3">
                          <dgm:shape xmlns:r="http://schemas.openxmlformats.org/officeDocument/2006/relationships" type="circularArrow" r:blip="">
                            <dgm:adjLst>
                              <dgm:adj idx="1" val="0.1098"/>
                              <dgm:adj idx="2" val="19.0387"/>
                              <dgm:adj idx="3" val="75"/>
                              <dgm:adj idx="4" val="-135"/>
                              <dgm:adj idx="5" val="0.125"/>
                            </dgm:adjLst>
                          </dgm:shape>
                        </dgm:if>
                        <dgm:if name="Name71" axis="precedSib" ptType="node" func="cnt" op="equ" val="4">
                          <dgm:shape xmlns:r="http://schemas.openxmlformats.org/officeDocument/2006/relationships" type="leftCircularArrow" r:blip="">
                            <dgm:adjLst>
                              <dgm:adj idx="1" val="0.1098"/>
                              <dgm:adj idx="2" val="19.0387"/>
                              <dgm:adj idx="3" val="105"/>
                              <dgm:adj idx="4" val="-45"/>
                              <dgm:adj idx="5" val="0.125"/>
                            </dgm:adjLst>
                          </dgm:shape>
                        </dgm:if>
                        <dgm:if name="Name72" axis="precedSib" ptType="node" func="cnt" op="equ" val="5">
                          <dgm:shape xmlns:r="http://schemas.openxmlformats.org/officeDocument/2006/relationships" type="circularArrow" r:blip="">
                            <dgm:adjLst>
                              <dgm:adj idx="1" val="0.1098"/>
                              <dgm:adj idx="2" val="19.0387"/>
                              <dgm:adj idx="3" val="75"/>
                              <dgm:adj idx="4" val="-135"/>
                              <dgm:adj idx="5" val="0.125"/>
                            </dgm:adjLst>
                          </dgm:shape>
                        </dgm:if>
                        <dgm:if name="Name73" axis="precedSib" ptType="node" func="cnt" op="equ" val="6">
                          <dgm:shape xmlns:r="http://schemas.openxmlformats.org/officeDocument/2006/relationships" type="blockArc" r:blip="">
                            <dgm:adjLst>
                              <dgm:adj idx="1" val="0"/>
                              <dgm:adj idx="2" val="-45"/>
                              <dgm:adj idx="3" val="0.1274"/>
                            </dgm:adjLst>
                          </dgm:shape>
                        </dgm:if>
                        <dgm:else name="Name74"/>
                      </dgm:choose>
                    </dgm:else>
                  </dgm:choose>
                </dgm:else>
              </dgm:choose>
            </dgm:else>
          </dgm:choose>
          <dgm:presOf/>
        </dgm:layoutNode>
      </dgm:forEach>
    </dgm:forEach>
    <dgm:forEach name="Name75" axis="ch" ptType="node" cnt="1">
      <dgm:layoutNode name="Accent1">
        <dgm:alg type="sp"/>
        <dgm:shape xmlns:r="http://schemas.openxmlformats.org/officeDocument/2006/relationships" r:blip="">
          <dgm:adjLst/>
        </dgm:shape>
        <dgm:presOf/>
        <dgm:constrLst/>
        <dgm:forEach name="Name76" ref="accentRepeat"/>
      </dgm:layoutNode>
      <dgm:choose name="Name77">
        <dgm:if name="Name78" axis="ch" ptType="node" func="cnt" op="gte" val="1">
          <dgm:layoutNode name="Child1"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79"/>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0" axis="ch" ptType="node" st="2" cnt="1">
      <dgm:layoutNode name="Accent2">
        <dgm:alg type="sp"/>
        <dgm:shape xmlns:r="http://schemas.openxmlformats.org/officeDocument/2006/relationships" r:blip="">
          <dgm:adjLst/>
        </dgm:shape>
        <dgm:presOf/>
        <dgm:constrLst/>
        <dgm:forEach name="Name81" ref="accentRepeat"/>
      </dgm:layoutNode>
      <dgm:choose name="Name82">
        <dgm:if name="Name83" axis="ch" ptType="node" func="cnt" op="gte" val="1">
          <dgm:layoutNode name="Child2"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4"/>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choose name="Name87">
        <dgm:if name="Name88" axis="ch" ptType="node" func="cnt" op="gte" val="1">
          <dgm:layoutNode name="Child3"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9"/>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0" axis="ch" ptType="node" st="4" cnt="1">
      <dgm:layoutNode name="Accent4">
        <dgm:alg type="sp"/>
        <dgm:shape xmlns:r="http://schemas.openxmlformats.org/officeDocument/2006/relationships" r:blip="">
          <dgm:adjLst/>
        </dgm:shape>
        <dgm:presOf/>
        <dgm:constrLst/>
        <dgm:forEach name="Name91" ref="accentRepeat"/>
      </dgm:layoutNode>
      <dgm:choose name="Name92">
        <dgm:if name="Name93" axis="ch" ptType="node" func="cnt" op="gte" val="1">
          <dgm:layoutNode name="Child4"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5" axis="ch" ptType="node" st="5" cnt="1">
      <dgm:layoutNode name="Accent5">
        <dgm:alg type="sp"/>
        <dgm:shape xmlns:r="http://schemas.openxmlformats.org/officeDocument/2006/relationships" r:blip="">
          <dgm:adjLst/>
        </dgm:shape>
        <dgm:presOf/>
        <dgm:constrLst/>
        <dgm:forEach name="Name96" ref="accentRepeat"/>
      </dgm:layoutNode>
      <dgm:choose name="Name97">
        <dgm:if name="Name98" axis="ch" ptType="node" func="cnt" op="gte" val="1">
          <dgm:layoutNode name="Child5"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9"/>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0" axis="ch" ptType="node" st="6" cnt="1">
      <dgm:layoutNode name="Accent6">
        <dgm:alg type="sp"/>
        <dgm:shape xmlns:r="http://schemas.openxmlformats.org/officeDocument/2006/relationships" r:blip="">
          <dgm:adjLst/>
        </dgm:shape>
        <dgm:presOf/>
        <dgm:constrLst/>
        <dgm:forEach name="Name101" ref="accentRepeat"/>
      </dgm:layoutNode>
      <dgm:choose name="Name102">
        <dgm:if name="Name103" axis="ch" ptType="node" func="cnt" op="gte" val="1">
          <dgm:layoutNode name="Child6"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4"/>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5" axis="ch" ptType="node" st="7" cnt="1">
      <dgm:layoutNode name="Accent7">
        <dgm:alg type="sp"/>
        <dgm:shape xmlns:r="http://schemas.openxmlformats.org/officeDocument/2006/relationships" r:blip="">
          <dgm:adjLst/>
        </dgm:shape>
        <dgm:presOf/>
        <dgm:constrLst/>
        <dgm:forEach name="Name106" ref="accentRepeat"/>
      </dgm:layoutNode>
      <dgm:choose name="Name107">
        <dgm:if name="Name108" axis="ch" ptType="node" func="cnt" op="gte" val="1">
          <dgm:layoutNode name="Child7"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9"/>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layoutNode>
</dgm:layoutDef>
</file>

<file path=ppt/diagrams/layout4.xml><?xml version="1.0" encoding="utf-8"?>
<dgm:layoutDef xmlns:dgm="http://schemas.openxmlformats.org/drawingml/2006/diagram" xmlns:a="http://schemas.openxmlformats.org/drawingml/2006/main" uniqueId="urn:microsoft.com/office/officeart/2008/layout/AlternatingHexagons">
  <dgm:title val=""/>
  <dgm:desc val=""/>
  <dgm:catLst>
    <dgm:cat type="list" pri="1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chMax/>
      <dgm:chPref/>
      <dgm:dir/>
      <dgm:animLvl val="lvl"/>
    </dgm:varLst>
    <dgm:alg type="lin">
      <dgm:param type="linDir" val="fromT"/>
    </dgm:alg>
    <dgm:shape xmlns:r="http://schemas.openxmlformats.org/officeDocument/2006/relationships" r:blip="">
      <dgm:adjLst/>
    </dgm:shape>
    <dgm:constrLst>
      <dgm:constr type="primFontSz" for="des" forName="Parent1" val="65"/>
      <dgm:constr type="primFontSz" for="des" forName="Childtext1" refType="primFontSz" refFor="des" refForName="Parent1" op="lte"/>
      <dgm:constr type="w" for="ch" forName="composite" refType="w"/>
      <dgm:constr type="h" for="ch" forName="composite" refType="h"/>
      <dgm:constr type="h" for="ch" forName="spaceBetweenRectangles" refType="w" refFor="ch" refForName="composite" fact="-0.042"/>
      <dgm:constr type="sp" refType="h" refFor="ch" refForName="composite" op="equ" fact="0.1"/>
    </dgm:constrLst>
    <dgm:forEach name="nodesForEach" axis="ch" ptType="node">
      <dgm:layoutNode name="composite">
        <dgm:alg type="composite">
          <dgm:param type="ar" val="3.6"/>
        </dgm:alg>
        <dgm:shape xmlns:r="http://schemas.openxmlformats.org/officeDocument/2006/relationships" r:blip="">
          <dgm:adjLst/>
        </dgm:shape>
        <dgm:choose name="Name1">
          <dgm:if name="Name2" func="var" arg="dir" op="equ" val="norm">
            <dgm:choose name="Name3">
              <dgm:if name="Name4" axis="self" ptType="node" func="posOdd" op="equ" val="1">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dgm:constr type="h" for="ch" forName="BalanceSpacing" refType="h" fact="0.1"/>
                  <dgm:constr type="l" for="ch" forName="BalanceSpacing1" refType="w" fact="0.69"/>
                  <dgm:constr type="t" for="ch" forName="BalanceSpacing1" refType="h" fact="0.2"/>
                  <dgm:constr type="w" for="ch" forName="BalanceSpacing1" refType="w" fact="0.31"/>
                  <dgm:constr type="h" for="ch" forName="BalanceSpacing1" refType="h" fact="0.6"/>
                </dgm:constrLst>
              </dgm:if>
              <dgm:else name="Name5">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 type="l" for="ch" forName="BalanceSpacing1" refType="w" fact="0"/>
                  <dgm:constr type="t" for="ch" forName="BalanceSpacing1" refType="h" fact="0.2"/>
                  <dgm:constr type="w" for="ch" forName="BalanceSpacing1" refType="w" fact="0.3"/>
                  <dgm:constr type="h" for="ch" forName="BalanceSpacing1" refType="h" fact="0.6"/>
                </dgm:constrLst>
              </dgm:else>
            </dgm:choose>
          </dgm:if>
          <dgm:else name="Name6">
            <dgm:choose name="Name7">
              <dgm:if name="Name8" axis="self" ptType="node" func="posOdd" op="equ" val="1">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Lst>
              </dgm:if>
              <dgm:else name="Name9">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fact="0.18"/>
                  <dgm:constr type="h" for="ch" forName="BalanceSpacing" refType="h"/>
                </dgm:constrLst>
              </dgm:else>
            </dgm:choose>
          </dgm:else>
        </dgm:choose>
        <dgm:layoutNode name="Parent1" styleLbl="node1">
          <dgm:varLst>
            <dgm:chMax val="1"/>
            <dgm:chPref val="1"/>
            <dgm:bulletEnabled val="1"/>
          </dgm:varLst>
          <dgm:alg type="tx"/>
          <dgm:shape xmlns:r="http://schemas.openxmlformats.org/officeDocument/2006/relationships" rot="90" type="hexagon" r:blip="">
            <dgm:adjLst>
              <dgm:adj idx="1" val="0.25"/>
              <dgm:adj idx="2" val="1.154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hildtext1" styleLbl="revTx">
          <dgm:varLst>
            <dgm:chMax val="0"/>
            <dgm:chPref val="0"/>
            <dgm:bulletEnabled val="1"/>
          </dgm:varLst>
          <dgm:choose name="Name10">
            <dgm:if name="Name11" func="var" arg="dir" op="equ" val="norm">
              <dgm:choose name="Name12">
                <dgm:if name="Name13" axis="self" ptType="node" func="posOdd" op="equ" val="1">
                  <dgm:alg type="tx">
                    <dgm:param type="parTxLTRAlign" val="l"/>
                  </dgm:alg>
                </dgm:if>
                <dgm:else name="Name14">
                  <dgm:alg type="tx">
                    <dgm:param type="parTxLTRAlign" val="r"/>
                  </dgm:alg>
                </dgm:else>
              </dgm:choose>
            </dgm:if>
            <dgm:else name="Name15">
              <dgm:choose name="Name16">
                <dgm:if name="Name17" axis="self" ptType="node" func="posOdd" op="equ" val="1">
                  <dgm:alg type="tx">
                    <dgm:param type="parTxLTRAlign" val="r"/>
                  </dgm:alg>
                </dgm:if>
                <dgm:else name="Name18">
                  <dgm:alg type="tx">
                    <dgm:param type="parTxLTRAlign" val="l"/>
                  </dgm:alg>
                </dgm:else>
              </dgm:choose>
            </dgm:else>
          </dgm:choose>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BalanceSpacing">
          <dgm:alg type="sp"/>
          <dgm:shape xmlns:r="http://schemas.openxmlformats.org/officeDocument/2006/relationships" r:blip="">
            <dgm:adjLst/>
          </dgm:shape>
        </dgm:layoutNode>
        <dgm:layoutNode name="BalanceSpacing1">
          <dgm:alg type="sp"/>
          <dgm:shape xmlns:r="http://schemas.openxmlformats.org/officeDocument/2006/relationships" r:blip="">
            <dgm:adjLst/>
          </dgm:shape>
        </dgm:layoutNode>
        <dgm:forEach name="Name19" axis="followSib" ptType="sibTrans" hideLastTrans="0" cnt="1">
          <dgm:layoutNode name="Accent1Text" styleLbl="node1">
            <dgm:alg type="tx"/>
            <dgm:shape xmlns:r="http://schemas.openxmlformats.org/officeDocument/2006/relationships" rot="90" type="hexagon" r:blip="">
              <dgm:adjLst>
                <dgm:adj idx="1" val="0.25"/>
                <dgm:adj idx="2" val="1.1547"/>
              </dgm:adjLst>
            </dgm:shape>
            <dgm:presOf axis="self" ptType="sibTrans"/>
            <dgm:constrLst>
              <dgm:constr type="lMarg"/>
              <dgm:constr type="rMarg"/>
              <dgm:constr type="tMarg"/>
              <dgm:constr type="bMarg"/>
            </dgm:constrLst>
            <dgm:ruleLst>
              <dgm:rule type="primFontSz" val="5" fact="NaN" max="NaN"/>
            </dgm:ruleLst>
          </dgm:layoutNode>
        </dgm:forEach>
      </dgm:layoutNode>
      <dgm:forEach name="Name2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matrix1">
  <dgm:title val=""/>
  <dgm:desc val=""/>
  <dgm:catLst>
    <dgm:cat type="matrix" pri="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styleData>
  <dgm:clr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clrData>
  <dgm:layoutNode name="diagram">
    <dgm:varLst>
      <dgm:chMax val="1"/>
      <dgm:dir/>
      <dgm:animLvl val="ctr"/>
      <dgm:resizeHandles val="exact"/>
    </dgm:varLst>
    <dgm:alg type="composite"/>
    <dgm:shape xmlns:r="http://schemas.openxmlformats.org/officeDocument/2006/relationships" r:blip="">
      <dgm:adjLst/>
    </dgm:shape>
    <dgm:presOf/>
    <dgm:constrLst>
      <dgm:constr type="ctrX" for="ch" forName="matrix" refType="w" fact="0.5"/>
      <dgm:constr type="ctrY" for="ch" forName="matrix" refType="h" fact="0.5"/>
      <dgm:constr type="w" for="ch" forName="matrix" refType="w"/>
      <dgm:constr type="h" for="ch" forName="matrix" refType="h"/>
      <dgm:constr type="ctrX" for="ch" forName="centerTile" refType="w" fact="0.5"/>
      <dgm:constr type="ctrY" for="ch" forName="centerTile" refType="h" fact="0.5"/>
      <dgm:constr type="w" for="ch" forName="centerTile" refType="w" fact="0.3"/>
      <dgm:constr type="h" for="ch" forName="centerTile" refType="h" fact="0.25"/>
      <dgm:constr type="primFontSz" for="des" ptType="node" op="equ" val="65"/>
    </dgm:constrLst>
    <dgm:ruleLst/>
    <dgm:choose name="Name0">
      <dgm:if name="Name1" axis="ch" ptType="node" func="cnt" op="gte" val="1">
        <dgm:layoutNode name="matrix">
          <dgm:alg type="composite"/>
          <dgm:shape xmlns:r="http://schemas.openxmlformats.org/officeDocument/2006/relationships" r:blip="">
            <dgm:adjLst/>
          </dgm:shape>
          <dgm:presOf/>
          <dgm:constrLst>
            <dgm:constr type="l" for="ch" forName="tile1"/>
            <dgm:constr type="t" for="ch" forName="tile1"/>
            <dgm:constr type="r" for="ch" forName="tile1" refType="w" fact="0.5"/>
            <dgm:constr type="b" for="ch" forName="tile1" refType="h" fact="0.5"/>
            <dgm:constr type="l" for="ch" forName="tile1text" refType="l" refFor="ch" refForName="tile1"/>
            <dgm:constr type="t" for="ch" forName="tile1text" refType="t" refFor="ch" refForName="tile1"/>
            <dgm:constr type="w" for="ch" forName="tile1text" refType="w" refFor="ch" refForName="tile1"/>
            <dgm:constr type="h" for="ch" forName="tile1text" refType="h" refFor="ch" refForName="tile1" fact="0.75"/>
            <dgm:constr type="r" for="ch" forName="tile2" refType="w"/>
            <dgm:constr type="t" for="ch" forName="tile2"/>
            <dgm:constr type="l" for="ch" forName="tile2" refType="w" fact="0.5"/>
            <dgm:constr type="b" for="ch" forName="tile2" refType="h" fact="0.5"/>
            <dgm:constr type="r" for="ch" forName="tile2text" refType="r" refFor="ch" refForName="tile2"/>
            <dgm:constr type="t" for="ch" forName="tile2text" refType="t" refFor="ch" refForName="tile2"/>
            <dgm:constr type="w" for="ch" forName="tile2text" refType="w" refFor="ch" refForName="tile2"/>
            <dgm:constr type="h" for="ch" forName="tile2text" refType="h" refFor="ch" refForName="tile2" fact="0.75"/>
            <dgm:constr type="l" for="ch" forName="tile3"/>
            <dgm:constr type="b" for="ch" forName="tile3" refType="h"/>
            <dgm:constr type="r" for="ch" forName="tile3" refType="w" fact="0.5"/>
            <dgm:constr type="t" for="ch" forName="tile3" refType="h" fact="0.5"/>
            <dgm:constr type="l" for="ch" forName="tile3text" refType="l" refFor="ch" refForName="tile3"/>
            <dgm:constr type="b" for="ch" forName="tile3text" refType="b" refFor="ch" refForName="tile3"/>
            <dgm:constr type="w" for="ch" forName="tile3text" refType="w" refFor="ch" refForName="tile3"/>
            <dgm:constr type="h" for="ch" forName="tile3text" refType="h" refFor="ch" refForName="tile3" fact="0.75"/>
            <dgm:constr type="r" for="ch" forName="tile4" refType="w"/>
            <dgm:constr type="b" for="ch" forName="tile4" refType="h"/>
            <dgm:constr type="l" for="ch" forName="tile4" refType="w" fact="0.5"/>
            <dgm:constr type="t" for="ch" forName="tile4" refType="h" fact="0.5"/>
            <dgm:constr type="r" for="ch" forName="tile4text" refType="r" refFor="ch" refForName="tile4"/>
            <dgm:constr type="b" for="ch" forName="tile4text" refType="b" refFor="ch" refForName="tile4"/>
            <dgm:constr type="w" for="ch" forName="tile4text" refType="w" refFor="ch" refForName="tile4"/>
            <dgm:constr type="h" for="ch" forName="tile4text" refType="h" refFor="ch" refForName="tile4" fact="0.75"/>
          </dgm:constrLst>
          <dgm:ruleLst/>
          <dgm:layoutNode name="tile1" styleLbl="node1">
            <dgm:alg type="sp"/>
            <dgm:shape xmlns:r="http://schemas.openxmlformats.org/officeDocument/2006/relationships" rot="270" type="round1Rect" r:blip="">
              <dgm:adjLst/>
            </dgm:shape>
            <dgm:choose name="Name2">
              <dgm:if name="Name3" func="var" arg="dir" op="equ" val="norm">
                <dgm:presOf axis="ch ch desOrSelf" ptType="node node node" st="1 1 1" cnt="1 1 0"/>
              </dgm:if>
              <dgm:else name="Name4">
                <dgm:presOf axis="ch ch desOrSelf" ptType="node node node" st="1 2 1" cnt="1 1 0"/>
              </dgm:else>
            </dgm:choose>
            <dgm:constrLst/>
            <dgm:ruleLst/>
          </dgm:layoutNode>
          <dgm:layoutNode name="tile1text" styleLbl="node1">
            <dgm:varLst>
              <dgm:chMax val="0"/>
              <dgm:chPref val="0"/>
              <dgm:bulletEnabled val="1"/>
            </dgm:varLst>
            <dgm:choose name="Name5">
              <dgm:if name="Name6" axis="root des" func="maxDepth" op="gte" val="3">
                <dgm:alg type="tx">
                  <dgm:param type="txAnchorVert" val="t"/>
                  <dgm:param type="parTxLTRAlign" val="l"/>
                  <dgm:param type="parTxRTLAlign" val="r"/>
                </dgm:alg>
              </dgm:if>
              <dgm:else name="Name7">
                <dgm:alg type="tx"/>
              </dgm:else>
            </dgm:choose>
            <dgm:shape xmlns:r="http://schemas.openxmlformats.org/officeDocument/2006/relationships" rot="270" type="rect" r:blip="" hideGeom="1">
              <dgm:adjLst>
                <dgm:adj idx="1" val="0.2"/>
              </dgm:adjLst>
            </dgm:shape>
            <dgm:choose name="Name8">
              <dgm:if name="Name9" func="var" arg="dir" op="equ" val="norm">
                <dgm:presOf axis="ch ch desOrSelf" ptType="node node node" st="1 1 1" cnt="1 1 0"/>
              </dgm:if>
              <dgm:else name="Name10">
                <dgm:presOf axis="ch ch desOrSelf" ptType="node node node" st="1 2 1" cnt="1 1 0"/>
              </dgm:else>
            </dgm:choose>
            <dgm:constrLst/>
            <dgm:ruleLst>
              <dgm:rule type="primFontSz" val="5" fact="NaN" max="NaN"/>
            </dgm:ruleLst>
          </dgm:layoutNode>
          <dgm:layoutNode name="tile2" styleLbl="node1">
            <dgm:alg type="sp"/>
            <dgm:shape xmlns:r="http://schemas.openxmlformats.org/officeDocument/2006/relationships" type="round1Rect" r:blip="">
              <dgm:adjLst/>
            </dgm:shape>
            <dgm:choose name="Name11">
              <dgm:if name="Name12" func="var" arg="dir" op="equ" val="norm">
                <dgm:presOf axis="ch ch desOrSelf" ptType="node node node" st="1 2 1" cnt="1 1 0"/>
              </dgm:if>
              <dgm:else name="Name13">
                <dgm:presOf axis="ch ch desOrSelf" ptType="node node node" st="1 1 1" cnt="1 1 0"/>
              </dgm:else>
            </dgm:choose>
            <dgm:constrLst/>
            <dgm:ruleLst/>
          </dgm:layoutNode>
          <dgm:layoutNode name="tile2text" styleLbl="node1">
            <dgm:varLst>
              <dgm:chMax val="0"/>
              <dgm:chPref val="0"/>
              <dgm:bulletEnabled val="1"/>
            </dgm:varLst>
            <dgm:choose name="Name14">
              <dgm:if name="Name15" axis="root des" func="maxDepth" op="gte" val="3">
                <dgm:alg type="tx">
                  <dgm:param type="txAnchorVert" val="t"/>
                  <dgm:param type="parTxLTRAlign" val="l"/>
                  <dgm:param type="parTxRTLAlign" val="r"/>
                </dgm:alg>
              </dgm:if>
              <dgm:else name="Name16">
                <dgm:alg type="tx"/>
              </dgm:else>
            </dgm:choose>
            <dgm:shape xmlns:r="http://schemas.openxmlformats.org/officeDocument/2006/relationships" type="rect" r:blip="" hideGeom="1">
              <dgm:adjLst/>
            </dgm:shape>
            <dgm:choose name="Name17">
              <dgm:if name="Name18" func="var" arg="dir" op="equ" val="norm">
                <dgm:presOf axis="ch ch desOrSelf" ptType="node node node" st="1 2 1" cnt="1 1 0"/>
              </dgm:if>
              <dgm:else name="Name19">
                <dgm:presOf axis="ch ch desOrSelf" ptType="node node node" st="1 1 1" cnt="1 1 0"/>
              </dgm:else>
            </dgm:choose>
            <dgm:constrLst/>
            <dgm:ruleLst>
              <dgm:rule type="primFontSz" val="5" fact="NaN" max="NaN"/>
            </dgm:ruleLst>
          </dgm:layoutNode>
          <dgm:layoutNode name="tile3" styleLbl="node1">
            <dgm:alg type="sp"/>
            <dgm:shape xmlns:r="http://schemas.openxmlformats.org/officeDocument/2006/relationships" rot="180" type="round1Rect" r:blip="">
              <dgm:adjLst/>
            </dgm:shape>
            <dgm:choose name="Name20">
              <dgm:if name="Name21" func="var" arg="dir" op="equ" val="norm">
                <dgm:presOf axis="ch ch desOrSelf" ptType="node node node" st="1 3 1" cnt="1 1 0"/>
              </dgm:if>
              <dgm:else name="Name22">
                <dgm:presOf axis="ch ch desOrSelf" ptType="node node node" st="1 4 1" cnt="1 1 0"/>
              </dgm:else>
            </dgm:choose>
            <dgm:constrLst/>
            <dgm:ruleLst/>
          </dgm:layoutNode>
          <dgm:layoutNode name="tile3text" styleLbl="node1">
            <dgm:varLst>
              <dgm:chMax val="0"/>
              <dgm:chPref val="0"/>
              <dgm:bulletEnabled val="1"/>
            </dgm:varLst>
            <dgm:choose name="Name23">
              <dgm:if name="Name24" axis="root des" func="maxDepth" op="gte" val="3">
                <dgm:alg type="tx">
                  <dgm:param type="txAnchorVert" val="t"/>
                  <dgm:param type="parTxLTRAlign" val="l"/>
                  <dgm:param type="parTxRTLAlign" val="r"/>
                </dgm:alg>
              </dgm:if>
              <dgm:else name="Name25">
                <dgm:alg type="tx"/>
              </dgm:else>
            </dgm:choose>
            <dgm:shape xmlns:r="http://schemas.openxmlformats.org/officeDocument/2006/relationships" rot="180" type="rect" r:blip="" hideGeom="1">
              <dgm:adjLst/>
            </dgm:shape>
            <dgm:choose name="Name26">
              <dgm:if name="Name27" func="var" arg="dir" op="equ" val="norm">
                <dgm:presOf axis="ch ch desOrSelf" ptType="node node node" st="1 3 1" cnt="1 1 0"/>
              </dgm:if>
              <dgm:else name="Name28">
                <dgm:presOf axis="ch ch desOrSelf" ptType="node node node" st="1 4 1" cnt="1 1 0"/>
              </dgm:else>
            </dgm:choose>
            <dgm:constrLst/>
            <dgm:ruleLst>
              <dgm:rule type="primFontSz" val="5" fact="NaN" max="NaN"/>
            </dgm:ruleLst>
          </dgm:layoutNode>
          <dgm:layoutNode name="tile4" styleLbl="node1">
            <dgm:alg type="sp"/>
            <dgm:shape xmlns:r="http://schemas.openxmlformats.org/officeDocument/2006/relationships" rot="90" type="round1Rect" r:blip="">
              <dgm:adjLst/>
            </dgm:shape>
            <dgm:choose name="Name29">
              <dgm:if name="Name30" func="var" arg="dir" op="equ" val="norm">
                <dgm:presOf axis="ch ch desOrSelf" ptType="node node node" st="1 4 1" cnt="1 1 0"/>
              </dgm:if>
              <dgm:else name="Name31">
                <dgm:presOf axis="ch ch desOrSelf" ptType="node node node" st="1 3 1" cnt="1 1 0"/>
              </dgm:else>
            </dgm:choose>
            <dgm:constrLst/>
            <dgm:ruleLst/>
          </dgm:layoutNode>
          <dgm:layoutNode name="tile4text" styleLbl="node1">
            <dgm:varLst>
              <dgm:chMax val="0"/>
              <dgm:chPref val="0"/>
              <dgm:bulletEnabled val="1"/>
            </dgm:varLst>
            <dgm:choose name="Name32">
              <dgm:if name="Name33" axis="root des" func="maxDepth" op="gte" val="3">
                <dgm:alg type="tx">
                  <dgm:param type="txAnchorVert" val="t"/>
                  <dgm:param type="parTxLTRAlign" val="l"/>
                  <dgm:param type="parTxRTLAlign" val="r"/>
                </dgm:alg>
              </dgm:if>
              <dgm:else name="Name34">
                <dgm:alg type="tx"/>
              </dgm:else>
            </dgm:choose>
            <dgm:shape xmlns:r="http://schemas.openxmlformats.org/officeDocument/2006/relationships" rot="90" type="rect" r:blip="" hideGeom="1">
              <dgm:adjLst/>
            </dgm:shape>
            <dgm:choose name="Name35">
              <dgm:if name="Name36" func="var" arg="dir" op="equ" val="norm">
                <dgm:presOf axis="ch ch desOrSelf" ptType="node node node" st="1 4 1" cnt="1 1 0"/>
              </dgm:if>
              <dgm:else name="Name37">
                <dgm:presOf axis="ch ch desOrSelf" ptType="node node node" st="1 3 1" cnt="1 1 0"/>
              </dgm:else>
            </dgm:choose>
            <dgm:constrLst/>
            <dgm:ruleLst>
              <dgm:rule type="primFontSz" val="5" fact="NaN" max="NaN"/>
            </dgm:ruleLst>
          </dgm:layoutNode>
        </dgm:layoutNode>
        <dgm:layoutNode name="centerTile" styleLbl="fgShp">
          <dgm:varLst>
            <dgm:chMax val="0"/>
            <dgm:chPref val="0"/>
          </dgm:varLst>
          <dgm:alg type="tx"/>
          <dgm:shape xmlns:r="http://schemas.openxmlformats.org/officeDocument/2006/relationships" type="roundRect" r:blip="">
            <dgm:adjLst/>
          </dgm:shape>
          <dgm:presOf axis="ch" ptType="node" cnt="1"/>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8"/>
    </dgm:choose>
  </dgm:layoutNode>
</dgm:layoutDef>
</file>

<file path=ppt/diagrams/layout6.xml><?xml version="1.0" encoding="utf-8"?>
<dgm:layoutDef xmlns:dgm="http://schemas.openxmlformats.org/drawingml/2006/diagram" xmlns:a="http://schemas.openxmlformats.org/drawingml/2006/main" uniqueId="urn:microsoft.com/office/officeart/2009/3/layout/CircleRelationship">
  <dgm:title val=""/>
  <dgm:desc val=""/>
  <dgm:catLst>
    <dgm:cat type="relationship" pri="1500"/>
  </dgm:catLst>
  <dgm:sampData>
    <dgm:dataModel>
      <dgm:ptLst>
        <dgm:pt modelId="0" type="doc"/>
        <dgm:pt modelId="10">
          <dgm:prSet phldr="1"/>
        </dgm:pt>
        <dgm:pt modelId="11">
          <dgm:prSet phldr="1"/>
        </dgm:pt>
        <dgm:pt modelId="12">
          <dgm:prSet phldr="1"/>
        </dgm:pt>
      </dgm:ptLst>
      <dgm:cxnLst>
        <dgm:cxn modelId="20" srcId="0" destId="10" srcOrd="0" destOrd="0"/>
        <dgm:cxn modelId="21" srcId="10" destId="11" srcOrd="0" destOrd="0"/>
        <dgm:cxn modelId="22" srcId="10" destId="12" srcOrd="0" destOrd="0"/>
      </dgm:cxnLst>
      <dgm:bg/>
      <dgm:whole/>
    </dgm:dataModel>
  </dgm:sampData>
  <dgm:styleData>
    <dgm:dataModel>
      <dgm:ptLst>
        <dgm:pt modelId="0" type="doc"/>
        <dgm:pt modelId="10">
          <dgm:prSet phldr="1"/>
        </dgm:pt>
        <dgm:pt modelId="11">
          <dgm:prSet phldr="1"/>
        </dgm:pt>
        <dgm:pt modelId="12">
          <dgm:prSet phldr="1"/>
        </dgm:pt>
      </dgm:ptLst>
      <dgm:cxnLst>
        <dgm:cxn modelId="20" srcId="0" destId="10" srcOrd="0" destOrd="0"/>
        <dgm:cxn modelId="21" srcId="10" destId="11" srcOrd="0" destOrd="0"/>
        <dgm:cxn modelId="22" srcId="10" destId="12" srcOrd="0" destOrd="0"/>
      </dgm:cxnLst>
      <dgm:bg/>
      <dgm:whole/>
    </dgm:dataModel>
  </dgm:styleData>
  <dgm:clrData>
    <dgm:dataModel>
      <dgm:ptLst>
        <dgm:pt modelId="0" type="doc"/>
        <dgm:pt modelId="10">
          <dgm:prSet phldr="1"/>
        </dgm:pt>
        <dgm:pt modelId="11">
          <dgm:prSet phldr="1"/>
        </dgm:pt>
        <dgm:pt modelId="12">
          <dgm:prSet phldr="1"/>
        </dgm:pt>
      </dgm:ptLst>
      <dgm:cxnLst>
        <dgm:cxn modelId="20" srcId="0" destId="10" srcOrd="0" destOrd="0"/>
        <dgm:cxn modelId="21" srcId="10" destId="11" srcOrd="0" destOrd="0"/>
        <dgm:cxn modelId="22" srcId="10" destId="12" srcOrd="0" destOrd="0"/>
      </dgm:cxnLst>
      <dgm:bg/>
      <dgm:whole/>
    </dgm:dataModel>
  </dgm:clrData>
  <dgm:layoutNode name="Name0">
    <dgm:varLst>
      <dgm:chMax val="1"/>
      <dgm:chPref val="1"/>
    </dgm:varLst>
    <dgm:shape xmlns:r="http://schemas.openxmlformats.org/officeDocument/2006/relationships" r:blip="">
      <dgm:adjLst/>
    </dgm:shape>
    <dgm:choose name="Name1">
      <dgm:if name="Name2" axis="ch ch" ptType="node node" func="cnt" op="equ" val="0">
        <dgm:alg type="composite">
          <dgm:param type="ar" val="0.98"/>
        </dgm:alg>
        <dgm:constrLst>
          <dgm:constr type="primFontSz" for="des" ptType="node" op="equ" val="65"/>
          <dgm:constr type="l" for="ch" forName="Parent" refType="w" fact="0"/>
          <dgm:constr type="t" for="ch" forName="Parent" refType="h" fact="0.039"/>
          <dgm:constr type="w" for="ch" forName="Parent" refType="w" fact="0.8734"/>
          <dgm:constr type="h" for="ch" forName="Parent" refType="h" fact="0.856"/>
          <dgm:constr type="l" for="ch" forName="Accent1" refType="w" fact="0.4984"/>
          <dgm:constr type="t" for="ch" forName="Accent1" refType="h" fact="0"/>
          <dgm:constr type="w" for="ch" forName="Accent1" refType="w" fact="0.0972"/>
          <dgm:constr type="h" for="ch" forName="Accent1" refType="h" fact="0.0952"/>
          <dgm:constr type="l" for="ch" forName="Accent2" refType="w" fact="0.2684"/>
          <dgm:constr type="t" for="ch" forName="Accent2" refType="h" fact="0.8314"/>
          <dgm:constr type="w" for="ch" forName="Accent2" refType="w" fact="0.0704"/>
          <dgm:constr type="h" for="ch" forName="Accent2" refType="h" fact="0.069"/>
          <dgm:constr type="l" for="ch" forName="Accent3" refType="w" fact="0.9296"/>
          <dgm:constr type="t" for="ch" forName="Accent3" refType="h" fact="0.3864"/>
          <dgm:constr type="w" for="ch" forName="Accent3" refType="w" fact="0.0704"/>
          <dgm:constr type="h" for="ch" forName="Accent3" refType="h" fact="0.069"/>
          <dgm:constr type="l" for="ch" forName="Accent4" refType="w" fact="0.5931"/>
          <dgm:constr type="t" for="ch" forName="Accent4" refType="h" fact="0.9048"/>
          <dgm:constr type="w" for="ch" forName="Accent4" refType="w" fact="0.0972"/>
          <dgm:constr type="h" for="ch" forName="Accent4" refType="h" fact="0.0952"/>
          <dgm:constr type="l" for="ch" forName="Accent5" refType="w" fact="0.2883"/>
          <dgm:constr type="t" for="ch" forName="Accent5" refType="h" fact="0.1353"/>
          <dgm:constr type="w" for="ch" forName="Accent5" refType="w" fact="0.0704"/>
          <dgm:constr type="h" for="ch" forName="Accent5" refType="h" fact="0.069"/>
          <dgm:constr type="l" for="ch" forName="Accent6" refType="w" fact="0.0666"/>
          <dgm:constr type="t" for="ch" forName="Accent6" refType="h" fact="0.53"/>
          <dgm:constr type="w" for="ch" forName="Accent6" refType="w" fact="0.0704"/>
          <dgm:constr type="h" for="ch" forName="Accent6" refType="h" fact="0.069"/>
        </dgm:constrLst>
      </dgm:if>
      <dgm:if name="Name3" axis="ch ch" ptType="node node" func="cnt" op="equ" val="1">
        <dgm:alg type="composite">
          <dgm:param type="ar" val="1.2476"/>
        </dgm:alg>
        <dgm:constrLst>
          <dgm:constr type="primFontSz" for="des" ptType="node" op="equ" val="65"/>
          <dgm:constr type="l" for="ch" forName="Parent" refType="w" fact="0.2145"/>
          <dgm:constr type="t" for="ch" forName="Parent" refType="h" fact="0.039"/>
          <dgm:constr type="w" for="ch" forName="Parent" refType="w" fact="0.6861"/>
          <dgm:constr type="h" for="ch" forName="Parent" refType="h" fact="0.856"/>
          <dgm:constr type="l" for="ch" forName="Accent8" refType="w" fact="0.0262"/>
          <dgm:constr type="t" for="ch" forName="Accent8" refType="h" fact="0.6434"/>
          <dgm:constr type="w" for="ch" forName="Accent8" refType="w" fact="0.138"/>
          <dgm:constr type="h" for="ch" forName="Accent8" refType="h" fact="0.1721"/>
          <dgm:constr type="l" for="ch" forName="Accent1" refType="w" fact="0.6059"/>
          <dgm:constr type="t" for="ch" forName="Accent1" refType="h" fact="0"/>
          <dgm:constr type="w" for="ch" forName="Accent1" refType="w" fact="0.0763"/>
          <dgm:constr type="h" for="ch" forName="Accent1" refType="h" fact="0.0952"/>
          <dgm:constr type="l" for="ch" forName="Accent2" refType="w" fact="0.4253"/>
          <dgm:constr type="t" for="ch" forName="Accent2" refType="h" fact="0.8314"/>
          <dgm:constr type="w" for="ch" forName="Accent2" refType="w" fact="0.0553"/>
          <dgm:constr type="h" for="ch" forName="Accent2" refType="h" fact="0.069"/>
          <dgm:constr type="l" for="ch" forName="Accent3" refType="w" fact="0.9447"/>
          <dgm:constr type="t" for="ch" forName="Accent3" refType="h" fact="0.3864"/>
          <dgm:constr type="w" for="ch" forName="Accent3" refType="w" fact="0.0553"/>
          <dgm:constr type="h" for="ch" forName="Accent3" refType="h" fact="0.069"/>
          <dgm:constr type="l" for="ch" forName="Child1" refType="w" fact="0"/>
          <dgm:constr type="t" for="ch" forName="Child1" refType="h" fact="0.1935"/>
          <dgm:constr type="w" for="ch" forName="Child1" refType="w" fact="0.2789"/>
          <dgm:constr type="h" for="ch" forName="Child1" refType="h" fact="0.3479"/>
          <dgm:constr type="l" for="ch" forName="Accent4" refType="w" fact="0.6803"/>
          <dgm:constr type="t" for="ch" forName="Accent4" refType="h" fact="0.9048"/>
          <dgm:constr type="w" for="ch" forName="Accent4" refType="w" fact="0.0763"/>
          <dgm:constr type="h" for="ch" forName="Accent4" refType="h" fact="0.0952"/>
          <dgm:constr type="l" for="ch" forName="Accent7" refType="w" fact="0.5287"/>
          <dgm:constr type="t" for="ch" forName="Accent7" refType="h" fact="0.1383"/>
          <dgm:constr type="w" for="ch" forName="Accent7" refType="w" fact="0.0763"/>
          <dgm:constr type="h" for="ch" forName="Accent7" refType="h" fact="0.0952"/>
          <dgm:constr type="l" for="ch" forName="Accent5" refType="w" fact="0.4409"/>
          <dgm:constr type="t" for="ch" forName="Accent5" refType="h" fact="0.1353"/>
          <dgm:constr type="w" for="ch" forName="Accent5" refType="w" fact="0.0553"/>
          <dgm:constr type="h" for="ch" forName="Accent5" refType="h" fact="0.069"/>
          <dgm:constr type="l" for="ch" forName="Accent6" refType="w" fact="0.2668"/>
          <dgm:constr type="t" for="ch" forName="Accent6" refType="h" fact="0.53"/>
          <dgm:constr type="w" for="ch" forName="Accent6" refType="w" fact="0.0553"/>
          <dgm:constr type="h" for="ch" forName="Accent6" refType="h" fact="0.069"/>
        </dgm:constrLst>
      </dgm:if>
      <dgm:if name="Name4" axis="ch ch" ptType="node node" func="cnt" op="equ" val="2">
        <dgm:alg type="composite">
          <dgm:param type="ar" val="1.592"/>
        </dgm:alg>
        <dgm:constrLst>
          <dgm:constr type="primFontSz" for="des" ptType="node" op="equ" val="65"/>
          <dgm:constr type="l" for="ch" forName="Parent" refType="w" fact="0.1886"/>
          <dgm:constr type="t" for="ch" forName="Parent" refType="h" fact="0.039"/>
          <dgm:constr type="w" for="ch" forName="Parent" refType="w" fact="0.5377"/>
          <dgm:constr type="h" for="ch" forName="Parent" refType="h" fact="0.856"/>
          <dgm:constr type="l" for="ch" forName="Accent8" refType="w" fact="0.0411"/>
          <dgm:constr type="t" for="ch" forName="Accent8" refType="h" fact="0.6434"/>
          <dgm:constr type="w" for="ch" forName="Accent8" refType="w" fact="0.1081"/>
          <dgm:constr type="h" for="ch" forName="Accent8" refType="h" fact="0.1721"/>
          <dgm:constr type="l" for="ch" forName="Accent1" refType="w" fact="0.4954"/>
          <dgm:constr type="t" for="ch" forName="Accent1" refType="h" fact="0"/>
          <dgm:constr type="w" for="ch" forName="Accent1" refType="w" fact="0.0598"/>
          <dgm:constr type="h" for="ch" forName="Accent1" refType="h" fact="0.0952"/>
          <dgm:constr type="l" for="ch" forName="Accent2" refType="w" fact="0.3538"/>
          <dgm:constr type="t" for="ch" forName="Accent2" refType="h" fact="0.8314"/>
          <dgm:constr type="w" for="ch" forName="Accent2" refType="w" fact="0.0433"/>
          <dgm:constr type="h" for="ch" forName="Accent2" refType="h" fact="0.069"/>
          <dgm:constr type="l" for="ch" forName="Accent3" refType="w" fact="0.7609"/>
          <dgm:constr type="t" for="ch" forName="Accent3" refType="h" fact="0.3864"/>
          <dgm:constr type="w" for="ch" forName="Accent3" refType="w" fact="0.0433"/>
          <dgm:constr type="h" for="ch" forName="Accent3" refType="h" fact="0.069"/>
          <dgm:constr type="l" for="ch" forName="Accent9" refType="w" fact="0.6839"/>
          <dgm:constr type="t" for="ch" forName="Accent9" refType="h" fact="0.27"/>
          <dgm:constr type="w" for="ch" forName="Accent9" refType="w" fact="0.0598"/>
          <dgm:constr type="h" for="ch" forName="Accent9" refType="h" fact="0.0952"/>
          <dgm:constr type="l" for="ch" forName="Child1" refType="w" fact="0.0206"/>
          <dgm:constr type="t" for="ch" forName="Child1" refType="h" fact="0.1935"/>
          <dgm:constr type="w" for="ch" forName="Child1" refType="w" fact="0.2186"/>
          <dgm:constr type="h" for="ch" forName="Child1" refType="h" fact="0.3479"/>
          <dgm:constr type="l" for="ch" forName="Child2" refType="w" fact="0.7814"/>
          <dgm:constr type="t" for="ch" forName="Child2" refType="h" fact="0.0298"/>
          <dgm:constr type="w" for="ch" forName="Child2" refType="w" fact="0.2186"/>
          <dgm:constr type="h" for="ch" forName="Child2" refType="h" fact="0.3479"/>
          <dgm:constr type="l" for="ch" forName="Accent10" refType="w" fact="0"/>
          <dgm:constr type="t" for="ch" forName="Accent10" refType="h" fact="0.8482"/>
          <dgm:constr type="w" for="ch" forName="Accent10" refType="w" fact="0.0433"/>
          <dgm:constr type="h" for="ch" forName="Accent10" refType="h" fact="0.069"/>
          <dgm:constr type="l" for="ch" forName="Accent11" refType="w" fact="0.4318"/>
          <dgm:constr type="t" for="ch" forName="Accent11" refType="h" fact="0.75"/>
          <dgm:constr type="w" for="ch" forName="Accent11" refType="w" fact="0.0433"/>
          <dgm:constr type="h" for="ch" forName="Accent11" refType="h" fact="0.069"/>
          <dgm:constr type="l" for="ch" forName="Accent7" refType="w" fact="0.4349"/>
          <dgm:constr type="t" for="ch" forName="Accent7" refType="h" fact="0.1383"/>
          <dgm:constr type="w" for="ch" forName="Accent7" refType="w" fact="0.0598"/>
          <dgm:constr type="h" for="ch" forName="Accent7" refType="h" fact="0.0952"/>
          <dgm:constr type="l" for="ch" forName="Accent5" refType="w" fact="0.3661"/>
          <dgm:constr type="t" for="ch" forName="Accent5" refType="h" fact="0.1353"/>
          <dgm:constr type="w" for="ch" forName="Accent5" refType="w" fact="0.0433"/>
          <dgm:constr type="h" for="ch" forName="Accent5" refType="h" fact="0.069"/>
          <dgm:constr type="l" for="ch" forName="Accent6" refType="w" fact="0.2296"/>
          <dgm:constr type="t" for="ch" forName="Accent6" refType="h" fact="0.53"/>
          <dgm:constr type="w" for="ch" forName="Accent6" refType="w" fact="0.0433"/>
          <dgm:constr type="h" for="ch" forName="Accent6" refType="h" fact="0.069"/>
          <dgm:constr type="l" for="ch" forName="Accent4" refType="w" fact="0.5537"/>
          <dgm:constr type="t" for="ch" forName="Accent4" refType="h" fact="0.9048"/>
          <dgm:constr type="w" for="ch" forName="Accent4" refType="w" fact="0.0598"/>
          <dgm:constr type="h" for="ch" forName="Accent4" refType="h" fact="0.0952"/>
        </dgm:constrLst>
      </dgm:if>
      <dgm:if name="Name5" axis="ch ch" ptType="node node" func="cnt" op="equ" val="3">
        <dgm:alg type="composite">
          <dgm:param type="ar" val="1.7557"/>
        </dgm:alg>
        <dgm:constrLst>
          <dgm:constr type="primFontSz" for="des" ptType="node" op="equ" val="65"/>
          <dgm:constr type="l" for="ch" forName="Parent" refType="w" fact="0.171"/>
          <dgm:constr type="t" for="ch" forName="Parent" refType="h" fact="0.039"/>
          <dgm:constr type="w" for="ch" forName="Parent" refType="w" fact="0.4875"/>
          <dgm:constr type="h" for="ch" forName="Parent" refType="h" fact="0.856"/>
          <dgm:constr type="l" for="ch" forName="Accent8" refType="w" fact="0.0373"/>
          <dgm:constr type="t" for="ch" forName="Accent8" refType="h" fact="0.6434"/>
          <dgm:constr type="w" for="ch" forName="Accent8" refType="w" fact="0.098"/>
          <dgm:constr type="h" for="ch" forName="Accent8" refType="h" fact="0.1721"/>
          <dgm:constr type="l" for="ch" forName="Accent1" refType="w" fact="0.4492"/>
          <dgm:constr type="t" for="ch" forName="Accent1" refType="h" fact="0"/>
          <dgm:constr type="w" for="ch" forName="Accent1" refType="w" fact="0.0542"/>
          <dgm:constr type="h" for="ch" forName="Accent1" refType="h" fact="0.0952"/>
          <dgm:constr type="l" for="ch" forName="Accent2" refType="w" fact="0.3209"/>
          <dgm:constr type="t" for="ch" forName="Accent2" refType="h" fact="0.8314"/>
          <dgm:constr type="w" for="ch" forName="Accent2" refType="w" fact="0.0393"/>
          <dgm:constr type="h" for="ch" forName="Accent2" refType="h" fact="0.069"/>
          <dgm:constr type="l" for="ch" forName="Accent3" refType="w" fact="0.6899"/>
          <dgm:constr type="t" for="ch" forName="Accent3" refType="h" fact="0.3864"/>
          <dgm:constr type="w" for="ch" forName="Accent3" refType="w" fact="0.0393"/>
          <dgm:constr type="h" for="ch" forName="Accent3" refType="h" fact="0.069"/>
          <dgm:constr type="l" for="ch" forName="Accent9" refType="w" fact="0.6201"/>
          <dgm:constr type="t" for="ch" forName="Accent9" refType="h" fact="0.27"/>
          <dgm:constr type="w" for="ch" forName="Accent9" refType="w" fact="0.0542"/>
          <dgm:constr type="h" for="ch" forName="Accent9" refType="h" fact="0.0952"/>
          <dgm:constr type="l" for="ch" forName="Child1" refType="w" fact="0.0186"/>
          <dgm:constr type="t" for="ch" forName="Child1" refType="h" fact="0.1935"/>
          <dgm:constr type="w" for="ch" forName="Child1" refType="w" fact="0.1982"/>
          <dgm:constr type="h" for="ch" forName="Child1" refType="h" fact="0.3479"/>
          <dgm:constr type="l" for="ch" forName="Child2" refType="w" fact="0.7086"/>
          <dgm:constr type="t" for="ch" forName="Child2" refType="h" fact="0.0298"/>
          <dgm:constr type="w" for="ch" forName="Child2" refType="w" fact="0.1982"/>
          <dgm:constr type="h" for="ch" forName="Child2" refType="h" fact="0.3479"/>
          <dgm:constr type="l" for="ch" forName="Child3" refType="w" fact="0.8018"/>
          <dgm:constr type="t" for="ch" forName="Child3" refType="h" fact="0.6312"/>
          <dgm:constr type="w" for="ch" forName="Child3" refType="w" fact="0.1982"/>
          <dgm:constr type="h" for="ch" forName="Child3" refType="h" fact="0.3479"/>
          <dgm:constr type="l" for="ch" forName="Accent12" refType="w" fact="0.7459"/>
          <dgm:constr type="t" for="ch" forName="Accent12" refType="h" fact="0.619"/>
          <dgm:constr type="w" for="ch" forName="Accent12" refType="w" fact="0.0393"/>
          <dgm:constr type="h" for="ch" forName="Accent12" refType="h" fact="0.069"/>
          <dgm:constr type="l" for="ch" forName="Accent4" refType="w" fact="0.5021"/>
          <dgm:constr type="t" for="ch" forName="Accent4" refType="h" fact="0.9048"/>
          <dgm:constr type="w" for="ch" forName="Accent4" refType="w" fact="0.0542"/>
          <dgm:constr type="h" for="ch" forName="Accent4" refType="h" fact="0.0952"/>
          <dgm:constr type="l" for="ch" forName="Accent10" refType="w" fact="0"/>
          <dgm:constr type="t" for="ch" forName="Accent10" refType="h" fact="0.8482"/>
          <dgm:constr type="w" for="ch" forName="Accent10" refType="w" fact="0.0393"/>
          <dgm:constr type="h" for="ch" forName="Accent10" refType="h" fact="0.069"/>
          <dgm:constr type="l" for="ch" forName="Accent11" refType="w" fact="0.3916"/>
          <dgm:constr type="t" for="ch" forName="Accent11" refType="h" fact="0.75"/>
          <dgm:constr type="w" for="ch" forName="Accent11" refType="w" fact="0.0393"/>
          <dgm:constr type="h" for="ch" forName="Accent11" refType="h" fact="0.069"/>
          <dgm:constr type="l" for="ch" forName="Accent7" refType="w" fact="0.3944"/>
          <dgm:constr type="t" for="ch" forName="Accent7" refType="h" fact="0.1383"/>
          <dgm:constr type="w" for="ch" forName="Accent7" refType="w" fact="0.0542"/>
          <dgm:constr type="h" for="ch" forName="Accent7" refType="h" fact="0.0952"/>
          <dgm:constr type="l" for="ch" forName="Accent5" refType="w" fact="0.3319"/>
          <dgm:constr type="t" for="ch" forName="Accent5" refType="h" fact="0.1353"/>
          <dgm:constr type="w" for="ch" forName="Accent5" refType="w" fact="0.0393"/>
          <dgm:constr type="h" for="ch" forName="Accent5" refType="h" fact="0.069"/>
          <dgm:constr type="l" for="ch" forName="Accent6" refType="w" fact="0.2082"/>
          <dgm:constr type="t" for="ch" forName="Accent6" refType="h" fact="0.53"/>
          <dgm:constr type="w" for="ch" forName="Accent6" refType="w" fact="0.0393"/>
          <dgm:constr type="h" for="ch" forName="Accent6" refType="h" fact="0.069"/>
        </dgm:constrLst>
      </dgm:if>
      <dgm:if name="Name6" axis="ch ch" ptType="node node" func="cnt" op="equ" val="4">
        <dgm:alg type="composite">
          <dgm:param type="ar" val="1.3749"/>
        </dgm:alg>
        <dgm:constrLst>
          <dgm:constr type="primFontSz" for="des" ptType="node" op="equ" val="65"/>
          <dgm:constr type="l" for="ch" forName="Parent" refType="w" fact="0.171"/>
          <dgm:constr type="t" for="ch" forName="Parent" refType="h" fact="0.0306"/>
          <dgm:constr type="w" for="ch" forName="Parent" refType="w" fact="0.4875"/>
          <dgm:constr type="h" for="ch" forName="Parent" refType="h" fact="0.6703"/>
          <dgm:constr type="l" for="ch" forName="Accent8" refType="w" fact="0.0373"/>
          <dgm:constr type="t" for="ch" forName="Accent8" refType="h" fact="0.5038"/>
          <dgm:constr type="w" for="ch" forName="Accent8" refType="w" fact="0.098"/>
          <dgm:constr type="h" for="ch" forName="Accent8" refType="h" fact="0.1348"/>
          <dgm:constr type="l" for="ch" forName="Accent1" refType="w" fact="0.4492"/>
          <dgm:constr type="t" for="ch" forName="Accent1" refType="h" fact="0"/>
          <dgm:constr type="w" for="ch" forName="Accent1" refType="w" fact="0.0542"/>
          <dgm:constr type="h" for="ch" forName="Accent1" refType="h" fact="0.0746"/>
          <dgm:constr type="l" for="ch" forName="Accent2" refType="w" fact="0.3209"/>
          <dgm:constr type="t" for="ch" forName="Accent2" refType="h" fact="0.6511"/>
          <dgm:constr type="w" for="ch" forName="Accent2" refType="w" fact="0.0393"/>
          <dgm:constr type="h" for="ch" forName="Accent2" refType="h" fact="0.054"/>
          <dgm:constr type="l" for="ch" forName="Accent3" refType="w" fact="0.6899"/>
          <dgm:constr type="t" for="ch" forName="Accent3" refType="h" fact="0.3026"/>
          <dgm:constr type="w" for="ch" forName="Accent3" refType="w" fact="0.0393"/>
          <dgm:constr type="h" for="ch" forName="Accent3" refType="h" fact="0.054"/>
          <dgm:constr type="l" for="ch" forName="Accent9" refType="w" fact="0.6201"/>
          <dgm:constr type="t" for="ch" forName="Accent9" refType="h" fact="0.2115"/>
          <dgm:constr type="w" for="ch" forName="Accent9" refType="w" fact="0.0542"/>
          <dgm:constr type="h" for="ch" forName="Accent9" refType="h" fact="0.0746"/>
          <dgm:constr type="l" for="ch" forName="Child1" refType="w" fact="0.0186"/>
          <dgm:constr type="t" for="ch" forName="Child1" refType="h" fact="0.1515"/>
          <dgm:constr type="w" for="ch" forName="Child1" refType="w" fact="0.1982"/>
          <dgm:constr type="h" for="ch" forName="Child1" refType="h" fact="0.2725"/>
          <dgm:constr type="l" for="ch" forName="Child2" refType="w" fact="0.7086"/>
          <dgm:constr type="t" for="ch" forName="Child2" refType="h" fact="0.0233"/>
          <dgm:constr type="w" for="ch" forName="Child2" refType="w" fact="0.1982"/>
          <dgm:constr type="h" for="ch" forName="Child2" refType="h" fact="0.2725"/>
          <dgm:constr type="l" for="ch" forName="Child3" refType="w" fact="0.8018"/>
          <dgm:constr type="t" for="ch" forName="Child3" refType="h" fact="0.4943"/>
          <dgm:constr type="w" for="ch" forName="Child3" refType="w" fact="0.1982"/>
          <dgm:constr type="h" for="ch" forName="Child3" refType="h" fact="0.2725"/>
          <dgm:constr type="l" for="ch" forName="Accent12" refType="w" fact="0.7459"/>
          <dgm:constr type="t" for="ch" forName="Accent12" refType="h" fact="0.4848"/>
          <dgm:constr type="w" for="ch" forName="Accent12" refType="w" fact="0.0393"/>
          <dgm:constr type="h" for="ch" forName="Accent12" refType="h" fact="0.054"/>
          <dgm:constr type="l" for="ch" forName="Accent4" refType="w" fact="0.5021"/>
          <dgm:constr type="t" for="ch" forName="Accent4" refType="h" fact="0.7085"/>
          <dgm:constr type="w" for="ch" forName="Accent4" refType="w" fact="0.0542"/>
          <dgm:constr type="h" for="ch" forName="Accent4" refType="h" fact="0.0746"/>
          <dgm:constr type="l" for="ch" forName="Accent10" refType="w" fact="0"/>
          <dgm:constr type="t" for="ch" forName="Accent10" refType="h" fact="0.6642"/>
          <dgm:constr type="w" for="ch" forName="Accent10" refType="w" fact="0.0393"/>
          <dgm:constr type="h" for="ch" forName="Accent10" refType="h" fact="0.054"/>
          <dgm:constr type="l" for="ch" forName="Accent11" refType="w" fact="0.3916"/>
          <dgm:constr type="t" for="ch" forName="Accent11" refType="h" fact="0.5873"/>
          <dgm:constr type="w" for="ch" forName="Accent11" refType="w" fact="0.0393"/>
          <dgm:constr type="h" for="ch" forName="Accent11" refType="h" fact="0.054"/>
          <dgm:constr type="l" for="ch" forName="Accent7" refType="w" fact="0.3944"/>
          <dgm:constr type="t" for="ch" forName="Accent7" refType="h" fact="0.1083"/>
          <dgm:constr type="w" for="ch" forName="Accent7" refType="w" fact="0.0542"/>
          <dgm:constr type="h" for="ch" forName="Accent7" refType="h" fact="0.0746"/>
          <dgm:constr type="l" for="ch" forName="Accent5" refType="w" fact="0.3319"/>
          <dgm:constr type="t" for="ch" forName="Accent5" refType="h" fact="0.1059"/>
          <dgm:constr type="w" for="ch" forName="Accent5" refType="w" fact="0.0393"/>
          <dgm:constr type="h" for="ch" forName="Accent5" refType="h" fact="0.054"/>
          <dgm:constr type="l" for="ch" forName="Accent6" refType="w" fact="0.2082"/>
          <dgm:constr type="t" for="ch" forName="Accent6" refType="h" fact="0.4151"/>
          <dgm:constr type="w" for="ch" forName="Accent6" refType="w" fact="0.0393"/>
          <dgm:constr type="h" for="ch" forName="Accent6" refType="h" fact="0.054"/>
          <dgm:constr type="l" for="ch" forName="Child4" refType="w" fact="0.2329"/>
          <dgm:constr type="t" for="ch" forName="Child4" refType="h" fact="0.7275"/>
          <dgm:constr type="w" for="ch" forName="Child4" refType="w" fact="0.1982"/>
          <dgm:constr type="h" for="ch" forName="Child4" refType="h" fact="0.2725"/>
          <dgm:constr type="l" for="ch" forName="Accent13" refType="w" fact="0.4099"/>
          <dgm:constr type="t" for="ch" forName="Accent13" refType="h" fact="0.7183"/>
          <dgm:constr type="w" for="ch" forName="Accent13" refType="w" fact="0.0393"/>
          <dgm:constr type="h" for="ch" forName="Accent13" refType="h" fact="0.054"/>
        </dgm:constrLst>
      </dgm:if>
      <dgm:else name="Name7">
        <dgm:alg type="composite">
          <dgm:param type="ar" val="1.1477"/>
        </dgm:alg>
        <dgm:constrLst>
          <dgm:constr type="primFontSz" for="des" ptType="node" op="equ" val="65"/>
          <dgm:constr type="l" for="ch" forName="Parent" refType="w" fact="0.171"/>
          <dgm:constr type="t" for="ch" forName="Parent" refType="h" fact="0.1907"/>
          <dgm:constr type="w" for="ch" forName="Parent" refType="w" fact="0.4875"/>
          <dgm:constr type="h" for="ch" forName="Parent" refType="h" fact="0.5596"/>
          <dgm:constr type="l" for="ch" forName="Accent8" refType="w" fact="0.0373"/>
          <dgm:constr type="t" for="ch" forName="Accent8" refType="h" fact="0.5858"/>
          <dgm:constr type="w" for="ch" forName="Accent8" refType="w" fact="0.098"/>
          <dgm:constr type="h" for="ch" forName="Accent8" refType="h" fact="0.1125"/>
          <dgm:constr type="l" for="ch" forName="Accent1" refType="w" fact="0.4492"/>
          <dgm:constr type="t" for="ch" forName="Accent1" refType="h" fact="0.1652"/>
          <dgm:constr type="w" for="ch" forName="Accent1" refType="w" fact="0.0542"/>
          <dgm:constr type="h" for="ch" forName="Accent1" refType="h" fact="0.0623"/>
          <dgm:constr type="l" for="ch" forName="Accent2" refType="w" fact="0.3209"/>
          <dgm:constr type="t" for="ch" forName="Accent2" refType="h" fact="0.7087"/>
          <dgm:constr type="w" for="ch" forName="Accent2" refType="w" fact="0.0393"/>
          <dgm:constr type="h" for="ch" forName="Accent2" refType="h" fact="0.0451"/>
          <dgm:constr type="l" for="ch" forName="Accent3" refType="w" fact="0.6899"/>
          <dgm:constr type="t" for="ch" forName="Accent3" refType="h" fact="0.4178"/>
          <dgm:constr type="w" for="ch" forName="Accent3" refType="w" fact="0.0393"/>
          <dgm:constr type="h" for="ch" forName="Accent3" refType="h" fact="0.0451"/>
          <dgm:constr type="l" for="ch" forName="Accent9" refType="w" fact="0.6201"/>
          <dgm:constr type="t" for="ch" forName="Accent9" refType="h" fact="0.3417"/>
          <dgm:constr type="w" for="ch" forName="Accent9" refType="w" fact="0.0542"/>
          <dgm:constr type="h" for="ch" forName="Accent9" refType="h" fact="0.0623"/>
          <dgm:constr type="l" for="ch" forName="Child1" refType="w" fact="0.0186"/>
          <dgm:constr type="t" for="ch" forName="Child1" refType="h" fact="0.2917"/>
          <dgm:constr type="w" for="ch" forName="Child1" refType="w" fact="0.1982"/>
          <dgm:constr type="h" for="ch" forName="Child1" refType="h" fact="0.2275"/>
          <dgm:constr type="l" for="ch" forName="Child2" refType="w" fact="0.7086"/>
          <dgm:constr type="t" for="ch" forName="Child2" refType="h" fact="0.1847"/>
          <dgm:constr type="w" for="ch" forName="Child2" refType="w" fact="0.1982"/>
          <dgm:constr type="h" for="ch" forName="Child2" refType="h" fact="0.2275"/>
          <dgm:constr type="l" for="ch" forName="Child3" refType="w" fact="0.8018"/>
          <dgm:constr type="t" for="ch" forName="Child3" refType="h" fact="0.5778"/>
          <dgm:constr type="w" for="ch" forName="Child3" refType="w" fact="0.1982"/>
          <dgm:constr type="h" for="ch" forName="Child3" refType="h" fact="0.2275"/>
          <dgm:constr type="l" for="ch" forName="Accent12" refType="w" fact="0.7459"/>
          <dgm:constr type="t" for="ch" forName="Accent12" refType="h" fact="0.5699"/>
          <dgm:constr type="w" for="ch" forName="Accent12" refType="w" fact="0.0393"/>
          <dgm:constr type="h" for="ch" forName="Accent12" refType="h" fact="0.0451"/>
          <dgm:constr type="l" for="ch" forName="Accent4" refType="w" fact="0.5021"/>
          <dgm:constr type="t" for="ch" forName="Accent4" refType="h" fact="0.7567"/>
          <dgm:constr type="w" for="ch" forName="Accent4" refType="w" fact="0.0542"/>
          <dgm:constr type="h" for="ch" forName="Accent4" refType="h" fact="0.0623"/>
          <dgm:constr type="l" for="ch" forName="Accent10" refType="w" fact="0"/>
          <dgm:constr type="t" for="ch" forName="Accent10" refType="h" fact="0.7197"/>
          <dgm:constr type="w" for="ch" forName="Accent10" refType="w" fact="0.0393"/>
          <dgm:constr type="h" for="ch" forName="Accent10" refType="h" fact="0.0451"/>
          <dgm:constr type="l" for="ch" forName="Accent11" refType="w" fact="0.3916"/>
          <dgm:constr type="t" for="ch" forName="Accent11" refType="h" fact="0.6555"/>
          <dgm:constr type="w" for="ch" forName="Accent11" refType="w" fact="0.0393"/>
          <dgm:constr type="h" for="ch" forName="Accent11" refType="h" fact="0.0451"/>
          <dgm:constr type="l" for="ch" forName="Accent7" refType="w" fact="0.3944"/>
          <dgm:constr type="t" for="ch" forName="Accent7" refType="h" fact="0.2556"/>
          <dgm:constr type="w" for="ch" forName="Accent7" refType="w" fact="0.0542"/>
          <dgm:constr type="h" for="ch" forName="Accent7" refType="h" fact="0.0623"/>
          <dgm:constr type="l" for="ch" forName="Accent5" refType="w" fact="0.3319"/>
          <dgm:constr type="t" for="ch" forName="Accent5" refType="h" fact="0.2536"/>
          <dgm:constr type="w" for="ch" forName="Accent5" refType="w" fact="0.0393"/>
          <dgm:constr type="h" for="ch" forName="Accent5" refType="h" fact="0.0451"/>
          <dgm:constr type="l" for="ch" forName="Accent6" refType="w" fact="0.2082"/>
          <dgm:constr type="t" for="ch" forName="Accent6" refType="h" fact="0.5117"/>
          <dgm:constr type="w" for="ch" forName="Accent6" refType="w" fact="0.0393"/>
          <dgm:constr type="h" for="ch" forName="Accent6" refType="h" fact="0.0451"/>
          <dgm:constr type="l" for="ch" forName="Child5" refType="w" fact="0.4219"/>
          <dgm:constr type="t" for="ch" forName="Child5" refType="h" fact="0"/>
          <dgm:constr type="w" for="ch" forName="Child5" refType="w" fact="0.1982"/>
          <dgm:constr type="h" for="ch" forName="Child5" refType="h" fact="0.2275"/>
          <dgm:constr type="l" for="ch" forName="Child4" refType="w" fact="0.2329"/>
          <dgm:constr type="t" for="ch" forName="Child4" refType="h" fact="0.7725"/>
          <dgm:constr type="w" for="ch" forName="Child4" refType="w" fact="0.1982"/>
          <dgm:constr type="h" for="ch" forName="Child4" refType="h" fact="0.2275"/>
          <dgm:constr type="l" for="ch" forName="Accent15" refType="w" fact="0.1775"/>
          <dgm:constr type="t" for="ch" forName="Accent15" refType="h" fact="0.2466"/>
          <dgm:constr type="w" for="ch" forName="Accent15" refType="w" fact="0.0393"/>
          <dgm:constr type="h" for="ch" forName="Accent15" refType="h" fact="0.0451"/>
          <dgm:constr type="l" for="ch" forName="Accent16" refType="w" fact="0.6351"/>
          <dgm:constr type="t" for="ch" forName="Accent16" refType="h" fact="0.056"/>
          <dgm:constr type="w" for="ch" forName="Accent16" refType="w" fact="0.0393"/>
          <dgm:constr type="h" for="ch" forName="Accent16" refType="h" fact="0.0451"/>
          <dgm:constr type="l" for="ch" forName="Accent13" refType="w" fact="0.4099"/>
          <dgm:constr type="t" for="ch" forName="Accent13" refType="h" fact="0.7648"/>
          <dgm:constr type="w" for="ch" forName="Accent13" refType="w" fact="0.0393"/>
          <dgm:constr type="h" for="ch" forName="Accent13" refType="h" fact="0.0451"/>
        </dgm:constrLst>
      </dgm:else>
    </dgm:choose>
    <dgm:forEach name="wrapper" axis="self" ptType="parTrans">
      <dgm:forEach name="accentRepeat1" axis="self">
        <dgm:layoutNode name="AccentHold1" styleLbl="node1">
          <dgm:alg type="sp"/>
          <dgm:shape xmlns:r="http://schemas.openxmlformats.org/officeDocument/2006/relationships" type="ellipse" r:blip="">
            <dgm:adjLst/>
          </dgm:shape>
          <dgm:presOf/>
        </dgm:layoutNode>
      </dgm:forEach>
      <dgm:forEach name="accentRepeat2" axis="self">
        <dgm:layoutNode name="AccentHold2" styleLbl="node1">
          <dgm:alg type="sp"/>
          <dgm:shape xmlns:r="http://schemas.openxmlformats.org/officeDocument/2006/relationships" type="ellipse" r:blip="">
            <dgm:adjLst/>
          </dgm:shape>
          <dgm:presOf/>
        </dgm:layoutNode>
      </dgm:forEach>
      <dgm:forEach name="accentRepeat3" axis="self">
        <dgm:layoutNode name="AccentHold3" styleLbl="node1">
          <dgm:alg type="sp"/>
          <dgm:shape xmlns:r="http://schemas.openxmlformats.org/officeDocument/2006/relationships" type="ellipse" r:blip="">
            <dgm:adjLst/>
          </dgm:shape>
          <dgm:presOf/>
        </dgm:layoutNode>
      </dgm:forEach>
    </dgm:forEach>
    <dgm:forEach name="Name8" axis="ch" ptType="node" cnt="1">
      <dgm:layoutNode name="Parent" styleLbl="node0">
        <dgm:varLst>
          <dgm:chMax val="5"/>
          <dgm:chPref val="5"/>
        </dgm:varLst>
        <dgm:alg type="tx"/>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9">
        <dgm:if name="Name10" axis="ch" ptType="node" func="cnt" op="lte" val="4">
          <dgm:layoutNode name="Accent1" styleLbl="node1">
            <dgm:alg type="sp"/>
            <dgm:shape xmlns:r="http://schemas.openxmlformats.org/officeDocument/2006/relationships" type="ellipse" r:blip="">
              <dgm:adjLst/>
            </dgm:shape>
            <dgm:presOf/>
            <dgm:constrLst/>
          </dgm:layoutNode>
        </dgm:if>
        <dgm:else name="Name11"/>
      </dgm:choose>
      <dgm:layoutNode name="Accent2" styleLbl="node1">
        <dgm:alg type="sp"/>
        <dgm:shape xmlns:r="http://schemas.openxmlformats.org/officeDocument/2006/relationships" type="ellipse" r:blip="">
          <dgm:adjLst/>
        </dgm:shape>
        <dgm:presOf/>
        <dgm:constrLst/>
      </dgm:layoutNode>
      <dgm:layoutNode name="Accent3" styleLbl="node1">
        <dgm:alg type="sp"/>
        <dgm:shape xmlns:r="http://schemas.openxmlformats.org/officeDocument/2006/relationships" type="ellipse" r:blip="">
          <dgm:adjLst/>
        </dgm:shape>
        <dgm:presOf/>
        <dgm:constrLst/>
      </dgm:layoutNode>
      <dgm:layoutNode name="Accent4" styleLbl="node1">
        <dgm:alg type="sp"/>
        <dgm:shape xmlns:r="http://schemas.openxmlformats.org/officeDocument/2006/relationships" type="ellipse" r:blip="">
          <dgm:adjLst/>
        </dgm:shape>
        <dgm:presOf/>
        <dgm:constrLst/>
      </dgm:layoutNode>
      <dgm:layoutNode name="Accent5" styleLbl="node1">
        <dgm:alg type="sp"/>
        <dgm:shape xmlns:r="http://schemas.openxmlformats.org/officeDocument/2006/relationships" type="ellipse" r:blip="">
          <dgm:adjLst/>
        </dgm:shape>
        <dgm:presOf/>
        <dgm:constrLst/>
      </dgm:layoutNode>
      <dgm:layoutNode name="Accent6" styleLbl="node1">
        <dgm:alg type="sp"/>
        <dgm:shape xmlns:r="http://schemas.openxmlformats.org/officeDocument/2006/relationships" type="ellipse" r:blip="">
          <dgm:adjLst/>
        </dgm:shape>
        <dgm:presOf/>
        <dgm:constrLst/>
      </dgm:layoutNode>
    </dgm:forEach>
    <dgm:forEach name="Name12" axis="ch ch" ptType="node node" st="1 1" cnt="1 1">
      <dgm:layoutNode name="Child1"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7">
        <dgm:alg type="sp"/>
        <dgm:shape xmlns:r="http://schemas.openxmlformats.org/officeDocument/2006/relationships" r:blip="">
          <dgm:adjLst/>
        </dgm:shape>
        <dgm:presOf/>
        <dgm:constrLst/>
        <dgm:forEach name="Name13" ref="accentRepeat1"/>
      </dgm:layoutNode>
      <dgm:layoutNode name="Accent8">
        <dgm:alg type="sp"/>
        <dgm:shape xmlns:r="http://schemas.openxmlformats.org/officeDocument/2006/relationships" r:blip="">
          <dgm:adjLst/>
        </dgm:shape>
        <dgm:presOf/>
        <dgm:constrLst/>
        <dgm:forEach name="Name14" ref="accentRepeat2"/>
      </dgm:layoutNode>
    </dgm:forEach>
    <dgm:forEach name="Name15" axis="ch ch" ptType="node node" st="1 2" cnt="1 1">
      <dgm:layoutNode name="Child2"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9">
        <dgm:alg type="sp"/>
        <dgm:shape xmlns:r="http://schemas.openxmlformats.org/officeDocument/2006/relationships" r:blip="">
          <dgm:adjLst/>
        </dgm:shape>
        <dgm:presOf/>
        <dgm:constrLst/>
        <dgm:forEach name="Name16" ref="accentRepeat1"/>
      </dgm:layoutNode>
      <dgm:layoutNode name="Accent10">
        <dgm:alg type="sp"/>
        <dgm:shape xmlns:r="http://schemas.openxmlformats.org/officeDocument/2006/relationships" r:blip="">
          <dgm:adjLst/>
        </dgm:shape>
        <dgm:presOf/>
        <dgm:constrLst/>
        <dgm:forEach name="Name17" ref="accentRepeat2"/>
      </dgm:layoutNode>
      <dgm:layoutNode name="Accent11">
        <dgm:alg type="sp"/>
        <dgm:shape xmlns:r="http://schemas.openxmlformats.org/officeDocument/2006/relationships" r:blip="">
          <dgm:adjLst/>
        </dgm:shape>
        <dgm:presOf/>
        <dgm:constrLst/>
        <dgm:forEach name="Name18" ref="accentRepeat3"/>
      </dgm:layoutNode>
    </dgm:forEach>
    <dgm:forEach name="Name19" axis="ch ch" ptType="node node" st="1 3" cnt="1 1">
      <dgm:layoutNode name="Child3"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12">
        <dgm:alg type="sp"/>
        <dgm:shape xmlns:r="http://schemas.openxmlformats.org/officeDocument/2006/relationships" r:blip="">
          <dgm:adjLst/>
        </dgm:shape>
        <dgm:presOf/>
        <dgm:constrLst/>
        <dgm:forEach name="Name20" ref="accentRepeat1"/>
      </dgm:layoutNode>
    </dgm:forEach>
    <dgm:forEach name="Name21" axis="ch ch" ptType="node node" st="1 4" cnt="1 1">
      <dgm:layoutNode name="Child4"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13">
        <dgm:alg type="sp"/>
        <dgm:shape xmlns:r="http://schemas.openxmlformats.org/officeDocument/2006/relationships" r:blip="">
          <dgm:adjLst/>
        </dgm:shape>
        <dgm:presOf/>
        <dgm:constrLst/>
        <dgm:forEach name="Name22" ref="accentRepeat1"/>
      </dgm:layoutNode>
    </dgm:forEach>
    <dgm:forEach name="Name23" axis="ch ch" ptType="node node" st="1 5" cnt="1 1">
      <dgm:layoutNode name="Child5"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15">
        <dgm:alg type="sp"/>
        <dgm:shape xmlns:r="http://schemas.openxmlformats.org/officeDocument/2006/relationships" r:blip="">
          <dgm:adjLst/>
        </dgm:shape>
        <dgm:presOf/>
        <dgm:constrLst/>
        <dgm:forEach name="Name24" ref="accentRepeat2"/>
      </dgm:layoutNode>
      <dgm:layoutNode name="Accent16">
        <dgm:alg type="sp"/>
        <dgm:shape xmlns:r="http://schemas.openxmlformats.org/officeDocument/2006/relationships" r:blip="">
          <dgm:adjLst/>
        </dgm:shape>
        <dgm:presOf/>
        <dgm:constrLst/>
        <dgm:forEach name="Name25" ref="accentRepeat3"/>
      </dgm:layoutNode>
    </dgm:forEach>
  </dgm:layoutNode>
</dgm:layoutDef>
</file>

<file path=ppt/diagrams/layout7.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9.xml><?xml version="1.0" encoding="utf-8"?>
<dgm:layoutDef xmlns:dgm="http://schemas.openxmlformats.org/drawingml/2006/diagram" xmlns:a="http://schemas.openxmlformats.org/drawingml/2006/main" uniqueId="urn:microsoft.com/office/officeart/2009/3/layout/PlusandMinus">
  <dgm:title val=""/>
  <dgm:desc val=""/>
  <dgm:catLst>
    <dgm:cat type="relationship" pri="3600"/>
  </dgm:catLst>
  <dgm:samp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clrData>
  <dgm:layoutNode name="Name0">
    <dgm:varLst>
      <dgm:chMax val="2"/>
      <dgm:chPref val="2"/>
      <dgm:dir/>
      <dgm:animOne/>
      <dgm:resizeHandles val="exact"/>
    </dgm:varLst>
    <dgm:alg type="composite">
      <dgm:param type="ar" val="1.8238"/>
    </dgm:alg>
    <dgm:shape xmlns:r="http://schemas.openxmlformats.org/officeDocument/2006/relationships" r:blip="">
      <dgm:adjLst/>
    </dgm:shape>
    <dgm:choose name="Name1">
      <dgm:if name="Name2" func="var" arg="dir" op="equ" val="norm">
        <dgm:constrLst>
          <dgm:constr type="primFontSz" for="des" ptType="node" op="equ" val="65"/>
          <dgm:constr type="l" for="ch" forName="Background" refType="w" fact="0.09"/>
          <dgm:constr type="t" for="ch" forName="Background" refType="h" fact="0.1641"/>
          <dgm:constr type="w" for="ch" forName="Background" refType="w" fact="0.87"/>
          <dgm:constr type="h" for="ch" forName="Background" refType="h" fact="0.82"/>
          <dgm:constr type="l" for="ch" forName="ParentText1" refType="w" fact="0.116"/>
          <dgm:constr type="t" for="ch" forName="ParentText1" refType="h" fact="0.26"/>
          <dgm:constr type="w" for="ch" forName="ParentText1" refType="w" fact="0.404"/>
          <dgm:constr type="h" for="ch" forName="ParentText1" refType="h" fact="0.7015"/>
          <dgm:constr type="l" for="ch" forName="ParentText2" refType="w" fact="0.529"/>
          <dgm:constr type="t" for="ch" forName="ParentText2" refType="h" fact="0.26"/>
          <dgm:constr type="w" for="ch" forName="ParentText2" refType="w" fact="0.404"/>
          <dgm:constr type="h" for="ch" forName="ParentText2" refType="h" fact="0.7015"/>
          <dgm:constr type="l" for="ch" forName="Plus" refType="w" fact="0"/>
          <dgm:constr type="t" for="ch" forName="Plus" refType="h" fact="0"/>
          <dgm:constr type="w" for="ch" forName="Plus" refType="w" fact="0.17"/>
          <dgm:constr type="h" for="ch" forName="Plus" refType="w" refFor="ch" refForName="Plus"/>
          <dgm:constr type="l" for="ch" forName="Minus" refType="w" fact="0.84"/>
          <dgm:constr type="t" for="ch" forName="Minus" refType="h" fact="0.1115"/>
          <dgm:constr type="w" for="ch" forName="Minus" refType="w" fact="0.16"/>
          <dgm:constr type="h" for="ch" forName="Minus" refType="h" fact="0.1"/>
          <dgm:constr type="l" for="ch" forName="Divider" refType="w" fact="0.525"/>
          <dgm:constr type="t" for="ch" forName="Divider" refType="h" fact="0.2615"/>
          <dgm:constr type="w" for="ch" forName="Divider" refType="w" fact="0.0001"/>
          <dgm:constr type="h" for="ch" forName="Divider" refType="h" fact="0.67"/>
        </dgm:constrLst>
      </dgm:if>
      <dgm:else name="Name3">
        <dgm:constrLst>
          <dgm:constr type="primFontSz" for="des" ptType="node" op="equ" val="65"/>
          <dgm:constr type="r" for="ch" forName="Background" refType="w" fact="-0.09"/>
          <dgm:constr type="t" for="ch" forName="Background" refType="h" fact="0.1641"/>
          <dgm:constr type="w" for="ch" forName="Background" refType="w" fact="0.87"/>
          <dgm:constr type="h" for="ch" forName="Background" refType="h" fact="0.82"/>
          <dgm:constr type="r" for="ch" forName="ParentText1" refType="w" fact="-0.116"/>
          <dgm:constr type="t" for="ch" forName="ParentText1" refType="h" fact="0.26"/>
          <dgm:constr type="w" for="ch" forName="ParentText1" refType="w" fact="0.404"/>
          <dgm:constr type="h" for="ch" forName="ParentText1" refType="h" fact="0.7015"/>
          <dgm:constr type="r" for="ch" forName="ParentText2" refType="w" fact="-0.529"/>
          <dgm:constr type="t" for="ch" forName="ParentText2" refType="h" fact="0.26"/>
          <dgm:constr type="w" for="ch" forName="ParentText2" refType="w" fact="0.404"/>
          <dgm:constr type="h" for="ch" forName="ParentText2" refType="h" fact="0.7015"/>
          <dgm:constr type="r" for="ch" forName="Plus" refType="w" fact="0"/>
          <dgm:constr type="t" for="ch" forName="Plus" refType="h" fact="0"/>
          <dgm:constr type="w" for="ch" forName="Plus" refType="w" fact="0.17"/>
          <dgm:constr type="h" for="ch" forName="Plus" refType="w" refFor="ch" refForName="Plus"/>
          <dgm:constr type="r" for="ch" forName="Minus" refType="w" fact="-0.84"/>
          <dgm:constr type="t" for="ch" forName="Minus" refType="h" fact="0.1115"/>
          <dgm:constr type="w" for="ch" forName="Minus" refType="w" fact="0.16"/>
          <dgm:constr type="h" for="ch" forName="Minus" refType="h" fact="0.1"/>
          <dgm:constr type="r" for="ch" forName="Divider" refType="w" fact="-0.525"/>
          <dgm:constr type="t" for="ch" forName="Divider" refType="h" fact="0.2615"/>
          <dgm:constr type="w" for="ch" forName="Divider" refType="w" fact="0.0001"/>
          <dgm:constr type="h" for="ch" forName="Divider" refType="h" fact="0.67"/>
        </dgm:constrLst>
      </dgm:else>
    </dgm:choose>
    <dgm:layoutNode name="Background" styleLbl="bgImgPlace1">
      <dgm:alg type="sp"/>
      <dgm:shape xmlns:r="http://schemas.openxmlformats.org/officeDocument/2006/relationships" type="rect" r:blip="">
        <dgm:adjLst/>
      </dgm:shape>
      <dgm:presOf/>
    </dgm:layoutNode>
    <dgm:layoutNode name="ParentText1"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ch desOrSelf" ptType="node node" st="1 1" cnt="1 0"/>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ParentText2"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ch desOrSelf" ptType="node node" st="2 1" cnt="1 0"/>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Plus" styleLbl="alignNode1">
      <dgm:alg type="sp"/>
      <dgm:shape xmlns:r="http://schemas.openxmlformats.org/officeDocument/2006/relationships" type="plus" r:blip="">
        <dgm:adjLst>
          <dgm:adj idx="1" val="0.3281"/>
        </dgm:adjLst>
      </dgm:shape>
      <dgm:presOf/>
    </dgm:layoutNode>
    <dgm:layoutNode name="Minus" styleLbl="alignNode1">
      <dgm:alg type="sp"/>
      <dgm:shape xmlns:r="http://schemas.openxmlformats.org/officeDocument/2006/relationships" type="rect" r:blip="">
        <dgm:adjLst/>
      </dgm:shape>
      <dgm:presOf/>
    </dgm:layoutNode>
    <dgm:layoutNode name="Divider" styleLbl="parChTrans1D1">
      <dgm:alg type="sp"/>
      <dgm:shape xmlns:r="http://schemas.openxmlformats.org/officeDocument/2006/relationships" type="line" r:blip="">
        <dgm:adjLst/>
      </dgm:shape>
      <dgm:presOf/>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7">
  <dgm:title val=""/>
  <dgm:desc val=""/>
  <dgm:catLst>
    <dgm:cat type="3D" pri="11700"/>
  </dgm:catLst>
  <dgm:scene3d>
    <a:camera prst="perspectiveLeft" zoom="91000"/>
    <a:lightRig rig="threePt" dir="t">
      <a:rot lat="0" lon="0" rev="20640000"/>
    </a:lightRig>
  </dgm:scene3d>
  <dgm:styleLbl name="node0">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lnNode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vennNode1">
    <dgm:scene3d>
      <a:camera prst="orthographicFront"/>
      <a:lightRig rig="threePt" dir="t"/>
    </dgm:scene3d>
    <dgm:sp3d extrusionH="50600" prstMaterial="clear">
      <a:bevelT w="101600" h="80600" prst="relaxedInset"/>
      <a:bevelB w="80600" h="80600" prst="relaxedInset"/>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50600" prstMaterial="metal">
      <a:bevelT w="101600" h="80600" prst="relaxedInset"/>
      <a:bevelB w="80600" h="80600" prst="relaxedInset"/>
    </dgm:sp3d>
    <dgm:txPr/>
    <dgm:style>
      <a:lnRef idx="1">
        <a:scrgbClr r="0" g="0" b="0"/>
      </a:lnRef>
      <a:fillRef idx="1">
        <a:scrgbClr r="0" g="0" b="0"/>
      </a:fillRef>
      <a:effectRef idx="1">
        <a:scrgbClr r="0" g="0" b="0"/>
      </a:effectRef>
      <a:fontRef idx="minor">
        <a:schemeClr val="dk1"/>
      </a:fontRef>
    </dgm:style>
  </dgm:styleLbl>
  <dgm:styleLbl name="node1">
    <dgm:scene3d>
      <a:camera prst="orthographicFront"/>
      <a:lightRig rig="threePt" dir="t"/>
    </dgm:scene3d>
    <dgm:sp3d extrusionH="50600" prstMaterial="metal">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2">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3">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4">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fgImgPlace1">
    <dgm:scene3d>
      <a:camera prst="orthographicFront"/>
      <a:lightRig rig="threePt" dir="t"/>
    </dgm:scene3d>
    <dgm:sp3d z="57200" extrusionH="10600" prstMaterial="plastic">
      <a:bevelT w="101600" h="8600" prst="relaxedInset"/>
      <a:bevelB w="8600" h="8600" prst="relaxedInset"/>
    </dgm:sp3d>
    <dgm:txPr/>
    <dgm:style>
      <a:lnRef idx="0">
        <a:scrgbClr r="0" g="0" b="0"/>
      </a:lnRef>
      <a:fillRef idx="1">
        <a:scrgbClr r="0" g="0" b="0"/>
      </a:fillRef>
      <a:effectRef idx="1">
        <a:scrgbClr r="0" g="0" b="0"/>
      </a:effectRef>
      <a:fontRef idx="minor"/>
    </dgm:style>
  </dgm:styleLbl>
  <dgm:styleLbl name="alignImgPlace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dgm:style>
  </dgm:styleLbl>
  <dgm:styleLbl name="bgImgPlace1">
    <dgm:scene3d>
      <a:camera prst="orthographicFront"/>
      <a:lightRig rig="threePt" dir="t"/>
    </dgm:scene3d>
    <dgm:sp3d z="-211800" extrusionH="10600" prstMaterial="plastic">
      <a:bevelT w="101600" h="8600" prst="relaxedInset"/>
      <a:bevelB w="8600" h="8600" prst="relaxedInset"/>
    </dgm:sp3d>
    <dgm:txPr/>
    <dgm:style>
      <a:lnRef idx="0">
        <a:scrgbClr r="0" g="0" b="0"/>
      </a:lnRef>
      <a:fillRef idx="1">
        <a:scrgbClr r="0" g="0" b="0"/>
      </a:fillRef>
      <a:effectRef idx="1">
        <a:scrgbClr r="0" g="0" b="0"/>
      </a:effectRef>
      <a:fontRef idx="minor"/>
    </dgm:style>
  </dgm:styleLbl>
  <dgm:styleLbl name="sibTrans2D1">
    <dgm:scene3d>
      <a:camera prst="orthographicFront"/>
      <a:lightRig rig="threePt" dir="t"/>
    </dgm:scene3d>
    <dgm:sp3d z="-110000">
      <a:bevelT w="40600" h="20600" prst="relaxedInset"/>
    </dgm:sp3d>
    <dgm:txPr/>
    <dgm:style>
      <a:lnRef idx="0">
        <a:scrgbClr r="0" g="0" b="0"/>
      </a:lnRef>
      <a:fillRef idx="1">
        <a:scrgbClr r="0" g="0" b="0"/>
      </a:fillRef>
      <a:effectRef idx="2">
        <a:scrgbClr r="0" g="0" b="0"/>
      </a:effectRef>
      <a:fontRef idx="minor"/>
    </dgm:style>
  </dgm:styleLbl>
  <dgm:styleLbl name="fgSibTrans2D1">
    <dgm:scene3d>
      <a:camera prst="orthographicFront"/>
      <a:lightRig rig="threePt" dir="t"/>
    </dgm:scene3d>
    <dgm:sp3d z="10600">
      <a:bevelT w="40600" h="20600" prst="relaxedInset"/>
    </dgm:sp3d>
    <dgm:txPr/>
    <dgm:style>
      <a:lnRef idx="0">
        <a:scrgbClr r="0" g="0" b="0"/>
      </a:lnRef>
      <a:fillRef idx="1">
        <a:scrgbClr r="0" g="0" b="0"/>
      </a:fillRef>
      <a:effectRef idx="2">
        <a:scrgbClr r="0" g="0" b="0"/>
      </a:effectRef>
      <a:fontRef idx="minor"/>
    </dgm:style>
  </dgm:styleLbl>
  <dgm:styleLbl name="bgSibTrans2D1">
    <dgm:scene3d>
      <a:camera prst="orthographicFront"/>
      <a:lightRig rig="threePt" dir="t"/>
    </dgm:scene3d>
    <dgm:sp3d z="-211800">
      <a:bevelT w="40600" h="20600" prst="relaxedInset"/>
    </dgm:sp3d>
    <dgm:txPr/>
    <dgm:style>
      <a:lnRef idx="0">
        <a:scrgbClr r="0" g="0" b="0"/>
      </a:lnRef>
      <a:fillRef idx="1">
        <a:scrgbClr r="0" g="0" b="0"/>
      </a:fillRef>
      <a:effectRef idx="2">
        <a:scrgbClr r="0" g="0" b="0"/>
      </a:effectRef>
      <a:fontRef idx="minor"/>
    </dgm:style>
  </dgm:styleLbl>
  <dgm:styleLbl name="sibTrans1D1">
    <dgm:scene3d>
      <a:camera prst="orthographicFront"/>
      <a:lightRig rig="threePt" dir="t"/>
    </dgm:scene3d>
    <dgm:sp3d z="-110000"/>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0000"/>
    <dgm:txPr/>
    <dgm:style>
      <a:lnRef idx="1">
        <a:scrgbClr r="0" g="0" b="0"/>
      </a:lnRef>
      <a:fillRef idx="1">
        <a:scrgbClr r="0" g="0" b="0"/>
      </a:fillRef>
      <a:effectRef idx="0">
        <a:scrgbClr r="0" g="0" b="0"/>
      </a:effectRef>
      <a:fontRef idx="minor"/>
    </dgm:style>
  </dgm:styleLbl>
  <dgm:styleLbl name="asst0">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2">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3">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4">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parChTrans2D1">
    <dgm:scene3d>
      <a:camera prst="orthographicFront"/>
      <a:lightRig rig="threePt" dir="t"/>
    </dgm:scene3d>
    <dgm:sp3d z="-110000">
      <a:bevelT w="40600" h="20600" prst="relaxedInset"/>
    </dgm:sp3d>
    <dgm:txPr/>
    <dgm:style>
      <a:lnRef idx="0">
        <a:scrgbClr r="0" g="0" b="0"/>
      </a:lnRef>
      <a:fillRef idx="1">
        <a:scrgbClr r="0" g="0" b="0"/>
      </a:fillRef>
      <a:effectRef idx="0">
        <a:scrgbClr r="0" g="0" b="0"/>
      </a:effectRef>
      <a:fontRef idx="minor"/>
    </dgm:style>
  </dgm:styleLbl>
  <dgm:styleLbl name="parChTrans2D2">
    <dgm:scene3d>
      <a:camera prst="orthographicFront"/>
      <a:lightRig rig="threePt" dir="t"/>
    </dgm:scene3d>
    <dgm:sp3d z="-110000">
      <a:bevelT w="40600" h="20600" prst="relaxedInset"/>
    </dgm:sp3d>
    <dgm:txPr/>
    <dgm:style>
      <a:lnRef idx="0">
        <a:scrgbClr r="0" g="0" b="0"/>
      </a:lnRef>
      <a:fillRef idx="1">
        <a:scrgbClr r="0" g="0" b="0"/>
      </a:fillRef>
      <a:effectRef idx="0">
        <a:scrgbClr r="0" g="0" b="0"/>
      </a:effectRef>
      <a:fontRef idx="minor"/>
    </dgm:style>
  </dgm:styleLbl>
  <dgm:styleLbl name="parChTrans2D3">
    <dgm:scene3d>
      <a:camera prst="orthographicFront"/>
      <a:lightRig rig="threePt" dir="t"/>
    </dgm:scene3d>
    <dgm:sp3d z="-110000"/>
    <dgm:txPr/>
    <dgm:style>
      <a:lnRef idx="0">
        <a:scrgbClr r="0" g="0" b="0"/>
      </a:lnRef>
      <a:fillRef idx="1">
        <a:scrgbClr r="0" g="0" b="0"/>
      </a:fillRef>
      <a:effectRef idx="0">
        <a:scrgbClr r="0" g="0" b="0"/>
      </a:effectRef>
      <a:fontRef idx="minor"/>
    </dgm:style>
  </dgm:styleLbl>
  <dgm:styleLbl name="parChTrans2D4">
    <dgm:scene3d>
      <a:camera prst="orthographicFront"/>
      <a:lightRig rig="threePt" dir="t"/>
    </dgm:scene3d>
    <dgm:sp3d z="-110000"/>
    <dgm:txPr/>
    <dgm:style>
      <a:lnRef idx="0">
        <a:scrgbClr r="0" g="0" b="0"/>
      </a:lnRef>
      <a:fillRef idx="1">
        <a:scrgbClr r="0" g="0" b="0"/>
      </a:fillRef>
      <a:effectRef idx="0">
        <a:scrgbClr r="0" g="0" b="0"/>
      </a:effectRef>
      <a:fontRef idx="minor"/>
    </dgm:style>
  </dgm:styleLbl>
  <dgm:styleLbl name="parChTrans1D1">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161800" extrusionH="10600" prstMaterial="matte">
      <a:bevelT w="90600" h="18600" prst="softRound"/>
      <a:bevelB w="48600" h="8600" prst="relaxedInset"/>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extrusionH="50600">
      <a:bevelT w="101600" h="80600"/>
      <a:bevelB w="80600" h="80600"/>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50600">
      <a:bevelT w="101600" h="80600"/>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161800" extrusionH="10600" prstMaterial="matte">
      <a:bevelT w="90600" h="18600" prst="softRound"/>
      <a:bevelB w="48600" h="8600" prst="relaxedInset"/>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2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solidAlignAcc1">
    <dgm:scene3d>
      <a:camera prst="orthographicFront"/>
      <a:lightRig rig="threePt" dir="t"/>
    </dgm:scene3d>
    <dgm:sp3d extrusionH="50600" contourW="3000">
      <a:bevelT w="101600" h="80600" prst="relaxedInset"/>
      <a:bevelB w="80600" h="80600" prst="relaxedInset"/>
    </dgm:sp3d>
    <dgm:txPr/>
    <dgm:style>
      <a:lnRef idx="0">
        <a:scrgbClr r="0" g="0" b="0"/>
      </a:lnRef>
      <a:fillRef idx="1">
        <a:scrgbClr r="0" g="0" b="0"/>
      </a:fillRef>
      <a:effectRef idx="0">
        <a:scrgbClr r="0" g="0" b="0"/>
      </a:effectRef>
      <a:fontRef idx="minor"/>
    </dgm:style>
  </dgm:styleLbl>
  <dgm:styleLbl name="solidBgAcc1">
    <dgm:scene3d>
      <a:camera prst="orthographicFront"/>
      <a:lightRig rig="threePt" dir="t"/>
    </dgm:scene3d>
    <dgm:sp3d z="-161800" extrusionH="10600" contourW="3000">
      <a:bevelT w="48600" h="8600" prst="softRound"/>
      <a:bevelB w="48600" h="8600" prst="relaxedInset"/>
    </dgm:sp3d>
    <dgm:txPr/>
    <dgm:style>
      <a:lnRef idx="0">
        <a:scrgbClr r="0" g="0" b="0"/>
      </a:lnRef>
      <a:fillRef idx="1">
        <a:scrgbClr r="0" g="0" b="0"/>
      </a:fillRef>
      <a:effectRef idx="0">
        <a:scrgbClr r="0" g="0" b="0"/>
      </a:effectRef>
      <a:fontRef idx="minor"/>
    </dgm:style>
  </dgm:styleLbl>
  <dgm:styleLbl name="fgAccFollowNode1">
    <dgm:scene3d>
      <a:camera prst="orthographicFront"/>
      <a:lightRig rig="threePt" dir="t"/>
    </dgm:scene3d>
    <dgm:sp3d z="572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50600" contourW="3000">
      <a:bevelT w="101600" h="80600" prst="relaxedInset"/>
      <a:bevelB w="80600" h="80600" prst="relaxedInset"/>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161800" extrusionH="10600" contourW="3000">
      <a:bevelT w="48600" h="8600" prst="relaxedInset"/>
      <a:bevelB w="48600" h="8600" prst="relaxedInset"/>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1618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50600">
      <a:bevelT w="80600" h="80600" prst="relaxedInset"/>
      <a:bevelB w="80600" h="80600" prst="relaxedInset"/>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200" extrusionH="600" contourW="3000" prstMaterial="plastic">
      <a:bevelT w="80600" h="18600" prst="relaxedInset"/>
      <a:bevelB w="80600" h="8600" prst="relaxedInset"/>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030A3CEC-D942-B240-96B6-C19F9372E47C}" type="datetimeFigureOut">
              <a:rPr lang="es-ES" smtClean="0"/>
              <a:pPr/>
              <a:t>23/5/15</a:t>
            </a:fld>
            <a:endParaRPr lang="es-ES"/>
          </a:p>
        </p:txBody>
      </p:sp>
      <p:sp>
        <p:nvSpPr>
          <p:cNvPr id="4" name="Marcador de pie de página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s-ES"/>
          </a:p>
        </p:txBody>
      </p:sp>
      <p:sp>
        <p:nvSpPr>
          <p:cNvPr id="5" name="Marcador de número de diapositiva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648DE02C-DD7D-9E4E-897F-B19C0323C3BF}" type="slidenum">
              <a:rPr lang="es-ES" smtClean="0"/>
              <a:pPr/>
              <a:t>‹Nr.›</a:t>
            </a:fld>
            <a:endParaRPr lang="es-ES"/>
          </a:p>
        </p:txBody>
      </p:sp>
    </p:spTree>
    <p:extLst>
      <p:ext uri="{BB962C8B-B14F-4D97-AF65-F5344CB8AC3E}">
        <p14:creationId xmlns:p14="http://schemas.microsoft.com/office/powerpoint/2010/main" val="3482508883"/>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8FF1BAE-9A81-4C41-9F70-0FF631FBBBF5}" type="datetimeFigureOut">
              <a:rPr lang="es-ES" smtClean="0"/>
              <a:pPr/>
              <a:t>23/5/15</a:t>
            </a:fld>
            <a:endParaRPr lang="es-ES"/>
          </a:p>
        </p:txBody>
      </p:sp>
      <p:sp>
        <p:nvSpPr>
          <p:cNvPr id="4" name="Marcador de imagen d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6" name="Marcador de pie de pá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4B684BF-B369-5B48-ADD0-55E20A646408}" type="slidenum">
              <a:rPr lang="es-ES" smtClean="0"/>
              <a:pPr/>
              <a:t>‹Nr.›</a:t>
            </a:fld>
            <a:endParaRPr lang="es-ES"/>
          </a:p>
        </p:txBody>
      </p:sp>
    </p:spTree>
    <p:extLst>
      <p:ext uri="{BB962C8B-B14F-4D97-AF65-F5344CB8AC3E}">
        <p14:creationId xmlns:p14="http://schemas.microsoft.com/office/powerpoint/2010/main" val="991313"/>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7" name="Rectangle 6"/>
          <p:cNvSpPr/>
          <p:nvPr/>
        </p:nvSpPr>
        <p:spPr>
          <a:xfrm>
            <a:off x="3186953" y="268288"/>
            <a:ext cx="5669280" cy="39003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8" name="Rectangle 7"/>
          <p:cNvSpPr/>
          <p:nvPr/>
        </p:nvSpPr>
        <p:spPr>
          <a:xfrm>
            <a:off x="268940" y="268288"/>
            <a:ext cx="182880" cy="388685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ctrTitle"/>
          </p:nvPr>
        </p:nvSpPr>
        <p:spPr>
          <a:xfrm>
            <a:off x="3200400" y="4208929"/>
            <a:ext cx="5458968" cy="1048684"/>
          </a:xfrm>
        </p:spPr>
        <p:txBody>
          <a:bodyPr vert="horz" lIns="91440" tIns="45720" rIns="91440" bIns="45720" rtlCol="0" anchor="b" anchorCtr="0">
            <a:normAutofit/>
          </a:bodyPr>
          <a:lstStyle>
            <a:lvl1pPr algn="l" defTabSz="914400" rtl="0" eaLnBrk="1" latinLnBrk="0" hangingPunct="1">
              <a:spcBef>
                <a:spcPct val="0"/>
              </a:spcBef>
              <a:buNone/>
              <a:defRPr sz="4600" kern="1200">
                <a:solidFill>
                  <a:schemeClr val="accent1"/>
                </a:solidFill>
                <a:latin typeface="+mj-lt"/>
                <a:ea typeface="+mj-ea"/>
                <a:cs typeface="+mj-cs"/>
              </a:defRPr>
            </a:lvl1pPr>
          </a:lstStyle>
          <a:p>
            <a:r>
              <a:rPr lang="es-ES_tradnl" smtClean="0"/>
              <a:t>Clic para editar título</a:t>
            </a:r>
            <a:endParaRPr/>
          </a:p>
        </p:txBody>
      </p:sp>
      <p:sp>
        <p:nvSpPr>
          <p:cNvPr id="3" name="Subtitle 2"/>
          <p:cNvSpPr>
            <a:spLocks noGrp="1"/>
          </p:cNvSpPr>
          <p:nvPr>
            <p:ph type="subTitle" idx="1"/>
          </p:nvPr>
        </p:nvSpPr>
        <p:spPr>
          <a:xfrm>
            <a:off x="3200400" y="5257800"/>
            <a:ext cx="5458968" cy="621792"/>
          </a:xfrm>
        </p:spPr>
        <p:txBody>
          <a:bodyPr vert="horz" lIns="91440" tIns="45720" rIns="91440" bIns="45720" rtlCol="0">
            <a:normAutofit/>
          </a:bodyPr>
          <a:lstStyle>
            <a:lvl1pPr marL="0" indent="0" algn="l" defTabSz="914400" rtl="0" eaLnBrk="1" latinLnBrk="0" hangingPunct="1">
              <a:spcBef>
                <a:spcPts val="0"/>
              </a:spcBef>
              <a:buClr>
                <a:schemeClr val="accent1"/>
              </a:buClr>
              <a:buSzPct val="100000"/>
              <a:buFont typeface="Wingdings 2" pitchFamily="18" charset="2"/>
              <a:buNone/>
              <a:defRPr sz="1600" kern="1200">
                <a:solidFill>
                  <a:schemeClr val="tx2"/>
                </a:solidFill>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_tradnl" smtClean="0"/>
              <a:t>Haga clic para modificar el estilo de subtítulo del patrón</a:t>
            </a:r>
            <a:endParaRPr dirty="0"/>
          </a:p>
        </p:txBody>
      </p:sp>
      <p:sp>
        <p:nvSpPr>
          <p:cNvPr id="4" name="Date Placeholder 3"/>
          <p:cNvSpPr>
            <a:spLocks noGrp="1"/>
          </p:cNvSpPr>
          <p:nvPr>
            <p:ph type="dt" sz="half" idx="10"/>
          </p:nvPr>
        </p:nvSpPr>
        <p:spPr>
          <a:xfrm>
            <a:off x="3276600" y="390525"/>
            <a:ext cx="5504688" cy="365125"/>
          </a:xfrm>
        </p:spPr>
        <p:txBody>
          <a:bodyPr vert="horz" lIns="91440" tIns="45720" rIns="91440" bIns="45720" rtlCol="0" anchor="ctr"/>
          <a:lstStyle>
            <a:lvl1pPr marL="0" algn="r" defTabSz="914400" rtl="0" eaLnBrk="1" latinLnBrk="0" hangingPunct="1">
              <a:defRPr sz="2200" b="0" kern="1200" baseline="0">
                <a:solidFill>
                  <a:schemeClr val="bg1"/>
                </a:solidFill>
                <a:latin typeface="+mn-lt"/>
                <a:ea typeface="+mn-ea"/>
                <a:cs typeface="+mn-cs"/>
              </a:defRPr>
            </a:lvl1pPr>
          </a:lstStyle>
          <a:p>
            <a:fld id="{77543759-F6F1-3740-A729-AC0A97626D2C}" type="datetime1">
              <a:rPr lang="es-EC" smtClean="0"/>
              <a:pPr/>
              <a:t>23/5/15</a:t>
            </a:fld>
            <a:endParaRPr lang="en-US"/>
          </a:p>
        </p:txBody>
      </p:sp>
      <p:sp>
        <p:nvSpPr>
          <p:cNvPr id="5" name="Footer Placeholder 4"/>
          <p:cNvSpPr>
            <a:spLocks noGrp="1"/>
          </p:cNvSpPr>
          <p:nvPr>
            <p:ph type="ftr" sz="quarter" idx="11"/>
          </p:nvPr>
        </p:nvSpPr>
        <p:spPr>
          <a:xfrm>
            <a:off x="3218688" y="6356350"/>
            <a:ext cx="4736592" cy="365125"/>
          </a:xfrm>
        </p:spPr>
        <p:txBody>
          <a:bodyPr vert="horz" lIns="91440" tIns="45720" rIns="91440" bIns="45720" rtlCol="0" anchor="ctr"/>
          <a:lstStyle>
            <a:lvl1pPr marL="0" algn="l" defTabSz="914400" rtl="0" eaLnBrk="1" latinLnBrk="0" hangingPunct="1">
              <a:defRPr sz="1100" b="1" kern="1200">
                <a:solidFill>
                  <a:schemeClr val="tx2">
                    <a:lumMod val="60000"/>
                    <a:lumOff val="40000"/>
                  </a:schemeClr>
                </a:solidFill>
                <a:latin typeface="+mn-lt"/>
                <a:ea typeface="+mn-ea"/>
                <a:cs typeface="+mn-cs"/>
              </a:defRPr>
            </a:lvl1pPr>
          </a:lstStyle>
          <a:p>
            <a:endParaRPr lang="en-US"/>
          </a:p>
        </p:txBody>
      </p:sp>
      <p:sp>
        <p:nvSpPr>
          <p:cNvPr id="6" name="Slide Number Placeholder 5"/>
          <p:cNvSpPr>
            <a:spLocks noGrp="1"/>
          </p:cNvSpPr>
          <p:nvPr>
            <p:ph type="sldNum" sz="quarter" idx="12"/>
          </p:nvPr>
        </p:nvSpPr>
        <p:spPr>
          <a:xfrm>
            <a:off x="8256494" y="6356350"/>
            <a:ext cx="685800" cy="365125"/>
          </a:xfrm>
        </p:spPr>
        <p:txBody>
          <a:bodyPr vert="horz" lIns="91440" tIns="45720" rIns="91440" bIns="45720" rtlCol="0" anchor="ctr"/>
          <a:lstStyle>
            <a:lvl1pPr marL="0" algn="r" defTabSz="914400" rtl="0" eaLnBrk="1" latinLnBrk="0" hangingPunct="1">
              <a:defRPr sz="1100" b="1" kern="1200">
                <a:solidFill>
                  <a:schemeClr val="tx2">
                    <a:lumMod val="60000"/>
                    <a:lumOff val="40000"/>
                  </a:schemeClr>
                </a:solidFill>
                <a:latin typeface="+mn-lt"/>
                <a:ea typeface="+mn-ea"/>
                <a:cs typeface="+mn-cs"/>
              </a:defRPr>
            </a:lvl1pPr>
          </a:lstStyle>
          <a:p>
            <a:fld id="{57AF16DE-A0D5-4438-950F-5B1E159C2C28}" type="slidenum">
              <a:rPr lang="en-US" smtClean="0"/>
              <a:pPr/>
              <a:t>‹Nr.›</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3 objetos">
    <p:spTree>
      <p:nvGrpSpPr>
        <p:cNvPr id="1" name=""/>
        <p:cNvGrpSpPr/>
        <p:nvPr/>
      </p:nvGrpSpPr>
      <p:grpSpPr>
        <a:xfrm>
          <a:off x="0" y="0"/>
          <a:ext cx="0" cy="0"/>
          <a:chOff x="0" y="0"/>
          <a:chExt cx="0" cy="0"/>
        </a:xfrm>
      </p:grpSpPr>
      <p:sp>
        <p:nvSpPr>
          <p:cNvPr id="8" name="Rectangle 7"/>
          <p:cNvSpPr/>
          <p:nvPr/>
        </p:nvSpPr>
        <p:spPr>
          <a:xfrm>
            <a:off x="8148918" y="268288"/>
            <a:ext cx="718073"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7199" y="914400"/>
            <a:ext cx="7391401" cy="1143000"/>
          </a:xfrm>
        </p:spPr>
        <p:txBody>
          <a:bodyPr/>
          <a:lstStyle/>
          <a:p>
            <a:r>
              <a:rPr lang="es-ES_tradnl" smtClean="0"/>
              <a:t>Clic para editar título</a:t>
            </a:r>
            <a:endParaRPr/>
          </a:p>
        </p:txBody>
      </p:sp>
      <p:sp>
        <p:nvSpPr>
          <p:cNvPr id="3" name="Content Placeholder 2"/>
          <p:cNvSpPr>
            <a:spLocks noGrp="1"/>
          </p:cNvSpPr>
          <p:nvPr>
            <p:ph sz="half" idx="1"/>
          </p:nvPr>
        </p:nvSpPr>
        <p:spPr>
          <a:xfrm>
            <a:off x="4282440" y="2214562"/>
            <a:ext cx="3566160"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dirty="0"/>
          </a:p>
        </p:txBody>
      </p:sp>
      <p:sp>
        <p:nvSpPr>
          <p:cNvPr id="5" name="Date Placeholder 4"/>
          <p:cNvSpPr>
            <a:spLocks noGrp="1"/>
          </p:cNvSpPr>
          <p:nvPr>
            <p:ph type="dt" sz="half" idx="10"/>
          </p:nvPr>
        </p:nvSpPr>
        <p:spPr/>
        <p:txBody>
          <a:bodyPr/>
          <a:lstStyle/>
          <a:p>
            <a:fld id="{F7F2DE84-C107-3B44-A788-7974BD8D4779}" type="datetime1">
              <a:rPr lang="es-EC" smtClean="0"/>
              <a:pPr/>
              <a:t>23/5/15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AF16DE-A0D5-4438-950F-5B1E159C2C28}" type="slidenum">
              <a:rPr lang="en-US" smtClean="0"/>
              <a:pPr/>
              <a:t>‹Nr.›</a:t>
            </a:fld>
            <a:endParaRPr lang="en-US"/>
          </a:p>
        </p:txBody>
      </p:sp>
      <p:sp>
        <p:nvSpPr>
          <p:cNvPr id="9" name="Content Placeholder 2"/>
          <p:cNvSpPr>
            <a:spLocks noGrp="1"/>
          </p:cNvSpPr>
          <p:nvPr>
            <p:ph sz="half" idx="13"/>
          </p:nvPr>
        </p:nvSpPr>
        <p:spPr>
          <a:xfrm>
            <a:off x="4282440" y="4224973"/>
            <a:ext cx="3566160"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dirty="0"/>
          </a:p>
        </p:txBody>
      </p:sp>
      <p:sp>
        <p:nvSpPr>
          <p:cNvPr id="10" name="Content Placeholder 2"/>
          <p:cNvSpPr>
            <a:spLocks noGrp="1"/>
          </p:cNvSpPr>
          <p:nvPr>
            <p:ph sz="half" idx="14"/>
          </p:nvPr>
        </p:nvSpPr>
        <p:spPr>
          <a:xfrm>
            <a:off x="457200" y="2214563"/>
            <a:ext cx="3566160" cy="391160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dirty="0"/>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4 objetos">
    <p:spTree>
      <p:nvGrpSpPr>
        <p:cNvPr id="1" name=""/>
        <p:cNvGrpSpPr/>
        <p:nvPr/>
      </p:nvGrpSpPr>
      <p:grpSpPr>
        <a:xfrm>
          <a:off x="0" y="0"/>
          <a:ext cx="0" cy="0"/>
          <a:chOff x="0" y="0"/>
          <a:chExt cx="0" cy="0"/>
        </a:xfrm>
      </p:grpSpPr>
      <p:sp>
        <p:nvSpPr>
          <p:cNvPr id="8" name="Rectangle 7"/>
          <p:cNvSpPr/>
          <p:nvPr/>
        </p:nvSpPr>
        <p:spPr>
          <a:xfrm>
            <a:off x="8148918" y="268288"/>
            <a:ext cx="718073"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7199" y="914400"/>
            <a:ext cx="7391401" cy="1143000"/>
          </a:xfrm>
        </p:spPr>
        <p:txBody>
          <a:bodyPr/>
          <a:lstStyle/>
          <a:p>
            <a:r>
              <a:rPr lang="es-ES_tradnl" smtClean="0"/>
              <a:t>Clic para editar título</a:t>
            </a:r>
            <a:endParaRPr/>
          </a:p>
        </p:txBody>
      </p:sp>
      <p:sp>
        <p:nvSpPr>
          <p:cNvPr id="3" name="Content Placeholder 2"/>
          <p:cNvSpPr>
            <a:spLocks noGrp="1"/>
          </p:cNvSpPr>
          <p:nvPr>
            <p:ph sz="half" idx="1"/>
          </p:nvPr>
        </p:nvSpPr>
        <p:spPr>
          <a:xfrm>
            <a:off x="4282440" y="2214562"/>
            <a:ext cx="3566160"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dirty="0"/>
          </a:p>
        </p:txBody>
      </p:sp>
      <p:sp>
        <p:nvSpPr>
          <p:cNvPr id="5" name="Date Placeholder 4"/>
          <p:cNvSpPr>
            <a:spLocks noGrp="1"/>
          </p:cNvSpPr>
          <p:nvPr>
            <p:ph type="dt" sz="half" idx="10"/>
          </p:nvPr>
        </p:nvSpPr>
        <p:spPr/>
        <p:txBody>
          <a:bodyPr/>
          <a:lstStyle/>
          <a:p>
            <a:fld id="{9E40DB7E-D286-C24A-A1AB-7A6776045B6B}" type="datetime1">
              <a:rPr lang="es-EC" smtClean="0"/>
              <a:pPr/>
              <a:t>23/5/15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AF16DE-A0D5-4438-950F-5B1E159C2C28}" type="slidenum">
              <a:rPr lang="en-US" smtClean="0"/>
              <a:pPr/>
              <a:t>‹Nr.›</a:t>
            </a:fld>
            <a:endParaRPr lang="en-US"/>
          </a:p>
        </p:txBody>
      </p:sp>
      <p:sp>
        <p:nvSpPr>
          <p:cNvPr id="9" name="Content Placeholder 2"/>
          <p:cNvSpPr>
            <a:spLocks noGrp="1"/>
          </p:cNvSpPr>
          <p:nvPr>
            <p:ph sz="half" idx="13"/>
          </p:nvPr>
        </p:nvSpPr>
        <p:spPr>
          <a:xfrm>
            <a:off x="4282440" y="4224973"/>
            <a:ext cx="3566160"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dirty="0"/>
          </a:p>
        </p:txBody>
      </p:sp>
      <p:sp>
        <p:nvSpPr>
          <p:cNvPr id="11" name="Content Placeholder 2"/>
          <p:cNvSpPr>
            <a:spLocks noGrp="1"/>
          </p:cNvSpPr>
          <p:nvPr>
            <p:ph sz="half" idx="14"/>
          </p:nvPr>
        </p:nvSpPr>
        <p:spPr>
          <a:xfrm>
            <a:off x="457200" y="2214562"/>
            <a:ext cx="3566160"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dirty="0"/>
          </a:p>
        </p:txBody>
      </p:sp>
      <p:sp>
        <p:nvSpPr>
          <p:cNvPr id="12" name="Content Placeholder 2"/>
          <p:cNvSpPr>
            <a:spLocks noGrp="1"/>
          </p:cNvSpPr>
          <p:nvPr>
            <p:ph sz="half" idx="15"/>
          </p:nvPr>
        </p:nvSpPr>
        <p:spPr>
          <a:xfrm>
            <a:off x="457200" y="4224973"/>
            <a:ext cx="3566160"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dirty="0"/>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6" name="Rectangle 5"/>
          <p:cNvSpPr/>
          <p:nvPr/>
        </p:nvSpPr>
        <p:spPr>
          <a:xfrm>
            <a:off x="8148918" y="268288"/>
            <a:ext cx="718073"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p:txBody>
          <a:bodyPr/>
          <a:lstStyle/>
          <a:p>
            <a:r>
              <a:rPr lang="es-ES_tradnl" smtClean="0"/>
              <a:t>Clic para editar título</a:t>
            </a:r>
            <a:endParaRPr/>
          </a:p>
        </p:txBody>
      </p:sp>
      <p:sp>
        <p:nvSpPr>
          <p:cNvPr id="3" name="Date Placeholder 2"/>
          <p:cNvSpPr>
            <a:spLocks noGrp="1"/>
          </p:cNvSpPr>
          <p:nvPr>
            <p:ph type="dt" sz="half" idx="10"/>
          </p:nvPr>
        </p:nvSpPr>
        <p:spPr/>
        <p:txBody>
          <a:bodyPr/>
          <a:lstStyle/>
          <a:p>
            <a:fld id="{94DD01B3-A0C3-344D-BA0C-897DCAC00AC9}" type="datetime1">
              <a:rPr lang="es-EC" smtClean="0"/>
              <a:pPr/>
              <a:t>23/5/15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7AF16DE-A0D5-4438-950F-5B1E159C2C28}" type="slidenum">
              <a:rPr lang="en-US" smtClean="0"/>
              <a:pPr/>
              <a:t>‹Nr.›</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5" name="Rectangle 4"/>
          <p:cNvSpPr/>
          <p:nvPr/>
        </p:nvSpPr>
        <p:spPr>
          <a:xfrm>
            <a:off x="8148918" y="268288"/>
            <a:ext cx="718073" cy="5669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Date Placeholder 1"/>
          <p:cNvSpPr>
            <a:spLocks noGrp="1"/>
          </p:cNvSpPr>
          <p:nvPr>
            <p:ph type="dt" sz="half" idx="10"/>
          </p:nvPr>
        </p:nvSpPr>
        <p:spPr/>
        <p:txBody>
          <a:bodyPr/>
          <a:lstStyle/>
          <a:p>
            <a:fld id="{AE7B87EF-3B83-0C41-BC36-DC3A2A89B28B}" type="datetime1">
              <a:rPr lang="es-EC" smtClean="0"/>
              <a:pPr/>
              <a:t>23/5/15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7AF16DE-A0D5-4438-950F-5B1E159C2C28}" type="slidenum">
              <a:rPr lang="en-US" smtClean="0"/>
              <a:pPr/>
              <a:t>‹Nr.›</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8" name="Rectangle 7"/>
          <p:cNvSpPr/>
          <p:nvPr/>
        </p:nvSpPr>
        <p:spPr>
          <a:xfrm>
            <a:off x="8148918" y="268288"/>
            <a:ext cx="718073" cy="5669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7199" y="995082"/>
            <a:ext cx="3566160" cy="1035424"/>
          </a:xfrm>
        </p:spPr>
        <p:txBody>
          <a:bodyPr anchor="b"/>
          <a:lstStyle>
            <a:lvl1pPr algn="l">
              <a:defRPr sz="2800" b="0"/>
            </a:lvl1pPr>
          </a:lstStyle>
          <a:p>
            <a:r>
              <a:rPr lang="es-ES_tradnl" smtClean="0"/>
              <a:t>Clic para editar título</a:t>
            </a:r>
            <a:endParaRPr/>
          </a:p>
        </p:txBody>
      </p:sp>
      <p:sp>
        <p:nvSpPr>
          <p:cNvPr id="3" name="Content Placeholder 2"/>
          <p:cNvSpPr>
            <a:spLocks noGrp="1"/>
          </p:cNvSpPr>
          <p:nvPr>
            <p:ph idx="1"/>
          </p:nvPr>
        </p:nvSpPr>
        <p:spPr>
          <a:xfrm>
            <a:off x="4762052" y="990600"/>
            <a:ext cx="3566160" cy="5135563"/>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dirty="0"/>
          </a:p>
        </p:txBody>
      </p:sp>
      <p:sp>
        <p:nvSpPr>
          <p:cNvPr id="4" name="Text Placeholder 3"/>
          <p:cNvSpPr>
            <a:spLocks noGrp="1"/>
          </p:cNvSpPr>
          <p:nvPr>
            <p:ph type="body" sz="half" idx="2"/>
          </p:nvPr>
        </p:nvSpPr>
        <p:spPr>
          <a:xfrm>
            <a:off x="457199" y="2057400"/>
            <a:ext cx="3566160" cy="3657601"/>
          </a:xfrm>
        </p:spPr>
        <p:txBody>
          <a:bodyPr>
            <a:normAutofit/>
          </a:bodyPr>
          <a:lstStyle>
            <a:lvl1pPr marL="0" indent="0">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Haga clic para modificar el estilo de texto del patrón</a:t>
            </a:r>
          </a:p>
        </p:txBody>
      </p:sp>
      <p:sp>
        <p:nvSpPr>
          <p:cNvPr id="5" name="Date Placeholder 4"/>
          <p:cNvSpPr>
            <a:spLocks noGrp="1"/>
          </p:cNvSpPr>
          <p:nvPr>
            <p:ph type="dt" sz="half" idx="10"/>
          </p:nvPr>
        </p:nvSpPr>
        <p:spPr/>
        <p:txBody>
          <a:bodyPr/>
          <a:lstStyle/>
          <a:p>
            <a:fld id="{3674F906-D66D-4746-B34E-80F04A73922C}" type="datetime1">
              <a:rPr lang="es-EC" smtClean="0"/>
              <a:pPr/>
              <a:t>23/5/15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AF16DE-A0D5-4438-950F-5B1E159C2C28}" type="slidenum">
              <a:rPr lang="en-US" smtClean="0"/>
              <a:pPr/>
              <a:t>‹Nr.›</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Imagen con título">
    <p:spTree>
      <p:nvGrpSpPr>
        <p:cNvPr id="1" name=""/>
        <p:cNvGrpSpPr/>
        <p:nvPr/>
      </p:nvGrpSpPr>
      <p:grpSpPr>
        <a:xfrm>
          <a:off x="0" y="0"/>
          <a:ext cx="0" cy="0"/>
          <a:chOff x="0" y="0"/>
          <a:chExt cx="0" cy="0"/>
        </a:xfrm>
      </p:grpSpPr>
      <p:sp>
        <p:nvSpPr>
          <p:cNvPr id="8" name="Rectangle 7"/>
          <p:cNvSpPr/>
          <p:nvPr/>
        </p:nvSpPr>
        <p:spPr>
          <a:xfrm>
            <a:off x="4746811" y="268288"/>
            <a:ext cx="4114800" cy="5669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7199" y="995082"/>
            <a:ext cx="3566160" cy="1035424"/>
          </a:xfrm>
        </p:spPr>
        <p:txBody>
          <a:bodyPr anchor="b"/>
          <a:lstStyle>
            <a:lvl1pPr algn="l">
              <a:defRPr sz="2800" b="0"/>
            </a:lvl1pPr>
          </a:lstStyle>
          <a:p>
            <a:r>
              <a:rPr lang="es-ES_tradnl" smtClean="0"/>
              <a:t>Clic para editar título</a:t>
            </a:r>
            <a:endParaRPr/>
          </a:p>
        </p:txBody>
      </p:sp>
      <p:sp>
        <p:nvSpPr>
          <p:cNvPr id="4" name="Text Placeholder 3"/>
          <p:cNvSpPr>
            <a:spLocks noGrp="1"/>
          </p:cNvSpPr>
          <p:nvPr>
            <p:ph type="body" sz="half" idx="2"/>
          </p:nvPr>
        </p:nvSpPr>
        <p:spPr>
          <a:xfrm>
            <a:off x="457199" y="2057400"/>
            <a:ext cx="3566160" cy="3657601"/>
          </a:xfrm>
        </p:spPr>
        <p:txBody>
          <a:bodyPr>
            <a:normAutofit/>
          </a:bodyPr>
          <a:lstStyle>
            <a:lvl1pPr marL="0" indent="0">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Haga clic para modificar el estilo de texto del patrón</a:t>
            </a:r>
          </a:p>
        </p:txBody>
      </p:sp>
      <p:sp>
        <p:nvSpPr>
          <p:cNvPr id="5" name="Date Placeholder 4"/>
          <p:cNvSpPr>
            <a:spLocks noGrp="1"/>
          </p:cNvSpPr>
          <p:nvPr>
            <p:ph type="dt" sz="half" idx="10"/>
          </p:nvPr>
        </p:nvSpPr>
        <p:spPr>
          <a:xfrm>
            <a:off x="161365" y="6124014"/>
            <a:ext cx="1752600" cy="365125"/>
          </a:xfrm>
        </p:spPr>
        <p:txBody>
          <a:bodyPr/>
          <a:lstStyle>
            <a:lvl1pPr algn="l">
              <a:defRPr/>
            </a:lvl1pPr>
          </a:lstStyle>
          <a:p>
            <a:fld id="{5119DA7F-2E7D-2443-AD73-4AFF3AE5C9FE}" type="datetime1">
              <a:rPr lang="es-EC" smtClean="0"/>
              <a:pPr/>
              <a:t>23/5/15</a:t>
            </a:fld>
            <a:endParaRPr lang="en-US"/>
          </a:p>
        </p:txBody>
      </p:sp>
      <p:sp>
        <p:nvSpPr>
          <p:cNvPr id="6" name="Footer Placeholder 5"/>
          <p:cNvSpPr>
            <a:spLocks noGrp="1"/>
          </p:cNvSpPr>
          <p:nvPr>
            <p:ph type="ftr" sz="quarter" idx="11"/>
          </p:nvPr>
        </p:nvSpPr>
        <p:spPr>
          <a:xfrm>
            <a:off x="174812" y="6356350"/>
            <a:ext cx="3863788" cy="365125"/>
          </a:xfrm>
        </p:spPr>
        <p:txBody>
          <a:bodyPr/>
          <a:lstStyle/>
          <a:p>
            <a:endParaRPr lang="en-US"/>
          </a:p>
        </p:txBody>
      </p:sp>
      <p:sp>
        <p:nvSpPr>
          <p:cNvPr id="7" name="Slide Number Placeholder 6"/>
          <p:cNvSpPr>
            <a:spLocks noGrp="1"/>
          </p:cNvSpPr>
          <p:nvPr>
            <p:ph type="sldNum" sz="quarter" idx="12"/>
          </p:nvPr>
        </p:nvSpPr>
        <p:spPr/>
        <p:txBody>
          <a:bodyPr/>
          <a:lstStyle/>
          <a:p>
            <a:fld id="{57AF16DE-A0D5-4438-950F-5B1E159C2C28}" type="slidenum">
              <a:rPr lang="en-US" smtClean="0"/>
              <a:pPr/>
              <a:t>‹Nr.›</a:t>
            </a:fld>
            <a:endParaRPr lang="en-US"/>
          </a:p>
        </p:txBody>
      </p:sp>
      <p:sp>
        <p:nvSpPr>
          <p:cNvPr id="10" name="Picture Placeholder 9"/>
          <p:cNvSpPr>
            <a:spLocks noGrp="1"/>
          </p:cNvSpPr>
          <p:nvPr>
            <p:ph type="pic" sz="quarter" idx="13"/>
          </p:nvPr>
        </p:nvSpPr>
        <p:spPr>
          <a:xfrm>
            <a:off x="4760258" y="990600"/>
            <a:ext cx="4096512" cy="5611813"/>
          </a:xfrm>
        </p:spPr>
        <p:txBody>
          <a:bodyPr/>
          <a:lstStyle>
            <a:lvl1pPr>
              <a:buNone/>
              <a:defRPr/>
            </a:lvl1pPr>
          </a:lstStyle>
          <a:p>
            <a:r>
              <a:rPr lang="es-ES_tradnl" smtClean="0"/>
              <a:t>Arrastre la imagen al marcador de posición o haga clic en el icono para agregar</a:t>
            </a:r>
            <a:endParaRPr/>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picTx" preserve="1">
  <p:cSld name="Imagen encima del título">
    <p:spTree>
      <p:nvGrpSpPr>
        <p:cNvPr id="1" name=""/>
        <p:cNvGrpSpPr/>
        <p:nvPr/>
      </p:nvGrpSpPr>
      <p:grpSpPr>
        <a:xfrm>
          <a:off x="0" y="0"/>
          <a:ext cx="0" cy="0"/>
          <a:chOff x="0" y="0"/>
          <a:chExt cx="0" cy="0"/>
        </a:xfrm>
      </p:grpSpPr>
      <p:sp>
        <p:nvSpPr>
          <p:cNvPr id="8" name="Rectangle 7"/>
          <p:cNvSpPr/>
          <p:nvPr/>
        </p:nvSpPr>
        <p:spPr>
          <a:xfrm>
            <a:off x="7216775" y="268288"/>
            <a:ext cx="1639457" cy="363931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8788" y="4267200"/>
            <a:ext cx="6477000" cy="566738"/>
          </a:xfrm>
        </p:spPr>
        <p:txBody>
          <a:bodyPr anchor="b"/>
          <a:lstStyle>
            <a:lvl1pPr algn="l">
              <a:defRPr sz="2800" b="0"/>
            </a:lvl1pPr>
          </a:lstStyle>
          <a:p>
            <a:r>
              <a:rPr lang="es-ES_tradnl" smtClean="0"/>
              <a:t>Clic para editar título</a:t>
            </a:r>
            <a:endParaRPr/>
          </a:p>
        </p:txBody>
      </p:sp>
      <p:sp>
        <p:nvSpPr>
          <p:cNvPr id="3" name="Picture Placeholder 2"/>
          <p:cNvSpPr>
            <a:spLocks noGrp="1"/>
          </p:cNvSpPr>
          <p:nvPr>
            <p:ph type="pic" idx="1"/>
          </p:nvPr>
        </p:nvSpPr>
        <p:spPr>
          <a:xfrm>
            <a:off x="269874" y="268288"/>
            <a:ext cx="6858000" cy="363931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_tradnl" smtClean="0"/>
              <a:t>Arrastre la imagen al marcador de posición o haga clic en el icono para agregar</a:t>
            </a:r>
            <a:endParaRPr/>
          </a:p>
        </p:txBody>
      </p:sp>
      <p:sp>
        <p:nvSpPr>
          <p:cNvPr id="4" name="Text Placeholder 3"/>
          <p:cNvSpPr>
            <a:spLocks noGrp="1"/>
          </p:cNvSpPr>
          <p:nvPr>
            <p:ph type="body" sz="half" idx="2"/>
          </p:nvPr>
        </p:nvSpPr>
        <p:spPr>
          <a:xfrm>
            <a:off x="458788" y="4840941"/>
            <a:ext cx="6475412" cy="1304271"/>
          </a:xfrm>
        </p:spPr>
        <p:txBody>
          <a:bodyPr>
            <a:normAutofit/>
          </a:bodyPr>
          <a:lstStyle>
            <a:lvl1pPr marL="0" indent="0">
              <a:spcBef>
                <a:spcPts val="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Haga clic para modificar el estilo de texto del patrón</a:t>
            </a:r>
          </a:p>
        </p:txBody>
      </p:sp>
      <p:sp>
        <p:nvSpPr>
          <p:cNvPr id="5" name="Date Placeholder 4"/>
          <p:cNvSpPr>
            <a:spLocks noGrp="1"/>
          </p:cNvSpPr>
          <p:nvPr>
            <p:ph type="dt" sz="half" idx="10"/>
          </p:nvPr>
        </p:nvSpPr>
        <p:spPr/>
        <p:txBody>
          <a:bodyPr/>
          <a:lstStyle/>
          <a:p>
            <a:fld id="{92516A34-0AF5-484E-A3D1-F012F21523E2}" type="datetime1">
              <a:rPr lang="es-EC" smtClean="0"/>
              <a:pPr/>
              <a:t>23/5/15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AF16DE-A0D5-4438-950F-5B1E159C2C28}" type="slidenum">
              <a:rPr lang="en-US" smtClean="0"/>
              <a:pPr/>
              <a:t>‹Nr.›</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picTx" preserve="1">
  <p:cSld name="4 imágenes con título">
    <p:spTree>
      <p:nvGrpSpPr>
        <p:cNvPr id="1" name=""/>
        <p:cNvGrpSpPr/>
        <p:nvPr/>
      </p:nvGrpSpPr>
      <p:grpSpPr>
        <a:xfrm>
          <a:off x="0" y="0"/>
          <a:ext cx="0" cy="0"/>
          <a:chOff x="0" y="0"/>
          <a:chExt cx="0" cy="0"/>
        </a:xfrm>
      </p:grpSpPr>
      <p:sp>
        <p:nvSpPr>
          <p:cNvPr id="8" name="Rectangle 7"/>
          <p:cNvSpPr/>
          <p:nvPr/>
        </p:nvSpPr>
        <p:spPr>
          <a:xfrm>
            <a:off x="8135471" y="268288"/>
            <a:ext cx="720761" cy="363931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8788" y="4267200"/>
            <a:ext cx="6477000" cy="566738"/>
          </a:xfrm>
        </p:spPr>
        <p:txBody>
          <a:bodyPr anchor="b"/>
          <a:lstStyle>
            <a:lvl1pPr algn="l">
              <a:defRPr sz="2800" b="0"/>
            </a:lvl1pPr>
          </a:lstStyle>
          <a:p>
            <a:r>
              <a:rPr lang="es-ES_tradnl" smtClean="0"/>
              <a:t>Clic para editar título</a:t>
            </a:r>
            <a:endParaRPr/>
          </a:p>
        </p:txBody>
      </p:sp>
      <p:sp>
        <p:nvSpPr>
          <p:cNvPr id="3" name="Picture Placeholder 2"/>
          <p:cNvSpPr>
            <a:spLocks noGrp="1"/>
          </p:cNvSpPr>
          <p:nvPr>
            <p:ph type="pic" idx="1"/>
          </p:nvPr>
        </p:nvSpPr>
        <p:spPr>
          <a:xfrm>
            <a:off x="269874" y="268288"/>
            <a:ext cx="3006726" cy="363931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_tradnl" smtClean="0"/>
              <a:t>Arrastre la imagen al marcador de posición o haga clic en el icono para agregar</a:t>
            </a:r>
            <a:endParaRPr/>
          </a:p>
        </p:txBody>
      </p:sp>
      <p:sp>
        <p:nvSpPr>
          <p:cNvPr id="4" name="Text Placeholder 3"/>
          <p:cNvSpPr>
            <a:spLocks noGrp="1"/>
          </p:cNvSpPr>
          <p:nvPr>
            <p:ph type="body" sz="half" idx="2"/>
          </p:nvPr>
        </p:nvSpPr>
        <p:spPr>
          <a:xfrm>
            <a:off x="458788" y="4840941"/>
            <a:ext cx="6475412" cy="1304271"/>
          </a:xfrm>
        </p:spPr>
        <p:txBody>
          <a:bodyPr>
            <a:normAutofit/>
          </a:bodyPr>
          <a:lstStyle>
            <a:lvl1pPr marL="0" indent="0">
              <a:spcBef>
                <a:spcPts val="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Haga clic para modificar el estilo de texto del patrón</a:t>
            </a:r>
          </a:p>
        </p:txBody>
      </p:sp>
      <p:sp>
        <p:nvSpPr>
          <p:cNvPr id="5" name="Date Placeholder 4"/>
          <p:cNvSpPr>
            <a:spLocks noGrp="1"/>
          </p:cNvSpPr>
          <p:nvPr>
            <p:ph type="dt" sz="half" idx="10"/>
          </p:nvPr>
        </p:nvSpPr>
        <p:spPr/>
        <p:txBody>
          <a:bodyPr/>
          <a:lstStyle/>
          <a:p>
            <a:fld id="{73B815D5-096D-B048-8A24-1E4366443E79}" type="datetime1">
              <a:rPr lang="es-EC" smtClean="0"/>
              <a:pPr/>
              <a:t>23/5/15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AF16DE-A0D5-4438-950F-5B1E159C2C28}" type="slidenum">
              <a:rPr lang="en-US" smtClean="0"/>
              <a:pPr/>
              <a:t>‹Nr.›</a:t>
            </a:fld>
            <a:endParaRPr lang="en-US"/>
          </a:p>
        </p:txBody>
      </p:sp>
      <p:sp>
        <p:nvSpPr>
          <p:cNvPr id="10" name="Picture Placeholder 2"/>
          <p:cNvSpPr>
            <a:spLocks noGrp="1"/>
          </p:cNvSpPr>
          <p:nvPr>
            <p:ph type="pic" idx="13"/>
          </p:nvPr>
        </p:nvSpPr>
        <p:spPr>
          <a:xfrm>
            <a:off x="3352800" y="268288"/>
            <a:ext cx="4701988" cy="177566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_tradnl" smtClean="0"/>
              <a:t>Arrastre la imagen al marcador de posición o haga clic en el icono para agregar</a:t>
            </a:r>
            <a:endParaRPr/>
          </a:p>
        </p:txBody>
      </p:sp>
      <p:sp>
        <p:nvSpPr>
          <p:cNvPr id="11" name="Picture Placeholder 2"/>
          <p:cNvSpPr>
            <a:spLocks noGrp="1"/>
          </p:cNvSpPr>
          <p:nvPr>
            <p:ph type="pic" idx="14"/>
          </p:nvPr>
        </p:nvSpPr>
        <p:spPr>
          <a:xfrm>
            <a:off x="3352800" y="2131935"/>
            <a:ext cx="2304288" cy="177566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_tradnl" smtClean="0"/>
              <a:t>Arrastre la imagen al marcador de posición o haga clic en el icono para agregar</a:t>
            </a:r>
            <a:endParaRPr/>
          </a:p>
        </p:txBody>
      </p:sp>
      <p:sp>
        <p:nvSpPr>
          <p:cNvPr id="12" name="Picture Placeholder 2"/>
          <p:cNvSpPr>
            <a:spLocks noGrp="1"/>
          </p:cNvSpPr>
          <p:nvPr>
            <p:ph type="pic" idx="15"/>
          </p:nvPr>
        </p:nvSpPr>
        <p:spPr>
          <a:xfrm>
            <a:off x="5750500" y="2131935"/>
            <a:ext cx="2304288" cy="177566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_tradnl" smtClean="0"/>
              <a:t>Arrastre la imagen al marcador de posición o haga clic en el icono para agregar</a:t>
            </a:r>
            <a:endParaRPr/>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7" name="Rectangle 6"/>
          <p:cNvSpPr/>
          <p:nvPr/>
        </p:nvSpPr>
        <p:spPr>
          <a:xfrm>
            <a:off x="7212106" y="268288"/>
            <a:ext cx="1645920"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p:txBody>
          <a:bodyPr/>
          <a:lstStyle/>
          <a:p>
            <a:r>
              <a:rPr lang="es-ES_tradnl" smtClean="0"/>
              <a:t>Clic para editar título</a:t>
            </a:r>
            <a:endParaRPr/>
          </a:p>
        </p:txBody>
      </p:sp>
      <p:sp>
        <p:nvSpPr>
          <p:cNvPr id="3" name="Vertical Text Placeholder 2"/>
          <p:cNvSpPr>
            <a:spLocks noGrp="1"/>
          </p:cNvSpPr>
          <p:nvPr>
            <p:ph type="body" orient="vert" idx="1"/>
          </p:nvPr>
        </p:nvSpPr>
        <p:spPr/>
        <p:txBody>
          <a:bodyPr vert="eaVert"/>
          <a:lstStyle>
            <a:lvl5pPr>
              <a:defRPr/>
            </a:lvl5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dirty="0"/>
          </a:p>
        </p:txBody>
      </p:sp>
      <p:sp>
        <p:nvSpPr>
          <p:cNvPr id="4" name="Date Placeholder 3"/>
          <p:cNvSpPr>
            <a:spLocks noGrp="1"/>
          </p:cNvSpPr>
          <p:nvPr>
            <p:ph type="dt" sz="half" idx="10"/>
          </p:nvPr>
        </p:nvSpPr>
        <p:spPr/>
        <p:txBody>
          <a:bodyPr/>
          <a:lstStyle/>
          <a:p>
            <a:fld id="{BB2D8109-E667-114D-9C4E-595270B77AEC}" type="datetime1">
              <a:rPr lang="es-EC" smtClean="0"/>
              <a:pPr/>
              <a:t>23/5/15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7AF16DE-A0D5-4438-950F-5B1E159C2C28}" type="slidenum">
              <a:rPr lang="en-US" smtClean="0"/>
              <a:pPr/>
              <a:t>‹Nr.›</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7" name="Rectangle 6"/>
          <p:cNvSpPr/>
          <p:nvPr/>
        </p:nvSpPr>
        <p:spPr>
          <a:xfrm>
            <a:off x="8148918" y="268288"/>
            <a:ext cx="718073" cy="5669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Vertical Title 1"/>
          <p:cNvSpPr>
            <a:spLocks noGrp="1"/>
          </p:cNvSpPr>
          <p:nvPr>
            <p:ph type="title" orient="vert"/>
          </p:nvPr>
        </p:nvSpPr>
        <p:spPr>
          <a:xfrm>
            <a:off x="7543799" y="1035424"/>
            <a:ext cx="1322295" cy="5090739"/>
          </a:xfrm>
        </p:spPr>
        <p:txBody>
          <a:bodyPr vert="eaVert" anchor="t" anchorCtr="0"/>
          <a:lstStyle/>
          <a:p>
            <a:r>
              <a:rPr lang="es-ES_tradnl" smtClean="0"/>
              <a:t>Clic para editar título</a:t>
            </a:r>
            <a:endParaRPr/>
          </a:p>
        </p:txBody>
      </p:sp>
      <p:sp>
        <p:nvSpPr>
          <p:cNvPr id="3" name="Vertical Text Placeholder 2"/>
          <p:cNvSpPr>
            <a:spLocks noGrp="1"/>
          </p:cNvSpPr>
          <p:nvPr>
            <p:ph type="body" orient="vert" idx="1"/>
          </p:nvPr>
        </p:nvSpPr>
        <p:spPr>
          <a:xfrm>
            <a:off x="457200" y="1035424"/>
            <a:ext cx="6019800" cy="5109789"/>
          </a:xfrm>
        </p:spPr>
        <p:txBody>
          <a:bodyPr vert="eaVert"/>
          <a:lstStyle>
            <a:lvl5pPr>
              <a:defRPr/>
            </a:lvl5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dirty="0"/>
          </a:p>
        </p:txBody>
      </p:sp>
      <p:sp>
        <p:nvSpPr>
          <p:cNvPr id="4" name="Date Placeholder 3"/>
          <p:cNvSpPr>
            <a:spLocks noGrp="1"/>
          </p:cNvSpPr>
          <p:nvPr>
            <p:ph type="dt" sz="half" idx="10"/>
          </p:nvPr>
        </p:nvSpPr>
        <p:spPr/>
        <p:txBody>
          <a:bodyPr/>
          <a:lstStyle/>
          <a:p>
            <a:fld id="{0058C6A4-4767-794E-8BF6-7B3BBB2F52E7}" type="datetime1">
              <a:rPr lang="es-EC" smtClean="0"/>
              <a:pPr/>
              <a:t>23/5/15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7AF16DE-A0D5-4438-950F-5B1E159C2C28}" type="slidenum">
              <a:rPr lang="en-US" smtClean="0"/>
              <a:pPr/>
              <a:t>‹Nr.›</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7" name="Rectangle 6"/>
          <p:cNvSpPr/>
          <p:nvPr/>
        </p:nvSpPr>
        <p:spPr>
          <a:xfrm>
            <a:off x="7212106" y="268288"/>
            <a:ext cx="1645920"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p:txBody>
          <a:bodyPr/>
          <a:lstStyle/>
          <a:p>
            <a:r>
              <a:rPr lang="es-ES_tradnl" smtClean="0"/>
              <a:t>Clic para editar título</a:t>
            </a:r>
            <a:endParaRPr/>
          </a:p>
        </p:txBody>
      </p:sp>
      <p:sp>
        <p:nvSpPr>
          <p:cNvPr id="3" name="Content Placeholder 2"/>
          <p:cNvSpPr>
            <a:spLocks noGrp="1"/>
          </p:cNvSpPr>
          <p:nvPr>
            <p:ph idx="1"/>
          </p:nvPr>
        </p:nvSpPr>
        <p:spPr/>
        <p:txBody>
          <a:bodyPr/>
          <a:lstStyle>
            <a:lvl5pPr>
              <a:defRPr/>
            </a:lvl5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dirty="0"/>
          </a:p>
        </p:txBody>
      </p:sp>
      <p:sp>
        <p:nvSpPr>
          <p:cNvPr id="4" name="Date Placeholder 3"/>
          <p:cNvSpPr>
            <a:spLocks noGrp="1"/>
          </p:cNvSpPr>
          <p:nvPr>
            <p:ph type="dt" sz="half" idx="10"/>
          </p:nvPr>
        </p:nvSpPr>
        <p:spPr>
          <a:xfrm>
            <a:off x="7212106" y="6356350"/>
            <a:ext cx="1752600" cy="365125"/>
          </a:xfrm>
        </p:spPr>
        <p:txBody>
          <a:bodyPr/>
          <a:lstStyle/>
          <a:p>
            <a:fld id="{49997066-5850-7149-BDFB-44A779F8641C}" type="datetime1">
              <a:rPr lang="es-EC" smtClean="0"/>
              <a:pPr/>
              <a:t>23/5/15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7AF16DE-A0D5-4438-950F-5B1E159C2C28}" type="slidenum">
              <a:rPr lang="en-US" smtClean="0"/>
              <a:pPr/>
              <a:t>‹Nr.›</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grpSp>
        <p:nvGrpSpPr>
          <p:cNvPr id="4" name="Group 2"/>
          <p:cNvGrpSpPr>
            <a:grpSpLocks/>
          </p:cNvGrpSpPr>
          <p:nvPr/>
        </p:nvGrpSpPr>
        <p:grpSpPr bwMode="auto">
          <a:xfrm>
            <a:off x="0" y="3902075"/>
            <a:ext cx="3400425" cy="2949575"/>
            <a:chOff x="0" y="2458"/>
            <a:chExt cx="2142" cy="1858"/>
          </a:xfrm>
        </p:grpSpPr>
        <p:sp>
          <p:nvSpPr>
            <p:cNvPr id="5" name="Freeform 3"/>
            <p:cNvSpPr>
              <a:spLocks/>
            </p:cNvSpPr>
            <p:nvPr/>
          </p:nvSpPr>
          <p:spPr bwMode="ltGray">
            <a:xfrm>
              <a:off x="0" y="2508"/>
              <a:ext cx="2142" cy="1804"/>
            </a:xfrm>
            <a:custGeom>
              <a:avLst/>
              <a:gdLst/>
              <a:ahLst/>
              <a:cxnLst>
                <a:cxn ang="0">
                  <a:pos x="329" y="66"/>
                </a:cxn>
                <a:cxn ang="0">
                  <a:pos x="161" y="30"/>
                </a:cxn>
                <a:cxn ang="0">
                  <a:pos x="0" y="0"/>
                </a:cxn>
                <a:cxn ang="0">
                  <a:pos x="0" y="12"/>
                </a:cxn>
                <a:cxn ang="0">
                  <a:pos x="161" y="42"/>
                </a:cxn>
                <a:cxn ang="0">
                  <a:pos x="323" y="78"/>
                </a:cxn>
                <a:cxn ang="0">
                  <a:pos x="556" y="150"/>
                </a:cxn>
                <a:cxn ang="0">
                  <a:pos x="777" y="245"/>
                </a:cxn>
                <a:cxn ang="0">
                  <a:pos x="993" y="365"/>
                </a:cxn>
                <a:cxn ang="0">
                  <a:pos x="1196" y="503"/>
                </a:cxn>
                <a:cxn ang="0">
                  <a:pos x="1381" y="653"/>
                </a:cxn>
                <a:cxn ang="0">
                  <a:pos x="1555" y="827"/>
                </a:cxn>
                <a:cxn ang="0">
                  <a:pos x="1710" y="1019"/>
                </a:cxn>
                <a:cxn ang="0">
                  <a:pos x="1854" y="1229"/>
                </a:cxn>
                <a:cxn ang="0">
                  <a:pos x="1937" y="1366"/>
                </a:cxn>
                <a:cxn ang="0">
                  <a:pos x="2009" y="1510"/>
                </a:cxn>
                <a:cxn ang="0">
                  <a:pos x="2069" y="1654"/>
                </a:cxn>
                <a:cxn ang="0">
                  <a:pos x="2123" y="1804"/>
                </a:cxn>
                <a:cxn ang="0">
                  <a:pos x="2135" y="1804"/>
                </a:cxn>
                <a:cxn ang="0">
                  <a:pos x="2081" y="1654"/>
                </a:cxn>
                <a:cxn ang="0">
                  <a:pos x="2021" y="1510"/>
                </a:cxn>
                <a:cxn ang="0">
                  <a:pos x="1949" y="1366"/>
                </a:cxn>
                <a:cxn ang="0">
                  <a:pos x="1866" y="1223"/>
                </a:cxn>
                <a:cxn ang="0">
                  <a:pos x="1722" y="1013"/>
                </a:cxn>
                <a:cxn ang="0">
                  <a:pos x="1561" y="821"/>
                </a:cxn>
                <a:cxn ang="0">
                  <a:pos x="1387" y="647"/>
                </a:cxn>
                <a:cxn ang="0">
                  <a:pos x="1202" y="491"/>
                </a:cxn>
                <a:cxn ang="0">
                  <a:pos x="999" y="353"/>
                </a:cxn>
                <a:cxn ang="0">
                  <a:pos x="783" y="239"/>
                </a:cxn>
                <a:cxn ang="0">
                  <a:pos x="562" y="138"/>
                </a:cxn>
                <a:cxn ang="0">
                  <a:pos x="329" y="66"/>
                </a:cxn>
                <a:cxn ang="0">
                  <a:pos x="329" y="66"/>
                </a:cxn>
              </a:cxnLst>
              <a:rect l="0" t="0" r="r" b="b"/>
              <a:pathLst>
                <a:path w="2135" h="1804">
                  <a:moveTo>
                    <a:pt x="329" y="66"/>
                  </a:moveTo>
                  <a:lnTo>
                    <a:pt x="161" y="30"/>
                  </a:lnTo>
                  <a:lnTo>
                    <a:pt x="0" y="0"/>
                  </a:lnTo>
                  <a:lnTo>
                    <a:pt x="0" y="12"/>
                  </a:lnTo>
                  <a:lnTo>
                    <a:pt x="161" y="42"/>
                  </a:lnTo>
                  <a:lnTo>
                    <a:pt x="323" y="78"/>
                  </a:lnTo>
                  <a:lnTo>
                    <a:pt x="556" y="150"/>
                  </a:lnTo>
                  <a:lnTo>
                    <a:pt x="777" y="245"/>
                  </a:lnTo>
                  <a:lnTo>
                    <a:pt x="993" y="365"/>
                  </a:lnTo>
                  <a:lnTo>
                    <a:pt x="1196" y="503"/>
                  </a:lnTo>
                  <a:lnTo>
                    <a:pt x="1381" y="653"/>
                  </a:lnTo>
                  <a:lnTo>
                    <a:pt x="1555" y="827"/>
                  </a:lnTo>
                  <a:lnTo>
                    <a:pt x="1710" y="1019"/>
                  </a:lnTo>
                  <a:lnTo>
                    <a:pt x="1854" y="1229"/>
                  </a:lnTo>
                  <a:lnTo>
                    <a:pt x="1937" y="1366"/>
                  </a:lnTo>
                  <a:lnTo>
                    <a:pt x="2009" y="1510"/>
                  </a:lnTo>
                  <a:lnTo>
                    <a:pt x="2069" y="1654"/>
                  </a:lnTo>
                  <a:lnTo>
                    <a:pt x="2123" y="1804"/>
                  </a:lnTo>
                  <a:lnTo>
                    <a:pt x="2135" y="1804"/>
                  </a:lnTo>
                  <a:lnTo>
                    <a:pt x="2081" y="1654"/>
                  </a:lnTo>
                  <a:lnTo>
                    <a:pt x="2021" y="1510"/>
                  </a:lnTo>
                  <a:lnTo>
                    <a:pt x="1949" y="1366"/>
                  </a:lnTo>
                  <a:lnTo>
                    <a:pt x="1866" y="1223"/>
                  </a:lnTo>
                  <a:lnTo>
                    <a:pt x="1722" y="1013"/>
                  </a:lnTo>
                  <a:lnTo>
                    <a:pt x="1561" y="821"/>
                  </a:lnTo>
                  <a:lnTo>
                    <a:pt x="1387" y="647"/>
                  </a:lnTo>
                  <a:lnTo>
                    <a:pt x="1202" y="491"/>
                  </a:lnTo>
                  <a:lnTo>
                    <a:pt x="999" y="353"/>
                  </a:lnTo>
                  <a:lnTo>
                    <a:pt x="783" y="239"/>
                  </a:lnTo>
                  <a:lnTo>
                    <a:pt x="562" y="138"/>
                  </a:lnTo>
                  <a:lnTo>
                    <a:pt x="329" y="66"/>
                  </a:lnTo>
                  <a:lnTo>
                    <a:pt x="329" y="66"/>
                  </a:lnTo>
                  <a:close/>
                </a:path>
              </a:pathLst>
            </a:custGeom>
            <a:gradFill rotWithShape="0">
              <a:gsLst>
                <a:gs pos="0">
                  <a:schemeClr val="bg1"/>
                </a:gs>
                <a:gs pos="50000">
                  <a:schemeClr val="bg2"/>
                </a:gs>
                <a:gs pos="100000">
                  <a:schemeClr val="bg1"/>
                </a:gs>
              </a:gsLst>
              <a:lin ang="2700000" scaled="1"/>
            </a:gradFill>
            <a:ln w="9525">
              <a:noFill/>
              <a:round/>
              <a:headEnd/>
              <a:tailEnd/>
            </a:ln>
          </p:spPr>
          <p:txBody>
            <a:bodyPr/>
            <a:lstStyle/>
            <a:p>
              <a:pPr fontAlgn="base">
                <a:spcBef>
                  <a:spcPct val="0"/>
                </a:spcBef>
                <a:spcAft>
                  <a:spcPct val="0"/>
                </a:spcAft>
                <a:defRPr/>
              </a:pPr>
              <a:endParaRPr lang="es-EC">
                <a:solidFill>
                  <a:srgbClr val="FFFFFF"/>
                </a:solidFill>
                <a:latin typeface="Arial" charset="0"/>
                <a:ea typeface="ＭＳ Ｐゴシック" charset="0"/>
              </a:endParaRPr>
            </a:p>
          </p:txBody>
        </p:sp>
        <p:sp>
          <p:nvSpPr>
            <p:cNvPr id="6" name="Freeform 4"/>
            <p:cNvSpPr>
              <a:spLocks/>
            </p:cNvSpPr>
            <p:nvPr/>
          </p:nvSpPr>
          <p:spPr bwMode="hidden">
            <a:xfrm>
              <a:off x="0" y="2458"/>
              <a:ext cx="1854" cy="1858"/>
            </a:xfrm>
            <a:custGeom>
              <a:avLst/>
              <a:gdLst/>
              <a:ahLst/>
              <a:cxnLst>
                <a:cxn ang="0">
                  <a:pos x="1854" y="1858"/>
                </a:cxn>
                <a:cxn ang="0">
                  <a:pos x="0" y="1858"/>
                </a:cxn>
                <a:cxn ang="0">
                  <a:pos x="0" y="0"/>
                </a:cxn>
                <a:cxn ang="0">
                  <a:pos x="1854" y="1858"/>
                </a:cxn>
                <a:cxn ang="0">
                  <a:pos x="1854" y="1858"/>
                </a:cxn>
              </a:cxnLst>
              <a:rect l="0" t="0" r="r" b="b"/>
              <a:pathLst>
                <a:path w="1854" h="1858">
                  <a:moveTo>
                    <a:pt x="1854" y="1858"/>
                  </a:moveTo>
                  <a:lnTo>
                    <a:pt x="0" y="1858"/>
                  </a:lnTo>
                  <a:lnTo>
                    <a:pt x="0" y="0"/>
                  </a:lnTo>
                  <a:lnTo>
                    <a:pt x="1854" y="1858"/>
                  </a:lnTo>
                  <a:lnTo>
                    <a:pt x="1854" y="1858"/>
                  </a:lnTo>
                  <a:close/>
                </a:path>
              </a:pathLst>
            </a:custGeom>
            <a:gradFill rotWithShape="0">
              <a:gsLst>
                <a:gs pos="0">
                  <a:schemeClr val="bg2"/>
                </a:gs>
                <a:gs pos="50000">
                  <a:schemeClr val="bg1"/>
                </a:gs>
                <a:gs pos="100000">
                  <a:schemeClr val="bg2"/>
                </a:gs>
              </a:gsLst>
              <a:lin ang="18900000" scaled="1"/>
            </a:gradFill>
            <a:ln w="9525">
              <a:noFill/>
              <a:round/>
              <a:headEnd/>
              <a:tailEnd/>
            </a:ln>
          </p:spPr>
          <p:txBody>
            <a:bodyPr/>
            <a:lstStyle/>
            <a:p>
              <a:pPr fontAlgn="base">
                <a:spcBef>
                  <a:spcPct val="0"/>
                </a:spcBef>
                <a:spcAft>
                  <a:spcPct val="0"/>
                </a:spcAft>
                <a:defRPr/>
              </a:pPr>
              <a:endParaRPr lang="es-EC">
                <a:solidFill>
                  <a:srgbClr val="FFFFFF"/>
                </a:solidFill>
                <a:latin typeface="Arial" charset="0"/>
                <a:ea typeface="ＭＳ Ｐゴシック" charset="0"/>
              </a:endParaRPr>
            </a:p>
          </p:txBody>
        </p:sp>
        <p:sp>
          <p:nvSpPr>
            <p:cNvPr id="7" name="Freeform 5"/>
            <p:cNvSpPr>
              <a:spLocks/>
            </p:cNvSpPr>
            <p:nvPr/>
          </p:nvSpPr>
          <p:spPr bwMode="ltGray">
            <a:xfrm>
              <a:off x="0" y="2735"/>
              <a:ext cx="1745" cy="1577"/>
            </a:xfrm>
            <a:custGeom>
              <a:avLst/>
              <a:gdLst/>
              <a:ahLst/>
              <a:cxnLst>
                <a:cxn ang="0">
                  <a:pos x="1640" y="1377"/>
                </a:cxn>
                <a:cxn ang="0">
                  <a:pos x="1692" y="1479"/>
                </a:cxn>
                <a:cxn ang="0">
                  <a:pos x="1732" y="1577"/>
                </a:cxn>
                <a:cxn ang="0">
                  <a:pos x="1745" y="1577"/>
                </a:cxn>
                <a:cxn ang="0">
                  <a:pos x="1703" y="1469"/>
                </a:cxn>
                <a:cxn ang="0">
                  <a:pos x="1649" y="1367"/>
                </a:cxn>
                <a:cxn ang="0">
                  <a:pos x="1535" y="1157"/>
                </a:cxn>
                <a:cxn ang="0">
                  <a:pos x="1395" y="951"/>
                </a:cxn>
                <a:cxn ang="0">
                  <a:pos x="1236" y="756"/>
                </a:cxn>
                <a:cxn ang="0">
                  <a:pos x="1061" y="582"/>
                </a:cxn>
                <a:cxn ang="0">
                  <a:pos x="876" y="426"/>
                </a:cxn>
                <a:cxn ang="0">
                  <a:pos x="672" y="294"/>
                </a:cxn>
                <a:cxn ang="0">
                  <a:pos x="455" y="174"/>
                </a:cxn>
                <a:cxn ang="0">
                  <a:pos x="234" y="78"/>
                </a:cxn>
                <a:cxn ang="0">
                  <a:pos x="0" y="0"/>
                </a:cxn>
                <a:cxn ang="0">
                  <a:pos x="0" y="12"/>
                </a:cxn>
                <a:cxn ang="0">
                  <a:pos x="222" y="89"/>
                </a:cxn>
                <a:cxn ang="0">
                  <a:pos x="446" y="185"/>
                </a:cxn>
                <a:cxn ang="0">
                  <a:pos x="662" y="305"/>
                </a:cxn>
                <a:cxn ang="0">
                  <a:pos x="866" y="437"/>
                </a:cxn>
                <a:cxn ang="0">
                  <a:pos x="1052" y="593"/>
                </a:cxn>
                <a:cxn ang="0">
                  <a:pos x="1226" y="767"/>
                </a:cxn>
                <a:cxn ang="0">
                  <a:pos x="1385" y="960"/>
                </a:cxn>
                <a:cxn ang="0">
                  <a:pos x="1526" y="1167"/>
                </a:cxn>
                <a:cxn ang="0">
                  <a:pos x="1640" y="1377"/>
                </a:cxn>
              </a:cxnLst>
              <a:rect l="0" t="0" r="r" b="b"/>
              <a:pathLst>
                <a:path w="1745" h="1577">
                  <a:moveTo>
                    <a:pt x="1640" y="1377"/>
                  </a:moveTo>
                  <a:lnTo>
                    <a:pt x="1692" y="1479"/>
                  </a:lnTo>
                  <a:lnTo>
                    <a:pt x="1732" y="1577"/>
                  </a:lnTo>
                  <a:lnTo>
                    <a:pt x="1745" y="1577"/>
                  </a:lnTo>
                  <a:lnTo>
                    <a:pt x="1703" y="1469"/>
                  </a:lnTo>
                  <a:lnTo>
                    <a:pt x="1649" y="1367"/>
                  </a:lnTo>
                  <a:lnTo>
                    <a:pt x="1535" y="1157"/>
                  </a:lnTo>
                  <a:lnTo>
                    <a:pt x="1395" y="951"/>
                  </a:lnTo>
                  <a:lnTo>
                    <a:pt x="1236" y="756"/>
                  </a:lnTo>
                  <a:lnTo>
                    <a:pt x="1061" y="582"/>
                  </a:lnTo>
                  <a:lnTo>
                    <a:pt x="876" y="426"/>
                  </a:lnTo>
                  <a:lnTo>
                    <a:pt x="672" y="294"/>
                  </a:lnTo>
                  <a:lnTo>
                    <a:pt x="455" y="174"/>
                  </a:lnTo>
                  <a:lnTo>
                    <a:pt x="234" y="78"/>
                  </a:lnTo>
                  <a:lnTo>
                    <a:pt x="0" y="0"/>
                  </a:lnTo>
                  <a:lnTo>
                    <a:pt x="0" y="12"/>
                  </a:lnTo>
                  <a:lnTo>
                    <a:pt x="222" y="89"/>
                  </a:lnTo>
                  <a:lnTo>
                    <a:pt x="446" y="185"/>
                  </a:lnTo>
                  <a:lnTo>
                    <a:pt x="662" y="305"/>
                  </a:lnTo>
                  <a:lnTo>
                    <a:pt x="866" y="437"/>
                  </a:lnTo>
                  <a:lnTo>
                    <a:pt x="1052" y="593"/>
                  </a:lnTo>
                  <a:lnTo>
                    <a:pt x="1226" y="767"/>
                  </a:lnTo>
                  <a:lnTo>
                    <a:pt x="1385" y="960"/>
                  </a:lnTo>
                  <a:lnTo>
                    <a:pt x="1526" y="1167"/>
                  </a:lnTo>
                  <a:lnTo>
                    <a:pt x="1640" y="1377"/>
                  </a:lnTo>
                  <a:close/>
                </a:path>
              </a:pathLst>
            </a:custGeom>
            <a:gradFill rotWithShape="0">
              <a:gsLst>
                <a:gs pos="0">
                  <a:schemeClr val="bg1"/>
                </a:gs>
                <a:gs pos="50000">
                  <a:schemeClr val="bg2"/>
                </a:gs>
                <a:gs pos="100000">
                  <a:schemeClr val="bg1"/>
                </a:gs>
              </a:gsLst>
              <a:lin ang="2700000" scaled="1"/>
            </a:gradFill>
            <a:ln w="9525">
              <a:noFill/>
              <a:round/>
              <a:headEnd/>
              <a:tailEnd/>
            </a:ln>
          </p:spPr>
          <p:txBody>
            <a:bodyPr/>
            <a:lstStyle/>
            <a:p>
              <a:pPr fontAlgn="base">
                <a:spcBef>
                  <a:spcPct val="0"/>
                </a:spcBef>
                <a:spcAft>
                  <a:spcPct val="0"/>
                </a:spcAft>
                <a:defRPr/>
              </a:pPr>
              <a:endParaRPr lang="es-EC">
                <a:solidFill>
                  <a:srgbClr val="FFFFFF"/>
                </a:solidFill>
                <a:latin typeface="Arial" charset="0"/>
                <a:ea typeface="ＭＳ Ｐゴシック" charset="0"/>
              </a:endParaRPr>
            </a:p>
          </p:txBody>
        </p:sp>
        <p:sp>
          <p:nvSpPr>
            <p:cNvPr id="8" name="Freeform 6"/>
            <p:cNvSpPr>
              <a:spLocks/>
            </p:cNvSpPr>
            <p:nvPr/>
          </p:nvSpPr>
          <p:spPr bwMode="ltGray">
            <a:xfrm>
              <a:off x="0" y="2544"/>
              <a:ext cx="1745" cy="1768"/>
            </a:xfrm>
            <a:custGeom>
              <a:avLst/>
              <a:gdLst/>
              <a:ahLst/>
              <a:cxnLst>
                <a:cxn ang="0">
                  <a:pos x="0" y="0"/>
                </a:cxn>
                <a:cxn ang="0">
                  <a:pos x="0" y="12"/>
                </a:cxn>
                <a:cxn ang="0">
                  <a:pos x="210" y="88"/>
                </a:cxn>
                <a:cxn ang="0">
                  <a:pos x="426" y="190"/>
                </a:cxn>
                <a:cxn ang="0">
                  <a:pos x="630" y="304"/>
                </a:cxn>
                <a:cxn ang="0">
                  <a:pos x="818" y="442"/>
                </a:cxn>
                <a:cxn ang="0">
                  <a:pos x="998" y="592"/>
                </a:cxn>
                <a:cxn ang="0">
                  <a:pos x="1164" y="766"/>
                </a:cxn>
                <a:cxn ang="0">
                  <a:pos x="1310" y="942"/>
                </a:cxn>
                <a:cxn ang="0">
                  <a:pos x="1454" y="1146"/>
                </a:cxn>
                <a:cxn ang="0">
                  <a:pos x="1536" y="1298"/>
                </a:cxn>
                <a:cxn ang="0">
                  <a:pos x="1614" y="1456"/>
                </a:cxn>
                <a:cxn ang="0">
                  <a:pos x="1682" y="1616"/>
                </a:cxn>
                <a:cxn ang="0">
                  <a:pos x="1733" y="1768"/>
                </a:cxn>
                <a:cxn ang="0">
                  <a:pos x="1745" y="1768"/>
                </a:cxn>
                <a:cxn ang="0">
                  <a:pos x="1691" y="1606"/>
                </a:cxn>
                <a:cxn ang="0">
                  <a:pos x="1623" y="1445"/>
                </a:cxn>
                <a:cxn ang="0">
                  <a:pos x="1547" y="1288"/>
                </a:cxn>
                <a:cxn ang="0">
                  <a:pos x="1463" y="1136"/>
                </a:cxn>
                <a:cxn ang="0">
                  <a:pos x="1320" y="932"/>
                </a:cxn>
                <a:cxn ang="0">
                  <a:pos x="1173" y="755"/>
                </a:cxn>
                <a:cxn ang="0">
                  <a:pos x="1008" y="581"/>
                </a:cxn>
                <a:cxn ang="0">
                  <a:pos x="827" y="431"/>
                </a:cxn>
                <a:cxn ang="0">
                  <a:pos x="642" y="293"/>
                </a:cxn>
                <a:cxn ang="0">
                  <a:pos x="437" y="179"/>
                </a:cxn>
                <a:cxn ang="0">
                  <a:pos x="222" y="78"/>
                </a:cxn>
                <a:cxn ang="0">
                  <a:pos x="0" y="0"/>
                </a:cxn>
                <a:cxn ang="0">
                  <a:pos x="0" y="0"/>
                </a:cxn>
              </a:cxnLst>
              <a:rect l="0" t="0" r="r" b="b"/>
              <a:pathLst>
                <a:path w="1745" h="1768">
                  <a:moveTo>
                    <a:pt x="0" y="0"/>
                  </a:moveTo>
                  <a:lnTo>
                    <a:pt x="0" y="12"/>
                  </a:lnTo>
                  <a:lnTo>
                    <a:pt x="210" y="88"/>
                  </a:lnTo>
                  <a:lnTo>
                    <a:pt x="426" y="190"/>
                  </a:lnTo>
                  <a:lnTo>
                    <a:pt x="630" y="304"/>
                  </a:lnTo>
                  <a:lnTo>
                    <a:pt x="818" y="442"/>
                  </a:lnTo>
                  <a:lnTo>
                    <a:pt x="998" y="592"/>
                  </a:lnTo>
                  <a:lnTo>
                    <a:pt x="1164" y="766"/>
                  </a:lnTo>
                  <a:lnTo>
                    <a:pt x="1310" y="942"/>
                  </a:lnTo>
                  <a:lnTo>
                    <a:pt x="1454" y="1146"/>
                  </a:lnTo>
                  <a:lnTo>
                    <a:pt x="1536" y="1298"/>
                  </a:lnTo>
                  <a:lnTo>
                    <a:pt x="1614" y="1456"/>
                  </a:lnTo>
                  <a:lnTo>
                    <a:pt x="1682" y="1616"/>
                  </a:lnTo>
                  <a:lnTo>
                    <a:pt x="1733" y="1768"/>
                  </a:lnTo>
                  <a:lnTo>
                    <a:pt x="1745" y="1768"/>
                  </a:lnTo>
                  <a:lnTo>
                    <a:pt x="1691" y="1606"/>
                  </a:lnTo>
                  <a:lnTo>
                    <a:pt x="1623" y="1445"/>
                  </a:lnTo>
                  <a:lnTo>
                    <a:pt x="1547" y="1288"/>
                  </a:lnTo>
                  <a:lnTo>
                    <a:pt x="1463" y="1136"/>
                  </a:lnTo>
                  <a:lnTo>
                    <a:pt x="1320" y="932"/>
                  </a:lnTo>
                  <a:lnTo>
                    <a:pt x="1173" y="755"/>
                  </a:lnTo>
                  <a:lnTo>
                    <a:pt x="1008" y="581"/>
                  </a:lnTo>
                  <a:lnTo>
                    <a:pt x="827" y="431"/>
                  </a:lnTo>
                  <a:lnTo>
                    <a:pt x="642" y="293"/>
                  </a:lnTo>
                  <a:lnTo>
                    <a:pt x="437" y="179"/>
                  </a:lnTo>
                  <a:lnTo>
                    <a:pt x="222" y="78"/>
                  </a:lnTo>
                  <a:lnTo>
                    <a:pt x="0" y="0"/>
                  </a:lnTo>
                  <a:lnTo>
                    <a:pt x="0" y="0"/>
                  </a:lnTo>
                  <a:close/>
                </a:path>
              </a:pathLst>
            </a:custGeom>
            <a:gradFill rotWithShape="0">
              <a:gsLst>
                <a:gs pos="0">
                  <a:schemeClr val="bg1"/>
                </a:gs>
                <a:gs pos="50000">
                  <a:schemeClr val="bg2"/>
                </a:gs>
                <a:gs pos="100000">
                  <a:schemeClr val="bg1"/>
                </a:gs>
              </a:gsLst>
              <a:lin ang="2700000" scaled="1"/>
            </a:gradFill>
            <a:ln w="9525">
              <a:noFill/>
              <a:round/>
              <a:headEnd/>
              <a:tailEnd/>
            </a:ln>
          </p:spPr>
          <p:txBody>
            <a:bodyPr/>
            <a:lstStyle/>
            <a:p>
              <a:pPr fontAlgn="base">
                <a:spcBef>
                  <a:spcPct val="0"/>
                </a:spcBef>
                <a:spcAft>
                  <a:spcPct val="0"/>
                </a:spcAft>
                <a:defRPr/>
              </a:pPr>
              <a:endParaRPr lang="es-EC">
                <a:solidFill>
                  <a:srgbClr val="FFFFFF"/>
                </a:solidFill>
                <a:latin typeface="Arial" charset="0"/>
                <a:ea typeface="ＭＳ Ｐゴシック" charset="0"/>
              </a:endParaRPr>
            </a:p>
          </p:txBody>
        </p:sp>
        <p:sp>
          <p:nvSpPr>
            <p:cNvPr id="9" name="Oval 7"/>
            <p:cNvSpPr>
              <a:spLocks noChangeArrowheads="1"/>
            </p:cNvSpPr>
            <p:nvPr/>
          </p:nvSpPr>
          <p:spPr bwMode="ltGray">
            <a:xfrm>
              <a:off x="209" y="2784"/>
              <a:ext cx="86" cy="86"/>
            </a:xfrm>
            <a:prstGeom prst="ellipse">
              <a:avLst/>
            </a:prstGeom>
            <a:gradFill rotWithShape="0">
              <a:gsLst>
                <a:gs pos="0">
                  <a:schemeClr val="bg2"/>
                </a:gs>
                <a:gs pos="100000">
                  <a:schemeClr val="bg1"/>
                </a:gs>
              </a:gsLst>
              <a:lin ang="18900000" scaled="1"/>
            </a:gradFill>
            <a:ln w="9525">
              <a:noFill/>
              <a:round/>
              <a:headEnd/>
              <a:tailEnd/>
            </a:ln>
            <a:effectLst/>
          </p:spPr>
          <p:txBody>
            <a:bodyPr/>
            <a:lstStyle/>
            <a:p>
              <a:pPr fontAlgn="base">
                <a:spcBef>
                  <a:spcPct val="0"/>
                </a:spcBef>
                <a:spcAft>
                  <a:spcPct val="0"/>
                </a:spcAft>
                <a:defRPr/>
              </a:pPr>
              <a:endParaRPr lang="es-EC">
                <a:solidFill>
                  <a:srgbClr val="FFFFFF"/>
                </a:solidFill>
                <a:latin typeface="Arial" charset="0"/>
                <a:ea typeface="ＭＳ Ｐゴシック" charset="0"/>
              </a:endParaRPr>
            </a:p>
          </p:txBody>
        </p:sp>
        <p:sp>
          <p:nvSpPr>
            <p:cNvPr id="10" name="Oval 8"/>
            <p:cNvSpPr>
              <a:spLocks noChangeArrowheads="1"/>
            </p:cNvSpPr>
            <p:nvPr/>
          </p:nvSpPr>
          <p:spPr bwMode="ltGray">
            <a:xfrm>
              <a:off x="1536" y="3884"/>
              <a:ext cx="92" cy="92"/>
            </a:xfrm>
            <a:prstGeom prst="ellipse">
              <a:avLst/>
            </a:prstGeom>
            <a:gradFill rotWithShape="0">
              <a:gsLst>
                <a:gs pos="0">
                  <a:schemeClr val="bg2"/>
                </a:gs>
                <a:gs pos="100000">
                  <a:schemeClr val="bg1"/>
                </a:gs>
              </a:gsLst>
              <a:lin ang="2700000" scaled="1"/>
            </a:gradFill>
            <a:ln w="9525">
              <a:noFill/>
              <a:round/>
              <a:headEnd/>
              <a:tailEnd/>
            </a:ln>
            <a:effectLst/>
          </p:spPr>
          <p:txBody>
            <a:bodyPr/>
            <a:lstStyle/>
            <a:p>
              <a:pPr fontAlgn="base">
                <a:spcBef>
                  <a:spcPct val="0"/>
                </a:spcBef>
                <a:spcAft>
                  <a:spcPct val="0"/>
                </a:spcAft>
                <a:defRPr/>
              </a:pPr>
              <a:endParaRPr lang="es-EC">
                <a:solidFill>
                  <a:srgbClr val="FFFFFF"/>
                </a:solidFill>
                <a:latin typeface="Arial" charset="0"/>
                <a:ea typeface="ＭＳ Ｐゴシック" charset="0"/>
              </a:endParaRPr>
            </a:p>
          </p:txBody>
        </p:sp>
        <p:sp>
          <p:nvSpPr>
            <p:cNvPr id="11" name="Oval 9"/>
            <p:cNvSpPr>
              <a:spLocks noChangeArrowheads="1"/>
            </p:cNvSpPr>
            <p:nvPr/>
          </p:nvSpPr>
          <p:spPr bwMode="ltGray">
            <a:xfrm>
              <a:off x="791" y="2723"/>
              <a:ext cx="121" cy="121"/>
            </a:xfrm>
            <a:prstGeom prst="ellipse">
              <a:avLst/>
            </a:prstGeom>
            <a:gradFill rotWithShape="0">
              <a:gsLst>
                <a:gs pos="0">
                  <a:schemeClr val="bg2"/>
                </a:gs>
                <a:gs pos="100000">
                  <a:schemeClr val="bg1"/>
                </a:gs>
              </a:gsLst>
              <a:lin ang="18900000" scaled="1"/>
            </a:gradFill>
            <a:ln w="9525">
              <a:noFill/>
              <a:round/>
              <a:headEnd/>
              <a:tailEnd/>
            </a:ln>
            <a:effectLst/>
          </p:spPr>
          <p:txBody>
            <a:bodyPr/>
            <a:lstStyle/>
            <a:p>
              <a:pPr fontAlgn="base">
                <a:spcBef>
                  <a:spcPct val="0"/>
                </a:spcBef>
                <a:spcAft>
                  <a:spcPct val="0"/>
                </a:spcAft>
                <a:defRPr/>
              </a:pPr>
              <a:endParaRPr lang="es-EC">
                <a:solidFill>
                  <a:srgbClr val="FFFFFF"/>
                </a:solidFill>
                <a:latin typeface="Arial" charset="0"/>
                <a:ea typeface="ＭＳ Ｐゴシック" charset="0"/>
              </a:endParaRPr>
            </a:p>
          </p:txBody>
        </p:sp>
      </p:grpSp>
      <p:sp>
        <p:nvSpPr>
          <p:cNvPr id="198666" name="Rectangle 10"/>
          <p:cNvSpPr>
            <a:spLocks noGrp="1" noChangeArrowheads="1"/>
          </p:cNvSpPr>
          <p:nvPr>
            <p:ph type="ctrTitle" sz="quarter"/>
          </p:nvPr>
        </p:nvSpPr>
        <p:spPr>
          <a:xfrm>
            <a:off x="685800" y="1873250"/>
            <a:ext cx="7772400" cy="1555750"/>
          </a:xfrm>
        </p:spPr>
        <p:txBody>
          <a:bodyPr/>
          <a:lstStyle>
            <a:lvl1pPr>
              <a:defRPr sz="4800"/>
            </a:lvl1pPr>
          </a:lstStyle>
          <a:p>
            <a:r>
              <a:rPr lang="es-ES"/>
              <a:t>Haga clic para cambiar el estilo de título	</a:t>
            </a:r>
          </a:p>
        </p:txBody>
      </p:sp>
      <p:sp>
        <p:nvSpPr>
          <p:cNvPr id="198667" name="Rectangle 11"/>
          <p:cNvSpPr>
            <a:spLocks noGrp="1" noChangeArrowheads="1"/>
          </p:cNvSpPr>
          <p:nvPr>
            <p:ph type="subTitle" sz="quarter" idx="1"/>
          </p:nvPr>
        </p:nvSpPr>
        <p:spPr>
          <a:xfrm>
            <a:off x="1371600" y="3886200"/>
            <a:ext cx="6400800" cy="1752600"/>
          </a:xfrm>
        </p:spPr>
        <p:txBody>
          <a:bodyPr/>
          <a:lstStyle>
            <a:lvl1pPr marL="0" indent="0" algn="ctr">
              <a:buFont typeface="Wingdings" pitchFamily="2" charset="2"/>
              <a:buNone/>
              <a:defRPr/>
            </a:lvl1pPr>
          </a:lstStyle>
          <a:p>
            <a:r>
              <a:rPr lang="es-ES"/>
              <a:t>Haga clic para modificar el estilo de subtítulo del patrón</a:t>
            </a:r>
          </a:p>
        </p:txBody>
      </p:sp>
      <p:sp>
        <p:nvSpPr>
          <p:cNvPr id="12" name="Rectangle 12"/>
          <p:cNvSpPr>
            <a:spLocks noGrp="1" noChangeArrowheads="1"/>
          </p:cNvSpPr>
          <p:nvPr>
            <p:ph type="dt" sz="quarter" idx="10"/>
          </p:nvPr>
        </p:nvSpPr>
        <p:spPr/>
        <p:txBody>
          <a:bodyPr/>
          <a:lstStyle>
            <a:lvl1pPr>
              <a:defRPr/>
            </a:lvl1pPr>
          </a:lstStyle>
          <a:p>
            <a:pPr>
              <a:defRPr/>
            </a:pPr>
            <a:fld id="{28E09C23-483B-9449-ADFA-DF10D1B71F19}" type="datetime1">
              <a:rPr lang="es-EC" smtClean="0">
                <a:solidFill>
                  <a:srgbClr val="FFFFFF"/>
                </a:solidFill>
              </a:rPr>
              <a:pPr>
                <a:defRPr/>
              </a:pPr>
              <a:t>23/5/15</a:t>
            </a:fld>
            <a:endParaRPr lang="es-ES">
              <a:solidFill>
                <a:srgbClr val="FFFFFF"/>
              </a:solidFill>
            </a:endParaRPr>
          </a:p>
        </p:txBody>
      </p:sp>
      <p:sp>
        <p:nvSpPr>
          <p:cNvPr id="13" name="Rectangle 13"/>
          <p:cNvSpPr>
            <a:spLocks noGrp="1" noChangeArrowheads="1"/>
          </p:cNvSpPr>
          <p:nvPr>
            <p:ph type="ftr" sz="quarter" idx="11"/>
          </p:nvPr>
        </p:nvSpPr>
        <p:spPr/>
        <p:txBody>
          <a:bodyPr/>
          <a:lstStyle>
            <a:lvl1pPr>
              <a:defRPr/>
            </a:lvl1pPr>
          </a:lstStyle>
          <a:p>
            <a:pPr>
              <a:defRPr/>
            </a:pPr>
            <a:r>
              <a:rPr lang="nl-NL" smtClean="0">
                <a:solidFill>
                  <a:srgbClr val="FFFFFF"/>
                </a:solidFill>
              </a:rPr>
              <a:t>jg</a:t>
            </a:r>
            <a:endParaRPr lang="es-ES">
              <a:solidFill>
                <a:srgbClr val="FFFFFF"/>
              </a:solidFill>
            </a:endParaRPr>
          </a:p>
        </p:txBody>
      </p:sp>
      <p:sp>
        <p:nvSpPr>
          <p:cNvPr id="14" name="Rectangle 14"/>
          <p:cNvSpPr>
            <a:spLocks noGrp="1" noChangeArrowheads="1"/>
          </p:cNvSpPr>
          <p:nvPr>
            <p:ph type="sldNum" sz="quarter" idx="12"/>
          </p:nvPr>
        </p:nvSpPr>
        <p:spPr/>
        <p:txBody>
          <a:bodyPr/>
          <a:lstStyle>
            <a:lvl1pPr>
              <a:defRPr/>
            </a:lvl1pPr>
          </a:lstStyle>
          <a:p>
            <a:fld id="{6DCDBBDD-DF1C-9D46-BD3B-570E8F46447D}" type="slidenum">
              <a:rPr lang="es-ES">
                <a:solidFill>
                  <a:srgbClr val="FFFFFF"/>
                </a:solidFill>
                <a:latin typeface="Arial"/>
              </a:rPr>
              <a:pPr/>
              <a:t>‹Nr.›</a:t>
            </a:fld>
            <a:endParaRPr lang="es-ES">
              <a:solidFill>
                <a:srgbClr val="FFFFFF"/>
              </a:solidFill>
              <a:latin typeface="Arial"/>
            </a:endParaRPr>
          </a:p>
        </p:txBody>
      </p:sp>
    </p:spTree>
    <p:extLst>
      <p:ext uri="{BB962C8B-B14F-4D97-AF65-F5344CB8AC3E}">
        <p14:creationId xmlns:p14="http://schemas.microsoft.com/office/powerpoint/2010/main" val="319736320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C"/>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C"/>
          </a:p>
        </p:txBody>
      </p:sp>
      <p:sp>
        <p:nvSpPr>
          <p:cNvPr id="4" name="Rectangle 12"/>
          <p:cNvSpPr>
            <a:spLocks noGrp="1" noChangeArrowheads="1"/>
          </p:cNvSpPr>
          <p:nvPr>
            <p:ph type="dt" sz="half" idx="10"/>
          </p:nvPr>
        </p:nvSpPr>
        <p:spPr>
          <a:ln/>
        </p:spPr>
        <p:txBody>
          <a:bodyPr/>
          <a:lstStyle>
            <a:lvl1pPr>
              <a:defRPr/>
            </a:lvl1pPr>
          </a:lstStyle>
          <a:p>
            <a:pPr>
              <a:defRPr/>
            </a:pPr>
            <a:fld id="{DF960A92-D977-A945-8D3E-8E10D8C55B07}" type="datetime1">
              <a:rPr lang="es-EC" smtClean="0">
                <a:solidFill>
                  <a:srgbClr val="FFFFFF"/>
                </a:solidFill>
              </a:rPr>
              <a:pPr>
                <a:defRPr/>
              </a:pPr>
              <a:t>23/5/15</a:t>
            </a:fld>
            <a:endParaRPr lang="es-ES">
              <a:solidFill>
                <a:srgbClr val="FFFFFF"/>
              </a:solidFill>
            </a:endParaRPr>
          </a:p>
        </p:txBody>
      </p:sp>
      <p:sp>
        <p:nvSpPr>
          <p:cNvPr id="5" name="Rectangle 13"/>
          <p:cNvSpPr>
            <a:spLocks noGrp="1" noChangeArrowheads="1"/>
          </p:cNvSpPr>
          <p:nvPr>
            <p:ph type="ftr" sz="quarter" idx="11"/>
          </p:nvPr>
        </p:nvSpPr>
        <p:spPr>
          <a:ln/>
        </p:spPr>
        <p:txBody>
          <a:bodyPr/>
          <a:lstStyle>
            <a:lvl1pPr>
              <a:defRPr/>
            </a:lvl1pPr>
          </a:lstStyle>
          <a:p>
            <a:pPr>
              <a:defRPr/>
            </a:pPr>
            <a:r>
              <a:rPr lang="nl-NL" smtClean="0">
                <a:solidFill>
                  <a:srgbClr val="FFFFFF"/>
                </a:solidFill>
              </a:rPr>
              <a:t>jg</a:t>
            </a:r>
            <a:endParaRPr lang="es-ES">
              <a:solidFill>
                <a:srgbClr val="FFFFFF"/>
              </a:solidFill>
            </a:endParaRPr>
          </a:p>
        </p:txBody>
      </p:sp>
      <p:sp>
        <p:nvSpPr>
          <p:cNvPr id="6" name="Rectangle 14"/>
          <p:cNvSpPr>
            <a:spLocks noGrp="1" noChangeArrowheads="1"/>
          </p:cNvSpPr>
          <p:nvPr>
            <p:ph type="sldNum" sz="quarter" idx="12"/>
          </p:nvPr>
        </p:nvSpPr>
        <p:spPr>
          <a:ln/>
        </p:spPr>
        <p:txBody>
          <a:bodyPr/>
          <a:lstStyle>
            <a:lvl1pPr>
              <a:defRPr/>
            </a:lvl1pPr>
          </a:lstStyle>
          <a:p>
            <a:fld id="{184FA568-3E5A-4045-A4D5-CB6FD0C11A0D}" type="slidenum">
              <a:rPr lang="es-ES">
                <a:solidFill>
                  <a:srgbClr val="FFFFFF"/>
                </a:solidFill>
                <a:latin typeface="Arial"/>
              </a:rPr>
              <a:pPr/>
              <a:t>‹Nr.›</a:t>
            </a:fld>
            <a:endParaRPr lang="es-ES">
              <a:solidFill>
                <a:srgbClr val="FFFFFF"/>
              </a:solidFill>
              <a:latin typeface="Arial"/>
            </a:endParaRPr>
          </a:p>
        </p:txBody>
      </p:sp>
    </p:spTree>
    <p:extLst>
      <p:ext uri="{BB962C8B-B14F-4D97-AF65-F5344CB8AC3E}">
        <p14:creationId xmlns:p14="http://schemas.microsoft.com/office/powerpoint/2010/main" val="249482079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smtClean="0"/>
              <a:t>Haga clic para modificar el estilo de título del patrón</a:t>
            </a:r>
            <a:endParaRPr lang="es-EC"/>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 smtClean="0"/>
              <a:t>Haga clic para modificar el estilo de texto del patrón</a:t>
            </a:r>
          </a:p>
        </p:txBody>
      </p:sp>
      <p:sp>
        <p:nvSpPr>
          <p:cNvPr id="4" name="Rectangle 12"/>
          <p:cNvSpPr>
            <a:spLocks noGrp="1" noChangeArrowheads="1"/>
          </p:cNvSpPr>
          <p:nvPr>
            <p:ph type="dt" sz="half" idx="10"/>
          </p:nvPr>
        </p:nvSpPr>
        <p:spPr>
          <a:ln/>
        </p:spPr>
        <p:txBody>
          <a:bodyPr/>
          <a:lstStyle>
            <a:lvl1pPr>
              <a:defRPr/>
            </a:lvl1pPr>
          </a:lstStyle>
          <a:p>
            <a:pPr>
              <a:defRPr/>
            </a:pPr>
            <a:fld id="{10CE4C02-977F-BF43-BFC8-ADEBCEDCC7DF}" type="datetime1">
              <a:rPr lang="es-EC" smtClean="0">
                <a:solidFill>
                  <a:srgbClr val="FFFFFF"/>
                </a:solidFill>
              </a:rPr>
              <a:pPr>
                <a:defRPr/>
              </a:pPr>
              <a:t>23/5/15</a:t>
            </a:fld>
            <a:endParaRPr lang="es-ES">
              <a:solidFill>
                <a:srgbClr val="FFFFFF"/>
              </a:solidFill>
            </a:endParaRPr>
          </a:p>
        </p:txBody>
      </p:sp>
      <p:sp>
        <p:nvSpPr>
          <p:cNvPr id="5" name="Rectangle 13"/>
          <p:cNvSpPr>
            <a:spLocks noGrp="1" noChangeArrowheads="1"/>
          </p:cNvSpPr>
          <p:nvPr>
            <p:ph type="ftr" sz="quarter" idx="11"/>
          </p:nvPr>
        </p:nvSpPr>
        <p:spPr>
          <a:ln/>
        </p:spPr>
        <p:txBody>
          <a:bodyPr/>
          <a:lstStyle>
            <a:lvl1pPr>
              <a:defRPr/>
            </a:lvl1pPr>
          </a:lstStyle>
          <a:p>
            <a:pPr>
              <a:defRPr/>
            </a:pPr>
            <a:r>
              <a:rPr lang="nl-NL" smtClean="0">
                <a:solidFill>
                  <a:srgbClr val="FFFFFF"/>
                </a:solidFill>
              </a:rPr>
              <a:t>jg</a:t>
            </a:r>
            <a:endParaRPr lang="es-ES">
              <a:solidFill>
                <a:srgbClr val="FFFFFF"/>
              </a:solidFill>
            </a:endParaRPr>
          </a:p>
        </p:txBody>
      </p:sp>
      <p:sp>
        <p:nvSpPr>
          <p:cNvPr id="6" name="Rectangle 14"/>
          <p:cNvSpPr>
            <a:spLocks noGrp="1" noChangeArrowheads="1"/>
          </p:cNvSpPr>
          <p:nvPr>
            <p:ph type="sldNum" sz="quarter" idx="12"/>
          </p:nvPr>
        </p:nvSpPr>
        <p:spPr>
          <a:ln/>
        </p:spPr>
        <p:txBody>
          <a:bodyPr/>
          <a:lstStyle>
            <a:lvl1pPr>
              <a:defRPr/>
            </a:lvl1pPr>
          </a:lstStyle>
          <a:p>
            <a:fld id="{E02A13D3-1FF8-3B4B-B934-91D2323DB0E0}" type="slidenum">
              <a:rPr lang="es-ES">
                <a:solidFill>
                  <a:srgbClr val="FFFFFF"/>
                </a:solidFill>
                <a:latin typeface="Arial"/>
              </a:rPr>
              <a:pPr/>
              <a:t>‹Nr.›</a:t>
            </a:fld>
            <a:endParaRPr lang="es-ES">
              <a:solidFill>
                <a:srgbClr val="FFFFFF"/>
              </a:solidFill>
              <a:latin typeface="Arial"/>
            </a:endParaRPr>
          </a:p>
        </p:txBody>
      </p:sp>
    </p:spTree>
    <p:extLst>
      <p:ext uri="{BB962C8B-B14F-4D97-AF65-F5344CB8AC3E}">
        <p14:creationId xmlns:p14="http://schemas.microsoft.com/office/powerpoint/2010/main" val="353045670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C"/>
          </a:p>
        </p:txBody>
      </p:sp>
      <p:sp>
        <p:nvSpPr>
          <p:cNvPr id="3" name="2 Marcador de contenido"/>
          <p:cNvSpPr>
            <a:spLocks noGrp="1"/>
          </p:cNvSpPr>
          <p:nvPr>
            <p:ph sz="half" idx="1"/>
          </p:nvPr>
        </p:nvSpPr>
        <p:spPr>
          <a:xfrm>
            <a:off x="457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C"/>
          </a:p>
        </p:txBody>
      </p:sp>
      <p:sp>
        <p:nvSpPr>
          <p:cNvPr id="4" name="3 Marcador de contenido"/>
          <p:cNvSpPr>
            <a:spLocks noGrp="1"/>
          </p:cNvSpPr>
          <p:nvPr>
            <p:ph sz="half" idx="2"/>
          </p:nvPr>
        </p:nvSpPr>
        <p:spPr>
          <a:xfrm>
            <a:off x="4648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C"/>
          </a:p>
        </p:txBody>
      </p:sp>
      <p:sp>
        <p:nvSpPr>
          <p:cNvPr id="5" name="Rectangle 12"/>
          <p:cNvSpPr>
            <a:spLocks noGrp="1" noChangeArrowheads="1"/>
          </p:cNvSpPr>
          <p:nvPr>
            <p:ph type="dt" sz="half" idx="10"/>
          </p:nvPr>
        </p:nvSpPr>
        <p:spPr>
          <a:ln/>
        </p:spPr>
        <p:txBody>
          <a:bodyPr/>
          <a:lstStyle>
            <a:lvl1pPr>
              <a:defRPr/>
            </a:lvl1pPr>
          </a:lstStyle>
          <a:p>
            <a:pPr>
              <a:defRPr/>
            </a:pPr>
            <a:fld id="{4E06FD7B-38F8-3A49-B81E-4607BC023512}" type="datetime1">
              <a:rPr lang="es-EC" smtClean="0">
                <a:solidFill>
                  <a:srgbClr val="FFFFFF"/>
                </a:solidFill>
              </a:rPr>
              <a:pPr>
                <a:defRPr/>
              </a:pPr>
              <a:t>23/5/15</a:t>
            </a:fld>
            <a:endParaRPr lang="es-ES">
              <a:solidFill>
                <a:srgbClr val="FFFFFF"/>
              </a:solidFill>
            </a:endParaRPr>
          </a:p>
        </p:txBody>
      </p:sp>
      <p:sp>
        <p:nvSpPr>
          <p:cNvPr id="6" name="Rectangle 13"/>
          <p:cNvSpPr>
            <a:spLocks noGrp="1" noChangeArrowheads="1"/>
          </p:cNvSpPr>
          <p:nvPr>
            <p:ph type="ftr" sz="quarter" idx="11"/>
          </p:nvPr>
        </p:nvSpPr>
        <p:spPr>
          <a:ln/>
        </p:spPr>
        <p:txBody>
          <a:bodyPr/>
          <a:lstStyle>
            <a:lvl1pPr>
              <a:defRPr/>
            </a:lvl1pPr>
          </a:lstStyle>
          <a:p>
            <a:pPr>
              <a:defRPr/>
            </a:pPr>
            <a:r>
              <a:rPr lang="nl-NL" smtClean="0">
                <a:solidFill>
                  <a:srgbClr val="FFFFFF"/>
                </a:solidFill>
              </a:rPr>
              <a:t>jg</a:t>
            </a:r>
            <a:endParaRPr lang="es-ES">
              <a:solidFill>
                <a:srgbClr val="FFFFFF"/>
              </a:solidFill>
            </a:endParaRPr>
          </a:p>
        </p:txBody>
      </p:sp>
      <p:sp>
        <p:nvSpPr>
          <p:cNvPr id="7" name="Rectangle 14"/>
          <p:cNvSpPr>
            <a:spLocks noGrp="1" noChangeArrowheads="1"/>
          </p:cNvSpPr>
          <p:nvPr>
            <p:ph type="sldNum" sz="quarter" idx="12"/>
          </p:nvPr>
        </p:nvSpPr>
        <p:spPr>
          <a:ln/>
        </p:spPr>
        <p:txBody>
          <a:bodyPr/>
          <a:lstStyle>
            <a:lvl1pPr>
              <a:defRPr/>
            </a:lvl1pPr>
          </a:lstStyle>
          <a:p>
            <a:fld id="{007C14CE-CDB0-7C43-AABA-595FD50473C7}" type="slidenum">
              <a:rPr lang="es-ES">
                <a:solidFill>
                  <a:srgbClr val="FFFFFF"/>
                </a:solidFill>
                <a:latin typeface="Arial"/>
              </a:rPr>
              <a:pPr/>
              <a:t>‹Nr.›</a:t>
            </a:fld>
            <a:endParaRPr lang="es-ES">
              <a:solidFill>
                <a:srgbClr val="FFFFFF"/>
              </a:solidFill>
              <a:latin typeface="Arial"/>
            </a:endParaRPr>
          </a:p>
        </p:txBody>
      </p:sp>
    </p:spTree>
    <p:extLst>
      <p:ext uri="{BB962C8B-B14F-4D97-AF65-F5344CB8AC3E}">
        <p14:creationId xmlns:p14="http://schemas.microsoft.com/office/powerpoint/2010/main" val="360841207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1143000"/>
          </a:xfrm>
        </p:spPr>
        <p:txBody>
          <a:bodyPr/>
          <a:lstStyle>
            <a:lvl1pPr>
              <a:defRPr/>
            </a:lvl1pPr>
          </a:lstStyle>
          <a:p>
            <a:r>
              <a:rPr lang="es-ES" smtClean="0"/>
              <a:t>Haga clic para modificar el estilo de título del patrón</a:t>
            </a:r>
            <a:endParaRPr lang="es-EC"/>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C"/>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C"/>
          </a:p>
        </p:txBody>
      </p:sp>
      <p:sp>
        <p:nvSpPr>
          <p:cNvPr id="7" name="Rectangle 12"/>
          <p:cNvSpPr>
            <a:spLocks noGrp="1" noChangeArrowheads="1"/>
          </p:cNvSpPr>
          <p:nvPr>
            <p:ph type="dt" sz="half" idx="10"/>
          </p:nvPr>
        </p:nvSpPr>
        <p:spPr>
          <a:ln/>
        </p:spPr>
        <p:txBody>
          <a:bodyPr/>
          <a:lstStyle>
            <a:lvl1pPr>
              <a:defRPr/>
            </a:lvl1pPr>
          </a:lstStyle>
          <a:p>
            <a:pPr>
              <a:defRPr/>
            </a:pPr>
            <a:fld id="{6DC5DCCA-E65B-F543-8F83-19CFB1A8225B}" type="datetime1">
              <a:rPr lang="es-EC" smtClean="0">
                <a:solidFill>
                  <a:srgbClr val="FFFFFF"/>
                </a:solidFill>
              </a:rPr>
              <a:pPr>
                <a:defRPr/>
              </a:pPr>
              <a:t>23/5/15</a:t>
            </a:fld>
            <a:endParaRPr lang="es-ES">
              <a:solidFill>
                <a:srgbClr val="FFFFFF"/>
              </a:solidFill>
            </a:endParaRPr>
          </a:p>
        </p:txBody>
      </p:sp>
      <p:sp>
        <p:nvSpPr>
          <p:cNvPr id="8" name="Rectangle 13"/>
          <p:cNvSpPr>
            <a:spLocks noGrp="1" noChangeArrowheads="1"/>
          </p:cNvSpPr>
          <p:nvPr>
            <p:ph type="ftr" sz="quarter" idx="11"/>
          </p:nvPr>
        </p:nvSpPr>
        <p:spPr>
          <a:ln/>
        </p:spPr>
        <p:txBody>
          <a:bodyPr/>
          <a:lstStyle>
            <a:lvl1pPr>
              <a:defRPr/>
            </a:lvl1pPr>
          </a:lstStyle>
          <a:p>
            <a:pPr>
              <a:defRPr/>
            </a:pPr>
            <a:r>
              <a:rPr lang="nl-NL" smtClean="0">
                <a:solidFill>
                  <a:srgbClr val="FFFFFF"/>
                </a:solidFill>
              </a:rPr>
              <a:t>jg</a:t>
            </a:r>
            <a:endParaRPr lang="es-ES">
              <a:solidFill>
                <a:srgbClr val="FFFFFF"/>
              </a:solidFill>
            </a:endParaRPr>
          </a:p>
        </p:txBody>
      </p:sp>
      <p:sp>
        <p:nvSpPr>
          <p:cNvPr id="9" name="Rectangle 14"/>
          <p:cNvSpPr>
            <a:spLocks noGrp="1" noChangeArrowheads="1"/>
          </p:cNvSpPr>
          <p:nvPr>
            <p:ph type="sldNum" sz="quarter" idx="12"/>
          </p:nvPr>
        </p:nvSpPr>
        <p:spPr>
          <a:ln/>
        </p:spPr>
        <p:txBody>
          <a:bodyPr/>
          <a:lstStyle>
            <a:lvl1pPr>
              <a:defRPr/>
            </a:lvl1pPr>
          </a:lstStyle>
          <a:p>
            <a:fld id="{6E9849BA-357D-9C48-8CCD-D70B46BBBA04}" type="slidenum">
              <a:rPr lang="es-ES">
                <a:solidFill>
                  <a:srgbClr val="FFFFFF"/>
                </a:solidFill>
                <a:latin typeface="Arial"/>
              </a:rPr>
              <a:pPr/>
              <a:t>‹Nr.›</a:t>
            </a:fld>
            <a:endParaRPr lang="es-ES">
              <a:solidFill>
                <a:srgbClr val="FFFFFF"/>
              </a:solidFill>
              <a:latin typeface="Arial"/>
            </a:endParaRPr>
          </a:p>
        </p:txBody>
      </p:sp>
    </p:spTree>
    <p:extLst>
      <p:ext uri="{BB962C8B-B14F-4D97-AF65-F5344CB8AC3E}">
        <p14:creationId xmlns:p14="http://schemas.microsoft.com/office/powerpoint/2010/main" val="416308227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C"/>
          </a:p>
        </p:txBody>
      </p:sp>
      <p:sp>
        <p:nvSpPr>
          <p:cNvPr id="3" name="Rectangle 12"/>
          <p:cNvSpPr>
            <a:spLocks noGrp="1" noChangeArrowheads="1"/>
          </p:cNvSpPr>
          <p:nvPr>
            <p:ph type="dt" sz="half" idx="10"/>
          </p:nvPr>
        </p:nvSpPr>
        <p:spPr>
          <a:ln/>
        </p:spPr>
        <p:txBody>
          <a:bodyPr/>
          <a:lstStyle>
            <a:lvl1pPr>
              <a:defRPr/>
            </a:lvl1pPr>
          </a:lstStyle>
          <a:p>
            <a:pPr>
              <a:defRPr/>
            </a:pPr>
            <a:fld id="{20063B88-F454-FF44-9CC1-1A371241019F}" type="datetime1">
              <a:rPr lang="es-EC" smtClean="0">
                <a:solidFill>
                  <a:srgbClr val="FFFFFF"/>
                </a:solidFill>
              </a:rPr>
              <a:pPr>
                <a:defRPr/>
              </a:pPr>
              <a:t>23/5/15</a:t>
            </a:fld>
            <a:endParaRPr lang="es-ES">
              <a:solidFill>
                <a:srgbClr val="FFFFFF"/>
              </a:solidFill>
            </a:endParaRPr>
          </a:p>
        </p:txBody>
      </p:sp>
      <p:sp>
        <p:nvSpPr>
          <p:cNvPr id="4" name="Rectangle 13"/>
          <p:cNvSpPr>
            <a:spLocks noGrp="1" noChangeArrowheads="1"/>
          </p:cNvSpPr>
          <p:nvPr>
            <p:ph type="ftr" sz="quarter" idx="11"/>
          </p:nvPr>
        </p:nvSpPr>
        <p:spPr>
          <a:ln/>
        </p:spPr>
        <p:txBody>
          <a:bodyPr/>
          <a:lstStyle>
            <a:lvl1pPr>
              <a:defRPr/>
            </a:lvl1pPr>
          </a:lstStyle>
          <a:p>
            <a:pPr>
              <a:defRPr/>
            </a:pPr>
            <a:r>
              <a:rPr lang="nl-NL" smtClean="0">
                <a:solidFill>
                  <a:srgbClr val="FFFFFF"/>
                </a:solidFill>
              </a:rPr>
              <a:t>jg</a:t>
            </a:r>
            <a:endParaRPr lang="es-ES">
              <a:solidFill>
                <a:srgbClr val="FFFFFF"/>
              </a:solidFill>
            </a:endParaRPr>
          </a:p>
        </p:txBody>
      </p:sp>
      <p:sp>
        <p:nvSpPr>
          <p:cNvPr id="5" name="Rectangle 14"/>
          <p:cNvSpPr>
            <a:spLocks noGrp="1" noChangeArrowheads="1"/>
          </p:cNvSpPr>
          <p:nvPr>
            <p:ph type="sldNum" sz="quarter" idx="12"/>
          </p:nvPr>
        </p:nvSpPr>
        <p:spPr>
          <a:ln/>
        </p:spPr>
        <p:txBody>
          <a:bodyPr/>
          <a:lstStyle>
            <a:lvl1pPr>
              <a:defRPr/>
            </a:lvl1pPr>
          </a:lstStyle>
          <a:p>
            <a:fld id="{A5EC4BF2-4330-7D42-A1AE-1C131062E058}" type="slidenum">
              <a:rPr lang="es-ES">
                <a:solidFill>
                  <a:srgbClr val="FFFFFF"/>
                </a:solidFill>
                <a:latin typeface="Arial"/>
              </a:rPr>
              <a:pPr/>
              <a:t>‹Nr.›</a:t>
            </a:fld>
            <a:endParaRPr lang="es-ES">
              <a:solidFill>
                <a:srgbClr val="FFFFFF"/>
              </a:solidFill>
              <a:latin typeface="Arial"/>
            </a:endParaRPr>
          </a:p>
        </p:txBody>
      </p:sp>
    </p:spTree>
    <p:extLst>
      <p:ext uri="{BB962C8B-B14F-4D97-AF65-F5344CB8AC3E}">
        <p14:creationId xmlns:p14="http://schemas.microsoft.com/office/powerpoint/2010/main" val="79729302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Rectangle 12"/>
          <p:cNvSpPr>
            <a:spLocks noGrp="1" noChangeArrowheads="1"/>
          </p:cNvSpPr>
          <p:nvPr>
            <p:ph type="dt" sz="half" idx="10"/>
          </p:nvPr>
        </p:nvSpPr>
        <p:spPr>
          <a:ln/>
        </p:spPr>
        <p:txBody>
          <a:bodyPr/>
          <a:lstStyle>
            <a:lvl1pPr>
              <a:defRPr/>
            </a:lvl1pPr>
          </a:lstStyle>
          <a:p>
            <a:pPr>
              <a:defRPr/>
            </a:pPr>
            <a:fld id="{2E76A3D6-BF73-774F-9A9F-FF7BC42E893E}" type="datetime1">
              <a:rPr lang="es-EC" smtClean="0">
                <a:solidFill>
                  <a:srgbClr val="FFFFFF"/>
                </a:solidFill>
              </a:rPr>
              <a:pPr>
                <a:defRPr/>
              </a:pPr>
              <a:t>23/5/15</a:t>
            </a:fld>
            <a:endParaRPr lang="es-ES">
              <a:solidFill>
                <a:srgbClr val="FFFFFF"/>
              </a:solidFill>
            </a:endParaRPr>
          </a:p>
        </p:txBody>
      </p:sp>
      <p:sp>
        <p:nvSpPr>
          <p:cNvPr id="3" name="Rectangle 13"/>
          <p:cNvSpPr>
            <a:spLocks noGrp="1" noChangeArrowheads="1"/>
          </p:cNvSpPr>
          <p:nvPr>
            <p:ph type="ftr" sz="quarter" idx="11"/>
          </p:nvPr>
        </p:nvSpPr>
        <p:spPr>
          <a:ln/>
        </p:spPr>
        <p:txBody>
          <a:bodyPr/>
          <a:lstStyle>
            <a:lvl1pPr>
              <a:defRPr/>
            </a:lvl1pPr>
          </a:lstStyle>
          <a:p>
            <a:pPr>
              <a:defRPr/>
            </a:pPr>
            <a:r>
              <a:rPr lang="nl-NL" smtClean="0">
                <a:solidFill>
                  <a:srgbClr val="FFFFFF"/>
                </a:solidFill>
              </a:rPr>
              <a:t>jg</a:t>
            </a:r>
            <a:endParaRPr lang="es-ES">
              <a:solidFill>
                <a:srgbClr val="FFFFFF"/>
              </a:solidFill>
            </a:endParaRPr>
          </a:p>
        </p:txBody>
      </p:sp>
      <p:sp>
        <p:nvSpPr>
          <p:cNvPr id="4" name="Rectangle 14"/>
          <p:cNvSpPr>
            <a:spLocks noGrp="1" noChangeArrowheads="1"/>
          </p:cNvSpPr>
          <p:nvPr>
            <p:ph type="sldNum" sz="quarter" idx="12"/>
          </p:nvPr>
        </p:nvSpPr>
        <p:spPr>
          <a:ln/>
        </p:spPr>
        <p:txBody>
          <a:bodyPr/>
          <a:lstStyle>
            <a:lvl1pPr>
              <a:defRPr/>
            </a:lvl1pPr>
          </a:lstStyle>
          <a:p>
            <a:fld id="{FABEE812-E46E-1540-BD8C-ECB3130CA276}" type="slidenum">
              <a:rPr lang="es-ES">
                <a:solidFill>
                  <a:srgbClr val="FFFFFF"/>
                </a:solidFill>
                <a:latin typeface="Arial"/>
              </a:rPr>
              <a:pPr/>
              <a:t>‹Nr.›</a:t>
            </a:fld>
            <a:endParaRPr lang="es-ES">
              <a:solidFill>
                <a:srgbClr val="FFFFFF"/>
              </a:solidFill>
              <a:latin typeface="Arial"/>
            </a:endParaRPr>
          </a:p>
        </p:txBody>
      </p:sp>
    </p:spTree>
    <p:extLst>
      <p:ext uri="{BB962C8B-B14F-4D97-AF65-F5344CB8AC3E}">
        <p14:creationId xmlns:p14="http://schemas.microsoft.com/office/powerpoint/2010/main" val="152070787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smtClean="0"/>
              <a:t>Haga clic para modificar el estilo de título del patrón</a:t>
            </a:r>
            <a:endParaRPr lang="es-EC"/>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C"/>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Rectangle 12"/>
          <p:cNvSpPr>
            <a:spLocks noGrp="1" noChangeArrowheads="1"/>
          </p:cNvSpPr>
          <p:nvPr>
            <p:ph type="dt" sz="half" idx="10"/>
          </p:nvPr>
        </p:nvSpPr>
        <p:spPr>
          <a:ln/>
        </p:spPr>
        <p:txBody>
          <a:bodyPr/>
          <a:lstStyle>
            <a:lvl1pPr>
              <a:defRPr/>
            </a:lvl1pPr>
          </a:lstStyle>
          <a:p>
            <a:pPr>
              <a:defRPr/>
            </a:pPr>
            <a:fld id="{2A9A9FC5-6A9B-6842-9F41-61D416256BE9}" type="datetime1">
              <a:rPr lang="es-EC" smtClean="0">
                <a:solidFill>
                  <a:srgbClr val="FFFFFF"/>
                </a:solidFill>
              </a:rPr>
              <a:pPr>
                <a:defRPr/>
              </a:pPr>
              <a:t>23/5/15</a:t>
            </a:fld>
            <a:endParaRPr lang="es-ES">
              <a:solidFill>
                <a:srgbClr val="FFFFFF"/>
              </a:solidFill>
            </a:endParaRPr>
          </a:p>
        </p:txBody>
      </p:sp>
      <p:sp>
        <p:nvSpPr>
          <p:cNvPr id="6" name="Rectangle 13"/>
          <p:cNvSpPr>
            <a:spLocks noGrp="1" noChangeArrowheads="1"/>
          </p:cNvSpPr>
          <p:nvPr>
            <p:ph type="ftr" sz="quarter" idx="11"/>
          </p:nvPr>
        </p:nvSpPr>
        <p:spPr>
          <a:ln/>
        </p:spPr>
        <p:txBody>
          <a:bodyPr/>
          <a:lstStyle>
            <a:lvl1pPr>
              <a:defRPr/>
            </a:lvl1pPr>
          </a:lstStyle>
          <a:p>
            <a:pPr>
              <a:defRPr/>
            </a:pPr>
            <a:r>
              <a:rPr lang="nl-NL" smtClean="0">
                <a:solidFill>
                  <a:srgbClr val="FFFFFF"/>
                </a:solidFill>
              </a:rPr>
              <a:t>jg</a:t>
            </a:r>
            <a:endParaRPr lang="es-ES">
              <a:solidFill>
                <a:srgbClr val="FFFFFF"/>
              </a:solidFill>
            </a:endParaRPr>
          </a:p>
        </p:txBody>
      </p:sp>
      <p:sp>
        <p:nvSpPr>
          <p:cNvPr id="7" name="Rectangle 14"/>
          <p:cNvSpPr>
            <a:spLocks noGrp="1" noChangeArrowheads="1"/>
          </p:cNvSpPr>
          <p:nvPr>
            <p:ph type="sldNum" sz="quarter" idx="12"/>
          </p:nvPr>
        </p:nvSpPr>
        <p:spPr>
          <a:ln/>
        </p:spPr>
        <p:txBody>
          <a:bodyPr/>
          <a:lstStyle>
            <a:lvl1pPr>
              <a:defRPr/>
            </a:lvl1pPr>
          </a:lstStyle>
          <a:p>
            <a:fld id="{393E0E55-14D3-7749-8DDE-100A3A5D37EC}" type="slidenum">
              <a:rPr lang="es-ES">
                <a:solidFill>
                  <a:srgbClr val="FFFFFF"/>
                </a:solidFill>
                <a:latin typeface="Arial"/>
              </a:rPr>
              <a:pPr/>
              <a:t>‹Nr.›</a:t>
            </a:fld>
            <a:endParaRPr lang="es-ES">
              <a:solidFill>
                <a:srgbClr val="FFFFFF"/>
              </a:solidFill>
              <a:latin typeface="Arial"/>
            </a:endParaRPr>
          </a:p>
        </p:txBody>
      </p:sp>
    </p:spTree>
    <p:extLst>
      <p:ext uri="{BB962C8B-B14F-4D97-AF65-F5344CB8AC3E}">
        <p14:creationId xmlns:p14="http://schemas.microsoft.com/office/powerpoint/2010/main" val="409204211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smtClean="0"/>
              <a:t>Haga clic para modificar el estilo de título del patrón</a:t>
            </a:r>
            <a:endParaRPr lang="es-EC"/>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EC" noProof="0" smtClean="0"/>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Rectangle 12"/>
          <p:cNvSpPr>
            <a:spLocks noGrp="1" noChangeArrowheads="1"/>
          </p:cNvSpPr>
          <p:nvPr>
            <p:ph type="dt" sz="half" idx="10"/>
          </p:nvPr>
        </p:nvSpPr>
        <p:spPr>
          <a:ln/>
        </p:spPr>
        <p:txBody>
          <a:bodyPr/>
          <a:lstStyle>
            <a:lvl1pPr>
              <a:defRPr/>
            </a:lvl1pPr>
          </a:lstStyle>
          <a:p>
            <a:pPr>
              <a:defRPr/>
            </a:pPr>
            <a:fld id="{A98C0EF7-70E6-5540-B4D1-446CE4EE3D56}" type="datetime1">
              <a:rPr lang="es-EC" smtClean="0">
                <a:solidFill>
                  <a:srgbClr val="FFFFFF"/>
                </a:solidFill>
              </a:rPr>
              <a:pPr>
                <a:defRPr/>
              </a:pPr>
              <a:t>23/5/15</a:t>
            </a:fld>
            <a:endParaRPr lang="es-ES">
              <a:solidFill>
                <a:srgbClr val="FFFFFF"/>
              </a:solidFill>
            </a:endParaRPr>
          </a:p>
        </p:txBody>
      </p:sp>
      <p:sp>
        <p:nvSpPr>
          <p:cNvPr id="6" name="Rectangle 13"/>
          <p:cNvSpPr>
            <a:spLocks noGrp="1" noChangeArrowheads="1"/>
          </p:cNvSpPr>
          <p:nvPr>
            <p:ph type="ftr" sz="quarter" idx="11"/>
          </p:nvPr>
        </p:nvSpPr>
        <p:spPr>
          <a:ln/>
        </p:spPr>
        <p:txBody>
          <a:bodyPr/>
          <a:lstStyle>
            <a:lvl1pPr>
              <a:defRPr/>
            </a:lvl1pPr>
          </a:lstStyle>
          <a:p>
            <a:pPr>
              <a:defRPr/>
            </a:pPr>
            <a:r>
              <a:rPr lang="nl-NL" smtClean="0">
                <a:solidFill>
                  <a:srgbClr val="FFFFFF"/>
                </a:solidFill>
              </a:rPr>
              <a:t>jg</a:t>
            </a:r>
            <a:endParaRPr lang="es-ES">
              <a:solidFill>
                <a:srgbClr val="FFFFFF"/>
              </a:solidFill>
            </a:endParaRPr>
          </a:p>
        </p:txBody>
      </p:sp>
      <p:sp>
        <p:nvSpPr>
          <p:cNvPr id="7" name="Rectangle 14"/>
          <p:cNvSpPr>
            <a:spLocks noGrp="1" noChangeArrowheads="1"/>
          </p:cNvSpPr>
          <p:nvPr>
            <p:ph type="sldNum" sz="quarter" idx="12"/>
          </p:nvPr>
        </p:nvSpPr>
        <p:spPr>
          <a:ln/>
        </p:spPr>
        <p:txBody>
          <a:bodyPr/>
          <a:lstStyle>
            <a:lvl1pPr>
              <a:defRPr/>
            </a:lvl1pPr>
          </a:lstStyle>
          <a:p>
            <a:fld id="{907C7086-49AE-0743-A3EB-83D963221959}" type="slidenum">
              <a:rPr lang="es-ES">
                <a:solidFill>
                  <a:srgbClr val="FFFFFF"/>
                </a:solidFill>
                <a:latin typeface="Arial"/>
              </a:rPr>
              <a:pPr/>
              <a:t>‹Nr.›</a:t>
            </a:fld>
            <a:endParaRPr lang="es-ES">
              <a:solidFill>
                <a:srgbClr val="FFFFFF"/>
              </a:solidFill>
              <a:latin typeface="Arial"/>
            </a:endParaRPr>
          </a:p>
        </p:txBody>
      </p:sp>
    </p:spTree>
    <p:extLst>
      <p:ext uri="{BB962C8B-B14F-4D97-AF65-F5344CB8AC3E}">
        <p14:creationId xmlns:p14="http://schemas.microsoft.com/office/powerpoint/2010/main" val="340086421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C"/>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C"/>
          </a:p>
        </p:txBody>
      </p:sp>
      <p:sp>
        <p:nvSpPr>
          <p:cNvPr id="4" name="Rectangle 12"/>
          <p:cNvSpPr>
            <a:spLocks noGrp="1" noChangeArrowheads="1"/>
          </p:cNvSpPr>
          <p:nvPr>
            <p:ph type="dt" sz="half" idx="10"/>
          </p:nvPr>
        </p:nvSpPr>
        <p:spPr>
          <a:ln/>
        </p:spPr>
        <p:txBody>
          <a:bodyPr/>
          <a:lstStyle>
            <a:lvl1pPr>
              <a:defRPr/>
            </a:lvl1pPr>
          </a:lstStyle>
          <a:p>
            <a:pPr>
              <a:defRPr/>
            </a:pPr>
            <a:fld id="{467C1ADC-CC36-BC48-A170-1D769362CEC1}" type="datetime1">
              <a:rPr lang="es-EC" smtClean="0">
                <a:solidFill>
                  <a:srgbClr val="FFFFFF"/>
                </a:solidFill>
              </a:rPr>
              <a:pPr>
                <a:defRPr/>
              </a:pPr>
              <a:t>23/5/15</a:t>
            </a:fld>
            <a:endParaRPr lang="es-ES">
              <a:solidFill>
                <a:srgbClr val="FFFFFF"/>
              </a:solidFill>
            </a:endParaRPr>
          </a:p>
        </p:txBody>
      </p:sp>
      <p:sp>
        <p:nvSpPr>
          <p:cNvPr id="5" name="Rectangle 13"/>
          <p:cNvSpPr>
            <a:spLocks noGrp="1" noChangeArrowheads="1"/>
          </p:cNvSpPr>
          <p:nvPr>
            <p:ph type="ftr" sz="quarter" idx="11"/>
          </p:nvPr>
        </p:nvSpPr>
        <p:spPr>
          <a:ln/>
        </p:spPr>
        <p:txBody>
          <a:bodyPr/>
          <a:lstStyle>
            <a:lvl1pPr>
              <a:defRPr/>
            </a:lvl1pPr>
          </a:lstStyle>
          <a:p>
            <a:pPr>
              <a:defRPr/>
            </a:pPr>
            <a:r>
              <a:rPr lang="nl-NL" smtClean="0">
                <a:solidFill>
                  <a:srgbClr val="FFFFFF"/>
                </a:solidFill>
              </a:rPr>
              <a:t>jg</a:t>
            </a:r>
            <a:endParaRPr lang="es-ES">
              <a:solidFill>
                <a:srgbClr val="FFFFFF"/>
              </a:solidFill>
            </a:endParaRPr>
          </a:p>
        </p:txBody>
      </p:sp>
      <p:sp>
        <p:nvSpPr>
          <p:cNvPr id="6" name="Rectangle 14"/>
          <p:cNvSpPr>
            <a:spLocks noGrp="1" noChangeArrowheads="1"/>
          </p:cNvSpPr>
          <p:nvPr>
            <p:ph type="sldNum" sz="quarter" idx="12"/>
          </p:nvPr>
        </p:nvSpPr>
        <p:spPr>
          <a:ln/>
        </p:spPr>
        <p:txBody>
          <a:bodyPr/>
          <a:lstStyle>
            <a:lvl1pPr>
              <a:defRPr/>
            </a:lvl1pPr>
          </a:lstStyle>
          <a:p>
            <a:fld id="{AEC7C622-F5AB-0040-9192-CA7AFEB05F5C}" type="slidenum">
              <a:rPr lang="es-ES">
                <a:solidFill>
                  <a:srgbClr val="FFFFFF"/>
                </a:solidFill>
                <a:latin typeface="Arial"/>
              </a:rPr>
              <a:pPr/>
              <a:t>‹Nr.›</a:t>
            </a:fld>
            <a:endParaRPr lang="es-ES">
              <a:solidFill>
                <a:srgbClr val="FFFFFF"/>
              </a:solidFill>
              <a:latin typeface="Arial"/>
            </a:endParaRPr>
          </a:p>
        </p:txBody>
      </p:sp>
    </p:spTree>
    <p:extLst>
      <p:ext uri="{BB962C8B-B14F-4D97-AF65-F5344CB8AC3E}">
        <p14:creationId xmlns:p14="http://schemas.microsoft.com/office/powerpoint/2010/main" val="20433571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Diapositiva de título con imagen">
    <p:spTree>
      <p:nvGrpSpPr>
        <p:cNvPr id="1" name=""/>
        <p:cNvGrpSpPr/>
        <p:nvPr/>
      </p:nvGrpSpPr>
      <p:grpSpPr>
        <a:xfrm>
          <a:off x="0" y="0"/>
          <a:ext cx="0" cy="0"/>
          <a:chOff x="0" y="0"/>
          <a:chExt cx="0" cy="0"/>
        </a:xfrm>
      </p:grpSpPr>
      <p:sp>
        <p:nvSpPr>
          <p:cNvPr id="7" name="Rectangle 6"/>
          <p:cNvSpPr/>
          <p:nvPr/>
        </p:nvSpPr>
        <p:spPr>
          <a:xfrm>
            <a:off x="3186953" y="268288"/>
            <a:ext cx="5669280" cy="25603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ctrTitle"/>
          </p:nvPr>
        </p:nvSpPr>
        <p:spPr>
          <a:xfrm>
            <a:off x="3200399" y="4171950"/>
            <a:ext cx="5457919" cy="1085850"/>
          </a:xfrm>
        </p:spPr>
        <p:txBody>
          <a:bodyPr>
            <a:normAutofit/>
          </a:bodyPr>
          <a:lstStyle>
            <a:lvl1pPr>
              <a:defRPr sz="4600"/>
            </a:lvl1pPr>
          </a:lstStyle>
          <a:p>
            <a:r>
              <a:rPr lang="es-ES_tradnl" smtClean="0"/>
              <a:t>Clic para editar título</a:t>
            </a:r>
            <a:endParaRPr/>
          </a:p>
        </p:txBody>
      </p:sp>
      <p:sp>
        <p:nvSpPr>
          <p:cNvPr id="3" name="Subtitle 2"/>
          <p:cNvSpPr>
            <a:spLocks noGrp="1"/>
          </p:cNvSpPr>
          <p:nvPr>
            <p:ph type="subTitle" idx="1"/>
          </p:nvPr>
        </p:nvSpPr>
        <p:spPr>
          <a:xfrm>
            <a:off x="3200401" y="5257799"/>
            <a:ext cx="5457918" cy="618565"/>
          </a:xfrm>
        </p:spPr>
        <p:txBody>
          <a:bodyPr>
            <a:normAutofit/>
          </a:bodyPr>
          <a:lstStyle>
            <a:lvl1pPr marL="0" indent="0" algn="l">
              <a:spcBef>
                <a:spcPct val="0"/>
              </a:spcBef>
              <a:buNone/>
              <a:defRPr sz="1600">
                <a:solidFill>
                  <a:schemeClr val="tx2"/>
                </a:solidFill>
              </a:defRPr>
            </a:lvl1pPr>
            <a:lvl2pPr marL="457200" indent="0" algn="ctr">
              <a:spcBef>
                <a:spcPct val="0"/>
              </a:spcBef>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_tradnl" smtClean="0"/>
              <a:t>Haga clic para modificar el estilo de subtítulo del patrón</a:t>
            </a:r>
            <a:endParaRPr dirty="0"/>
          </a:p>
        </p:txBody>
      </p:sp>
      <p:sp>
        <p:nvSpPr>
          <p:cNvPr id="4" name="Date Placeholder 3"/>
          <p:cNvSpPr>
            <a:spLocks noGrp="1"/>
          </p:cNvSpPr>
          <p:nvPr>
            <p:ph type="dt" sz="half" idx="10"/>
          </p:nvPr>
        </p:nvSpPr>
        <p:spPr>
          <a:xfrm>
            <a:off x="3276600" y="389965"/>
            <a:ext cx="5499847" cy="365125"/>
          </a:xfrm>
        </p:spPr>
        <p:txBody>
          <a:bodyPr/>
          <a:lstStyle>
            <a:lvl1pPr>
              <a:defRPr sz="2200" b="0" baseline="0">
                <a:solidFill>
                  <a:schemeClr val="bg1"/>
                </a:solidFill>
              </a:defRPr>
            </a:lvl1pPr>
          </a:lstStyle>
          <a:p>
            <a:fld id="{DB77576A-5461-B14A-ACCB-D604FE7A06C6}" type="datetime1">
              <a:rPr lang="es-EC" smtClean="0"/>
              <a:pPr/>
              <a:t>23/5/15</a:t>
            </a:fld>
            <a:endParaRPr lang="en-US"/>
          </a:p>
        </p:txBody>
      </p:sp>
      <p:sp>
        <p:nvSpPr>
          <p:cNvPr id="5" name="Footer Placeholder 4"/>
          <p:cNvSpPr>
            <a:spLocks noGrp="1"/>
          </p:cNvSpPr>
          <p:nvPr>
            <p:ph type="ftr" sz="quarter" idx="11"/>
          </p:nvPr>
        </p:nvSpPr>
        <p:spPr>
          <a:xfrm>
            <a:off x="3213847" y="6356350"/>
            <a:ext cx="4734112" cy="365125"/>
          </a:xfrm>
        </p:spPr>
        <p:txBody>
          <a:bodyPr/>
          <a:lstStyle/>
          <a:p>
            <a:endParaRPr lang="en-US"/>
          </a:p>
        </p:txBody>
      </p:sp>
      <p:sp>
        <p:nvSpPr>
          <p:cNvPr id="6" name="Slide Number Placeholder 5"/>
          <p:cNvSpPr>
            <a:spLocks noGrp="1"/>
          </p:cNvSpPr>
          <p:nvPr>
            <p:ph type="sldNum" sz="quarter" idx="12"/>
          </p:nvPr>
        </p:nvSpPr>
        <p:spPr>
          <a:xfrm>
            <a:off x="8265459" y="6356350"/>
            <a:ext cx="685800" cy="365125"/>
          </a:xfrm>
        </p:spPr>
        <p:txBody>
          <a:bodyPr vert="horz" lIns="91440" tIns="45720" rIns="91440" bIns="45720" rtlCol="0" anchor="ctr"/>
          <a:lstStyle>
            <a:lvl1pPr marL="0" algn="r" defTabSz="914400" rtl="0" eaLnBrk="1" latinLnBrk="0" hangingPunct="1">
              <a:defRPr sz="1100" b="1" kern="1200">
                <a:solidFill>
                  <a:schemeClr val="tx2">
                    <a:lumMod val="60000"/>
                    <a:lumOff val="40000"/>
                  </a:schemeClr>
                </a:solidFill>
                <a:latin typeface="+mn-lt"/>
                <a:ea typeface="+mn-ea"/>
                <a:cs typeface="+mn-cs"/>
              </a:defRPr>
            </a:lvl1pPr>
          </a:lstStyle>
          <a:p>
            <a:fld id="{57AF16DE-A0D5-4438-950F-5B1E159C2C28}" type="slidenum">
              <a:rPr lang="en-US" smtClean="0"/>
              <a:pPr/>
              <a:t>‹Nr.›</a:t>
            </a:fld>
            <a:endParaRPr lang="en-US"/>
          </a:p>
        </p:txBody>
      </p:sp>
      <p:sp>
        <p:nvSpPr>
          <p:cNvPr id="9" name="Picture Placeholder 8"/>
          <p:cNvSpPr>
            <a:spLocks noGrp="1"/>
          </p:cNvSpPr>
          <p:nvPr>
            <p:ph type="pic" sz="quarter" idx="13"/>
          </p:nvPr>
        </p:nvSpPr>
        <p:spPr>
          <a:xfrm>
            <a:off x="3200400" y="2877671"/>
            <a:ext cx="5646867" cy="1280160"/>
          </a:xfrm>
        </p:spPr>
        <p:txBody>
          <a:bodyPr/>
          <a:lstStyle>
            <a:lvl1pPr>
              <a:buNone/>
              <a:defRPr/>
            </a:lvl1pPr>
          </a:lstStyle>
          <a:p>
            <a:r>
              <a:rPr lang="es-ES_tradnl" smtClean="0"/>
              <a:t>Arrastre la imagen al marcador de posición o haga clic en el icono para agregar</a:t>
            </a:r>
            <a:endParaRPr/>
          </a:p>
        </p:txBody>
      </p:sp>
      <p:sp>
        <p:nvSpPr>
          <p:cNvPr id="10" name="Rectangle 9"/>
          <p:cNvSpPr/>
          <p:nvPr/>
        </p:nvSpPr>
        <p:spPr>
          <a:xfrm>
            <a:off x="268940" y="268288"/>
            <a:ext cx="182880" cy="388685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7813"/>
            <a:ext cx="2057400" cy="5853112"/>
          </a:xfrm>
        </p:spPr>
        <p:txBody>
          <a:bodyPr vert="eaVert"/>
          <a:lstStyle/>
          <a:p>
            <a:r>
              <a:rPr lang="es-ES" smtClean="0"/>
              <a:t>Haga clic para modificar el estilo de título del patrón</a:t>
            </a:r>
            <a:endParaRPr lang="es-EC"/>
          </a:p>
        </p:txBody>
      </p:sp>
      <p:sp>
        <p:nvSpPr>
          <p:cNvPr id="3" name="2 Marcador de texto vertical"/>
          <p:cNvSpPr>
            <a:spLocks noGrp="1"/>
          </p:cNvSpPr>
          <p:nvPr>
            <p:ph type="body" orient="vert" idx="1"/>
          </p:nvPr>
        </p:nvSpPr>
        <p:spPr>
          <a:xfrm>
            <a:off x="457200" y="277813"/>
            <a:ext cx="6019800" cy="5853112"/>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C"/>
          </a:p>
        </p:txBody>
      </p:sp>
      <p:sp>
        <p:nvSpPr>
          <p:cNvPr id="4" name="Rectangle 12"/>
          <p:cNvSpPr>
            <a:spLocks noGrp="1" noChangeArrowheads="1"/>
          </p:cNvSpPr>
          <p:nvPr>
            <p:ph type="dt" sz="half" idx="10"/>
          </p:nvPr>
        </p:nvSpPr>
        <p:spPr>
          <a:ln/>
        </p:spPr>
        <p:txBody>
          <a:bodyPr/>
          <a:lstStyle>
            <a:lvl1pPr>
              <a:defRPr/>
            </a:lvl1pPr>
          </a:lstStyle>
          <a:p>
            <a:pPr>
              <a:defRPr/>
            </a:pPr>
            <a:fld id="{383A8725-A781-894D-A9C4-0FAAA0FB71F5}" type="datetime1">
              <a:rPr lang="es-EC" smtClean="0">
                <a:solidFill>
                  <a:srgbClr val="FFFFFF"/>
                </a:solidFill>
              </a:rPr>
              <a:pPr>
                <a:defRPr/>
              </a:pPr>
              <a:t>23/5/15</a:t>
            </a:fld>
            <a:endParaRPr lang="es-ES">
              <a:solidFill>
                <a:srgbClr val="FFFFFF"/>
              </a:solidFill>
            </a:endParaRPr>
          </a:p>
        </p:txBody>
      </p:sp>
      <p:sp>
        <p:nvSpPr>
          <p:cNvPr id="5" name="Rectangle 13"/>
          <p:cNvSpPr>
            <a:spLocks noGrp="1" noChangeArrowheads="1"/>
          </p:cNvSpPr>
          <p:nvPr>
            <p:ph type="ftr" sz="quarter" idx="11"/>
          </p:nvPr>
        </p:nvSpPr>
        <p:spPr>
          <a:ln/>
        </p:spPr>
        <p:txBody>
          <a:bodyPr/>
          <a:lstStyle>
            <a:lvl1pPr>
              <a:defRPr/>
            </a:lvl1pPr>
          </a:lstStyle>
          <a:p>
            <a:pPr>
              <a:defRPr/>
            </a:pPr>
            <a:r>
              <a:rPr lang="nl-NL" smtClean="0">
                <a:solidFill>
                  <a:srgbClr val="FFFFFF"/>
                </a:solidFill>
              </a:rPr>
              <a:t>jg</a:t>
            </a:r>
            <a:endParaRPr lang="es-ES">
              <a:solidFill>
                <a:srgbClr val="FFFFFF"/>
              </a:solidFill>
            </a:endParaRPr>
          </a:p>
        </p:txBody>
      </p:sp>
      <p:sp>
        <p:nvSpPr>
          <p:cNvPr id="6" name="Rectangle 14"/>
          <p:cNvSpPr>
            <a:spLocks noGrp="1" noChangeArrowheads="1"/>
          </p:cNvSpPr>
          <p:nvPr>
            <p:ph type="sldNum" sz="quarter" idx="12"/>
          </p:nvPr>
        </p:nvSpPr>
        <p:spPr>
          <a:ln/>
        </p:spPr>
        <p:txBody>
          <a:bodyPr/>
          <a:lstStyle>
            <a:lvl1pPr>
              <a:defRPr/>
            </a:lvl1pPr>
          </a:lstStyle>
          <a:p>
            <a:fld id="{5D2F14DF-CB1A-0B46-BF69-2A244552E4CB}" type="slidenum">
              <a:rPr lang="es-ES">
                <a:solidFill>
                  <a:srgbClr val="FFFFFF"/>
                </a:solidFill>
                <a:latin typeface="Arial"/>
              </a:rPr>
              <a:pPr/>
              <a:t>‹Nr.›</a:t>
            </a:fld>
            <a:endParaRPr lang="es-ES">
              <a:solidFill>
                <a:srgbClr val="FFFFFF"/>
              </a:solidFill>
              <a:latin typeface="Arial"/>
            </a:endParaRPr>
          </a:p>
        </p:txBody>
      </p:sp>
    </p:spTree>
    <p:extLst>
      <p:ext uri="{BB962C8B-B14F-4D97-AF65-F5344CB8AC3E}">
        <p14:creationId xmlns:p14="http://schemas.microsoft.com/office/powerpoint/2010/main" val="42303561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Only" preserve="1">
  <p:cSld name="Contenido">
    <p:spTree>
      <p:nvGrpSpPr>
        <p:cNvPr id="1" name=""/>
        <p:cNvGrpSpPr/>
        <p:nvPr/>
      </p:nvGrpSpPr>
      <p:grpSpPr>
        <a:xfrm>
          <a:off x="0" y="0"/>
          <a:ext cx="0" cy="0"/>
          <a:chOff x="0" y="0"/>
          <a:chExt cx="0" cy="0"/>
        </a:xfrm>
      </p:grpSpPr>
      <p:sp>
        <p:nvSpPr>
          <p:cNvPr id="2" name="1 Marcador de contenido"/>
          <p:cNvSpPr>
            <a:spLocks noGrp="1"/>
          </p:cNvSpPr>
          <p:nvPr>
            <p:ph/>
          </p:nvPr>
        </p:nvSpPr>
        <p:spPr>
          <a:xfrm>
            <a:off x="457200" y="277813"/>
            <a:ext cx="8229600" cy="5853112"/>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C"/>
          </a:p>
        </p:txBody>
      </p:sp>
      <p:sp>
        <p:nvSpPr>
          <p:cNvPr id="3" name="Rectangle 12"/>
          <p:cNvSpPr>
            <a:spLocks noGrp="1" noChangeArrowheads="1"/>
          </p:cNvSpPr>
          <p:nvPr>
            <p:ph type="dt" sz="half" idx="10"/>
          </p:nvPr>
        </p:nvSpPr>
        <p:spPr>
          <a:ln/>
        </p:spPr>
        <p:txBody>
          <a:bodyPr/>
          <a:lstStyle>
            <a:lvl1pPr>
              <a:defRPr/>
            </a:lvl1pPr>
          </a:lstStyle>
          <a:p>
            <a:pPr>
              <a:defRPr/>
            </a:pPr>
            <a:fld id="{9C1B8995-7334-8647-9EE7-D70C1F6E6F60}" type="datetime1">
              <a:rPr lang="es-EC" smtClean="0">
                <a:solidFill>
                  <a:srgbClr val="FFFFFF"/>
                </a:solidFill>
              </a:rPr>
              <a:pPr>
                <a:defRPr/>
              </a:pPr>
              <a:t>23/5/15</a:t>
            </a:fld>
            <a:endParaRPr lang="es-ES">
              <a:solidFill>
                <a:srgbClr val="FFFFFF"/>
              </a:solidFill>
            </a:endParaRPr>
          </a:p>
        </p:txBody>
      </p:sp>
      <p:sp>
        <p:nvSpPr>
          <p:cNvPr id="4" name="Rectangle 13"/>
          <p:cNvSpPr>
            <a:spLocks noGrp="1" noChangeArrowheads="1"/>
          </p:cNvSpPr>
          <p:nvPr>
            <p:ph type="ftr" sz="quarter" idx="11"/>
          </p:nvPr>
        </p:nvSpPr>
        <p:spPr>
          <a:ln/>
        </p:spPr>
        <p:txBody>
          <a:bodyPr/>
          <a:lstStyle>
            <a:lvl1pPr>
              <a:defRPr/>
            </a:lvl1pPr>
          </a:lstStyle>
          <a:p>
            <a:pPr>
              <a:defRPr/>
            </a:pPr>
            <a:r>
              <a:rPr lang="nl-NL" smtClean="0">
                <a:solidFill>
                  <a:srgbClr val="FFFFFF"/>
                </a:solidFill>
              </a:rPr>
              <a:t>jg</a:t>
            </a:r>
            <a:endParaRPr lang="es-ES">
              <a:solidFill>
                <a:srgbClr val="FFFFFF"/>
              </a:solidFill>
            </a:endParaRPr>
          </a:p>
        </p:txBody>
      </p:sp>
      <p:sp>
        <p:nvSpPr>
          <p:cNvPr id="5" name="Rectangle 14"/>
          <p:cNvSpPr>
            <a:spLocks noGrp="1" noChangeArrowheads="1"/>
          </p:cNvSpPr>
          <p:nvPr>
            <p:ph type="sldNum" sz="quarter" idx="12"/>
          </p:nvPr>
        </p:nvSpPr>
        <p:spPr>
          <a:ln/>
        </p:spPr>
        <p:txBody>
          <a:bodyPr/>
          <a:lstStyle>
            <a:lvl1pPr>
              <a:defRPr/>
            </a:lvl1pPr>
          </a:lstStyle>
          <a:p>
            <a:fld id="{6F7AC823-FECC-8C4A-9636-90A389A2DF5A}" type="slidenum">
              <a:rPr lang="es-ES">
                <a:solidFill>
                  <a:srgbClr val="FFFFFF"/>
                </a:solidFill>
                <a:latin typeface="Arial"/>
              </a:rPr>
              <a:pPr/>
              <a:t>‹Nr.›</a:t>
            </a:fld>
            <a:endParaRPr lang="es-ES">
              <a:solidFill>
                <a:srgbClr val="FFFFFF"/>
              </a:solidFill>
              <a:latin typeface="Arial"/>
            </a:endParaRPr>
          </a:p>
        </p:txBody>
      </p:sp>
    </p:spTree>
    <p:extLst>
      <p:ext uri="{BB962C8B-B14F-4D97-AF65-F5344CB8AC3E}">
        <p14:creationId xmlns:p14="http://schemas.microsoft.com/office/powerpoint/2010/main" val="66565979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cSld name="Título, objetos e imagen">
    <p:spTree>
      <p:nvGrpSpPr>
        <p:cNvPr id="1" name=""/>
        <p:cNvGrpSpPr/>
        <p:nvPr/>
      </p:nvGrpSpPr>
      <p:grpSpPr>
        <a:xfrm>
          <a:off x="0" y="0"/>
          <a:ext cx="0" cy="0"/>
          <a:chOff x="0" y="0"/>
          <a:chExt cx="0" cy="0"/>
        </a:xfrm>
      </p:grpSpPr>
      <p:sp>
        <p:nvSpPr>
          <p:cNvPr id="7" name="Rectangle 6"/>
          <p:cNvSpPr/>
          <p:nvPr/>
        </p:nvSpPr>
        <p:spPr>
          <a:xfrm>
            <a:off x="269875" y="268288"/>
            <a:ext cx="1645920"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a:solidFill>
                <a:srgbClr val="FFFFFF"/>
              </a:solidFill>
              <a:latin typeface="Arial"/>
            </a:endParaRPr>
          </a:p>
        </p:txBody>
      </p:sp>
      <p:sp>
        <p:nvSpPr>
          <p:cNvPr id="2" name="Title 1"/>
          <p:cNvSpPr>
            <a:spLocks noGrp="1"/>
          </p:cNvSpPr>
          <p:nvPr>
            <p:ph type="title"/>
          </p:nvPr>
        </p:nvSpPr>
        <p:spPr>
          <a:xfrm>
            <a:off x="2178423" y="914400"/>
            <a:ext cx="6508377" cy="1143000"/>
          </a:xfrm>
        </p:spPr>
        <p:txBody>
          <a:bodyPr/>
          <a:lstStyle/>
          <a:p>
            <a:r>
              <a:rPr lang="es-ES_tradnl" smtClean="0"/>
              <a:t>Clic para editar título</a:t>
            </a:r>
            <a:endParaRPr/>
          </a:p>
        </p:txBody>
      </p:sp>
      <p:sp>
        <p:nvSpPr>
          <p:cNvPr id="3" name="Content Placeholder 2"/>
          <p:cNvSpPr>
            <a:spLocks noGrp="1"/>
          </p:cNvSpPr>
          <p:nvPr>
            <p:ph idx="1"/>
          </p:nvPr>
        </p:nvSpPr>
        <p:spPr>
          <a:xfrm>
            <a:off x="2178423" y="2209800"/>
            <a:ext cx="6508377" cy="3916363"/>
          </a:xfrm>
        </p:spPr>
        <p:txBody>
          <a:bodyPr/>
          <a:lstStyle>
            <a:lvl5pPr>
              <a:defRPr/>
            </a:lvl5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dirty="0"/>
          </a:p>
        </p:txBody>
      </p:sp>
      <p:sp>
        <p:nvSpPr>
          <p:cNvPr id="4" name="Date Placeholder 3"/>
          <p:cNvSpPr>
            <a:spLocks noGrp="1"/>
          </p:cNvSpPr>
          <p:nvPr>
            <p:ph type="dt" sz="half" idx="10"/>
          </p:nvPr>
        </p:nvSpPr>
        <p:spPr>
          <a:xfrm>
            <a:off x="7212106" y="6356350"/>
            <a:ext cx="1752600" cy="365125"/>
          </a:xfrm>
        </p:spPr>
        <p:txBody>
          <a:bodyPr/>
          <a:lstStyle/>
          <a:p>
            <a:fld id="{1FE98A43-35D9-BD4C-8F3C-89CAFDC4CE87}" type="datetime1">
              <a:rPr lang="es-EC" smtClean="0">
                <a:solidFill>
                  <a:srgbClr val="FFFFFF"/>
                </a:solidFill>
              </a:rPr>
              <a:pPr/>
              <a:t>23/5/15</a:t>
            </a:fld>
            <a:endParaRPr lang="es-ES">
              <a:solidFill>
                <a:srgbClr val="FFFFFF"/>
              </a:solidFill>
            </a:endParaRPr>
          </a:p>
        </p:txBody>
      </p:sp>
      <p:sp>
        <p:nvSpPr>
          <p:cNvPr id="5" name="Footer Placeholder 4"/>
          <p:cNvSpPr>
            <a:spLocks noGrp="1"/>
          </p:cNvSpPr>
          <p:nvPr>
            <p:ph type="ftr" sz="quarter" idx="11"/>
          </p:nvPr>
        </p:nvSpPr>
        <p:spPr>
          <a:xfrm>
            <a:off x="2178423" y="6356350"/>
            <a:ext cx="4926852" cy="365125"/>
          </a:xfrm>
        </p:spPr>
        <p:txBody>
          <a:bodyPr/>
          <a:lstStyle/>
          <a:p>
            <a:r>
              <a:rPr lang="nl-NL" smtClean="0">
                <a:solidFill>
                  <a:srgbClr val="FFFFFF"/>
                </a:solidFill>
              </a:rPr>
              <a:t>jg</a:t>
            </a:r>
            <a:endParaRPr lang="es-ES">
              <a:solidFill>
                <a:srgbClr val="FFFFFF"/>
              </a:solidFill>
            </a:endParaRPr>
          </a:p>
        </p:txBody>
      </p:sp>
      <p:sp>
        <p:nvSpPr>
          <p:cNvPr id="6" name="Slide Number Placeholder 5"/>
          <p:cNvSpPr>
            <a:spLocks noGrp="1"/>
          </p:cNvSpPr>
          <p:nvPr>
            <p:ph type="sldNum" sz="quarter" idx="12"/>
          </p:nvPr>
        </p:nvSpPr>
        <p:spPr>
          <a:xfrm>
            <a:off x="331694" y="361016"/>
            <a:ext cx="506506" cy="365125"/>
          </a:xfrm>
        </p:spPr>
        <p:txBody>
          <a:bodyPr/>
          <a:lstStyle/>
          <a:p>
            <a:fld id="{094CC1BA-E16F-E94A-AFE6-D1076CF1260B}" type="slidenum">
              <a:rPr lang="es-ES" smtClean="0">
                <a:solidFill>
                  <a:srgbClr val="FFFFFF"/>
                </a:solidFill>
                <a:latin typeface="Arial"/>
              </a:rPr>
              <a:pPr/>
              <a:t>‹Nr.›</a:t>
            </a:fld>
            <a:endParaRPr lang="es-ES">
              <a:solidFill>
                <a:srgbClr val="FFFFFF"/>
              </a:solidFill>
              <a:latin typeface="Arial"/>
            </a:endParaRPr>
          </a:p>
        </p:txBody>
      </p:sp>
      <p:sp>
        <p:nvSpPr>
          <p:cNvPr id="9" name="Picture Placeholder 8"/>
          <p:cNvSpPr>
            <a:spLocks noGrp="1"/>
          </p:cNvSpPr>
          <p:nvPr>
            <p:ph type="pic" sz="quarter" idx="13"/>
          </p:nvPr>
        </p:nvSpPr>
        <p:spPr>
          <a:xfrm>
            <a:off x="269875" y="1976718"/>
            <a:ext cx="1645920" cy="4625788"/>
          </a:xfrm>
        </p:spPr>
        <p:txBody>
          <a:bodyPr/>
          <a:lstStyle>
            <a:lvl1pPr>
              <a:buNone/>
              <a:defRPr/>
            </a:lvl1pPr>
          </a:lstStyle>
          <a:p>
            <a:r>
              <a:rPr lang="es-ES_tradnl" smtClean="0"/>
              <a:t>Arrastre la imagen al marcador de posición o haga clic en el icono para agregar</a:t>
            </a:r>
            <a:endParaRPr/>
          </a:p>
        </p:txBody>
      </p:sp>
    </p:spTree>
    <p:extLst>
      <p:ext uri="{BB962C8B-B14F-4D97-AF65-F5344CB8AC3E}">
        <p14:creationId xmlns:p14="http://schemas.microsoft.com/office/powerpoint/2010/main" val="37391026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ítulo, objetos e imagen">
    <p:spTree>
      <p:nvGrpSpPr>
        <p:cNvPr id="1" name=""/>
        <p:cNvGrpSpPr/>
        <p:nvPr/>
      </p:nvGrpSpPr>
      <p:grpSpPr>
        <a:xfrm>
          <a:off x="0" y="0"/>
          <a:ext cx="0" cy="0"/>
          <a:chOff x="0" y="0"/>
          <a:chExt cx="0" cy="0"/>
        </a:xfrm>
      </p:grpSpPr>
      <p:sp>
        <p:nvSpPr>
          <p:cNvPr id="7" name="Rectangle 6"/>
          <p:cNvSpPr/>
          <p:nvPr/>
        </p:nvSpPr>
        <p:spPr>
          <a:xfrm>
            <a:off x="269875" y="268288"/>
            <a:ext cx="1645920"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2178423" y="557021"/>
            <a:ext cx="6508377" cy="843503"/>
          </a:xfrm>
        </p:spPr>
        <p:txBody>
          <a:bodyPr/>
          <a:lstStyle>
            <a:lvl1pPr>
              <a:defRPr sz="4800"/>
            </a:lvl1pPr>
          </a:lstStyle>
          <a:p>
            <a:r>
              <a:rPr lang="es-ES_tradnl" dirty="0" smtClean="0"/>
              <a:t>Clic para editar título</a:t>
            </a:r>
            <a:endParaRPr dirty="0"/>
          </a:p>
        </p:txBody>
      </p:sp>
      <p:sp>
        <p:nvSpPr>
          <p:cNvPr id="3" name="Content Placeholder 2"/>
          <p:cNvSpPr>
            <a:spLocks noGrp="1"/>
          </p:cNvSpPr>
          <p:nvPr>
            <p:ph idx="1"/>
          </p:nvPr>
        </p:nvSpPr>
        <p:spPr>
          <a:xfrm>
            <a:off x="2178423" y="1976718"/>
            <a:ext cx="6508377" cy="4625788"/>
          </a:xfrm>
        </p:spPr>
        <p:txBody>
          <a:bodyPr/>
          <a:lstStyle>
            <a:lvl1pPr marL="0" indent="0">
              <a:spcBef>
                <a:spcPts val="1800"/>
              </a:spcBef>
              <a:buNone/>
              <a:defRPr/>
            </a:lvl1pPr>
            <a:lvl2pPr>
              <a:spcBef>
                <a:spcPts val="1800"/>
              </a:spcBef>
              <a:defRPr/>
            </a:lvl2pPr>
            <a:lvl3pPr>
              <a:spcBef>
                <a:spcPts val="1800"/>
              </a:spcBef>
              <a:defRPr/>
            </a:lvl3pPr>
            <a:lvl4pPr>
              <a:spcBef>
                <a:spcPts val="1800"/>
              </a:spcBef>
              <a:defRPr/>
            </a:lvl4pPr>
            <a:lvl5pPr>
              <a:spcBef>
                <a:spcPts val="1800"/>
              </a:spcBef>
              <a:defRPr/>
            </a:lvl5pPr>
          </a:lstStyle>
          <a:p>
            <a:pPr lvl="0"/>
            <a:r>
              <a:rPr lang="es-ES_tradnl" dirty="0" smtClean="0"/>
              <a:t>Haga clic para modificar el estilo de texto del patrón</a:t>
            </a:r>
          </a:p>
          <a:p>
            <a:pPr lvl="1"/>
            <a:r>
              <a:rPr lang="es-ES_tradnl" dirty="0" smtClean="0"/>
              <a:t>Segundo nivel</a:t>
            </a:r>
          </a:p>
          <a:p>
            <a:pPr lvl="2"/>
            <a:r>
              <a:rPr lang="es-ES_tradnl" dirty="0" smtClean="0"/>
              <a:t>Tercer nivel</a:t>
            </a:r>
          </a:p>
          <a:p>
            <a:pPr lvl="3"/>
            <a:r>
              <a:rPr lang="es-ES_tradnl" dirty="0" smtClean="0"/>
              <a:t>Cuarto nivel</a:t>
            </a:r>
          </a:p>
          <a:p>
            <a:pPr lvl="4"/>
            <a:r>
              <a:rPr lang="es-ES_tradnl" dirty="0" smtClean="0"/>
              <a:t>Quinto nivel</a:t>
            </a:r>
            <a:endParaRPr dirty="0"/>
          </a:p>
        </p:txBody>
      </p:sp>
      <p:sp>
        <p:nvSpPr>
          <p:cNvPr id="4" name="Date Placeholder 3"/>
          <p:cNvSpPr>
            <a:spLocks noGrp="1"/>
          </p:cNvSpPr>
          <p:nvPr>
            <p:ph type="dt" sz="half" idx="10"/>
          </p:nvPr>
        </p:nvSpPr>
        <p:spPr>
          <a:xfrm>
            <a:off x="6934200" y="178453"/>
            <a:ext cx="1752600" cy="365125"/>
          </a:xfrm>
        </p:spPr>
        <p:txBody>
          <a:bodyPr/>
          <a:lstStyle/>
          <a:p>
            <a:fld id="{02549237-599C-E04C-9E54-DC191F23190B}" type="datetime1">
              <a:rPr lang="es-EC" smtClean="0"/>
              <a:pPr/>
              <a:t>23/5/15</a:t>
            </a:fld>
            <a:endParaRPr lang="en-US"/>
          </a:p>
        </p:txBody>
      </p:sp>
      <p:sp>
        <p:nvSpPr>
          <p:cNvPr id="6" name="Slide Number Placeholder 5"/>
          <p:cNvSpPr>
            <a:spLocks noGrp="1"/>
          </p:cNvSpPr>
          <p:nvPr>
            <p:ph type="sldNum" sz="quarter" idx="12"/>
          </p:nvPr>
        </p:nvSpPr>
        <p:spPr>
          <a:xfrm>
            <a:off x="838200" y="361016"/>
            <a:ext cx="506506" cy="365125"/>
          </a:xfrm>
        </p:spPr>
        <p:txBody>
          <a:bodyPr/>
          <a:lstStyle>
            <a:lvl1pPr algn="ctr">
              <a:defRPr/>
            </a:lvl1pPr>
          </a:lstStyle>
          <a:p>
            <a:fld id="{57AF16DE-A0D5-4438-950F-5B1E159C2C28}" type="slidenum">
              <a:rPr lang="en-US" smtClean="0"/>
              <a:pPr/>
              <a:t>‹Nr.›</a:t>
            </a:fld>
            <a:endParaRPr lang="en-US" dirty="0"/>
          </a:p>
        </p:txBody>
      </p:sp>
      <p:sp>
        <p:nvSpPr>
          <p:cNvPr id="9" name="Picture Placeholder 8"/>
          <p:cNvSpPr>
            <a:spLocks noGrp="1"/>
          </p:cNvSpPr>
          <p:nvPr>
            <p:ph type="pic" sz="quarter" idx="13"/>
          </p:nvPr>
        </p:nvSpPr>
        <p:spPr>
          <a:xfrm>
            <a:off x="269875" y="1976718"/>
            <a:ext cx="1645920" cy="4625788"/>
          </a:xfrm>
        </p:spPr>
        <p:txBody>
          <a:bodyPr/>
          <a:lstStyle>
            <a:lvl1pPr>
              <a:buNone/>
              <a:defRPr/>
            </a:lvl1pPr>
          </a:lstStyle>
          <a:p>
            <a:r>
              <a:rPr lang="es-ES_tradnl" smtClean="0"/>
              <a:t>Arrastre la imagen al marcador de posición o haga clic en el icono para agregar</a:t>
            </a:r>
            <a:endParaRPr/>
          </a:p>
        </p:txBody>
      </p:sp>
      <p:pic>
        <p:nvPicPr>
          <p:cNvPr id="8" name="Imagen 7" descr="FIRMA JESUS.jpg"/>
          <p:cNvPicPr>
            <a:picLocks noChangeAspect="1"/>
          </p:cNvPicPr>
          <p:nvPr userDrawn="1"/>
        </p:nvPicPr>
        <p:blipFill>
          <a:blip r:embed="rId2" cstate="print">
            <a:clrChange>
              <a:clrFrom>
                <a:srgbClr val="FFFFFF"/>
              </a:clrFrom>
              <a:clrTo>
                <a:srgbClr val="FFFFFF">
                  <a:alpha val="0"/>
                </a:srgbClr>
              </a:clrTo>
            </a:clrChange>
            <a:lum bright="70000" contrast="-70000"/>
            <a:extLst>
              <a:ext uri="{28A0092B-C50C-407E-A947-70E740481C1C}">
                <a14:useLocalDpi xmlns:a14="http://schemas.microsoft.com/office/drawing/2010/main" val="0"/>
              </a:ext>
            </a:extLst>
          </a:blip>
          <a:stretch>
            <a:fillRect/>
          </a:stretch>
        </p:blipFill>
        <p:spPr>
          <a:xfrm>
            <a:off x="745417" y="1596023"/>
            <a:ext cx="684481" cy="365843"/>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7" name="Rectangle 6"/>
          <p:cNvSpPr/>
          <p:nvPr/>
        </p:nvSpPr>
        <p:spPr>
          <a:xfrm>
            <a:off x="7758952" y="268288"/>
            <a:ext cx="1099073" cy="6350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2209801" y="3429000"/>
            <a:ext cx="4966446" cy="1398494"/>
          </a:xfrm>
        </p:spPr>
        <p:txBody>
          <a:bodyPr anchor="b" anchorCtr="0"/>
          <a:lstStyle>
            <a:lvl1pPr algn="r">
              <a:defRPr sz="4600" b="0" cap="none" baseline="0"/>
            </a:lvl1pPr>
          </a:lstStyle>
          <a:p>
            <a:r>
              <a:rPr lang="es-ES_tradnl" smtClean="0"/>
              <a:t>Clic para editar título</a:t>
            </a:r>
            <a:endParaRPr/>
          </a:p>
        </p:txBody>
      </p:sp>
      <p:sp>
        <p:nvSpPr>
          <p:cNvPr id="3" name="Text Placeholder 2"/>
          <p:cNvSpPr>
            <a:spLocks noGrp="1"/>
          </p:cNvSpPr>
          <p:nvPr>
            <p:ph type="body" idx="1"/>
          </p:nvPr>
        </p:nvSpPr>
        <p:spPr>
          <a:xfrm>
            <a:off x="2209801" y="4824414"/>
            <a:ext cx="4966446" cy="1320800"/>
          </a:xfrm>
        </p:spPr>
        <p:txBody>
          <a:bodyPr anchor="t" anchorCtr="0">
            <a:normAutofit/>
          </a:bodyPr>
          <a:lstStyle>
            <a:lvl1pPr marL="0" indent="0" algn="r">
              <a:spcBef>
                <a:spcPts val="0"/>
              </a:spcBef>
              <a:buNone/>
              <a:defRPr sz="16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_tradnl" smtClean="0"/>
              <a:t>Haga clic para modificar el estilo de texto del patrón</a:t>
            </a:r>
          </a:p>
        </p:txBody>
      </p:sp>
      <p:sp>
        <p:nvSpPr>
          <p:cNvPr id="4" name="Date Placeholder 3"/>
          <p:cNvSpPr>
            <a:spLocks noGrp="1"/>
          </p:cNvSpPr>
          <p:nvPr>
            <p:ph type="dt" sz="half" idx="10"/>
          </p:nvPr>
        </p:nvSpPr>
        <p:spPr>
          <a:xfrm>
            <a:off x="5562600" y="6356350"/>
            <a:ext cx="1622612" cy="365125"/>
          </a:xfrm>
        </p:spPr>
        <p:txBody>
          <a:bodyPr/>
          <a:lstStyle/>
          <a:p>
            <a:fld id="{7E261BC0-D5CC-D449-A261-3C84EBD45585}" type="datetime1">
              <a:rPr lang="es-EC" smtClean="0"/>
              <a:pPr/>
              <a:t>23/5/15</a:t>
            </a:fld>
            <a:endParaRPr lang="en-US"/>
          </a:p>
        </p:txBody>
      </p:sp>
      <p:sp>
        <p:nvSpPr>
          <p:cNvPr id="5" name="Footer Placeholder 4"/>
          <p:cNvSpPr>
            <a:spLocks noGrp="1"/>
          </p:cNvSpPr>
          <p:nvPr>
            <p:ph type="ftr" sz="quarter" idx="11"/>
          </p:nvPr>
        </p:nvSpPr>
        <p:spPr>
          <a:xfrm>
            <a:off x="174812" y="6356350"/>
            <a:ext cx="5311588" cy="365125"/>
          </a:xfrm>
        </p:spPr>
        <p:txBody>
          <a:bodyPr/>
          <a:lstStyle/>
          <a:p>
            <a:endParaRPr lang="en-US"/>
          </a:p>
        </p:txBody>
      </p:sp>
      <p:sp>
        <p:nvSpPr>
          <p:cNvPr id="6" name="Slide Number Placeholder 5"/>
          <p:cNvSpPr>
            <a:spLocks noGrp="1"/>
          </p:cNvSpPr>
          <p:nvPr>
            <p:ph type="sldNum" sz="quarter" idx="12"/>
          </p:nvPr>
        </p:nvSpPr>
        <p:spPr/>
        <p:txBody>
          <a:bodyPr/>
          <a:lstStyle/>
          <a:p>
            <a:fld id="{57AF16DE-A0D5-4438-950F-5B1E159C2C28}" type="slidenum">
              <a:rPr lang="en-US" smtClean="0"/>
              <a:pPr/>
              <a:t>‹Nr.›</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ección con imagen">
    <p:spTree>
      <p:nvGrpSpPr>
        <p:cNvPr id="1" name=""/>
        <p:cNvGrpSpPr/>
        <p:nvPr/>
      </p:nvGrpSpPr>
      <p:grpSpPr>
        <a:xfrm>
          <a:off x="0" y="0"/>
          <a:ext cx="0" cy="0"/>
          <a:chOff x="0" y="0"/>
          <a:chExt cx="0" cy="0"/>
        </a:xfrm>
      </p:grpSpPr>
      <p:sp>
        <p:nvSpPr>
          <p:cNvPr id="7" name="Rectangle 6"/>
          <p:cNvSpPr/>
          <p:nvPr/>
        </p:nvSpPr>
        <p:spPr>
          <a:xfrm>
            <a:off x="269875" y="4773706"/>
            <a:ext cx="2971800" cy="184458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3720354" y="3429001"/>
            <a:ext cx="4966446" cy="1398494"/>
          </a:xfrm>
        </p:spPr>
        <p:txBody>
          <a:bodyPr anchor="b" anchorCtr="0"/>
          <a:lstStyle>
            <a:lvl1pPr algn="r">
              <a:defRPr sz="4600" b="0" cap="none" baseline="0"/>
            </a:lvl1pPr>
          </a:lstStyle>
          <a:p>
            <a:r>
              <a:rPr lang="es-ES_tradnl" smtClean="0"/>
              <a:t>Clic para editar título</a:t>
            </a:r>
            <a:endParaRPr/>
          </a:p>
        </p:txBody>
      </p:sp>
      <p:sp>
        <p:nvSpPr>
          <p:cNvPr id="3" name="Text Placeholder 2"/>
          <p:cNvSpPr>
            <a:spLocks noGrp="1"/>
          </p:cNvSpPr>
          <p:nvPr>
            <p:ph type="body" idx="1"/>
          </p:nvPr>
        </p:nvSpPr>
        <p:spPr>
          <a:xfrm>
            <a:off x="3720354" y="4824414"/>
            <a:ext cx="4966446" cy="1320800"/>
          </a:xfrm>
        </p:spPr>
        <p:txBody>
          <a:bodyPr anchor="t" anchorCtr="0">
            <a:normAutofit/>
          </a:bodyPr>
          <a:lstStyle>
            <a:lvl1pPr marL="0" indent="0" algn="r">
              <a:spcBef>
                <a:spcPts val="0"/>
              </a:spcBef>
              <a:buNone/>
              <a:defRPr sz="16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_tradnl" smtClean="0"/>
              <a:t>Haga clic para modificar el estilo de texto del patrón</a:t>
            </a:r>
          </a:p>
        </p:txBody>
      </p:sp>
      <p:sp>
        <p:nvSpPr>
          <p:cNvPr id="6" name="Slide Number Placeholder 5"/>
          <p:cNvSpPr>
            <a:spLocks noGrp="1"/>
          </p:cNvSpPr>
          <p:nvPr>
            <p:ph type="sldNum" sz="quarter" idx="12"/>
          </p:nvPr>
        </p:nvSpPr>
        <p:spPr>
          <a:xfrm>
            <a:off x="351212" y="6104965"/>
            <a:ext cx="506506" cy="365125"/>
          </a:xfrm>
        </p:spPr>
        <p:txBody>
          <a:bodyPr/>
          <a:lstStyle/>
          <a:p>
            <a:fld id="{57AF16DE-A0D5-4438-950F-5B1E159C2C28}" type="slidenum">
              <a:rPr lang="en-US" smtClean="0"/>
              <a:pPr/>
              <a:t>‹Nr.›</a:t>
            </a:fld>
            <a:endParaRPr lang="en-US"/>
          </a:p>
        </p:txBody>
      </p:sp>
      <p:sp>
        <p:nvSpPr>
          <p:cNvPr id="9" name="Picture Placeholder 8"/>
          <p:cNvSpPr>
            <a:spLocks noGrp="1"/>
          </p:cNvSpPr>
          <p:nvPr>
            <p:ph type="pic" sz="quarter" idx="13"/>
          </p:nvPr>
        </p:nvSpPr>
        <p:spPr>
          <a:xfrm>
            <a:off x="269874" y="268288"/>
            <a:ext cx="2971800" cy="4438650"/>
          </a:xfrm>
        </p:spPr>
        <p:txBody>
          <a:bodyPr/>
          <a:lstStyle>
            <a:lvl1pPr>
              <a:buNone/>
              <a:defRPr/>
            </a:lvl1pPr>
          </a:lstStyle>
          <a:p>
            <a:r>
              <a:rPr lang="es-ES_tradnl" smtClean="0"/>
              <a:t>Arrastre la imagen al marcador de posición o haga clic en el icono para agregar</a:t>
            </a:r>
            <a:endParaRPr/>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8" name="Rectangle 7"/>
          <p:cNvSpPr/>
          <p:nvPr/>
        </p:nvSpPr>
        <p:spPr>
          <a:xfrm>
            <a:off x="8148918" y="268288"/>
            <a:ext cx="718073"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7199" y="914400"/>
            <a:ext cx="7391401" cy="1143000"/>
          </a:xfrm>
        </p:spPr>
        <p:txBody>
          <a:bodyPr/>
          <a:lstStyle/>
          <a:p>
            <a:r>
              <a:rPr lang="es-ES_tradnl" smtClean="0"/>
              <a:t>Clic para editar título</a:t>
            </a:r>
            <a:endParaRPr/>
          </a:p>
        </p:txBody>
      </p:sp>
      <p:sp>
        <p:nvSpPr>
          <p:cNvPr id="3" name="Content Placeholder 2"/>
          <p:cNvSpPr>
            <a:spLocks noGrp="1"/>
          </p:cNvSpPr>
          <p:nvPr>
            <p:ph sz="half" idx="1"/>
          </p:nvPr>
        </p:nvSpPr>
        <p:spPr>
          <a:xfrm>
            <a:off x="457200" y="2214563"/>
            <a:ext cx="3566160" cy="391160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dirty="0"/>
          </a:p>
        </p:txBody>
      </p:sp>
      <p:sp>
        <p:nvSpPr>
          <p:cNvPr id="4" name="Content Placeholder 3"/>
          <p:cNvSpPr>
            <a:spLocks noGrp="1"/>
          </p:cNvSpPr>
          <p:nvPr>
            <p:ph sz="half" idx="2"/>
          </p:nvPr>
        </p:nvSpPr>
        <p:spPr>
          <a:xfrm>
            <a:off x="4282440" y="2214563"/>
            <a:ext cx="3566160" cy="391160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dirty="0"/>
          </a:p>
        </p:txBody>
      </p:sp>
      <p:sp>
        <p:nvSpPr>
          <p:cNvPr id="5" name="Date Placeholder 4"/>
          <p:cNvSpPr>
            <a:spLocks noGrp="1"/>
          </p:cNvSpPr>
          <p:nvPr>
            <p:ph type="dt" sz="half" idx="10"/>
          </p:nvPr>
        </p:nvSpPr>
        <p:spPr/>
        <p:txBody>
          <a:bodyPr/>
          <a:lstStyle/>
          <a:p>
            <a:fld id="{18F92AF4-9357-624D-8FF7-2D124165071F}" type="datetime1">
              <a:rPr lang="es-EC" smtClean="0"/>
              <a:pPr/>
              <a:t>23/5/15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AF16DE-A0D5-4438-950F-5B1E159C2C28}" type="slidenum">
              <a:rPr lang="en-US" smtClean="0"/>
              <a:pPr/>
              <a:t>‹Nr.›</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10" name="Rectangle 9"/>
          <p:cNvSpPr/>
          <p:nvPr/>
        </p:nvSpPr>
        <p:spPr>
          <a:xfrm>
            <a:off x="8148918" y="268288"/>
            <a:ext cx="718073"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7199" y="914400"/>
            <a:ext cx="7388352" cy="1143000"/>
          </a:xfrm>
        </p:spPr>
        <p:txBody>
          <a:bodyPr/>
          <a:lstStyle>
            <a:lvl1pPr>
              <a:defRPr/>
            </a:lvl1pPr>
          </a:lstStyle>
          <a:p>
            <a:r>
              <a:rPr lang="es-ES_tradnl" smtClean="0"/>
              <a:t>Clic para editar título</a:t>
            </a:r>
            <a:endParaRPr/>
          </a:p>
        </p:txBody>
      </p:sp>
      <p:sp>
        <p:nvSpPr>
          <p:cNvPr id="3" name="Text Placeholder 2"/>
          <p:cNvSpPr>
            <a:spLocks noGrp="1"/>
          </p:cNvSpPr>
          <p:nvPr>
            <p:ph type="body" idx="1"/>
          </p:nvPr>
        </p:nvSpPr>
        <p:spPr>
          <a:xfrm>
            <a:off x="457200" y="2054132"/>
            <a:ext cx="3566160" cy="639762"/>
          </a:xfrm>
        </p:spPr>
        <p:txBody>
          <a:bodyPr anchor="b">
            <a:noAutofit/>
          </a:bodyPr>
          <a:lstStyle>
            <a:lvl1pPr marL="0" indent="0" algn="ctr">
              <a:spcBef>
                <a:spcPct val="0"/>
              </a:spcBef>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Haga clic para modificar el estilo de texto del patrón</a:t>
            </a:r>
          </a:p>
        </p:txBody>
      </p:sp>
      <p:sp>
        <p:nvSpPr>
          <p:cNvPr id="4" name="Content Placeholder 3"/>
          <p:cNvSpPr>
            <a:spLocks noGrp="1"/>
          </p:cNvSpPr>
          <p:nvPr>
            <p:ph sz="half" idx="2"/>
          </p:nvPr>
        </p:nvSpPr>
        <p:spPr>
          <a:xfrm>
            <a:off x="457200" y="2689411"/>
            <a:ext cx="3566160" cy="3436751"/>
          </a:xfrm>
        </p:spPr>
        <p:txBody>
          <a:bodyPr>
            <a:normAutofit/>
          </a:bodyPr>
          <a:lstStyle>
            <a:lvl1pPr>
              <a:defRPr sz="18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dirty="0"/>
          </a:p>
        </p:txBody>
      </p:sp>
      <p:sp>
        <p:nvSpPr>
          <p:cNvPr id="5" name="Text Placeholder 4"/>
          <p:cNvSpPr>
            <a:spLocks noGrp="1"/>
          </p:cNvSpPr>
          <p:nvPr>
            <p:ph type="body" sz="quarter" idx="3"/>
          </p:nvPr>
        </p:nvSpPr>
        <p:spPr>
          <a:xfrm>
            <a:off x="4279391" y="2054132"/>
            <a:ext cx="3566160" cy="639762"/>
          </a:xfrm>
        </p:spPr>
        <p:txBody>
          <a:bodyPr anchor="b">
            <a:noAutofit/>
          </a:bodyPr>
          <a:lstStyle>
            <a:lvl1pPr marL="0" indent="0" algn="ctr">
              <a:spcBef>
                <a:spcPct val="0"/>
              </a:spcBef>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Haga clic para modificar el estilo de texto del patrón</a:t>
            </a:r>
          </a:p>
        </p:txBody>
      </p:sp>
      <p:sp>
        <p:nvSpPr>
          <p:cNvPr id="6" name="Content Placeholder 5"/>
          <p:cNvSpPr>
            <a:spLocks noGrp="1"/>
          </p:cNvSpPr>
          <p:nvPr>
            <p:ph sz="quarter" idx="4"/>
          </p:nvPr>
        </p:nvSpPr>
        <p:spPr>
          <a:xfrm>
            <a:off x="4279391" y="2689411"/>
            <a:ext cx="3566160" cy="3436751"/>
          </a:xfrm>
        </p:spPr>
        <p:txBody>
          <a:bodyPr>
            <a:normAutofit/>
          </a:bodyPr>
          <a:lstStyle>
            <a:lvl1pPr>
              <a:defRPr sz="18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dirty="0"/>
          </a:p>
        </p:txBody>
      </p:sp>
      <p:sp>
        <p:nvSpPr>
          <p:cNvPr id="7" name="Date Placeholder 6"/>
          <p:cNvSpPr>
            <a:spLocks noGrp="1"/>
          </p:cNvSpPr>
          <p:nvPr>
            <p:ph type="dt" sz="half" idx="10"/>
          </p:nvPr>
        </p:nvSpPr>
        <p:spPr/>
        <p:txBody>
          <a:bodyPr/>
          <a:lstStyle/>
          <a:p>
            <a:fld id="{5CDDB44B-FDDF-334B-BB94-EFAD80B0CB18}" type="datetime1">
              <a:rPr lang="es-EC" smtClean="0"/>
              <a:pPr/>
              <a:t>23/5/15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7AF16DE-A0D5-4438-950F-5B1E159C2C28}" type="slidenum">
              <a:rPr lang="en-US" smtClean="0"/>
              <a:pPr/>
              <a:t>‹Nr.›</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2 objetos, superior e inferior">
    <p:spTree>
      <p:nvGrpSpPr>
        <p:cNvPr id="1" name=""/>
        <p:cNvGrpSpPr/>
        <p:nvPr/>
      </p:nvGrpSpPr>
      <p:grpSpPr>
        <a:xfrm>
          <a:off x="0" y="0"/>
          <a:ext cx="0" cy="0"/>
          <a:chOff x="0" y="0"/>
          <a:chExt cx="0" cy="0"/>
        </a:xfrm>
      </p:grpSpPr>
      <p:sp>
        <p:nvSpPr>
          <p:cNvPr id="8" name="Rectangle 7"/>
          <p:cNvSpPr/>
          <p:nvPr/>
        </p:nvSpPr>
        <p:spPr>
          <a:xfrm>
            <a:off x="8148918" y="268288"/>
            <a:ext cx="718073"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7199" y="914400"/>
            <a:ext cx="7391401" cy="1143000"/>
          </a:xfrm>
        </p:spPr>
        <p:txBody>
          <a:bodyPr/>
          <a:lstStyle/>
          <a:p>
            <a:r>
              <a:rPr lang="es-ES_tradnl" smtClean="0"/>
              <a:t>Clic para editar título</a:t>
            </a:r>
            <a:endParaRPr/>
          </a:p>
        </p:txBody>
      </p:sp>
      <p:sp>
        <p:nvSpPr>
          <p:cNvPr id="3" name="Content Placeholder 2"/>
          <p:cNvSpPr>
            <a:spLocks noGrp="1"/>
          </p:cNvSpPr>
          <p:nvPr>
            <p:ph sz="half" idx="1"/>
          </p:nvPr>
        </p:nvSpPr>
        <p:spPr>
          <a:xfrm>
            <a:off x="457199" y="2214562"/>
            <a:ext cx="7396163"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dirty="0"/>
          </a:p>
        </p:txBody>
      </p:sp>
      <p:sp>
        <p:nvSpPr>
          <p:cNvPr id="5" name="Date Placeholder 4"/>
          <p:cNvSpPr>
            <a:spLocks noGrp="1"/>
          </p:cNvSpPr>
          <p:nvPr>
            <p:ph type="dt" sz="half" idx="10"/>
          </p:nvPr>
        </p:nvSpPr>
        <p:spPr/>
        <p:txBody>
          <a:bodyPr/>
          <a:lstStyle/>
          <a:p>
            <a:fld id="{B76AA0D9-A5FA-944C-92FF-6003A15BF69E}" type="datetime1">
              <a:rPr lang="es-EC" smtClean="0"/>
              <a:pPr/>
              <a:t>23/5/15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AF16DE-A0D5-4438-950F-5B1E159C2C28}" type="slidenum">
              <a:rPr lang="en-US" smtClean="0"/>
              <a:pPr/>
              <a:t>‹Nr.›</a:t>
            </a:fld>
            <a:endParaRPr lang="en-US"/>
          </a:p>
        </p:txBody>
      </p:sp>
      <p:sp>
        <p:nvSpPr>
          <p:cNvPr id="9" name="Content Placeholder 2"/>
          <p:cNvSpPr>
            <a:spLocks noGrp="1"/>
          </p:cNvSpPr>
          <p:nvPr>
            <p:ph sz="half" idx="13"/>
          </p:nvPr>
        </p:nvSpPr>
        <p:spPr>
          <a:xfrm>
            <a:off x="457199" y="4224973"/>
            <a:ext cx="7396163"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dirty="0"/>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20" Type="http://schemas.openxmlformats.org/officeDocument/2006/relationships/theme" Target="../theme/theme1.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slideLayout" Target="../slideLayouts/slideLayout15.xml"/><Relationship Id="rId16" Type="http://schemas.openxmlformats.org/officeDocument/2006/relationships/slideLayout" Target="../slideLayouts/slideLayout16.xml"/><Relationship Id="rId17" Type="http://schemas.openxmlformats.org/officeDocument/2006/relationships/slideLayout" Target="../slideLayouts/slideLayout17.xml"/><Relationship Id="rId18" Type="http://schemas.openxmlformats.org/officeDocument/2006/relationships/slideLayout" Target="../slideLayouts/slideLayout18.xml"/><Relationship Id="rId19" Type="http://schemas.openxmlformats.org/officeDocument/2006/relationships/slideLayout" Target="../slideLayouts/slideLayout19.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30.xml"/><Relationship Id="rId12" Type="http://schemas.openxmlformats.org/officeDocument/2006/relationships/slideLayout" Target="../slideLayouts/slideLayout31.xml"/><Relationship Id="rId13" Type="http://schemas.openxmlformats.org/officeDocument/2006/relationships/slideLayout" Target="../slideLayouts/slideLayout32.xml"/><Relationship Id="rId14" Type="http://schemas.openxmlformats.org/officeDocument/2006/relationships/theme" Target="../theme/theme2.xml"/><Relationship Id="rId1" Type="http://schemas.openxmlformats.org/officeDocument/2006/relationships/slideLayout" Target="../slideLayouts/slideLayout20.xml"/><Relationship Id="rId2" Type="http://schemas.openxmlformats.org/officeDocument/2006/relationships/slideLayout" Target="../slideLayouts/slideLayout21.xml"/><Relationship Id="rId3" Type="http://schemas.openxmlformats.org/officeDocument/2006/relationships/slideLayout" Target="../slideLayouts/slideLayout22.xml"/><Relationship Id="rId4" Type="http://schemas.openxmlformats.org/officeDocument/2006/relationships/slideLayout" Target="../slideLayouts/slideLayout23.xml"/><Relationship Id="rId5" Type="http://schemas.openxmlformats.org/officeDocument/2006/relationships/slideLayout" Target="../slideLayouts/slideLayout24.xml"/><Relationship Id="rId6" Type="http://schemas.openxmlformats.org/officeDocument/2006/relationships/slideLayout" Target="../slideLayouts/slideLayout25.xml"/><Relationship Id="rId7" Type="http://schemas.openxmlformats.org/officeDocument/2006/relationships/slideLayout" Target="../slideLayouts/slideLayout26.xml"/><Relationship Id="rId8" Type="http://schemas.openxmlformats.org/officeDocument/2006/relationships/slideLayout" Target="../slideLayouts/slideLayout27.xml"/><Relationship Id="rId9" Type="http://schemas.openxmlformats.org/officeDocument/2006/relationships/slideLayout" Target="../slideLayouts/slideLayout28.xml"/><Relationship Id="rId10" Type="http://schemas.openxmlformats.org/officeDocument/2006/relationships/slideLayout" Target="../slideLayouts/slideLayout2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199" y="914400"/>
            <a:ext cx="6508377" cy="1143000"/>
          </a:xfrm>
          <a:prstGeom prst="rect">
            <a:avLst/>
          </a:prstGeom>
        </p:spPr>
        <p:txBody>
          <a:bodyPr vert="horz" lIns="91440" tIns="45720" rIns="91440" bIns="45720" rtlCol="0" anchor="b" anchorCtr="0">
            <a:noAutofit/>
          </a:bodyPr>
          <a:lstStyle/>
          <a:p>
            <a:r>
              <a:rPr lang="es-ES_tradnl" smtClean="0"/>
              <a:t>Clic para editar título</a:t>
            </a:r>
            <a:endParaRPr/>
          </a:p>
        </p:txBody>
      </p:sp>
      <p:sp>
        <p:nvSpPr>
          <p:cNvPr id="3" name="Text Placeholder 2"/>
          <p:cNvSpPr>
            <a:spLocks noGrp="1"/>
          </p:cNvSpPr>
          <p:nvPr>
            <p:ph type="body" idx="1"/>
          </p:nvPr>
        </p:nvSpPr>
        <p:spPr>
          <a:xfrm>
            <a:off x="457199" y="2209800"/>
            <a:ext cx="6508377" cy="3916363"/>
          </a:xfrm>
          <a:prstGeom prst="rect">
            <a:avLst/>
          </a:prstGeom>
        </p:spPr>
        <p:txBody>
          <a:bodyPr vert="horz" lIns="91440" tIns="45720" rIns="91440" bIns="45720" rtlCol="0">
            <a:normAutofit/>
          </a:body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dirty="0"/>
          </a:p>
        </p:txBody>
      </p:sp>
      <p:sp>
        <p:nvSpPr>
          <p:cNvPr id="4" name="Date Placeholder 3"/>
          <p:cNvSpPr>
            <a:spLocks noGrp="1"/>
          </p:cNvSpPr>
          <p:nvPr>
            <p:ph type="dt" sz="half" idx="2"/>
          </p:nvPr>
        </p:nvSpPr>
        <p:spPr>
          <a:xfrm>
            <a:off x="7198659" y="6356350"/>
            <a:ext cx="1752600" cy="365125"/>
          </a:xfrm>
          <a:prstGeom prst="rect">
            <a:avLst/>
          </a:prstGeom>
        </p:spPr>
        <p:txBody>
          <a:bodyPr vert="horz" lIns="91440" tIns="45720" rIns="91440" bIns="45720" rtlCol="0" anchor="ctr"/>
          <a:lstStyle>
            <a:lvl1pPr algn="r">
              <a:defRPr sz="1100" b="1">
                <a:solidFill>
                  <a:schemeClr val="tx2">
                    <a:lumMod val="60000"/>
                    <a:lumOff val="40000"/>
                  </a:schemeClr>
                </a:solidFill>
              </a:defRPr>
            </a:lvl1pPr>
          </a:lstStyle>
          <a:p>
            <a:fld id="{6602FCBA-3C2D-1741-817B-7DD0D39C9C58}" type="datetime1">
              <a:rPr lang="es-EC" smtClean="0"/>
              <a:pPr/>
              <a:t>23/5/15</a:t>
            </a:fld>
            <a:endParaRPr lang="en-US"/>
          </a:p>
        </p:txBody>
      </p:sp>
      <p:sp>
        <p:nvSpPr>
          <p:cNvPr id="5" name="Footer Placeholder 4"/>
          <p:cNvSpPr>
            <a:spLocks noGrp="1"/>
          </p:cNvSpPr>
          <p:nvPr>
            <p:ph type="ftr" sz="quarter" idx="3"/>
          </p:nvPr>
        </p:nvSpPr>
        <p:spPr>
          <a:xfrm>
            <a:off x="174812" y="6356350"/>
            <a:ext cx="6007100" cy="365125"/>
          </a:xfrm>
          <a:prstGeom prst="rect">
            <a:avLst/>
          </a:prstGeom>
        </p:spPr>
        <p:txBody>
          <a:bodyPr vert="horz" lIns="91440" tIns="45720" rIns="91440" bIns="45720" rtlCol="0" anchor="ctr"/>
          <a:lstStyle>
            <a:lvl1pPr algn="l">
              <a:defRPr sz="1100" b="1">
                <a:solidFill>
                  <a:schemeClr val="tx2">
                    <a:lumMod val="60000"/>
                    <a:lumOff val="40000"/>
                  </a:schemeClr>
                </a:solidFill>
              </a:defRPr>
            </a:lvl1pPr>
          </a:lstStyle>
          <a:p>
            <a:endParaRPr lang="en-US"/>
          </a:p>
        </p:txBody>
      </p:sp>
      <p:sp>
        <p:nvSpPr>
          <p:cNvPr id="6" name="Slide Number Placeholder 5"/>
          <p:cNvSpPr>
            <a:spLocks noGrp="1"/>
          </p:cNvSpPr>
          <p:nvPr>
            <p:ph type="sldNum" sz="quarter" idx="4"/>
          </p:nvPr>
        </p:nvSpPr>
        <p:spPr>
          <a:xfrm>
            <a:off x="8256494" y="361016"/>
            <a:ext cx="506506" cy="365125"/>
          </a:xfrm>
          <a:prstGeom prst="rect">
            <a:avLst/>
          </a:prstGeom>
        </p:spPr>
        <p:txBody>
          <a:bodyPr vert="horz" lIns="91440" tIns="45720" rIns="91440" bIns="45720" rtlCol="0" anchor="ctr"/>
          <a:lstStyle>
            <a:lvl1pPr algn="r">
              <a:defRPr sz="2200" b="1">
                <a:solidFill>
                  <a:schemeClr val="bg1"/>
                </a:solidFill>
              </a:defRPr>
            </a:lvl1pPr>
          </a:lstStyle>
          <a:p>
            <a:fld id="{57AF16DE-A0D5-4438-950F-5B1E159C2C28}" type="slidenum">
              <a:rPr lang="en-US" smtClean="0"/>
              <a:pPr/>
              <a:t>‹Nr.›</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Lst>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hf hdr="0" ftr="0"/>
  <p:txStyles>
    <p:titleStyle>
      <a:lvl1pPr algn="l" defTabSz="914400" rtl="0" eaLnBrk="1" latinLnBrk="0" hangingPunct="1">
        <a:spcBef>
          <a:spcPct val="0"/>
        </a:spcBef>
        <a:buNone/>
        <a:defRPr sz="3600" kern="1200">
          <a:solidFill>
            <a:schemeClr val="accent1"/>
          </a:solidFill>
          <a:latin typeface="+mj-lt"/>
          <a:ea typeface="+mj-ea"/>
          <a:cs typeface="+mj-cs"/>
        </a:defRPr>
      </a:lvl1pPr>
    </p:titleStyle>
    <p:bodyStyle>
      <a:lvl1pPr marL="228600" indent="-228600" algn="l" defTabSz="914400" rtl="0" eaLnBrk="1" latinLnBrk="0" hangingPunct="1">
        <a:spcBef>
          <a:spcPts val="1800"/>
        </a:spcBef>
        <a:buClr>
          <a:schemeClr val="accent1"/>
        </a:buClr>
        <a:buSzPct val="100000"/>
        <a:buFont typeface="Wingdings 2" pitchFamily="18" charset="2"/>
        <a:buChar char="¡"/>
        <a:defRPr sz="2000" kern="1200">
          <a:solidFill>
            <a:schemeClr val="tx2"/>
          </a:solidFill>
          <a:latin typeface="+mn-lt"/>
          <a:ea typeface="+mn-ea"/>
          <a:cs typeface="+mn-cs"/>
        </a:defRPr>
      </a:lvl1pPr>
      <a:lvl2pPr marL="457200" indent="-228600" algn="l" defTabSz="914400" rtl="0" eaLnBrk="1" latinLnBrk="0" hangingPunct="1">
        <a:spcBef>
          <a:spcPts val="600"/>
        </a:spcBef>
        <a:buClr>
          <a:schemeClr val="accent1">
            <a:lumMod val="50000"/>
          </a:schemeClr>
        </a:buClr>
        <a:buSzPct val="100000"/>
        <a:buFont typeface="Wingdings 2" pitchFamily="18" charset="2"/>
        <a:buChar char="¡"/>
        <a:defRPr sz="1800" kern="1200">
          <a:solidFill>
            <a:schemeClr val="tx2"/>
          </a:solidFill>
          <a:latin typeface="+mn-lt"/>
          <a:ea typeface="+mn-ea"/>
          <a:cs typeface="+mn-cs"/>
        </a:defRPr>
      </a:lvl2pPr>
      <a:lvl3pPr marL="685800" indent="-228600" algn="l" defTabSz="914400" rtl="0" eaLnBrk="1" latinLnBrk="0" hangingPunct="1">
        <a:spcBef>
          <a:spcPts val="600"/>
        </a:spcBef>
        <a:buClr>
          <a:schemeClr val="accent1"/>
        </a:buClr>
        <a:buSzPct val="100000"/>
        <a:buFont typeface="Wingdings 2" pitchFamily="18" charset="2"/>
        <a:buChar char="¡"/>
        <a:defRPr sz="1800" kern="1200">
          <a:solidFill>
            <a:schemeClr val="tx2"/>
          </a:solidFill>
          <a:latin typeface="+mn-lt"/>
          <a:ea typeface="+mn-ea"/>
          <a:cs typeface="+mn-cs"/>
        </a:defRPr>
      </a:lvl3pPr>
      <a:lvl4pPr marL="914400" indent="-228600" algn="l" defTabSz="914400" rtl="0" eaLnBrk="1" latinLnBrk="0" hangingPunct="1">
        <a:spcBef>
          <a:spcPts val="600"/>
        </a:spcBef>
        <a:buClr>
          <a:schemeClr val="accent1">
            <a:lumMod val="50000"/>
          </a:schemeClr>
        </a:buClr>
        <a:buSzPct val="100000"/>
        <a:buFont typeface="Wingdings 2" pitchFamily="18" charset="2"/>
        <a:buChar char="¡"/>
        <a:defRPr sz="1800" kern="1200">
          <a:solidFill>
            <a:schemeClr val="tx2"/>
          </a:solidFill>
          <a:latin typeface="+mn-lt"/>
          <a:ea typeface="+mn-ea"/>
          <a:cs typeface="+mn-cs"/>
        </a:defRPr>
      </a:lvl4pPr>
      <a:lvl5pPr marL="1143000" indent="-228600" algn="l" defTabSz="914400" rtl="0" eaLnBrk="1" latinLnBrk="0" hangingPunct="1">
        <a:spcBef>
          <a:spcPts val="600"/>
        </a:spcBef>
        <a:buClr>
          <a:schemeClr val="accent1"/>
        </a:buClr>
        <a:buSzPct val="100000"/>
        <a:buFont typeface="Wingdings 2" pitchFamily="18" charset="2"/>
        <a:buChar char="¡"/>
        <a:defRPr sz="1800" kern="1200">
          <a:solidFill>
            <a:schemeClr val="tx2"/>
          </a:solidFill>
          <a:latin typeface="+mn-lt"/>
          <a:ea typeface="+mn-ea"/>
          <a:cs typeface="+mn-cs"/>
        </a:defRPr>
      </a:lvl5pPr>
      <a:lvl6pPr marL="1377950" indent="-228600" algn="l" defTabSz="914400" rtl="0" eaLnBrk="1" latinLnBrk="0" hangingPunct="1">
        <a:spcBef>
          <a:spcPct val="20000"/>
        </a:spcBef>
        <a:buClr>
          <a:schemeClr val="accent1">
            <a:lumMod val="50000"/>
          </a:schemeClr>
        </a:buClr>
        <a:buFont typeface="Wingdings 2" pitchFamily="18" charset="2"/>
        <a:buChar char=""/>
        <a:defRPr lang="en-US" sz="1800" kern="1200" dirty="0" smtClean="0">
          <a:solidFill>
            <a:schemeClr val="tx2"/>
          </a:solidFill>
          <a:latin typeface="+mn-lt"/>
          <a:ea typeface="+mn-ea"/>
          <a:cs typeface="+mn-cs"/>
        </a:defRPr>
      </a:lvl6pPr>
      <a:lvl7pPr marL="1603375" indent="-228600" algn="l" defTabSz="914400" rtl="0" eaLnBrk="1" latinLnBrk="0" hangingPunct="1">
        <a:spcBef>
          <a:spcPct val="20000"/>
        </a:spcBef>
        <a:buClr>
          <a:schemeClr val="accent1"/>
        </a:buClr>
        <a:buFont typeface="Wingdings 2" pitchFamily="18" charset="2"/>
        <a:buChar char=""/>
        <a:defRPr lang="en-US" sz="1800" kern="1200" dirty="0" smtClean="0">
          <a:solidFill>
            <a:schemeClr val="tx2"/>
          </a:solidFill>
          <a:latin typeface="+mn-lt"/>
          <a:ea typeface="+mn-ea"/>
          <a:cs typeface="+mn-cs"/>
        </a:defRPr>
      </a:lvl7pPr>
      <a:lvl8pPr marL="1830388" indent="-228600" algn="l" defTabSz="914400" rtl="0" eaLnBrk="1" latinLnBrk="0" hangingPunct="1">
        <a:spcBef>
          <a:spcPct val="20000"/>
        </a:spcBef>
        <a:buClr>
          <a:schemeClr val="accent1">
            <a:lumMod val="50000"/>
          </a:schemeClr>
        </a:buClr>
        <a:buFont typeface="Wingdings 2" pitchFamily="18" charset="2"/>
        <a:buChar char=""/>
        <a:defRPr lang="en-US" sz="1800" kern="1200" dirty="0" smtClean="0">
          <a:solidFill>
            <a:schemeClr val="tx2"/>
          </a:solidFill>
          <a:latin typeface="+mn-lt"/>
          <a:ea typeface="+mn-ea"/>
          <a:cs typeface="+mn-cs"/>
        </a:defRPr>
      </a:lvl8pPr>
      <a:lvl9pPr marL="2057400" indent="-228600" algn="l" defTabSz="914400" rtl="0" eaLnBrk="1" latinLnBrk="0" hangingPunct="1">
        <a:spcBef>
          <a:spcPct val="20000"/>
        </a:spcBef>
        <a:buClr>
          <a:schemeClr val="accent1"/>
        </a:buClr>
        <a:buFont typeface="Wingdings 2" pitchFamily="18" charset="2"/>
        <a:buChar char=""/>
        <a:defRPr lang="en-US" sz="1800" kern="1200" dirty="0">
          <a:solidFill>
            <a:schemeClr val="tx2"/>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3074" name="Group 2"/>
          <p:cNvGrpSpPr>
            <a:grpSpLocks/>
          </p:cNvGrpSpPr>
          <p:nvPr/>
        </p:nvGrpSpPr>
        <p:grpSpPr bwMode="auto">
          <a:xfrm>
            <a:off x="0" y="3902075"/>
            <a:ext cx="3400425" cy="2949575"/>
            <a:chOff x="0" y="2458"/>
            <a:chExt cx="2142" cy="1858"/>
          </a:xfrm>
        </p:grpSpPr>
        <p:sp>
          <p:nvSpPr>
            <p:cNvPr id="197635" name="Freeform 3"/>
            <p:cNvSpPr>
              <a:spLocks/>
            </p:cNvSpPr>
            <p:nvPr/>
          </p:nvSpPr>
          <p:spPr bwMode="ltGray">
            <a:xfrm>
              <a:off x="0" y="2508"/>
              <a:ext cx="2142" cy="1804"/>
            </a:xfrm>
            <a:custGeom>
              <a:avLst/>
              <a:gdLst/>
              <a:ahLst/>
              <a:cxnLst>
                <a:cxn ang="0">
                  <a:pos x="329" y="66"/>
                </a:cxn>
                <a:cxn ang="0">
                  <a:pos x="161" y="30"/>
                </a:cxn>
                <a:cxn ang="0">
                  <a:pos x="0" y="0"/>
                </a:cxn>
                <a:cxn ang="0">
                  <a:pos x="0" y="12"/>
                </a:cxn>
                <a:cxn ang="0">
                  <a:pos x="161" y="42"/>
                </a:cxn>
                <a:cxn ang="0">
                  <a:pos x="323" y="78"/>
                </a:cxn>
                <a:cxn ang="0">
                  <a:pos x="556" y="150"/>
                </a:cxn>
                <a:cxn ang="0">
                  <a:pos x="777" y="245"/>
                </a:cxn>
                <a:cxn ang="0">
                  <a:pos x="993" y="365"/>
                </a:cxn>
                <a:cxn ang="0">
                  <a:pos x="1196" y="503"/>
                </a:cxn>
                <a:cxn ang="0">
                  <a:pos x="1381" y="653"/>
                </a:cxn>
                <a:cxn ang="0">
                  <a:pos x="1555" y="827"/>
                </a:cxn>
                <a:cxn ang="0">
                  <a:pos x="1710" y="1019"/>
                </a:cxn>
                <a:cxn ang="0">
                  <a:pos x="1854" y="1229"/>
                </a:cxn>
                <a:cxn ang="0">
                  <a:pos x="1937" y="1366"/>
                </a:cxn>
                <a:cxn ang="0">
                  <a:pos x="2009" y="1510"/>
                </a:cxn>
                <a:cxn ang="0">
                  <a:pos x="2069" y="1654"/>
                </a:cxn>
                <a:cxn ang="0">
                  <a:pos x="2123" y="1804"/>
                </a:cxn>
                <a:cxn ang="0">
                  <a:pos x="2135" y="1804"/>
                </a:cxn>
                <a:cxn ang="0">
                  <a:pos x="2081" y="1654"/>
                </a:cxn>
                <a:cxn ang="0">
                  <a:pos x="2021" y="1510"/>
                </a:cxn>
                <a:cxn ang="0">
                  <a:pos x="1949" y="1366"/>
                </a:cxn>
                <a:cxn ang="0">
                  <a:pos x="1866" y="1223"/>
                </a:cxn>
                <a:cxn ang="0">
                  <a:pos x="1722" y="1013"/>
                </a:cxn>
                <a:cxn ang="0">
                  <a:pos x="1561" y="821"/>
                </a:cxn>
                <a:cxn ang="0">
                  <a:pos x="1387" y="647"/>
                </a:cxn>
                <a:cxn ang="0">
                  <a:pos x="1202" y="491"/>
                </a:cxn>
                <a:cxn ang="0">
                  <a:pos x="999" y="353"/>
                </a:cxn>
                <a:cxn ang="0">
                  <a:pos x="783" y="239"/>
                </a:cxn>
                <a:cxn ang="0">
                  <a:pos x="562" y="138"/>
                </a:cxn>
                <a:cxn ang="0">
                  <a:pos x="329" y="66"/>
                </a:cxn>
                <a:cxn ang="0">
                  <a:pos x="329" y="66"/>
                </a:cxn>
              </a:cxnLst>
              <a:rect l="0" t="0" r="r" b="b"/>
              <a:pathLst>
                <a:path w="2135" h="1804">
                  <a:moveTo>
                    <a:pt x="329" y="66"/>
                  </a:moveTo>
                  <a:lnTo>
                    <a:pt x="161" y="30"/>
                  </a:lnTo>
                  <a:lnTo>
                    <a:pt x="0" y="0"/>
                  </a:lnTo>
                  <a:lnTo>
                    <a:pt x="0" y="12"/>
                  </a:lnTo>
                  <a:lnTo>
                    <a:pt x="161" y="42"/>
                  </a:lnTo>
                  <a:lnTo>
                    <a:pt x="323" y="78"/>
                  </a:lnTo>
                  <a:lnTo>
                    <a:pt x="556" y="150"/>
                  </a:lnTo>
                  <a:lnTo>
                    <a:pt x="777" y="245"/>
                  </a:lnTo>
                  <a:lnTo>
                    <a:pt x="993" y="365"/>
                  </a:lnTo>
                  <a:lnTo>
                    <a:pt x="1196" y="503"/>
                  </a:lnTo>
                  <a:lnTo>
                    <a:pt x="1381" y="653"/>
                  </a:lnTo>
                  <a:lnTo>
                    <a:pt x="1555" y="827"/>
                  </a:lnTo>
                  <a:lnTo>
                    <a:pt x="1710" y="1019"/>
                  </a:lnTo>
                  <a:lnTo>
                    <a:pt x="1854" y="1229"/>
                  </a:lnTo>
                  <a:lnTo>
                    <a:pt x="1937" y="1366"/>
                  </a:lnTo>
                  <a:lnTo>
                    <a:pt x="2009" y="1510"/>
                  </a:lnTo>
                  <a:lnTo>
                    <a:pt x="2069" y="1654"/>
                  </a:lnTo>
                  <a:lnTo>
                    <a:pt x="2123" y="1804"/>
                  </a:lnTo>
                  <a:lnTo>
                    <a:pt x="2135" y="1804"/>
                  </a:lnTo>
                  <a:lnTo>
                    <a:pt x="2081" y="1654"/>
                  </a:lnTo>
                  <a:lnTo>
                    <a:pt x="2021" y="1510"/>
                  </a:lnTo>
                  <a:lnTo>
                    <a:pt x="1949" y="1366"/>
                  </a:lnTo>
                  <a:lnTo>
                    <a:pt x="1866" y="1223"/>
                  </a:lnTo>
                  <a:lnTo>
                    <a:pt x="1722" y="1013"/>
                  </a:lnTo>
                  <a:lnTo>
                    <a:pt x="1561" y="821"/>
                  </a:lnTo>
                  <a:lnTo>
                    <a:pt x="1387" y="647"/>
                  </a:lnTo>
                  <a:lnTo>
                    <a:pt x="1202" y="491"/>
                  </a:lnTo>
                  <a:lnTo>
                    <a:pt x="999" y="353"/>
                  </a:lnTo>
                  <a:lnTo>
                    <a:pt x="783" y="239"/>
                  </a:lnTo>
                  <a:lnTo>
                    <a:pt x="562" y="138"/>
                  </a:lnTo>
                  <a:lnTo>
                    <a:pt x="329" y="66"/>
                  </a:lnTo>
                  <a:lnTo>
                    <a:pt x="329" y="66"/>
                  </a:lnTo>
                  <a:close/>
                </a:path>
              </a:pathLst>
            </a:custGeom>
            <a:gradFill rotWithShape="0">
              <a:gsLst>
                <a:gs pos="0">
                  <a:schemeClr val="bg1"/>
                </a:gs>
                <a:gs pos="50000">
                  <a:schemeClr val="bg2"/>
                </a:gs>
                <a:gs pos="100000">
                  <a:schemeClr val="bg1"/>
                </a:gs>
              </a:gsLst>
              <a:lin ang="2700000" scaled="1"/>
            </a:gradFill>
            <a:ln w="9525">
              <a:noFill/>
              <a:round/>
              <a:headEnd/>
              <a:tailEnd/>
            </a:ln>
          </p:spPr>
          <p:txBody>
            <a:bodyPr/>
            <a:lstStyle/>
            <a:p>
              <a:pPr fontAlgn="base">
                <a:spcBef>
                  <a:spcPct val="0"/>
                </a:spcBef>
                <a:spcAft>
                  <a:spcPct val="0"/>
                </a:spcAft>
                <a:defRPr/>
              </a:pPr>
              <a:endParaRPr lang="es-EC">
                <a:solidFill>
                  <a:srgbClr val="FFFFFF"/>
                </a:solidFill>
                <a:latin typeface="Arial" charset="0"/>
                <a:ea typeface="ＭＳ Ｐゴシック" charset="0"/>
              </a:endParaRPr>
            </a:p>
          </p:txBody>
        </p:sp>
        <p:sp>
          <p:nvSpPr>
            <p:cNvPr id="197636" name="Freeform 4"/>
            <p:cNvSpPr>
              <a:spLocks/>
            </p:cNvSpPr>
            <p:nvPr/>
          </p:nvSpPr>
          <p:spPr bwMode="hidden">
            <a:xfrm>
              <a:off x="0" y="2458"/>
              <a:ext cx="1854" cy="1858"/>
            </a:xfrm>
            <a:custGeom>
              <a:avLst/>
              <a:gdLst/>
              <a:ahLst/>
              <a:cxnLst>
                <a:cxn ang="0">
                  <a:pos x="1854" y="1858"/>
                </a:cxn>
                <a:cxn ang="0">
                  <a:pos x="0" y="1858"/>
                </a:cxn>
                <a:cxn ang="0">
                  <a:pos x="0" y="0"/>
                </a:cxn>
                <a:cxn ang="0">
                  <a:pos x="1854" y="1858"/>
                </a:cxn>
                <a:cxn ang="0">
                  <a:pos x="1854" y="1858"/>
                </a:cxn>
              </a:cxnLst>
              <a:rect l="0" t="0" r="r" b="b"/>
              <a:pathLst>
                <a:path w="1854" h="1858">
                  <a:moveTo>
                    <a:pt x="1854" y="1858"/>
                  </a:moveTo>
                  <a:lnTo>
                    <a:pt x="0" y="1858"/>
                  </a:lnTo>
                  <a:lnTo>
                    <a:pt x="0" y="0"/>
                  </a:lnTo>
                  <a:lnTo>
                    <a:pt x="1854" y="1858"/>
                  </a:lnTo>
                  <a:lnTo>
                    <a:pt x="1854" y="1858"/>
                  </a:lnTo>
                  <a:close/>
                </a:path>
              </a:pathLst>
            </a:custGeom>
            <a:gradFill rotWithShape="0">
              <a:gsLst>
                <a:gs pos="0">
                  <a:schemeClr val="bg2"/>
                </a:gs>
                <a:gs pos="50000">
                  <a:schemeClr val="bg1"/>
                </a:gs>
                <a:gs pos="100000">
                  <a:schemeClr val="bg2"/>
                </a:gs>
              </a:gsLst>
              <a:lin ang="18900000" scaled="1"/>
            </a:gradFill>
            <a:ln w="9525">
              <a:noFill/>
              <a:round/>
              <a:headEnd/>
              <a:tailEnd/>
            </a:ln>
          </p:spPr>
          <p:txBody>
            <a:bodyPr/>
            <a:lstStyle/>
            <a:p>
              <a:pPr fontAlgn="base">
                <a:spcBef>
                  <a:spcPct val="0"/>
                </a:spcBef>
                <a:spcAft>
                  <a:spcPct val="0"/>
                </a:spcAft>
                <a:defRPr/>
              </a:pPr>
              <a:endParaRPr lang="es-EC">
                <a:solidFill>
                  <a:srgbClr val="FFFFFF"/>
                </a:solidFill>
                <a:latin typeface="Arial" charset="0"/>
                <a:ea typeface="ＭＳ Ｐゴシック" charset="0"/>
              </a:endParaRPr>
            </a:p>
          </p:txBody>
        </p:sp>
        <p:sp>
          <p:nvSpPr>
            <p:cNvPr id="197637" name="Freeform 5"/>
            <p:cNvSpPr>
              <a:spLocks/>
            </p:cNvSpPr>
            <p:nvPr/>
          </p:nvSpPr>
          <p:spPr bwMode="ltGray">
            <a:xfrm>
              <a:off x="0" y="2735"/>
              <a:ext cx="1745" cy="1577"/>
            </a:xfrm>
            <a:custGeom>
              <a:avLst/>
              <a:gdLst/>
              <a:ahLst/>
              <a:cxnLst>
                <a:cxn ang="0">
                  <a:pos x="1640" y="1377"/>
                </a:cxn>
                <a:cxn ang="0">
                  <a:pos x="1692" y="1479"/>
                </a:cxn>
                <a:cxn ang="0">
                  <a:pos x="1732" y="1577"/>
                </a:cxn>
                <a:cxn ang="0">
                  <a:pos x="1745" y="1577"/>
                </a:cxn>
                <a:cxn ang="0">
                  <a:pos x="1703" y="1469"/>
                </a:cxn>
                <a:cxn ang="0">
                  <a:pos x="1649" y="1367"/>
                </a:cxn>
                <a:cxn ang="0">
                  <a:pos x="1535" y="1157"/>
                </a:cxn>
                <a:cxn ang="0">
                  <a:pos x="1395" y="951"/>
                </a:cxn>
                <a:cxn ang="0">
                  <a:pos x="1236" y="756"/>
                </a:cxn>
                <a:cxn ang="0">
                  <a:pos x="1061" y="582"/>
                </a:cxn>
                <a:cxn ang="0">
                  <a:pos x="876" y="426"/>
                </a:cxn>
                <a:cxn ang="0">
                  <a:pos x="672" y="294"/>
                </a:cxn>
                <a:cxn ang="0">
                  <a:pos x="455" y="174"/>
                </a:cxn>
                <a:cxn ang="0">
                  <a:pos x="234" y="78"/>
                </a:cxn>
                <a:cxn ang="0">
                  <a:pos x="0" y="0"/>
                </a:cxn>
                <a:cxn ang="0">
                  <a:pos x="0" y="12"/>
                </a:cxn>
                <a:cxn ang="0">
                  <a:pos x="222" y="89"/>
                </a:cxn>
                <a:cxn ang="0">
                  <a:pos x="446" y="185"/>
                </a:cxn>
                <a:cxn ang="0">
                  <a:pos x="662" y="305"/>
                </a:cxn>
                <a:cxn ang="0">
                  <a:pos x="866" y="437"/>
                </a:cxn>
                <a:cxn ang="0">
                  <a:pos x="1052" y="593"/>
                </a:cxn>
                <a:cxn ang="0">
                  <a:pos x="1226" y="767"/>
                </a:cxn>
                <a:cxn ang="0">
                  <a:pos x="1385" y="960"/>
                </a:cxn>
                <a:cxn ang="0">
                  <a:pos x="1526" y="1167"/>
                </a:cxn>
                <a:cxn ang="0">
                  <a:pos x="1640" y="1377"/>
                </a:cxn>
              </a:cxnLst>
              <a:rect l="0" t="0" r="r" b="b"/>
              <a:pathLst>
                <a:path w="1745" h="1577">
                  <a:moveTo>
                    <a:pt x="1640" y="1377"/>
                  </a:moveTo>
                  <a:lnTo>
                    <a:pt x="1692" y="1479"/>
                  </a:lnTo>
                  <a:lnTo>
                    <a:pt x="1732" y="1577"/>
                  </a:lnTo>
                  <a:lnTo>
                    <a:pt x="1745" y="1577"/>
                  </a:lnTo>
                  <a:lnTo>
                    <a:pt x="1703" y="1469"/>
                  </a:lnTo>
                  <a:lnTo>
                    <a:pt x="1649" y="1367"/>
                  </a:lnTo>
                  <a:lnTo>
                    <a:pt x="1535" y="1157"/>
                  </a:lnTo>
                  <a:lnTo>
                    <a:pt x="1395" y="951"/>
                  </a:lnTo>
                  <a:lnTo>
                    <a:pt x="1236" y="756"/>
                  </a:lnTo>
                  <a:lnTo>
                    <a:pt x="1061" y="582"/>
                  </a:lnTo>
                  <a:lnTo>
                    <a:pt x="876" y="426"/>
                  </a:lnTo>
                  <a:lnTo>
                    <a:pt x="672" y="294"/>
                  </a:lnTo>
                  <a:lnTo>
                    <a:pt x="455" y="174"/>
                  </a:lnTo>
                  <a:lnTo>
                    <a:pt x="234" y="78"/>
                  </a:lnTo>
                  <a:lnTo>
                    <a:pt x="0" y="0"/>
                  </a:lnTo>
                  <a:lnTo>
                    <a:pt x="0" y="12"/>
                  </a:lnTo>
                  <a:lnTo>
                    <a:pt x="222" y="89"/>
                  </a:lnTo>
                  <a:lnTo>
                    <a:pt x="446" y="185"/>
                  </a:lnTo>
                  <a:lnTo>
                    <a:pt x="662" y="305"/>
                  </a:lnTo>
                  <a:lnTo>
                    <a:pt x="866" y="437"/>
                  </a:lnTo>
                  <a:lnTo>
                    <a:pt x="1052" y="593"/>
                  </a:lnTo>
                  <a:lnTo>
                    <a:pt x="1226" y="767"/>
                  </a:lnTo>
                  <a:lnTo>
                    <a:pt x="1385" y="960"/>
                  </a:lnTo>
                  <a:lnTo>
                    <a:pt x="1526" y="1167"/>
                  </a:lnTo>
                  <a:lnTo>
                    <a:pt x="1640" y="1377"/>
                  </a:lnTo>
                  <a:close/>
                </a:path>
              </a:pathLst>
            </a:custGeom>
            <a:gradFill rotWithShape="0">
              <a:gsLst>
                <a:gs pos="0">
                  <a:schemeClr val="bg1"/>
                </a:gs>
                <a:gs pos="50000">
                  <a:schemeClr val="bg2"/>
                </a:gs>
                <a:gs pos="100000">
                  <a:schemeClr val="bg1"/>
                </a:gs>
              </a:gsLst>
              <a:lin ang="2700000" scaled="1"/>
            </a:gradFill>
            <a:ln w="9525">
              <a:noFill/>
              <a:round/>
              <a:headEnd/>
              <a:tailEnd/>
            </a:ln>
          </p:spPr>
          <p:txBody>
            <a:bodyPr/>
            <a:lstStyle/>
            <a:p>
              <a:pPr fontAlgn="base">
                <a:spcBef>
                  <a:spcPct val="0"/>
                </a:spcBef>
                <a:spcAft>
                  <a:spcPct val="0"/>
                </a:spcAft>
                <a:defRPr/>
              </a:pPr>
              <a:endParaRPr lang="es-EC">
                <a:solidFill>
                  <a:srgbClr val="FFFFFF"/>
                </a:solidFill>
                <a:latin typeface="Arial" charset="0"/>
                <a:ea typeface="ＭＳ Ｐゴシック" charset="0"/>
              </a:endParaRPr>
            </a:p>
          </p:txBody>
        </p:sp>
        <p:sp>
          <p:nvSpPr>
            <p:cNvPr id="197638" name="Freeform 6"/>
            <p:cNvSpPr>
              <a:spLocks/>
            </p:cNvSpPr>
            <p:nvPr/>
          </p:nvSpPr>
          <p:spPr bwMode="ltGray">
            <a:xfrm>
              <a:off x="0" y="2544"/>
              <a:ext cx="1745" cy="1768"/>
            </a:xfrm>
            <a:custGeom>
              <a:avLst/>
              <a:gdLst/>
              <a:ahLst/>
              <a:cxnLst>
                <a:cxn ang="0">
                  <a:pos x="0" y="0"/>
                </a:cxn>
                <a:cxn ang="0">
                  <a:pos x="0" y="12"/>
                </a:cxn>
                <a:cxn ang="0">
                  <a:pos x="210" y="88"/>
                </a:cxn>
                <a:cxn ang="0">
                  <a:pos x="426" y="190"/>
                </a:cxn>
                <a:cxn ang="0">
                  <a:pos x="630" y="304"/>
                </a:cxn>
                <a:cxn ang="0">
                  <a:pos x="818" y="442"/>
                </a:cxn>
                <a:cxn ang="0">
                  <a:pos x="998" y="592"/>
                </a:cxn>
                <a:cxn ang="0">
                  <a:pos x="1164" y="766"/>
                </a:cxn>
                <a:cxn ang="0">
                  <a:pos x="1310" y="942"/>
                </a:cxn>
                <a:cxn ang="0">
                  <a:pos x="1454" y="1146"/>
                </a:cxn>
                <a:cxn ang="0">
                  <a:pos x="1536" y="1298"/>
                </a:cxn>
                <a:cxn ang="0">
                  <a:pos x="1614" y="1456"/>
                </a:cxn>
                <a:cxn ang="0">
                  <a:pos x="1682" y="1616"/>
                </a:cxn>
                <a:cxn ang="0">
                  <a:pos x="1733" y="1768"/>
                </a:cxn>
                <a:cxn ang="0">
                  <a:pos x="1745" y="1768"/>
                </a:cxn>
                <a:cxn ang="0">
                  <a:pos x="1691" y="1606"/>
                </a:cxn>
                <a:cxn ang="0">
                  <a:pos x="1623" y="1445"/>
                </a:cxn>
                <a:cxn ang="0">
                  <a:pos x="1547" y="1288"/>
                </a:cxn>
                <a:cxn ang="0">
                  <a:pos x="1463" y="1136"/>
                </a:cxn>
                <a:cxn ang="0">
                  <a:pos x="1320" y="932"/>
                </a:cxn>
                <a:cxn ang="0">
                  <a:pos x="1173" y="755"/>
                </a:cxn>
                <a:cxn ang="0">
                  <a:pos x="1008" y="581"/>
                </a:cxn>
                <a:cxn ang="0">
                  <a:pos x="827" y="431"/>
                </a:cxn>
                <a:cxn ang="0">
                  <a:pos x="642" y="293"/>
                </a:cxn>
                <a:cxn ang="0">
                  <a:pos x="437" y="179"/>
                </a:cxn>
                <a:cxn ang="0">
                  <a:pos x="222" y="78"/>
                </a:cxn>
                <a:cxn ang="0">
                  <a:pos x="0" y="0"/>
                </a:cxn>
                <a:cxn ang="0">
                  <a:pos x="0" y="0"/>
                </a:cxn>
              </a:cxnLst>
              <a:rect l="0" t="0" r="r" b="b"/>
              <a:pathLst>
                <a:path w="1745" h="1768">
                  <a:moveTo>
                    <a:pt x="0" y="0"/>
                  </a:moveTo>
                  <a:lnTo>
                    <a:pt x="0" y="12"/>
                  </a:lnTo>
                  <a:lnTo>
                    <a:pt x="210" y="88"/>
                  </a:lnTo>
                  <a:lnTo>
                    <a:pt x="426" y="190"/>
                  </a:lnTo>
                  <a:lnTo>
                    <a:pt x="630" y="304"/>
                  </a:lnTo>
                  <a:lnTo>
                    <a:pt x="818" y="442"/>
                  </a:lnTo>
                  <a:lnTo>
                    <a:pt x="998" y="592"/>
                  </a:lnTo>
                  <a:lnTo>
                    <a:pt x="1164" y="766"/>
                  </a:lnTo>
                  <a:lnTo>
                    <a:pt x="1310" y="942"/>
                  </a:lnTo>
                  <a:lnTo>
                    <a:pt x="1454" y="1146"/>
                  </a:lnTo>
                  <a:lnTo>
                    <a:pt x="1536" y="1298"/>
                  </a:lnTo>
                  <a:lnTo>
                    <a:pt x="1614" y="1456"/>
                  </a:lnTo>
                  <a:lnTo>
                    <a:pt x="1682" y="1616"/>
                  </a:lnTo>
                  <a:lnTo>
                    <a:pt x="1733" y="1768"/>
                  </a:lnTo>
                  <a:lnTo>
                    <a:pt x="1745" y="1768"/>
                  </a:lnTo>
                  <a:lnTo>
                    <a:pt x="1691" y="1606"/>
                  </a:lnTo>
                  <a:lnTo>
                    <a:pt x="1623" y="1445"/>
                  </a:lnTo>
                  <a:lnTo>
                    <a:pt x="1547" y="1288"/>
                  </a:lnTo>
                  <a:lnTo>
                    <a:pt x="1463" y="1136"/>
                  </a:lnTo>
                  <a:lnTo>
                    <a:pt x="1320" y="932"/>
                  </a:lnTo>
                  <a:lnTo>
                    <a:pt x="1173" y="755"/>
                  </a:lnTo>
                  <a:lnTo>
                    <a:pt x="1008" y="581"/>
                  </a:lnTo>
                  <a:lnTo>
                    <a:pt x="827" y="431"/>
                  </a:lnTo>
                  <a:lnTo>
                    <a:pt x="642" y="293"/>
                  </a:lnTo>
                  <a:lnTo>
                    <a:pt x="437" y="179"/>
                  </a:lnTo>
                  <a:lnTo>
                    <a:pt x="222" y="78"/>
                  </a:lnTo>
                  <a:lnTo>
                    <a:pt x="0" y="0"/>
                  </a:lnTo>
                  <a:lnTo>
                    <a:pt x="0" y="0"/>
                  </a:lnTo>
                  <a:close/>
                </a:path>
              </a:pathLst>
            </a:custGeom>
            <a:gradFill rotWithShape="0">
              <a:gsLst>
                <a:gs pos="0">
                  <a:schemeClr val="bg1"/>
                </a:gs>
                <a:gs pos="50000">
                  <a:schemeClr val="bg2"/>
                </a:gs>
                <a:gs pos="100000">
                  <a:schemeClr val="bg1"/>
                </a:gs>
              </a:gsLst>
              <a:lin ang="2700000" scaled="1"/>
            </a:gradFill>
            <a:ln w="9525">
              <a:noFill/>
              <a:round/>
              <a:headEnd/>
              <a:tailEnd/>
            </a:ln>
          </p:spPr>
          <p:txBody>
            <a:bodyPr/>
            <a:lstStyle/>
            <a:p>
              <a:pPr fontAlgn="base">
                <a:spcBef>
                  <a:spcPct val="0"/>
                </a:spcBef>
                <a:spcAft>
                  <a:spcPct val="0"/>
                </a:spcAft>
                <a:defRPr/>
              </a:pPr>
              <a:endParaRPr lang="es-EC">
                <a:solidFill>
                  <a:srgbClr val="FFFFFF"/>
                </a:solidFill>
                <a:latin typeface="Arial" charset="0"/>
                <a:ea typeface="ＭＳ Ｐゴシック" charset="0"/>
              </a:endParaRPr>
            </a:p>
          </p:txBody>
        </p:sp>
        <p:sp>
          <p:nvSpPr>
            <p:cNvPr id="197639" name="Oval 7"/>
            <p:cNvSpPr>
              <a:spLocks noChangeArrowheads="1"/>
            </p:cNvSpPr>
            <p:nvPr/>
          </p:nvSpPr>
          <p:spPr bwMode="ltGray">
            <a:xfrm>
              <a:off x="209" y="2784"/>
              <a:ext cx="86" cy="86"/>
            </a:xfrm>
            <a:prstGeom prst="ellipse">
              <a:avLst/>
            </a:prstGeom>
            <a:gradFill rotWithShape="0">
              <a:gsLst>
                <a:gs pos="0">
                  <a:schemeClr val="bg2"/>
                </a:gs>
                <a:gs pos="100000">
                  <a:schemeClr val="bg1"/>
                </a:gs>
              </a:gsLst>
              <a:lin ang="18900000" scaled="1"/>
            </a:gradFill>
            <a:ln w="9525">
              <a:noFill/>
              <a:round/>
              <a:headEnd/>
              <a:tailEnd/>
            </a:ln>
            <a:effectLst/>
          </p:spPr>
          <p:txBody>
            <a:bodyPr/>
            <a:lstStyle/>
            <a:p>
              <a:pPr fontAlgn="base">
                <a:spcBef>
                  <a:spcPct val="0"/>
                </a:spcBef>
                <a:spcAft>
                  <a:spcPct val="0"/>
                </a:spcAft>
                <a:defRPr/>
              </a:pPr>
              <a:endParaRPr lang="es-EC">
                <a:solidFill>
                  <a:srgbClr val="FFFFFF"/>
                </a:solidFill>
                <a:latin typeface="Arial" charset="0"/>
                <a:ea typeface="ＭＳ Ｐゴシック" charset="0"/>
              </a:endParaRPr>
            </a:p>
          </p:txBody>
        </p:sp>
        <p:sp>
          <p:nvSpPr>
            <p:cNvPr id="197640" name="Oval 8"/>
            <p:cNvSpPr>
              <a:spLocks noChangeArrowheads="1"/>
            </p:cNvSpPr>
            <p:nvPr/>
          </p:nvSpPr>
          <p:spPr bwMode="ltGray">
            <a:xfrm>
              <a:off x="1536" y="3884"/>
              <a:ext cx="92" cy="92"/>
            </a:xfrm>
            <a:prstGeom prst="ellipse">
              <a:avLst/>
            </a:prstGeom>
            <a:gradFill rotWithShape="0">
              <a:gsLst>
                <a:gs pos="0">
                  <a:schemeClr val="bg2"/>
                </a:gs>
                <a:gs pos="100000">
                  <a:schemeClr val="bg1"/>
                </a:gs>
              </a:gsLst>
              <a:lin ang="2700000" scaled="1"/>
            </a:gradFill>
            <a:ln w="9525">
              <a:noFill/>
              <a:round/>
              <a:headEnd/>
              <a:tailEnd/>
            </a:ln>
            <a:effectLst/>
          </p:spPr>
          <p:txBody>
            <a:bodyPr/>
            <a:lstStyle/>
            <a:p>
              <a:pPr fontAlgn="base">
                <a:spcBef>
                  <a:spcPct val="0"/>
                </a:spcBef>
                <a:spcAft>
                  <a:spcPct val="0"/>
                </a:spcAft>
                <a:defRPr/>
              </a:pPr>
              <a:endParaRPr lang="es-EC">
                <a:solidFill>
                  <a:srgbClr val="FFFFFF"/>
                </a:solidFill>
                <a:latin typeface="Arial" charset="0"/>
                <a:ea typeface="ＭＳ Ｐゴシック" charset="0"/>
              </a:endParaRPr>
            </a:p>
          </p:txBody>
        </p:sp>
        <p:sp>
          <p:nvSpPr>
            <p:cNvPr id="197641" name="Oval 9"/>
            <p:cNvSpPr>
              <a:spLocks noChangeArrowheads="1"/>
            </p:cNvSpPr>
            <p:nvPr/>
          </p:nvSpPr>
          <p:spPr bwMode="ltGray">
            <a:xfrm>
              <a:off x="791" y="2723"/>
              <a:ext cx="121" cy="121"/>
            </a:xfrm>
            <a:prstGeom prst="ellipse">
              <a:avLst/>
            </a:prstGeom>
            <a:gradFill rotWithShape="0">
              <a:gsLst>
                <a:gs pos="0">
                  <a:schemeClr val="bg2"/>
                </a:gs>
                <a:gs pos="100000">
                  <a:schemeClr val="bg1"/>
                </a:gs>
              </a:gsLst>
              <a:lin ang="18900000" scaled="1"/>
            </a:gradFill>
            <a:ln w="9525">
              <a:noFill/>
              <a:round/>
              <a:headEnd/>
              <a:tailEnd/>
            </a:ln>
            <a:effectLst/>
          </p:spPr>
          <p:txBody>
            <a:bodyPr/>
            <a:lstStyle/>
            <a:p>
              <a:pPr fontAlgn="base">
                <a:spcBef>
                  <a:spcPct val="0"/>
                </a:spcBef>
                <a:spcAft>
                  <a:spcPct val="0"/>
                </a:spcAft>
                <a:defRPr/>
              </a:pPr>
              <a:endParaRPr lang="es-EC">
                <a:solidFill>
                  <a:srgbClr val="FFFFFF"/>
                </a:solidFill>
                <a:latin typeface="Arial" charset="0"/>
                <a:ea typeface="ＭＳ Ｐゴシック" charset="0"/>
              </a:endParaRPr>
            </a:p>
          </p:txBody>
        </p:sp>
      </p:grpSp>
      <p:sp>
        <p:nvSpPr>
          <p:cNvPr id="197642" name="Rectangle 10"/>
          <p:cNvSpPr>
            <a:spLocks noGrp="1" noChangeArrowheads="1"/>
          </p:cNvSpPr>
          <p:nvPr>
            <p:ph type="title"/>
          </p:nvPr>
        </p:nvSpPr>
        <p:spPr bwMode="auto">
          <a:xfrm>
            <a:off x="457200" y="277813"/>
            <a:ext cx="8229600" cy="1139825"/>
          </a:xfrm>
          <a:prstGeom prst="rect">
            <a:avLst/>
          </a:prstGeom>
          <a:noFill/>
          <a:ln w="9525">
            <a:noFill/>
            <a:miter lim="800000"/>
            <a:headEnd/>
            <a:tailEnd/>
          </a:ln>
          <a:effectLst/>
        </p:spPr>
        <p:txBody>
          <a:bodyPr vert="horz" wrap="square" lIns="91440" tIns="45720" rIns="91440" bIns="45720" numCol="1" anchor="ctr" anchorCtr="1" compatLnSpc="1">
            <a:prstTxWarp prst="textNoShape">
              <a:avLst/>
            </a:prstTxWarp>
          </a:bodyPr>
          <a:lstStyle/>
          <a:p>
            <a:pPr lvl="0"/>
            <a:r>
              <a:rPr lang="es-ES"/>
              <a:t>Haga clic para cambiar el estilo de título	</a:t>
            </a:r>
          </a:p>
        </p:txBody>
      </p:sp>
      <p:sp>
        <p:nvSpPr>
          <p:cNvPr id="197643" name="Rectangle 11"/>
          <p:cNvSpPr>
            <a:spLocks noGrp="1" noChangeArrowheads="1"/>
          </p:cNvSpPr>
          <p:nvPr>
            <p:ph type="body" idx="1"/>
          </p:nvPr>
        </p:nvSpPr>
        <p:spPr bwMode="auto">
          <a:xfrm>
            <a:off x="457200" y="1600200"/>
            <a:ext cx="8229600" cy="45307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197644" name="Rectangle 12"/>
          <p:cNvSpPr>
            <a:spLocks noGrp="1" noChangeArrowheads="1"/>
          </p:cNvSpPr>
          <p:nvPr>
            <p:ph type="dt" sz="half" idx="2"/>
          </p:nvPr>
        </p:nvSpPr>
        <p:spPr bwMode="auto">
          <a:xfrm>
            <a:off x="457200" y="6248400"/>
            <a:ext cx="2133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000">
                <a:effectLst>
                  <a:outerShdw blurRad="38100" dist="38100" dir="2700000" algn="tl">
                    <a:srgbClr val="010199"/>
                  </a:outerShdw>
                </a:effectLst>
                <a:latin typeface="Arial" charset="0"/>
                <a:ea typeface="+mn-ea"/>
              </a:defRPr>
            </a:lvl1pPr>
          </a:lstStyle>
          <a:p>
            <a:pPr fontAlgn="base">
              <a:spcBef>
                <a:spcPct val="0"/>
              </a:spcBef>
              <a:spcAft>
                <a:spcPct val="0"/>
              </a:spcAft>
              <a:defRPr/>
            </a:pPr>
            <a:fld id="{23B286CD-004B-234D-BF9D-1852909C8B57}" type="datetime1">
              <a:rPr lang="es-EC" smtClean="0">
                <a:solidFill>
                  <a:srgbClr val="FFFFFF"/>
                </a:solidFill>
              </a:rPr>
              <a:pPr fontAlgn="base">
                <a:spcBef>
                  <a:spcPct val="0"/>
                </a:spcBef>
                <a:spcAft>
                  <a:spcPct val="0"/>
                </a:spcAft>
                <a:defRPr/>
              </a:pPr>
              <a:t>23/5/15</a:t>
            </a:fld>
            <a:endParaRPr lang="es-ES">
              <a:solidFill>
                <a:srgbClr val="FFFFFF"/>
              </a:solidFill>
            </a:endParaRPr>
          </a:p>
        </p:txBody>
      </p:sp>
      <p:sp>
        <p:nvSpPr>
          <p:cNvPr id="197645" name="Rectangle 13"/>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000">
                <a:effectLst>
                  <a:outerShdw blurRad="38100" dist="38100" dir="2700000" algn="tl">
                    <a:srgbClr val="010199"/>
                  </a:outerShdw>
                </a:effectLst>
                <a:latin typeface="Arial" charset="0"/>
                <a:ea typeface="+mn-ea"/>
              </a:defRPr>
            </a:lvl1pPr>
          </a:lstStyle>
          <a:p>
            <a:pPr fontAlgn="base">
              <a:spcBef>
                <a:spcPct val="0"/>
              </a:spcBef>
              <a:spcAft>
                <a:spcPct val="0"/>
              </a:spcAft>
              <a:defRPr/>
            </a:pPr>
            <a:r>
              <a:rPr lang="nl-NL" smtClean="0">
                <a:solidFill>
                  <a:srgbClr val="FFFFFF"/>
                </a:solidFill>
              </a:rPr>
              <a:t>jg</a:t>
            </a:r>
            <a:endParaRPr lang="es-ES">
              <a:solidFill>
                <a:srgbClr val="FFFFFF"/>
              </a:solidFill>
            </a:endParaRPr>
          </a:p>
        </p:txBody>
      </p:sp>
      <p:sp>
        <p:nvSpPr>
          <p:cNvPr id="197646" name="Rectangle 14"/>
          <p:cNvSpPr>
            <a:spLocks noGrp="1" noChangeArrowheads="1"/>
          </p:cNvSpPr>
          <p:nvPr>
            <p:ph type="sldNum" sz="quarter" idx="4"/>
          </p:nvPr>
        </p:nvSpPr>
        <p:spPr bwMode="auto">
          <a:xfrm>
            <a:off x="6553200" y="6248400"/>
            <a:ext cx="2133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000">
                <a:effectLst>
                  <a:outerShdw blurRad="38100" dist="38100" dir="2700000" algn="tl">
                    <a:srgbClr val="010199"/>
                  </a:outerShdw>
                </a:effectLst>
              </a:defRPr>
            </a:lvl1pPr>
          </a:lstStyle>
          <a:p>
            <a:pPr fontAlgn="base">
              <a:spcBef>
                <a:spcPct val="0"/>
              </a:spcBef>
              <a:spcAft>
                <a:spcPct val="0"/>
              </a:spcAft>
            </a:pPr>
            <a:fld id="{68D2728B-99AB-634E-99CE-97D96BBFF62A}" type="slidenum">
              <a:rPr lang="es-ES" smtClean="0">
                <a:solidFill>
                  <a:srgbClr val="FFFFFF"/>
                </a:solidFill>
                <a:latin typeface="Arial" charset="0"/>
                <a:ea typeface="ＭＳ Ｐゴシック" charset="0"/>
              </a:rPr>
              <a:pPr fontAlgn="base">
                <a:spcBef>
                  <a:spcPct val="0"/>
                </a:spcBef>
                <a:spcAft>
                  <a:spcPct val="0"/>
                </a:spcAft>
              </a:pPr>
              <a:t>‹Nr.›</a:t>
            </a:fld>
            <a:endParaRPr lang="es-ES" smtClean="0">
              <a:solidFill>
                <a:srgbClr val="FFFFFF"/>
              </a:solidFill>
              <a:latin typeface="Arial" charset="0"/>
              <a:ea typeface="ＭＳ Ｐゴシック" charset="0"/>
            </a:endParaRPr>
          </a:p>
        </p:txBody>
      </p:sp>
    </p:spTree>
    <p:extLst>
      <p:ext uri="{BB962C8B-B14F-4D97-AF65-F5344CB8AC3E}">
        <p14:creationId xmlns:p14="http://schemas.microsoft.com/office/powerpoint/2010/main" val="2785042477"/>
      </p:ext>
    </p:extLst>
  </p:cSld>
  <p:clrMap bg1="dk2" tx1="lt1" bg2="dk1" tx2="lt2" accent1="accent1" accent2="accent2" accent3="accent3" accent4="accent4" accent5="accent5" accent6="accent6" hlink="hlink" folHlink="folHlink"/>
  <p:sldLayoutIdLst>
    <p:sldLayoutId id="2147483669" r:id="rId1"/>
    <p:sldLayoutId id="2147483670" r:id="rId2"/>
    <p:sldLayoutId id="2147483671" r:id="rId3"/>
    <p:sldLayoutId id="2147483672" r:id="rId4"/>
    <p:sldLayoutId id="2147483673" r:id="rId5"/>
    <p:sldLayoutId id="2147483674" r:id="rId6"/>
    <p:sldLayoutId id="2147483675" r:id="rId7"/>
    <p:sldLayoutId id="2147483676" r:id="rId8"/>
    <p:sldLayoutId id="2147483677" r:id="rId9"/>
    <p:sldLayoutId id="2147483678" r:id="rId10"/>
    <p:sldLayoutId id="2147483679" r:id="rId11"/>
    <p:sldLayoutId id="2147483680" r:id="rId12"/>
    <p:sldLayoutId id="2147483681" r:id="rId13"/>
  </p:sldLayoutIdLst>
  <p:timing>
    <p:tnLst>
      <p:par>
        <p:cTn xmlns:p14="http://schemas.microsoft.com/office/powerpoint/2010/main" id="1" dur="indefinite" restart="never" nodeType="tmRoot"/>
      </p:par>
    </p:tnLst>
  </p:timing>
  <p:hf hdr="0"/>
  <p:txStyles>
    <p:titleStyle>
      <a:lvl1pPr algn="ctr" rtl="0" eaLnBrk="0" fontAlgn="base" hangingPunct="0">
        <a:spcBef>
          <a:spcPct val="0"/>
        </a:spcBef>
        <a:spcAft>
          <a:spcPct val="0"/>
        </a:spcAft>
        <a:defRPr sz="4400">
          <a:solidFill>
            <a:schemeClr val="tx2"/>
          </a:solidFill>
          <a:effectLst>
            <a:outerShdw blurRad="38100" dist="38100" dir="2700000" algn="tl">
              <a:srgbClr val="FFFFFF"/>
            </a:outerShdw>
          </a:effectLst>
          <a:latin typeface="+mj-lt"/>
          <a:ea typeface="ＭＳ Ｐゴシック" charset="0"/>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FFFFFF"/>
            </a:outerShdw>
          </a:effectLst>
          <a:latin typeface="Arial" charset="0"/>
          <a:ea typeface="ＭＳ Ｐゴシック" charset="0"/>
        </a:defRPr>
      </a:lvl2pPr>
      <a:lvl3pPr algn="ctr" rtl="0" eaLnBrk="0" fontAlgn="base" hangingPunct="0">
        <a:spcBef>
          <a:spcPct val="0"/>
        </a:spcBef>
        <a:spcAft>
          <a:spcPct val="0"/>
        </a:spcAft>
        <a:defRPr sz="4400">
          <a:solidFill>
            <a:schemeClr val="tx2"/>
          </a:solidFill>
          <a:effectLst>
            <a:outerShdw blurRad="38100" dist="38100" dir="2700000" algn="tl">
              <a:srgbClr val="FFFFFF"/>
            </a:outerShdw>
          </a:effectLst>
          <a:latin typeface="Arial" charset="0"/>
          <a:ea typeface="ＭＳ Ｐゴシック" charset="0"/>
        </a:defRPr>
      </a:lvl3pPr>
      <a:lvl4pPr algn="ctr" rtl="0" eaLnBrk="0" fontAlgn="base" hangingPunct="0">
        <a:spcBef>
          <a:spcPct val="0"/>
        </a:spcBef>
        <a:spcAft>
          <a:spcPct val="0"/>
        </a:spcAft>
        <a:defRPr sz="4400">
          <a:solidFill>
            <a:schemeClr val="tx2"/>
          </a:solidFill>
          <a:effectLst>
            <a:outerShdw blurRad="38100" dist="38100" dir="2700000" algn="tl">
              <a:srgbClr val="FFFFFF"/>
            </a:outerShdw>
          </a:effectLst>
          <a:latin typeface="Arial" charset="0"/>
          <a:ea typeface="ＭＳ Ｐゴシック" charset="0"/>
        </a:defRPr>
      </a:lvl4pPr>
      <a:lvl5pPr algn="ctr" rtl="0" eaLnBrk="0" fontAlgn="base" hangingPunct="0">
        <a:spcBef>
          <a:spcPct val="0"/>
        </a:spcBef>
        <a:spcAft>
          <a:spcPct val="0"/>
        </a:spcAft>
        <a:defRPr sz="4400">
          <a:solidFill>
            <a:schemeClr val="tx2"/>
          </a:solidFill>
          <a:effectLst>
            <a:outerShdw blurRad="38100" dist="38100" dir="2700000" algn="tl">
              <a:srgbClr val="FFFFFF"/>
            </a:outerShdw>
          </a:effectLst>
          <a:latin typeface="Arial" charset="0"/>
          <a:ea typeface="ＭＳ Ｐゴシック" charset="0"/>
        </a:defRPr>
      </a:lvl5pPr>
      <a:lvl6pPr marL="457200" algn="ctr" rtl="0" fontAlgn="base">
        <a:spcBef>
          <a:spcPct val="0"/>
        </a:spcBef>
        <a:spcAft>
          <a:spcPct val="0"/>
        </a:spcAft>
        <a:defRPr sz="4400">
          <a:solidFill>
            <a:schemeClr val="tx2"/>
          </a:solidFill>
          <a:effectLst>
            <a:outerShdw blurRad="38100" dist="38100" dir="2700000" algn="tl">
              <a:srgbClr val="FFFFFF"/>
            </a:outerShdw>
          </a:effectLst>
          <a:latin typeface="Arial" charset="0"/>
        </a:defRPr>
      </a:lvl6pPr>
      <a:lvl7pPr marL="914400" algn="ctr" rtl="0" fontAlgn="base">
        <a:spcBef>
          <a:spcPct val="0"/>
        </a:spcBef>
        <a:spcAft>
          <a:spcPct val="0"/>
        </a:spcAft>
        <a:defRPr sz="4400">
          <a:solidFill>
            <a:schemeClr val="tx2"/>
          </a:solidFill>
          <a:effectLst>
            <a:outerShdw blurRad="38100" dist="38100" dir="2700000" algn="tl">
              <a:srgbClr val="FFFFFF"/>
            </a:outerShdw>
          </a:effectLst>
          <a:latin typeface="Arial" charset="0"/>
        </a:defRPr>
      </a:lvl7pPr>
      <a:lvl8pPr marL="1371600" algn="ctr" rtl="0" fontAlgn="base">
        <a:spcBef>
          <a:spcPct val="0"/>
        </a:spcBef>
        <a:spcAft>
          <a:spcPct val="0"/>
        </a:spcAft>
        <a:defRPr sz="4400">
          <a:solidFill>
            <a:schemeClr val="tx2"/>
          </a:solidFill>
          <a:effectLst>
            <a:outerShdw blurRad="38100" dist="38100" dir="2700000" algn="tl">
              <a:srgbClr val="FFFFFF"/>
            </a:outerShdw>
          </a:effectLst>
          <a:latin typeface="Arial" charset="0"/>
        </a:defRPr>
      </a:lvl8pPr>
      <a:lvl9pPr marL="1828800" algn="ctr" rtl="0" fontAlgn="base">
        <a:spcBef>
          <a:spcPct val="0"/>
        </a:spcBef>
        <a:spcAft>
          <a:spcPct val="0"/>
        </a:spcAft>
        <a:defRPr sz="4400">
          <a:solidFill>
            <a:schemeClr val="tx2"/>
          </a:solidFill>
          <a:effectLst>
            <a:outerShdw blurRad="38100" dist="38100" dir="2700000" algn="tl">
              <a:srgbClr val="FFFFFF"/>
            </a:outerShdw>
          </a:effectLst>
          <a:latin typeface="Arial" charset="0"/>
        </a:defRPr>
      </a:lvl9pPr>
    </p:titleStyle>
    <p:bodyStyle>
      <a:lvl1pPr marL="342900" indent="-342900" algn="l" rtl="0" eaLnBrk="0" fontAlgn="base" hangingPunct="0">
        <a:spcBef>
          <a:spcPct val="20000"/>
        </a:spcBef>
        <a:spcAft>
          <a:spcPct val="0"/>
        </a:spcAft>
        <a:buClr>
          <a:schemeClr val="hlink"/>
        </a:buClr>
        <a:buSzPct val="75000"/>
        <a:buFont typeface="Wingdings" charset="0"/>
        <a:buChar char="l"/>
        <a:defRPr sz="3200">
          <a:solidFill>
            <a:schemeClr val="tx1"/>
          </a:solidFill>
          <a:effectLst>
            <a:outerShdw blurRad="38100" dist="38100" dir="2700000" algn="tl">
              <a:srgbClr val="010199"/>
            </a:outerShdw>
          </a:effectLst>
          <a:latin typeface="+mn-lt"/>
          <a:ea typeface="ＭＳ Ｐゴシック" charset="0"/>
          <a:cs typeface="+mn-cs"/>
        </a:defRPr>
      </a:lvl1pPr>
      <a:lvl2pPr marL="742950" indent="-285750" algn="l" rtl="0" eaLnBrk="0" fontAlgn="base" hangingPunct="0">
        <a:spcBef>
          <a:spcPct val="20000"/>
        </a:spcBef>
        <a:spcAft>
          <a:spcPct val="0"/>
        </a:spcAft>
        <a:buClr>
          <a:schemeClr val="tx2"/>
        </a:buClr>
        <a:buSzPct val="75000"/>
        <a:buFont typeface="Wingdings" charset="0"/>
        <a:buChar char="l"/>
        <a:defRPr sz="2800">
          <a:solidFill>
            <a:schemeClr val="tx1"/>
          </a:solidFill>
          <a:effectLst>
            <a:outerShdw blurRad="38100" dist="38100" dir="2700000" algn="tl">
              <a:srgbClr val="010199"/>
            </a:outerShdw>
          </a:effectLst>
          <a:latin typeface="+mn-lt"/>
          <a:ea typeface="ＭＳ Ｐゴシック" charset="0"/>
        </a:defRPr>
      </a:lvl2pPr>
      <a:lvl3pPr marL="1143000" indent="-228600" algn="l" rtl="0" eaLnBrk="0" fontAlgn="base" hangingPunct="0">
        <a:spcBef>
          <a:spcPct val="20000"/>
        </a:spcBef>
        <a:spcAft>
          <a:spcPct val="0"/>
        </a:spcAft>
        <a:buClr>
          <a:schemeClr val="accent2"/>
        </a:buClr>
        <a:buSzPct val="75000"/>
        <a:buFont typeface="Wingdings" charset="0"/>
        <a:buChar char="l"/>
        <a:defRPr sz="2400">
          <a:solidFill>
            <a:schemeClr val="tx1"/>
          </a:solidFill>
          <a:effectLst>
            <a:outerShdw blurRad="38100" dist="38100" dir="2700000" algn="tl">
              <a:srgbClr val="010199"/>
            </a:outerShdw>
          </a:effectLst>
          <a:latin typeface="+mn-lt"/>
          <a:ea typeface="ＭＳ Ｐゴシック" charset="0"/>
        </a:defRPr>
      </a:lvl3pPr>
      <a:lvl4pPr marL="1600200" indent="-228600" algn="l" rtl="0" eaLnBrk="0" fontAlgn="base" hangingPunct="0">
        <a:spcBef>
          <a:spcPct val="20000"/>
        </a:spcBef>
        <a:spcAft>
          <a:spcPct val="0"/>
        </a:spcAft>
        <a:buClr>
          <a:schemeClr val="folHlink"/>
        </a:buClr>
        <a:buSzPct val="75000"/>
        <a:buFont typeface="Wingdings" charset="0"/>
        <a:buChar char="l"/>
        <a:defRPr sz="2000">
          <a:solidFill>
            <a:schemeClr val="tx1"/>
          </a:solidFill>
          <a:effectLst>
            <a:outerShdw blurRad="38100" dist="38100" dir="2700000" algn="tl">
              <a:srgbClr val="010199"/>
            </a:outerShdw>
          </a:effectLst>
          <a:latin typeface="+mn-lt"/>
          <a:ea typeface="ＭＳ Ｐゴシック" charset="0"/>
        </a:defRPr>
      </a:lvl4pPr>
      <a:lvl5pPr marL="2057400" indent="-228600" algn="l" rtl="0" eaLnBrk="0" fontAlgn="base" hangingPunct="0">
        <a:spcBef>
          <a:spcPct val="20000"/>
        </a:spcBef>
        <a:spcAft>
          <a:spcPct val="0"/>
        </a:spcAft>
        <a:buClr>
          <a:schemeClr val="tx1"/>
        </a:buClr>
        <a:buSzPct val="75000"/>
        <a:buFont typeface="Wingdings" charset="0"/>
        <a:buChar char="l"/>
        <a:defRPr sz="2000">
          <a:solidFill>
            <a:schemeClr val="tx1"/>
          </a:solidFill>
          <a:effectLst>
            <a:outerShdw blurRad="38100" dist="38100" dir="2700000" algn="tl">
              <a:srgbClr val="010199"/>
            </a:outerShdw>
          </a:effectLst>
          <a:latin typeface="+mn-lt"/>
          <a:ea typeface="ＭＳ Ｐゴシック" charset="0"/>
        </a:defRPr>
      </a:lvl5pPr>
      <a:lvl6pPr marL="2514600" indent="-228600" algn="l" rtl="0" fontAlgn="base">
        <a:spcBef>
          <a:spcPct val="20000"/>
        </a:spcBef>
        <a:spcAft>
          <a:spcPct val="0"/>
        </a:spcAft>
        <a:buClr>
          <a:schemeClr val="tx1"/>
        </a:buClr>
        <a:buSzPct val="75000"/>
        <a:buFont typeface="Wingdings" pitchFamily="2" charset="2"/>
        <a:buChar char="l"/>
        <a:defRPr sz="2000">
          <a:solidFill>
            <a:schemeClr val="tx1"/>
          </a:solidFill>
          <a:effectLst>
            <a:outerShdw blurRad="38100" dist="38100" dir="2700000" algn="tl">
              <a:srgbClr val="010199"/>
            </a:outerShdw>
          </a:effectLst>
          <a:latin typeface="+mn-lt"/>
        </a:defRPr>
      </a:lvl6pPr>
      <a:lvl7pPr marL="2971800" indent="-228600" algn="l" rtl="0" fontAlgn="base">
        <a:spcBef>
          <a:spcPct val="20000"/>
        </a:spcBef>
        <a:spcAft>
          <a:spcPct val="0"/>
        </a:spcAft>
        <a:buClr>
          <a:schemeClr val="tx1"/>
        </a:buClr>
        <a:buSzPct val="75000"/>
        <a:buFont typeface="Wingdings" pitchFamily="2" charset="2"/>
        <a:buChar char="l"/>
        <a:defRPr sz="2000">
          <a:solidFill>
            <a:schemeClr val="tx1"/>
          </a:solidFill>
          <a:effectLst>
            <a:outerShdw blurRad="38100" dist="38100" dir="2700000" algn="tl">
              <a:srgbClr val="010199"/>
            </a:outerShdw>
          </a:effectLst>
          <a:latin typeface="+mn-lt"/>
        </a:defRPr>
      </a:lvl7pPr>
      <a:lvl8pPr marL="3429000" indent="-228600" algn="l" rtl="0" fontAlgn="base">
        <a:spcBef>
          <a:spcPct val="20000"/>
        </a:spcBef>
        <a:spcAft>
          <a:spcPct val="0"/>
        </a:spcAft>
        <a:buClr>
          <a:schemeClr val="tx1"/>
        </a:buClr>
        <a:buSzPct val="75000"/>
        <a:buFont typeface="Wingdings" pitchFamily="2" charset="2"/>
        <a:buChar char="l"/>
        <a:defRPr sz="2000">
          <a:solidFill>
            <a:schemeClr val="tx1"/>
          </a:solidFill>
          <a:effectLst>
            <a:outerShdw blurRad="38100" dist="38100" dir="2700000" algn="tl">
              <a:srgbClr val="010199"/>
            </a:outerShdw>
          </a:effectLst>
          <a:latin typeface="+mn-lt"/>
        </a:defRPr>
      </a:lvl8pPr>
      <a:lvl9pPr marL="3886200" indent="-228600" algn="l" rtl="0" fontAlgn="base">
        <a:spcBef>
          <a:spcPct val="20000"/>
        </a:spcBef>
        <a:spcAft>
          <a:spcPct val="0"/>
        </a:spcAft>
        <a:buClr>
          <a:schemeClr val="tx1"/>
        </a:buClr>
        <a:buSzPct val="75000"/>
        <a:buFont typeface="Wingdings" pitchFamily="2" charset="2"/>
        <a:buChar char="l"/>
        <a:defRPr sz="2000">
          <a:solidFill>
            <a:schemeClr val="tx1"/>
          </a:solidFill>
          <a:effectLst>
            <a:outerShdw blurRad="38100" dist="38100" dir="2700000" algn="tl">
              <a:srgbClr val="010199"/>
            </a:outerShdw>
          </a:effectLst>
          <a:latin typeface="+mn-lt"/>
        </a:defRPr>
      </a:lvl9pPr>
    </p:bodyStyle>
    <p:otherStyle>
      <a:defPPr>
        <a:defRPr lang="es-EC"/>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3.png"/></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77.png"/></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78.png"/></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3.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3.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4.jpg"/></Relationships>
</file>

<file path=ppt/slides/_rels/slide14.xml.rels><?xml version="1.0" encoding="UTF-8" standalone="yes"?>
<Relationships xmlns="http://schemas.openxmlformats.org/package/2006/relationships"><Relationship Id="rId11" Type="http://schemas.microsoft.com/office/2007/relationships/diagramDrawing" Target="../diagrams/drawing3.xml"/><Relationship Id="rId12" Type="http://schemas.openxmlformats.org/officeDocument/2006/relationships/image" Target="../media/image3.png"/><Relationship Id="rId1" Type="http://schemas.openxmlformats.org/officeDocument/2006/relationships/slideLayout" Target="../slideLayouts/slideLayout4.xml"/><Relationship Id="rId2" Type="http://schemas.openxmlformats.org/officeDocument/2006/relationships/diagramData" Target="../diagrams/data2.xml"/><Relationship Id="rId3" Type="http://schemas.openxmlformats.org/officeDocument/2006/relationships/diagramLayout" Target="../diagrams/layout2.xml"/><Relationship Id="rId4" Type="http://schemas.openxmlformats.org/officeDocument/2006/relationships/diagramQuickStyle" Target="../diagrams/quickStyle2.xml"/><Relationship Id="rId5" Type="http://schemas.openxmlformats.org/officeDocument/2006/relationships/diagramColors" Target="../diagrams/colors2.xml"/><Relationship Id="rId6" Type="http://schemas.microsoft.com/office/2007/relationships/diagramDrawing" Target="../diagrams/drawing2.xml"/><Relationship Id="rId7" Type="http://schemas.openxmlformats.org/officeDocument/2006/relationships/diagramData" Target="../diagrams/data3.xml"/><Relationship Id="rId8" Type="http://schemas.openxmlformats.org/officeDocument/2006/relationships/diagramLayout" Target="../diagrams/layout3.xml"/><Relationship Id="rId9" Type="http://schemas.openxmlformats.org/officeDocument/2006/relationships/diagramQuickStyle" Target="../diagrams/quickStyle3.xml"/><Relationship Id="rId10" Type="http://schemas.openxmlformats.org/officeDocument/2006/relationships/diagramColors" Target="../diagrams/colors3.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4.xml"/><Relationship Id="rId4" Type="http://schemas.openxmlformats.org/officeDocument/2006/relationships/diagramQuickStyle" Target="../diagrams/quickStyle4.xml"/><Relationship Id="rId5" Type="http://schemas.openxmlformats.org/officeDocument/2006/relationships/diagramColors" Target="../diagrams/colors4.xml"/><Relationship Id="rId6" Type="http://schemas.microsoft.com/office/2007/relationships/diagramDrawing" Target="../diagrams/drawing4.xml"/><Relationship Id="rId7" Type="http://schemas.openxmlformats.org/officeDocument/2006/relationships/image" Target="../media/image3.png"/><Relationship Id="rId1" Type="http://schemas.openxmlformats.org/officeDocument/2006/relationships/slideLayout" Target="../slideLayouts/slideLayout4.xml"/><Relationship Id="rId2" Type="http://schemas.openxmlformats.org/officeDocument/2006/relationships/diagramData" Target="../diagrams/data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4.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4.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2.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4.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4.jp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4.jp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4.jp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4.jp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4.jp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4.jpg"/></Relationships>
</file>

<file path=ppt/slides/_rels/slide27.xml.rels><?xml version="1.0" encoding="UTF-8" standalone="yes"?>
<Relationships xmlns="http://schemas.openxmlformats.org/package/2006/relationships"><Relationship Id="rId3" Type="http://schemas.openxmlformats.org/officeDocument/2006/relationships/diagramLayout" Target="../diagrams/layout5.xml"/><Relationship Id="rId4" Type="http://schemas.openxmlformats.org/officeDocument/2006/relationships/diagramQuickStyle" Target="../diagrams/quickStyle5.xml"/><Relationship Id="rId5" Type="http://schemas.openxmlformats.org/officeDocument/2006/relationships/diagramColors" Target="../diagrams/colors5.xml"/><Relationship Id="rId6" Type="http://schemas.microsoft.com/office/2007/relationships/diagramDrawing" Target="../diagrams/drawing5.xml"/><Relationship Id="rId7" Type="http://schemas.openxmlformats.org/officeDocument/2006/relationships/image" Target="../media/image5.png"/><Relationship Id="rId1" Type="http://schemas.openxmlformats.org/officeDocument/2006/relationships/slideLayout" Target="../slideLayouts/slideLayout4.xml"/><Relationship Id="rId2" Type="http://schemas.openxmlformats.org/officeDocument/2006/relationships/diagramData" Target="../diagrams/data5.xml"/></Relationships>
</file>

<file path=ppt/slides/_rels/slide28.xml.rels><?xml version="1.0" encoding="UTF-8" standalone="yes"?>
<Relationships xmlns="http://schemas.openxmlformats.org/package/2006/relationships"><Relationship Id="rId3" Type="http://schemas.openxmlformats.org/officeDocument/2006/relationships/diagramLayout" Target="../diagrams/layout6.xml"/><Relationship Id="rId4" Type="http://schemas.openxmlformats.org/officeDocument/2006/relationships/diagramQuickStyle" Target="../diagrams/quickStyle6.xml"/><Relationship Id="rId5" Type="http://schemas.openxmlformats.org/officeDocument/2006/relationships/diagramColors" Target="../diagrams/colors6.xml"/><Relationship Id="rId6" Type="http://schemas.microsoft.com/office/2007/relationships/diagramDrawing" Target="../diagrams/drawing6.xml"/><Relationship Id="rId7" Type="http://schemas.openxmlformats.org/officeDocument/2006/relationships/image" Target="../media/image5.png"/><Relationship Id="rId1" Type="http://schemas.openxmlformats.org/officeDocument/2006/relationships/slideLayout" Target="../slideLayouts/slideLayout4.xml"/><Relationship Id="rId2" Type="http://schemas.openxmlformats.org/officeDocument/2006/relationships/diagramData" Target="../diagrams/data6.xml"/></Relationships>
</file>

<file path=ppt/slides/_rels/slide29.xml.rels><?xml version="1.0" encoding="UTF-8" standalone="yes"?>
<Relationships xmlns="http://schemas.openxmlformats.org/package/2006/relationships"><Relationship Id="rId3" Type="http://schemas.openxmlformats.org/officeDocument/2006/relationships/diagramLayout" Target="../diagrams/layout7.xml"/><Relationship Id="rId4" Type="http://schemas.openxmlformats.org/officeDocument/2006/relationships/diagramQuickStyle" Target="../diagrams/quickStyle7.xml"/><Relationship Id="rId5" Type="http://schemas.openxmlformats.org/officeDocument/2006/relationships/diagramColors" Target="../diagrams/colors7.xml"/><Relationship Id="rId6" Type="http://schemas.microsoft.com/office/2007/relationships/diagramDrawing" Target="../diagrams/drawing7.xml"/><Relationship Id="rId7" Type="http://schemas.openxmlformats.org/officeDocument/2006/relationships/image" Target="../media/image5.png"/><Relationship Id="rId1" Type="http://schemas.openxmlformats.org/officeDocument/2006/relationships/slideLayout" Target="../slideLayouts/slideLayout4.xml"/><Relationship Id="rId2" Type="http://schemas.openxmlformats.org/officeDocument/2006/relationships/diagramData" Target="../diagrams/data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2.png"/></Relationships>
</file>

<file path=ppt/slides/_rels/slide30.xml.rels><?xml version="1.0" encoding="UTF-8" standalone="yes"?>
<Relationships xmlns="http://schemas.openxmlformats.org/package/2006/relationships"><Relationship Id="rId3" Type="http://schemas.openxmlformats.org/officeDocument/2006/relationships/diagramLayout" Target="../diagrams/layout8.xml"/><Relationship Id="rId4" Type="http://schemas.openxmlformats.org/officeDocument/2006/relationships/diagramQuickStyle" Target="../diagrams/quickStyle8.xml"/><Relationship Id="rId5" Type="http://schemas.openxmlformats.org/officeDocument/2006/relationships/diagramColors" Target="../diagrams/colors8.xml"/><Relationship Id="rId6" Type="http://schemas.microsoft.com/office/2007/relationships/diagramDrawing" Target="../diagrams/drawing8.xml"/><Relationship Id="rId7" Type="http://schemas.openxmlformats.org/officeDocument/2006/relationships/image" Target="../media/image5.png"/><Relationship Id="rId1" Type="http://schemas.openxmlformats.org/officeDocument/2006/relationships/slideLayout" Target="../slideLayouts/slideLayout4.xml"/><Relationship Id="rId2" Type="http://schemas.openxmlformats.org/officeDocument/2006/relationships/diagramData" Target="../diagrams/data8.xml"/></Relationships>
</file>

<file path=ppt/slides/_rels/slide31.xml.rels><?xml version="1.0" encoding="UTF-8" standalone="yes"?>
<Relationships xmlns="http://schemas.openxmlformats.org/package/2006/relationships"><Relationship Id="rId3" Type="http://schemas.openxmlformats.org/officeDocument/2006/relationships/diagramLayout" Target="../diagrams/layout9.xml"/><Relationship Id="rId4" Type="http://schemas.openxmlformats.org/officeDocument/2006/relationships/diagramQuickStyle" Target="../diagrams/quickStyle9.xml"/><Relationship Id="rId5" Type="http://schemas.openxmlformats.org/officeDocument/2006/relationships/diagramColors" Target="../diagrams/colors9.xml"/><Relationship Id="rId6" Type="http://schemas.microsoft.com/office/2007/relationships/diagramDrawing" Target="../diagrams/drawing9.xml"/><Relationship Id="rId7" Type="http://schemas.openxmlformats.org/officeDocument/2006/relationships/image" Target="../media/image5.png"/><Relationship Id="rId1" Type="http://schemas.openxmlformats.org/officeDocument/2006/relationships/slideLayout" Target="../slideLayouts/slideLayout4.xml"/><Relationship Id="rId2" Type="http://schemas.openxmlformats.org/officeDocument/2006/relationships/diagramData" Target="../diagrams/data9.xml"/></Relationships>
</file>

<file path=ppt/slides/_rels/slide32.xml.rels><?xml version="1.0" encoding="UTF-8" standalone="yes"?>
<Relationships xmlns="http://schemas.openxmlformats.org/package/2006/relationships"><Relationship Id="rId3" Type="http://schemas.openxmlformats.org/officeDocument/2006/relationships/diagramLayout" Target="../diagrams/layout10.xml"/><Relationship Id="rId4" Type="http://schemas.openxmlformats.org/officeDocument/2006/relationships/diagramQuickStyle" Target="../diagrams/quickStyle10.xml"/><Relationship Id="rId5" Type="http://schemas.openxmlformats.org/officeDocument/2006/relationships/diagramColors" Target="../diagrams/colors10.xml"/><Relationship Id="rId6" Type="http://schemas.microsoft.com/office/2007/relationships/diagramDrawing" Target="../diagrams/drawing10.xml"/><Relationship Id="rId7" Type="http://schemas.openxmlformats.org/officeDocument/2006/relationships/image" Target="../media/image5.png"/><Relationship Id="rId1" Type="http://schemas.openxmlformats.org/officeDocument/2006/relationships/slideLayout" Target="../slideLayouts/slideLayout4.xml"/><Relationship Id="rId2" Type="http://schemas.openxmlformats.org/officeDocument/2006/relationships/diagramData" Target="../diagrams/data10.xml"/></Relationships>
</file>

<file path=ppt/slides/_rels/slide33.xml.rels><?xml version="1.0" encoding="UTF-8" standalone="yes"?>
<Relationships xmlns="http://schemas.openxmlformats.org/package/2006/relationships"><Relationship Id="rId3" Type="http://schemas.openxmlformats.org/officeDocument/2006/relationships/diagramLayout" Target="../diagrams/layout11.xml"/><Relationship Id="rId4" Type="http://schemas.openxmlformats.org/officeDocument/2006/relationships/diagramQuickStyle" Target="../diagrams/quickStyle11.xml"/><Relationship Id="rId5" Type="http://schemas.openxmlformats.org/officeDocument/2006/relationships/diagramColors" Target="../diagrams/colors11.xml"/><Relationship Id="rId6" Type="http://schemas.microsoft.com/office/2007/relationships/diagramDrawing" Target="../diagrams/drawing11.xml"/><Relationship Id="rId7" Type="http://schemas.openxmlformats.org/officeDocument/2006/relationships/image" Target="../media/image5.png"/><Relationship Id="rId1" Type="http://schemas.openxmlformats.org/officeDocument/2006/relationships/slideLayout" Target="../slideLayouts/slideLayout4.xml"/><Relationship Id="rId2" Type="http://schemas.openxmlformats.org/officeDocument/2006/relationships/diagramData" Target="../diagrams/data11.xml"/></Relationships>
</file>

<file path=ppt/slides/_rels/slide34.xml.rels><?xml version="1.0" encoding="UTF-8" standalone="yes"?>
<Relationships xmlns="http://schemas.openxmlformats.org/package/2006/relationships"><Relationship Id="rId3" Type="http://schemas.openxmlformats.org/officeDocument/2006/relationships/diagramLayout" Target="../diagrams/layout12.xml"/><Relationship Id="rId4" Type="http://schemas.openxmlformats.org/officeDocument/2006/relationships/diagramQuickStyle" Target="../diagrams/quickStyle12.xml"/><Relationship Id="rId5" Type="http://schemas.openxmlformats.org/officeDocument/2006/relationships/diagramColors" Target="../diagrams/colors12.xml"/><Relationship Id="rId6" Type="http://schemas.microsoft.com/office/2007/relationships/diagramDrawing" Target="../diagrams/drawing12.xml"/><Relationship Id="rId7" Type="http://schemas.openxmlformats.org/officeDocument/2006/relationships/image" Target="../media/image5.png"/><Relationship Id="rId1" Type="http://schemas.openxmlformats.org/officeDocument/2006/relationships/slideLayout" Target="../slideLayouts/slideLayout4.xml"/><Relationship Id="rId2" Type="http://schemas.openxmlformats.org/officeDocument/2006/relationships/diagramData" Target="../diagrams/data12.xml"/></Relationships>
</file>

<file path=ppt/slides/_rels/slide35.xml.rels><?xml version="1.0" encoding="UTF-8" standalone="yes"?>
<Relationships xmlns="http://schemas.openxmlformats.org/package/2006/relationships"><Relationship Id="rId3" Type="http://schemas.openxmlformats.org/officeDocument/2006/relationships/diagramLayout" Target="../diagrams/layout13.xml"/><Relationship Id="rId4" Type="http://schemas.openxmlformats.org/officeDocument/2006/relationships/diagramQuickStyle" Target="../diagrams/quickStyle13.xml"/><Relationship Id="rId5" Type="http://schemas.openxmlformats.org/officeDocument/2006/relationships/diagramColors" Target="../diagrams/colors13.xml"/><Relationship Id="rId6" Type="http://schemas.microsoft.com/office/2007/relationships/diagramDrawing" Target="../diagrams/drawing13.xml"/><Relationship Id="rId7" Type="http://schemas.openxmlformats.org/officeDocument/2006/relationships/image" Target="../media/image5.png"/><Relationship Id="rId1" Type="http://schemas.openxmlformats.org/officeDocument/2006/relationships/slideLayout" Target="../slideLayouts/slideLayout4.xml"/><Relationship Id="rId2" Type="http://schemas.openxmlformats.org/officeDocument/2006/relationships/diagramData" Target="../diagrams/data1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9.jpe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5.png"/><Relationship Id="rId3" Type="http://schemas.openxmlformats.org/officeDocument/2006/relationships/image" Target="../media/image10.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1.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2.png"/></Relationships>
</file>

<file path=ppt/slides/_rels/slide40.xml.rels><?xml version="1.0" encoding="UTF-8" standalone="yes"?>
<Relationships xmlns="http://schemas.openxmlformats.org/package/2006/relationships"><Relationship Id="rId3" Type="http://schemas.openxmlformats.org/officeDocument/2006/relationships/diagramLayout" Target="../diagrams/layout14.xml"/><Relationship Id="rId4" Type="http://schemas.openxmlformats.org/officeDocument/2006/relationships/diagramQuickStyle" Target="../diagrams/quickStyle14.xml"/><Relationship Id="rId5" Type="http://schemas.openxmlformats.org/officeDocument/2006/relationships/diagramColors" Target="../diagrams/colors14.xml"/><Relationship Id="rId6" Type="http://schemas.microsoft.com/office/2007/relationships/diagramDrawing" Target="../diagrams/drawing14.xml"/><Relationship Id="rId7" Type="http://schemas.openxmlformats.org/officeDocument/2006/relationships/image" Target="../media/image9.jpeg"/><Relationship Id="rId1" Type="http://schemas.openxmlformats.org/officeDocument/2006/relationships/slideLayout" Target="../slideLayouts/slideLayout4.xml"/><Relationship Id="rId2" Type="http://schemas.openxmlformats.org/officeDocument/2006/relationships/diagramData" Target="../diagrams/data14.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3.png"/><Relationship Id="rId3" Type="http://schemas.openxmlformats.org/officeDocument/2006/relationships/image" Target="../media/image9.jpeg"/></Relationships>
</file>

<file path=ppt/slides/_rels/slide42.xml.rels><?xml version="1.0" encoding="UTF-8" standalone="yes"?>
<Relationships xmlns="http://schemas.openxmlformats.org/package/2006/relationships"><Relationship Id="rId3" Type="http://schemas.openxmlformats.org/officeDocument/2006/relationships/diagramLayout" Target="../diagrams/layout15.xml"/><Relationship Id="rId4" Type="http://schemas.openxmlformats.org/officeDocument/2006/relationships/diagramQuickStyle" Target="../diagrams/quickStyle15.xml"/><Relationship Id="rId5" Type="http://schemas.openxmlformats.org/officeDocument/2006/relationships/diagramColors" Target="../diagrams/colors15.xml"/><Relationship Id="rId6" Type="http://schemas.microsoft.com/office/2007/relationships/diagramDrawing" Target="../diagrams/drawing15.xml"/><Relationship Id="rId7" Type="http://schemas.openxmlformats.org/officeDocument/2006/relationships/image" Target="../media/image9.jpeg"/><Relationship Id="rId1" Type="http://schemas.openxmlformats.org/officeDocument/2006/relationships/slideLayout" Target="../slideLayouts/slideLayout4.xml"/><Relationship Id="rId2" Type="http://schemas.openxmlformats.org/officeDocument/2006/relationships/diagramData" Target="../diagrams/data15.xml"/></Relationships>
</file>

<file path=ppt/slides/_rels/slide43.xml.rels><?xml version="1.0" encoding="UTF-8" standalone="yes"?>
<Relationships xmlns="http://schemas.openxmlformats.org/package/2006/relationships"><Relationship Id="rId3" Type="http://schemas.openxmlformats.org/officeDocument/2006/relationships/diagramLayout" Target="../diagrams/layout16.xml"/><Relationship Id="rId4" Type="http://schemas.openxmlformats.org/officeDocument/2006/relationships/diagramQuickStyle" Target="../diagrams/quickStyle16.xml"/><Relationship Id="rId5" Type="http://schemas.openxmlformats.org/officeDocument/2006/relationships/diagramColors" Target="../diagrams/colors16.xml"/><Relationship Id="rId6" Type="http://schemas.microsoft.com/office/2007/relationships/diagramDrawing" Target="../diagrams/drawing16.xml"/><Relationship Id="rId7" Type="http://schemas.openxmlformats.org/officeDocument/2006/relationships/image" Target="../media/image9.jpeg"/><Relationship Id="rId1" Type="http://schemas.openxmlformats.org/officeDocument/2006/relationships/slideLayout" Target="../slideLayouts/slideLayout4.xml"/><Relationship Id="rId2" Type="http://schemas.openxmlformats.org/officeDocument/2006/relationships/diagramData" Target="../diagrams/data16.xml"/></Relationships>
</file>

<file path=ppt/slides/_rels/slide44.xml.rels><?xml version="1.0" encoding="UTF-8" standalone="yes"?>
<Relationships xmlns="http://schemas.openxmlformats.org/package/2006/relationships"><Relationship Id="rId3" Type="http://schemas.openxmlformats.org/officeDocument/2006/relationships/diagramLayout" Target="../diagrams/layout17.xml"/><Relationship Id="rId4" Type="http://schemas.openxmlformats.org/officeDocument/2006/relationships/diagramQuickStyle" Target="../diagrams/quickStyle17.xml"/><Relationship Id="rId5" Type="http://schemas.openxmlformats.org/officeDocument/2006/relationships/diagramColors" Target="../diagrams/colors17.xml"/><Relationship Id="rId6" Type="http://schemas.microsoft.com/office/2007/relationships/diagramDrawing" Target="../diagrams/drawing17.xml"/><Relationship Id="rId7" Type="http://schemas.openxmlformats.org/officeDocument/2006/relationships/image" Target="../media/image9.jpeg"/><Relationship Id="rId1" Type="http://schemas.openxmlformats.org/officeDocument/2006/relationships/slideLayout" Target="../slideLayouts/slideLayout4.xml"/><Relationship Id="rId2" Type="http://schemas.openxmlformats.org/officeDocument/2006/relationships/diagramData" Target="../diagrams/data17.xml"/></Relationships>
</file>

<file path=ppt/slides/_rels/slide45.xml.rels><?xml version="1.0" encoding="UTF-8" standalone="yes"?>
<Relationships xmlns="http://schemas.openxmlformats.org/package/2006/relationships"><Relationship Id="rId3" Type="http://schemas.openxmlformats.org/officeDocument/2006/relationships/diagramLayout" Target="../diagrams/layout18.xml"/><Relationship Id="rId4" Type="http://schemas.openxmlformats.org/officeDocument/2006/relationships/diagramQuickStyle" Target="../diagrams/quickStyle18.xml"/><Relationship Id="rId5" Type="http://schemas.openxmlformats.org/officeDocument/2006/relationships/diagramColors" Target="../diagrams/colors18.xml"/><Relationship Id="rId6" Type="http://schemas.microsoft.com/office/2007/relationships/diagramDrawing" Target="../diagrams/drawing18.xml"/><Relationship Id="rId7" Type="http://schemas.openxmlformats.org/officeDocument/2006/relationships/image" Target="../media/image9.jpeg"/><Relationship Id="rId1" Type="http://schemas.openxmlformats.org/officeDocument/2006/relationships/slideLayout" Target="../slideLayouts/slideLayout4.xml"/><Relationship Id="rId2" Type="http://schemas.openxmlformats.org/officeDocument/2006/relationships/diagramData" Target="../diagrams/data18.xml"/></Relationships>
</file>

<file path=ppt/slides/_rels/slide46.xml.rels><?xml version="1.0" encoding="UTF-8" standalone="yes"?>
<Relationships xmlns="http://schemas.openxmlformats.org/package/2006/relationships"><Relationship Id="rId3" Type="http://schemas.openxmlformats.org/officeDocument/2006/relationships/diagramLayout" Target="../diagrams/layout19.xml"/><Relationship Id="rId4" Type="http://schemas.openxmlformats.org/officeDocument/2006/relationships/diagramQuickStyle" Target="../diagrams/quickStyle19.xml"/><Relationship Id="rId5" Type="http://schemas.openxmlformats.org/officeDocument/2006/relationships/diagramColors" Target="../diagrams/colors19.xml"/><Relationship Id="rId6" Type="http://schemas.microsoft.com/office/2007/relationships/diagramDrawing" Target="../diagrams/drawing19.xml"/><Relationship Id="rId7" Type="http://schemas.openxmlformats.org/officeDocument/2006/relationships/image" Target="../media/image9.jpeg"/><Relationship Id="rId1" Type="http://schemas.openxmlformats.org/officeDocument/2006/relationships/slideLayout" Target="../slideLayouts/slideLayout4.xml"/><Relationship Id="rId2" Type="http://schemas.openxmlformats.org/officeDocument/2006/relationships/diagramData" Target="../diagrams/data19.xml"/></Relationships>
</file>

<file path=ppt/slides/_rels/slide47.xml.rels><?xml version="1.0" encoding="UTF-8" standalone="yes"?>
<Relationships xmlns="http://schemas.openxmlformats.org/package/2006/relationships"><Relationship Id="rId3" Type="http://schemas.openxmlformats.org/officeDocument/2006/relationships/diagramLayout" Target="../diagrams/layout20.xml"/><Relationship Id="rId4" Type="http://schemas.openxmlformats.org/officeDocument/2006/relationships/diagramQuickStyle" Target="../diagrams/quickStyle20.xml"/><Relationship Id="rId5" Type="http://schemas.openxmlformats.org/officeDocument/2006/relationships/diagramColors" Target="../diagrams/colors20.xml"/><Relationship Id="rId6" Type="http://schemas.microsoft.com/office/2007/relationships/diagramDrawing" Target="../diagrams/drawing20.xml"/><Relationship Id="rId7" Type="http://schemas.openxmlformats.org/officeDocument/2006/relationships/image" Target="../media/image9.jpeg"/><Relationship Id="rId1" Type="http://schemas.openxmlformats.org/officeDocument/2006/relationships/slideLayout" Target="../slideLayouts/slideLayout4.xml"/><Relationship Id="rId2" Type="http://schemas.openxmlformats.org/officeDocument/2006/relationships/diagramData" Target="../diagrams/data20.xml"/></Relationships>
</file>

<file path=ppt/slides/_rels/slide48.xml.rels><?xml version="1.0" encoding="UTF-8" standalone="yes"?>
<Relationships xmlns="http://schemas.openxmlformats.org/package/2006/relationships"><Relationship Id="rId3" Type="http://schemas.openxmlformats.org/officeDocument/2006/relationships/diagramLayout" Target="../diagrams/layout21.xml"/><Relationship Id="rId4" Type="http://schemas.openxmlformats.org/officeDocument/2006/relationships/diagramQuickStyle" Target="../diagrams/quickStyle21.xml"/><Relationship Id="rId5" Type="http://schemas.openxmlformats.org/officeDocument/2006/relationships/diagramColors" Target="../diagrams/colors21.xml"/><Relationship Id="rId6" Type="http://schemas.microsoft.com/office/2007/relationships/diagramDrawing" Target="../diagrams/drawing21.xml"/><Relationship Id="rId7" Type="http://schemas.openxmlformats.org/officeDocument/2006/relationships/image" Target="../media/image9.jpeg"/><Relationship Id="rId1" Type="http://schemas.openxmlformats.org/officeDocument/2006/relationships/slideLayout" Target="../slideLayouts/slideLayout4.xml"/><Relationship Id="rId2" Type="http://schemas.openxmlformats.org/officeDocument/2006/relationships/diagramData" Target="../diagrams/data21.xml"/></Relationships>
</file>

<file path=ppt/slides/_rels/slide49.xml.rels><?xml version="1.0" encoding="UTF-8" standalone="yes"?>
<Relationships xmlns="http://schemas.openxmlformats.org/package/2006/relationships"><Relationship Id="rId3" Type="http://schemas.openxmlformats.org/officeDocument/2006/relationships/diagramLayout" Target="../diagrams/layout22.xml"/><Relationship Id="rId4" Type="http://schemas.openxmlformats.org/officeDocument/2006/relationships/diagramQuickStyle" Target="../diagrams/quickStyle22.xml"/><Relationship Id="rId5" Type="http://schemas.openxmlformats.org/officeDocument/2006/relationships/diagramColors" Target="../diagrams/colors22.xml"/><Relationship Id="rId6" Type="http://schemas.microsoft.com/office/2007/relationships/diagramDrawing" Target="../diagrams/drawing22.xml"/><Relationship Id="rId7" Type="http://schemas.openxmlformats.org/officeDocument/2006/relationships/image" Target="../media/image39.jpeg"/><Relationship Id="rId8" Type="http://schemas.openxmlformats.org/officeDocument/2006/relationships/image" Target="../media/image9.jpeg"/><Relationship Id="rId1" Type="http://schemas.openxmlformats.org/officeDocument/2006/relationships/slideLayout" Target="../slideLayouts/slideLayout4.xml"/><Relationship Id="rId2" Type="http://schemas.openxmlformats.org/officeDocument/2006/relationships/diagramData" Target="../diagrams/data2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3.png"/></Relationships>
</file>

<file path=ppt/slides/_rels/slide50.xml.rels><?xml version="1.0" encoding="UTF-8" standalone="yes"?>
<Relationships xmlns="http://schemas.openxmlformats.org/package/2006/relationships"><Relationship Id="rId3" Type="http://schemas.openxmlformats.org/officeDocument/2006/relationships/diagramLayout" Target="../diagrams/layout23.xml"/><Relationship Id="rId4" Type="http://schemas.openxmlformats.org/officeDocument/2006/relationships/diagramQuickStyle" Target="../diagrams/quickStyle23.xml"/><Relationship Id="rId5" Type="http://schemas.openxmlformats.org/officeDocument/2006/relationships/diagramColors" Target="../diagrams/colors23.xml"/><Relationship Id="rId6" Type="http://schemas.microsoft.com/office/2007/relationships/diagramDrawing" Target="../diagrams/drawing23.xml"/><Relationship Id="rId7" Type="http://schemas.openxmlformats.org/officeDocument/2006/relationships/image" Target="../media/image44.jpg"/><Relationship Id="rId1" Type="http://schemas.openxmlformats.org/officeDocument/2006/relationships/slideLayout" Target="../slideLayouts/slideLayout4.xml"/><Relationship Id="rId2" Type="http://schemas.openxmlformats.org/officeDocument/2006/relationships/diagramData" Target="../diagrams/data23.xml"/></Relationships>
</file>

<file path=ppt/slides/_rels/slide51.xml.rels><?xml version="1.0" encoding="UTF-8" standalone="yes"?>
<Relationships xmlns="http://schemas.openxmlformats.org/package/2006/relationships"><Relationship Id="rId3" Type="http://schemas.openxmlformats.org/officeDocument/2006/relationships/diagramLayout" Target="../diagrams/layout24.xml"/><Relationship Id="rId4" Type="http://schemas.openxmlformats.org/officeDocument/2006/relationships/diagramQuickStyle" Target="../diagrams/quickStyle24.xml"/><Relationship Id="rId5" Type="http://schemas.openxmlformats.org/officeDocument/2006/relationships/diagramColors" Target="../diagrams/colors24.xml"/><Relationship Id="rId6" Type="http://schemas.microsoft.com/office/2007/relationships/diagramDrawing" Target="../diagrams/drawing24.xml"/><Relationship Id="rId7" Type="http://schemas.openxmlformats.org/officeDocument/2006/relationships/image" Target="../media/image21.jpg"/><Relationship Id="rId1" Type="http://schemas.openxmlformats.org/officeDocument/2006/relationships/slideLayout" Target="../slideLayouts/slideLayout4.xml"/><Relationship Id="rId2" Type="http://schemas.openxmlformats.org/officeDocument/2006/relationships/diagramData" Target="../diagrams/data24.xml"/></Relationships>
</file>

<file path=ppt/slides/_rels/slide52.xml.rels><?xml version="1.0" encoding="UTF-8" standalone="yes"?>
<Relationships xmlns="http://schemas.openxmlformats.org/package/2006/relationships"><Relationship Id="rId3" Type="http://schemas.openxmlformats.org/officeDocument/2006/relationships/diagramLayout" Target="../diagrams/layout25.xml"/><Relationship Id="rId4" Type="http://schemas.openxmlformats.org/officeDocument/2006/relationships/diagramQuickStyle" Target="../diagrams/quickStyle25.xml"/><Relationship Id="rId5" Type="http://schemas.openxmlformats.org/officeDocument/2006/relationships/diagramColors" Target="../diagrams/colors25.xml"/><Relationship Id="rId6" Type="http://schemas.microsoft.com/office/2007/relationships/diagramDrawing" Target="../diagrams/drawing25.xml"/><Relationship Id="rId7" Type="http://schemas.openxmlformats.org/officeDocument/2006/relationships/image" Target="../media/image21.jpg"/><Relationship Id="rId1" Type="http://schemas.openxmlformats.org/officeDocument/2006/relationships/slideLayout" Target="../slideLayouts/slideLayout4.xml"/><Relationship Id="rId2" Type="http://schemas.openxmlformats.org/officeDocument/2006/relationships/diagramData" Target="../diagrams/data25.xml"/></Relationships>
</file>

<file path=ppt/slides/_rels/slide53.xml.rels><?xml version="1.0" encoding="UTF-8" standalone="yes"?>
<Relationships xmlns="http://schemas.openxmlformats.org/package/2006/relationships"><Relationship Id="rId3" Type="http://schemas.openxmlformats.org/officeDocument/2006/relationships/diagramLayout" Target="../diagrams/layout26.xml"/><Relationship Id="rId4" Type="http://schemas.openxmlformats.org/officeDocument/2006/relationships/diagramQuickStyle" Target="../diagrams/quickStyle26.xml"/><Relationship Id="rId5" Type="http://schemas.openxmlformats.org/officeDocument/2006/relationships/diagramColors" Target="../diagrams/colors26.xml"/><Relationship Id="rId6" Type="http://schemas.microsoft.com/office/2007/relationships/diagramDrawing" Target="../diagrams/drawing26.xml"/><Relationship Id="rId1" Type="http://schemas.openxmlformats.org/officeDocument/2006/relationships/slideLayout" Target="../slideLayouts/slideLayout4.xml"/><Relationship Id="rId2" Type="http://schemas.openxmlformats.org/officeDocument/2006/relationships/diagramData" Target="../diagrams/data26.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21.jp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45.pn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46.pn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47.png"/></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48.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3.pn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49.png"/></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50.png"/></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51.png"/></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52.png"/></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53.png"/></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54.png"/></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55.png"/></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56.png"/></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57.png"/></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58.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3.png"/></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59.png"/></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60.png"/></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61.png"/></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62.png"/></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63.png"/></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64.png"/></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5.jpeg"/></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6.jpeg"/></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3.png"/></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7.gif"/></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8.jpeg"/></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9.jpeg"/></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0.jpeg"/></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1.jpeg"/></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1.xml"/><Relationship Id="rId4" Type="http://schemas.openxmlformats.org/officeDocument/2006/relationships/diagramQuickStyle" Target="../diagrams/quickStyle1.xml"/><Relationship Id="rId5" Type="http://schemas.openxmlformats.org/officeDocument/2006/relationships/diagramColors" Target="../diagrams/colors1.xml"/><Relationship Id="rId6" Type="http://schemas.microsoft.com/office/2007/relationships/diagramDrawing" Target="../diagrams/drawing1.xml"/><Relationship Id="rId7" Type="http://schemas.openxmlformats.org/officeDocument/2006/relationships/image" Target="../media/image3.png"/><Relationship Id="rId1" Type="http://schemas.openxmlformats.org/officeDocument/2006/relationships/slideLayout" Target="../slideLayouts/slideLayout4.xml"/><Relationship Id="rId2" Type="http://schemas.openxmlformats.org/officeDocument/2006/relationships/diagramData" Target="../diagrams/data1.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2.gif"/></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3.jpeg"/></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4.gif"/></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5.gif"/></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6.jpeg"/></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300182" y="4329016"/>
            <a:ext cx="8342187" cy="2203804"/>
          </a:xfrm>
          <a:ln w="9525" cmpd="sng">
            <a:noFill/>
          </a:ln>
        </p:spPr>
        <p:txBody>
          <a:bodyPr>
            <a:noAutofit/>
          </a:bodyPr>
          <a:lstStyle/>
          <a:p>
            <a:pPr algn="ctr"/>
            <a:r>
              <a:rPr lang="es-ES_tradnl" sz="5400" dirty="0" smtClean="0"/>
              <a:t>Historia personal</a:t>
            </a:r>
            <a:br>
              <a:rPr lang="es-ES_tradnl" sz="5400" dirty="0" smtClean="0"/>
            </a:br>
            <a:r>
              <a:rPr lang="es-ES_tradnl" sz="5400" dirty="0" smtClean="0"/>
              <a:t>Historia familiar</a:t>
            </a:r>
            <a:endParaRPr lang="es-ES" sz="5400" i="1" dirty="0"/>
          </a:p>
        </p:txBody>
      </p:sp>
      <p:sp>
        <p:nvSpPr>
          <p:cNvPr id="6" name="Título 1"/>
          <p:cNvSpPr txBox="1">
            <a:spLocks/>
          </p:cNvSpPr>
          <p:nvPr/>
        </p:nvSpPr>
        <p:spPr>
          <a:xfrm>
            <a:off x="4198258" y="918677"/>
            <a:ext cx="4647949" cy="2906264"/>
          </a:xfrm>
          <a:prstGeom prst="rect">
            <a:avLst/>
          </a:prstGeom>
        </p:spPr>
        <p:txBody>
          <a:bodyPr vert="horz" lIns="91440" tIns="45720" rIns="91440" bIns="45720" rtlCol="0" anchor="b" anchorCtr="0">
            <a:noAutofit/>
          </a:bodyPr>
          <a:lstStyle>
            <a:lvl1pPr algn="l" defTabSz="914400" rtl="0" eaLnBrk="1" latinLnBrk="0" hangingPunct="1">
              <a:spcBef>
                <a:spcPct val="0"/>
              </a:spcBef>
              <a:buNone/>
              <a:defRPr sz="4600" kern="1200">
                <a:solidFill>
                  <a:schemeClr val="accent1"/>
                </a:solidFill>
                <a:latin typeface="+mj-lt"/>
                <a:ea typeface="+mj-ea"/>
                <a:cs typeface="+mj-cs"/>
              </a:defRPr>
            </a:lvl1pPr>
          </a:lstStyle>
          <a:p>
            <a:pPr algn="ctr">
              <a:lnSpc>
                <a:spcPct val="120000"/>
              </a:lnSpc>
              <a:spcBef>
                <a:spcPts val="1200"/>
              </a:spcBef>
            </a:pPr>
            <a:r>
              <a:rPr lang="es-ES" sz="6000" dirty="0" smtClean="0">
                <a:solidFill>
                  <a:srgbClr val="FFFFFF"/>
                </a:solidFill>
              </a:rPr>
              <a:t>Etapas</a:t>
            </a:r>
          </a:p>
          <a:p>
            <a:pPr algn="ctr">
              <a:lnSpc>
                <a:spcPct val="120000"/>
              </a:lnSpc>
              <a:spcBef>
                <a:spcPts val="1200"/>
              </a:spcBef>
            </a:pPr>
            <a:r>
              <a:rPr lang="es-ES" sz="6000" dirty="0" smtClean="0">
                <a:solidFill>
                  <a:srgbClr val="FFFFFF"/>
                </a:solidFill>
              </a:rPr>
              <a:t>de la Familia</a:t>
            </a:r>
          </a:p>
        </p:txBody>
      </p:sp>
      <p:sp>
        <p:nvSpPr>
          <p:cNvPr id="9" name="Rectángulo 8"/>
          <p:cNvSpPr/>
          <p:nvPr/>
        </p:nvSpPr>
        <p:spPr>
          <a:xfrm>
            <a:off x="8642369" y="4605921"/>
            <a:ext cx="175173" cy="1926898"/>
          </a:xfrm>
          <a:prstGeom prst="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s-ES"/>
          </a:p>
        </p:txBody>
      </p:sp>
      <p:pic>
        <p:nvPicPr>
          <p:cNvPr id="3" name="Imagen 2"/>
          <p:cNvPicPr>
            <a:picLocks noChangeAspect="1"/>
          </p:cNvPicPr>
          <p:nvPr/>
        </p:nvPicPr>
        <p:blipFill>
          <a:blip r:embed="rId2"/>
          <a:stretch>
            <a:fillRect/>
          </a:stretch>
        </p:blipFill>
        <p:spPr>
          <a:xfrm>
            <a:off x="476184" y="239263"/>
            <a:ext cx="3722074" cy="3941019"/>
          </a:xfrm>
          <a:prstGeom prst="rect">
            <a:avLst/>
          </a:prstGeom>
        </p:spPr>
      </p:pic>
    </p:spTree>
    <p:extLst>
      <p:ext uri="{BB962C8B-B14F-4D97-AF65-F5344CB8AC3E}">
        <p14:creationId xmlns:p14="http://schemas.microsoft.com/office/powerpoint/2010/main" val="109074068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smtClean="0"/>
              <a:t>Familias que ayuden</a:t>
            </a:r>
            <a:endParaRPr lang="es-ES" dirty="0"/>
          </a:p>
        </p:txBody>
      </p:sp>
      <p:sp>
        <p:nvSpPr>
          <p:cNvPr id="3" name="Marcador de contenido 2"/>
          <p:cNvSpPr>
            <a:spLocks noGrp="1"/>
          </p:cNvSpPr>
          <p:nvPr>
            <p:ph idx="1"/>
          </p:nvPr>
        </p:nvSpPr>
        <p:spPr/>
        <p:txBody>
          <a:bodyPr>
            <a:normAutofit/>
          </a:bodyPr>
          <a:lstStyle/>
          <a:p>
            <a:pPr marL="514350" indent="-514350">
              <a:buFont typeface="+mj-ea"/>
              <a:buAutoNum type="circleNumDbPlain"/>
            </a:pPr>
            <a:r>
              <a:rPr lang="es-ES" sz="2800" dirty="0" smtClean="0"/>
              <a:t>Aconsejando a parejas y familias desde su experiencia</a:t>
            </a:r>
          </a:p>
          <a:p>
            <a:pPr marL="514350" indent="-514350">
              <a:buFont typeface="+mj-ea"/>
              <a:buAutoNum type="circleNumDbPlain"/>
            </a:pPr>
            <a:r>
              <a:rPr lang="es-ES" sz="2800" dirty="0" smtClean="0"/>
              <a:t>Animando la pastoral educativa y escuela de padres</a:t>
            </a:r>
          </a:p>
          <a:p>
            <a:pPr marL="514350" indent="-514350">
              <a:buFont typeface="+mj-ea"/>
              <a:buAutoNum type="circleNumDbPlain"/>
            </a:pPr>
            <a:r>
              <a:rPr lang="es-ES" sz="2800" dirty="0" smtClean="0"/>
              <a:t>Acompañando asambleas familiares</a:t>
            </a:r>
          </a:p>
          <a:p>
            <a:pPr marL="514350" indent="-514350">
              <a:buFont typeface="+mj-ea"/>
              <a:buAutoNum type="circleNumDbPlain"/>
            </a:pPr>
            <a:r>
              <a:rPr lang="es-ES" sz="2800" dirty="0" smtClean="0"/>
              <a:t>Preparado para los sacramentos del bautismo y del matrimonio.</a:t>
            </a:r>
            <a:endParaRPr lang="es-ES" sz="2800" dirty="0"/>
          </a:p>
        </p:txBody>
      </p:sp>
      <p:sp>
        <p:nvSpPr>
          <p:cNvPr id="4" name="Marcador de fecha 3"/>
          <p:cNvSpPr>
            <a:spLocks noGrp="1"/>
          </p:cNvSpPr>
          <p:nvPr>
            <p:ph type="dt" sz="half" idx="10"/>
          </p:nvPr>
        </p:nvSpPr>
        <p:spPr/>
        <p:txBody>
          <a:bodyPr/>
          <a:lstStyle/>
          <a:p>
            <a:fld id="{02549237-599C-E04C-9E54-DC191F23190B}" type="datetime1">
              <a:rPr lang="es-EC" smtClean="0"/>
              <a:pPr/>
              <a:t>23/5/15</a:t>
            </a:fld>
            <a:endParaRPr lang="en-US"/>
          </a:p>
        </p:txBody>
      </p:sp>
      <p:sp>
        <p:nvSpPr>
          <p:cNvPr id="5" name="Marcador de número de diapositiva 4"/>
          <p:cNvSpPr>
            <a:spLocks noGrp="1"/>
          </p:cNvSpPr>
          <p:nvPr>
            <p:ph type="sldNum" sz="quarter" idx="12"/>
          </p:nvPr>
        </p:nvSpPr>
        <p:spPr/>
        <p:txBody>
          <a:bodyPr/>
          <a:lstStyle/>
          <a:p>
            <a:fld id="{57AF16DE-A0D5-4438-950F-5B1E159C2C28}" type="slidenum">
              <a:rPr lang="en-US" smtClean="0"/>
              <a:pPr/>
              <a:t>10</a:t>
            </a:fld>
            <a:endParaRPr lang="en-US" dirty="0"/>
          </a:p>
        </p:txBody>
      </p:sp>
      <p:pic>
        <p:nvPicPr>
          <p:cNvPr id="12289" name="Picture 1"/>
          <p:cNvPicPr>
            <a:picLocks noGrp="1" noChangeAspect="1" noChangeArrowheads="1"/>
          </p:cNvPicPr>
          <p:nvPr>
            <p:ph type="pic" sz="quarter" idx="13"/>
          </p:nvPr>
        </p:nvPicPr>
        <p:blipFill>
          <a:blip r:embed="rId2">
            <a:extLst>
              <a:ext uri="{28A0092B-C50C-407E-A947-70E740481C1C}">
                <a14:useLocalDpi xmlns:a14="http://schemas.microsoft.com/office/drawing/2010/main" val="0"/>
              </a:ext>
            </a:extLst>
          </a:blip>
          <a:srcRect l="32207" r="32207"/>
          <a:stretch>
            <a:fillRect/>
          </a:stretch>
        </p:blipFill>
        <p:spPr bwMode="auto">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403444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fecha 3"/>
          <p:cNvSpPr>
            <a:spLocks noGrp="1"/>
          </p:cNvSpPr>
          <p:nvPr>
            <p:ph type="dt" sz="half" idx="10"/>
          </p:nvPr>
        </p:nvSpPr>
        <p:spPr/>
        <p:txBody>
          <a:bodyPr/>
          <a:lstStyle/>
          <a:p>
            <a:fld id="{02549237-599C-E04C-9E54-DC191F23190B}" type="datetime1">
              <a:rPr lang="es-EC" smtClean="0"/>
              <a:pPr/>
              <a:t>23/5/15</a:t>
            </a:fld>
            <a:endParaRPr lang="en-US"/>
          </a:p>
        </p:txBody>
      </p:sp>
      <p:sp>
        <p:nvSpPr>
          <p:cNvPr id="5" name="Marcador de número de diapositiva 4"/>
          <p:cNvSpPr>
            <a:spLocks noGrp="1"/>
          </p:cNvSpPr>
          <p:nvPr>
            <p:ph type="sldNum" sz="quarter" idx="12"/>
          </p:nvPr>
        </p:nvSpPr>
        <p:spPr/>
        <p:txBody>
          <a:bodyPr/>
          <a:lstStyle/>
          <a:p>
            <a:fld id="{57AF16DE-A0D5-4438-950F-5B1E159C2C28}" type="slidenum">
              <a:rPr lang="en-US" smtClean="0"/>
              <a:pPr/>
              <a:t>100</a:t>
            </a:fld>
            <a:endParaRPr lang="en-US" dirty="0"/>
          </a:p>
        </p:txBody>
      </p:sp>
      <p:pic>
        <p:nvPicPr>
          <p:cNvPr id="7" name="Imagen 6"/>
          <p:cNvPicPr>
            <a:picLocks noChangeAspect="1"/>
          </p:cNvPicPr>
          <p:nvPr/>
        </p:nvPicPr>
        <p:blipFill>
          <a:blip r:embed="rId2"/>
          <a:stretch>
            <a:fillRect/>
          </a:stretch>
        </p:blipFill>
        <p:spPr>
          <a:xfrm>
            <a:off x="358589" y="-59764"/>
            <a:ext cx="8416033" cy="7126941"/>
          </a:xfrm>
          <a:prstGeom prst="rect">
            <a:avLst/>
          </a:prstGeom>
        </p:spPr>
      </p:pic>
    </p:spTree>
    <p:extLst>
      <p:ext uri="{BB962C8B-B14F-4D97-AF65-F5344CB8AC3E}">
        <p14:creationId xmlns:p14="http://schemas.microsoft.com/office/powerpoint/2010/main" val="185262031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smtClean="0"/>
              <a:t>Cerdo</a:t>
            </a:r>
            <a:endParaRPr lang="es-ES" dirty="0"/>
          </a:p>
        </p:txBody>
      </p:sp>
      <p:sp>
        <p:nvSpPr>
          <p:cNvPr id="3" name="Marcador de contenido 2"/>
          <p:cNvSpPr>
            <a:spLocks noGrp="1"/>
          </p:cNvSpPr>
          <p:nvPr>
            <p:ph idx="1"/>
          </p:nvPr>
        </p:nvSpPr>
        <p:spPr/>
        <p:txBody>
          <a:bodyPr>
            <a:normAutofit fontScale="92500" lnSpcReduction="10000"/>
          </a:bodyPr>
          <a:lstStyle/>
          <a:p>
            <a:pPr marL="268288" indent="-268288">
              <a:buFont typeface="Wingdings" charset="2"/>
              <a:buChar char="ü"/>
            </a:pPr>
            <a:r>
              <a:rPr lang="es-ES" sz="2800" dirty="0">
                <a:latin typeface="Arial" charset="0"/>
              </a:rPr>
              <a:t>Es un animal limpio, pero se suele ensuciar en su propio </a:t>
            </a:r>
            <a:r>
              <a:rPr lang="es-ES" sz="2800" dirty="0" smtClean="0">
                <a:latin typeface="Arial" charset="0"/>
              </a:rPr>
              <a:t>excremento, </a:t>
            </a:r>
            <a:r>
              <a:rPr lang="es-ES" sz="2800" dirty="0">
                <a:latin typeface="Arial" charset="0"/>
              </a:rPr>
              <a:t>si es que no sale del recinto cerrado. Es útil, comestible, se aprovecha todo su cuerpo, come de todo y es rentable.</a:t>
            </a:r>
          </a:p>
          <a:p>
            <a:pPr marL="268288" indent="-268288">
              <a:buFont typeface="Wingdings" charset="2"/>
              <a:buChar char="ü"/>
            </a:pPr>
            <a:r>
              <a:rPr lang="es-ES" sz="2800" dirty="0">
                <a:solidFill>
                  <a:srgbClr val="800000"/>
                </a:solidFill>
                <a:latin typeface="Arial" charset="0"/>
              </a:rPr>
              <a:t>La familia a veces da vueltas sobre sus propio pasado, vive recordando sus dolores, no sale del círculo cerrado de culpabilidad, reclamos y dolor. Cuando decide salir de sí misma es útil para todos y alimenta a la sociedad con sus valores.</a:t>
            </a:r>
          </a:p>
        </p:txBody>
      </p:sp>
      <p:sp>
        <p:nvSpPr>
          <p:cNvPr id="4" name="Marcador de fecha 3"/>
          <p:cNvSpPr>
            <a:spLocks noGrp="1"/>
          </p:cNvSpPr>
          <p:nvPr>
            <p:ph type="dt" sz="half" idx="10"/>
          </p:nvPr>
        </p:nvSpPr>
        <p:spPr/>
        <p:txBody>
          <a:bodyPr/>
          <a:lstStyle/>
          <a:p>
            <a:fld id="{02549237-599C-E04C-9E54-DC191F23190B}" type="datetime1">
              <a:rPr lang="es-EC" smtClean="0"/>
              <a:pPr/>
              <a:t>23/5/15</a:t>
            </a:fld>
            <a:endParaRPr lang="en-US"/>
          </a:p>
        </p:txBody>
      </p:sp>
      <p:sp>
        <p:nvSpPr>
          <p:cNvPr id="5" name="Marcador de número de diapositiva 4"/>
          <p:cNvSpPr>
            <a:spLocks noGrp="1"/>
          </p:cNvSpPr>
          <p:nvPr>
            <p:ph type="sldNum" sz="quarter" idx="12"/>
          </p:nvPr>
        </p:nvSpPr>
        <p:spPr/>
        <p:txBody>
          <a:bodyPr/>
          <a:lstStyle/>
          <a:p>
            <a:fld id="{57AF16DE-A0D5-4438-950F-5B1E159C2C28}" type="slidenum">
              <a:rPr lang="en-US" smtClean="0"/>
              <a:pPr/>
              <a:t>101</a:t>
            </a:fld>
            <a:endParaRPr lang="en-US" dirty="0"/>
          </a:p>
        </p:txBody>
      </p:sp>
      <p:sp>
        <p:nvSpPr>
          <p:cNvPr id="6" name="Marcador de posición de imagen 5"/>
          <p:cNvSpPr>
            <a:spLocks noGrp="1"/>
          </p:cNvSpPr>
          <p:nvPr>
            <p:ph type="pic" sz="quarter" idx="13"/>
          </p:nvPr>
        </p:nvSpPr>
        <p:spPr/>
      </p:sp>
    </p:spTree>
    <p:extLst>
      <p:ext uri="{BB962C8B-B14F-4D97-AF65-F5344CB8AC3E}">
        <p14:creationId xmlns:p14="http://schemas.microsoft.com/office/powerpoint/2010/main" val="27955901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fecha 3"/>
          <p:cNvSpPr>
            <a:spLocks noGrp="1"/>
          </p:cNvSpPr>
          <p:nvPr>
            <p:ph type="dt" sz="half" idx="10"/>
          </p:nvPr>
        </p:nvSpPr>
        <p:spPr/>
        <p:txBody>
          <a:bodyPr/>
          <a:lstStyle/>
          <a:p>
            <a:fld id="{02549237-599C-E04C-9E54-DC191F23190B}" type="datetime1">
              <a:rPr lang="es-EC" smtClean="0"/>
              <a:pPr/>
              <a:t>23/5/15</a:t>
            </a:fld>
            <a:endParaRPr lang="en-US"/>
          </a:p>
        </p:txBody>
      </p:sp>
      <p:sp>
        <p:nvSpPr>
          <p:cNvPr id="5" name="Marcador de número de diapositiva 4"/>
          <p:cNvSpPr>
            <a:spLocks noGrp="1"/>
          </p:cNvSpPr>
          <p:nvPr>
            <p:ph type="sldNum" sz="quarter" idx="12"/>
          </p:nvPr>
        </p:nvSpPr>
        <p:spPr/>
        <p:txBody>
          <a:bodyPr/>
          <a:lstStyle/>
          <a:p>
            <a:fld id="{57AF16DE-A0D5-4438-950F-5B1E159C2C28}" type="slidenum">
              <a:rPr lang="en-US" smtClean="0"/>
              <a:pPr/>
              <a:t>102</a:t>
            </a:fld>
            <a:endParaRPr lang="en-US" dirty="0"/>
          </a:p>
        </p:txBody>
      </p:sp>
      <p:pic>
        <p:nvPicPr>
          <p:cNvPr id="7" name="Imagen 6"/>
          <p:cNvPicPr>
            <a:picLocks noChangeAspect="1"/>
          </p:cNvPicPr>
          <p:nvPr/>
        </p:nvPicPr>
        <p:blipFill>
          <a:blip r:embed="rId2"/>
          <a:stretch>
            <a:fillRect/>
          </a:stretch>
        </p:blipFill>
        <p:spPr>
          <a:xfrm>
            <a:off x="0" y="0"/>
            <a:ext cx="9144000" cy="6858000"/>
          </a:xfrm>
          <a:prstGeom prst="rect">
            <a:avLst/>
          </a:prstGeom>
        </p:spPr>
      </p:pic>
    </p:spTree>
    <p:extLst>
      <p:ext uri="{BB962C8B-B14F-4D97-AF65-F5344CB8AC3E}">
        <p14:creationId xmlns:p14="http://schemas.microsoft.com/office/powerpoint/2010/main" val="134728080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smtClean="0"/>
              <a:t>Los gansos</a:t>
            </a:r>
            <a:endParaRPr lang="es-ES" dirty="0"/>
          </a:p>
        </p:txBody>
      </p:sp>
      <p:sp>
        <p:nvSpPr>
          <p:cNvPr id="3" name="Marcador de contenido 2"/>
          <p:cNvSpPr>
            <a:spLocks noGrp="1"/>
          </p:cNvSpPr>
          <p:nvPr>
            <p:ph idx="1"/>
          </p:nvPr>
        </p:nvSpPr>
        <p:spPr/>
        <p:txBody>
          <a:bodyPr>
            <a:normAutofit/>
          </a:bodyPr>
          <a:lstStyle/>
          <a:p>
            <a:r>
              <a:rPr lang="es-ES_tradnl" sz="2400" dirty="0" smtClean="0"/>
              <a:t>HECHO</a:t>
            </a:r>
            <a:r>
              <a:rPr lang="es-ES_tradnl" sz="2400" dirty="0"/>
              <a:t>: En la medida que cada ave bate sus alas, ella crea una sustentación para el ave </a:t>
            </a:r>
            <a:r>
              <a:rPr lang="es-ES_tradnl" sz="2400" dirty="0" smtClean="0"/>
              <a:t>siguiente</a:t>
            </a:r>
            <a:r>
              <a:rPr lang="es-ES_tradnl" sz="2400" dirty="0"/>
              <a:t>. Volando en formación de "V" el grupo entero consigue volar 71% más que si cada </a:t>
            </a:r>
            <a:r>
              <a:rPr lang="es-ES_tradnl" sz="2400" dirty="0" smtClean="0"/>
              <a:t>ave </a:t>
            </a:r>
            <a:r>
              <a:rPr lang="es-ES_tradnl" sz="2400" dirty="0"/>
              <a:t>volase aisladamente. </a:t>
            </a:r>
          </a:p>
          <a:p>
            <a:r>
              <a:rPr lang="es-ES_tradnl" sz="2400" dirty="0"/>
              <a:t>VERDAD: Las personas que comparten una dirección común y un sentido de equipo llegan a su destino más rápida y fácilmente, porque ellas se apoyan en la confianza que se tienen unos </a:t>
            </a:r>
            <a:r>
              <a:rPr lang="es-ES_tradnl" sz="2400" dirty="0" smtClean="0"/>
              <a:t>en </a:t>
            </a:r>
            <a:r>
              <a:rPr lang="es-ES_tradnl" sz="2400" dirty="0"/>
              <a:t>otros. </a:t>
            </a:r>
          </a:p>
          <a:p>
            <a:endParaRPr lang="es-ES" sz="2400" dirty="0"/>
          </a:p>
        </p:txBody>
      </p:sp>
      <p:sp>
        <p:nvSpPr>
          <p:cNvPr id="4" name="Marcador de fecha 3"/>
          <p:cNvSpPr>
            <a:spLocks noGrp="1"/>
          </p:cNvSpPr>
          <p:nvPr>
            <p:ph type="dt" sz="half" idx="10"/>
          </p:nvPr>
        </p:nvSpPr>
        <p:spPr/>
        <p:txBody>
          <a:bodyPr/>
          <a:lstStyle/>
          <a:p>
            <a:fld id="{02549237-599C-E04C-9E54-DC191F23190B}" type="datetime1">
              <a:rPr lang="es-EC" smtClean="0"/>
              <a:pPr/>
              <a:t>23/5/15</a:t>
            </a:fld>
            <a:endParaRPr lang="en-US"/>
          </a:p>
        </p:txBody>
      </p:sp>
      <p:sp>
        <p:nvSpPr>
          <p:cNvPr id="5" name="Marcador de número de diapositiva 4"/>
          <p:cNvSpPr>
            <a:spLocks noGrp="1"/>
          </p:cNvSpPr>
          <p:nvPr>
            <p:ph type="sldNum" sz="quarter" idx="12"/>
          </p:nvPr>
        </p:nvSpPr>
        <p:spPr/>
        <p:txBody>
          <a:bodyPr/>
          <a:lstStyle/>
          <a:p>
            <a:fld id="{57AF16DE-A0D5-4438-950F-5B1E159C2C28}" type="slidenum">
              <a:rPr lang="en-US" smtClean="0"/>
              <a:pPr/>
              <a:t>103</a:t>
            </a:fld>
            <a:endParaRPr lang="en-US" dirty="0"/>
          </a:p>
        </p:txBody>
      </p:sp>
      <p:sp>
        <p:nvSpPr>
          <p:cNvPr id="6" name="Marcador de posición de imagen 5"/>
          <p:cNvSpPr>
            <a:spLocks noGrp="1"/>
          </p:cNvSpPr>
          <p:nvPr>
            <p:ph type="pic" sz="quarter" idx="13"/>
          </p:nvPr>
        </p:nvSpPr>
        <p:spPr/>
      </p:sp>
    </p:spTree>
    <p:extLst>
      <p:ext uri="{BB962C8B-B14F-4D97-AF65-F5344CB8AC3E}">
        <p14:creationId xmlns:p14="http://schemas.microsoft.com/office/powerpoint/2010/main" val="27058539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a:t>Los gansos</a:t>
            </a:r>
          </a:p>
        </p:txBody>
      </p:sp>
      <p:sp>
        <p:nvSpPr>
          <p:cNvPr id="3" name="Marcador de contenido 2"/>
          <p:cNvSpPr>
            <a:spLocks noGrp="1"/>
          </p:cNvSpPr>
          <p:nvPr>
            <p:ph idx="1"/>
          </p:nvPr>
        </p:nvSpPr>
        <p:spPr/>
        <p:txBody>
          <a:bodyPr>
            <a:normAutofit/>
          </a:bodyPr>
          <a:lstStyle/>
          <a:p>
            <a:r>
              <a:rPr lang="es-ES_tradnl" sz="2400" dirty="0" smtClean="0"/>
              <a:t>HECHO</a:t>
            </a:r>
            <a:r>
              <a:rPr lang="es-ES_tradnl" sz="2400" dirty="0"/>
              <a:t>: Siempre que un ganso sale de la formación, él repentinamente siente una resistencia </a:t>
            </a:r>
            <a:r>
              <a:rPr lang="es-ES_tradnl" sz="2400" dirty="0" smtClean="0"/>
              <a:t>y </a:t>
            </a:r>
            <a:r>
              <a:rPr lang="es-ES_tradnl" sz="2400" dirty="0"/>
              <a:t>siente el efecto del arrastre de volar solo, así él, rápidamente, vuelve a la formación, para </a:t>
            </a:r>
            <a:r>
              <a:rPr lang="es-ES_tradnl" sz="2400" dirty="0" smtClean="0"/>
              <a:t>aprovechar </a:t>
            </a:r>
            <a:r>
              <a:rPr lang="es-ES_tradnl" sz="2400" dirty="0"/>
              <a:t>del poder de sustentación del ave inmediatamente al frente. </a:t>
            </a:r>
          </a:p>
          <a:p>
            <a:r>
              <a:rPr lang="es-ES_tradnl" sz="2400" dirty="0"/>
              <a:t>VERDAD: Existe fuerza, poder y seguridad en el grupo, cuando nos embarcamos con personas que comparten un objetivo común. </a:t>
            </a:r>
          </a:p>
          <a:p>
            <a:endParaRPr lang="es-ES" sz="2400" dirty="0"/>
          </a:p>
        </p:txBody>
      </p:sp>
      <p:sp>
        <p:nvSpPr>
          <p:cNvPr id="4" name="Marcador de fecha 3"/>
          <p:cNvSpPr>
            <a:spLocks noGrp="1"/>
          </p:cNvSpPr>
          <p:nvPr>
            <p:ph type="dt" sz="half" idx="10"/>
          </p:nvPr>
        </p:nvSpPr>
        <p:spPr/>
        <p:txBody>
          <a:bodyPr/>
          <a:lstStyle/>
          <a:p>
            <a:fld id="{02549237-599C-E04C-9E54-DC191F23190B}" type="datetime1">
              <a:rPr lang="es-EC" smtClean="0"/>
              <a:pPr/>
              <a:t>23/5/15</a:t>
            </a:fld>
            <a:endParaRPr lang="en-US"/>
          </a:p>
        </p:txBody>
      </p:sp>
      <p:sp>
        <p:nvSpPr>
          <p:cNvPr id="5" name="Marcador de número de diapositiva 4"/>
          <p:cNvSpPr>
            <a:spLocks noGrp="1"/>
          </p:cNvSpPr>
          <p:nvPr>
            <p:ph type="sldNum" sz="quarter" idx="12"/>
          </p:nvPr>
        </p:nvSpPr>
        <p:spPr/>
        <p:txBody>
          <a:bodyPr/>
          <a:lstStyle/>
          <a:p>
            <a:fld id="{57AF16DE-A0D5-4438-950F-5B1E159C2C28}" type="slidenum">
              <a:rPr lang="en-US" smtClean="0"/>
              <a:pPr/>
              <a:t>104</a:t>
            </a:fld>
            <a:endParaRPr lang="en-US" dirty="0"/>
          </a:p>
        </p:txBody>
      </p:sp>
      <p:sp>
        <p:nvSpPr>
          <p:cNvPr id="6" name="Marcador de posición de imagen 5"/>
          <p:cNvSpPr>
            <a:spLocks noGrp="1"/>
          </p:cNvSpPr>
          <p:nvPr>
            <p:ph type="pic" sz="quarter" idx="13"/>
          </p:nvPr>
        </p:nvSpPr>
        <p:spPr/>
      </p:sp>
    </p:spTree>
    <p:extLst>
      <p:ext uri="{BB962C8B-B14F-4D97-AF65-F5344CB8AC3E}">
        <p14:creationId xmlns:p14="http://schemas.microsoft.com/office/powerpoint/2010/main" val="417839555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a:t>Los gansos</a:t>
            </a:r>
          </a:p>
        </p:txBody>
      </p:sp>
      <p:sp>
        <p:nvSpPr>
          <p:cNvPr id="3" name="Marcador de contenido 2"/>
          <p:cNvSpPr>
            <a:spLocks noGrp="1"/>
          </p:cNvSpPr>
          <p:nvPr>
            <p:ph idx="1"/>
          </p:nvPr>
        </p:nvSpPr>
        <p:spPr/>
        <p:txBody>
          <a:bodyPr>
            <a:normAutofit/>
          </a:bodyPr>
          <a:lstStyle/>
          <a:p>
            <a:r>
              <a:rPr lang="es-ES_tradnl" sz="2400" dirty="0" smtClean="0"/>
              <a:t>HECHO</a:t>
            </a:r>
            <a:r>
              <a:rPr lang="es-ES_tradnl" sz="2400" dirty="0"/>
              <a:t>: Cuando el ganso-líder se cansa, se va atrás de la "V", en cuanto otro ganso asume </a:t>
            </a:r>
            <a:r>
              <a:rPr lang="es-ES_tradnl" sz="2400" dirty="0" smtClean="0"/>
              <a:t>la </a:t>
            </a:r>
            <a:r>
              <a:rPr lang="es-ES_tradnl" sz="2400" dirty="0"/>
              <a:t>punta. </a:t>
            </a:r>
          </a:p>
          <a:p>
            <a:r>
              <a:rPr lang="es-ES_tradnl" sz="2400" dirty="0"/>
              <a:t>VERDAD. Es ventajoso el recambio, cuando se necesita hacer un trabajo arduo. </a:t>
            </a:r>
          </a:p>
          <a:p>
            <a:endParaRPr lang="es-ES" sz="2400" dirty="0"/>
          </a:p>
        </p:txBody>
      </p:sp>
      <p:sp>
        <p:nvSpPr>
          <p:cNvPr id="4" name="Marcador de fecha 3"/>
          <p:cNvSpPr>
            <a:spLocks noGrp="1"/>
          </p:cNvSpPr>
          <p:nvPr>
            <p:ph type="dt" sz="half" idx="10"/>
          </p:nvPr>
        </p:nvSpPr>
        <p:spPr/>
        <p:txBody>
          <a:bodyPr/>
          <a:lstStyle/>
          <a:p>
            <a:fld id="{02549237-599C-E04C-9E54-DC191F23190B}" type="datetime1">
              <a:rPr lang="es-EC" smtClean="0"/>
              <a:pPr/>
              <a:t>23/5/15</a:t>
            </a:fld>
            <a:endParaRPr lang="en-US"/>
          </a:p>
        </p:txBody>
      </p:sp>
      <p:sp>
        <p:nvSpPr>
          <p:cNvPr id="5" name="Marcador de número de diapositiva 4"/>
          <p:cNvSpPr>
            <a:spLocks noGrp="1"/>
          </p:cNvSpPr>
          <p:nvPr>
            <p:ph type="sldNum" sz="quarter" idx="12"/>
          </p:nvPr>
        </p:nvSpPr>
        <p:spPr/>
        <p:txBody>
          <a:bodyPr/>
          <a:lstStyle/>
          <a:p>
            <a:fld id="{57AF16DE-A0D5-4438-950F-5B1E159C2C28}" type="slidenum">
              <a:rPr lang="en-US" smtClean="0"/>
              <a:pPr/>
              <a:t>105</a:t>
            </a:fld>
            <a:endParaRPr lang="en-US" dirty="0"/>
          </a:p>
        </p:txBody>
      </p:sp>
      <p:sp>
        <p:nvSpPr>
          <p:cNvPr id="6" name="Marcador de posición de imagen 5"/>
          <p:cNvSpPr>
            <a:spLocks noGrp="1"/>
          </p:cNvSpPr>
          <p:nvPr>
            <p:ph type="pic" sz="quarter" idx="13"/>
          </p:nvPr>
        </p:nvSpPr>
        <p:spPr/>
      </p:sp>
    </p:spTree>
    <p:extLst>
      <p:ext uri="{BB962C8B-B14F-4D97-AF65-F5344CB8AC3E}">
        <p14:creationId xmlns:p14="http://schemas.microsoft.com/office/powerpoint/2010/main" val="303601785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a:t>Los gansos</a:t>
            </a:r>
          </a:p>
        </p:txBody>
      </p:sp>
      <p:sp>
        <p:nvSpPr>
          <p:cNvPr id="3" name="Marcador de contenido 2"/>
          <p:cNvSpPr>
            <a:spLocks noGrp="1"/>
          </p:cNvSpPr>
          <p:nvPr>
            <p:ph idx="1"/>
          </p:nvPr>
        </p:nvSpPr>
        <p:spPr/>
        <p:txBody>
          <a:bodyPr>
            <a:normAutofit/>
          </a:bodyPr>
          <a:lstStyle/>
          <a:p>
            <a:r>
              <a:rPr lang="es-ES_tradnl" sz="2400" dirty="0" smtClean="0"/>
              <a:t>HECHO</a:t>
            </a:r>
            <a:r>
              <a:rPr lang="es-ES_tradnl" sz="2400" dirty="0"/>
              <a:t>: Los gansos de atrás graznan para entusiasmar a los que están al frente para </a:t>
            </a:r>
            <a:r>
              <a:rPr lang="es-ES_tradnl" sz="2400" dirty="0" smtClean="0"/>
              <a:t>mantener </a:t>
            </a:r>
            <a:r>
              <a:rPr lang="es-ES_tradnl" sz="2400" dirty="0"/>
              <a:t>el ritmo y la velocidad. </a:t>
            </a:r>
          </a:p>
          <a:p>
            <a:r>
              <a:rPr lang="es-ES_tradnl" sz="2400" dirty="0"/>
              <a:t>VERDAD: Todos necesitamos ser reforzados con apoyo activo y valentía. </a:t>
            </a:r>
          </a:p>
          <a:p>
            <a:endParaRPr lang="es-ES" sz="2400" dirty="0"/>
          </a:p>
        </p:txBody>
      </p:sp>
      <p:sp>
        <p:nvSpPr>
          <p:cNvPr id="4" name="Marcador de fecha 3"/>
          <p:cNvSpPr>
            <a:spLocks noGrp="1"/>
          </p:cNvSpPr>
          <p:nvPr>
            <p:ph type="dt" sz="half" idx="10"/>
          </p:nvPr>
        </p:nvSpPr>
        <p:spPr/>
        <p:txBody>
          <a:bodyPr/>
          <a:lstStyle/>
          <a:p>
            <a:fld id="{02549237-599C-E04C-9E54-DC191F23190B}" type="datetime1">
              <a:rPr lang="es-EC" smtClean="0"/>
              <a:pPr/>
              <a:t>23/5/15</a:t>
            </a:fld>
            <a:endParaRPr lang="en-US"/>
          </a:p>
        </p:txBody>
      </p:sp>
      <p:sp>
        <p:nvSpPr>
          <p:cNvPr id="5" name="Marcador de número de diapositiva 4"/>
          <p:cNvSpPr>
            <a:spLocks noGrp="1"/>
          </p:cNvSpPr>
          <p:nvPr>
            <p:ph type="sldNum" sz="quarter" idx="12"/>
          </p:nvPr>
        </p:nvSpPr>
        <p:spPr/>
        <p:txBody>
          <a:bodyPr/>
          <a:lstStyle/>
          <a:p>
            <a:fld id="{57AF16DE-A0D5-4438-950F-5B1E159C2C28}" type="slidenum">
              <a:rPr lang="en-US" smtClean="0"/>
              <a:pPr/>
              <a:t>106</a:t>
            </a:fld>
            <a:endParaRPr lang="en-US" dirty="0"/>
          </a:p>
        </p:txBody>
      </p:sp>
      <p:sp>
        <p:nvSpPr>
          <p:cNvPr id="6" name="Marcador de posición de imagen 5"/>
          <p:cNvSpPr>
            <a:spLocks noGrp="1"/>
          </p:cNvSpPr>
          <p:nvPr>
            <p:ph type="pic" sz="quarter" idx="13"/>
          </p:nvPr>
        </p:nvSpPr>
        <p:spPr/>
      </p:sp>
    </p:spTree>
    <p:extLst>
      <p:ext uri="{BB962C8B-B14F-4D97-AF65-F5344CB8AC3E}">
        <p14:creationId xmlns:p14="http://schemas.microsoft.com/office/powerpoint/2010/main" val="173490492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a:t>Los gansos</a:t>
            </a:r>
          </a:p>
        </p:txBody>
      </p:sp>
      <p:sp>
        <p:nvSpPr>
          <p:cNvPr id="3" name="Marcador de contenido 2"/>
          <p:cNvSpPr>
            <a:spLocks noGrp="1"/>
          </p:cNvSpPr>
          <p:nvPr>
            <p:ph idx="1"/>
          </p:nvPr>
        </p:nvSpPr>
        <p:spPr/>
        <p:txBody>
          <a:bodyPr>
            <a:normAutofit/>
          </a:bodyPr>
          <a:lstStyle/>
          <a:p>
            <a:r>
              <a:rPr lang="es-ES_tradnl" sz="2400" dirty="0" smtClean="0"/>
              <a:t>HECHO</a:t>
            </a:r>
            <a:r>
              <a:rPr lang="es-ES_tradnl" sz="2400" dirty="0"/>
              <a:t>: Cuando un ganso se enferma o se hiere, deja al grupo, dos de los otros gansos salen </a:t>
            </a:r>
            <a:r>
              <a:rPr lang="es-ES_tradnl" sz="2400" dirty="0" smtClean="0"/>
              <a:t>de </a:t>
            </a:r>
            <a:r>
              <a:rPr lang="es-ES_tradnl" sz="2400" dirty="0"/>
              <a:t>la formación y lo siguen, para ayudarlo y protegerlo. Ellos lo acompañan hasta solucionar </a:t>
            </a:r>
            <a:r>
              <a:rPr lang="es-ES_tradnl" sz="2400" dirty="0" smtClean="0"/>
              <a:t>el </a:t>
            </a:r>
            <a:r>
              <a:rPr lang="es-ES_tradnl" sz="2400" dirty="0"/>
              <a:t>problema y, entonces, reinician la jornada los tres, o se juntan a otra formación , hasta </a:t>
            </a:r>
            <a:r>
              <a:rPr lang="es-ES_tradnl" sz="2400" dirty="0" smtClean="0"/>
              <a:t>encontrar </a:t>
            </a:r>
            <a:r>
              <a:rPr lang="es-ES_tradnl" sz="2400" dirty="0"/>
              <a:t>su grupo inicial. </a:t>
            </a:r>
          </a:p>
          <a:p>
            <a:r>
              <a:rPr lang="es-ES_tradnl" sz="2400" dirty="0"/>
              <a:t>VERDAD: Necesitamos ser solidarios. </a:t>
            </a:r>
          </a:p>
          <a:p>
            <a:endParaRPr lang="es-ES" sz="2400" dirty="0"/>
          </a:p>
        </p:txBody>
      </p:sp>
      <p:sp>
        <p:nvSpPr>
          <p:cNvPr id="4" name="Marcador de fecha 3"/>
          <p:cNvSpPr>
            <a:spLocks noGrp="1"/>
          </p:cNvSpPr>
          <p:nvPr>
            <p:ph type="dt" sz="half" idx="10"/>
          </p:nvPr>
        </p:nvSpPr>
        <p:spPr/>
        <p:txBody>
          <a:bodyPr/>
          <a:lstStyle/>
          <a:p>
            <a:fld id="{02549237-599C-E04C-9E54-DC191F23190B}" type="datetime1">
              <a:rPr lang="es-EC" smtClean="0"/>
              <a:pPr/>
              <a:t>23/5/15</a:t>
            </a:fld>
            <a:endParaRPr lang="en-US"/>
          </a:p>
        </p:txBody>
      </p:sp>
      <p:sp>
        <p:nvSpPr>
          <p:cNvPr id="5" name="Marcador de número de diapositiva 4"/>
          <p:cNvSpPr>
            <a:spLocks noGrp="1"/>
          </p:cNvSpPr>
          <p:nvPr>
            <p:ph type="sldNum" sz="quarter" idx="12"/>
          </p:nvPr>
        </p:nvSpPr>
        <p:spPr/>
        <p:txBody>
          <a:bodyPr/>
          <a:lstStyle/>
          <a:p>
            <a:fld id="{57AF16DE-A0D5-4438-950F-5B1E159C2C28}" type="slidenum">
              <a:rPr lang="en-US" smtClean="0"/>
              <a:pPr/>
              <a:t>107</a:t>
            </a:fld>
            <a:endParaRPr lang="en-US" dirty="0"/>
          </a:p>
        </p:txBody>
      </p:sp>
      <p:sp>
        <p:nvSpPr>
          <p:cNvPr id="6" name="Marcador de posición de imagen 5"/>
          <p:cNvSpPr>
            <a:spLocks noGrp="1"/>
          </p:cNvSpPr>
          <p:nvPr>
            <p:ph type="pic" sz="quarter" idx="13"/>
          </p:nvPr>
        </p:nvSpPr>
        <p:spPr/>
      </p:sp>
    </p:spTree>
    <p:extLst>
      <p:ext uri="{BB962C8B-B14F-4D97-AF65-F5344CB8AC3E}">
        <p14:creationId xmlns:p14="http://schemas.microsoft.com/office/powerpoint/2010/main" val="146076273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smtClean="0"/>
              <a:t>Metodología</a:t>
            </a:r>
            <a:endParaRPr lang="es-ES" dirty="0"/>
          </a:p>
        </p:txBody>
      </p:sp>
      <p:sp>
        <p:nvSpPr>
          <p:cNvPr id="3" name="Marcador de contenido 2"/>
          <p:cNvSpPr>
            <a:spLocks noGrp="1"/>
          </p:cNvSpPr>
          <p:nvPr>
            <p:ph idx="1"/>
          </p:nvPr>
        </p:nvSpPr>
        <p:spPr/>
        <p:txBody>
          <a:bodyPr>
            <a:normAutofit/>
          </a:bodyPr>
          <a:lstStyle/>
          <a:p>
            <a:pPr marL="457200" indent="-457200">
              <a:buFont typeface="Wingdings" charset="2"/>
              <a:buChar char="§"/>
            </a:pPr>
            <a:r>
              <a:rPr lang="es-ES" sz="2800" dirty="0" smtClean="0"/>
              <a:t>Presencial (encuentros)</a:t>
            </a:r>
          </a:p>
          <a:p>
            <a:pPr marL="457200" indent="-457200">
              <a:buFont typeface="Wingdings" charset="2"/>
              <a:buChar char="§"/>
            </a:pPr>
            <a:r>
              <a:rPr lang="es-ES" sz="2800" dirty="0" smtClean="0"/>
              <a:t>Virtual (tecnología)</a:t>
            </a:r>
          </a:p>
          <a:p>
            <a:pPr marL="457200" indent="-457200">
              <a:buFont typeface="Wingdings" charset="2"/>
              <a:buChar char="§"/>
            </a:pPr>
            <a:r>
              <a:rPr lang="es-ES" sz="2800" dirty="0" smtClean="0"/>
              <a:t>Experiencial (su vida)</a:t>
            </a:r>
          </a:p>
          <a:p>
            <a:pPr marL="457200" indent="-457200">
              <a:buFont typeface="Wingdings" charset="2"/>
              <a:buChar char="§"/>
            </a:pPr>
            <a:r>
              <a:rPr lang="es-ES" sz="2800" dirty="0" smtClean="0"/>
              <a:t>Misionera (ayudando)</a:t>
            </a:r>
            <a:endParaRPr lang="es-ES" sz="2800" dirty="0"/>
          </a:p>
        </p:txBody>
      </p:sp>
      <p:sp>
        <p:nvSpPr>
          <p:cNvPr id="4" name="Marcador de fecha 3"/>
          <p:cNvSpPr>
            <a:spLocks noGrp="1"/>
          </p:cNvSpPr>
          <p:nvPr>
            <p:ph type="dt" sz="half" idx="10"/>
          </p:nvPr>
        </p:nvSpPr>
        <p:spPr/>
        <p:txBody>
          <a:bodyPr/>
          <a:lstStyle/>
          <a:p>
            <a:fld id="{02549237-599C-E04C-9E54-DC191F23190B}" type="datetime1">
              <a:rPr lang="es-EC" smtClean="0"/>
              <a:pPr/>
              <a:t>23/5/15</a:t>
            </a:fld>
            <a:endParaRPr lang="en-US"/>
          </a:p>
        </p:txBody>
      </p:sp>
      <p:sp>
        <p:nvSpPr>
          <p:cNvPr id="5" name="Marcador de número de diapositiva 4"/>
          <p:cNvSpPr>
            <a:spLocks noGrp="1"/>
          </p:cNvSpPr>
          <p:nvPr>
            <p:ph type="sldNum" sz="quarter" idx="12"/>
          </p:nvPr>
        </p:nvSpPr>
        <p:spPr/>
        <p:txBody>
          <a:bodyPr/>
          <a:lstStyle/>
          <a:p>
            <a:fld id="{57AF16DE-A0D5-4438-950F-5B1E159C2C28}" type="slidenum">
              <a:rPr lang="en-US" smtClean="0"/>
              <a:pPr/>
              <a:t>11</a:t>
            </a:fld>
            <a:endParaRPr lang="en-US" dirty="0"/>
          </a:p>
        </p:txBody>
      </p:sp>
      <p:pic>
        <p:nvPicPr>
          <p:cNvPr id="13313" name="Picture 1"/>
          <p:cNvPicPr>
            <a:picLocks noGrp="1" noChangeAspect="1" noChangeArrowheads="1"/>
          </p:cNvPicPr>
          <p:nvPr>
            <p:ph type="pic" sz="quarter" idx="13"/>
          </p:nvPr>
        </p:nvPicPr>
        <p:blipFill>
          <a:blip r:embed="rId2">
            <a:extLst>
              <a:ext uri="{28A0092B-C50C-407E-A947-70E740481C1C}">
                <a14:useLocalDpi xmlns:a14="http://schemas.microsoft.com/office/drawing/2010/main" val="0"/>
              </a:ext>
            </a:extLst>
          </a:blip>
          <a:srcRect l="32207" r="32207"/>
          <a:stretch>
            <a:fillRect/>
          </a:stretch>
        </p:blipFill>
        <p:spPr bwMode="auto">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6805094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smtClean="0"/>
              <a:t>Áreas</a:t>
            </a:r>
            <a:endParaRPr lang="es-ES" dirty="0"/>
          </a:p>
        </p:txBody>
      </p:sp>
      <p:sp>
        <p:nvSpPr>
          <p:cNvPr id="3" name="Marcador de contenido 2"/>
          <p:cNvSpPr>
            <a:spLocks noGrp="1"/>
          </p:cNvSpPr>
          <p:nvPr>
            <p:ph idx="1"/>
          </p:nvPr>
        </p:nvSpPr>
        <p:spPr/>
        <p:txBody>
          <a:bodyPr>
            <a:normAutofit/>
          </a:bodyPr>
          <a:lstStyle/>
          <a:p>
            <a:pPr marL="457200" indent="-457200">
              <a:spcBef>
                <a:spcPts val="600"/>
              </a:spcBef>
              <a:buFont typeface="+mj-ea"/>
              <a:buAutoNum type="circleNumDbPlain"/>
            </a:pPr>
            <a:r>
              <a:rPr lang="es-ES" sz="3200" dirty="0" smtClean="0"/>
              <a:t>Historia personal: estoy bien</a:t>
            </a:r>
          </a:p>
          <a:p>
            <a:pPr marL="457200" indent="-457200">
              <a:spcBef>
                <a:spcPts val="600"/>
              </a:spcBef>
              <a:buFont typeface="+mj-ea"/>
              <a:buAutoNum type="circleNumDbPlain"/>
            </a:pPr>
            <a:r>
              <a:rPr lang="es-ES" sz="3200" dirty="0" smtClean="0"/>
              <a:t>Comunicación</a:t>
            </a:r>
          </a:p>
          <a:p>
            <a:pPr marL="457200" indent="-457200">
              <a:spcBef>
                <a:spcPts val="600"/>
              </a:spcBef>
              <a:buFont typeface="+mj-ea"/>
              <a:buAutoNum type="circleNumDbPlain"/>
            </a:pPr>
            <a:r>
              <a:rPr lang="es-ES" sz="3200" dirty="0" smtClean="0"/>
              <a:t>Amor y afectividad</a:t>
            </a:r>
          </a:p>
          <a:p>
            <a:pPr marL="457200" indent="-457200">
              <a:spcBef>
                <a:spcPts val="600"/>
              </a:spcBef>
              <a:buFont typeface="+mj-ea"/>
              <a:buAutoNum type="circleNumDbPlain"/>
            </a:pPr>
            <a:r>
              <a:rPr lang="es-ES" sz="3200" dirty="0" smtClean="0"/>
              <a:t>Buen trato y violencia</a:t>
            </a:r>
          </a:p>
          <a:p>
            <a:pPr marL="457200" indent="-457200">
              <a:spcBef>
                <a:spcPts val="600"/>
              </a:spcBef>
              <a:buFont typeface="+mj-ea"/>
              <a:buAutoNum type="circleNumDbPlain"/>
            </a:pPr>
            <a:r>
              <a:rPr lang="es-ES" sz="3200" dirty="0" smtClean="0"/>
              <a:t>Sexualidad</a:t>
            </a:r>
          </a:p>
          <a:p>
            <a:pPr marL="457200" indent="-457200">
              <a:spcBef>
                <a:spcPts val="600"/>
              </a:spcBef>
              <a:buFont typeface="+mj-ea"/>
              <a:buAutoNum type="circleNumDbPlain"/>
            </a:pPr>
            <a:r>
              <a:rPr lang="es-ES" sz="3200" dirty="0" smtClean="0"/>
              <a:t>Educación de los hijos</a:t>
            </a:r>
          </a:p>
          <a:p>
            <a:pPr marL="457200" indent="-457200">
              <a:spcBef>
                <a:spcPts val="600"/>
              </a:spcBef>
              <a:buFont typeface="+mj-ea"/>
              <a:buAutoNum type="circleNumDbPlain"/>
            </a:pPr>
            <a:r>
              <a:rPr lang="es-ES" sz="3200" dirty="0" smtClean="0"/>
              <a:t>Economía</a:t>
            </a:r>
          </a:p>
          <a:p>
            <a:pPr marL="457200" indent="-457200">
              <a:spcBef>
                <a:spcPts val="600"/>
              </a:spcBef>
              <a:buFont typeface="+mj-ea"/>
              <a:buAutoNum type="circleNumDbPlain"/>
            </a:pPr>
            <a:r>
              <a:rPr lang="es-ES" sz="3200" dirty="0" smtClean="0"/>
              <a:t>Matrimonio</a:t>
            </a:r>
            <a:endParaRPr lang="es-ES" sz="3200" dirty="0"/>
          </a:p>
        </p:txBody>
      </p:sp>
      <p:sp>
        <p:nvSpPr>
          <p:cNvPr id="4" name="Marcador de fecha 3"/>
          <p:cNvSpPr>
            <a:spLocks noGrp="1"/>
          </p:cNvSpPr>
          <p:nvPr>
            <p:ph type="dt" sz="half" idx="10"/>
          </p:nvPr>
        </p:nvSpPr>
        <p:spPr/>
        <p:txBody>
          <a:bodyPr/>
          <a:lstStyle/>
          <a:p>
            <a:fld id="{02549237-599C-E04C-9E54-DC191F23190B}" type="datetime1">
              <a:rPr lang="es-EC" smtClean="0"/>
              <a:pPr/>
              <a:t>23/5/15</a:t>
            </a:fld>
            <a:endParaRPr lang="en-US"/>
          </a:p>
        </p:txBody>
      </p:sp>
      <p:sp>
        <p:nvSpPr>
          <p:cNvPr id="5" name="Marcador de número de diapositiva 4"/>
          <p:cNvSpPr>
            <a:spLocks noGrp="1"/>
          </p:cNvSpPr>
          <p:nvPr>
            <p:ph type="sldNum" sz="quarter" idx="12"/>
          </p:nvPr>
        </p:nvSpPr>
        <p:spPr/>
        <p:txBody>
          <a:bodyPr/>
          <a:lstStyle/>
          <a:p>
            <a:fld id="{57AF16DE-A0D5-4438-950F-5B1E159C2C28}" type="slidenum">
              <a:rPr lang="en-US" smtClean="0"/>
              <a:pPr/>
              <a:t>12</a:t>
            </a:fld>
            <a:endParaRPr lang="en-US" dirty="0"/>
          </a:p>
        </p:txBody>
      </p:sp>
      <p:pic>
        <p:nvPicPr>
          <p:cNvPr id="14337" name="Picture 1"/>
          <p:cNvPicPr>
            <a:picLocks noGrp="1" noChangeAspect="1" noChangeArrowheads="1"/>
          </p:cNvPicPr>
          <p:nvPr>
            <p:ph type="pic" sz="quarter" idx="13"/>
          </p:nvPr>
        </p:nvPicPr>
        <p:blipFill>
          <a:blip r:embed="rId2">
            <a:extLst>
              <a:ext uri="{28A0092B-C50C-407E-A947-70E740481C1C}">
                <a14:useLocalDpi xmlns:a14="http://schemas.microsoft.com/office/drawing/2010/main" val="0"/>
              </a:ext>
            </a:extLst>
          </a:blip>
          <a:srcRect l="32207" r="32207"/>
          <a:stretch>
            <a:fillRect/>
          </a:stretch>
        </p:blipFill>
        <p:spPr bwMode="auto">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1561187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ítulo 9"/>
          <p:cNvSpPr>
            <a:spLocks noGrp="1"/>
          </p:cNvSpPr>
          <p:nvPr>
            <p:ph type="title"/>
          </p:nvPr>
        </p:nvSpPr>
        <p:spPr/>
        <p:txBody>
          <a:bodyPr/>
          <a:lstStyle/>
          <a:p>
            <a:r>
              <a:rPr lang="es-ES" sz="6000" dirty="0" smtClean="0"/>
              <a:t>Mi historia personal</a:t>
            </a:r>
            <a:endParaRPr lang="es-ES" sz="6000" dirty="0"/>
          </a:p>
        </p:txBody>
      </p:sp>
      <p:sp>
        <p:nvSpPr>
          <p:cNvPr id="11" name="Marcador de texto 10"/>
          <p:cNvSpPr>
            <a:spLocks noGrp="1"/>
          </p:cNvSpPr>
          <p:nvPr>
            <p:ph type="body" idx="1"/>
          </p:nvPr>
        </p:nvSpPr>
        <p:spPr>
          <a:xfrm>
            <a:off x="3720354" y="5287590"/>
            <a:ext cx="4966446" cy="1320800"/>
          </a:xfrm>
        </p:spPr>
        <p:txBody>
          <a:bodyPr anchor="b">
            <a:normAutofit/>
          </a:bodyPr>
          <a:lstStyle/>
          <a:p>
            <a:r>
              <a:rPr lang="es-ES" sz="2000" dirty="0" smtClean="0"/>
              <a:t>Aprender del pasado, decidir en el presente y concretar el futuro</a:t>
            </a:r>
            <a:endParaRPr lang="es-ES" sz="2000" dirty="0"/>
          </a:p>
        </p:txBody>
      </p:sp>
      <p:sp>
        <p:nvSpPr>
          <p:cNvPr id="5" name="Marcador de número de diapositiva 4"/>
          <p:cNvSpPr>
            <a:spLocks noGrp="1"/>
          </p:cNvSpPr>
          <p:nvPr>
            <p:ph type="sldNum" sz="quarter" idx="12"/>
          </p:nvPr>
        </p:nvSpPr>
        <p:spPr/>
        <p:txBody>
          <a:bodyPr/>
          <a:lstStyle/>
          <a:p>
            <a:fld id="{57AF16DE-A0D5-4438-950F-5B1E159C2C28}" type="slidenum">
              <a:rPr lang="en-US" smtClean="0"/>
              <a:pPr/>
              <a:t>13</a:t>
            </a:fld>
            <a:endParaRPr lang="en-US" dirty="0"/>
          </a:p>
        </p:txBody>
      </p:sp>
      <p:pic>
        <p:nvPicPr>
          <p:cNvPr id="13" name="Marcador de posición de imagen 12" descr="panecillos.jpg"/>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27571" r="27571"/>
          <a:stretch>
            <a:fillRect/>
          </a:stretch>
        </p:blipFill>
        <p:spPr/>
      </p:pic>
      <p:sp>
        <p:nvSpPr>
          <p:cNvPr id="4" name="Marcador de fecha 3"/>
          <p:cNvSpPr>
            <a:spLocks noGrp="1"/>
          </p:cNvSpPr>
          <p:nvPr>
            <p:ph type="dt" sz="half" idx="4294967295"/>
          </p:nvPr>
        </p:nvSpPr>
        <p:spPr>
          <a:xfrm>
            <a:off x="3644900" y="390525"/>
            <a:ext cx="5499100" cy="365125"/>
          </a:xfrm>
        </p:spPr>
        <p:txBody>
          <a:bodyPr/>
          <a:lstStyle/>
          <a:p>
            <a:fld id="{02549237-599C-E04C-9E54-DC191F23190B}" type="datetime1">
              <a:rPr lang="es-EC" smtClean="0"/>
              <a:pPr/>
              <a:t>23/5/15</a:t>
            </a:fld>
            <a:endParaRPr lang="en-US"/>
          </a:p>
        </p:txBody>
      </p:sp>
    </p:spTree>
    <p:extLst>
      <p:ext uri="{BB962C8B-B14F-4D97-AF65-F5344CB8AC3E}">
        <p14:creationId xmlns:p14="http://schemas.microsoft.com/office/powerpoint/2010/main" val="95521547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smtClean="0"/>
              <a:t>Con historia</a:t>
            </a:r>
            <a:endParaRPr lang="es-ES" dirty="0"/>
          </a:p>
        </p:txBody>
      </p:sp>
      <p:graphicFrame>
        <p:nvGraphicFramePr>
          <p:cNvPr id="7" name="Marcador de contenido 6"/>
          <p:cNvGraphicFramePr>
            <a:graphicFrameLocks noGrp="1"/>
          </p:cNvGraphicFramePr>
          <p:nvPr>
            <p:ph idx="1"/>
            <p:extLst>
              <p:ext uri="{D42A27DB-BD31-4B8C-83A1-F6EECF244321}">
                <p14:modId xmlns:p14="http://schemas.microsoft.com/office/powerpoint/2010/main" val="2469096489"/>
              </p:ext>
            </p:extLst>
          </p:nvPr>
        </p:nvGraphicFramePr>
        <p:xfrm>
          <a:off x="838200" y="1924425"/>
          <a:ext cx="6508377" cy="46257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Marcador de fecha 3"/>
          <p:cNvSpPr>
            <a:spLocks noGrp="1"/>
          </p:cNvSpPr>
          <p:nvPr>
            <p:ph type="dt" sz="half" idx="10"/>
          </p:nvPr>
        </p:nvSpPr>
        <p:spPr/>
        <p:txBody>
          <a:bodyPr/>
          <a:lstStyle/>
          <a:p>
            <a:fld id="{02549237-599C-E04C-9E54-DC191F23190B}" type="datetime1">
              <a:rPr lang="es-EC" smtClean="0"/>
              <a:pPr/>
              <a:t>23/5/15</a:t>
            </a:fld>
            <a:endParaRPr lang="en-US"/>
          </a:p>
        </p:txBody>
      </p:sp>
      <p:sp>
        <p:nvSpPr>
          <p:cNvPr id="5" name="Marcador de número de diapositiva 4"/>
          <p:cNvSpPr>
            <a:spLocks noGrp="1"/>
          </p:cNvSpPr>
          <p:nvPr>
            <p:ph type="sldNum" sz="quarter" idx="12"/>
          </p:nvPr>
        </p:nvSpPr>
        <p:spPr/>
        <p:txBody>
          <a:bodyPr/>
          <a:lstStyle/>
          <a:p>
            <a:fld id="{57AF16DE-A0D5-4438-950F-5B1E159C2C28}" type="slidenum">
              <a:rPr lang="en-US" smtClean="0"/>
              <a:pPr/>
              <a:t>14</a:t>
            </a:fld>
            <a:endParaRPr lang="en-US" dirty="0"/>
          </a:p>
        </p:txBody>
      </p:sp>
      <p:graphicFrame>
        <p:nvGraphicFramePr>
          <p:cNvPr id="10" name="Diagrama 9"/>
          <p:cNvGraphicFramePr/>
          <p:nvPr>
            <p:extLst>
              <p:ext uri="{D42A27DB-BD31-4B8C-83A1-F6EECF244321}">
                <p14:modId xmlns:p14="http://schemas.microsoft.com/office/powerpoint/2010/main" val="1613567181"/>
              </p:ext>
            </p:extLst>
          </p:nvPr>
        </p:nvGraphicFramePr>
        <p:xfrm>
          <a:off x="4168588" y="2435412"/>
          <a:ext cx="6096000" cy="333786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pic>
        <p:nvPicPr>
          <p:cNvPr id="11" name="Picture 1"/>
          <p:cNvPicPr>
            <a:picLocks noGrp="1" noChangeAspect="1" noChangeArrowheads="1"/>
          </p:cNvPicPr>
          <p:nvPr>
            <p:ph type="pic" sz="quarter" idx="13"/>
          </p:nvPr>
        </p:nvPicPr>
        <p:blipFill>
          <a:blip r:embed="rId12">
            <a:extLst>
              <a:ext uri="{28A0092B-C50C-407E-A947-70E740481C1C}">
                <a14:useLocalDpi xmlns:a14="http://schemas.microsoft.com/office/drawing/2010/main" val="0"/>
              </a:ext>
            </a:extLst>
          </a:blip>
          <a:srcRect l="32207" r="32207"/>
          <a:stretch>
            <a:fillRect/>
          </a:stretch>
        </p:blipFill>
        <p:spPr bwMode="auto">
          <a:xfrm>
            <a:off x="269875" y="1976718"/>
            <a:ext cx="1645920" cy="462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1683392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smtClean="0"/>
              <a:t>Problemáticas</a:t>
            </a:r>
            <a:endParaRPr lang="es-ES" dirty="0"/>
          </a:p>
        </p:txBody>
      </p:sp>
      <p:graphicFrame>
        <p:nvGraphicFramePr>
          <p:cNvPr id="7" name="Marcador de contenido 6"/>
          <p:cNvGraphicFramePr>
            <a:graphicFrameLocks noGrp="1"/>
          </p:cNvGraphicFramePr>
          <p:nvPr>
            <p:ph idx="1"/>
            <p:extLst>
              <p:ext uri="{D42A27DB-BD31-4B8C-83A1-F6EECF244321}">
                <p14:modId xmlns:p14="http://schemas.microsoft.com/office/powerpoint/2010/main" val="4236808650"/>
              </p:ext>
            </p:extLst>
          </p:nvPr>
        </p:nvGraphicFramePr>
        <p:xfrm>
          <a:off x="2178423" y="1976718"/>
          <a:ext cx="6508377" cy="46257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Marcador de fecha 3"/>
          <p:cNvSpPr>
            <a:spLocks noGrp="1"/>
          </p:cNvSpPr>
          <p:nvPr>
            <p:ph type="dt" sz="half" idx="10"/>
          </p:nvPr>
        </p:nvSpPr>
        <p:spPr/>
        <p:txBody>
          <a:bodyPr/>
          <a:lstStyle/>
          <a:p>
            <a:fld id="{02549237-599C-E04C-9E54-DC191F23190B}" type="datetime1">
              <a:rPr lang="es-EC" smtClean="0"/>
              <a:pPr/>
              <a:t>23/5/15</a:t>
            </a:fld>
            <a:endParaRPr lang="en-US"/>
          </a:p>
        </p:txBody>
      </p:sp>
      <p:sp>
        <p:nvSpPr>
          <p:cNvPr id="5" name="Marcador de número de diapositiva 4"/>
          <p:cNvSpPr>
            <a:spLocks noGrp="1"/>
          </p:cNvSpPr>
          <p:nvPr>
            <p:ph type="sldNum" sz="quarter" idx="12"/>
          </p:nvPr>
        </p:nvSpPr>
        <p:spPr/>
        <p:txBody>
          <a:bodyPr/>
          <a:lstStyle/>
          <a:p>
            <a:fld id="{57AF16DE-A0D5-4438-950F-5B1E159C2C28}" type="slidenum">
              <a:rPr lang="en-US" smtClean="0"/>
              <a:pPr/>
              <a:t>15</a:t>
            </a:fld>
            <a:endParaRPr lang="en-US" dirty="0"/>
          </a:p>
        </p:txBody>
      </p:sp>
      <p:pic>
        <p:nvPicPr>
          <p:cNvPr id="8" name="Picture 1"/>
          <p:cNvPicPr>
            <a:picLocks noGrp="1" noChangeAspect="1" noChangeArrowheads="1"/>
          </p:cNvPicPr>
          <p:nvPr>
            <p:ph type="pic" sz="quarter" idx="13"/>
          </p:nvPr>
        </p:nvPicPr>
        <p:blipFill>
          <a:blip r:embed="rId7">
            <a:extLst>
              <a:ext uri="{28A0092B-C50C-407E-A947-70E740481C1C}">
                <a14:useLocalDpi xmlns:a14="http://schemas.microsoft.com/office/drawing/2010/main" val="0"/>
              </a:ext>
            </a:extLst>
          </a:blip>
          <a:srcRect l="32207" r="32207"/>
          <a:stretch>
            <a:fillRect/>
          </a:stretch>
        </p:blipFill>
        <p:spPr bwMode="auto">
          <a:xfrm>
            <a:off x="269875" y="1976718"/>
            <a:ext cx="1645920" cy="462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1609051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AutoShape 2"/>
          <p:cNvSpPr>
            <a:spLocks noChangeArrowheads="1"/>
          </p:cNvSpPr>
          <p:nvPr/>
        </p:nvSpPr>
        <p:spPr bwMode="auto">
          <a:xfrm rot="6321302" flipH="1">
            <a:off x="1837531" y="4501357"/>
            <a:ext cx="2455863" cy="615950"/>
          </a:xfrm>
          <a:prstGeom prst="flowChartExtract">
            <a:avLst/>
          </a:prstGeom>
          <a:solidFill>
            <a:srgbClr val="99FF99"/>
          </a:solidFill>
          <a:ln w="9525">
            <a:solidFill>
              <a:srgbClr val="FF6600"/>
            </a:solidFill>
            <a:miter lim="800000"/>
            <a:headEnd/>
            <a:tailEnd/>
          </a:ln>
        </p:spPr>
        <p:txBody>
          <a:bodyPr wrap="none" anchor="ctr"/>
          <a:lstStyle/>
          <a:p>
            <a:pPr fontAlgn="base">
              <a:spcBef>
                <a:spcPct val="0"/>
              </a:spcBef>
              <a:spcAft>
                <a:spcPct val="0"/>
              </a:spcAft>
            </a:pPr>
            <a:endParaRPr lang="es-EC" smtClean="0">
              <a:solidFill>
                <a:srgbClr val="FFFFFF"/>
              </a:solidFill>
              <a:latin typeface="Arial" charset="0"/>
              <a:ea typeface="ＭＳ Ｐゴシック" charset="0"/>
            </a:endParaRPr>
          </a:p>
        </p:txBody>
      </p:sp>
      <p:sp>
        <p:nvSpPr>
          <p:cNvPr id="41987" name="AutoShape 3"/>
          <p:cNvSpPr>
            <a:spLocks noChangeArrowheads="1"/>
          </p:cNvSpPr>
          <p:nvPr/>
        </p:nvSpPr>
        <p:spPr bwMode="auto">
          <a:xfrm rot="-6321302">
            <a:off x="2220912" y="4448176"/>
            <a:ext cx="2403475" cy="666750"/>
          </a:xfrm>
          <a:prstGeom prst="flowChartExtract">
            <a:avLst/>
          </a:prstGeom>
          <a:solidFill>
            <a:srgbClr val="99FF99"/>
          </a:solidFill>
          <a:ln w="9525">
            <a:solidFill>
              <a:srgbClr val="FF6600"/>
            </a:solidFill>
            <a:miter lim="800000"/>
            <a:headEnd/>
            <a:tailEnd/>
          </a:ln>
        </p:spPr>
        <p:txBody>
          <a:bodyPr wrap="none" anchor="ctr"/>
          <a:lstStyle/>
          <a:p>
            <a:pPr fontAlgn="base">
              <a:spcBef>
                <a:spcPct val="0"/>
              </a:spcBef>
              <a:spcAft>
                <a:spcPct val="0"/>
              </a:spcAft>
            </a:pPr>
            <a:endParaRPr lang="es-EC" smtClean="0">
              <a:solidFill>
                <a:srgbClr val="FFFFFF"/>
              </a:solidFill>
              <a:latin typeface="Arial" charset="0"/>
              <a:ea typeface="ＭＳ Ｐゴシック" charset="0"/>
            </a:endParaRPr>
          </a:p>
        </p:txBody>
      </p:sp>
      <p:sp>
        <p:nvSpPr>
          <p:cNvPr id="41988" name="AutoShape 4"/>
          <p:cNvSpPr>
            <a:spLocks noChangeArrowheads="1"/>
          </p:cNvSpPr>
          <p:nvPr/>
        </p:nvSpPr>
        <p:spPr bwMode="auto">
          <a:xfrm rot="10800000">
            <a:off x="2763838" y="2847975"/>
            <a:ext cx="936625" cy="1387475"/>
          </a:xfrm>
          <a:custGeom>
            <a:avLst/>
            <a:gdLst>
              <a:gd name="T0" fmla="*/ 1540982765 w 21600"/>
              <a:gd name="T1" fmla="*/ 2147483647 h 21600"/>
              <a:gd name="T2" fmla="*/ 880562125 w 21600"/>
              <a:gd name="T3" fmla="*/ 2147483647 h 21600"/>
              <a:gd name="T4" fmla="*/ 220140011 w 21600"/>
              <a:gd name="T5" fmla="*/ 2147483647 h 21600"/>
              <a:gd name="T6" fmla="*/ 880562125 w 21600"/>
              <a:gd name="T7" fmla="*/ 0 h 21600"/>
              <a:gd name="T8" fmla="*/ 0 60000 65536"/>
              <a:gd name="T9" fmla="*/ 0 60000 65536"/>
              <a:gd name="T10" fmla="*/ 0 60000 65536"/>
              <a:gd name="T11" fmla="*/ 0 60000 65536"/>
              <a:gd name="T12" fmla="*/ 4500 w 21600"/>
              <a:gd name="T13" fmla="*/ 4500 h 21600"/>
              <a:gd name="T14" fmla="*/ 17100 w 21600"/>
              <a:gd name="T15" fmla="*/ 17100 h 21600"/>
            </a:gdLst>
            <a:ahLst/>
            <a:cxnLst>
              <a:cxn ang="T8">
                <a:pos x="T0" y="T1"/>
              </a:cxn>
              <a:cxn ang="T9">
                <a:pos x="T2" y="T3"/>
              </a:cxn>
              <a:cxn ang="T10">
                <a:pos x="T4" y="T5"/>
              </a:cxn>
              <a:cxn ang="T11">
                <a:pos x="T6" y="T7"/>
              </a:cxn>
            </a:cxnLst>
            <a:rect l="T12" t="T13" r="T14" b="T15"/>
            <a:pathLst>
              <a:path w="21600" h="21600">
                <a:moveTo>
                  <a:pt x="0" y="0"/>
                </a:moveTo>
                <a:lnTo>
                  <a:pt x="5400" y="21600"/>
                </a:lnTo>
                <a:lnTo>
                  <a:pt x="16200" y="21600"/>
                </a:lnTo>
                <a:lnTo>
                  <a:pt x="21600" y="0"/>
                </a:lnTo>
                <a:close/>
              </a:path>
            </a:pathLst>
          </a:custGeom>
          <a:solidFill>
            <a:srgbClr val="99FF99"/>
          </a:solidFill>
          <a:ln w="9525">
            <a:solidFill>
              <a:srgbClr val="FF6600"/>
            </a:solidFill>
            <a:miter lim="800000"/>
            <a:headEnd/>
            <a:tailEnd/>
          </a:ln>
        </p:spPr>
        <p:txBody>
          <a:bodyPr rot="10800000" wrap="none" anchor="ctr"/>
          <a:lstStyle/>
          <a:p>
            <a:pPr algn="ctr" fontAlgn="base">
              <a:spcBef>
                <a:spcPct val="0"/>
              </a:spcBef>
              <a:spcAft>
                <a:spcPct val="0"/>
              </a:spcAft>
            </a:pPr>
            <a:endParaRPr lang="es-ES" smtClean="0">
              <a:solidFill>
                <a:srgbClr val="FFFFFF"/>
              </a:solidFill>
              <a:latin typeface="Arial" charset="0"/>
              <a:ea typeface="ＭＳ Ｐゴシック" charset="0"/>
            </a:endParaRPr>
          </a:p>
          <a:p>
            <a:pPr algn="ctr" fontAlgn="base">
              <a:spcBef>
                <a:spcPct val="0"/>
              </a:spcBef>
              <a:spcAft>
                <a:spcPct val="0"/>
              </a:spcAft>
            </a:pPr>
            <a:endParaRPr lang="es-ES" smtClean="0">
              <a:solidFill>
                <a:srgbClr val="FFFFFF"/>
              </a:solidFill>
              <a:latin typeface="Arial" charset="0"/>
              <a:ea typeface="ＭＳ Ｐゴシック" charset="0"/>
            </a:endParaRPr>
          </a:p>
          <a:p>
            <a:pPr algn="ctr" fontAlgn="base">
              <a:spcBef>
                <a:spcPct val="0"/>
              </a:spcBef>
              <a:spcAft>
                <a:spcPct val="0"/>
              </a:spcAft>
            </a:pPr>
            <a:r>
              <a:rPr lang="es-ES" b="1" smtClean="0">
                <a:solidFill>
                  <a:srgbClr val="FF0000"/>
                </a:solidFill>
                <a:latin typeface="Arial Black" charset="0"/>
                <a:ea typeface="ＭＳ Ｐゴシック" charset="0"/>
              </a:rPr>
              <a:t>Espíritu</a:t>
            </a:r>
          </a:p>
        </p:txBody>
      </p:sp>
      <p:sp>
        <p:nvSpPr>
          <p:cNvPr id="41989" name="AutoShape 5"/>
          <p:cNvSpPr>
            <a:spLocks noChangeArrowheads="1"/>
          </p:cNvSpPr>
          <p:nvPr/>
        </p:nvSpPr>
        <p:spPr bwMode="auto">
          <a:xfrm rot="-7147046">
            <a:off x="2878931" y="3637757"/>
            <a:ext cx="2066925" cy="357188"/>
          </a:xfrm>
          <a:prstGeom prst="flowChartExtract">
            <a:avLst/>
          </a:prstGeom>
          <a:solidFill>
            <a:srgbClr val="99FF99"/>
          </a:solidFill>
          <a:ln w="9525">
            <a:solidFill>
              <a:srgbClr val="FF6600"/>
            </a:solidFill>
            <a:miter lim="800000"/>
            <a:headEnd/>
            <a:tailEnd/>
          </a:ln>
        </p:spPr>
        <p:txBody>
          <a:bodyPr wrap="none" anchor="ctr"/>
          <a:lstStyle/>
          <a:p>
            <a:pPr fontAlgn="base">
              <a:spcBef>
                <a:spcPct val="0"/>
              </a:spcBef>
              <a:spcAft>
                <a:spcPct val="0"/>
              </a:spcAft>
            </a:pPr>
            <a:endParaRPr lang="es-EC" smtClean="0">
              <a:solidFill>
                <a:srgbClr val="FFFFFF"/>
              </a:solidFill>
              <a:latin typeface="Arial" charset="0"/>
              <a:ea typeface="ＭＳ Ｐゴシック" charset="0"/>
            </a:endParaRPr>
          </a:p>
        </p:txBody>
      </p:sp>
      <p:sp>
        <p:nvSpPr>
          <p:cNvPr id="41990" name="Rectangle 6"/>
          <p:cNvSpPr>
            <a:spLocks noChangeArrowheads="1"/>
          </p:cNvSpPr>
          <p:nvPr/>
        </p:nvSpPr>
        <p:spPr bwMode="auto">
          <a:xfrm>
            <a:off x="2924175" y="4318000"/>
            <a:ext cx="622300" cy="788988"/>
          </a:xfrm>
          <a:prstGeom prst="rect">
            <a:avLst/>
          </a:prstGeom>
          <a:solidFill>
            <a:srgbClr val="99FF99"/>
          </a:solidFill>
          <a:ln w="9525">
            <a:solidFill>
              <a:srgbClr val="FF6600"/>
            </a:solidFill>
            <a:miter lim="800000"/>
            <a:headEnd/>
            <a:tailEnd/>
          </a:ln>
        </p:spPr>
        <p:txBody>
          <a:bodyPr wrap="none" anchor="ctr"/>
          <a:lstStyle/>
          <a:p>
            <a:pPr algn="ctr" fontAlgn="base">
              <a:spcBef>
                <a:spcPct val="0"/>
              </a:spcBef>
              <a:spcAft>
                <a:spcPct val="0"/>
              </a:spcAft>
            </a:pPr>
            <a:endParaRPr lang="es-EC" smtClean="0">
              <a:solidFill>
                <a:srgbClr val="FFFFFF"/>
              </a:solidFill>
              <a:latin typeface="Arial" charset="0"/>
              <a:ea typeface="ＭＳ Ｐゴシック" charset="0"/>
            </a:endParaRPr>
          </a:p>
        </p:txBody>
      </p:sp>
      <p:sp>
        <p:nvSpPr>
          <p:cNvPr id="41991" name="AutoShape 7"/>
          <p:cNvSpPr>
            <a:spLocks noChangeArrowheads="1"/>
          </p:cNvSpPr>
          <p:nvPr/>
        </p:nvSpPr>
        <p:spPr bwMode="auto">
          <a:xfrm>
            <a:off x="3124200" y="3208338"/>
            <a:ext cx="312738" cy="347662"/>
          </a:xfrm>
          <a:custGeom>
            <a:avLst/>
            <a:gdLst>
              <a:gd name="T0" fmla="*/ 32961411 w 21600"/>
              <a:gd name="T1" fmla="*/ 9119362 h 21600"/>
              <a:gd name="T2" fmla="*/ 8886799 w 21600"/>
              <a:gd name="T3" fmla="*/ 45033851 h 21600"/>
              <a:gd name="T4" fmla="*/ 32961411 w 21600"/>
              <a:gd name="T5" fmla="*/ 90067443 h 21600"/>
              <a:gd name="T6" fmla="*/ 56671906 w 21600"/>
              <a:gd name="T7" fmla="*/ 45033851 h 21600"/>
              <a:gd name="T8" fmla="*/ 17694720 60000 65536"/>
              <a:gd name="T9" fmla="*/ 11796480 60000 65536"/>
              <a:gd name="T10" fmla="*/ 5898240 60000 65536"/>
              <a:gd name="T11" fmla="*/ 0 60000 65536"/>
              <a:gd name="T12" fmla="*/ 5037 w 21600"/>
              <a:gd name="T13" fmla="*/ 2277 h 21600"/>
              <a:gd name="T14" fmla="*/ 16557 w 21600"/>
              <a:gd name="T15" fmla="*/ 13677 h 21600"/>
            </a:gdLst>
            <a:ahLst/>
            <a:cxnLst>
              <a:cxn ang="T8">
                <a:pos x="T0" y="T1"/>
              </a:cxn>
              <a:cxn ang="T9">
                <a:pos x="T2" y="T3"/>
              </a:cxn>
              <a:cxn ang="T10">
                <a:pos x="T4" y="T5"/>
              </a:cxn>
              <a:cxn ang="T11">
                <a:pos x="T6" y="T7"/>
              </a:cxn>
            </a:cxnLst>
            <a:rect l="T12" t="T13" r="T14" b="T15"/>
            <a:pathLst>
              <a:path w="21600" h="21600">
                <a:moveTo>
                  <a:pt x="10860" y="2187"/>
                </a:moveTo>
                <a:cubicBezTo>
                  <a:pt x="10451" y="1746"/>
                  <a:pt x="9529" y="1018"/>
                  <a:pt x="9015" y="730"/>
                </a:cubicBezTo>
                <a:cubicBezTo>
                  <a:pt x="7865" y="152"/>
                  <a:pt x="6685" y="0"/>
                  <a:pt x="5415" y="0"/>
                </a:cubicBezTo>
                <a:cubicBezTo>
                  <a:pt x="4175" y="152"/>
                  <a:pt x="2995" y="575"/>
                  <a:pt x="1967" y="1305"/>
                </a:cubicBezTo>
                <a:cubicBezTo>
                  <a:pt x="1150" y="2187"/>
                  <a:pt x="575" y="3222"/>
                  <a:pt x="242" y="4220"/>
                </a:cubicBezTo>
                <a:cubicBezTo>
                  <a:pt x="0" y="5410"/>
                  <a:pt x="242" y="6560"/>
                  <a:pt x="575" y="7597"/>
                </a:cubicBezTo>
                <a:lnTo>
                  <a:pt x="10860" y="21600"/>
                </a:lnTo>
                <a:lnTo>
                  <a:pt x="20995" y="7597"/>
                </a:lnTo>
                <a:cubicBezTo>
                  <a:pt x="21480" y="6560"/>
                  <a:pt x="21600" y="5410"/>
                  <a:pt x="21480" y="4220"/>
                </a:cubicBezTo>
                <a:cubicBezTo>
                  <a:pt x="21115" y="3222"/>
                  <a:pt x="20420" y="2187"/>
                  <a:pt x="19632" y="1305"/>
                </a:cubicBezTo>
                <a:cubicBezTo>
                  <a:pt x="18575" y="575"/>
                  <a:pt x="17425" y="152"/>
                  <a:pt x="16275" y="0"/>
                </a:cubicBezTo>
                <a:cubicBezTo>
                  <a:pt x="15005" y="0"/>
                  <a:pt x="13735" y="152"/>
                  <a:pt x="12705" y="730"/>
                </a:cubicBezTo>
                <a:cubicBezTo>
                  <a:pt x="12176" y="1018"/>
                  <a:pt x="11254" y="1746"/>
                  <a:pt x="10860" y="2187"/>
                </a:cubicBezTo>
                <a:close/>
              </a:path>
            </a:pathLst>
          </a:custGeom>
          <a:solidFill>
            <a:srgbClr val="FF0000"/>
          </a:solidFill>
          <a:ln w="9525">
            <a:solidFill>
              <a:srgbClr val="FF6600"/>
            </a:solidFill>
            <a:miter lim="800000"/>
            <a:headEnd/>
            <a:tailEnd/>
          </a:ln>
        </p:spPr>
        <p:txBody>
          <a:bodyPr wrap="none" anchor="ctr"/>
          <a:lstStyle/>
          <a:p>
            <a:pPr fontAlgn="base">
              <a:spcBef>
                <a:spcPct val="0"/>
              </a:spcBef>
              <a:spcAft>
                <a:spcPct val="0"/>
              </a:spcAft>
            </a:pPr>
            <a:endParaRPr lang="es-EC" smtClean="0">
              <a:solidFill>
                <a:srgbClr val="FFFFFF"/>
              </a:solidFill>
              <a:latin typeface="Arial" charset="0"/>
              <a:ea typeface="ＭＳ Ｐゴシック" charset="0"/>
            </a:endParaRPr>
          </a:p>
        </p:txBody>
      </p:sp>
      <p:grpSp>
        <p:nvGrpSpPr>
          <p:cNvPr id="2" name="Group 8"/>
          <p:cNvGrpSpPr>
            <a:grpSpLocks/>
          </p:cNvGrpSpPr>
          <p:nvPr/>
        </p:nvGrpSpPr>
        <p:grpSpPr bwMode="auto">
          <a:xfrm>
            <a:off x="1928813" y="2790825"/>
            <a:ext cx="776287" cy="2081213"/>
            <a:chOff x="1220" y="1670"/>
            <a:chExt cx="564" cy="1361"/>
          </a:xfrm>
        </p:grpSpPr>
        <p:sp>
          <p:nvSpPr>
            <p:cNvPr id="7182" name="AutoShape 9"/>
            <p:cNvSpPr>
              <a:spLocks noChangeArrowheads="1"/>
            </p:cNvSpPr>
            <p:nvPr/>
          </p:nvSpPr>
          <p:spPr bwMode="auto">
            <a:xfrm rot="7147046" flipH="1">
              <a:off x="988" y="2237"/>
              <a:ext cx="1361" cy="227"/>
            </a:xfrm>
            <a:prstGeom prst="flowChartExtract">
              <a:avLst/>
            </a:prstGeom>
            <a:solidFill>
              <a:srgbClr val="99FF99"/>
            </a:solidFill>
            <a:ln w="9525">
              <a:solidFill>
                <a:srgbClr val="FF6600"/>
              </a:solidFill>
              <a:miter lim="800000"/>
              <a:headEnd/>
              <a:tailEnd/>
            </a:ln>
          </p:spPr>
          <p:txBody>
            <a:bodyPr wrap="none" anchor="ctr"/>
            <a:lstStyle/>
            <a:p>
              <a:pPr fontAlgn="base">
                <a:spcBef>
                  <a:spcPct val="0"/>
                </a:spcBef>
                <a:spcAft>
                  <a:spcPct val="0"/>
                </a:spcAft>
              </a:pPr>
              <a:endParaRPr lang="es-EC" smtClean="0">
                <a:solidFill>
                  <a:srgbClr val="FFFFFF"/>
                </a:solidFill>
                <a:latin typeface="Arial" charset="0"/>
                <a:ea typeface="ＭＳ Ｐゴシック" charset="0"/>
              </a:endParaRPr>
            </a:p>
          </p:txBody>
        </p:sp>
        <p:sp>
          <p:nvSpPr>
            <p:cNvPr id="7183" name="WordArt 10"/>
            <p:cNvSpPr>
              <a:spLocks noChangeArrowheads="1" noChangeShapeType="1" noTextEdit="1"/>
            </p:cNvSpPr>
            <p:nvPr/>
          </p:nvSpPr>
          <p:spPr bwMode="auto">
            <a:xfrm>
              <a:off x="1220" y="2122"/>
              <a:ext cx="564" cy="446"/>
            </a:xfrm>
            <a:prstGeom prst="rect">
              <a:avLst/>
            </a:prstGeom>
          </p:spPr>
          <p:txBody>
            <a:bodyPr wrap="none" fromWordArt="1">
              <a:prstTxWarp prst="textSlantUp">
                <a:avLst>
                  <a:gd name="adj" fmla="val 55556"/>
                </a:avLst>
              </a:prstTxWarp>
            </a:bodyPr>
            <a:lstStyle/>
            <a:p>
              <a:pPr algn="ctr" fontAlgn="base">
                <a:spcBef>
                  <a:spcPct val="0"/>
                </a:spcBef>
                <a:spcAft>
                  <a:spcPct val="0"/>
                </a:spcAft>
              </a:pPr>
              <a:r>
                <a:rPr lang="es-ES" kern="10" smtClean="0">
                  <a:ln w="9525">
                    <a:solidFill>
                      <a:srgbClr val="FF6600"/>
                    </a:solidFill>
                    <a:round/>
                    <a:headEnd/>
                    <a:tailEnd/>
                  </a:ln>
                  <a:solidFill>
                    <a:srgbClr val="FF6600"/>
                  </a:solidFill>
                  <a:latin typeface="Arial Black"/>
                  <a:ea typeface="Arial Black"/>
                  <a:cs typeface="Arial Black"/>
                </a:rPr>
                <a:t>Cuerpo</a:t>
              </a:r>
            </a:p>
          </p:txBody>
        </p:sp>
      </p:grpSp>
      <p:grpSp>
        <p:nvGrpSpPr>
          <p:cNvPr id="3" name="Group 11"/>
          <p:cNvGrpSpPr>
            <a:grpSpLocks/>
          </p:cNvGrpSpPr>
          <p:nvPr/>
        </p:nvGrpSpPr>
        <p:grpSpPr bwMode="auto">
          <a:xfrm>
            <a:off x="2695575" y="1571625"/>
            <a:ext cx="1106488" cy="1230313"/>
            <a:chOff x="1703" y="902"/>
            <a:chExt cx="804" cy="804"/>
          </a:xfrm>
        </p:grpSpPr>
        <p:sp>
          <p:nvSpPr>
            <p:cNvPr id="7179" name="AutoShape 12"/>
            <p:cNvSpPr>
              <a:spLocks noChangeArrowheads="1"/>
            </p:cNvSpPr>
            <p:nvPr/>
          </p:nvSpPr>
          <p:spPr bwMode="auto">
            <a:xfrm>
              <a:off x="1746" y="1026"/>
              <a:ext cx="680" cy="680"/>
            </a:xfrm>
            <a:prstGeom prst="smileyFace">
              <a:avLst>
                <a:gd name="adj" fmla="val 4653"/>
              </a:avLst>
            </a:prstGeom>
            <a:solidFill>
              <a:srgbClr val="FF6600"/>
            </a:solidFill>
            <a:ln w="9525">
              <a:solidFill>
                <a:srgbClr val="FF6600"/>
              </a:solidFill>
              <a:round/>
              <a:headEnd/>
              <a:tailEnd/>
            </a:ln>
          </p:spPr>
          <p:txBody>
            <a:bodyPr wrap="none" anchor="ctr"/>
            <a:lstStyle/>
            <a:p>
              <a:pPr algn="ctr" fontAlgn="base">
                <a:spcBef>
                  <a:spcPct val="0"/>
                </a:spcBef>
                <a:spcAft>
                  <a:spcPct val="0"/>
                </a:spcAft>
              </a:pPr>
              <a:endParaRPr lang="es-EC" b="1" smtClean="0">
                <a:solidFill>
                  <a:srgbClr val="FFFFFF"/>
                </a:solidFill>
                <a:latin typeface="Arial" charset="0"/>
                <a:ea typeface="ＭＳ Ｐゴシック" charset="0"/>
              </a:endParaRPr>
            </a:p>
          </p:txBody>
        </p:sp>
        <p:sp>
          <p:nvSpPr>
            <p:cNvPr id="7180" name="WordArt 13"/>
            <p:cNvSpPr>
              <a:spLocks noChangeArrowheads="1" noChangeShapeType="1" noTextEdit="1"/>
            </p:cNvSpPr>
            <p:nvPr/>
          </p:nvSpPr>
          <p:spPr bwMode="auto">
            <a:xfrm>
              <a:off x="1703" y="925"/>
              <a:ext cx="804" cy="228"/>
            </a:xfrm>
            <a:prstGeom prst="rect">
              <a:avLst/>
            </a:prstGeom>
          </p:spPr>
          <p:txBody>
            <a:bodyPr spcFirstLastPara="1" wrap="none" fromWordArt="1">
              <a:prstTxWarp prst="textArchUp">
                <a:avLst>
                  <a:gd name="adj" fmla="val 11067212"/>
                </a:avLst>
              </a:prstTxWarp>
            </a:bodyPr>
            <a:lstStyle/>
            <a:p>
              <a:pPr algn="ctr" fontAlgn="base">
                <a:spcBef>
                  <a:spcPct val="0"/>
                </a:spcBef>
                <a:spcAft>
                  <a:spcPct val="0"/>
                </a:spcAft>
              </a:pPr>
              <a:r>
                <a:rPr lang="ro-RO" sz="2000" kern="10" spc="400" smtClean="0">
                  <a:ln w="9525">
                    <a:solidFill>
                      <a:srgbClr val="FF6600"/>
                    </a:solidFill>
                    <a:round/>
                    <a:headEnd/>
                    <a:tailEnd/>
                  </a:ln>
                  <a:solidFill>
                    <a:srgbClr val="FF6600"/>
                  </a:solidFill>
                  <a:latin typeface="Arial Black"/>
                  <a:ea typeface="Arial Black"/>
                  <a:cs typeface="Arial Black"/>
                </a:rPr>
                <a:t>Intelecto</a:t>
              </a:r>
              <a:endParaRPr lang="es-ES" sz="2000" kern="10" spc="400" smtClean="0">
                <a:ln w="9525">
                  <a:solidFill>
                    <a:srgbClr val="FF6600"/>
                  </a:solidFill>
                  <a:round/>
                  <a:headEnd/>
                  <a:tailEnd/>
                </a:ln>
                <a:solidFill>
                  <a:srgbClr val="FF6600"/>
                </a:solidFill>
                <a:latin typeface="Arial Black"/>
                <a:ea typeface="Arial Black"/>
                <a:cs typeface="Arial Black"/>
              </a:endParaRPr>
            </a:p>
          </p:txBody>
        </p:sp>
        <p:sp>
          <p:nvSpPr>
            <p:cNvPr id="7181" name="Freeform 14"/>
            <p:cNvSpPr>
              <a:spLocks/>
            </p:cNvSpPr>
            <p:nvPr/>
          </p:nvSpPr>
          <p:spPr bwMode="auto">
            <a:xfrm>
              <a:off x="1872" y="902"/>
              <a:ext cx="361" cy="333"/>
            </a:xfrm>
            <a:custGeom>
              <a:avLst/>
              <a:gdLst>
                <a:gd name="T0" fmla="*/ 2 w 361"/>
                <a:gd name="T1" fmla="*/ 186 h 333"/>
                <a:gd name="T2" fmla="*/ 11 w 361"/>
                <a:gd name="T3" fmla="*/ 122 h 333"/>
                <a:gd name="T4" fmla="*/ 30 w 361"/>
                <a:gd name="T5" fmla="*/ 140 h 333"/>
                <a:gd name="T6" fmla="*/ 48 w 361"/>
                <a:gd name="T7" fmla="*/ 113 h 333"/>
                <a:gd name="T8" fmla="*/ 66 w 361"/>
                <a:gd name="T9" fmla="*/ 140 h 333"/>
                <a:gd name="T10" fmla="*/ 94 w 361"/>
                <a:gd name="T11" fmla="*/ 95 h 333"/>
                <a:gd name="T12" fmla="*/ 112 w 361"/>
                <a:gd name="T13" fmla="*/ 122 h 333"/>
                <a:gd name="T14" fmla="*/ 139 w 361"/>
                <a:gd name="T15" fmla="*/ 67 h 333"/>
                <a:gd name="T16" fmla="*/ 149 w 361"/>
                <a:gd name="T17" fmla="*/ 131 h 333"/>
                <a:gd name="T18" fmla="*/ 176 w 361"/>
                <a:gd name="T19" fmla="*/ 113 h 333"/>
                <a:gd name="T20" fmla="*/ 185 w 361"/>
                <a:gd name="T21" fmla="*/ 85 h 333"/>
                <a:gd name="T22" fmla="*/ 194 w 361"/>
                <a:gd name="T23" fmla="*/ 131 h 333"/>
                <a:gd name="T24" fmla="*/ 231 w 361"/>
                <a:gd name="T25" fmla="*/ 95 h 333"/>
                <a:gd name="T26" fmla="*/ 249 w 361"/>
                <a:gd name="T27" fmla="*/ 149 h 333"/>
                <a:gd name="T28" fmla="*/ 258 w 361"/>
                <a:gd name="T29" fmla="*/ 122 h 333"/>
                <a:gd name="T30" fmla="*/ 277 w 361"/>
                <a:gd name="T31" fmla="*/ 122 h 333"/>
                <a:gd name="T32" fmla="*/ 304 w 361"/>
                <a:gd name="T33" fmla="*/ 149 h 333"/>
                <a:gd name="T34" fmla="*/ 322 w 361"/>
                <a:gd name="T35" fmla="*/ 113 h 333"/>
                <a:gd name="T36" fmla="*/ 331 w 361"/>
                <a:gd name="T37" fmla="*/ 159 h 333"/>
                <a:gd name="T38" fmla="*/ 341 w 361"/>
                <a:gd name="T39" fmla="*/ 204 h 333"/>
                <a:gd name="T40" fmla="*/ 350 w 361"/>
                <a:gd name="T41" fmla="*/ 177 h 333"/>
                <a:gd name="T42" fmla="*/ 359 w 361"/>
                <a:gd name="T43" fmla="*/ 213 h 333"/>
                <a:gd name="T44" fmla="*/ 322 w 361"/>
                <a:gd name="T45" fmla="*/ 140 h 333"/>
                <a:gd name="T46" fmla="*/ 313 w 361"/>
                <a:gd name="T47" fmla="*/ 104 h 333"/>
                <a:gd name="T48" fmla="*/ 295 w 361"/>
                <a:gd name="T49" fmla="*/ 131 h 333"/>
                <a:gd name="T50" fmla="*/ 286 w 361"/>
                <a:gd name="T51" fmla="*/ 104 h 333"/>
                <a:gd name="T52" fmla="*/ 258 w 361"/>
                <a:gd name="T53" fmla="*/ 113 h 333"/>
                <a:gd name="T54" fmla="*/ 240 w 361"/>
                <a:gd name="T55" fmla="*/ 168 h 333"/>
                <a:gd name="T56" fmla="*/ 203 w 361"/>
                <a:gd name="T57" fmla="*/ 159 h 333"/>
                <a:gd name="T58" fmla="*/ 158 w 361"/>
                <a:gd name="T59" fmla="*/ 140 h 333"/>
                <a:gd name="T60" fmla="*/ 130 w 361"/>
                <a:gd name="T61" fmla="*/ 149 h 333"/>
                <a:gd name="T62" fmla="*/ 112 w 361"/>
                <a:gd name="T63" fmla="*/ 168 h 333"/>
                <a:gd name="T64" fmla="*/ 94 w 361"/>
                <a:gd name="T65" fmla="*/ 204 h 333"/>
                <a:gd name="T66" fmla="*/ 85 w 361"/>
                <a:gd name="T67" fmla="*/ 177 h 333"/>
                <a:gd name="T68" fmla="*/ 66 w 361"/>
                <a:gd name="T69" fmla="*/ 195 h 333"/>
                <a:gd name="T70" fmla="*/ 48 w 361"/>
                <a:gd name="T71" fmla="*/ 195 h 333"/>
                <a:gd name="T72" fmla="*/ 39 w 361"/>
                <a:gd name="T73" fmla="*/ 232 h 333"/>
                <a:gd name="T74" fmla="*/ 30 w 361"/>
                <a:gd name="T75" fmla="*/ 204 h 333"/>
                <a:gd name="T76" fmla="*/ 103 w 361"/>
                <a:gd name="T77" fmla="*/ 159 h 333"/>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361"/>
                <a:gd name="T118" fmla="*/ 0 h 333"/>
                <a:gd name="T119" fmla="*/ 361 w 361"/>
                <a:gd name="T120" fmla="*/ 333 h 333"/>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361" h="333">
                  <a:moveTo>
                    <a:pt x="2" y="186"/>
                  </a:moveTo>
                  <a:cubicBezTo>
                    <a:pt x="5" y="165"/>
                    <a:pt x="0" y="140"/>
                    <a:pt x="11" y="122"/>
                  </a:cubicBezTo>
                  <a:cubicBezTo>
                    <a:pt x="16" y="115"/>
                    <a:pt x="22" y="142"/>
                    <a:pt x="30" y="140"/>
                  </a:cubicBezTo>
                  <a:cubicBezTo>
                    <a:pt x="41" y="137"/>
                    <a:pt x="42" y="122"/>
                    <a:pt x="48" y="113"/>
                  </a:cubicBezTo>
                  <a:cubicBezTo>
                    <a:pt x="54" y="122"/>
                    <a:pt x="55" y="137"/>
                    <a:pt x="66" y="140"/>
                  </a:cubicBezTo>
                  <a:cubicBezTo>
                    <a:pt x="82" y="144"/>
                    <a:pt x="93" y="99"/>
                    <a:pt x="94" y="95"/>
                  </a:cubicBezTo>
                  <a:cubicBezTo>
                    <a:pt x="100" y="104"/>
                    <a:pt x="101" y="122"/>
                    <a:pt x="112" y="122"/>
                  </a:cubicBezTo>
                  <a:cubicBezTo>
                    <a:pt x="124" y="122"/>
                    <a:pt x="137" y="73"/>
                    <a:pt x="139" y="67"/>
                  </a:cubicBezTo>
                  <a:cubicBezTo>
                    <a:pt x="142" y="88"/>
                    <a:pt x="135" y="114"/>
                    <a:pt x="149" y="131"/>
                  </a:cubicBezTo>
                  <a:cubicBezTo>
                    <a:pt x="156" y="139"/>
                    <a:pt x="169" y="122"/>
                    <a:pt x="176" y="113"/>
                  </a:cubicBezTo>
                  <a:cubicBezTo>
                    <a:pt x="182" y="105"/>
                    <a:pt x="182" y="94"/>
                    <a:pt x="185" y="85"/>
                  </a:cubicBezTo>
                  <a:cubicBezTo>
                    <a:pt x="188" y="100"/>
                    <a:pt x="183" y="120"/>
                    <a:pt x="194" y="131"/>
                  </a:cubicBezTo>
                  <a:cubicBezTo>
                    <a:pt x="219" y="156"/>
                    <a:pt x="231" y="96"/>
                    <a:pt x="231" y="95"/>
                  </a:cubicBezTo>
                  <a:cubicBezTo>
                    <a:pt x="208" y="0"/>
                    <a:pt x="228" y="117"/>
                    <a:pt x="249" y="149"/>
                  </a:cubicBezTo>
                  <a:cubicBezTo>
                    <a:pt x="252" y="140"/>
                    <a:pt x="256" y="113"/>
                    <a:pt x="258" y="122"/>
                  </a:cubicBezTo>
                  <a:cubicBezTo>
                    <a:pt x="276" y="204"/>
                    <a:pt x="258" y="333"/>
                    <a:pt x="277" y="122"/>
                  </a:cubicBezTo>
                  <a:cubicBezTo>
                    <a:pt x="291" y="163"/>
                    <a:pt x="285" y="267"/>
                    <a:pt x="304" y="149"/>
                  </a:cubicBezTo>
                  <a:cubicBezTo>
                    <a:pt x="327" y="219"/>
                    <a:pt x="296" y="139"/>
                    <a:pt x="322" y="113"/>
                  </a:cubicBezTo>
                  <a:cubicBezTo>
                    <a:pt x="333" y="102"/>
                    <a:pt x="328" y="144"/>
                    <a:pt x="331" y="159"/>
                  </a:cubicBezTo>
                  <a:cubicBezTo>
                    <a:pt x="334" y="174"/>
                    <a:pt x="338" y="189"/>
                    <a:pt x="341" y="204"/>
                  </a:cubicBezTo>
                  <a:cubicBezTo>
                    <a:pt x="344" y="195"/>
                    <a:pt x="342" y="173"/>
                    <a:pt x="350" y="177"/>
                  </a:cubicBezTo>
                  <a:cubicBezTo>
                    <a:pt x="361" y="183"/>
                    <a:pt x="359" y="225"/>
                    <a:pt x="359" y="213"/>
                  </a:cubicBezTo>
                  <a:cubicBezTo>
                    <a:pt x="359" y="167"/>
                    <a:pt x="351" y="169"/>
                    <a:pt x="322" y="140"/>
                  </a:cubicBezTo>
                  <a:cubicBezTo>
                    <a:pt x="319" y="128"/>
                    <a:pt x="325" y="108"/>
                    <a:pt x="313" y="104"/>
                  </a:cubicBezTo>
                  <a:cubicBezTo>
                    <a:pt x="303" y="101"/>
                    <a:pt x="306" y="131"/>
                    <a:pt x="295" y="131"/>
                  </a:cubicBezTo>
                  <a:cubicBezTo>
                    <a:pt x="286" y="131"/>
                    <a:pt x="289" y="113"/>
                    <a:pt x="286" y="104"/>
                  </a:cubicBezTo>
                  <a:cubicBezTo>
                    <a:pt x="277" y="107"/>
                    <a:pt x="264" y="105"/>
                    <a:pt x="258" y="113"/>
                  </a:cubicBezTo>
                  <a:cubicBezTo>
                    <a:pt x="247" y="129"/>
                    <a:pt x="240" y="168"/>
                    <a:pt x="240" y="168"/>
                  </a:cubicBezTo>
                  <a:cubicBezTo>
                    <a:pt x="208" y="134"/>
                    <a:pt x="221" y="91"/>
                    <a:pt x="203" y="159"/>
                  </a:cubicBezTo>
                  <a:cubicBezTo>
                    <a:pt x="176" y="131"/>
                    <a:pt x="176" y="85"/>
                    <a:pt x="158" y="140"/>
                  </a:cubicBezTo>
                  <a:cubicBezTo>
                    <a:pt x="127" y="110"/>
                    <a:pt x="148" y="119"/>
                    <a:pt x="130" y="149"/>
                  </a:cubicBezTo>
                  <a:cubicBezTo>
                    <a:pt x="126" y="157"/>
                    <a:pt x="118" y="162"/>
                    <a:pt x="112" y="168"/>
                  </a:cubicBezTo>
                  <a:cubicBezTo>
                    <a:pt x="92" y="105"/>
                    <a:pt x="115" y="162"/>
                    <a:pt x="94" y="204"/>
                  </a:cubicBezTo>
                  <a:cubicBezTo>
                    <a:pt x="90" y="213"/>
                    <a:pt x="88" y="186"/>
                    <a:pt x="85" y="177"/>
                  </a:cubicBezTo>
                  <a:cubicBezTo>
                    <a:pt x="79" y="183"/>
                    <a:pt x="71" y="188"/>
                    <a:pt x="66" y="195"/>
                  </a:cubicBezTo>
                  <a:cubicBezTo>
                    <a:pt x="50" y="221"/>
                    <a:pt x="64" y="244"/>
                    <a:pt x="48" y="195"/>
                  </a:cubicBezTo>
                  <a:cubicBezTo>
                    <a:pt x="45" y="207"/>
                    <a:pt x="50" y="226"/>
                    <a:pt x="39" y="232"/>
                  </a:cubicBezTo>
                  <a:cubicBezTo>
                    <a:pt x="30" y="236"/>
                    <a:pt x="28" y="214"/>
                    <a:pt x="30" y="204"/>
                  </a:cubicBezTo>
                  <a:cubicBezTo>
                    <a:pt x="35" y="176"/>
                    <a:pt x="103" y="159"/>
                    <a:pt x="103" y="159"/>
                  </a:cubicBezTo>
                </a:path>
              </a:pathLst>
            </a:custGeom>
            <a:solidFill>
              <a:srgbClr val="FF6600"/>
            </a:solidFill>
            <a:ln w="9525">
              <a:solidFill>
                <a:srgbClr val="FF6600"/>
              </a:solidFill>
              <a:round/>
              <a:headEnd/>
              <a:tailEnd/>
            </a:ln>
          </p:spPr>
          <p:txBody>
            <a:bodyPr wrap="none" anchor="ctr"/>
            <a:lstStyle/>
            <a:p>
              <a:pPr fontAlgn="base">
                <a:spcBef>
                  <a:spcPct val="0"/>
                </a:spcBef>
                <a:spcAft>
                  <a:spcPct val="0"/>
                </a:spcAft>
              </a:pPr>
              <a:endParaRPr lang="es-EC" smtClean="0">
                <a:solidFill>
                  <a:srgbClr val="FFFFFF"/>
                </a:solidFill>
                <a:latin typeface="Arial" charset="0"/>
                <a:ea typeface="ＭＳ Ｐゴシック" charset="0"/>
              </a:endParaRPr>
            </a:p>
          </p:txBody>
        </p:sp>
      </p:grpSp>
      <p:sp>
        <p:nvSpPr>
          <p:cNvPr id="4" name="Marcador de fecha 3"/>
          <p:cNvSpPr>
            <a:spLocks noGrp="1"/>
          </p:cNvSpPr>
          <p:nvPr>
            <p:ph type="dt" sz="half" idx="10"/>
          </p:nvPr>
        </p:nvSpPr>
        <p:spPr/>
        <p:txBody>
          <a:bodyPr/>
          <a:lstStyle/>
          <a:p>
            <a:pPr>
              <a:defRPr/>
            </a:pPr>
            <a:fld id="{F63C6259-4696-5C48-9089-B0EC5CB3AEAB}" type="datetime1">
              <a:rPr lang="es-EC" smtClean="0">
                <a:solidFill>
                  <a:srgbClr val="FFFFFF"/>
                </a:solidFill>
              </a:rPr>
              <a:pPr>
                <a:defRPr/>
              </a:pPr>
              <a:t>23/5/15</a:t>
            </a:fld>
            <a:endParaRPr lang="es-ES">
              <a:solidFill>
                <a:srgbClr val="FFFFFF"/>
              </a:solidFill>
            </a:endParaRPr>
          </a:p>
        </p:txBody>
      </p:sp>
      <p:sp>
        <p:nvSpPr>
          <p:cNvPr id="5" name="Marcador de pie de página 4"/>
          <p:cNvSpPr>
            <a:spLocks noGrp="1"/>
          </p:cNvSpPr>
          <p:nvPr>
            <p:ph type="ftr" sz="quarter" idx="11"/>
          </p:nvPr>
        </p:nvSpPr>
        <p:spPr/>
        <p:txBody>
          <a:bodyPr/>
          <a:lstStyle/>
          <a:p>
            <a:pPr>
              <a:defRPr/>
            </a:pPr>
            <a:r>
              <a:rPr lang="nl-NL" smtClean="0">
                <a:solidFill>
                  <a:srgbClr val="FFFFFF"/>
                </a:solidFill>
              </a:rPr>
              <a:t>jg</a:t>
            </a:r>
            <a:endParaRPr lang="es-ES">
              <a:solidFill>
                <a:srgbClr val="FFFFFF"/>
              </a:solidFill>
            </a:endParaRPr>
          </a:p>
        </p:txBody>
      </p:sp>
      <p:sp>
        <p:nvSpPr>
          <p:cNvPr id="6" name="Marcador de número de diapositiva 5"/>
          <p:cNvSpPr>
            <a:spLocks noGrp="1"/>
          </p:cNvSpPr>
          <p:nvPr>
            <p:ph type="sldNum" sz="quarter" idx="12"/>
          </p:nvPr>
        </p:nvSpPr>
        <p:spPr/>
        <p:txBody>
          <a:bodyPr/>
          <a:lstStyle/>
          <a:p>
            <a:fld id="{FABEE812-E46E-1540-BD8C-ECB3130CA276}" type="slidenum">
              <a:rPr lang="es-ES" smtClean="0">
                <a:solidFill>
                  <a:srgbClr val="FFFFFF"/>
                </a:solidFill>
                <a:latin typeface="Arial"/>
              </a:rPr>
              <a:pPr/>
              <a:t>16</a:t>
            </a:fld>
            <a:endParaRPr lang="es-ES">
              <a:solidFill>
                <a:srgbClr val="FFFFFF"/>
              </a:solidFill>
              <a:latin typeface="Arial"/>
            </a:endParaRPr>
          </a:p>
        </p:txBody>
      </p:sp>
    </p:spTree>
    <p:extLst>
      <p:ext uri="{BB962C8B-B14F-4D97-AF65-F5344CB8AC3E}">
        <p14:creationId xmlns:p14="http://schemas.microsoft.com/office/powerpoint/2010/main" val="3173813927"/>
      </p:ext>
    </p:extLst>
  </p:cSld>
  <p:clrMapOvr>
    <a:masterClrMapping/>
  </p:clrMapOvr>
  <p:transition xmlns:p14="http://schemas.microsoft.com/office/powerpoint/2010/main"/>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0" presetClass="path" presetSubtype="0" accel="50000" decel="50000" fill="hold" grpId="0" nodeType="clickEffect">
                                  <p:stCondLst>
                                    <p:cond delay="0"/>
                                  </p:stCondLst>
                                  <p:childTnLst>
                                    <p:animMotion origin="layout" path="M -1.66667E-6 7.16763E-6 C 0.02952 -0.03075 0.05903 -0.06127 0.07865 -0.05248 C 0.09827 -0.04369 0.10487 0.03492 0.11806 0.05249 C 0.13125 0.07006 0.13125 0.01758 0.15747 0.05249 C 0.18369 0.08741 0.23612 0.24463 0.27553 0.2622 C 0.31494 0.27978 0.38056 0.13989 0.39375 0.15746 C 0.40695 0.17504 0.33473 0.34105 0.35434 0.36717 C 0.37396 0.3933 0.48559 0.29735 0.51181 0.31469 C 0.53803 0.33203 0.52483 0.40186 0.51181 0.47191 " pathEditMode="relative" ptsTypes="aaaaaaaaA">
                                      <p:cBhvr>
                                        <p:cTn id="6" dur="2000" fill="hold"/>
                                        <p:tgtEl>
                                          <p:spTgt spid="41991"/>
                                        </p:tgtEl>
                                        <p:attrNameLst>
                                          <p:attrName>ppt_x</p:attrName>
                                          <p:attrName>ppt_y</p:attrName>
                                        </p:attrNameLst>
                                      </p:cBhvr>
                                    </p:animMotion>
                                  </p:childTnLst>
                                </p:cTn>
                              </p:par>
                              <p:par>
                                <p:cTn id="7" presetID="0" presetClass="path" presetSubtype="0" accel="50000" decel="50000" fill="hold" grpId="0" nodeType="withEffect">
                                  <p:stCondLst>
                                    <p:cond delay="0"/>
                                  </p:stCondLst>
                                  <p:childTnLst>
                                    <p:animMotion origin="layout" path="M 0.09861 0.1052 C 0.19045 0.03515 0.28247 -0.03468 0.3349 -0.05225 C 0.38733 -0.06983 0.41372 -0.01734 0.41372 0.00023 C 0.41372 0.0178 0.34323 0.06821 0.3349 0.05272 C 0.32657 0.03723 0.35729 -0.06289 0.3632 -0.09341 " pathEditMode="relative" rAng="0" ptsTypes="aaaaa">
                                      <p:cBhvr>
                                        <p:cTn id="8" dur="2000" fill="hold"/>
                                        <p:tgtEl>
                                          <p:spTgt spid="41988"/>
                                        </p:tgtEl>
                                        <p:attrNameLst>
                                          <p:attrName>ppt_x</p:attrName>
                                          <p:attrName>ppt_y</p:attrName>
                                        </p:attrNameLst>
                                      </p:cBhvr>
                                      <p:rCtr x="15747" y="-9942"/>
                                    </p:animMotion>
                                  </p:childTnLst>
                                </p:cTn>
                              </p:par>
                              <p:par>
                                <p:cTn id="9" presetID="0" presetClass="path" presetSubtype="0" accel="50000" decel="50000" fill="hold" grpId="0" nodeType="withEffect">
                                  <p:stCondLst>
                                    <p:cond delay="0"/>
                                  </p:stCondLst>
                                  <p:childTnLst>
                                    <p:animMotion origin="layout" path="M 8.33333E-7 -4.56647E-6 C 0.01927 -0.00716 0.02778 -0.00369 0.05226 -0.00231 C 0.06267 0.0081 0.05642 -4.56647E-6 0.06493 0.01896 C 0.07066 0.03168 0.07656 0.04417 0.08246 0.05688 C 0.09045 0.07422 0.09045 0.09711 0.09514 0.11607 C 0.10087 0.08532 0.12205 0.07006 0.1349 0.0444 C 0.14861 0.01688 0.13958 0.02937 0.16337 0.00833 C 0.17535 0.03469 0.18646 0.07723 0.19358 0.10567 C 0.1941 0.10752 0.18889 0.10128 0.19045 0.10128 C 0.19288 0.10128 0.19462 0.10428 0.1967 0.10567 C 0.21059 0.09758 0.21337 0.09735 0.22691 0.08024 C 0.23125 0.07469 0.23455 0.06798 0.23802 0.06128 C 0.23941 0.05873 0.23941 0.05503 0.24115 0.05272 C 0.24687 0.04509 0.25625 0.04532 0.26337 0.04 C 0.27587 0.03076 0.28889 0.02243 0.3 0.01041 C 0.31476 -0.00554 0.33646 -0.04763 0.34757 -0.06774 C 0.35764 -0.05919 0.3717 -0.04994 0.3809 -0.03815 C 0.39809 -0.07005 0.40347 -0.07537 0.41424 -0.11005 C 0.41597 -0.11537 0.41736 -0.12693 0.41736 -0.1267 C 0.41354 -0.14751 0.42465 -0.16416 0.4316 -0.18196 C 0.43333 -0.18612 0.4349 -0.19052 0.43646 -0.19468 C 0.4375 -0.19745 0.41458 -0.11653 0.41458 -0.1163 " pathEditMode="relative" rAng="0" ptsTypes="ffffffffffffffffffffff">
                                      <p:cBhvr>
                                        <p:cTn id="10" dur="2000" fill="hold"/>
                                        <p:tgtEl>
                                          <p:spTgt spid="41987"/>
                                        </p:tgtEl>
                                        <p:attrNameLst>
                                          <p:attrName>ppt_x</p:attrName>
                                          <p:attrName>ppt_y</p:attrName>
                                        </p:attrNameLst>
                                      </p:cBhvr>
                                      <p:rCtr x="21875" y="-4069"/>
                                    </p:animMotion>
                                  </p:childTnLst>
                                </p:cTn>
                              </p:par>
                              <p:par>
                                <p:cTn id="11" presetID="0" presetClass="path" presetSubtype="0" accel="50000" decel="50000" fill="hold" grpId="0" nodeType="withEffect">
                                  <p:stCondLst>
                                    <p:cond delay="0"/>
                                  </p:stCondLst>
                                  <p:childTnLst>
                                    <p:animMotion origin="layout" path="M -0.05591 0.08046 C -0.04202 0.0682 -0.04011 0.07537 -0.01789 0.08046 C 3.33333E-6 0.09965 0.02951 0.12393 0.04566 0.15237 C 0.04774 0.14081 0.04965 0.13826 0.05833 0.13549 C 0.09062 0.13688 0.12309 0.13479 0.15521 0.13965 C 0.16093 0.14057 0.16441 0.1489 0.16944 0.15237 C 0.17552 0.15653 0.18246 0.15861 0.18854 0.16277 C 0.20173 0.17156 0.23107 0.19699 0.25034 0.20716 C 0.25625 0.23144 0.25208 0.25826 0.25677 0.28346 C 0.27152 0.28185 0.28055 0.28601 0.28854 0.27075 C 0.29271 0.25341 0.29236 0.23907 0.29323 0.21988 C 0.30347 0.22219 0.30069 0.21872 0.30434 0.22427 " pathEditMode="relative" ptsTypes="fffffffffffA">
                                      <p:cBhvr>
                                        <p:cTn id="12" dur="2000" fill="hold"/>
                                        <p:tgtEl>
                                          <p:spTgt spid="41986"/>
                                        </p:tgtEl>
                                        <p:attrNameLst>
                                          <p:attrName>ppt_x</p:attrName>
                                          <p:attrName>ppt_y</p:attrName>
                                        </p:attrNameLst>
                                      </p:cBhvr>
                                    </p:animMotion>
                                  </p:childTnLst>
                                </p:cTn>
                              </p:par>
                              <p:par>
                                <p:cTn id="13" presetID="1" presetClass="exit" presetSubtype="0" fill="hold" grpId="0" nodeType="withEffect">
                                  <p:stCondLst>
                                    <p:cond delay="0"/>
                                  </p:stCondLst>
                                  <p:childTnLst>
                                    <p:set>
                                      <p:cBhvr>
                                        <p:cTn id="14" dur="1" fill="hold">
                                          <p:stCondLst>
                                            <p:cond delay="0"/>
                                          </p:stCondLst>
                                        </p:cTn>
                                        <p:tgtEl>
                                          <p:spTgt spid="41990"/>
                                        </p:tgtEl>
                                        <p:attrNameLst>
                                          <p:attrName>style.visibility</p:attrName>
                                        </p:attrNameLst>
                                      </p:cBhvr>
                                      <p:to>
                                        <p:strVal val="hidden"/>
                                      </p:to>
                                    </p:set>
                                  </p:childTnLst>
                                </p:cTn>
                              </p:par>
                              <p:par>
                                <p:cTn id="15" presetID="0" presetClass="path" presetSubtype="0" accel="50000" decel="50000" fill="hold" nodeType="withEffect">
                                  <p:stCondLst>
                                    <p:cond delay="0"/>
                                  </p:stCondLst>
                                  <p:childTnLst>
                                    <p:animMotion origin="layout" path="M 0.08542 0.01133 C 0.07761 -0.02566 0.10018 -0.07514 0.12656 -0.08809 C 0.16111 -0.06751 0.14097 -0.0511 0.14097 0.01341 C 0.14097 0.01711 0.14306 0.00648 0.1441 0.00301 C 0.1474 -0.00901 0.14913 -0.02196 0.15365 -0.03306 C 0.18351 -0.10612 0.17431 -0.07838 0.18542 -0.11329 C 0.21285 -0.08347 0.22535 -0.06959 0.23143 -0.02034 C 0.2382 -0.04763 0.24809 -0.06358 0.2599 -0.08809 C 0.27413 -0.11792 0.26285 -0.10451 0.27587 -0.11768 C 0.28108 -0.10358 0.28802 -0.09156 0.29323 -0.07745 C 0.31962 -0.09664 0.31458 -0.09179 0.34722 -0.12393 C 0.36702 -0.14335 0.37882 -0.16023 0.36788 -0.14497 C 0.37396 -0.12462 0.36927 -0.14312 0.37257 -0.10913 C 0.37465 -0.08647 0.37708 -0.06404 0.37899 -0.04138 C 0.38264 -0.04855 0.38629 -0.05456 0.38854 -0.06266 C 0.38924 -0.06543 0.38802 -0.07075 0.39011 -0.07098 C 0.41007 -0.07375 0.30972 -0.18936 0.32986 -0.18936 " pathEditMode="relative" rAng="0" ptsTypes="fffffffffffffffff">
                                      <p:cBhvr>
                                        <p:cTn id="16" dur="2000" fill="hold"/>
                                        <p:tgtEl>
                                          <p:spTgt spid="3"/>
                                        </p:tgtEl>
                                        <p:attrNameLst>
                                          <p:attrName>ppt_x</p:attrName>
                                          <p:attrName>ppt_y</p:attrName>
                                        </p:attrNameLst>
                                      </p:cBhvr>
                                      <p:rCtr x="15833" y="-9757"/>
                                    </p:animMotion>
                                  </p:childTnLst>
                                </p:cTn>
                              </p:par>
                              <p:par>
                                <p:cTn id="17" presetID="0" presetClass="path" presetSubtype="0" accel="50000" decel="50000" fill="hold" nodeType="withEffect">
                                  <p:stCondLst>
                                    <p:cond delay="0"/>
                                  </p:stCondLst>
                                  <p:childTnLst>
                                    <p:animMotion origin="layout" path="M -0.00173 -2.60116E-6 C -0.00555 -0.02959 -0.01163 -0.05688 -0.01423 -0.0867 C -0.01111 -0.12485 -0.01284 -0.16462 -0.00451 -0.20092 C 0.00973 -0.26196 0.0816 -0.2911 0.11407 -0.30659 C 0.14688 -0.30034 0.18056 -0.30081 0.21268 -0.28763 C 0.27136 -0.26358 0.32379 -0.18173 0.35087 -0.10358 C 0.35174 -0.09734 0.35365 -0.0911 0.35365 -0.08462 C 0.35365 -0.07884 0.35382 -0.06404 0.35087 -0.06774 C 0.34584 -0.07399 0.34723 -0.08601 0.34532 -0.09526 C 0.34549 -0.10497 0.3382 -0.19468 0.36077 -0.203 C 0.37761 -0.19237 0.38403 -0.17572 0.39289 -0.15237 C 0.39289 -0.1519 0.40608 -0.09896 0.39028 -0.11422 C 0.37188 -0.15953 0.36546 -0.19884 0.35938 -0.25156 C 0.36112 -0.30659 0.36268 -0.36162 0.36511 -0.41664 C 0.36546 -0.42728 0.36598 -0.42474 0.37205 -0.42705 C 0.39011 -0.42173 0.40157 -0.40578 0.41563 -0.38913 C 0.42483 -0.3674 0.4283 -0.36046 0.4257 -0.33618 C 0.41337 -0.35029 0.4132 -0.34612 0.43108 -0.38474 C 0.44063 -0.40462 0.45782 -0.4111 0.47205 -0.41873 C 0.48525 -0.41364 0.49462 -0.4074 0.50313 -0.39121 C 0.50365 -0.38844 0.50296 -0.38427 0.50452 -0.38266 C 0.50573 -0.3815 0.5066 -0.38543 0.5073 -0.38705 C 0.50851 -0.38913 0.50921 -0.39121 0.51007 -0.39329 C 0.51112 -0.39815 0.51042 -0.40462 0.51302 -0.40809 C 0.51598 -0.41202 0.52066 -0.41086 0.52431 -0.41225 C 0.54289 -0.41849 0.56042 -0.42034 0.57917 -0.42289 C 0.5849 -0.42219 0.5908 -0.42312 0.59618 -0.42081 C 0.59948 -0.41942 0.60122 -0.403 0.60191 -0.39953 C 0.60087 -0.38381 0.59983 -0.37549 0.59757 -0.36162 C 0.59914 -0.33988 0.59566 -0.31445 0.61181 -0.30867 C 0.6191 -0.30058 0.62309 -0.29433 0.62587 -0.28115 C 0.62622 -0.26982 0.62518 -0.25826 0.62726 -0.2474 C 0.62761 -0.24532 0.63021 -0.2504 0.6316 -0.24948 C 0.63299 -0.24855 0.63299 -0.24323 0.63299 -0.243 " pathEditMode="relative" rAng="0" ptsTypes="fffffffffffffffffffffffffffffffffA">
                                      <p:cBhvr>
                                        <p:cTn id="18" dur="2000" fill="hold"/>
                                        <p:tgtEl>
                                          <p:spTgt spid="2"/>
                                        </p:tgtEl>
                                        <p:attrNameLst>
                                          <p:attrName>ppt_x</p:attrName>
                                          <p:attrName>ppt_y</p:attrName>
                                        </p:attrNameLst>
                                      </p:cBhvr>
                                      <p:rCtr x="31111" y="-21364"/>
                                    </p:animMotion>
                                  </p:childTnLst>
                                </p:cTn>
                              </p:par>
                              <p:par>
                                <p:cTn id="19" presetID="0" presetClass="path" presetSubtype="0" accel="50000" decel="50000" fill="hold" grpId="0" nodeType="withEffect">
                                  <p:stCondLst>
                                    <p:cond delay="0"/>
                                  </p:stCondLst>
                                  <p:childTnLst>
                                    <p:animMotion origin="layout" path="M 0.0257 0.03168 C 0.05903 0.02405 0.09028 0.01919 0.12414 0.01688 C 0.1448 0.01757 0.16563 0.01549 0.18611 0.01896 C 0.19497 0.02058 0.22275 0.04 0.23056 0.04648 C 0.24323 0.05688 0.2566 0.06636 0.26858 0.07815 C 0.27552 0.08486 0.28004 0.09549 0.28611 0.10359 C 0.28664 0.10567 0.28611 0.10937 0.28768 0.10983 C 0.28941 0.11052 0.2908 0.10705 0.29236 0.10567 C 0.29601 0.10266 0.29948 0.09896 0.30348 0.09711 C 0.31337 0.09249 0.32361 0.09041 0.33368 0.08648 C 0.37952 0.0689 0.32414 0.08116 0.41459 0.07168 C 0.41719 0.07515 0.42014 0.07838 0.42257 0.08231 C 0.42709 0.08971 0.43525 0.10567 0.43525 0.10567 C 0.43855 0.11885 0.44497 0.13341 0.45434 0.13942 C 0.46459 0.15353 0.47327 0.15214 0.48768 0.15214 " pathEditMode="relative" ptsTypes="ffffffffffffffA">
                                      <p:cBhvr>
                                        <p:cTn id="20" dur="2000" fill="hold"/>
                                        <p:tgtEl>
                                          <p:spTgt spid="41989"/>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986" grpId="0" animBg="1"/>
      <p:bldP spid="41987" grpId="0" animBg="1"/>
      <p:bldP spid="41988" grpId="0" animBg="1"/>
      <p:bldP spid="41989" grpId="0" animBg="1"/>
      <p:bldP spid="41990" grpId="0" animBg="1"/>
      <p:bldP spid="41991"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Freeform 2"/>
          <p:cNvSpPr>
            <a:spLocks/>
          </p:cNvSpPr>
          <p:nvPr/>
        </p:nvSpPr>
        <p:spPr bwMode="auto">
          <a:xfrm>
            <a:off x="1763713" y="384175"/>
            <a:ext cx="6129337" cy="6473825"/>
          </a:xfrm>
          <a:custGeom>
            <a:avLst/>
            <a:gdLst>
              <a:gd name="T0" fmla="*/ 2147483647 w 3861"/>
              <a:gd name="T1" fmla="*/ 1071067340 h 4078"/>
              <a:gd name="T2" fmla="*/ 2147483647 w 3861"/>
              <a:gd name="T3" fmla="*/ 1255037909 h 4078"/>
              <a:gd name="T4" fmla="*/ 2147483647 w 3861"/>
              <a:gd name="T5" fmla="*/ 1625501583 h 4078"/>
              <a:gd name="T6" fmla="*/ 2147483647 w 3861"/>
              <a:gd name="T7" fmla="*/ 2061488113 h 4078"/>
              <a:gd name="T8" fmla="*/ 2147483647 w 3861"/>
              <a:gd name="T9" fmla="*/ 2147483647 h 4078"/>
              <a:gd name="T10" fmla="*/ 2147483647 w 3861"/>
              <a:gd name="T11" fmla="*/ 2147483647 h 4078"/>
              <a:gd name="T12" fmla="*/ 2147483647 w 3861"/>
              <a:gd name="T13" fmla="*/ 2147483647 h 4078"/>
              <a:gd name="T14" fmla="*/ 2147483647 w 3861"/>
              <a:gd name="T15" fmla="*/ 2147483647 h 4078"/>
              <a:gd name="T16" fmla="*/ 1948080130 w 3861"/>
              <a:gd name="T17" fmla="*/ 2147483647 h 4078"/>
              <a:gd name="T18" fmla="*/ 1557456438 w 3861"/>
              <a:gd name="T19" fmla="*/ 2147483647 h 4078"/>
              <a:gd name="T20" fmla="*/ 1234876546 w 3861"/>
              <a:gd name="T21" fmla="*/ 2147483647 h 4078"/>
              <a:gd name="T22" fmla="*/ 705643712 w 3861"/>
              <a:gd name="T23" fmla="*/ 2147483647 h 4078"/>
              <a:gd name="T24" fmla="*/ 428426618 w 3861"/>
              <a:gd name="T25" fmla="*/ 2147483647 h 4078"/>
              <a:gd name="T26" fmla="*/ 267136572 w 3861"/>
              <a:gd name="T27" fmla="*/ 2147483647 h 4078"/>
              <a:gd name="T28" fmla="*/ 173891566 w 3861"/>
              <a:gd name="T29" fmla="*/ 2147483647 h 4078"/>
              <a:gd name="T30" fmla="*/ 289817177 w 3861"/>
              <a:gd name="T31" fmla="*/ 2147483647 h 4078"/>
              <a:gd name="T32" fmla="*/ 819051499 w 3861"/>
              <a:gd name="T33" fmla="*/ 2147483647 h 4078"/>
              <a:gd name="T34" fmla="*/ 934977259 w 3861"/>
              <a:gd name="T35" fmla="*/ 2147483647 h 4078"/>
              <a:gd name="T36" fmla="*/ 1003022249 w 3861"/>
              <a:gd name="T37" fmla="*/ 2147483647 h 4078"/>
              <a:gd name="T38" fmla="*/ 1118949398 w 3861"/>
              <a:gd name="T39" fmla="*/ 2147483647 h 4078"/>
              <a:gd name="T40" fmla="*/ 2147483647 w 3861"/>
              <a:gd name="T41" fmla="*/ 2147483647 h 4078"/>
              <a:gd name="T42" fmla="*/ 2147483647 w 3861"/>
              <a:gd name="T43" fmla="*/ 2147483647 h 4078"/>
              <a:gd name="T44" fmla="*/ 2147483647 w 3861"/>
              <a:gd name="T45" fmla="*/ 2147483647 h 4078"/>
              <a:gd name="T46" fmla="*/ 2147483647 w 3861"/>
              <a:gd name="T47" fmla="*/ 2147483647 h 4078"/>
              <a:gd name="T48" fmla="*/ 2147483647 w 3861"/>
              <a:gd name="T49" fmla="*/ 2147483647 h 4078"/>
              <a:gd name="T50" fmla="*/ 2147483647 w 3861"/>
              <a:gd name="T51" fmla="*/ 2147483647 h 4078"/>
              <a:gd name="T52" fmla="*/ 2147483647 w 3861"/>
              <a:gd name="T53" fmla="*/ 2147483647 h 4078"/>
              <a:gd name="T54" fmla="*/ 2147483647 w 3861"/>
              <a:gd name="T55" fmla="*/ 2147483647 h 4078"/>
              <a:gd name="T56" fmla="*/ 2147483647 w 3861"/>
              <a:gd name="T57" fmla="*/ 2147483647 h 4078"/>
              <a:gd name="T58" fmla="*/ 2147483647 w 3861"/>
              <a:gd name="T59" fmla="*/ 2147483647 h 4078"/>
              <a:gd name="T60" fmla="*/ 2147483647 w 3861"/>
              <a:gd name="T61" fmla="*/ 2147483647 h 4078"/>
              <a:gd name="T62" fmla="*/ 2147483647 w 3861"/>
              <a:gd name="T63" fmla="*/ 2147483647 h 4078"/>
              <a:gd name="T64" fmla="*/ 2147483647 w 3861"/>
              <a:gd name="T65" fmla="*/ 2147483647 h 4078"/>
              <a:gd name="T66" fmla="*/ 2147483647 w 3861"/>
              <a:gd name="T67" fmla="*/ 2147483647 h 4078"/>
              <a:gd name="T68" fmla="*/ 2147483647 w 3861"/>
              <a:gd name="T69" fmla="*/ 2147483647 h 4078"/>
              <a:gd name="T70" fmla="*/ 2147483647 w 3861"/>
              <a:gd name="T71" fmla="*/ 2147483647 h 4078"/>
              <a:gd name="T72" fmla="*/ 2147483647 w 3861"/>
              <a:gd name="T73" fmla="*/ 2147483647 h 4078"/>
              <a:gd name="T74" fmla="*/ 2147483647 w 3861"/>
              <a:gd name="T75" fmla="*/ 2147483647 h 4078"/>
              <a:gd name="T76" fmla="*/ 2147483647 w 3861"/>
              <a:gd name="T77" fmla="*/ 2147483647 h 4078"/>
              <a:gd name="T78" fmla="*/ 2147483647 w 3861"/>
              <a:gd name="T79" fmla="*/ 2147483647 h 4078"/>
              <a:gd name="T80" fmla="*/ 2147483647 w 3861"/>
              <a:gd name="T81" fmla="*/ 2147483647 h 4078"/>
              <a:gd name="T82" fmla="*/ 2147483647 w 3861"/>
              <a:gd name="T83" fmla="*/ 2147483647 h 4078"/>
              <a:gd name="T84" fmla="*/ 2147483647 w 3861"/>
              <a:gd name="T85" fmla="*/ 2147483647 h 4078"/>
              <a:gd name="T86" fmla="*/ 2147483647 w 3861"/>
              <a:gd name="T87" fmla="*/ 2147483647 h 4078"/>
              <a:gd name="T88" fmla="*/ 2147483647 w 3861"/>
              <a:gd name="T89" fmla="*/ 2147483647 h 4078"/>
              <a:gd name="T90" fmla="*/ 2147483647 w 3861"/>
              <a:gd name="T91" fmla="*/ 1922880346 h 4078"/>
              <a:gd name="T92" fmla="*/ 2147483647 w 3861"/>
              <a:gd name="T93" fmla="*/ 1761590384 h 4078"/>
              <a:gd name="T94" fmla="*/ 2147483647 w 3861"/>
              <a:gd name="T95" fmla="*/ 1554937225 h 4078"/>
              <a:gd name="T96" fmla="*/ 2147483647 w 3861"/>
              <a:gd name="T97" fmla="*/ 1439010065 h 4078"/>
              <a:gd name="T98" fmla="*/ 2147483647 w 3861"/>
              <a:gd name="T99" fmla="*/ 841732383 h 4078"/>
              <a:gd name="T100" fmla="*/ 2147483647 w 3861"/>
              <a:gd name="T101" fmla="*/ 587197258 h 4078"/>
              <a:gd name="T102" fmla="*/ 2147483647 w 3861"/>
              <a:gd name="T103" fmla="*/ 219254434 h 4078"/>
              <a:gd name="T104" fmla="*/ 2147483647 w 3861"/>
              <a:gd name="T105" fmla="*/ 126007832 h 4078"/>
              <a:gd name="T106" fmla="*/ 2147483647 w 3861"/>
              <a:gd name="T107" fmla="*/ 541834456 h 4078"/>
              <a:gd name="T108" fmla="*/ 2147483647 w 3861"/>
              <a:gd name="T109" fmla="*/ 887095184 h 4078"/>
              <a:gd name="T110" fmla="*/ 2147483647 w 3861"/>
              <a:gd name="T111" fmla="*/ 1370965069 h 4078"/>
              <a:gd name="T112" fmla="*/ 2147483647 w 3861"/>
              <a:gd name="T113" fmla="*/ 1186994500 h 4078"/>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3861"/>
              <a:gd name="T172" fmla="*/ 0 h 4078"/>
              <a:gd name="T173" fmla="*/ 3861 w 3861"/>
              <a:gd name="T174" fmla="*/ 4078 h 4078"/>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3861" h="4078">
                <a:moveTo>
                  <a:pt x="1386" y="416"/>
                </a:moveTo>
                <a:cubicBezTo>
                  <a:pt x="1377" y="419"/>
                  <a:pt x="1365" y="418"/>
                  <a:pt x="1358" y="425"/>
                </a:cubicBezTo>
                <a:cubicBezTo>
                  <a:pt x="1351" y="432"/>
                  <a:pt x="1353" y="444"/>
                  <a:pt x="1349" y="453"/>
                </a:cubicBezTo>
                <a:cubicBezTo>
                  <a:pt x="1334" y="483"/>
                  <a:pt x="1331" y="480"/>
                  <a:pt x="1304" y="498"/>
                </a:cubicBezTo>
                <a:cubicBezTo>
                  <a:pt x="1288" y="542"/>
                  <a:pt x="1267" y="575"/>
                  <a:pt x="1221" y="590"/>
                </a:cubicBezTo>
                <a:cubicBezTo>
                  <a:pt x="1209" y="608"/>
                  <a:pt x="1197" y="627"/>
                  <a:pt x="1185" y="645"/>
                </a:cubicBezTo>
                <a:cubicBezTo>
                  <a:pt x="1179" y="654"/>
                  <a:pt x="1166" y="672"/>
                  <a:pt x="1166" y="672"/>
                </a:cubicBezTo>
                <a:cubicBezTo>
                  <a:pt x="1145" y="734"/>
                  <a:pt x="1198" y="801"/>
                  <a:pt x="1102" y="818"/>
                </a:cubicBezTo>
                <a:cubicBezTo>
                  <a:pt x="1081" y="822"/>
                  <a:pt x="1059" y="824"/>
                  <a:pt x="1038" y="827"/>
                </a:cubicBezTo>
                <a:cubicBezTo>
                  <a:pt x="1016" y="894"/>
                  <a:pt x="1047" y="817"/>
                  <a:pt x="1002" y="873"/>
                </a:cubicBezTo>
                <a:cubicBezTo>
                  <a:pt x="993" y="884"/>
                  <a:pt x="992" y="899"/>
                  <a:pt x="984" y="910"/>
                </a:cubicBezTo>
                <a:cubicBezTo>
                  <a:pt x="969" y="932"/>
                  <a:pt x="947" y="955"/>
                  <a:pt x="929" y="974"/>
                </a:cubicBezTo>
                <a:cubicBezTo>
                  <a:pt x="910" y="1028"/>
                  <a:pt x="893" y="1046"/>
                  <a:pt x="938" y="1093"/>
                </a:cubicBezTo>
                <a:cubicBezTo>
                  <a:pt x="932" y="1108"/>
                  <a:pt x="928" y="1124"/>
                  <a:pt x="920" y="1138"/>
                </a:cubicBezTo>
                <a:cubicBezTo>
                  <a:pt x="916" y="1146"/>
                  <a:pt x="903" y="1148"/>
                  <a:pt x="901" y="1157"/>
                </a:cubicBezTo>
                <a:cubicBezTo>
                  <a:pt x="899" y="1166"/>
                  <a:pt x="916" y="1211"/>
                  <a:pt x="920" y="1221"/>
                </a:cubicBezTo>
                <a:cubicBezTo>
                  <a:pt x="905" y="1262"/>
                  <a:pt x="900" y="1273"/>
                  <a:pt x="856" y="1285"/>
                </a:cubicBezTo>
                <a:cubicBezTo>
                  <a:pt x="829" y="1310"/>
                  <a:pt x="796" y="1329"/>
                  <a:pt x="773" y="1358"/>
                </a:cubicBezTo>
                <a:cubicBezTo>
                  <a:pt x="770" y="1362"/>
                  <a:pt x="719" y="1453"/>
                  <a:pt x="709" y="1458"/>
                </a:cubicBezTo>
                <a:cubicBezTo>
                  <a:pt x="684" y="1471"/>
                  <a:pt x="647" y="1479"/>
                  <a:pt x="618" y="1486"/>
                </a:cubicBezTo>
                <a:cubicBezTo>
                  <a:pt x="555" y="1549"/>
                  <a:pt x="577" y="1519"/>
                  <a:pt x="545" y="1568"/>
                </a:cubicBezTo>
                <a:cubicBezTo>
                  <a:pt x="533" y="1619"/>
                  <a:pt x="528" y="1630"/>
                  <a:pt x="490" y="1669"/>
                </a:cubicBezTo>
                <a:cubicBezTo>
                  <a:pt x="465" y="1743"/>
                  <a:pt x="445" y="1757"/>
                  <a:pt x="380" y="1797"/>
                </a:cubicBezTo>
                <a:cubicBezTo>
                  <a:pt x="360" y="1828"/>
                  <a:pt x="315" y="1858"/>
                  <a:pt x="280" y="1870"/>
                </a:cubicBezTo>
                <a:cubicBezTo>
                  <a:pt x="213" y="1935"/>
                  <a:pt x="243" y="1938"/>
                  <a:pt x="216" y="2053"/>
                </a:cubicBezTo>
                <a:cubicBezTo>
                  <a:pt x="213" y="2068"/>
                  <a:pt x="178" y="2099"/>
                  <a:pt x="170" y="2107"/>
                </a:cubicBezTo>
                <a:cubicBezTo>
                  <a:pt x="159" y="2152"/>
                  <a:pt x="153" y="2170"/>
                  <a:pt x="124" y="2208"/>
                </a:cubicBezTo>
                <a:cubicBezTo>
                  <a:pt x="119" y="2233"/>
                  <a:pt x="108" y="2256"/>
                  <a:pt x="106" y="2281"/>
                </a:cubicBezTo>
                <a:cubicBezTo>
                  <a:pt x="89" y="2508"/>
                  <a:pt x="148" y="2440"/>
                  <a:pt x="78" y="2510"/>
                </a:cubicBezTo>
                <a:cubicBezTo>
                  <a:pt x="75" y="2531"/>
                  <a:pt x="74" y="2553"/>
                  <a:pt x="69" y="2574"/>
                </a:cubicBezTo>
                <a:cubicBezTo>
                  <a:pt x="65" y="2593"/>
                  <a:pt x="51" y="2629"/>
                  <a:pt x="51" y="2629"/>
                </a:cubicBezTo>
                <a:cubicBezTo>
                  <a:pt x="54" y="2706"/>
                  <a:pt x="0" y="2901"/>
                  <a:pt x="115" y="2939"/>
                </a:cubicBezTo>
                <a:cubicBezTo>
                  <a:pt x="168" y="2974"/>
                  <a:pt x="208" y="2996"/>
                  <a:pt x="243" y="3049"/>
                </a:cubicBezTo>
                <a:cubicBezTo>
                  <a:pt x="254" y="3117"/>
                  <a:pt x="286" y="3201"/>
                  <a:pt x="325" y="3259"/>
                </a:cubicBezTo>
                <a:cubicBezTo>
                  <a:pt x="348" y="3330"/>
                  <a:pt x="317" y="3243"/>
                  <a:pt x="353" y="3314"/>
                </a:cubicBezTo>
                <a:cubicBezTo>
                  <a:pt x="366" y="3339"/>
                  <a:pt x="360" y="3351"/>
                  <a:pt x="371" y="3378"/>
                </a:cubicBezTo>
                <a:cubicBezTo>
                  <a:pt x="375" y="3388"/>
                  <a:pt x="384" y="3396"/>
                  <a:pt x="389" y="3406"/>
                </a:cubicBezTo>
                <a:cubicBezTo>
                  <a:pt x="393" y="3415"/>
                  <a:pt x="395" y="3424"/>
                  <a:pt x="398" y="3433"/>
                </a:cubicBezTo>
                <a:cubicBezTo>
                  <a:pt x="401" y="3482"/>
                  <a:pt x="403" y="3531"/>
                  <a:pt x="408" y="3579"/>
                </a:cubicBezTo>
                <a:cubicBezTo>
                  <a:pt x="411" y="3602"/>
                  <a:pt x="434" y="3638"/>
                  <a:pt x="444" y="3653"/>
                </a:cubicBezTo>
                <a:cubicBezTo>
                  <a:pt x="534" y="3781"/>
                  <a:pt x="675" y="3739"/>
                  <a:pt x="828" y="3744"/>
                </a:cubicBezTo>
                <a:cubicBezTo>
                  <a:pt x="852" y="3753"/>
                  <a:pt x="879" y="3758"/>
                  <a:pt x="901" y="3771"/>
                </a:cubicBezTo>
                <a:cubicBezTo>
                  <a:pt x="909" y="3776"/>
                  <a:pt x="913" y="3785"/>
                  <a:pt x="920" y="3790"/>
                </a:cubicBezTo>
                <a:cubicBezTo>
                  <a:pt x="943" y="3805"/>
                  <a:pt x="959" y="3809"/>
                  <a:pt x="984" y="3817"/>
                </a:cubicBezTo>
                <a:cubicBezTo>
                  <a:pt x="1036" y="3852"/>
                  <a:pt x="1089" y="3879"/>
                  <a:pt x="1148" y="3899"/>
                </a:cubicBezTo>
                <a:cubicBezTo>
                  <a:pt x="1232" y="3956"/>
                  <a:pt x="1310" y="3948"/>
                  <a:pt x="1413" y="3954"/>
                </a:cubicBezTo>
                <a:cubicBezTo>
                  <a:pt x="1534" y="3939"/>
                  <a:pt x="1514" y="3937"/>
                  <a:pt x="1688" y="3954"/>
                </a:cubicBezTo>
                <a:cubicBezTo>
                  <a:pt x="1768" y="3962"/>
                  <a:pt x="1837" y="4003"/>
                  <a:pt x="1916" y="4009"/>
                </a:cubicBezTo>
                <a:cubicBezTo>
                  <a:pt x="1977" y="4014"/>
                  <a:pt x="2038" y="4015"/>
                  <a:pt x="2099" y="4018"/>
                </a:cubicBezTo>
                <a:cubicBezTo>
                  <a:pt x="2278" y="4078"/>
                  <a:pt x="2245" y="4064"/>
                  <a:pt x="2492" y="4073"/>
                </a:cubicBezTo>
                <a:cubicBezTo>
                  <a:pt x="2559" y="4070"/>
                  <a:pt x="2626" y="4069"/>
                  <a:pt x="2693" y="4064"/>
                </a:cubicBezTo>
                <a:cubicBezTo>
                  <a:pt x="2734" y="4061"/>
                  <a:pt x="2776" y="4027"/>
                  <a:pt x="2812" y="4009"/>
                </a:cubicBezTo>
                <a:cubicBezTo>
                  <a:pt x="2834" y="3998"/>
                  <a:pt x="2874" y="3994"/>
                  <a:pt x="2894" y="3991"/>
                </a:cubicBezTo>
                <a:cubicBezTo>
                  <a:pt x="2922" y="3973"/>
                  <a:pt x="2946" y="3964"/>
                  <a:pt x="2977" y="3954"/>
                </a:cubicBezTo>
                <a:cubicBezTo>
                  <a:pt x="3139" y="3961"/>
                  <a:pt x="3290" y="3982"/>
                  <a:pt x="3452" y="3991"/>
                </a:cubicBezTo>
                <a:cubicBezTo>
                  <a:pt x="3573" y="3973"/>
                  <a:pt x="3564" y="3971"/>
                  <a:pt x="3653" y="3927"/>
                </a:cubicBezTo>
                <a:cubicBezTo>
                  <a:pt x="3663" y="3895"/>
                  <a:pt x="3675" y="3866"/>
                  <a:pt x="3690" y="3835"/>
                </a:cubicBezTo>
                <a:cubicBezTo>
                  <a:pt x="3701" y="3721"/>
                  <a:pt x="3708" y="3605"/>
                  <a:pt x="3644" y="3506"/>
                </a:cubicBezTo>
                <a:cubicBezTo>
                  <a:pt x="3617" y="3398"/>
                  <a:pt x="3678" y="3342"/>
                  <a:pt x="3717" y="3250"/>
                </a:cubicBezTo>
                <a:cubicBezTo>
                  <a:pt x="3732" y="3174"/>
                  <a:pt x="3750" y="3198"/>
                  <a:pt x="3790" y="3122"/>
                </a:cubicBezTo>
                <a:cubicBezTo>
                  <a:pt x="3814" y="3077"/>
                  <a:pt x="3833" y="3043"/>
                  <a:pt x="3845" y="2994"/>
                </a:cubicBezTo>
                <a:cubicBezTo>
                  <a:pt x="3861" y="2819"/>
                  <a:pt x="3852" y="2625"/>
                  <a:pt x="3754" y="2473"/>
                </a:cubicBezTo>
                <a:cubicBezTo>
                  <a:pt x="3735" y="2396"/>
                  <a:pt x="3735" y="2318"/>
                  <a:pt x="3699" y="2245"/>
                </a:cubicBezTo>
                <a:cubicBezTo>
                  <a:pt x="3694" y="2190"/>
                  <a:pt x="3705" y="2121"/>
                  <a:pt x="3662" y="2080"/>
                </a:cubicBezTo>
                <a:cubicBezTo>
                  <a:pt x="3656" y="2040"/>
                  <a:pt x="3662" y="1997"/>
                  <a:pt x="3644" y="1961"/>
                </a:cubicBezTo>
                <a:cubicBezTo>
                  <a:pt x="3640" y="1952"/>
                  <a:pt x="3626" y="1955"/>
                  <a:pt x="3617" y="1952"/>
                </a:cubicBezTo>
                <a:cubicBezTo>
                  <a:pt x="3611" y="1934"/>
                  <a:pt x="3604" y="1915"/>
                  <a:pt x="3598" y="1897"/>
                </a:cubicBezTo>
                <a:cubicBezTo>
                  <a:pt x="3595" y="1888"/>
                  <a:pt x="3580" y="1892"/>
                  <a:pt x="3571" y="1888"/>
                </a:cubicBezTo>
                <a:cubicBezTo>
                  <a:pt x="3492" y="1855"/>
                  <a:pt x="3570" y="1882"/>
                  <a:pt x="3507" y="1861"/>
                </a:cubicBezTo>
                <a:cubicBezTo>
                  <a:pt x="3480" y="1864"/>
                  <a:pt x="3452" y="1863"/>
                  <a:pt x="3425" y="1870"/>
                </a:cubicBezTo>
                <a:cubicBezTo>
                  <a:pt x="3414" y="1873"/>
                  <a:pt x="3407" y="1883"/>
                  <a:pt x="3397" y="1888"/>
                </a:cubicBezTo>
                <a:cubicBezTo>
                  <a:pt x="3353" y="1913"/>
                  <a:pt x="3318" y="1940"/>
                  <a:pt x="3269" y="1952"/>
                </a:cubicBezTo>
                <a:cubicBezTo>
                  <a:pt x="3200" y="1942"/>
                  <a:pt x="3163" y="1928"/>
                  <a:pt x="3114" y="1879"/>
                </a:cubicBezTo>
                <a:cubicBezTo>
                  <a:pt x="3111" y="1870"/>
                  <a:pt x="3110" y="1859"/>
                  <a:pt x="3105" y="1851"/>
                </a:cubicBezTo>
                <a:cubicBezTo>
                  <a:pt x="3098" y="1840"/>
                  <a:pt x="3081" y="1836"/>
                  <a:pt x="3077" y="1824"/>
                </a:cubicBezTo>
                <a:cubicBezTo>
                  <a:pt x="3061" y="1780"/>
                  <a:pt x="3057" y="1688"/>
                  <a:pt x="3041" y="1641"/>
                </a:cubicBezTo>
                <a:cubicBezTo>
                  <a:pt x="3040" y="1639"/>
                  <a:pt x="3011" y="1596"/>
                  <a:pt x="3004" y="1595"/>
                </a:cubicBezTo>
                <a:cubicBezTo>
                  <a:pt x="2962" y="1587"/>
                  <a:pt x="2919" y="1589"/>
                  <a:pt x="2876" y="1586"/>
                </a:cubicBezTo>
                <a:cubicBezTo>
                  <a:pt x="2825" y="1510"/>
                  <a:pt x="2849" y="1413"/>
                  <a:pt x="2876" y="1330"/>
                </a:cubicBezTo>
                <a:cubicBezTo>
                  <a:pt x="2870" y="1318"/>
                  <a:pt x="2869" y="1301"/>
                  <a:pt x="2858" y="1294"/>
                </a:cubicBezTo>
                <a:cubicBezTo>
                  <a:pt x="2842" y="1284"/>
                  <a:pt x="2821" y="1290"/>
                  <a:pt x="2803" y="1285"/>
                </a:cubicBezTo>
                <a:cubicBezTo>
                  <a:pt x="2787" y="1281"/>
                  <a:pt x="2773" y="1272"/>
                  <a:pt x="2757" y="1266"/>
                </a:cubicBezTo>
                <a:cubicBezTo>
                  <a:pt x="2739" y="1259"/>
                  <a:pt x="2702" y="1248"/>
                  <a:pt x="2702" y="1248"/>
                </a:cubicBezTo>
                <a:cubicBezTo>
                  <a:pt x="2668" y="1226"/>
                  <a:pt x="2660" y="1212"/>
                  <a:pt x="2620" y="1202"/>
                </a:cubicBezTo>
                <a:cubicBezTo>
                  <a:pt x="2603" y="1191"/>
                  <a:pt x="2581" y="1188"/>
                  <a:pt x="2565" y="1175"/>
                </a:cubicBezTo>
                <a:cubicBezTo>
                  <a:pt x="2556" y="1168"/>
                  <a:pt x="2555" y="1154"/>
                  <a:pt x="2547" y="1147"/>
                </a:cubicBezTo>
                <a:cubicBezTo>
                  <a:pt x="2505" y="1110"/>
                  <a:pt x="2500" y="1113"/>
                  <a:pt x="2456" y="1102"/>
                </a:cubicBezTo>
                <a:cubicBezTo>
                  <a:pt x="2409" y="1055"/>
                  <a:pt x="2468" y="1109"/>
                  <a:pt x="2410" y="1074"/>
                </a:cubicBezTo>
                <a:cubicBezTo>
                  <a:pt x="2388" y="1061"/>
                  <a:pt x="2346" y="1029"/>
                  <a:pt x="2346" y="1029"/>
                </a:cubicBezTo>
                <a:cubicBezTo>
                  <a:pt x="2321" y="953"/>
                  <a:pt x="2323" y="993"/>
                  <a:pt x="2346" y="910"/>
                </a:cubicBezTo>
                <a:cubicBezTo>
                  <a:pt x="2318" y="823"/>
                  <a:pt x="2325" y="846"/>
                  <a:pt x="2254" y="791"/>
                </a:cubicBezTo>
                <a:cubicBezTo>
                  <a:pt x="2242" y="782"/>
                  <a:pt x="2232" y="770"/>
                  <a:pt x="2218" y="763"/>
                </a:cubicBezTo>
                <a:cubicBezTo>
                  <a:pt x="2201" y="754"/>
                  <a:pt x="2163" y="745"/>
                  <a:pt x="2163" y="745"/>
                </a:cubicBezTo>
                <a:cubicBezTo>
                  <a:pt x="2144" y="731"/>
                  <a:pt x="2129" y="710"/>
                  <a:pt x="2108" y="699"/>
                </a:cubicBezTo>
                <a:cubicBezTo>
                  <a:pt x="2091" y="690"/>
                  <a:pt x="2070" y="690"/>
                  <a:pt x="2053" y="681"/>
                </a:cubicBezTo>
                <a:cubicBezTo>
                  <a:pt x="2014" y="662"/>
                  <a:pt x="1983" y="636"/>
                  <a:pt x="1944" y="617"/>
                </a:cubicBezTo>
                <a:cubicBezTo>
                  <a:pt x="1941" y="608"/>
                  <a:pt x="1941" y="597"/>
                  <a:pt x="1934" y="590"/>
                </a:cubicBezTo>
                <a:cubicBezTo>
                  <a:pt x="1924" y="580"/>
                  <a:pt x="1900" y="584"/>
                  <a:pt x="1898" y="571"/>
                </a:cubicBezTo>
                <a:cubicBezTo>
                  <a:pt x="1890" y="511"/>
                  <a:pt x="1904" y="450"/>
                  <a:pt x="1907" y="389"/>
                </a:cubicBezTo>
                <a:cubicBezTo>
                  <a:pt x="1901" y="371"/>
                  <a:pt x="1891" y="353"/>
                  <a:pt x="1889" y="334"/>
                </a:cubicBezTo>
                <a:cubicBezTo>
                  <a:pt x="1886" y="306"/>
                  <a:pt x="1887" y="278"/>
                  <a:pt x="1880" y="251"/>
                </a:cubicBezTo>
                <a:cubicBezTo>
                  <a:pt x="1878" y="243"/>
                  <a:pt x="1867" y="239"/>
                  <a:pt x="1861" y="233"/>
                </a:cubicBezTo>
                <a:cubicBezTo>
                  <a:pt x="1850" y="200"/>
                  <a:pt x="1829" y="184"/>
                  <a:pt x="1816" y="151"/>
                </a:cubicBezTo>
                <a:cubicBezTo>
                  <a:pt x="1808" y="130"/>
                  <a:pt x="1804" y="108"/>
                  <a:pt x="1797" y="87"/>
                </a:cubicBezTo>
                <a:cubicBezTo>
                  <a:pt x="1800" y="63"/>
                  <a:pt x="1825" y="30"/>
                  <a:pt x="1806" y="14"/>
                </a:cubicBezTo>
                <a:cubicBezTo>
                  <a:pt x="1789" y="0"/>
                  <a:pt x="1769" y="37"/>
                  <a:pt x="1752" y="50"/>
                </a:cubicBezTo>
                <a:cubicBezTo>
                  <a:pt x="1718" y="76"/>
                  <a:pt x="1713" y="109"/>
                  <a:pt x="1678" y="133"/>
                </a:cubicBezTo>
                <a:cubicBezTo>
                  <a:pt x="1656" y="198"/>
                  <a:pt x="1603" y="207"/>
                  <a:pt x="1541" y="215"/>
                </a:cubicBezTo>
                <a:cubicBezTo>
                  <a:pt x="1529" y="218"/>
                  <a:pt x="1514" y="215"/>
                  <a:pt x="1505" y="224"/>
                </a:cubicBezTo>
                <a:cubicBezTo>
                  <a:pt x="1474" y="256"/>
                  <a:pt x="1504" y="323"/>
                  <a:pt x="1523" y="352"/>
                </a:cubicBezTo>
                <a:cubicBezTo>
                  <a:pt x="1507" y="399"/>
                  <a:pt x="1520" y="443"/>
                  <a:pt x="1532" y="489"/>
                </a:cubicBezTo>
                <a:cubicBezTo>
                  <a:pt x="1526" y="507"/>
                  <a:pt x="1533" y="541"/>
                  <a:pt x="1514" y="544"/>
                </a:cubicBezTo>
                <a:cubicBezTo>
                  <a:pt x="1493" y="547"/>
                  <a:pt x="1483" y="513"/>
                  <a:pt x="1468" y="498"/>
                </a:cubicBezTo>
                <a:cubicBezTo>
                  <a:pt x="1450" y="480"/>
                  <a:pt x="1436" y="478"/>
                  <a:pt x="1413" y="471"/>
                </a:cubicBezTo>
                <a:cubicBezTo>
                  <a:pt x="1390" y="435"/>
                  <a:pt x="1399" y="454"/>
                  <a:pt x="1386" y="416"/>
                </a:cubicBezTo>
                <a:close/>
              </a:path>
            </a:pathLst>
          </a:custGeom>
          <a:solidFill>
            <a:srgbClr val="0000FF"/>
          </a:solidFill>
          <a:ln w="25400">
            <a:solidFill>
              <a:schemeClr val="tx1"/>
            </a:solidFill>
            <a:round/>
            <a:headEnd/>
            <a:tailEnd/>
          </a:ln>
        </p:spPr>
        <p:txBody>
          <a:bodyPr/>
          <a:lstStyle/>
          <a:p>
            <a:pPr defTabSz="457200"/>
            <a:endParaRPr lang="es-MX">
              <a:solidFill>
                <a:srgbClr val="FFFFFF"/>
              </a:solidFill>
              <a:latin typeface="Arial"/>
            </a:endParaRPr>
          </a:p>
        </p:txBody>
      </p:sp>
      <p:sp>
        <p:nvSpPr>
          <p:cNvPr id="120835" name="Freeform 3"/>
          <p:cNvSpPr>
            <a:spLocks/>
          </p:cNvSpPr>
          <p:nvPr/>
        </p:nvSpPr>
        <p:spPr bwMode="auto">
          <a:xfrm>
            <a:off x="0" y="2508532"/>
            <a:ext cx="9217025" cy="325437"/>
          </a:xfrm>
          <a:custGeom>
            <a:avLst/>
            <a:gdLst>
              <a:gd name="T0" fmla="*/ 0 w 5624"/>
              <a:gd name="T1" fmla="*/ 496469275 h 205"/>
              <a:gd name="T2" fmla="*/ 2147483647 w 5624"/>
              <a:gd name="T3" fmla="*/ 267136172 h 205"/>
              <a:gd name="T4" fmla="*/ 2147483647 w 5624"/>
              <a:gd name="T5" fmla="*/ 496469275 h 205"/>
              <a:gd name="T6" fmla="*/ 2147483647 w 5624"/>
              <a:gd name="T7" fmla="*/ 267136172 h 205"/>
              <a:gd name="T8" fmla="*/ 2147483647 w 5624"/>
              <a:gd name="T9" fmla="*/ 496469275 h 205"/>
              <a:gd name="T10" fmla="*/ 2147483647 w 5624"/>
              <a:gd name="T11" fmla="*/ 151209147 h 205"/>
              <a:gd name="T12" fmla="*/ 2147483647 w 5624"/>
              <a:gd name="T13" fmla="*/ 380542201 h 205"/>
              <a:gd name="T14" fmla="*/ 2147483647 w 5624"/>
              <a:gd name="T15" fmla="*/ 37801493 h 205"/>
              <a:gd name="T16" fmla="*/ 2147483647 w 5624"/>
              <a:gd name="T17" fmla="*/ 151209147 h 20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624"/>
              <a:gd name="T28" fmla="*/ 0 h 205"/>
              <a:gd name="T29" fmla="*/ 5624 w 5624"/>
              <a:gd name="T30" fmla="*/ 205 h 20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624" h="205">
                <a:moveTo>
                  <a:pt x="0" y="197"/>
                </a:moveTo>
                <a:cubicBezTo>
                  <a:pt x="329" y="151"/>
                  <a:pt x="658" y="106"/>
                  <a:pt x="907" y="106"/>
                </a:cubicBezTo>
                <a:cubicBezTo>
                  <a:pt x="1156" y="106"/>
                  <a:pt x="1293" y="197"/>
                  <a:pt x="1497" y="197"/>
                </a:cubicBezTo>
                <a:cubicBezTo>
                  <a:pt x="1701" y="197"/>
                  <a:pt x="1898" y="106"/>
                  <a:pt x="2132" y="106"/>
                </a:cubicBezTo>
                <a:cubicBezTo>
                  <a:pt x="2366" y="106"/>
                  <a:pt x="2623" y="205"/>
                  <a:pt x="2903" y="197"/>
                </a:cubicBezTo>
                <a:cubicBezTo>
                  <a:pt x="3183" y="189"/>
                  <a:pt x="3523" y="68"/>
                  <a:pt x="3810" y="60"/>
                </a:cubicBezTo>
                <a:cubicBezTo>
                  <a:pt x="4097" y="52"/>
                  <a:pt x="4354" y="158"/>
                  <a:pt x="4626" y="151"/>
                </a:cubicBezTo>
                <a:cubicBezTo>
                  <a:pt x="4898" y="144"/>
                  <a:pt x="5277" y="30"/>
                  <a:pt x="5443" y="15"/>
                </a:cubicBezTo>
                <a:cubicBezTo>
                  <a:pt x="5609" y="0"/>
                  <a:pt x="5594" y="60"/>
                  <a:pt x="5624" y="60"/>
                </a:cubicBezTo>
              </a:path>
            </a:pathLst>
          </a:custGeom>
          <a:noFill/>
          <a:ln w="76200">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pPr defTabSz="457200"/>
            <a:endParaRPr lang="es-MX">
              <a:solidFill>
                <a:srgbClr val="FFFFFF"/>
              </a:solidFill>
              <a:latin typeface="Arial"/>
            </a:endParaRPr>
          </a:p>
        </p:txBody>
      </p:sp>
      <p:sp>
        <p:nvSpPr>
          <p:cNvPr id="120836" name="Text Box 4"/>
          <p:cNvSpPr txBox="1">
            <a:spLocks noChangeArrowheads="1"/>
          </p:cNvSpPr>
          <p:nvPr/>
        </p:nvSpPr>
        <p:spPr bwMode="auto">
          <a:xfrm>
            <a:off x="3492500" y="1989138"/>
            <a:ext cx="21590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algn="ctr" defTabSz="457200" eaLnBrk="1" hangingPunct="1">
              <a:spcBef>
                <a:spcPct val="50000"/>
              </a:spcBef>
            </a:pPr>
            <a:r>
              <a:rPr lang="es-ES" sz="2000">
                <a:solidFill>
                  <a:srgbClr val="FFFFFF"/>
                </a:solidFill>
                <a:latin typeface="Arial Black" charset="0"/>
              </a:rPr>
              <a:t>VISIBILIZADO</a:t>
            </a:r>
          </a:p>
        </p:txBody>
      </p:sp>
      <p:sp>
        <p:nvSpPr>
          <p:cNvPr id="120837" name="Text Box 5"/>
          <p:cNvSpPr txBox="1">
            <a:spLocks noChangeArrowheads="1"/>
          </p:cNvSpPr>
          <p:nvPr/>
        </p:nvSpPr>
        <p:spPr bwMode="auto">
          <a:xfrm>
            <a:off x="3563938" y="4292600"/>
            <a:ext cx="21590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algn="ctr" defTabSz="457200" eaLnBrk="1" hangingPunct="1">
              <a:spcBef>
                <a:spcPct val="50000"/>
              </a:spcBef>
            </a:pPr>
            <a:r>
              <a:rPr lang="es-ES" sz="2000">
                <a:solidFill>
                  <a:srgbClr val="FFFFFF"/>
                </a:solidFill>
                <a:latin typeface="Arial Black" charset="0"/>
              </a:rPr>
              <a:t>IDENTIDAD</a:t>
            </a:r>
          </a:p>
        </p:txBody>
      </p:sp>
      <p:sp>
        <p:nvSpPr>
          <p:cNvPr id="120838" name="Text Box 6"/>
          <p:cNvSpPr txBox="1">
            <a:spLocks noChangeArrowheads="1"/>
          </p:cNvSpPr>
          <p:nvPr/>
        </p:nvSpPr>
        <p:spPr bwMode="auto">
          <a:xfrm>
            <a:off x="0" y="2205038"/>
            <a:ext cx="2592388"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algn="ctr" defTabSz="457200" eaLnBrk="1" hangingPunct="1">
              <a:spcBef>
                <a:spcPct val="50000"/>
              </a:spcBef>
            </a:pPr>
            <a:r>
              <a:rPr lang="es-ES" sz="2000">
                <a:solidFill>
                  <a:srgbClr val="FFFFFF"/>
                </a:solidFill>
                <a:latin typeface="Arial Black" charset="0"/>
              </a:rPr>
              <a:t>HACE FLOTAR</a:t>
            </a:r>
          </a:p>
        </p:txBody>
      </p:sp>
      <p:sp>
        <p:nvSpPr>
          <p:cNvPr id="120839" name="Freeform 7"/>
          <p:cNvSpPr>
            <a:spLocks/>
          </p:cNvSpPr>
          <p:nvPr/>
        </p:nvSpPr>
        <p:spPr bwMode="auto">
          <a:xfrm>
            <a:off x="1403350" y="2638425"/>
            <a:ext cx="6624638" cy="4319588"/>
          </a:xfrm>
          <a:custGeom>
            <a:avLst/>
            <a:gdLst>
              <a:gd name="T0" fmla="*/ 1713706371 w 4173"/>
              <a:gd name="T1" fmla="*/ 342741266 h 2721"/>
              <a:gd name="T2" fmla="*/ 2147483647 w 4173"/>
              <a:gd name="T3" fmla="*/ 113407847 h 2721"/>
              <a:gd name="T4" fmla="*/ 2147483647 w 4173"/>
              <a:gd name="T5" fmla="*/ 113407847 h 2721"/>
              <a:gd name="T6" fmla="*/ 2147483647 w 4173"/>
              <a:gd name="T7" fmla="*/ 342741266 h 2721"/>
              <a:gd name="T8" fmla="*/ 2147483647 w 4173"/>
              <a:gd name="T9" fmla="*/ 113407847 h 2721"/>
              <a:gd name="T10" fmla="*/ 2147483647 w 4173"/>
              <a:gd name="T11" fmla="*/ 0 h 2721"/>
              <a:gd name="T12" fmla="*/ 2147483647 w 4173"/>
              <a:gd name="T13" fmla="*/ 0 h 2721"/>
              <a:gd name="T14" fmla="*/ 2147483647 w 4173"/>
              <a:gd name="T15" fmla="*/ 1141631694 h 2721"/>
              <a:gd name="T16" fmla="*/ 2147483647 w 4173"/>
              <a:gd name="T17" fmla="*/ 2147483647 h 2721"/>
              <a:gd name="T18" fmla="*/ 2147483647 w 4173"/>
              <a:gd name="T19" fmla="*/ 2147483647 h 2721"/>
              <a:gd name="T20" fmla="*/ 2147483647 w 4173"/>
              <a:gd name="T21" fmla="*/ 2147483647 h 2721"/>
              <a:gd name="T22" fmla="*/ 2147483647 w 4173"/>
              <a:gd name="T23" fmla="*/ 2147483647 h 2721"/>
              <a:gd name="T24" fmla="*/ 2147483647 w 4173"/>
              <a:gd name="T25" fmla="*/ 2147483647 h 2721"/>
              <a:gd name="T26" fmla="*/ 2147483647 w 4173"/>
              <a:gd name="T27" fmla="*/ 2147483647 h 2721"/>
              <a:gd name="T28" fmla="*/ 2147483647 w 4173"/>
              <a:gd name="T29" fmla="*/ 2147483647 h 2721"/>
              <a:gd name="T30" fmla="*/ 2147483647 w 4173"/>
              <a:gd name="T31" fmla="*/ 2147483647 h 2721"/>
              <a:gd name="T32" fmla="*/ 572074649 w 4173"/>
              <a:gd name="T33" fmla="*/ 2147483647 h 2721"/>
              <a:gd name="T34" fmla="*/ 0 w 4173"/>
              <a:gd name="T35" fmla="*/ 2147483647 h 2721"/>
              <a:gd name="T36" fmla="*/ 229333434 w 4173"/>
              <a:gd name="T37" fmla="*/ 1600300020 h 2721"/>
              <a:gd name="T38" fmla="*/ 1829633513 w 4173"/>
              <a:gd name="T39" fmla="*/ 226814107 h 2721"/>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4173"/>
              <a:gd name="T61" fmla="*/ 0 h 2721"/>
              <a:gd name="T62" fmla="*/ 4173 w 4173"/>
              <a:gd name="T63" fmla="*/ 2721 h 2721"/>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4173" h="2721">
                <a:moveTo>
                  <a:pt x="680" y="136"/>
                </a:moveTo>
                <a:lnTo>
                  <a:pt x="1134" y="45"/>
                </a:lnTo>
                <a:lnTo>
                  <a:pt x="1542" y="45"/>
                </a:lnTo>
                <a:lnTo>
                  <a:pt x="1996" y="136"/>
                </a:lnTo>
                <a:lnTo>
                  <a:pt x="2540" y="45"/>
                </a:lnTo>
                <a:lnTo>
                  <a:pt x="2948" y="0"/>
                </a:lnTo>
                <a:lnTo>
                  <a:pt x="3084" y="0"/>
                </a:lnTo>
                <a:lnTo>
                  <a:pt x="3946" y="453"/>
                </a:lnTo>
                <a:lnTo>
                  <a:pt x="4173" y="1678"/>
                </a:lnTo>
                <a:lnTo>
                  <a:pt x="3946" y="2585"/>
                </a:lnTo>
                <a:lnTo>
                  <a:pt x="3357" y="2721"/>
                </a:lnTo>
                <a:lnTo>
                  <a:pt x="3039" y="2676"/>
                </a:lnTo>
                <a:lnTo>
                  <a:pt x="2721" y="2721"/>
                </a:lnTo>
                <a:lnTo>
                  <a:pt x="2177" y="2721"/>
                </a:lnTo>
                <a:lnTo>
                  <a:pt x="1678" y="2676"/>
                </a:lnTo>
                <a:lnTo>
                  <a:pt x="862" y="2494"/>
                </a:lnTo>
                <a:lnTo>
                  <a:pt x="227" y="2268"/>
                </a:lnTo>
                <a:lnTo>
                  <a:pt x="0" y="1678"/>
                </a:lnTo>
                <a:lnTo>
                  <a:pt x="91" y="635"/>
                </a:lnTo>
                <a:lnTo>
                  <a:pt x="726" y="90"/>
                </a:ln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457200"/>
            <a:endParaRPr lang="es-MX">
              <a:solidFill>
                <a:srgbClr val="FFFFFF"/>
              </a:solidFill>
              <a:latin typeface="Arial"/>
            </a:endParaRPr>
          </a:p>
        </p:txBody>
      </p:sp>
      <p:sp>
        <p:nvSpPr>
          <p:cNvPr id="120840" name="Freeform 8"/>
          <p:cNvSpPr>
            <a:spLocks/>
          </p:cNvSpPr>
          <p:nvPr/>
        </p:nvSpPr>
        <p:spPr bwMode="auto">
          <a:xfrm>
            <a:off x="2411413" y="117475"/>
            <a:ext cx="4295775" cy="2663825"/>
          </a:xfrm>
          <a:custGeom>
            <a:avLst/>
            <a:gdLst>
              <a:gd name="T0" fmla="*/ 0 w 2706"/>
              <a:gd name="T1" fmla="*/ 2147483647 h 1678"/>
              <a:gd name="T2" fmla="*/ 912296630 w 2706"/>
              <a:gd name="T3" fmla="*/ 2147483647 h 1678"/>
              <a:gd name="T4" fmla="*/ 2056447552 w 2706"/>
              <a:gd name="T5" fmla="*/ 2147483647 h 1678"/>
              <a:gd name="T6" fmla="*/ 2147483647 w 2706"/>
              <a:gd name="T7" fmla="*/ 2147483647 h 1678"/>
              <a:gd name="T8" fmla="*/ 2147483647 w 2706"/>
              <a:gd name="T9" fmla="*/ 2147483647 h 1678"/>
              <a:gd name="T10" fmla="*/ 2147483647 w 2706"/>
              <a:gd name="T11" fmla="*/ 2147483647 h 1678"/>
              <a:gd name="T12" fmla="*/ 2147483647 w 2706"/>
              <a:gd name="T13" fmla="*/ 2147483647 h 1678"/>
              <a:gd name="T14" fmla="*/ 2147483647 w 2706"/>
              <a:gd name="T15" fmla="*/ 1295360332 h 1678"/>
              <a:gd name="T16" fmla="*/ 2147483647 w 2706"/>
              <a:gd name="T17" fmla="*/ 37801551 h 1678"/>
              <a:gd name="T18" fmla="*/ 798890235 w 2706"/>
              <a:gd name="T19" fmla="*/ 1524695278 h 1678"/>
              <a:gd name="T20" fmla="*/ 342741226 w 2706"/>
              <a:gd name="T21" fmla="*/ 2147483647 h 1678"/>
              <a:gd name="T22" fmla="*/ 342741226 w 2706"/>
              <a:gd name="T23" fmla="*/ 2147483647 h 167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2706"/>
              <a:gd name="T37" fmla="*/ 0 h 1678"/>
              <a:gd name="T38" fmla="*/ 2706 w 2706"/>
              <a:gd name="T39" fmla="*/ 1678 h 167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706" h="1678">
                <a:moveTo>
                  <a:pt x="0" y="1602"/>
                </a:moveTo>
                <a:cubicBezTo>
                  <a:pt x="113" y="1605"/>
                  <a:pt x="226" y="1609"/>
                  <a:pt x="362" y="1602"/>
                </a:cubicBezTo>
                <a:cubicBezTo>
                  <a:pt x="498" y="1595"/>
                  <a:pt x="650" y="1549"/>
                  <a:pt x="816" y="1557"/>
                </a:cubicBezTo>
                <a:cubicBezTo>
                  <a:pt x="982" y="1565"/>
                  <a:pt x="1156" y="1648"/>
                  <a:pt x="1360" y="1648"/>
                </a:cubicBezTo>
                <a:cubicBezTo>
                  <a:pt x="1564" y="1648"/>
                  <a:pt x="1860" y="1580"/>
                  <a:pt x="2041" y="1557"/>
                </a:cubicBezTo>
                <a:cubicBezTo>
                  <a:pt x="2222" y="1534"/>
                  <a:pt x="2358" y="1520"/>
                  <a:pt x="2449" y="1512"/>
                </a:cubicBezTo>
                <a:cubicBezTo>
                  <a:pt x="2540" y="1504"/>
                  <a:pt x="2578" y="1678"/>
                  <a:pt x="2585" y="1512"/>
                </a:cubicBezTo>
                <a:cubicBezTo>
                  <a:pt x="2592" y="1346"/>
                  <a:pt x="2706" y="764"/>
                  <a:pt x="2494" y="514"/>
                </a:cubicBezTo>
                <a:cubicBezTo>
                  <a:pt x="2282" y="264"/>
                  <a:pt x="1678" y="0"/>
                  <a:pt x="1315" y="15"/>
                </a:cubicBezTo>
                <a:cubicBezTo>
                  <a:pt x="952" y="30"/>
                  <a:pt x="514" y="371"/>
                  <a:pt x="317" y="605"/>
                </a:cubicBezTo>
                <a:cubicBezTo>
                  <a:pt x="120" y="839"/>
                  <a:pt x="166" y="1255"/>
                  <a:pt x="136" y="1421"/>
                </a:cubicBezTo>
                <a:cubicBezTo>
                  <a:pt x="106" y="1587"/>
                  <a:pt x="121" y="1594"/>
                  <a:pt x="136" y="1602"/>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457200"/>
            <a:endParaRPr lang="es-MX">
              <a:solidFill>
                <a:srgbClr val="FFFFFF"/>
              </a:solidFill>
              <a:latin typeface="Arial"/>
            </a:endParaRPr>
          </a:p>
        </p:txBody>
      </p:sp>
      <p:sp>
        <p:nvSpPr>
          <p:cNvPr id="2" name="Marcador de fecha 1"/>
          <p:cNvSpPr>
            <a:spLocks noGrp="1"/>
          </p:cNvSpPr>
          <p:nvPr>
            <p:ph type="dt" sz="quarter" idx="10"/>
          </p:nvPr>
        </p:nvSpPr>
        <p:spPr/>
        <p:txBody>
          <a:bodyPr/>
          <a:lstStyle/>
          <a:p>
            <a:pPr>
              <a:defRPr/>
            </a:pPr>
            <a:fld id="{2C85410B-B9F0-A145-B77F-746692927A59}" type="datetime1">
              <a:rPr lang="es-EC" smtClean="0">
                <a:solidFill>
                  <a:srgbClr val="FFFFFF"/>
                </a:solidFill>
              </a:rPr>
              <a:pPr>
                <a:defRPr/>
              </a:pPr>
              <a:t>23/5/15</a:t>
            </a:fld>
            <a:endParaRPr lang="es-ES">
              <a:solidFill>
                <a:srgbClr val="FFFFFF"/>
              </a:solidFill>
            </a:endParaRPr>
          </a:p>
        </p:txBody>
      </p:sp>
      <p:sp>
        <p:nvSpPr>
          <p:cNvPr id="3" name="Marcador de pie de página 2"/>
          <p:cNvSpPr>
            <a:spLocks noGrp="1"/>
          </p:cNvSpPr>
          <p:nvPr>
            <p:ph type="ftr" sz="quarter" idx="11"/>
          </p:nvPr>
        </p:nvSpPr>
        <p:spPr/>
        <p:txBody>
          <a:bodyPr/>
          <a:lstStyle/>
          <a:p>
            <a:pPr>
              <a:defRPr/>
            </a:pPr>
            <a:r>
              <a:rPr lang="nl-NL" smtClean="0">
                <a:solidFill>
                  <a:srgbClr val="FFFFFF"/>
                </a:solidFill>
              </a:rPr>
              <a:t>jg</a:t>
            </a:r>
            <a:endParaRPr lang="es-ES">
              <a:solidFill>
                <a:srgbClr val="FFFFFF"/>
              </a:solidFill>
            </a:endParaRPr>
          </a:p>
        </p:txBody>
      </p:sp>
      <p:sp>
        <p:nvSpPr>
          <p:cNvPr id="4" name="Marcador de número de diapositiva 3"/>
          <p:cNvSpPr>
            <a:spLocks noGrp="1"/>
          </p:cNvSpPr>
          <p:nvPr>
            <p:ph type="sldNum" sz="quarter" idx="12"/>
          </p:nvPr>
        </p:nvSpPr>
        <p:spPr/>
        <p:txBody>
          <a:bodyPr/>
          <a:lstStyle/>
          <a:p>
            <a:fld id="{6DCDBBDD-DF1C-9D46-BD3B-570E8F46447D}" type="slidenum">
              <a:rPr lang="es-ES" smtClean="0">
                <a:solidFill>
                  <a:srgbClr val="FFFFFF"/>
                </a:solidFill>
                <a:latin typeface="Arial"/>
              </a:rPr>
              <a:pPr/>
              <a:t>17</a:t>
            </a:fld>
            <a:endParaRPr lang="es-ES">
              <a:solidFill>
                <a:srgbClr val="FFFFFF"/>
              </a:solidFill>
              <a:latin typeface="Arial"/>
            </a:endParaRPr>
          </a:p>
        </p:txBody>
      </p:sp>
    </p:spTree>
    <p:extLst>
      <p:ext uri="{BB962C8B-B14F-4D97-AF65-F5344CB8AC3E}">
        <p14:creationId xmlns:p14="http://schemas.microsoft.com/office/powerpoint/2010/main" val="141842971"/>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120834"/>
                                        </p:tgtEl>
                                        <p:attrNameLst>
                                          <p:attrName>style.visibility</p:attrName>
                                        </p:attrNameLst>
                                      </p:cBhvr>
                                      <p:to>
                                        <p:strVal val="visible"/>
                                      </p:to>
                                    </p:set>
                                    <p:anim calcmode="lin" valueType="num">
                                      <p:cBhvr>
                                        <p:cTn id="7" dur="3000" fill="hold"/>
                                        <p:tgtEl>
                                          <p:spTgt spid="120834"/>
                                        </p:tgtEl>
                                        <p:attrNameLst>
                                          <p:attrName>ppt_w</p:attrName>
                                        </p:attrNameLst>
                                      </p:cBhvr>
                                      <p:tavLst>
                                        <p:tav tm="0">
                                          <p:val>
                                            <p:fltVal val="0"/>
                                          </p:val>
                                        </p:tav>
                                        <p:tav tm="100000">
                                          <p:val>
                                            <p:strVal val="#ppt_w"/>
                                          </p:val>
                                        </p:tav>
                                      </p:tavLst>
                                    </p:anim>
                                    <p:anim calcmode="lin" valueType="num">
                                      <p:cBhvr>
                                        <p:cTn id="8" dur="3000" fill="hold"/>
                                        <p:tgtEl>
                                          <p:spTgt spid="120834"/>
                                        </p:tgtEl>
                                        <p:attrNameLst>
                                          <p:attrName>ppt_h</p:attrName>
                                        </p:attrNameLst>
                                      </p:cBhvr>
                                      <p:tavLst>
                                        <p:tav tm="0">
                                          <p:val>
                                            <p:fltVal val="0"/>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xit" presetSubtype="0" fill="hold" grpId="0" nodeType="clickEffect">
                                  <p:stCondLst>
                                    <p:cond delay="0"/>
                                  </p:stCondLst>
                                  <p:childTnLst>
                                    <p:set>
                                      <p:cBhvr>
                                        <p:cTn id="12" dur="1" fill="hold">
                                          <p:stCondLst>
                                            <p:cond delay="0"/>
                                          </p:stCondLst>
                                        </p:cTn>
                                        <p:tgtEl>
                                          <p:spTgt spid="120840"/>
                                        </p:tgtEl>
                                        <p:attrNameLst>
                                          <p:attrName>style.visibility</p:attrName>
                                        </p:attrNameLst>
                                      </p:cBhvr>
                                      <p:to>
                                        <p:strVal val="hidden"/>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20835"/>
                                        </p:tgtEl>
                                        <p:attrNameLst>
                                          <p:attrName>style.visibility</p:attrName>
                                        </p:attrNameLst>
                                      </p:cBhvr>
                                      <p:to>
                                        <p:strVal val="visible"/>
                                      </p:to>
                                    </p:set>
                                    <p:animEffect transition="in" filter="wipe(left)">
                                      <p:cBhvr>
                                        <p:cTn id="17" dur="5000"/>
                                        <p:tgtEl>
                                          <p:spTgt spid="120835"/>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20836"/>
                                        </p:tgtEl>
                                        <p:attrNameLst>
                                          <p:attrName>style.visibility</p:attrName>
                                        </p:attrNameLst>
                                      </p:cBhvr>
                                      <p:to>
                                        <p:strVal val="visible"/>
                                      </p:to>
                                    </p:set>
                                    <p:animEffect transition="in" filter="wipe(left)">
                                      <p:cBhvr>
                                        <p:cTn id="22" dur="3000"/>
                                        <p:tgtEl>
                                          <p:spTgt spid="120836"/>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xit" presetSubtype="0" fill="hold" grpId="0" nodeType="clickEffect">
                                  <p:stCondLst>
                                    <p:cond delay="0"/>
                                  </p:stCondLst>
                                  <p:childTnLst>
                                    <p:set>
                                      <p:cBhvr>
                                        <p:cTn id="26" dur="1" fill="hold">
                                          <p:stCondLst>
                                            <p:cond delay="0"/>
                                          </p:stCondLst>
                                        </p:cTn>
                                        <p:tgtEl>
                                          <p:spTgt spid="120839"/>
                                        </p:tgtEl>
                                        <p:attrNameLst>
                                          <p:attrName>style.visibility</p:attrName>
                                        </p:attrNameLst>
                                      </p:cBhvr>
                                      <p:to>
                                        <p:strVal val="hidden"/>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22" presetClass="entr" presetSubtype="8" fill="hold" grpId="0" nodeType="clickEffect">
                                  <p:stCondLst>
                                    <p:cond delay="0"/>
                                  </p:stCondLst>
                                  <p:childTnLst>
                                    <p:set>
                                      <p:cBhvr>
                                        <p:cTn id="30" dur="1" fill="hold">
                                          <p:stCondLst>
                                            <p:cond delay="0"/>
                                          </p:stCondLst>
                                        </p:cTn>
                                        <p:tgtEl>
                                          <p:spTgt spid="120837"/>
                                        </p:tgtEl>
                                        <p:attrNameLst>
                                          <p:attrName>style.visibility</p:attrName>
                                        </p:attrNameLst>
                                      </p:cBhvr>
                                      <p:to>
                                        <p:strVal val="visible"/>
                                      </p:to>
                                    </p:set>
                                    <p:animEffect transition="in" filter="wipe(left)">
                                      <p:cBhvr>
                                        <p:cTn id="31" dur="3000"/>
                                        <p:tgtEl>
                                          <p:spTgt spid="120837"/>
                                        </p:tgtEl>
                                      </p:cBhvr>
                                    </p:animEffect>
                                  </p:childTnLst>
                                </p:cTn>
                              </p:par>
                            </p:childTnLst>
                          </p:cTn>
                        </p:par>
                      </p:childTnLst>
                    </p:cTn>
                  </p:par>
                  <p:par>
                    <p:cTn id="32" fill="hold" nodeType="clickPar">
                      <p:stCondLst>
                        <p:cond delay="indefinite"/>
                      </p:stCondLst>
                      <p:childTnLst>
                        <p:par>
                          <p:cTn id="33" fill="hold" nodeType="withGroup">
                            <p:stCondLst>
                              <p:cond delay="0"/>
                            </p:stCondLst>
                            <p:childTnLst>
                              <p:par>
                                <p:cTn id="34" presetID="22" presetClass="entr" presetSubtype="8" fill="hold" grpId="0" nodeType="clickEffect">
                                  <p:stCondLst>
                                    <p:cond delay="0"/>
                                  </p:stCondLst>
                                  <p:childTnLst>
                                    <p:set>
                                      <p:cBhvr>
                                        <p:cTn id="35" dur="1" fill="hold">
                                          <p:stCondLst>
                                            <p:cond delay="0"/>
                                          </p:stCondLst>
                                        </p:cTn>
                                        <p:tgtEl>
                                          <p:spTgt spid="120838"/>
                                        </p:tgtEl>
                                        <p:attrNameLst>
                                          <p:attrName>style.visibility</p:attrName>
                                        </p:attrNameLst>
                                      </p:cBhvr>
                                      <p:to>
                                        <p:strVal val="visible"/>
                                      </p:to>
                                    </p:set>
                                    <p:animEffect transition="in" filter="wipe(left)">
                                      <p:cBhvr>
                                        <p:cTn id="36" dur="3000"/>
                                        <p:tgtEl>
                                          <p:spTgt spid="120838"/>
                                        </p:tgtEl>
                                      </p:cBhvr>
                                    </p:animEffect>
                                  </p:childTnLst>
                                </p:cTn>
                              </p:par>
                            </p:childTnLst>
                          </p:cTn>
                        </p:par>
                      </p:childTnLst>
                    </p:cTn>
                  </p:par>
                  <p:par>
                    <p:cTn id="37" fill="hold" nodeType="clickPar">
                      <p:stCondLst>
                        <p:cond delay="indefinite"/>
                      </p:stCondLst>
                      <p:childTnLst>
                        <p:par>
                          <p:cTn id="38" fill="hold" nodeType="withGroup">
                            <p:stCondLst>
                              <p:cond delay="0"/>
                            </p:stCondLst>
                            <p:childTnLst>
                              <p:par>
                                <p:cTn id="39" presetID="42" presetClass="path" presetSubtype="0" accel="50000" decel="50000" fill="hold" grpId="1" nodeType="clickEffect">
                                  <p:stCondLst>
                                    <p:cond delay="0"/>
                                  </p:stCondLst>
                                  <p:childTnLst>
                                    <p:animMotion origin="layout" path="M -1.38889E-6 7.40741E-7 L 0.03507 0.09792 " pathEditMode="relative" rAng="0" ptsTypes="AA">
                                      <p:cBhvr>
                                        <p:cTn id="40" dur="2000" fill="hold"/>
                                        <p:tgtEl>
                                          <p:spTgt spid="120834"/>
                                        </p:tgtEl>
                                        <p:attrNameLst>
                                          <p:attrName>ppt_x</p:attrName>
                                          <p:attrName>ppt_y</p:attrName>
                                        </p:attrNameLst>
                                      </p:cBhvr>
                                      <p:rCtr x="1753" y="4884"/>
                                    </p:animMotion>
                                  </p:childTnLst>
                                </p:cTn>
                              </p:par>
                            </p:childTnLst>
                          </p:cTn>
                        </p:par>
                      </p:childTnLst>
                    </p:cTn>
                  </p:par>
                  <p:par>
                    <p:cTn id="41" fill="hold" nodeType="clickPar">
                      <p:stCondLst>
                        <p:cond delay="indefinite"/>
                      </p:stCondLst>
                      <p:childTnLst>
                        <p:par>
                          <p:cTn id="42" fill="hold" nodeType="withGroup">
                            <p:stCondLst>
                              <p:cond delay="0"/>
                            </p:stCondLst>
                            <p:childTnLst>
                              <p:par>
                                <p:cTn id="43" presetID="64" presetClass="path" presetSubtype="0" accel="50000" decel="50000" fill="hold" grpId="2" nodeType="clickEffect">
                                  <p:stCondLst>
                                    <p:cond delay="0"/>
                                  </p:stCondLst>
                                  <p:childTnLst>
                                    <p:animMotion origin="layout" path="M -1.38889E-6 7.40741E-7 L -0.08316 -0.32199 " pathEditMode="relative" rAng="0" ptsTypes="AA">
                                      <p:cBhvr>
                                        <p:cTn id="44" dur="2000" fill="hold"/>
                                        <p:tgtEl>
                                          <p:spTgt spid="120834"/>
                                        </p:tgtEl>
                                        <p:attrNameLst>
                                          <p:attrName>ppt_x</p:attrName>
                                          <p:attrName>ppt_y</p:attrName>
                                        </p:attrNameLst>
                                      </p:cBhvr>
                                      <p:rCtr x="-4167" y="-16111"/>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0834" grpId="0" animBg="1"/>
      <p:bldP spid="120834" grpId="1" animBg="1"/>
      <p:bldP spid="120834" grpId="2" animBg="1"/>
      <p:bldP spid="120835" grpId="0" animBg="1"/>
      <p:bldP spid="120836" grpId="0"/>
      <p:bldP spid="120837" grpId="0"/>
      <p:bldP spid="120838" grpId="0"/>
      <p:bldP spid="120839" grpId="0" animBg="1"/>
      <p:bldP spid="120840"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PE" dirty="0"/>
              <a:t>La Historia Personal</a:t>
            </a:r>
            <a:endParaRPr lang="es-ES" dirty="0"/>
          </a:p>
        </p:txBody>
      </p:sp>
      <p:sp>
        <p:nvSpPr>
          <p:cNvPr id="3" name="2 Marcador de contenido"/>
          <p:cNvSpPr>
            <a:spLocks noGrp="1"/>
          </p:cNvSpPr>
          <p:nvPr>
            <p:ph idx="1"/>
          </p:nvPr>
        </p:nvSpPr>
        <p:spPr/>
        <p:txBody>
          <a:bodyPr>
            <a:noAutofit/>
          </a:bodyPr>
          <a:lstStyle/>
          <a:p>
            <a:r>
              <a:rPr lang="es-PE" sz="2400" dirty="0" smtClean="0"/>
              <a:t>La historia personal es un tema recurrente en el acompañamiento.</a:t>
            </a:r>
          </a:p>
          <a:p>
            <a:r>
              <a:rPr lang="es-PE" sz="2400" dirty="0" smtClean="0"/>
              <a:t>La persona que busca crecer en su fe, y encuentra a su acompañante, viene con  su historia de vida.</a:t>
            </a:r>
          </a:p>
          <a:p>
            <a:r>
              <a:rPr lang="es-PE" sz="2400" dirty="0" smtClean="0"/>
              <a:t>Para hacer un buen proceso, es bueno comenzar con mirar de dónde viene la persona, pues es su historia lo que la ha configurado y nos acercará a conocerla mejor.</a:t>
            </a:r>
            <a:endParaRPr lang="es-PE" sz="2400" dirty="0"/>
          </a:p>
        </p:txBody>
      </p:sp>
      <p:pic>
        <p:nvPicPr>
          <p:cNvPr id="5" name="Marcador de posición de imagen 12" descr="panecillos.jpg"/>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38078" r="38078"/>
          <a:stretch>
            <a:fillRect/>
          </a:stretch>
        </p:blipFill>
        <p:spPr/>
      </p:pic>
    </p:spTree>
    <p:extLst>
      <p:ext uri="{BB962C8B-B14F-4D97-AF65-F5344CB8AC3E}">
        <p14:creationId xmlns:p14="http://schemas.microsoft.com/office/powerpoint/2010/main" val="4060688248"/>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PE" dirty="0"/>
              <a:t>¿Quién soy?</a:t>
            </a:r>
          </a:p>
        </p:txBody>
      </p:sp>
      <p:sp>
        <p:nvSpPr>
          <p:cNvPr id="3" name="2 Marcador de contenido"/>
          <p:cNvSpPr>
            <a:spLocks noGrp="1"/>
          </p:cNvSpPr>
          <p:nvPr>
            <p:ph idx="1"/>
          </p:nvPr>
        </p:nvSpPr>
        <p:spPr>
          <a:xfrm>
            <a:off x="2178423" y="1976718"/>
            <a:ext cx="6726518" cy="4625788"/>
          </a:xfrm>
        </p:spPr>
        <p:txBody>
          <a:bodyPr>
            <a:noAutofit/>
          </a:bodyPr>
          <a:lstStyle/>
          <a:p>
            <a:pPr>
              <a:spcBef>
                <a:spcPts val="600"/>
              </a:spcBef>
            </a:pPr>
            <a:r>
              <a:rPr lang="es-PE" sz="2400" dirty="0" smtClean="0"/>
              <a:t>Mi vida pasada:</a:t>
            </a:r>
          </a:p>
          <a:p>
            <a:pPr marL="514350" lvl="1" indent="-514350">
              <a:spcBef>
                <a:spcPts val="600"/>
              </a:spcBef>
              <a:buFont typeface="+mj-lt"/>
              <a:buAutoNum type="alphaLcParenR"/>
            </a:pPr>
            <a:r>
              <a:rPr lang="es-PE" sz="2400" dirty="0" smtClean="0"/>
              <a:t>¿cuáles han sido mis aciertos, satisfacciones, logros y gracias de que he gozado?</a:t>
            </a:r>
          </a:p>
          <a:p>
            <a:pPr marL="514350" lvl="1" indent="-514350">
              <a:spcBef>
                <a:spcPts val="600"/>
              </a:spcBef>
              <a:buFont typeface="+mj-lt"/>
              <a:buAutoNum type="alphaLcParenR"/>
            </a:pPr>
            <a:r>
              <a:rPr lang="es-PE" sz="2400" dirty="0" smtClean="0"/>
              <a:t>¿cuáles las heridas, limitaciones o dificultades que he tenido?</a:t>
            </a:r>
          </a:p>
          <a:p>
            <a:pPr marL="514350" lvl="1" indent="-514350">
              <a:spcBef>
                <a:spcPts val="600"/>
              </a:spcBef>
              <a:buFont typeface="+mj-lt"/>
              <a:buAutoNum type="alphaLcParenR"/>
            </a:pPr>
            <a:r>
              <a:rPr lang="es-PE" sz="2400" dirty="0" smtClean="0"/>
              <a:t>¿cuáles han sido mis relaciones con padres, hermanos, amigos, compañeros?</a:t>
            </a:r>
          </a:p>
          <a:p>
            <a:pPr marL="514350" lvl="1" indent="-514350">
              <a:spcBef>
                <a:spcPts val="600"/>
              </a:spcBef>
              <a:buFont typeface="+mj-lt"/>
              <a:buAutoNum type="alphaLcParenR"/>
            </a:pPr>
            <a:r>
              <a:rPr lang="es-PE" sz="2400" dirty="0" smtClean="0"/>
              <a:t>¿qué personas han influido en mí favorablemente?</a:t>
            </a:r>
          </a:p>
          <a:p>
            <a:pPr lvl="1">
              <a:spcBef>
                <a:spcPts val="600"/>
              </a:spcBef>
            </a:pPr>
            <a:endParaRPr lang="es-PE" sz="2400" dirty="0"/>
          </a:p>
        </p:txBody>
      </p:sp>
      <p:pic>
        <p:nvPicPr>
          <p:cNvPr id="5" name="Marcador de posición de imagen 12" descr="panecillos.jpg"/>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38078" r="38078"/>
          <a:stretch>
            <a:fillRect/>
          </a:stretch>
        </p:blipFill>
        <p:spPr/>
      </p:pic>
    </p:spTree>
    <p:extLst>
      <p:ext uri="{BB962C8B-B14F-4D97-AF65-F5344CB8AC3E}">
        <p14:creationId xmlns:p14="http://schemas.microsoft.com/office/powerpoint/2010/main" val="2363734045"/>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5"/>
          <p:cNvSpPr>
            <a:spLocks noGrp="1"/>
          </p:cNvSpPr>
          <p:nvPr>
            <p:ph type="title"/>
          </p:nvPr>
        </p:nvSpPr>
        <p:spPr/>
        <p:txBody>
          <a:bodyPr/>
          <a:lstStyle/>
          <a:p>
            <a:r>
              <a:rPr lang="es-ES" dirty="0" smtClean="0"/>
              <a:t>Oración por las familias</a:t>
            </a:r>
            <a:endParaRPr lang="es-ES" dirty="0"/>
          </a:p>
        </p:txBody>
      </p:sp>
      <p:sp>
        <p:nvSpPr>
          <p:cNvPr id="7" name="Marcador de texto 6"/>
          <p:cNvSpPr>
            <a:spLocks noGrp="1"/>
          </p:cNvSpPr>
          <p:nvPr>
            <p:ph type="body" idx="1"/>
          </p:nvPr>
        </p:nvSpPr>
        <p:spPr/>
        <p:txBody>
          <a:bodyPr anchor="b">
            <a:normAutofit/>
          </a:bodyPr>
          <a:lstStyle/>
          <a:p>
            <a:r>
              <a:rPr lang="es-ES" sz="2400" dirty="0" smtClean="0"/>
              <a:t>Papa Francisco</a:t>
            </a:r>
            <a:endParaRPr lang="es-ES" sz="2400" dirty="0"/>
          </a:p>
        </p:txBody>
      </p:sp>
      <p:sp>
        <p:nvSpPr>
          <p:cNvPr id="5" name="Marcador de número de diapositiva 4"/>
          <p:cNvSpPr>
            <a:spLocks noGrp="1"/>
          </p:cNvSpPr>
          <p:nvPr>
            <p:ph type="sldNum" sz="quarter" idx="12"/>
          </p:nvPr>
        </p:nvSpPr>
        <p:spPr/>
        <p:txBody>
          <a:bodyPr/>
          <a:lstStyle/>
          <a:p>
            <a:fld id="{57AF16DE-A0D5-4438-950F-5B1E159C2C28}" type="slidenum">
              <a:rPr lang="en-US" smtClean="0"/>
              <a:pPr/>
              <a:t>2</a:t>
            </a:fld>
            <a:endParaRPr lang="en-US"/>
          </a:p>
        </p:txBody>
      </p:sp>
      <p:sp>
        <p:nvSpPr>
          <p:cNvPr id="4" name="Marcador de fecha 3"/>
          <p:cNvSpPr>
            <a:spLocks noGrp="1"/>
          </p:cNvSpPr>
          <p:nvPr>
            <p:ph type="dt" sz="half" idx="4294967295"/>
          </p:nvPr>
        </p:nvSpPr>
        <p:spPr>
          <a:xfrm>
            <a:off x="6934200" y="268288"/>
            <a:ext cx="1752600" cy="365125"/>
          </a:xfrm>
        </p:spPr>
        <p:txBody>
          <a:bodyPr/>
          <a:lstStyle/>
          <a:p>
            <a:fld id="{49997066-5850-7149-BDFB-44A779F8641C}" type="datetime1">
              <a:rPr lang="es-EC" smtClean="0"/>
              <a:pPr/>
              <a:t>23/5/15</a:t>
            </a:fld>
            <a:endParaRPr lang="en-US" dirty="0"/>
          </a:p>
        </p:txBody>
      </p:sp>
      <p:pic>
        <p:nvPicPr>
          <p:cNvPr id="9" name="Marcador de posición de imagen 8"/>
          <p:cNvPicPr>
            <a:picLocks noGrp="1" noChangeAspect="1"/>
          </p:cNvPicPr>
          <p:nvPr>
            <p:ph type="pic" sz="quarter" idx="13"/>
          </p:nvPr>
        </p:nvPicPr>
        <p:blipFill>
          <a:blip r:embed="rId2"/>
          <a:srcRect l="14554" r="14554"/>
          <a:stretch>
            <a:fillRect/>
          </a:stretch>
        </p:blipFill>
        <p:spPr>
          <a:prstGeom prst="rect">
            <a:avLst/>
          </a:prstGeom>
        </p:spPr>
      </p:pic>
    </p:spTree>
    <p:extLst>
      <p:ext uri="{BB962C8B-B14F-4D97-AF65-F5344CB8AC3E}">
        <p14:creationId xmlns:p14="http://schemas.microsoft.com/office/powerpoint/2010/main" val="362878426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2178423" y="672353"/>
            <a:ext cx="6508377" cy="5930153"/>
          </a:xfrm>
        </p:spPr>
        <p:txBody>
          <a:bodyPr>
            <a:noAutofit/>
          </a:bodyPr>
          <a:lstStyle/>
          <a:p>
            <a:pPr marL="538163" lvl="1" indent="-514350">
              <a:buAutoNum type="alphaLcParenR" startAt="5"/>
            </a:pPr>
            <a:r>
              <a:rPr lang="es-PE" sz="2800" dirty="0"/>
              <a:t>¿a quiénes he perdonado los males que me han hecho?</a:t>
            </a:r>
          </a:p>
          <a:p>
            <a:pPr marL="538163" lvl="1" indent="-514350">
              <a:buAutoNum type="alphaLcParenR" startAt="5"/>
            </a:pPr>
            <a:r>
              <a:rPr lang="es-PE" sz="2800" dirty="0"/>
              <a:t>¿con quiénes he sido agradecida(o) porque han sido delicados conmigo?</a:t>
            </a:r>
          </a:p>
          <a:p>
            <a:pPr marL="538163" lvl="1" indent="-514350">
              <a:buAutoNum type="alphaLcParenR" startAt="5"/>
            </a:pPr>
            <a:r>
              <a:rPr lang="es-PE" sz="2800" dirty="0"/>
              <a:t>¿cuáles han sido las grandes decisiones de mi vida?</a:t>
            </a:r>
          </a:p>
          <a:p>
            <a:pPr marL="538163" lvl="1" indent="-514350">
              <a:buAutoNum type="alphaLcParenR" startAt="5"/>
            </a:pPr>
            <a:r>
              <a:rPr lang="es-PE" sz="2800" dirty="0"/>
              <a:t>¿asumo hoy las consecuencias de mis decisiones y responsabilidades pasadas?</a:t>
            </a:r>
          </a:p>
        </p:txBody>
      </p:sp>
      <p:pic>
        <p:nvPicPr>
          <p:cNvPr id="5" name="Marcador de posición de imagen 12" descr="panecillos.jpg"/>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38078" r="38078"/>
          <a:stretch>
            <a:fillRect/>
          </a:stretch>
        </p:blipFill>
        <p:spPr/>
      </p:pic>
    </p:spTree>
    <p:extLst>
      <p:ext uri="{BB962C8B-B14F-4D97-AF65-F5344CB8AC3E}">
        <p14:creationId xmlns:p14="http://schemas.microsoft.com/office/powerpoint/2010/main" val="1294227785"/>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l"/>
            <a:r>
              <a:rPr lang="es-PE" dirty="0" smtClean="0"/>
              <a:t>Mi vida Hoy: </a:t>
            </a:r>
            <a:endParaRPr lang="es-PE" dirty="0"/>
          </a:p>
        </p:txBody>
      </p:sp>
      <p:sp>
        <p:nvSpPr>
          <p:cNvPr id="3" name="2 Marcador de contenido"/>
          <p:cNvSpPr>
            <a:spLocks noGrp="1"/>
          </p:cNvSpPr>
          <p:nvPr>
            <p:ph idx="1"/>
          </p:nvPr>
        </p:nvSpPr>
        <p:spPr>
          <a:xfrm>
            <a:off x="2178423" y="1976718"/>
            <a:ext cx="6711577" cy="4625788"/>
          </a:xfrm>
        </p:spPr>
        <p:txBody>
          <a:bodyPr>
            <a:noAutofit/>
          </a:bodyPr>
          <a:lstStyle/>
          <a:p>
            <a:pPr marL="514350" indent="-514350">
              <a:spcBef>
                <a:spcPts val="600"/>
              </a:spcBef>
              <a:buFont typeface="+mj-lt"/>
              <a:buAutoNum type="alphaLcParenR"/>
            </a:pPr>
            <a:r>
              <a:rPr lang="es-PE" sz="2200" dirty="0" smtClean="0"/>
              <a:t>¿me acepto como persona capaz de amar y ser amada?</a:t>
            </a:r>
          </a:p>
          <a:p>
            <a:pPr marL="514350" indent="-514350">
              <a:spcBef>
                <a:spcPts val="600"/>
              </a:spcBef>
              <a:buFont typeface="+mj-lt"/>
              <a:buAutoNum type="alphaLcParenR"/>
            </a:pPr>
            <a:r>
              <a:rPr lang="es-PE" sz="2200" dirty="0" smtClean="0"/>
              <a:t>¿creo que mi amor puede interesar a otros?</a:t>
            </a:r>
          </a:p>
          <a:p>
            <a:pPr marL="514350" indent="-514350">
              <a:spcBef>
                <a:spcPts val="600"/>
              </a:spcBef>
              <a:buFont typeface="+mj-lt"/>
              <a:buAutoNum type="alphaLcParenR"/>
            </a:pPr>
            <a:r>
              <a:rPr lang="es-PE" sz="2200" dirty="0" smtClean="0"/>
              <a:t>¿cuáles han sido mis cualidades determinantes? ¿cuáles mis limitaciones principales?</a:t>
            </a:r>
          </a:p>
          <a:p>
            <a:pPr marL="514350" indent="-514350">
              <a:spcBef>
                <a:spcPts val="600"/>
              </a:spcBef>
              <a:buFont typeface="+mj-lt"/>
              <a:buAutoNum type="alphaLcParenR"/>
            </a:pPr>
            <a:r>
              <a:rPr lang="es-PE" sz="2200" dirty="0" smtClean="0"/>
              <a:t>¿cuáles son los rasgos más sobresalientes de mi personalidad?</a:t>
            </a:r>
          </a:p>
          <a:p>
            <a:pPr marL="514350" indent="-514350">
              <a:spcBef>
                <a:spcPts val="600"/>
              </a:spcBef>
              <a:buFont typeface="+mj-lt"/>
              <a:buAutoNum type="alphaLcParenR"/>
            </a:pPr>
            <a:r>
              <a:rPr lang="es-PE" sz="2200" dirty="0" smtClean="0"/>
              <a:t>¿qué es lo que más amo de mí misma(o)?</a:t>
            </a:r>
          </a:p>
          <a:p>
            <a:pPr marL="514350" indent="-514350">
              <a:spcBef>
                <a:spcPts val="600"/>
              </a:spcBef>
              <a:buFont typeface="+mj-lt"/>
              <a:buAutoNum type="alphaLcParenR"/>
            </a:pPr>
            <a:r>
              <a:rPr lang="es-PE" sz="2200" dirty="0" smtClean="0"/>
              <a:t>¿qué es lo que no amo?</a:t>
            </a:r>
          </a:p>
          <a:p>
            <a:pPr marL="514350" indent="-514350">
              <a:spcBef>
                <a:spcPts val="600"/>
              </a:spcBef>
              <a:buFont typeface="+mj-lt"/>
              <a:buAutoNum type="alphaLcParenR"/>
            </a:pPr>
            <a:r>
              <a:rPr lang="es-PE" sz="2200" dirty="0" smtClean="0"/>
              <a:t>¿cuál sería el lema de mi vida?</a:t>
            </a:r>
            <a:endParaRPr lang="es-PE" sz="2200" dirty="0"/>
          </a:p>
        </p:txBody>
      </p:sp>
      <p:pic>
        <p:nvPicPr>
          <p:cNvPr id="5" name="Marcador de posición de imagen 12" descr="panecillos.jpg"/>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38078" r="38078"/>
          <a:stretch>
            <a:fillRect/>
          </a:stretch>
        </p:blipFill>
        <p:spPr/>
      </p:pic>
    </p:spTree>
    <p:extLst>
      <p:ext uri="{BB962C8B-B14F-4D97-AF65-F5344CB8AC3E}">
        <p14:creationId xmlns:p14="http://schemas.microsoft.com/office/powerpoint/2010/main" val="919529631"/>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l"/>
            <a:r>
              <a:rPr lang="es-PE" dirty="0"/>
              <a:t>Mi vida futura:</a:t>
            </a:r>
          </a:p>
        </p:txBody>
      </p:sp>
      <p:sp>
        <p:nvSpPr>
          <p:cNvPr id="3" name="2 Marcador de contenido"/>
          <p:cNvSpPr>
            <a:spLocks noGrp="1"/>
          </p:cNvSpPr>
          <p:nvPr>
            <p:ph idx="1"/>
          </p:nvPr>
        </p:nvSpPr>
        <p:spPr/>
        <p:txBody>
          <a:bodyPr>
            <a:normAutofit/>
          </a:bodyPr>
          <a:lstStyle/>
          <a:p>
            <a:pPr marL="514350" indent="-514350">
              <a:buFont typeface="+mj-lt"/>
              <a:buAutoNum type="alphaLcParenR"/>
            </a:pPr>
            <a:r>
              <a:rPr lang="es-PE" sz="3600" dirty="0" smtClean="0"/>
              <a:t>Si continúo como soy ¿cómo seré dentro de diez años?</a:t>
            </a:r>
          </a:p>
          <a:p>
            <a:pPr marL="514350" indent="-514350">
              <a:buFont typeface="+mj-lt"/>
              <a:buAutoNum type="alphaLcParenR"/>
            </a:pPr>
            <a:r>
              <a:rPr lang="es-PE" sz="3600" dirty="0" smtClean="0"/>
              <a:t>¿dónde estaré, qué haré, qué habrá cambiado durante ese tiempo?</a:t>
            </a:r>
          </a:p>
          <a:p>
            <a:pPr marL="514350" indent="-514350">
              <a:buFont typeface="+mj-lt"/>
              <a:buAutoNum type="alphaLcParenR"/>
            </a:pPr>
            <a:r>
              <a:rPr lang="es-PE" sz="3600" dirty="0" smtClean="0"/>
              <a:t>¿qué debo esperar?</a:t>
            </a:r>
            <a:endParaRPr lang="es-PE" sz="3600" dirty="0"/>
          </a:p>
        </p:txBody>
      </p:sp>
      <p:pic>
        <p:nvPicPr>
          <p:cNvPr id="5" name="Marcador de posición de imagen 12" descr="panecillos.jpg"/>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38078" r="38078"/>
          <a:stretch>
            <a:fillRect/>
          </a:stretch>
        </p:blipFill>
        <p:spPr/>
      </p:pic>
    </p:spTree>
    <p:extLst>
      <p:ext uri="{BB962C8B-B14F-4D97-AF65-F5344CB8AC3E}">
        <p14:creationId xmlns:p14="http://schemas.microsoft.com/office/powerpoint/2010/main" val="1730159296"/>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PE" dirty="0"/>
              <a:t>Mi Historia de </a:t>
            </a:r>
            <a:r>
              <a:rPr lang="es-PE" dirty="0" smtClean="0"/>
              <a:t>Fe</a:t>
            </a:r>
            <a:endParaRPr lang="es-PE" dirty="0"/>
          </a:p>
        </p:txBody>
      </p:sp>
      <p:sp>
        <p:nvSpPr>
          <p:cNvPr id="3" name="2 Marcador de contenido"/>
          <p:cNvSpPr>
            <a:spLocks noGrp="1"/>
          </p:cNvSpPr>
          <p:nvPr>
            <p:ph idx="1"/>
          </p:nvPr>
        </p:nvSpPr>
        <p:spPr/>
        <p:txBody>
          <a:bodyPr>
            <a:normAutofit/>
          </a:bodyPr>
          <a:lstStyle/>
          <a:p>
            <a:r>
              <a:rPr lang="es-PE" sz="2800" dirty="0" smtClean="0"/>
              <a:t>Voy a hacer la historia de mi experiencia cristiana, para descubrir el lugar que ocupa Dios en cada una de las distintas etapas de mi vida (teniendo en cuenta los acontecimientos y las personas).</a:t>
            </a:r>
          </a:p>
        </p:txBody>
      </p:sp>
      <p:pic>
        <p:nvPicPr>
          <p:cNvPr id="5" name="Marcador de posición de imagen 12" descr="panecillos.jpg"/>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38078" r="38078"/>
          <a:stretch>
            <a:fillRect/>
          </a:stretch>
        </p:blipFill>
        <p:spPr/>
      </p:pic>
    </p:spTree>
    <p:extLst>
      <p:ext uri="{BB962C8B-B14F-4D97-AF65-F5344CB8AC3E}">
        <p14:creationId xmlns:p14="http://schemas.microsoft.com/office/powerpoint/2010/main" val="3058278343"/>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PE" dirty="0"/>
              <a:t>Mi historia de </a:t>
            </a:r>
            <a:r>
              <a:rPr lang="es-PE" dirty="0" smtClean="0"/>
              <a:t>fe</a:t>
            </a:r>
            <a:endParaRPr lang="es-PE" dirty="0"/>
          </a:p>
        </p:txBody>
      </p:sp>
      <p:sp>
        <p:nvSpPr>
          <p:cNvPr id="3" name="2 Marcador de contenido"/>
          <p:cNvSpPr>
            <a:spLocks noGrp="1"/>
          </p:cNvSpPr>
          <p:nvPr>
            <p:ph idx="1"/>
          </p:nvPr>
        </p:nvSpPr>
        <p:spPr/>
        <p:txBody>
          <a:bodyPr>
            <a:normAutofit/>
          </a:bodyPr>
          <a:lstStyle/>
          <a:p>
            <a:pPr marL="457200" indent="-457200">
              <a:buFont typeface="+mj-ea"/>
              <a:buAutoNum type="circleNumDbPlain"/>
            </a:pPr>
            <a:r>
              <a:rPr lang="es-PE" sz="2400" dirty="0"/>
              <a:t>¿cuáles son las “líneas fuerza” de mi  historia espiritual?</a:t>
            </a:r>
          </a:p>
          <a:p>
            <a:pPr marL="800100" lvl="3" indent="-342900"/>
            <a:r>
              <a:rPr lang="es-PE" sz="2400" i="1" dirty="0"/>
              <a:t>agradezco al Señor; miro a dónde me han </a:t>
            </a:r>
            <a:r>
              <a:rPr lang="es-PE" sz="2400" i="1" dirty="0" smtClean="0"/>
              <a:t>conducido</a:t>
            </a:r>
            <a:r>
              <a:rPr lang="es-PE" sz="2400" i="1" dirty="0"/>
              <a:t>.</a:t>
            </a:r>
          </a:p>
          <a:p>
            <a:pPr lvl="1" indent="-457200">
              <a:buFont typeface="+mj-ea"/>
              <a:buAutoNum type="circleNumDbPlain" startAt="2"/>
            </a:pPr>
            <a:r>
              <a:rPr lang="es-PE" sz="2400" dirty="0"/>
              <a:t>¿qué personas me han ayudado en mi crecimiento espiritual?</a:t>
            </a:r>
          </a:p>
          <a:p>
            <a:pPr marL="800100" lvl="3" indent="-342900"/>
            <a:r>
              <a:rPr lang="es-PE" sz="2400" i="1" dirty="0"/>
              <a:t>agradezco su amor fiel en cada una de estas etapas.</a:t>
            </a:r>
          </a:p>
          <a:p>
            <a:pPr marL="0" lvl="2" indent="0">
              <a:buNone/>
            </a:pPr>
            <a:endParaRPr lang="es-PE" sz="2400" dirty="0"/>
          </a:p>
        </p:txBody>
      </p:sp>
      <p:pic>
        <p:nvPicPr>
          <p:cNvPr id="6" name="Marcador de posición de imagen 12" descr="panecillos.jpg"/>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38078" r="38078"/>
          <a:stretch>
            <a:fillRect/>
          </a:stretch>
        </p:blipFill>
        <p:spPr>
          <a:xfrm>
            <a:off x="269875" y="1976718"/>
            <a:ext cx="1645920" cy="4625788"/>
          </a:xfrm>
        </p:spPr>
      </p:pic>
    </p:spTree>
    <p:extLst>
      <p:ext uri="{BB962C8B-B14F-4D97-AF65-F5344CB8AC3E}">
        <p14:creationId xmlns:p14="http://schemas.microsoft.com/office/powerpoint/2010/main" val="849501061"/>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2178423" y="1045882"/>
            <a:ext cx="6771342" cy="5556624"/>
          </a:xfrm>
        </p:spPr>
        <p:txBody>
          <a:bodyPr>
            <a:noAutofit/>
          </a:bodyPr>
          <a:lstStyle/>
          <a:p>
            <a:pPr marL="457200" indent="-457200">
              <a:spcBef>
                <a:spcPts val="600"/>
              </a:spcBef>
              <a:buFont typeface="+mj-ea"/>
              <a:buAutoNum type="circleNumDbPlain" startAt="3"/>
            </a:pPr>
            <a:r>
              <a:rPr lang="es-PE" sz="2400" dirty="0" smtClean="0"/>
              <a:t>¿</a:t>
            </a:r>
            <a:r>
              <a:rPr lang="es-PE" sz="2400" dirty="0"/>
              <a:t>cuáles son los signos de vida y de amor en </a:t>
            </a:r>
            <a:r>
              <a:rPr lang="es-PE" sz="2400" dirty="0" smtClean="0"/>
              <a:t>las </a:t>
            </a:r>
            <a:r>
              <a:rPr lang="es-PE" sz="2400" dirty="0"/>
              <a:t>personas que me rodean?</a:t>
            </a:r>
          </a:p>
          <a:p>
            <a:pPr lvl="2">
              <a:spcBef>
                <a:spcPts val="600"/>
              </a:spcBef>
            </a:pPr>
            <a:r>
              <a:rPr lang="es-PE" sz="2400" i="1" dirty="0" smtClean="0"/>
              <a:t>pido </a:t>
            </a:r>
            <a:r>
              <a:rPr lang="es-PE" sz="2400" i="1" dirty="0"/>
              <a:t>por aquellos que alrededor de mí </a:t>
            </a:r>
            <a:r>
              <a:rPr lang="es-PE" sz="2400" i="1" dirty="0" smtClean="0"/>
              <a:t>buscan </a:t>
            </a:r>
            <a:r>
              <a:rPr lang="es-PE" sz="2400" i="1" dirty="0"/>
              <a:t>y quieren darle un sentido a su </a:t>
            </a:r>
            <a:r>
              <a:rPr lang="es-PE" sz="2400" i="1" dirty="0" smtClean="0"/>
              <a:t>vida</a:t>
            </a:r>
            <a:r>
              <a:rPr lang="es-PE" sz="2400" i="1" dirty="0"/>
              <a:t>.</a:t>
            </a:r>
          </a:p>
          <a:p>
            <a:pPr marL="457200" indent="-457200">
              <a:spcBef>
                <a:spcPts val="600"/>
              </a:spcBef>
              <a:buFont typeface="+mj-ea"/>
              <a:buAutoNum type="circleNumDbPlain" startAt="3"/>
            </a:pPr>
            <a:r>
              <a:rPr lang="es-PE" sz="2400" dirty="0" smtClean="0"/>
              <a:t>¿</a:t>
            </a:r>
            <a:r>
              <a:rPr lang="es-PE" sz="2400" dirty="0"/>
              <a:t>ayudo a los otros para ver el lado positivo </a:t>
            </a:r>
            <a:r>
              <a:rPr lang="es-PE" sz="2400" dirty="0" smtClean="0"/>
              <a:t>de </a:t>
            </a:r>
            <a:r>
              <a:rPr lang="es-PE" sz="2400" dirty="0"/>
              <a:t>la vida y hago esfuerzos por ser </a:t>
            </a:r>
            <a:r>
              <a:rPr lang="es-PE" sz="2400" dirty="0" smtClean="0"/>
              <a:t>positiva</a:t>
            </a:r>
            <a:r>
              <a:rPr lang="es-PE" sz="2400" dirty="0"/>
              <a:t>(o) en lo que vivo?</a:t>
            </a:r>
          </a:p>
          <a:p>
            <a:pPr marL="457200" indent="-457200">
              <a:spcBef>
                <a:spcPts val="600"/>
              </a:spcBef>
              <a:buFont typeface="+mj-ea"/>
              <a:buAutoNum type="circleNumDbPlain" startAt="3"/>
            </a:pPr>
            <a:r>
              <a:rPr lang="es-PE" sz="2400" dirty="0" smtClean="0"/>
              <a:t>¿</a:t>
            </a:r>
            <a:r>
              <a:rPr lang="es-PE" sz="2400" dirty="0"/>
              <a:t>estoy atenta(o) a la acción del Señor </a:t>
            </a:r>
            <a:r>
              <a:rPr lang="es-PE" sz="2400" dirty="0" smtClean="0"/>
              <a:t>que obra </a:t>
            </a:r>
            <a:r>
              <a:rPr lang="es-PE" sz="2400" dirty="0"/>
              <a:t>a través de mí, en mi familia, </a:t>
            </a:r>
            <a:r>
              <a:rPr lang="es-PE" sz="2400" dirty="0" smtClean="0"/>
              <a:t>mis relaciones </a:t>
            </a:r>
            <a:r>
              <a:rPr lang="es-PE" sz="2400" dirty="0"/>
              <a:t>humanas, mis actividades, </a:t>
            </a:r>
            <a:r>
              <a:rPr lang="es-PE" sz="2400" dirty="0" smtClean="0"/>
              <a:t>mi trabajo</a:t>
            </a:r>
            <a:r>
              <a:rPr lang="es-PE" sz="2400" dirty="0"/>
              <a:t>?</a:t>
            </a:r>
          </a:p>
        </p:txBody>
      </p:sp>
      <p:pic>
        <p:nvPicPr>
          <p:cNvPr id="6" name="Marcador de posición de imagen 12" descr="panecillos.jpg"/>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38078" r="38078"/>
          <a:stretch>
            <a:fillRect/>
          </a:stretch>
        </p:blipFill>
        <p:spPr>
          <a:xfrm>
            <a:off x="269875" y="1976718"/>
            <a:ext cx="1645920" cy="4625788"/>
          </a:xfrm>
        </p:spPr>
      </p:pic>
    </p:spTree>
    <p:extLst>
      <p:ext uri="{BB962C8B-B14F-4D97-AF65-F5344CB8AC3E}">
        <p14:creationId xmlns:p14="http://schemas.microsoft.com/office/powerpoint/2010/main" val="1683980137"/>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2178423" y="762000"/>
            <a:ext cx="6508377" cy="5840506"/>
          </a:xfrm>
        </p:spPr>
        <p:txBody>
          <a:bodyPr>
            <a:normAutofit/>
          </a:bodyPr>
          <a:lstStyle/>
          <a:p>
            <a:pPr marL="457200" indent="-457200">
              <a:buFont typeface="+mj-ea"/>
              <a:buAutoNum type="circleNumDbPlain" startAt="6"/>
            </a:pPr>
            <a:r>
              <a:rPr lang="es-PE" sz="2400" dirty="0" smtClean="0"/>
              <a:t>¿voy desarrollando una actitud de disponibilidad dando el primer lugar al Señor en mi vida?</a:t>
            </a:r>
          </a:p>
          <a:p>
            <a:pPr marL="457200" indent="-457200">
              <a:buFont typeface="+mj-ea"/>
              <a:buAutoNum type="circleNumDbPlain" startAt="6"/>
            </a:pPr>
            <a:r>
              <a:rPr lang="es-PE" sz="2400" dirty="0" smtClean="0"/>
              <a:t>Miro los problemas del mundo de hoy a través de los periódicos, de la televisión y de los recorridos que hago por la ciudad. ¿qué me dicen?</a:t>
            </a:r>
          </a:p>
          <a:p>
            <a:pPr marL="0" indent="0">
              <a:buNone/>
            </a:pPr>
            <a:endParaRPr lang="es-PE" sz="2400" dirty="0" smtClean="0"/>
          </a:p>
          <a:p>
            <a:r>
              <a:rPr lang="es-PE" sz="2400" dirty="0" smtClean="0"/>
              <a:t>Reflexiono todo esto delante del Señor, en el marco de agradecimiento a él por lo que me ha dado.</a:t>
            </a:r>
          </a:p>
          <a:p>
            <a:pPr lvl="8"/>
            <a:r>
              <a:rPr lang="es-PE" sz="2400" dirty="0"/>
              <a:t>Salmo 139</a:t>
            </a:r>
          </a:p>
        </p:txBody>
      </p:sp>
      <p:pic>
        <p:nvPicPr>
          <p:cNvPr id="6" name="Marcador de posición de imagen 12" descr="panecillos.jpg"/>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38078" r="38078"/>
          <a:stretch>
            <a:fillRect/>
          </a:stretch>
        </p:blipFill>
        <p:spPr>
          <a:xfrm>
            <a:off x="269875" y="1976718"/>
            <a:ext cx="1645920" cy="4625788"/>
          </a:xfrm>
        </p:spPr>
      </p:pic>
    </p:spTree>
    <p:extLst>
      <p:ext uri="{BB962C8B-B14F-4D97-AF65-F5344CB8AC3E}">
        <p14:creationId xmlns:p14="http://schemas.microsoft.com/office/powerpoint/2010/main" val="3126767457"/>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Marcador de contenido 6"/>
          <p:cNvGraphicFramePr>
            <a:graphicFrameLocks noGrp="1"/>
          </p:cNvGraphicFramePr>
          <p:nvPr>
            <p:ph idx="1"/>
            <p:extLst>
              <p:ext uri="{D42A27DB-BD31-4B8C-83A1-F6EECF244321}">
                <p14:modId xmlns:p14="http://schemas.microsoft.com/office/powerpoint/2010/main" val="1268854722"/>
              </p:ext>
            </p:extLst>
          </p:nvPr>
        </p:nvGraphicFramePr>
        <p:xfrm>
          <a:off x="2178050" y="2209800"/>
          <a:ext cx="6508750" cy="39163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Marcador de fecha 3"/>
          <p:cNvSpPr>
            <a:spLocks noGrp="1"/>
          </p:cNvSpPr>
          <p:nvPr>
            <p:ph type="dt" sz="half" idx="10"/>
          </p:nvPr>
        </p:nvSpPr>
        <p:spPr/>
        <p:txBody>
          <a:bodyPr/>
          <a:lstStyle/>
          <a:p>
            <a:pPr>
              <a:defRPr/>
            </a:pPr>
            <a:fld id="{C18A894D-315A-224C-9526-0ED5F5AD6881}" type="datetime1">
              <a:rPr lang="es-EC" smtClean="0"/>
              <a:t>23/5/15</a:t>
            </a:fld>
            <a:endParaRPr lang="en-US"/>
          </a:p>
        </p:txBody>
      </p:sp>
      <p:sp>
        <p:nvSpPr>
          <p:cNvPr id="5" name="Marcador de pie de página 4"/>
          <p:cNvSpPr>
            <a:spLocks noGrp="1"/>
          </p:cNvSpPr>
          <p:nvPr>
            <p:ph type="ftr" sz="quarter" idx="4294967295"/>
          </p:nvPr>
        </p:nvSpPr>
        <p:spPr>
          <a:xfrm>
            <a:off x="2178423" y="6356350"/>
            <a:ext cx="4926852" cy="365125"/>
          </a:xfrm>
          <a:prstGeom prst="rect">
            <a:avLst/>
          </a:prstGeom>
        </p:spPr>
        <p:txBody>
          <a:bodyPr/>
          <a:lstStyle/>
          <a:p>
            <a:pPr>
              <a:defRPr/>
            </a:pPr>
            <a:r>
              <a:rPr lang="nl-NL"/>
              <a:t>jg</a:t>
            </a:r>
            <a:endParaRPr lang="en-US"/>
          </a:p>
        </p:txBody>
      </p:sp>
      <p:sp>
        <p:nvSpPr>
          <p:cNvPr id="6" name="Marcador de número de diapositiva 5"/>
          <p:cNvSpPr>
            <a:spLocks noGrp="1"/>
          </p:cNvSpPr>
          <p:nvPr>
            <p:ph type="sldNum" sz="quarter" idx="12"/>
          </p:nvPr>
        </p:nvSpPr>
        <p:spPr/>
        <p:txBody>
          <a:bodyPr/>
          <a:lstStyle/>
          <a:p>
            <a:pPr>
              <a:defRPr/>
            </a:pPr>
            <a:fld id="{D842FBA6-069C-E444-AE30-333E0A6AAEDA}" type="slidenum">
              <a:rPr lang="en-US" smtClean="0"/>
              <a:pPr>
                <a:defRPr/>
              </a:pPr>
              <a:t>27</a:t>
            </a:fld>
            <a:endParaRPr lang="en-US"/>
          </a:p>
        </p:txBody>
      </p:sp>
      <p:sp>
        <p:nvSpPr>
          <p:cNvPr id="3" name="Título 2"/>
          <p:cNvSpPr>
            <a:spLocks noGrp="1"/>
          </p:cNvSpPr>
          <p:nvPr>
            <p:ph type="title"/>
          </p:nvPr>
        </p:nvSpPr>
        <p:spPr/>
        <p:txBody>
          <a:bodyPr/>
          <a:lstStyle/>
          <a:p>
            <a:r>
              <a:rPr lang="es-ES" sz="4800" dirty="0" smtClean="0"/>
              <a:t>Vocación formadora</a:t>
            </a:r>
            <a:endParaRPr lang="es-ES" sz="4800" dirty="0"/>
          </a:p>
        </p:txBody>
      </p:sp>
      <p:pic>
        <p:nvPicPr>
          <p:cNvPr id="10" name="Marcador de posición de imagen 8"/>
          <p:cNvPicPr>
            <a:picLocks noGrp="1" noChangeAspect="1"/>
          </p:cNvPicPr>
          <p:nvPr>
            <p:ph type="pic" sz="quarter" idx="13"/>
          </p:nvPr>
        </p:nvPicPr>
        <p:blipFill>
          <a:blip r:embed="rId7"/>
          <a:srcRect l="32866" r="32866"/>
          <a:stretch>
            <a:fillRect/>
          </a:stretch>
        </p:blipFill>
        <p:spPr/>
      </p:pic>
    </p:spTree>
    <p:extLst>
      <p:ext uri="{BB962C8B-B14F-4D97-AF65-F5344CB8AC3E}">
        <p14:creationId xmlns:p14="http://schemas.microsoft.com/office/powerpoint/2010/main" val="377842356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5"/>
          <p:cNvSpPr>
            <a:spLocks noGrp="1"/>
          </p:cNvSpPr>
          <p:nvPr>
            <p:ph type="title"/>
          </p:nvPr>
        </p:nvSpPr>
        <p:spPr/>
        <p:txBody>
          <a:bodyPr/>
          <a:lstStyle/>
          <a:p>
            <a:r>
              <a:rPr lang="es-ES" dirty="0" smtClean="0"/>
              <a:t>Convertir</a:t>
            </a:r>
            <a:endParaRPr lang="es-ES" dirty="0"/>
          </a:p>
        </p:txBody>
      </p:sp>
      <p:graphicFrame>
        <p:nvGraphicFramePr>
          <p:cNvPr id="9" name="Marcador de contenido 8"/>
          <p:cNvGraphicFramePr>
            <a:graphicFrameLocks noGrp="1"/>
          </p:cNvGraphicFramePr>
          <p:nvPr>
            <p:ph idx="1"/>
            <p:extLst>
              <p:ext uri="{D42A27DB-BD31-4B8C-83A1-F6EECF244321}">
                <p14:modId xmlns:p14="http://schemas.microsoft.com/office/powerpoint/2010/main" val="898582763"/>
              </p:ext>
            </p:extLst>
          </p:nvPr>
        </p:nvGraphicFramePr>
        <p:xfrm>
          <a:off x="2178050" y="1976438"/>
          <a:ext cx="6508750" cy="46259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Marcador de número de diapositiva 3"/>
          <p:cNvSpPr>
            <a:spLocks noGrp="1"/>
          </p:cNvSpPr>
          <p:nvPr>
            <p:ph type="sldNum" sz="quarter" idx="12"/>
          </p:nvPr>
        </p:nvSpPr>
        <p:spPr/>
        <p:txBody>
          <a:bodyPr/>
          <a:lstStyle/>
          <a:p>
            <a:fld id="{3436EEB5-BA84-4846-B891-D57F8D60981E}" type="slidenum">
              <a:rPr lang="es-ES" smtClean="0"/>
              <a:pPr/>
              <a:t>28</a:t>
            </a:fld>
            <a:endParaRPr lang="es-ES" dirty="0"/>
          </a:p>
        </p:txBody>
      </p:sp>
      <p:sp>
        <p:nvSpPr>
          <p:cNvPr id="3" name="Llamada con línea 2 2"/>
          <p:cNvSpPr/>
          <p:nvPr/>
        </p:nvSpPr>
        <p:spPr>
          <a:xfrm>
            <a:off x="2540193" y="1940170"/>
            <a:ext cx="1134978" cy="351260"/>
          </a:xfrm>
          <a:prstGeom prst="borderCallout2">
            <a:avLst>
              <a:gd name="adj1" fmla="val 18750"/>
              <a:gd name="adj2" fmla="val -8333"/>
              <a:gd name="adj3" fmla="val 18750"/>
              <a:gd name="adj4" fmla="val -16667"/>
              <a:gd name="adj5" fmla="val 358653"/>
              <a:gd name="adj6" fmla="val 8346"/>
            </a:avLst>
          </a:prstGeom>
          <a:solidFill>
            <a:srgbClr val="660066"/>
          </a:solidFill>
          <a:ln w="28575" cmpd="sng">
            <a:solidFill>
              <a:srgbClr val="660066"/>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sz="1400" dirty="0" smtClean="0"/>
              <a:t>AGRESIÓN</a:t>
            </a:r>
            <a:endParaRPr lang="es-ES" sz="1400" dirty="0"/>
          </a:p>
        </p:txBody>
      </p:sp>
      <p:sp>
        <p:nvSpPr>
          <p:cNvPr id="10" name="Llamada con línea 2 9"/>
          <p:cNvSpPr/>
          <p:nvPr/>
        </p:nvSpPr>
        <p:spPr>
          <a:xfrm>
            <a:off x="7416705" y="4956684"/>
            <a:ext cx="1511108" cy="351260"/>
          </a:xfrm>
          <a:prstGeom prst="borderCallout2">
            <a:avLst>
              <a:gd name="adj1" fmla="val 18750"/>
              <a:gd name="adj2" fmla="val -8333"/>
              <a:gd name="adj3" fmla="val 18750"/>
              <a:gd name="adj4" fmla="val -16667"/>
              <a:gd name="adj5" fmla="val -333653"/>
              <a:gd name="adj6" fmla="val 14033"/>
            </a:avLst>
          </a:prstGeom>
          <a:solidFill>
            <a:srgbClr val="800000"/>
          </a:solidFill>
          <a:ln w="28575" cmpd="sng">
            <a:solidFill>
              <a:srgbClr val="8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sz="1400" dirty="0" smtClean="0"/>
              <a:t>FRUSTRACIÓN</a:t>
            </a:r>
            <a:endParaRPr lang="es-ES" sz="1400" dirty="0"/>
          </a:p>
        </p:txBody>
      </p:sp>
      <p:sp>
        <p:nvSpPr>
          <p:cNvPr id="11" name="Llamada con línea 2 10"/>
          <p:cNvSpPr/>
          <p:nvPr/>
        </p:nvSpPr>
        <p:spPr>
          <a:xfrm>
            <a:off x="3472491" y="6395799"/>
            <a:ext cx="1283605" cy="351260"/>
          </a:xfrm>
          <a:prstGeom prst="borderCallout2">
            <a:avLst>
              <a:gd name="adj1" fmla="val 18750"/>
              <a:gd name="adj2" fmla="val -8333"/>
              <a:gd name="adj3" fmla="val 18750"/>
              <a:gd name="adj4" fmla="val -16667"/>
              <a:gd name="adj5" fmla="val -252884"/>
              <a:gd name="adj6" fmla="val 42556"/>
            </a:avLst>
          </a:prstGeom>
          <a:solidFill>
            <a:srgbClr val="0000FF"/>
          </a:solidFill>
          <a:ln w="28575" cmpd="sng">
            <a:solidFill>
              <a:srgbClr val="0000FF"/>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sz="1400" dirty="0" smtClean="0"/>
              <a:t>REGRESIÓN</a:t>
            </a:r>
            <a:endParaRPr lang="es-ES" sz="1400" dirty="0"/>
          </a:p>
        </p:txBody>
      </p:sp>
      <p:pic>
        <p:nvPicPr>
          <p:cNvPr id="12" name="Marcador de posición de imagen 8"/>
          <p:cNvPicPr>
            <a:picLocks noGrp="1" noChangeAspect="1"/>
          </p:cNvPicPr>
          <p:nvPr>
            <p:ph type="pic" sz="quarter" idx="13"/>
          </p:nvPr>
        </p:nvPicPr>
        <p:blipFill>
          <a:blip r:embed="rId7"/>
          <a:srcRect l="32866" r="32866"/>
          <a:stretch>
            <a:fillRect/>
          </a:stretch>
        </p:blipFill>
        <p:spPr/>
      </p:pic>
    </p:spTree>
    <p:extLst>
      <p:ext uri="{BB962C8B-B14F-4D97-AF65-F5344CB8AC3E}">
        <p14:creationId xmlns:p14="http://schemas.microsoft.com/office/powerpoint/2010/main" val="282256360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smtClean="0"/>
              <a:t>Unidos por</a:t>
            </a:r>
            <a:endParaRPr lang="es-ES" dirty="0"/>
          </a:p>
        </p:txBody>
      </p:sp>
      <p:graphicFrame>
        <p:nvGraphicFramePr>
          <p:cNvPr id="7" name="Marcador de contenido 6"/>
          <p:cNvGraphicFramePr>
            <a:graphicFrameLocks noGrp="1"/>
          </p:cNvGraphicFramePr>
          <p:nvPr>
            <p:ph idx="1"/>
            <p:extLst>
              <p:ext uri="{D42A27DB-BD31-4B8C-83A1-F6EECF244321}">
                <p14:modId xmlns:p14="http://schemas.microsoft.com/office/powerpoint/2010/main" val="286105279"/>
              </p:ext>
            </p:extLst>
          </p:nvPr>
        </p:nvGraphicFramePr>
        <p:xfrm>
          <a:off x="2178423" y="1973625"/>
          <a:ext cx="6787708" cy="49501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Marcador de fecha 3"/>
          <p:cNvSpPr>
            <a:spLocks noGrp="1"/>
          </p:cNvSpPr>
          <p:nvPr>
            <p:ph type="dt" sz="half" idx="10"/>
          </p:nvPr>
        </p:nvSpPr>
        <p:spPr/>
        <p:txBody>
          <a:bodyPr/>
          <a:lstStyle/>
          <a:p>
            <a:fld id="{3CD21F48-903D-F74A-8050-91585905F092}" type="datetime1">
              <a:rPr lang="es-EC" smtClean="0"/>
              <a:pPr/>
              <a:t>23/5/15</a:t>
            </a:fld>
            <a:endParaRPr lang="es-ES"/>
          </a:p>
        </p:txBody>
      </p:sp>
      <p:sp>
        <p:nvSpPr>
          <p:cNvPr id="5" name="Marcador de número de diapositiva 4"/>
          <p:cNvSpPr>
            <a:spLocks noGrp="1"/>
          </p:cNvSpPr>
          <p:nvPr>
            <p:ph type="sldNum" sz="quarter" idx="12"/>
          </p:nvPr>
        </p:nvSpPr>
        <p:spPr/>
        <p:txBody>
          <a:bodyPr/>
          <a:lstStyle/>
          <a:p>
            <a:fld id="{2B531522-F4D5-934A-A5DB-48C2DD55F46D}" type="slidenum">
              <a:rPr lang="es-ES" smtClean="0"/>
              <a:pPr/>
              <a:t>29</a:t>
            </a:fld>
            <a:endParaRPr lang="es-ES" dirty="0"/>
          </a:p>
        </p:txBody>
      </p:sp>
      <p:pic>
        <p:nvPicPr>
          <p:cNvPr id="10" name="Marcador de posición de imagen 8"/>
          <p:cNvPicPr>
            <a:picLocks noGrp="1" noChangeAspect="1"/>
          </p:cNvPicPr>
          <p:nvPr>
            <p:ph type="pic" sz="quarter" idx="13"/>
          </p:nvPr>
        </p:nvPicPr>
        <p:blipFill>
          <a:blip r:embed="rId7"/>
          <a:srcRect l="32866" r="32866"/>
          <a:stretch>
            <a:fillRect/>
          </a:stretch>
        </p:blipFill>
        <p:spPr>
          <a:xfrm>
            <a:off x="269875" y="1976718"/>
            <a:ext cx="1645920" cy="4625788"/>
          </a:xfrm>
        </p:spPr>
      </p:pic>
    </p:spTree>
    <p:extLst>
      <p:ext uri="{BB962C8B-B14F-4D97-AF65-F5344CB8AC3E}">
        <p14:creationId xmlns:p14="http://schemas.microsoft.com/office/powerpoint/2010/main" val="145432494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2178423" y="557021"/>
            <a:ext cx="6821644" cy="843503"/>
          </a:xfrm>
        </p:spPr>
        <p:txBody>
          <a:bodyPr/>
          <a:lstStyle/>
          <a:p>
            <a:r>
              <a:rPr lang="es-ES_tradnl" dirty="0" smtClean="0"/>
              <a:t>Oración por la familia</a:t>
            </a:r>
            <a:endParaRPr lang="es-ES_tradnl" dirty="0"/>
          </a:p>
        </p:txBody>
      </p:sp>
      <p:sp>
        <p:nvSpPr>
          <p:cNvPr id="3" name="Marcador de contenido 2"/>
          <p:cNvSpPr>
            <a:spLocks noGrp="1"/>
          </p:cNvSpPr>
          <p:nvPr>
            <p:ph idx="1"/>
          </p:nvPr>
        </p:nvSpPr>
        <p:spPr>
          <a:xfrm>
            <a:off x="2178423" y="1976718"/>
            <a:ext cx="6821644" cy="4625788"/>
          </a:xfrm>
        </p:spPr>
        <p:txBody>
          <a:bodyPr>
            <a:normAutofit/>
          </a:bodyPr>
          <a:lstStyle/>
          <a:p>
            <a:pPr>
              <a:spcBef>
                <a:spcPts val="0"/>
              </a:spcBef>
            </a:pPr>
            <a:r>
              <a:rPr lang="es-EC" sz="2400" dirty="0" smtClean="0"/>
              <a:t>Jesús, María y José,</a:t>
            </a:r>
            <a:endParaRPr lang="es-ES_tradnl" sz="2400" dirty="0" smtClean="0"/>
          </a:p>
          <a:p>
            <a:pPr>
              <a:spcBef>
                <a:spcPts val="0"/>
              </a:spcBef>
            </a:pPr>
            <a:r>
              <a:rPr lang="es-EC" sz="2400" dirty="0" smtClean="0"/>
              <a:t>en ustedes contemplamos</a:t>
            </a:r>
            <a:endParaRPr lang="es-ES_tradnl" sz="2400" dirty="0" smtClean="0"/>
          </a:p>
          <a:p>
            <a:pPr>
              <a:spcBef>
                <a:spcPts val="0"/>
              </a:spcBef>
            </a:pPr>
            <a:r>
              <a:rPr lang="es-EC" sz="2400" dirty="0" smtClean="0"/>
              <a:t>el esplendor del amor verdadero,</a:t>
            </a:r>
            <a:endParaRPr lang="es-ES_tradnl" sz="2400" dirty="0" smtClean="0"/>
          </a:p>
          <a:p>
            <a:pPr>
              <a:spcBef>
                <a:spcPts val="0"/>
              </a:spcBef>
            </a:pPr>
            <a:r>
              <a:rPr lang="es-EC" sz="2400" dirty="0" smtClean="0"/>
              <a:t>a ustedes nos dirigimos con confianza.</a:t>
            </a:r>
            <a:endParaRPr lang="es-ES_tradnl" sz="2400" dirty="0" smtClean="0"/>
          </a:p>
          <a:p>
            <a:pPr>
              <a:spcBef>
                <a:spcPts val="0"/>
              </a:spcBef>
            </a:pPr>
            <a:r>
              <a:rPr lang="es-EC" sz="2400" dirty="0" smtClean="0"/>
              <a:t> </a:t>
            </a:r>
            <a:endParaRPr lang="es-ES_tradnl" sz="2400" dirty="0" smtClean="0"/>
          </a:p>
          <a:p>
            <a:pPr>
              <a:spcBef>
                <a:spcPts val="0"/>
              </a:spcBef>
            </a:pPr>
            <a:r>
              <a:rPr lang="es-EC" sz="2400" dirty="0" smtClean="0"/>
              <a:t>Sagrada Familia de Nazaret,</a:t>
            </a:r>
            <a:endParaRPr lang="es-ES_tradnl" sz="2400" dirty="0" smtClean="0"/>
          </a:p>
          <a:p>
            <a:pPr>
              <a:spcBef>
                <a:spcPts val="0"/>
              </a:spcBef>
            </a:pPr>
            <a:r>
              <a:rPr lang="es-EC" sz="2400" dirty="0" smtClean="0"/>
              <a:t>haz que también nuestras familias</a:t>
            </a:r>
            <a:endParaRPr lang="es-ES_tradnl" sz="2400" dirty="0" smtClean="0"/>
          </a:p>
          <a:p>
            <a:pPr>
              <a:spcBef>
                <a:spcPts val="0"/>
              </a:spcBef>
            </a:pPr>
            <a:r>
              <a:rPr lang="es-EC" sz="2400" dirty="0" smtClean="0"/>
              <a:t>sean lugares de comunión </a:t>
            </a:r>
          </a:p>
          <a:p>
            <a:pPr>
              <a:spcBef>
                <a:spcPts val="0"/>
              </a:spcBef>
            </a:pPr>
            <a:r>
              <a:rPr lang="es-EC" sz="2400" dirty="0" smtClean="0"/>
              <a:t>y cenáculos de oración,</a:t>
            </a:r>
            <a:endParaRPr lang="es-ES_tradnl" sz="2400" dirty="0" smtClean="0"/>
          </a:p>
          <a:p>
            <a:pPr>
              <a:spcBef>
                <a:spcPts val="0"/>
              </a:spcBef>
            </a:pPr>
            <a:r>
              <a:rPr lang="es-EC" sz="2400" dirty="0" smtClean="0"/>
              <a:t>auténticas escuelas del Evangelio</a:t>
            </a:r>
            <a:endParaRPr lang="es-ES_tradnl" sz="2400" dirty="0" smtClean="0"/>
          </a:p>
          <a:p>
            <a:pPr>
              <a:spcBef>
                <a:spcPts val="0"/>
              </a:spcBef>
            </a:pPr>
            <a:r>
              <a:rPr lang="es-EC" sz="2400" dirty="0" smtClean="0"/>
              <a:t>y pequeñas Iglesias domésticas.</a:t>
            </a:r>
            <a:endParaRPr lang="es-ES_tradnl" sz="2400" dirty="0" smtClean="0"/>
          </a:p>
          <a:p>
            <a:pPr>
              <a:spcBef>
                <a:spcPts val="0"/>
              </a:spcBef>
            </a:pPr>
            <a:endParaRPr lang="es-ES_tradnl" sz="2400" dirty="0"/>
          </a:p>
        </p:txBody>
      </p:sp>
      <p:sp>
        <p:nvSpPr>
          <p:cNvPr id="4" name="Marcador de fecha 3"/>
          <p:cNvSpPr>
            <a:spLocks noGrp="1"/>
          </p:cNvSpPr>
          <p:nvPr>
            <p:ph type="dt" sz="half" idx="10"/>
          </p:nvPr>
        </p:nvSpPr>
        <p:spPr/>
        <p:txBody>
          <a:bodyPr/>
          <a:lstStyle/>
          <a:p>
            <a:fld id="{02549237-599C-E04C-9E54-DC191F23190B}" type="datetime1">
              <a:rPr lang="es-EC" smtClean="0"/>
              <a:pPr/>
              <a:t>23/5/15</a:t>
            </a:fld>
            <a:endParaRPr lang="en-US"/>
          </a:p>
        </p:txBody>
      </p:sp>
      <p:sp>
        <p:nvSpPr>
          <p:cNvPr id="5" name="Marcador de número de diapositiva 4"/>
          <p:cNvSpPr>
            <a:spLocks noGrp="1"/>
          </p:cNvSpPr>
          <p:nvPr>
            <p:ph type="sldNum" sz="quarter" idx="12"/>
          </p:nvPr>
        </p:nvSpPr>
        <p:spPr/>
        <p:txBody>
          <a:bodyPr/>
          <a:lstStyle/>
          <a:p>
            <a:fld id="{57AF16DE-A0D5-4438-950F-5B1E159C2C28}" type="slidenum">
              <a:rPr lang="en-US" smtClean="0"/>
              <a:pPr/>
              <a:t>3</a:t>
            </a:fld>
            <a:endParaRPr lang="en-US" dirty="0"/>
          </a:p>
        </p:txBody>
      </p:sp>
      <p:pic>
        <p:nvPicPr>
          <p:cNvPr id="8" name="Marcador de posición de imagen 7"/>
          <p:cNvPicPr>
            <a:picLocks noGrp="1" noChangeAspect="1"/>
          </p:cNvPicPr>
          <p:nvPr>
            <p:ph type="pic" sz="quarter" idx="13"/>
          </p:nvPr>
        </p:nvPicPr>
        <p:blipFill>
          <a:blip r:embed="rId2"/>
          <a:srcRect l="31160" r="31160"/>
          <a:stretch>
            <a:fillRect/>
          </a:stretch>
        </p:blipFill>
        <p:spPr>
          <a:prstGeom prst="rect">
            <a:avLst/>
          </a:prstGeom>
        </p:spPr>
      </p:pic>
    </p:spTree>
    <p:extLst>
      <p:ext uri="{BB962C8B-B14F-4D97-AF65-F5344CB8AC3E}">
        <p14:creationId xmlns:p14="http://schemas.microsoft.com/office/powerpoint/2010/main" val="247409104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smtClean="0"/>
              <a:t>Parejas de fe</a:t>
            </a:r>
            <a:endParaRPr lang="es-ES" dirty="0"/>
          </a:p>
        </p:txBody>
      </p:sp>
      <p:graphicFrame>
        <p:nvGraphicFramePr>
          <p:cNvPr id="7" name="Marcador de contenido 6"/>
          <p:cNvGraphicFramePr>
            <a:graphicFrameLocks noGrp="1"/>
          </p:cNvGraphicFramePr>
          <p:nvPr>
            <p:ph idx="1"/>
            <p:extLst>
              <p:ext uri="{D42A27DB-BD31-4B8C-83A1-F6EECF244321}">
                <p14:modId xmlns:p14="http://schemas.microsoft.com/office/powerpoint/2010/main" val="2473812218"/>
              </p:ext>
            </p:extLst>
          </p:nvPr>
        </p:nvGraphicFramePr>
        <p:xfrm>
          <a:off x="2178423" y="1976718"/>
          <a:ext cx="6508377" cy="46257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Marcador de fecha 3"/>
          <p:cNvSpPr>
            <a:spLocks noGrp="1"/>
          </p:cNvSpPr>
          <p:nvPr>
            <p:ph type="dt" sz="half" idx="10"/>
          </p:nvPr>
        </p:nvSpPr>
        <p:spPr/>
        <p:txBody>
          <a:bodyPr/>
          <a:lstStyle/>
          <a:p>
            <a:fld id="{D974D59A-F4A5-FF40-8EC1-D75F774773CE}" type="datetime1">
              <a:rPr lang="es-EC" smtClean="0"/>
              <a:pPr/>
              <a:t>23/5/15</a:t>
            </a:fld>
            <a:endParaRPr lang="es-ES" dirty="0"/>
          </a:p>
        </p:txBody>
      </p:sp>
      <p:sp>
        <p:nvSpPr>
          <p:cNvPr id="5" name="Marcador de número de diapositiva 4"/>
          <p:cNvSpPr>
            <a:spLocks noGrp="1"/>
          </p:cNvSpPr>
          <p:nvPr>
            <p:ph type="sldNum" sz="quarter" idx="12"/>
          </p:nvPr>
        </p:nvSpPr>
        <p:spPr/>
        <p:txBody>
          <a:bodyPr/>
          <a:lstStyle/>
          <a:p>
            <a:fld id="{3436EEB5-BA84-4846-B891-D57F8D60981E}" type="slidenum">
              <a:rPr lang="es-ES" smtClean="0"/>
              <a:pPr/>
              <a:t>30</a:t>
            </a:fld>
            <a:endParaRPr lang="es-ES" dirty="0"/>
          </a:p>
        </p:txBody>
      </p:sp>
      <p:pic>
        <p:nvPicPr>
          <p:cNvPr id="8" name="Marcador de posición de imagen 8"/>
          <p:cNvPicPr>
            <a:picLocks noGrp="1" noChangeAspect="1"/>
          </p:cNvPicPr>
          <p:nvPr>
            <p:ph type="pic" sz="quarter" idx="13"/>
          </p:nvPr>
        </p:nvPicPr>
        <p:blipFill>
          <a:blip r:embed="rId7"/>
          <a:srcRect l="32866" r="32866"/>
          <a:stretch>
            <a:fillRect/>
          </a:stretch>
        </p:blipFill>
        <p:spPr/>
      </p:pic>
    </p:spTree>
    <p:extLst>
      <p:ext uri="{BB962C8B-B14F-4D97-AF65-F5344CB8AC3E}">
        <p14:creationId xmlns:p14="http://schemas.microsoft.com/office/powerpoint/2010/main" val="217574722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smtClean="0"/>
              <a:t>Mi objetivo</a:t>
            </a:r>
            <a:endParaRPr lang="es-ES" dirty="0"/>
          </a:p>
        </p:txBody>
      </p:sp>
      <p:graphicFrame>
        <p:nvGraphicFramePr>
          <p:cNvPr id="7" name="Marcador de contenido 6"/>
          <p:cNvGraphicFramePr>
            <a:graphicFrameLocks noGrp="1"/>
          </p:cNvGraphicFramePr>
          <p:nvPr>
            <p:ph idx="1"/>
            <p:extLst>
              <p:ext uri="{D42A27DB-BD31-4B8C-83A1-F6EECF244321}">
                <p14:modId xmlns:p14="http://schemas.microsoft.com/office/powerpoint/2010/main" val="3088754932"/>
              </p:ext>
            </p:extLst>
          </p:nvPr>
        </p:nvGraphicFramePr>
        <p:xfrm>
          <a:off x="1956330" y="1702257"/>
          <a:ext cx="7069443" cy="515574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Marcador de fecha 3"/>
          <p:cNvSpPr>
            <a:spLocks noGrp="1"/>
          </p:cNvSpPr>
          <p:nvPr>
            <p:ph type="dt" sz="half" idx="10"/>
          </p:nvPr>
        </p:nvSpPr>
        <p:spPr/>
        <p:txBody>
          <a:bodyPr/>
          <a:lstStyle/>
          <a:p>
            <a:fld id="{D974D59A-F4A5-FF40-8EC1-D75F774773CE}" type="datetime1">
              <a:rPr lang="es-EC" smtClean="0"/>
              <a:pPr/>
              <a:t>23/5/15</a:t>
            </a:fld>
            <a:endParaRPr lang="es-ES" dirty="0"/>
          </a:p>
        </p:txBody>
      </p:sp>
      <p:sp>
        <p:nvSpPr>
          <p:cNvPr id="5" name="Marcador de número de diapositiva 4"/>
          <p:cNvSpPr>
            <a:spLocks noGrp="1"/>
          </p:cNvSpPr>
          <p:nvPr>
            <p:ph type="sldNum" sz="quarter" idx="12"/>
          </p:nvPr>
        </p:nvSpPr>
        <p:spPr/>
        <p:txBody>
          <a:bodyPr/>
          <a:lstStyle/>
          <a:p>
            <a:fld id="{3436EEB5-BA84-4846-B891-D57F8D60981E}" type="slidenum">
              <a:rPr lang="es-ES" smtClean="0"/>
              <a:pPr/>
              <a:t>31</a:t>
            </a:fld>
            <a:endParaRPr lang="es-ES" dirty="0"/>
          </a:p>
        </p:txBody>
      </p:sp>
      <p:pic>
        <p:nvPicPr>
          <p:cNvPr id="8" name="Marcador de posición de imagen 8"/>
          <p:cNvPicPr>
            <a:picLocks noGrp="1" noChangeAspect="1"/>
          </p:cNvPicPr>
          <p:nvPr>
            <p:ph type="pic" sz="quarter" idx="13"/>
          </p:nvPr>
        </p:nvPicPr>
        <p:blipFill>
          <a:blip r:embed="rId7"/>
          <a:srcRect l="32866" r="32866"/>
          <a:stretch>
            <a:fillRect/>
          </a:stretch>
        </p:blipFill>
        <p:spPr>
          <a:xfrm>
            <a:off x="269875" y="1976718"/>
            <a:ext cx="1645920" cy="4625788"/>
          </a:xfrm>
        </p:spPr>
      </p:pic>
    </p:spTree>
    <p:extLst>
      <p:ext uri="{BB962C8B-B14F-4D97-AF65-F5344CB8AC3E}">
        <p14:creationId xmlns:p14="http://schemas.microsoft.com/office/powerpoint/2010/main" val="147426354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dirty="0" smtClean="0"/>
              <a:t>Necesidades</a:t>
            </a:r>
            <a:endParaRPr lang="es-ES_tradnl" dirty="0"/>
          </a:p>
        </p:txBody>
      </p:sp>
      <p:graphicFrame>
        <p:nvGraphicFramePr>
          <p:cNvPr id="7" name="Marcador de contenido 6"/>
          <p:cNvGraphicFramePr>
            <a:graphicFrameLocks noGrp="1"/>
          </p:cNvGraphicFramePr>
          <p:nvPr>
            <p:ph idx="1"/>
          </p:nvPr>
        </p:nvGraphicFramePr>
        <p:xfrm>
          <a:off x="2178050" y="1976438"/>
          <a:ext cx="6508750" cy="46259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Marcador de fecha 3"/>
          <p:cNvSpPr>
            <a:spLocks noGrp="1"/>
          </p:cNvSpPr>
          <p:nvPr>
            <p:ph type="dt" sz="half" idx="10"/>
          </p:nvPr>
        </p:nvSpPr>
        <p:spPr/>
        <p:txBody>
          <a:bodyPr/>
          <a:lstStyle/>
          <a:p>
            <a:fld id="{D974D59A-F4A5-FF40-8EC1-D75F774773CE}" type="datetime1">
              <a:rPr lang="es-EC" smtClean="0"/>
              <a:pPr/>
              <a:t>23/5/15</a:t>
            </a:fld>
            <a:endParaRPr lang="es-ES" dirty="0"/>
          </a:p>
        </p:txBody>
      </p:sp>
      <p:sp>
        <p:nvSpPr>
          <p:cNvPr id="5" name="Marcador de número de diapositiva 4"/>
          <p:cNvSpPr>
            <a:spLocks noGrp="1"/>
          </p:cNvSpPr>
          <p:nvPr>
            <p:ph type="sldNum" sz="quarter" idx="12"/>
          </p:nvPr>
        </p:nvSpPr>
        <p:spPr/>
        <p:txBody>
          <a:bodyPr/>
          <a:lstStyle/>
          <a:p>
            <a:fld id="{3436EEB5-BA84-4846-B891-D57F8D60981E}" type="slidenum">
              <a:rPr lang="es-ES" smtClean="0"/>
              <a:pPr/>
              <a:t>32</a:t>
            </a:fld>
            <a:endParaRPr lang="es-ES" dirty="0"/>
          </a:p>
        </p:txBody>
      </p:sp>
      <p:pic>
        <p:nvPicPr>
          <p:cNvPr id="9" name="Marcador de posición de imagen 8"/>
          <p:cNvPicPr>
            <a:picLocks noGrp="1" noChangeAspect="1"/>
          </p:cNvPicPr>
          <p:nvPr>
            <p:ph type="pic" sz="quarter" idx="13"/>
          </p:nvPr>
        </p:nvPicPr>
        <p:blipFill>
          <a:blip r:embed="rId7"/>
          <a:srcRect l="32866" r="32866"/>
          <a:stretch>
            <a:fillRect/>
          </a:stretch>
        </p:blipFill>
        <p:spPr>
          <a:xfrm>
            <a:off x="269875" y="1976718"/>
            <a:ext cx="1645920" cy="4625788"/>
          </a:xfrm>
        </p:spPr>
      </p:pic>
    </p:spTree>
    <p:extLst>
      <p:ext uri="{BB962C8B-B14F-4D97-AF65-F5344CB8AC3E}">
        <p14:creationId xmlns:p14="http://schemas.microsoft.com/office/powerpoint/2010/main" val="8731991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smtClean="0"/>
              <a:t>Sentido de la vida</a:t>
            </a:r>
            <a:endParaRPr lang="es-ES" dirty="0"/>
          </a:p>
        </p:txBody>
      </p:sp>
      <p:graphicFrame>
        <p:nvGraphicFramePr>
          <p:cNvPr id="6" name="Marcador de contenido 5"/>
          <p:cNvGraphicFramePr>
            <a:graphicFrameLocks noGrp="1"/>
          </p:cNvGraphicFramePr>
          <p:nvPr>
            <p:ph idx="1"/>
            <p:extLst>
              <p:ext uri="{D42A27DB-BD31-4B8C-83A1-F6EECF244321}">
                <p14:modId xmlns:p14="http://schemas.microsoft.com/office/powerpoint/2010/main" val="1872872825"/>
              </p:ext>
            </p:extLst>
          </p:nvPr>
        </p:nvGraphicFramePr>
        <p:xfrm>
          <a:off x="2178050" y="1400524"/>
          <a:ext cx="6612748" cy="520188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7" name="Marcador de posición de imagen 8"/>
          <p:cNvPicPr>
            <a:picLocks noGrp="1" noChangeAspect="1"/>
          </p:cNvPicPr>
          <p:nvPr>
            <p:ph type="pic" sz="quarter" idx="13"/>
          </p:nvPr>
        </p:nvPicPr>
        <p:blipFill>
          <a:blip r:embed="rId7"/>
          <a:srcRect l="32866" r="32866"/>
          <a:stretch>
            <a:fillRect/>
          </a:stretch>
        </p:blipFill>
        <p:spPr>
          <a:xfrm>
            <a:off x="269875" y="1976718"/>
            <a:ext cx="1645920" cy="4625788"/>
          </a:xfrm>
        </p:spPr>
      </p:pic>
    </p:spTree>
    <p:extLst>
      <p:ext uri="{BB962C8B-B14F-4D97-AF65-F5344CB8AC3E}">
        <p14:creationId xmlns:p14="http://schemas.microsoft.com/office/powerpoint/2010/main" val="226376387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Marcador de contenido 6"/>
          <p:cNvGraphicFramePr>
            <a:graphicFrameLocks noGrp="1"/>
          </p:cNvGraphicFramePr>
          <p:nvPr>
            <p:ph idx="1"/>
            <p:extLst>
              <p:ext uri="{D42A27DB-BD31-4B8C-83A1-F6EECF244321}">
                <p14:modId xmlns:p14="http://schemas.microsoft.com/office/powerpoint/2010/main" val="1607429170"/>
              </p:ext>
            </p:extLst>
          </p:nvPr>
        </p:nvGraphicFramePr>
        <p:xfrm>
          <a:off x="2178049" y="1976718"/>
          <a:ext cx="6832689" cy="414944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Marcador de fecha 3"/>
          <p:cNvSpPr>
            <a:spLocks noGrp="1"/>
          </p:cNvSpPr>
          <p:nvPr>
            <p:ph type="dt" sz="half" idx="10"/>
          </p:nvPr>
        </p:nvSpPr>
        <p:spPr/>
        <p:txBody>
          <a:bodyPr/>
          <a:lstStyle/>
          <a:p>
            <a:fld id="{54CF38BA-6CE9-1246-9F92-A7BC82F39D53}" type="datetime1">
              <a:rPr lang="es-EC" smtClean="0"/>
              <a:pPr/>
              <a:t>23/5/15</a:t>
            </a:fld>
            <a:endParaRPr lang="es-ES"/>
          </a:p>
        </p:txBody>
      </p:sp>
      <p:sp>
        <p:nvSpPr>
          <p:cNvPr id="6" name="Marcador de número de diapositiva 5"/>
          <p:cNvSpPr>
            <a:spLocks noGrp="1"/>
          </p:cNvSpPr>
          <p:nvPr>
            <p:ph type="sldNum" sz="quarter" idx="12"/>
          </p:nvPr>
        </p:nvSpPr>
        <p:spPr/>
        <p:txBody>
          <a:bodyPr/>
          <a:lstStyle/>
          <a:p>
            <a:fld id="{2D181076-8107-1E42-9ABB-90A365C7EF97}" type="slidenum">
              <a:rPr lang="es-ES" smtClean="0"/>
              <a:pPr/>
              <a:t>34</a:t>
            </a:fld>
            <a:endParaRPr lang="es-ES"/>
          </a:p>
        </p:txBody>
      </p:sp>
      <p:sp>
        <p:nvSpPr>
          <p:cNvPr id="9" name="Título 8"/>
          <p:cNvSpPr>
            <a:spLocks noGrp="1"/>
          </p:cNvSpPr>
          <p:nvPr>
            <p:ph type="title"/>
          </p:nvPr>
        </p:nvSpPr>
        <p:spPr/>
        <p:txBody>
          <a:bodyPr/>
          <a:lstStyle/>
          <a:p>
            <a:r>
              <a:rPr lang="es-ES" sz="4400" dirty="0" smtClean="0"/>
              <a:t>Objetivos </a:t>
            </a:r>
            <a:r>
              <a:rPr lang="es-ES" sz="2000" dirty="0" smtClean="0"/>
              <a:t>(</a:t>
            </a:r>
            <a:r>
              <a:rPr lang="es-ES" sz="2000" dirty="0" err="1" smtClean="0"/>
              <a:t>Hch</a:t>
            </a:r>
            <a:r>
              <a:rPr lang="es-ES" sz="2000" dirty="0" smtClean="0"/>
              <a:t> 9,1-19)</a:t>
            </a:r>
            <a:endParaRPr lang="es-ES" sz="2000" dirty="0"/>
          </a:p>
        </p:txBody>
      </p:sp>
      <p:sp>
        <p:nvSpPr>
          <p:cNvPr id="2" name="CuadroTexto 1"/>
          <p:cNvSpPr txBox="1"/>
          <p:nvPr/>
        </p:nvSpPr>
        <p:spPr>
          <a:xfrm>
            <a:off x="2295085" y="6126163"/>
            <a:ext cx="1927871" cy="369332"/>
          </a:xfrm>
          <a:prstGeom prst="rect">
            <a:avLst/>
          </a:prstGeom>
          <a:noFill/>
        </p:spPr>
        <p:txBody>
          <a:bodyPr wrap="square" rtlCol="0">
            <a:spAutoFit/>
          </a:bodyPr>
          <a:lstStyle/>
          <a:p>
            <a:pPr algn="ctr"/>
            <a:r>
              <a:rPr lang="es-ES" b="1" dirty="0" smtClean="0">
                <a:solidFill>
                  <a:srgbClr val="FF0000"/>
                </a:solidFill>
              </a:rPr>
              <a:t>APRENDER</a:t>
            </a:r>
            <a:endParaRPr lang="es-ES" b="1" dirty="0">
              <a:solidFill>
                <a:srgbClr val="FF0000"/>
              </a:solidFill>
            </a:endParaRPr>
          </a:p>
        </p:txBody>
      </p:sp>
      <p:sp>
        <p:nvSpPr>
          <p:cNvPr id="8" name="CuadroTexto 7"/>
          <p:cNvSpPr txBox="1"/>
          <p:nvPr/>
        </p:nvSpPr>
        <p:spPr>
          <a:xfrm>
            <a:off x="4681368" y="6126163"/>
            <a:ext cx="1927871" cy="369332"/>
          </a:xfrm>
          <a:prstGeom prst="rect">
            <a:avLst/>
          </a:prstGeom>
          <a:noFill/>
        </p:spPr>
        <p:txBody>
          <a:bodyPr wrap="square" rtlCol="0">
            <a:spAutoFit/>
          </a:bodyPr>
          <a:lstStyle/>
          <a:p>
            <a:pPr algn="ctr"/>
            <a:r>
              <a:rPr lang="es-ES" b="1" dirty="0" smtClean="0">
                <a:solidFill>
                  <a:srgbClr val="660066"/>
                </a:solidFill>
              </a:rPr>
              <a:t>PASIÓN</a:t>
            </a:r>
            <a:endParaRPr lang="es-ES" b="1" dirty="0">
              <a:solidFill>
                <a:srgbClr val="660066"/>
              </a:solidFill>
            </a:endParaRPr>
          </a:p>
        </p:txBody>
      </p:sp>
      <p:sp>
        <p:nvSpPr>
          <p:cNvPr id="11" name="CuadroTexto 10"/>
          <p:cNvSpPr txBox="1"/>
          <p:nvPr/>
        </p:nvSpPr>
        <p:spPr>
          <a:xfrm>
            <a:off x="7082261" y="6126163"/>
            <a:ext cx="1927871" cy="369332"/>
          </a:xfrm>
          <a:prstGeom prst="rect">
            <a:avLst/>
          </a:prstGeom>
          <a:noFill/>
        </p:spPr>
        <p:txBody>
          <a:bodyPr wrap="square" rtlCol="0">
            <a:spAutoFit/>
          </a:bodyPr>
          <a:lstStyle/>
          <a:p>
            <a:pPr algn="ctr"/>
            <a:r>
              <a:rPr lang="es-ES" b="1" dirty="0" smtClean="0">
                <a:solidFill>
                  <a:srgbClr val="008000"/>
                </a:solidFill>
              </a:rPr>
              <a:t>VISIONARIO</a:t>
            </a:r>
            <a:endParaRPr lang="es-ES" b="1" dirty="0">
              <a:solidFill>
                <a:srgbClr val="008000"/>
              </a:solidFill>
            </a:endParaRPr>
          </a:p>
        </p:txBody>
      </p:sp>
      <p:pic>
        <p:nvPicPr>
          <p:cNvPr id="12" name="Marcador de posición de imagen 8"/>
          <p:cNvPicPr>
            <a:picLocks noGrp="1" noChangeAspect="1"/>
          </p:cNvPicPr>
          <p:nvPr>
            <p:ph type="pic" sz="quarter" idx="13"/>
          </p:nvPr>
        </p:nvPicPr>
        <p:blipFill>
          <a:blip r:embed="rId7"/>
          <a:srcRect l="32866" r="32866"/>
          <a:stretch>
            <a:fillRect/>
          </a:stretch>
        </p:blipFill>
        <p:spPr/>
      </p:pic>
    </p:spTree>
    <p:extLst>
      <p:ext uri="{BB962C8B-B14F-4D97-AF65-F5344CB8AC3E}">
        <p14:creationId xmlns:p14="http://schemas.microsoft.com/office/powerpoint/2010/main" val="314478647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2178423" y="669223"/>
            <a:ext cx="6767424" cy="712295"/>
          </a:xfrm>
        </p:spPr>
        <p:txBody>
          <a:bodyPr/>
          <a:lstStyle/>
          <a:p>
            <a:r>
              <a:rPr lang="es-ES" sz="4400" dirty="0" smtClean="0"/>
              <a:t>Reacciones al conflicto</a:t>
            </a:r>
            <a:endParaRPr lang="es-ES" sz="4400" dirty="0"/>
          </a:p>
        </p:txBody>
      </p:sp>
      <p:graphicFrame>
        <p:nvGraphicFramePr>
          <p:cNvPr id="8" name="Marcador de contenido 7"/>
          <p:cNvGraphicFramePr>
            <a:graphicFrameLocks noGrp="1"/>
          </p:cNvGraphicFramePr>
          <p:nvPr>
            <p:ph idx="1"/>
            <p:extLst>
              <p:ext uri="{D42A27DB-BD31-4B8C-83A1-F6EECF244321}">
                <p14:modId xmlns:p14="http://schemas.microsoft.com/office/powerpoint/2010/main" val="2316650777"/>
              </p:ext>
            </p:extLst>
          </p:nvPr>
        </p:nvGraphicFramePr>
        <p:xfrm>
          <a:off x="2178050" y="1976438"/>
          <a:ext cx="6508750" cy="46259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Marcador de fecha 3"/>
          <p:cNvSpPr>
            <a:spLocks noGrp="1"/>
          </p:cNvSpPr>
          <p:nvPr>
            <p:ph type="dt" sz="half" idx="10"/>
          </p:nvPr>
        </p:nvSpPr>
        <p:spPr/>
        <p:txBody>
          <a:bodyPr/>
          <a:lstStyle/>
          <a:p>
            <a:fld id="{EC55DEAD-A269-B542-A53F-C8ACBCF6272C}" type="datetime1">
              <a:rPr lang="es-EC" smtClean="0"/>
              <a:pPr/>
              <a:t>23/5/15</a:t>
            </a:fld>
            <a:endParaRPr lang="es-ES"/>
          </a:p>
        </p:txBody>
      </p:sp>
      <p:sp>
        <p:nvSpPr>
          <p:cNvPr id="6" name="Marcador de número de diapositiva 5"/>
          <p:cNvSpPr>
            <a:spLocks noGrp="1"/>
          </p:cNvSpPr>
          <p:nvPr>
            <p:ph type="sldNum" sz="quarter" idx="12"/>
          </p:nvPr>
        </p:nvSpPr>
        <p:spPr/>
        <p:txBody>
          <a:bodyPr/>
          <a:lstStyle/>
          <a:p>
            <a:fld id="{3436EEB5-BA84-4846-B891-D57F8D60981E}" type="slidenum">
              <a:rPr lang="es-ES" smtClean="0"/>
              <a:pPr/>
              <a:t>35</a:t>
            </a:fld>
            <a:endParaRPr lang="es-ES"/>
          </a:p>
        </p:txBody>
      </p:sp>
      <p:sp>
        <p:nvSpPr>
          <p:cNvPr id="10" name="CuadroTexto 9"/>
          <p:cNvSpPr txBox="1"/>
          <p:nvPr/>
        </p:nvSpPr>
        <p:spPr>
          <a:xfrm>
            <a:off x="3503829" y="5584323"/>
            <a:ext cx="1912571" cy="646331"/>
          </a:xfrm>
          <a:prstGeom prst="rect">
            <a:avLst/>
          </a:prstGeom>
          <a:noFill/>
        </p:spPr>
        <p:txBody>
          <a:bodyPr wrap="square" rtlCol="0">
            <a:spAutoFit/>
          </a:bodyPr>
          <a:lstStyle/>
          <a:p>
            <a:pPr algn="r"/>
            <a:r>
              <a:rPr lang="es-ES" b="1" dirty="0" smtClean="0"/>
              <a:t>“aguijón”</a:t>
            </a:r>
          </a:p>
          <a:p>
            <a:pPr algn="r"/>
            <a:r>
              <a:rPr lang="es-ES" dirty="0" smtClean="0"/>
              <a:t>2 </a:t>
            </a:r>
            <a:r>
              <a:rPr lang="es-ES" dirty="0" err="1" smtClean="0"/>
              <a:t>Cor</a:t>
            </a:r>
            <a:r>
              <a:rPr lang="es-ES" dirty="0" smtClean="0"/>
              <a:t> 12,9</a:t>
            </a:r>
            <a:endParaRPr lang="es-ES" dirty="0"/>
          </a:p>
        </p:txBody>
      </p:sp>
      <p:sp>
        <p:nvSpPr>
          <p:cNvPr id="11" name="CuadroTexto 10"/>
          <p:cNvSpPr txBox="1"/>
          <p:nvPr/>
        </p:nvSpPr>
        <p:spPr>
          <a:xfrm>
            <a:off x="2034369" y="4328575"/>
            <a:ext cx="1912571" cy="646331"/>
          </a:xfrm>
          <a:prstGeom prst="rect">
            <a:avLst/>
          </a:prstGeom>
          <a:noFill/>
        </p:spPr>
        <p:txBody>
          <a:bodyPr wrap="square" rtlCol="0">
            <a:spAutoFit/>
          </a:bodyPr>
          <a:lstStyle/>
          <a:p>
            <a:pPr algn="r"/>
            <a:r>
              <a:rPr lang="es-ES" b="1" dirty="0" smtClean="0"/>
              <a:t>“rechazo”</a:t>
            </a:r>
          </a:p>
          <a:p>
            <a:pPr algn="r"/>
            <a:r>
              <a:rPr lang="es-ES" dirty="0" smtClean="0"/>
              <a:t>Jonás 1,3.10;4,2</a:t>
            </a:r>
            <a:endParaRPr lang="es-ES" dirty="0"/>
          </a:p>
        </p:txBody>
      </p:sp>
      <p:sp>
        <p:nvSpPr>
          <p:cNvPr id="12" name="CuadroTexto 11"/>
          <p:cNvSpPr txBox="1"/>
          <p:nvPr/>
        </p:nvSpPr>
        <p:spPr>
          <a:xfrm>
            <a:off x="2661703" y="2370827"/>
            <a:ext cx="1912571" cy="646331"/>
          </a:xfrm>
          <a:prstGeom prst="rect">
            <a:avLst/>
          </a:prstGeom>
          <a:noFill/>
        </p:spPr>
        <p:txBody>
          <a:bodyPr wrap="square" rtlCol="0">
            <a:spAutoFit/>
          </a:bodyPr>
          <a:lstStyle/>
          <a:p>
            <a:pPr algn="r"/>
            <a:r>
              <a:rPr lang="es-ES" b="1" dirty="0" smtClean="0"/>
              <a:t>“frustración”</a:t>
            </a:r>
          </a:p>
          <a:p>
            <a:pPr algn="r"/>
            <a:r>
              <a:rPr lang="es-ES" dirty="0" err="1" smtClean="0"/>
              <a:t>Jn</a:t>
            </a:r>
            <a:r>
              <a:rPr lang="es-ES" dirty="0" smtClean="0"/>
              <a:t> 21,17</a:t>
            </a:r>
            <a:endParaRPr lang="es-ES" dirty="0"/>
          </a:p>
        </p:txBody>
      </p:sp>
      <p:pic>
        <p:nvPicPr>
          <p:cNvPr id="13" name="Marcador de posición de imagen 8"/>
          <p:cNvPicPr>
            <a:picLocks noGrp="1" noChangeAspect="1"/>
          </p:cNvPicPr>
          <p:nvPr>
            <p:ph type="pic" sz="quarter" idx="13"/>
          </p:nvPr>
        </p:nvPicPr>
        <p:blipFill>
          <a:blip r:embed="rId7"/>
          <a:srcRect l="32866" r="32866"/>
          <a:stretch>
            <a:fillRect/>
          </a:stretch>
        </p:blipFill>
        <p:spPr>
          <a:xfrm>
            <a:off x="269875" y="1976718"/>
            <a:ext cx="1645920" cy="4625788"/>
          </a:xfrm>
        </p:spPr>
      </p:pic>
    </p:spTree>
    <p:extLst>
      <p:ext uri="{BB962C8B-B14F-4D97-AF65-F5344CB8AC3E}">
        <p14:creationId xmlns:p14="http://schemas.microsoft.com/office/powerpoint/2010/main" val="308542471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ítulo 6"/>
          <p:cNvSpPr>
            <a:spLocks noGrp="1"/>
          </p:cNvSpPr>
          <p:nvPr>
            <p:ph type="title"/>
          </p:nvPr>
        </p:nvSpPr>
        <p:spPr/>
        <p:txBody>
          <a:bodyPr/>
          <a:lstStyle/>
          <a:p>
            <a:r>
              <a:rPr lang="es-ES" sz="6000" dirty="0" smtClean="0"/>
              <a:t>Etapas de la persona</a:t>
            </a:r>
            <a:endParaRPr lang="es-ES" sz="6000" dirty="0"/>
          </a:p>
        </p:txBody>
      </p:sp>
      <p:sp>
        <p:nvSpPr>
          <p:cNvPr id="8" name="Marcador de texto 7"/>
          <p:cNvSpPr>
            <a:spLocks noGrp="1"/>
          </p:cNvSpPr>
          <p:nvPr>
            <p:ph type="body" idx="1"/>
          </p:nvPr>
        </p:nvSpPr>
        <p:spPr/>
        <p:txBody>
          <a:bodyPr/>
          <a:lstStyle/>
          <a:p>
            <a:endParaRPr lang="es-ES"/>
          </a:p>
        </p:txBody>
      </p:sp>
      <p:sp>
        <p:nvSpPr>
          <p:cNvPr id="5" name="Marcador de número de diapositiva 4"/>
          <p:cNvSpPr>
            <a:spLocks noGrp="1"/>
          </p:cNvSpPr>
          <p:nvPr>
            <p:ph type="sldNum" sz="quarter" idx="12"/>
          </p:nvPr>
        </p:nvSpPr>
        <p:spPr/>
        <p:txBody>
          <a:bodyPr/>
          <a:lstStyle/>
          <a:p>
            <a:fld id="{57AF16DE-A0D5-4438-950F-5B1E159C2C28}" type="slidenum">
              <a:rPr lang="en-US" smtClean="0"/>
              <a:pPr/>
              <a:t>36</a:t>
            </a:fld>
            <a:endParaRPr lang="en-US" dirty="0"/>
          </a:p>
        </p:txBody>
      </p:sp>
      <p:pic>
        <p:nvPicPr>
          <p:cNvPr id="10" name="Marcador de posición de imagen 9" descr="adv-1-dibu-28-noviembre-2010-color.jpg"/>
          <p:cNvPicPr>
            <a:picLocks noGrp="1" noChangeAspect="1"/>
          </p:cNvPicPr>
          <p:nvPr>
            <p:ph type="pic" sz="quarter" idx="13"/>
          </p:nvPr>
        </p:nvPicPr>
        <p:blipFill>
          <a:blip r:embed="rId2" cstate="print">
            <a:extLst>
              <a:ext uri="{28A0092B-C50C-407E-A947-70E740481C1C}">
                <a14:useLocalDpi xmlns:a14="http://schemas.microsoft.com/office/drawing/2010/main" val="0"/>
              </a:ext>
            </a:extLst>
          </a:blip>
          <a:srcRect l="24065" r="24065"/>
          <a:stretch>
            <a:fillRect/>
          </a:stretch>
        </p:blipFill>
        <p:spPr/>
      </p:pic>
      <p:sp>
        <p:nvSpPr>
          <p:cNvPr id="4" name="Marcador de fecha 3"/>
          <p:cNvSpPr>
            <a:spLocks noGrp="1"/>
          </p:cNvSpPr>
          <p:nvPr>
            <p:ph type="dt" sz="half" idx="4294967295"/>
          </p:nvPr>
        </p:nvSpPr>
        <p:spPr>
          <a:xfrm>
            <a:off x="7391400" y="177800"/>
            <a:ext cx="1752600" cy="365125"/>
          </a:xfrm>
        </p:spPr>
        <p:txBody>
          <a:bodyPr/>
          <a:lstStyle/>
          <a:p>
            <a:fld id="{02549237-599C-E04C-9E54-DC191F23190B}" type="datetime1">
              <a:rPr lang="es-EC" smtClean="0"/>
              <a:pPr/>
              <a:t>23/5/15</a:t>
            </a:fld>
            <a:endParaRPr lang="en-US"/>
          </a:p>
        </p:txBody>
      </p:sp>
    </p:spTree>
    <p:extLst>
      <p:ext uri="{BB962C8B-B14F-4D97-AF65-F5344CB8AC3E}">
        <p14:creationId xmlns:p14="http://schemas.microsoft.com/office/powerpoint/2010/main" val="85662510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fecha 3"/>
          <p:cNvSpPr>
            <a:spLocks noGrp="1"/>
          </p:cNvSpPr>
          <p:nvPr>
            <p:ph type="dt" sz="half" idx="10"/>
          </p:nvPr>
        </p:nvSpPr>
        <p:spPr/>
        <p:txBody>
          <a:bodyPr/>
          <a:lstStyle/>
          <a:p>
            <a:fld id="{02549237-599C-E04C-9E54-DC191F23190B}" type="datetime1">
              <a:rPr lang="es-EC" smtClean="0"/>
              <a:pPr/>
              <a:t>23/5/15</a:t>
            </a:fld>
            <a:endParaRPr lang="en-US"/>
          </a:p>
        </p:txBody>
      </p:sp>
      <p:sp>
        <p:nvSpPr>
          <p:cNvPr id="5" name="Marcador de número de diapositiva 4"/>
          <p:cNvSpPr>
            <a:spLocks noGrp="1"/>
          </p:cNvSpPr>
          <p:nvPr>
            <p:ph type="sldNum" sz="quarter" idx="12"/>
          </p:nvPr>
        </p:nvSpPr>
        <p:spPr/>
        <p:txBody>
          <a:bodyPr/>
          <a:lstStyle/>
          <a:p>
            <a:fld id="{57AF16DE-A0D5-4438-950F-5B1E159C2C28}" type="slidenum">
              <a:rPr lang="en-US" smtClean="0"/>
              <a:pPr/>
              <a:t>37</a:t>
            </a:fld>
            <a:endParaRPr lang="en-US" dirty="0"/>
          </a:p>
        </p:txBody>
      </p:sp>
      <p:pic>
        <p:nvPicPr>
          <p:cNvPr id="9" name="Marcador de posición de imagen 8"/>
          <p:cNvPicPr>
            <a:picLocks noGrp="1" noChangeAspect="1"/>
          </p:cNvPicPr>
          <p:nvPr>
            <p:ph type="pic" sz="quarter" idx="13"/>
          </p:nvPr>
        </p:nvPicPr>
        <p:blipFill>
          <a:blip r:embed="rId2"/>
          <a:srcRect l="32866" r="32866"/>
          <a:stretch>
            <a:fillRect/>
          </a:stretch>
        </p:blipFill>
        <p:spPr/>
      </p:pic>
      <p:pic>
        <p:nvPicPr>
          <p:cNvPr id="6" name="Imagen 5"/>
          <p:cNvPicPr>
            <a:picLocks noChangeAspect="1"/>
          </p:cNvPicPr>
          <p:nvPr/>
        </p:nvPicPr>
        <p:blipFill rotWithShape="1">
          <a:blip r:embed="rId3"/>
          <a:srcRect l="3966" r="4124"/>
          <a:stretch/>
        </p:blipFill>
        <p:spPr>
          <a:xfrm>
            <a:off x="0" y="0"/>
            <a:ext cx="9144000" cy="6858000"/>
          </a:xfrm>
          <a:prstGeom prst="rect">
            <a:avLst/>
          </a:prstGeom>
        </p:spPr>
      </p:pic>
    </p:spTree>
    <p:extLst>
      <p:ext uri="{BB962C8B-B14F-4D97-AF65-F5344CB8AC3E}">
        <p14:creationId xmlns:p14="http://schemas.microsoft.com/office/powerpoint/2010/main" val="398795957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sp>
        <p:nvSpPr>
          <p:cNvPr id="4" name="Marcador de fecha 3"/>
          <p:cNvSpPr>
            <a:spLocks noGrp="1"/>
          </p:cNvSpPr>
          <p:nvPr>
            <p:ph type="dt" sz="half" idx="10"/>
          </p:nvPr>
        </p:nvSpPr>
        <p:spPr/>
        <p:txBody>
          <a:bodyPr/>
          <a:lstStyle/>
          <a:p>
            <a:fld id="{02549237-599C-E04C-9E54-DC191F23190B}" type="datetime1">
              <a:rPr lang="es-EC" smtClean="0"/>
              <a:pPr/>
              <a:t>23/5/15</a:t>
            </a:fld>
            <a:endParaRPr lang="en-US"/>
          </a:p>
        </p:txBody>
      </p:sp>
      <p:sp>
        <p:nvSpPr>
          <p:cNvPr id="5" name="Marcador de número de diapositiva 4"/>
          <p:cNvSpPr>
            <a:spLocks noGrp="1"/>
          </p:cNvSpPr>
          <p:nvPr>
            <p:ph type="sldNum" sz="quarter" idx="12"/>
          </p:nvPr>
        </p:nvSpPr>
        <p:spPr/>
        <p:txBody>
          <a:bodyPr/>
          <a:lstStyle/>
          <a:p>
            <a:fld id="{57AF16DE-A0D5-4438-950F-5B1E159C2C28}" type="slidenum">
              <a:rPr lang="en-US" smtClean="0"/>
              <a:pPr/>
              <a:t>38</a:t>
            </a:fld>
            <a:endParaRPr lang="en-US" dirty="0"/>
          </a:p>
        </p:txBody>
      </p:sp>
      <p:pic>
        <p:nvPicPr>
          <p:cNvPr id="7" name="Imagen 6"/>
          <p:cNvPicPr>
            <a:picLocks noChangeAspect="1"/>
          </p:cNvPicPr>
          <p:nvPr/>
        </p:nvPicPr>
        <p:blipFill rotWithShape="1">
          <a:blip r:embed="rId2"/>
          <a:srcRect l="12413" r="13852"/>
          <a:stretch/>
        </p:blipFill>
        <p:spPr>
          <a:xfrm>
            <a:off x="44824" y="-6872"/>
            <a:ext cx="9093334" cy="6864871"/>
          </a:xfrm>
          <a:prstGeom prst="rect">
            <a:avLst/>
          </a:prstGeom>
        </p:spPr>
      </p:pic>
    </p:spTree>
    <p:extLst>
      <p:ext uri="{BB962C8B-B14F-4D97-AF65-F5344CB8AC3E}">
        <p14:creationId xmlns:p14="http://schemas.microsoft.com/office/powerpoint/2010/main" val="89853085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fecha 3"/>
          <p:cNvSpPr>
            <a:spLocks noGrp="1"/>
          </p:cNvSpPr>
          <p:nvPr>
            <p:ph type="dt" sz="half" idx="10"/>
          </p:nvPr>
        </p:nvSpPr>
        <p:spPr/>
        <p:txBody>
          <a:bodyPr/>
          <a:lstStyle/>
          <a:p>
            <a:fld id="{02549237-599C-E04C-9E54-DC191F23190B}" type="datetime1">
              <a:rPr lang="es-EC" smtClean="0"/>
              <a:pPr/>
              <a:t>23/5/15</a:t>
            </a:fld>
            <a:endParaRPr lang="en-US"/>
          </a:p>
        </p:txBody>
      </p:sp>
      <p:sp>
        <p:nvSpPr>
          <p:cNvPr id="5" name="Marcador de número de diapositiva 4"/>
          <p:cNvSpPr>
            <a:spLocks noGrp="1"/>
          </p:cNvSpPr>
          <p:nvPr>
            <p:ph type="sldNum" sz="quarter" idx="12"/>
          </p:nvPr>
        </p:nvSpPr>
        <p:spPr/>
        <p:txBody>
          <a:bodyPr/>
          <a:lstStyle/>
          <a:p>
            <a:fld id="{57AF16DE-A0D5-4438-950F-5B1E159C2C28}" type="slidenum">
              <a:rPr lang="en-US" smtClean="0"/>
              <a:pPr/>
              <a:t>39</a:t>
            </a:fld>
            <a:endParaRPr lang="en-US" dirty="0"/>
          </a:p>
        </p:txBody>
      </p:sp>
      <p:pic>
        <p:nvPicPr>
          <p:cNvPr id="6" name="Imagen 5"/>
          <p:cNvPicPr>
            <a:picLocks noChangeAspect="1"/>
          </p:cNvPicPr>
          <p:nvPr/>
        </p:nvPicPr>
        <p:blipFill>
          <a:blip r:embed="rId2"/>
          <a:stretch>
            <a:fillRect/>
          </a:stretch>
        </p:blipFill>
        <p:spPr>
          <a:xfrm>
            <a:off x="108096" y="1077400"/>
            <a:ext cx="8984639" cy="5353347"/>
          </a:xfrm>
          <a:prstGeom prst="rect">
            <a:avLst/>
          </a:prstGeom>
        </p:spPr>
      </p:pic>
    </p:spTree>
    <p:extLst>
      <p:ext uri="{BB962C8B-B14F-4D97-AF65-F5344CB8AC3E}">
        <p14:creationId xmlns:p14="http://schemas.microsoft.com/office/powerpoint/2010/main" val="219058651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2178423" y="543578"/>
            <a:ext cx="6830110" cy="6058928"/>
          </a:xfrm>
        </p:spPr>
        <p:txBody>
          <a:bodyPr>
            <a:noAutofit/>
          </a:bodyPr>
          <a:lstStyle/>
          <a:p>
            <a:pPr>
              <a:spcBef>
                <a:spcPts val="0"/>
              </a:spcBef>
            </a:pPr>
            <a:r>
              <a:rPr lang="es-EC" sz="2200" dirty="0" smtClean="0"/>
              <a:t>Sagrada Familia de Nazaret,</a:t>
            </a:r>
            <a:endParaRPr lang="es-ES_tradnl" sz="2200" dirty="0" smtClean="0"/>
          </a:p>
          <a:p>
            <a:pPr>
              <a:spcBef>
                <a:spcPts val="0"/>
              </a:spcBef>
            </a:pPr>
            <a:r>
              <a:rPr lang="es-EC" sz="2200" dirty="0" smtClean="0"/>
              <a:t>que nunca más en las familias se vivan experiencias</a:t>
            </a:r>
            <a:endParaRPr lang="es-ES_tradnl" sz="2200" dirty="0" smtClean="0"/>
          </a:p>
          <a:p>
            <a:pPr>
              <a:spcBef>
                <a:spcPts val="0"/>
              </a:spcBef>
            </a:pPr>
            <a:r>
              <a:rPr lang="es-EC" sz="2200" dirty="0" smtClean="0"/>
              <a:t>de violencia, cerrazón y división:</a:t>
            </a:r>
            <a:endParaRPr lang="es-ES_tradnl" sz="2200" dirty="0" smtClean="0"/>
          </a:p>
          <a:p>
            <a:pPr>
              <a:spcBef>
                <a:spcPts val="0"/>
              </a:spcBef>
            </a:pPr>
            <a:r>
              <a:rPr lang="es-EC" sz="2200" dirty="0" smtClean="0"/>
              <a:t>que todo el que haya sido herido o escandalizado</a:t>
            </a:r>
            <a:endParaRPr lang="es-ES_tradnl" sz="2200" dirty="0" smtClean="0"/>
          </a:p>
          <a:p>
            <a:pPr>
              <a:spcBef>
                <a:spcPts val="0"/>
              </a:spcBef>
            </a:pPr>
            <a:r>
              <a:rPr lang="es-EC" sz="2200" dirty="0" smtClean="0"/>
              <a:t>conozca pronto el consuelo y la sanación.</a:t>
            </a:r>
            <a:endParaRPr lang="es-ES_tradnl" sz="2200" dirty="0" smtClean="0"/>
          </a:p>
          <a:p>
            <a:pPr>
              <a:spcBef>
                <a:spcPts val="0"/>
              </a:spcBef>
            </a:pPr>
            <a:r>
              <a:rPr lang="es-EC" sz="2200" dirty="0" smtClean="0"/>
              <a:t> </a:t>
            </a:r>
            <a:endParaRPr lang="es-ES_tradnl" sz="2200" dirty="0" smtClean="0"/>
          </a:p>
          <a:p>
            <a:pPr>
              <a:spcBef>
                <a:spcPts val="0"/>
              </a:spcBef>
            </a:pPr>
            <a:r>
              <a:rPr lang="es-EC" sz="2200" dirty="0" smtClean="0"/>
              <a:t>Sagrada Familia de Nazaret,</a:t>
            </a:r>
            <a:endParaRPr lang="es-ES_tradnl" sz="2200" dirty="0" smtClean="0"/>
          </a:p>
          <a:p>
            <a:pPr>
              <a:spcBef>
                <a:spcPts val="0"/>
              </a:spcBef>
            </a:pPr>
            <a:r>
              <a:rPr lang="es-EC" sz="2200" dirty="0" smtClean="0"/>
              <a:t>que el próximo Sínodo de los Obispos</a:t>
            </a:r>
            <a:endParaRPr lang="es-ES_tradnl" sz="2200" dirty="0" smtClean="0"/>
          </a:p>
          <a:p>
            <a:pPr>
              <a:spcBef>
                <a:spcPts val="0"/>
              </a:spcBef>
            </a:pPr>
            <a:r>
              <a:rPr lang="es-EC" sz="2200" dirty="0" smtClean="0"/>
              <a:t>pueda despertar en todos la conciencia</a:t>
            </a:r>
            <a:endParaRPr lang="es-ES_tradnl" sz="2200" dirty="0" smtClean="0"/>
          </a:p>
          <a:p>
            <a:pPr>
              <a:spcBef>
                <a:spcPts val="0"/>
              </a:spcBef>
            </a:pPr>
            <a:r>
              <a:rPr lang="es-EC" sz="2200" dirty="0" smtClean="0"/>
              <a:t>del carácter sagrado e inviolable de la familia,</a:t>
            </a:r>
            <a:endParaRPr lang="es-ES_tradnl" sz="2200" dirty="0" smtClean="0"/>
          </a:p>
          <a:p>
            <a:pPr>
              <a:spcBef>
                <a:spcPts val="0"/>
              </a:spcBef>
            </a:pPr>
            <a:r>
              <a:rPr lang="es-EC" sz="2200" dirty="0" smtClean="0"/>
              <a:t>su belleza en el proyecto de Dios.</a:t>
            </a:r>
            <a:endParaRPr lang="es-ES_tradnl" sz="2200" dirty="0" smtClean="0"/>
          </a:p>
          <a:p>
            <a:pPr>
              <a:spcBef>
                <a:spcPts val="0"/>
              </a:spcBef>
            </a:pPr>
            <a:r>
              <a:rPr lang="es-EC" sz="2200" dirty="0" smtClean="0"/>
              <a:t> </a:t>
            </a:r>
            <a:endParaRPr lang="es-ES_tradnl" sz="2200" dirty="0" smtClean="0"/>
          </a:p>
          <a:p>
            <a:pPr>
              <a:spcBef>
                <a:spcPts val="0"/>
              </a:spcBef>
            </a:pPr>
            <a:r>
              <a:rPr lang="es-EC" sz="2200" dirty="0" smtClean="0"/>
              <a:t>Jesús, María y José,</a:t>
            </a:r>
            <a:endParaRPr lang="es-ES_tradnl" sz="2200" dirty="0" smtClean="0"/>
          </a:p>
          <a:p>
            <a:pPr>
              <a:spcBef>
                <a:spcPts val="0"/>
              </a:spcBef>
            </a:pPr>
            <a:r>
              <a:rPr lang="es-EC" sz="2200" dirty="0" smtClean="0"/>
              <a:t>escuchen y atiendan nuestra súplica. </a:t>
            </a:r>
          </a:p>
          <a:p>
            <a:pPr>
              <a:spcBef>
                <a:spcPts val="0"/>
              </a:spcBef>
            </a:pPr>
            <a:endParaRPr lang="es-EC" sz="2200" dirty="0" smtClean="0"/>
          </a:p>
          <a:p>
            <a:pPr algn="r">
              <a:spcBef>
                <a:spcPts val="0"/>
              </a:spcBef>
            </a:pPr>
            <a:r>
              <a:rPr lang="es-EC" sz="2200" dirty="0" smtClean="0"/>
              <a:t>Amén</a:t>
            </a:r>
            <a:endParaRPr lang="es-ES_tradnl" sz="2200" dirty="0" smtClean="0"/>
          </a:p>
          <a:p>
            <a:pPr>
              <a:spcBef>
                <a:spcPts val="0"/>
              </a:spcBef>
            </a:pPr>
            <a:endParaRPr lang="es-ES_tradnl" sz="2200" dirty="0" smtClean="0"/>
          </a:p>
        </p:txBody>
      </p:sp>
      <p:sp>
        <p:nvSpPr>
          <p:cNvPr id="4" name="Marcador de fecha 3"/>
          <p:cNvSpPr>
            <a:spLocks noGrp="1"/>
          </p:cNvSpPr>
          <p:nvPr>
            <p:ph type="dt" sz="half" idx="10"/>
          </p:nvPr>
        </p:nvSpPr>
        <p:spPr/>
        <p:txBody>
          <a:bodyPr/>
          <a:lstStyle/>
          <a:p>
            <a:fld id="{02549237-599C-E04C-9E54-DC191F23190B}" type="datetime1">
              <a:rPr lang="es-EC" smtClean="0"/>
              <a:pPr/>
              <a:t>23/5/15</a:t>
            </a:fld>
            <a:endParaRPr lang="en-US"/>
          </a:p>
        </p:txBody>
      </p:sp>
      <p:sp>
        <p:nvSpPr>
          <p:cNvPr id="5" name="Marcador de número de diapositiva 4"/>
          <p:cNvSpPr>
            <a:spLocks noGrp="1"/>
          </p:cNvSpPr>
          <p:nvPr>
            <p:ph type="sldNum" sz="quarter" idx="12"/>
          </p:nvPr>
        </p:nvSpPr>
        <p:spPr/>
        <p:txBody>
          <a:bodyPr/>
          <a:lstStyle/>
          <a:p>
            <a:fld id="{57AF16DE-A0D5-4438-950F-5B1E159C2C28}" type="slidenum">
              <a:rPr lang="en-US" smtClean="0"/>
              <a:pPr/>
              <a:t>4</a:t>
            </a:fld>
            <a:endParaRPr lang="en-US" dirty="0"/>
          </a:p>
        </p:txBody>
      </p:sp>
      <p:pic>
        <p:nvPicPr>
          <p:cNvPr id="8" name="Marcador de posición de imagen 7"/>
          <p:cNvPicPr>
            <a:picLocks noGrp="1" noChangeAspect="1"/>
          </p:cNvPicPr>
          <p:nvPr>
            <p:ph type="pic" sz="quarter" idx="13"/>
          </p:nvPr>
        </p:nvPicPr>
        <p:blipFill>
          <a:blip r:embed="rId2"/>
          <a:srcRect l="31160" r="31160"/>
          <a:stretch>
            <a:fillRect/>
          </a:stretch>
        </p:blipFill>
        <p:spPr>
          <a:prstGeom prst="rect">
            <a:avLst/>
          </a:prstGeom>
        </p:spPr>
      </p:pic>
    </p:spTree>
    <p:extLst>
      <p:ext uri="{BB962C8B-B14F-4D97-AF65-F5344CB8AC3E}">
        <p14:creationId xmlns:p14="http://schemas.microsoft.com/office/powerpoint/2010/main" val="145829419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2178423" y="557021"/>
            <a:ext cx="6816165" cy="843503"/>
          </a:xfrm>
        </p:spPr>
        <p:txBody>
          <a:bodyPr/>
          <a:lstStyle/>
          <a:p>
            <a:r>
              <a:rPr lang="es-ES" sz="4400" dirty="0" smtClean="0"/>
              <a:t>Trastorno personalidad  </a:t>
            </a:r>
            <a:endParaRPr lang="es-ES" sz="4400" dirty="0"/>
          </a:p>
        </p:txBody>
      </p:sp>
      <p:graphicFrame>
        <p:nvGraphicFramePr>
          <p:cNvPr id="7" name="Marcador de contenido 6"/>
          <p:cNvGraphicFramePr>
            <a:graphicFrameLocks noGrp="1"/>
          </p:cNvGraphicFramePr>
          <p:nvPr>
            <p:ph idx="1"/>
            <p:extLst>
              <p:ext uri="{D42A27DB-BD31-4B8C-83A1-F6EECF244321}">
                <p14:modId xmlns:p14="http://schemas.microsoft.com/office/powerpoint/2010/main" val="1099385105"/>
              </p:ext>
            </p:extLst>
          </p:nvPr>
        </p:nvGraphicFramePr>
        <p:xfrm>
          <a:off x="2178423" y="1976718"/>
          <a:ext cx="6508377" cy="46257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Marcador de fecha 3"/>
          <p:cNvSpPr>
            <a:spLocks noGrp="1"/>
          </p:cNvSpPr>
          <p:nvPr>
            <p:ph type="dt" sz="half" idx="10"/>
          </p:nvPr>
        </p:nvSpPr>
        <p:spPr/>
        <p:txBody>
          <a:bodyPr/>
          <a:lstStyle/>
          <a:p>
            <a:fld id="{02549237-599C-E04C-9E54-DC191F23190B}" type="datetime1">
              <a:rPr lang="es-EC" smtClean="0"/>
              <a:pPr/>
              <a:t>23/5/15</a:t>
            </a:fld>
            <a:endParaRPr lang="en-US"/>
          </a:p>
        </p:txBody>
      </p:sp>
      <p:sp>
        <p:nvSpPr>
          <p:cNvPr id="5" name="Marcador de número de diapositiva 4"/>
          <p:cNvSpPr>
            <a:spLocks noGrp="1"/>
          </p:cNvSpPr>
          <p:nvPr>
            <p:ph type="sldNum" sz="quarter" idx="12"/>
          </p:nvPr>
        </p:nvSpPr>
        <p:spPr/>
        <p:txBody>
          <a:bodyPr/>
          <a:lstStyle/>
          <a:p>
            <a:fld id="{57AF16DE-A0D5-4438-950F-5B1E159C2C28}" type="slidenum">
              <a:rPr lang="en-US" smtClean="0"/>
              <a:pPr/>
              <a:t>40</a:t>
            </a:fld>
            <a:endParaRPr lang="en-US" dirty="0"/>
          </a:p>
        </p:txBody>
      </p:sp>
      <p:pic>
        <p:nvPicPr>
          <p:cNvPr id="8" name="Marcador de posición de imagen 9" descr="adv-1-dibu-28-noviembre-2010-color.jpg"/>
          <p:cNvPicPr>
            <a:picLocks noGrp="1" noChangeAspect="1"/>
          </p:cNvPicPr>
          <p:nvPr>
            <p:ph type="pic" sz="quarter" idx="13"/>
          </p:nvPr>
        </p:nvPicPr>
        <p:blipFill>
          <a:blip r:embed="rId7" cstate="print">
            <a:extLst>
              <a:ext uri="{28A0092B-C50C-407E-A947-70E740481C1C}">
                <a14:useLocalDpi xmlns:a14="http://schemas.microsoft.com/office/drawing/2010/main" val="0"/>
              </a:ext>
            </a:extLst>
          </a:blip>
          <a:srcRect l="36222" r="36222"/>
          <a:stretch>
            <a:fillRect/>
          </a:stretch>
        </p:blipFill>
        <p:spPr>
          <a:xfrm>
            <a:off x="269875" y="1976718"/>
            <a:ext cx="1645920" cy="4625788"/>
          </a:xfrm>
        </p:spPr>
      </p:pic>
    </p:spTree>
    <p:extLst>
      <p:ext uri="{BB962C8B-B14F-4D97-AF65-F5344CB8AC3E}">
        <p14:creationId xmlns:p14="http://schemas.microsoft.com/office/powerpoint/2010/main" val="412313614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z="4400" dirty="0" smtClean="0"/>
              <a:t>Conmigo mismo</a:t>
            </a:r>
            <a:endParaRPr lang="es-ES" sz="4400" dirty="0"/>
          </a:p>
        </p:txBody>
      </p:sp>
      <p:pic>
        <p:nvPicPr>
          <p:cNvPr id="5" name="Marcador de contenido 4"/>
          <p:cNvPicPr>
            <a:picLocks noGrp="1" noChangeAspect="1"/>
          </p:cNvPicPr>
          <p:nvPr>
            <p:ph idx="1"/>
          </p:nvPr>
        </p:nvPicPr>
        <p:blipFill rotWithShape="1">
          <a:blip r:embed="rId2"/>
          <a:srcRect l="76" r="1878"/>
          <a:stretch/>
        </p:blipFill>
        <p:spPr>
          <a:xfrm>
            <a:off x="2700995" y="2209800"/>
            <a:ext cx="5379054" cy="4146550"/>
          </a:xfrm>
        </p:spPr>
      </p:pic>
      <p:sp>
        <p:nvSpPr>
          <p:cNvPr id="6" name="Marcador de fecha 5"/>
          <p:cNvSpPr>
            <a:spLocks noGrp="1"/>
          </p:cNvSpPr>
          <p:nvPr>
            <p:ph type="dt" sz="half" idx="10"/>
          </p:nvPr>
        </p:nvSpPr>
        <p:spPr/>
        <p:txBody>
          <a:bodyPr/>
          <a:lstStyle/>
          <a:p>
            <a:fld id="{A5CD5848-DBCC-8446-BE39-019148D05386}" type="datetime1">
              <a:rPr lang="es-EC" smtClean="0"/>
              <a:t>23/5/15</a:t>
            </a:fld>
            <a:endParaRPr lang="es-ES"/>
          </a:p>
        </p:txBody>
      </p:sp>
      <p:sp>
        <p:nvSpPr>
          <p:cNvPr id="7" name="Marcador de pie de página 6"/>
          <p:cNvSpPr>
            <a:spLocks noGrp="1"/>
          </p:cNvSpPr>
          <p:nvPr>
            <p:ph type="ftr" sz="quarter" idx="4294967295"/>
          </p:nvPr>
        </p:nvSpPr>
        <p:spPr>
          <a:xfrm>
            <a:off x="2178423" y="6356350"/>
            <a:ext cx="4926852" cy="365125"/>
          </a:xfrm>
          <a:prstGeom prst="rect">
            <a:avLst/>
          </a:prstGeom>
        </p:spPr>
        <p:txBody>
          <a:bodyPr/>
          <a:lstStyle/>
          <a:p>
            <a:r>
              <a:rPr lang="nl-NL" smtClean="0"/>
              <a:t>jg</a:t>
            </a:r>
            <a:endParaRPr lang="es-ES"/>
          </a:p>
        </p:txBody>
      </p:sp>
      <p:sp>
        <p:nvSpPr>
          <p:cNvPr id="8" name="Marcador de número de diapositiva 7"/>
          <p:cNvSpPr>
            <a:spLocks noGrp="1"/>
          </p:cNvSpPr>
          <p:nvPr>
            <p:ph type="sldNum" sz="quarter" idx="12"/>
          </p:nvPr>
        </p:nvSpPr>
        <p:spPr/>
        <p:txBody>
          <a:bodyPr/>
          <a:lstStyle/>
          <a:p>
            <a:fld id="{3436EEB5-BA84-4846-B891-D57F8D60981E}" type="slidenum">
              <a:rPr lang="es-ES" smtClean="0"/>
              <a:t>41</a:t>
            </a:fld>
            <a:endParaRPr lang="es-ES"/>
          </a:p>
        </p:txBody>
      </p:sp>
      <p:sp>
        <p:nvSpPr>
          <p:cNvPr id="3" name="CuadroTexto 2"/>
          <p:cNvSpPr txBox="1"/>
          <p:nvPr/>
        </p:nvSpPr>
        <p:spPr>
          <a:xfrm>
            <a:off x="5932547" y="2209800"/>
            <a:ext cx="2147502" cy="369332"/>
          </a:xfrm>
          <a:prstGeom prst="rect">
            <a:avLst/>
          </a:prstGeom>
          <a:noFill/>
        </p:spPr>
        <p:txBody>
          <a:bodyPr wrap="square" rtlCol="0">
            <a:spAutoFit/>
          </a:bodyPr>
          <a:lstStyle/>
          <a:p>
            <a:r>
              <a:rPr lang="es-ES" dirty="0" smtClean="0"/>
              <a:t>Lo que busco</a:t>
            </a:r>
            <a:endParaRPr lang="es-ES" dirty="0"/>
          </a:p>
        </p:txBody>
      </p:sp>
      <p:sp>
        <p:nvSpPr>
          <p:cNvPr id="9" name="CuadroTexto 8"/>
          <p:cNvSpPr txBox="1"/>
          <p:nvPr/>
        </p:nvSpPr>
        <p:spPr>
          <a:xfrm>
            <a:off x="6817204" y="4853826"/>
            <a:ext cx="2147502" cy="369332"/>
          </a:xfrm>
          <a:prstGeom prst="rect">
            <a:avLst/>
          </a:prstGeom>
          <a:noFill/>
        </p:spPr>
        <p:txBody>
          <a:bodyPr wrap="square" rtlCol="0">
            <a:spAutoFit/>
          </a:bodyPr>
          <a:lstStyle/>
          <a:p>
            <a:r>
              <a:rPr lang="es-ES" dirty="0" smtClean="0"/>
              <a:t>Lo que deseo</a:t>
            </a:r>
            <a:endParaRPr lang="es-ES" dirty="0"/>
          </a:p>
        </p:txBody>
      </p:sp>
      <p:sp>
        <p:nvSpPr>
          <p:cNvPr id="10" name="CuadroTexto 9"/>
          <p:cNvSpPr txBox="1"/>
          <p:nvPr/>
        </p:nvSpPr>
        <p:spPr>
          <a:xfrm>
            <a:off x="2853397" y="5850477"/>
            <a:ext cx="2147502" cy="369332"/>
          </a:xfrm>
          <a:prstGeom prst="rect">
            <a:avLst/>
          </a:prstGeom>
          <a:noFill/>
        </p:spPr>
        <p:txBody>
          <a:bodyPr wrap="square" rtlCol="0">
            <a:spAutoFit/>
          </a:bodyPr>
          <a:lstStyle/>
          <a:p>
            <a:pPr algn="r"/>
            <a:r>
              <a:rPr lang="es-ES" dirty="0" smtClean="0"/>
              <a:t>Lo que necesito</a:t>
            </a:r>
            <a:endParaRPr lang="es-ES" dirty="0"/>
          </a:p>
        </p:txBody>
      </p:sp>
      <p:sp>
        <p:nvSpPr>
          <p:cNvPr id="11" name="CuadroTexto 10"/>
          <p:cNvSpPr txBox="1"/>
          <p:nvPr/>
        </p:nvSpPr>
        <p:spPr>
          <a:xfrm>
            <a:off x="2178423" y="2682088"/>
            <a:ext cx="2147502" cy="369332"/>
          </a:xfrm>
          <a:prstGeom prst="rect">
            <a:avLst/>
          </a:prstGeom>
          <a:noFill/>
        </p:spPr>
        <p:txBody>
          <a:bodyPr wrap="square" rtlCol="0">
            <a:spAutoFit/>
          </a:bodyPr>
          <a:lstStyle/>
          <a:p>
            <a:r>
              <a:rPr lang="es-ES" dirty="0" smtClean="0"/>
              <a:t>Lo que creo</a:t>
            </a:r>
            <a:endParaRPr lang="es-ES" dirty="0"/>
          </a:p>
        </p:txBody>
      </p:sp>
      <p:pic>
        <p:nvPicPr>
          <p:cNvPr id="13" name="Marcador de posición de imagen 9" descr="adv-1-dibu-28-noviembre-2010-color.jpg"/>
          <p:cNvPicPr>
            <a:picLocks noGrp="1" noChangeAspect="1"/>
          </p:cNvPicPr>
          <p:nvPr>
            <p:ph type="pic" sz="quarter" idx="13"/>
          </p:nvPr>
        </p:nvPicPr>
        <p:blipFill>
          <a:blip r:embed="rId3" cstate="print">
            <a:extLst>
              <a:ext uri="{28A0092B-C50C-407E-A947-70E740481C1C}">
                <a14:useLocalDpi xmlns:a14="http://schemas.microsoft.com/office/drawing/2010/main" val="0"/>
              </a:ext>
            </a:extLst>
          </a:blip>
          <a:srcRect l="36222" r="36222"/>
          <a:stretch>
            <a:fillRect/>
          </a:stretch>
        </p:blipFill>
        <p:spPr>
          <a:xfrm>
            <a:off x="269875" y="1976718"/>
            <a:ext cx="1645920" cy="4625788"/>
          </a:xfrm>
        </p:spPr>
      </p:pic>
    </p:spTree>
    <p:extLst>
      <p:ext uri="{BB962C8B-B14F-4D97-AF65-F5344CB8AC3E}">
        <p14:creationId xmlns:p14="http://schemas.microsoft.com/office/powerpoint/2010/main" val="132226711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z="4400" dirty="0" smtClean="0"/>
              <a:t>Áreas de conflicto</a:t>
            </a:r>
            <a:endParaRPr lang="es-ES" sz="4400" dirty="0"/>
          </a:p>
        </p:txBody>
      </p:sp>
      <p:graphicFrame>
        <p:nvGraphicFramePr>
          <p:cNvPr id="8" name="Marcador de contenido 7"/>
          <p:cNvGraphicFramePr>
            <a:graphicFrameLocks noGrp="1"/>
          </p:cNvGraphicFramePr>
          <p:nvPr>
            <p:ph idx="1"/>
            <p:extLst>
              <p:ext uri="{D42A27DB-BD31-4B8C-83A1-F6EECF244321}">
                <p14:modId xmlns:p14="http://schemas.microsoft.com/office/powerpoint/2010/main" val="324358486"/>
              </p:ext>
            </p:extLst>
          </p:nvPr>
        </p:nvGraphicFramePr>
        <p:xfrm>
          <a:off x="2178423" y="2209800"/>
          <a:ext cx="6508377" cy="41465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Marcador de fecha 3"/>
          <p:cNvSpPr>
            <a:spLocks noGrp="1"/>
          </p:cNvSpPr>
          <p:nvPr>
            <p:ph type="dt" sz="half" idx="10"/>
          </p:nvPr>
        </p:nvSpPr>
        <p:spPr/>
        <p:txBody>
          <a:bodyPr/>
          <a:lstStyle/>
          <a:p>
            <a:fld id="{D69F7FA3-3AA2-AE41-8FCF-F681DAE00DAC}" type="datetime1">
              <a:rPr lang="es-EC" smtClean="0"/>
              <a:t>23/5/15</a:t>
            </a:fld>
            <a:endParaRPr lang="es-ES"/>
          </a:p>
        </p:txBody>
      </p:sp>
      <p:sp>
        <p:nvSpPr>
          <p:cNvPr id="6" name="Marcador de número de diapositiva 5"/>
          <p:cNvSpPr>
            <a:spLocks noGrp="1"/>
          </p:cNvSpPr>
          <p:nvPr>
            <p:ph type="sldNum" sz="quarter" idx="12"/>
          </p:nvPr>
        </p:nvSpPr>
        <p:spPr/>
        <p:txBody>
          <a:bodyPr/>
          <a:lstStyle/>
          <a:p>
            <a:fld id="{3436EEB5-BA84-4846-B891-D57F8D60981E}" type="slidenum">
              <a:rPr lang="es-ES" smtClean="0"/>
              <a:t>42</a:t>
            </a:fld>
            <a:endParaRPr lang="es-ES"/>
          </a:p>
        </p:txBody>
      </p:sp>
      <p:sp>
        <p:nvSpPr>
          <p:cNvPr id="3" name="CuadroTexto 2"/>
          <p:cNvSpPr txBox="1"/>
          <p:nvPr/>
        </p:nvSpPr>
        <p:spPr>
          <a:xfrm>
            <a:off x="5350600" y="2517576"/>
            <a:ext cx="1349318" cy="307777"/>
          </a:xfrm>
          <a:prstGeom prst="rect">
            <a:avLst/>
          </a:prstGeom>
          <a:noFill/>
        </p:spPr>
        <p:txBody>
          <a:bodyPr wrap="square" rtlCol="0">
            <a:spAutoFit/>
          </a:bodyPr>
          <a:lstStyle/>
          <a:p>
            <a:pPr algn="r"/>
            <a:r>
              <a:rPr lang="es-ES" sz="1400" dirty="0" smtClean="0"/>
              <a:t>Mc 10,35-45</a:t>
            </a:r>
            <a:endParaRPr lang="es-ES" sz="1400" dirty="0"/>
          </a:p>
        </p:txBody>
      </p:sp>
      <p:sp>
        <p:nvSpPr>
          <p:cNvPr id="10" name="CuadroTexto 9"/>
          <p:cNvSpPr txBox="1"/>
          <p:nvPr/>
        </p:nvSpPr>
        <p:spPr>
          <a:xfrm>
            <a:off x="4882395" y="3289390"/>
            <a:ext cx="1349318" cy="307777"/>
          </a:xfrm>
          <a:prstGeom prst="rect">
            <a:avLst/>
          </a:prstGeom>
          <a:noFill/>
        </p:spPr>
        <p:txBody>
          <a:bodyPr wrap="square" rtlCol="0">
            <a:spAutoFit/>
          </a:bodyPr>
          <a:lstStyle/>
          <a:p>
            <a:pPr algn="r"/>
            <a:r>
              <a:rPr lang="es-ES" sz="1400" dirty="0" err="1" smtClean="0"/>
              <a:t>Jn</a:t>
            </a:r>
            <a:r>
              <a:rPr lang="es-ES" sz="1400" dirty="0" smtClean="0"/>
              <a:t> 12,1-10</a:t>
            </a:r>
            <a:endParaRPr lang="es-ES" sz="1400" dirty="0"/>
          </a:p>
        </p:txBody>
      </p:sp>
      <p:sp>
        <p:nvSpPr>
          <p:cNvPr id="11" name="CuadroTexto 10"/>
          <p:cNvSpPr txBox="1"/>
          <p:nvPr/>
        </p:nvSpPr>
        <p:spPr>
          <a:xfrm>
            <a:off x="4882395" y="4888564"/>
            <a:ext cx="1349318" cy="307777"/>
          </a:xfrm>
          <a:prstGeom prst="rect">
            <a:avLst/>
          </a:prstGeom>
          <a:noFill/>
        </p:spPr>
        <p:txBody>
          <a:bodyPr wrap="square" rtlCol="0">
            <a:spAutoFit/>
          </a:bodyPr>
          <a:lstStyle/>
          <a:p>
            <a:pPr algn="r"/>
            <a:r>
              <a:rPr lang="es-ES" sz="1400" dirty="0" smtClean="0"/>
              <a:t>Ga 2,20</a:t>
            </a:r>
            <a:endParaRPr lang="es-ES" sz="1400" dirty="0"/>
          </a:p>
        </p:txBody>
      </p:sp>
      <p:sp>
        <p:nvSpPr>
          <p:cNvPr id="12" name="CuadroTexto 11"/>
          <p:cNvSpPr txBox="1"/>
          <p:nvPr/>
        </p:nvSpPr>
        <p:spPr>
          <a:xfrm>
            <a:off x="5350600" y="5704442"/>
            <a:ext cx="1349318" cy="307777"/>
          </a:xfrm>
          <a:prstGeom prst="rect">
            <a:avLst/>
          </a:prstGeom>
          <a:noFill/>
        </p:spPr>
        <p:txBody>
          <a:bodyPr wrap="square" rtlCol="0">
            <a:spAutoFit/>
          </a:bodyPr>
          <a:lstStyle/>
          <a:p>
            <a:pPr algn="r"/>
            <a:r>
              <a:rPr lang="es-ES" sz="1400" dirty="0" smtClean="0"/>
              <a:t>Mc 10,35-45</a:t>
            </a:r>
            <a:endParaRPr lang="es-ES" sz="1400" dirty="0"/>
          </a:p>
        </p:txBody>
      </p:sp>
      <p:pic>
        <p:nvPicPr>
          <p:cNvPr id="13" name="Marcador de posición de imagen 9" descr="adv-1-dibu-28-noviembre-2010-color.jpg"/>
          <p:cNvPicPr>
            <a:picLocks noGrp="1" noChangeAspect="1"/>
          </p:cNvPicPr>
          <p:nvPr>
            <p:ph type="pic" sz="quarter" idx="13"/>
          </p:nvPr>
        </p:nvPicPr>
        <p:blipFill>
          <a:blip r:embed="rId7" cstate="print">
            <a:extLst>
              <a:ext uri="{28A0092B-C50C-407E-A947-70E740481C1C}">
                <a14:useLocalDpi xmlns:a14="http://schemas.microsoft.com/office/drawing/2010/main" val="0"/>
              </a:ext>
            </a:extLst>
          </a:blip>
          <a:srcRect l="36222" r="36222"/>
          <a:stretch>
            <a:fillRect/>
          </a:stretch>
        </p:blipFill>
        <p:spPr>
          <a:xfrm>
            <a:off x="269875" y="1976718"/>
            <a:ext cx="1645920" cy="4625788"/>
          </a:xfrm>
        </p:spPr>
      </p:pic>
    </p:spTree>
    <p:extLst>
      <p:ext uri="{BB962C8B-B14F-4D97-AF65-F5344CB8AC3E}">
        <p14:creationId xmlns:p14="http://schemas.microsoft.com/office/powerpoint/2010/main" val="239754192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Marcador de contenido 6"/>
          <p:cNvGraphicFramePr>
            <a:graphicFrameLocks noGrp="1"/>
          </p:cNvGraphicFramePr>
          <p:nvPr>
            <p:ph idx="1"/>
            <p:extLst>
              <p:ext uri="{D42A27DB-BD31-4B8C-83A1-F6EECF244321}">
                <p14:modId xmlns:p14="http://schemas.microsoft.com/office/powerpoint/2010/main" val="1769233397"/>
              </p:ext>
            </p:extLst>
          </p:nvPr>
        </p:nvGraphicFramePr>
        <p:xfrm>
          <a:off x="1979185" y="1203750"/>
          <a:ext cx="7384803" cy="608232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Marcador de fecha 3"/>
          <p:cNvSpPr>
            <a:spLocks noGrp="1"/>
          </p:cNvSpPr>
          <p:nvPr>
            <p:ph type="dt" sz="half" idx="10"/>
          </p:nvPr>
        </p:nvSpPr>
        <p:spPr/>
        <p:txBody>
          <a:bodyPr/>
          <a:lstStyle/>
          <a:p>
            <a:fld id="{CA7468E8-F5E5-5042-9544-6BFBC1A4AF44}" type="datetime1">
              <a:rPr lang="es-EC" smtClean="0"/>
              <a:t>23/5/15</a:t>
            </a:fld>
            <a:endParaRPr lang="es-ES"/>
          </a:p>
        </p:txBody>
      </p:sp>
      <p:sp>
        <p:nvSpPr>
          <p:cNvPr id="6" name="Marcador de número de diapositiva 5"/>
          <p:cNvSpPr>
            <a:spLocks noGrp="1"/>
          </p:cNvSpPr>
          <p:nvPr>
            <p:ph type="sldNum" sz="quarter" idx="12"/>
          </p:nvPr>
        </p:nvSpPr>
        <p:spPr/>
        <p:txBody>
          <a:bodyPr/>
          <a:lstStyle/>
          <a:p>
            <a:fld id="{2D181076-8107-1E42-9ABB-90A365C7EF97}" type="slidenum">
              <a:rPr lang="es-ES" smtClean="0"/>
              <a:t>43</a:t>
            </a:fld>
            <a:endParaRPr lang="es-ES"/>
          </a:p>
        </p:txBody>
      </p:sp>
      <p:sp>
        <p:nvSpPr>
          <p:cNvPr id="10" name="Título 9"/>
          <p:cNvSpPr>
            <a:spLocks noGrp="1"/>
          </p:cNvSpPr>
          <p:nvPr>
            <p:ph type="title"/>
          </p:nvPr>
        </p:nvSpPr>
        <p:spPr/>
        <p:txBody>
          <a:bodyPr/>
          <a:lstStyle/>
          <a:p>
            <a:r>
              <a:rPr lang="es-ES" sz="4400" dirty="0" smtClean="0"/>
              <a:t>Mis conflictos</a:t>
            </a:r>
            <a:endParaRPr lang="es-ES" sz="4400" dirty="0"/>
          </a:p>
        </p:txBody>
      </p:sp>
      <p:pic>
        <p:nvPicPr>
          <p:cNvPr id="8" name="Marcador de posición de imagen 9" descr="adv-1-dibu-28-noviembre-2010-color.jpg"/>
          <p:cNvPicPr>
            <a:picLocks noGrp="1" noChangeAspect="1"/>
          </p:cNvPicPr>
          <p:nvPr>
            <p:ph type="pic" sz="quarter" idx="13"/>
          </p:nvPr>
        </p:nvPicPr>
        <p:blipFill>
          <a:blip r:embed="rId7" cstate="print">
            <a:extLst>
              <a:ext uri="{28A0092B-C50C-407E-A947-70E740481C1C}">
                <a14:useLocalDpi xmlns:a14="http://schemas.microsoft.com/office/drawing/2010/main" val="0"/>
              </a:ext>
            </a:extLst>
          </a:blip>
          <a:srcRect l="36222" r="36222"/>
          <a:stretch>
            <a:fillRect/>
          </a:stretch>
        </p:blipFill>
        <p:spPr>
          <a:xfrm>
            <a:off x="269875" y="1976718"/>
            <a:ext cx="1645920" cy="4625788"/>
          </a:xfrm>
        </p:spPr>
      </p:pic>
    </p:spTree>
    <p:extLst>
      <p:ext uri="{BB962C8B-B14F-4D97-AF65-F5344CB8AC3E}">
        <p14:creationId xmlns:p14="http://schemas.microsoft.com/office/powerpoint/2010/main" val="271465967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fecha 3"/>
          <p:cNvSpPr>
            <a:spLocks noGrp="1"/>
          </p:cNvSpPr>
          <p:nvPr>
            <p:ph type="dt" sz="half" idx="10"/>
          </p:nvPr>
        </p:nvSpPr>
        <p:spPr/>
        <p:txBody>
          <a:bodyPr/>
          <a:lstStyle/>
          <a:p>
            <a:fld id="{A03B6054-F82C-B940-8DD1-83DD4082D395}" type="datetime1">
              <a:rPr lang="es-EC" smtClean="0"/>
              <a:t>23/5/15</a:t>
            </a:fld>
            <a:endParaRPr lang="es-ES"/>
          </a:p>
        </p:txBody>
      </p:sp>
      <p:sp>
        <p:nvSpPr>
          <p:cNvPr id="6" name="Marcador de número de diapositiva 5"/>
          <p:cNvSpPr>
            <a:spLocks noGrp="1"/>
          </p:cNvSpPr>
          <p:nvPr>
            <p:ph type="sldNum" sz="quarter" idx="12"/>
          </p:nvPr>
        </p:nvSpPr>
        <p:spPr/>
        <p:txBody>
          <a:bodyPr/>
          <a:lstStyle/>
          <a:p>
            <a:fld id="{2D181076-8107-1E42-9ABB-90A365C7EF97}" type="slidenum">
              <a:rPr lang="es-ES" smtClean="0"/>
              <a:t>44</a:t>
            </a:fld>
            <a:endParaRPr lang="es-ES"/>
          </a:p>
        </p:txBody>
      </p:sp>
      <p:graphicFrame>
        <p:nvGraphicFramePr>
          <p:cNvPr id="7" name="Diagrama 6"/>
          <p:cNvGraphicFramePr/>
          <p:nvPr>
            <p:extLst>
              <p:ext uri="{D42A27DB-BD31-4B8C-83A1-F6EECF244321}">
                <p14:modId xmlns:p14="http://schemas.microsoft.com/office/powerpoint/2010/main" val="2095465870"/>
              </p:ext>
            </p:extLst>
          </p:nvPr>
        </p:nvGraphicFramePr>
        <p:xfrm>
          <a:off x="2554722" y="2529175"/>
          <a:ext cx="5318657" cy="371777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CuadroTexto 7"/>
          <p:cNvSpPr txBox="1"/>
          <p:nvPr/>
        </p:nvSpPr>
        <p:spPr>
          <a:xfrm>
            <a:off x="7093051" y="2728062"/>
            <a:ext cx="1593749" cy="738664"/>
          </a:xfrm>
          <a:prstGeom prst="rect">
            <a:avLst/>
          </a:prstGeom>
          <a:noFill/>
        </p:spPr>
        <p:txBody>
          <a:bodyPr wrap="square" rtlCol="0">
            <a:spAutoFit/>
          </a:bodyPr>
          <a:lstStyle/>
          <a:p>
            <a:r>
              <a:rPr lang="es-ES" sz="1400" dirty="0" smtClean="0">
                <a:solidFill>
                  <a:srgbClr val="FF0000"/>
                </a:solidFill>
                <a:latin typeface="Avenir Heavy"/>
                <a:cs typeface="Avenir Heavy"/>
              </a:rPr>
              <a:t>Sentido de entrega y responsabilidad</a:t>
            </a:r>
            <a:endParaRPr lang="es-ES" sz="1400" dirty="0">
              <a:solidFill>
                <a:srgbClr val="FF0000"/>
              </a:solidFill>
              <a:latin typeface="Avenir Heavy"/>
              <a:cs typeface="Avenir Heavy"/>
            </a:endParaRPr>
          </a:p>
        </p:txBody>
      </p:sp>
      <p:sp>
        <p:nvSpPr>
          <p:cNvPr id="9" name="CuadroTexto 8"/>
          <p:cNvSpPr txBox="1"/>
          <p:nvPr/>
        </p:nvSpPr>
        <p:spPr>
          <a:xfrm>
            <a:off x="1915795" y="3936135"/>
            <a:ext cx="1452178" cy="738664"/>
          </a:xfrm>
          <a:prstGeom prst="rect">
            <a:avLst/>
          </a:prstGeom>
          <a:noFill/>
        </p:spPr>
        <p:txBody>
          <a:bodyPr wrap="square" rtlCol="0">
            <a:spAutoFit/>
          </a:bodyPr>
          <a:lstStyle/>
          <a:p>
            <a:pPr algn="r"/>
            <a:r>
              <a:rPr lang="es-ES" sz="1400" dirty="0" smtClean="0">
                <a:solidFill>
                  <a:srgbClr val="000090"/>
                </a:solidFill>
                <a:latin typeface="Avenir Heavy"/>
                <a:cs typeface="Avenir Heavy"/>
              </a:rPr>
              <a:t>Sentido de autoridad y fidelidad </a:t>
            </a:r>
            <a:endParaRPr lang="es-ES" sz="1400" dirty="0">
              <a:solidFill>
                <a:srgbClr val="000090"/>
              </a:solidFill>
              <a:latin typeface="Avenir Heavy"/>
              <a:cs typeface="Avenir Heavy"/>
            </a:endParaRPr>
          </a:p>
        </p:txBody>
      </p:sp>
      <p:sp>
        <p:nvSpPr>
          <p:cNvPr id="10" name="CuadroTexto 9"/>
          <p:cNvSpPr txBox="1"/>
          <p:nvPr/>
        </p:nvSpPr>
        <p:spPr>
          <a:xfrm>
            <a:off x="7093051" y="5297785"/>
            <a:ext cx="1593749" cy="738664"/>
          </a:xfrm>
          <a:prstGeom prst="rect">
            <a:avLst/>
          </a:prstGeom>
          <a:noFill/>
        </p:spPr>
        <p:txBody>
          <a:bodyPr wrap="square" rtlCol="0">
            <a:spAutoFit/>
          </a:bodyPr>
          <a:lstStyle/>
          <a:p>
            <a:r>
              <a:rPr lang="es-ES" sz="1400" dirty="0" smtClean="0">
                <a:solidFill>
                  <a:srgbClr val="008000"/>
                </a:solidFill>
                <a:latin typeface="Avenir Heavy"/>
                <a:cs typeface="Avenir Heavy"/>
              </a:rPr>
              <a:t>Sentido de fraternidad y equipo</a:t>
            </a:r>
            <a:endParaRPr lang="es-ES" sz="1400" dirty="0">
              <a:solidFill>
                <a:srgbClr val="008000"/>
              </a:solidFill>
              <a:latin typeface="Avenir Heavy"/>
              <a:cs typeface="Avenir Heavy"/>
            </a:endParaRPr>
          </a:p>
        </p:txBody>
      </p:sp>
      <p:sp>
        <p:nvSpPr>
          <p:cNvPr id="3" name="Título 2"/>
          <p:cNvSpPr>
            <a:spLocks noGrp="1"/>
          </p:cNvSpPr>
          <p:nvPr>
            <p:ph type="title"/>
          </p:nvPr>
        </p:nvSpPr>
        <p:spPr/>
        <p:txBody>
          <a:bodyPr/>
          <a:lstStyle/>
          <a:p>
            <a:r>
              <a:rPr lang="es-ES" sz="4400" dirty="0" smtClean="0"/>
              <a:t>Somos hijos/as</a:t>
            </a:r>
            <a:endParaRPr lang="es-ES" sz="4400" dirty="0"/>
          </a:p>
        </p:txBody>
      </p:sp>
      <p:pic>
        <p:nvPicPr>
          <p:cNvPr id="11" name="Marcador de posición de imagen 9" descr="adv-1-dibu-28-noviembre-2010-color.jpg"/>
          <p:cNvPicPr>
            <a:picLocks noGrp="1" noChangeAspect="1"/>
          </p:cNvPicPr>
          <p:nvPr>
            <p:ph type="pic" sz="quarter" idx="13"/>
          </p:nvPr>
        </p:nvPicPr>
        <p:blipFill>
          <a:blip r:embed="rId7" cstate="print">
            <a:extLst>
              <a:ext uri="{28A0092B-C50C-407E-A947-70E740481C1C}">
                <a14:useLocalDpi xmlns:a14="http://schemas.microsoft.com/office/drawing/2010/main" val="0"/>
              </a:ext>
            </a:extLst>
          </a:blip>
          <a:srcRect l="36222" r="36222"/>
          <a:stretch>
            <a:fillRect/>
          </a:stretch>
        </p:blipFill>
        <p:spPr>
          <a:xfrm>
            <a:off x="269875" y="1976718"/>
            <a:ext cx="1645920" cy="4625788"/>
          </a:xfrm>
        </p:spPr>
      </p:pic>
    </p:spTree>
    <p:extLst>
      <p:ext uri="{BB962C8B-B14F-4D97-AF65-F5344CB8AC3E}">
        <p14:creationId xmlns:p14="http://schemas.microsoft.com/office/powerpoint/2010/main" val="275314881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graphicEl>
                                              <a:dgm id="{C9065473-8258-0048-AA98-F2CECEFDE39E}"/>
                                            </p:graphic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graphicEl>
                                              <a:dgm id="{7305CB26-2557-3A42-85DD-70FB9DECB2B7}"/>
                                            </p:graphic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graphicEl>
                                              <a:dgm id="{22B5EAA7-4F16-C74E-AD91-C440766E2175}"/>
                                            </p:graphic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graphicEl>
                                              <a:dgm id="{13E1FF0F-9FE1-0747-B22A-F00A5F9250AA}"/>
                                            </p:graphic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graphicEl>
                                              <a:dgm id="{BEBC7AA0-E244-E246-9F13-0A851C9E83A3}"/>
                                            </p:graphic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7">
                                            <p:graphicEl>
                                              <a:dgm id="{9B56493C-A2C8-E24E-A3F1-089FF2DCB620}"/>
                                            </p:graphic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p:bldSub>
          <a:bldDgm bld="one"/>
        </p:bldSub>
      </p:bldGraphic>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fecha 3"/>
          <p:cNvSpPr>
            <a:spLocks noGrp="1"/>
          </p:cNvSpPr>
          <p:nvPr>
            <p:ph type="dt" sz="half" idx="10"/>
          </p:nvPr>
        </p:nvSpPr>
        <p:spPr/>
        <p:txBody>
          <a:bodyPr/>
          <a:lstStyle/>
          <a:p>
            <a:fld id="{6CED3E69-83FB-F84A-A44A-F69A9EA43E3A}" type="datetime1">
              <a:rPr lang="es-EC" smtClean="0"/>
              <a:t>23/5/15</a:t>
            </a:fld>
            <a:endParaRPr lang="es-ES"/>
          </a:p>
        </p:txBody>
      </p:sp>
      <p:sp>
        <p:nvSpPr>
          <p:cNvPr id="6" name="Marcador de número de diapositiva 5"/>
          <p:cNvSpPr>
            <a:spLocks noGrp="1"/>
          </p:cNvSpPr>
          <p:nvPr>
            <p:ph type="sldNum" sz="quarter" idx="12"/>
          </p:nvPr>
        </p:nvSpPr>
        <p:spPr/>
        <p:txBody>
          <a:bodyPr/>
          <a:lstStyle/>
          <a:p>
            <a:fld id="{2D181076-8107-1E42-9ABB-90A365C7EF97}" type="slidenum">
              <a:rPr lang="es-ES" smtClean="0"/>
              <a:t>45</a:t>
            </a:fld>
            <a:endParaRPr lang="es-ES"/>
          </a:p>
        </p:txBody>
      </p:sp>
      <p:graphicFrame>
        <p:nvGraphicFramePr>
          <p:cNvPr id="7" name="Diagrama 6"/>
          <p:cNvGraphicFramePr/>
          <p:nvPr>
            <p:extLst>
              <p:ext uri="{D42A27DB-BD31-4B8C-83A1-F6EECF244321}">
                <p14:modId xmlns:p14="http://schemas.microsoft.com/office/powerpoint/2010/main" val="3490315514"/>
              </p:ext>
            </p:extLst>
          </p:nvPr>
        </p:nvGraphicFramePr>
        <p:xfrm>
          <a:off x="1844864" y="2233725"/>
          <a:ext cx="7164288" cy="423490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CuadroTexto 7"/>
          <p:cNvSpPr txBox="1"/>
          <p:nvPr/>
        </p:nvSpPr>
        <p:spPr>
          <a:xfrm>
            <a:off x="6025774" y="2404407"/>
            <a:ext cx="2232248" cy="738664"/>
          </a:xfrm>
          <a:prstGeom prst="rect">
            <a:avLst/>
          </a:prstGeom>
          <a:noFill/>
        </p:spPr>
        <p:txBody>
          <a:bodyPr wrap="square" rtlCol="0">
            <a:spAutoFit/>
          </a:bodyPr>
          <a:lstStyle/>
          <a:p>
            <a:r>
              <a:rPr lang="es-ES" sz="1400" dirty="0" smtClean="0"/>
              <a:t>Primogénito</a:t>
            </a:r>
          </a:p>
          <a:p>
            <a:r>
              <a:rPr lang="es-ES" sz="1400" dirty="0" smtClean="0"/>
              <a:t>Intermedio</a:t>
            </a:r>
          </a:p>
          <a:p>
            <a:r>
              <a:rPr lang="es-ES" sz="1400" dirty="0" smtClean="0"/>
              <a:t>Menor</a:t>
            </a:r>
            <a:endParaRPr lang="es-ES" sz="1400" dirty="0"/>
          </a:p>
        </p:txBody>
      </p:sp>
      <p:sp>
        <p:nvSpPr>
          <p:cNvPr id="9" name="CuadroTexto 8"/>
          <p:cNvSpPr txBox="1"/>
          <p:nvPr/>
        </p:nvSpPr>
        <p:spPr>
          <a:xfrm>
            <a:off x="2829548" y="3939199"/>
            <a:ext cx="2016224" cy="738664"/>
          </a:xfrm>
          <a:prstGeom prst="rect">
            <a:avLst/>
          </a:prstGeom>
          <a:noFill/>
        </p:spPr>
        <p:txBody>
          <a:bodyPr wrap="square" rtlCol="0">
            <a:spAutoFit/>
          </a:bodyPr>
          <a:lstStyle/>
          <a:p>
            <a:pPr algn="r"/>
            <a:r>
              <a:rPr lang="es-ES" sz="1400" dirty="0" smtClean="0"/>
              <a:t>Entre iguales</a:t>
            </a:r>
          </a:p>
          <a:p>
            <a:pPr algn="r"/>
            <a:r>
              <a:rPr lang="es-ES" sz="1400" dirty="0" smtClean="0"/>
              <a:t>Ser el primero</a:t>
            </a:r>
          </a:p>
          <a:p>
            <a:pPr algn="r"/>
            <a:r>
              <a:rPr lang="es-ES" sz="1400" dirty="0" smtClean="0"/>
              <a:t>Formar equipo</a:t>
            </a:r>
          </a:p>
        </p:txBody>
      </p:sp>
      <p:sp>
        <p:nvSpPr>
          <p:cNvPr id="10" name="CuadroTexto 9"/>
          <p:cNvSpPr txBox="1"/>
          <p:nvPr/>
        </p:nvSpPr>
        <p:spPr>
          <a:xfrm>
            <a:off x="6025774" y="5546376"/>
            <a:ext cx="2376264" cy="738664"/>
          </a:xfrm>
          <a:prstGeom prst="rect">
            <a:avLst/>
          </a:prstGeom>
          <a:noFill/>
        </p:spPr>
        <p:txBody>
          <a:bodyPr wrap="square" rtlCol="0">
            <a:spAutoFit/>
          </a:bodyPr>
          <a:lstStyle/>
          <a:p>
            <a:r>
              <a:rPr lang="es-ES" sz="1400" dirty="0" smtClean="0"/>
              <a:t>Ser amado</a:t>
            </a:r>
          </a:p>
          <a:p>
            <a:r>
              <a:rPr lang="es-ES" sz="1400" dirty="0" smtClean="0"/>
              <a:t>Ser valorado</a:t>
            </a:r>
          </a:p>
          <a:p>
            <a:r>
              <a:rPr lang="es-ES" sz="1400" dirty="0" smtClean="0"/>
              <a:t>Ser exigido</a:t>
            </a:r>
            <a:endParaRPr lang="es-ES" sz="1400" dirty="0"/>
          </a:p>
        </p:txBody>
      </p:sp>
      <p:sp>
        <p:nvSpPr>
          <p:cNvPr id="11" name="CuadroTexto 10"/>
          <p:cNvSpPr txBox="1"/>
          <p:nvPr/>
        </p:nvSpPr>
        <p:spPr>
          <a:xfrm>
            <a:off x="2432790" y="2404407"/>
            <a:ext cx="1545342" cy="738664"/>
          </a:xfrm>
          <a:prstGeom prst="rect">
            <a:avLst/>
          </a:prstGeom>
          <a:noFill/>
        </p:spPr>
        <p:txBody>
          <a:bodyPr wrap="square" rtlCol="0">
            <a:spAutoFit/>
          </a:bodyPr>
          <a:lstStyle/>
          <a:p>
            <a:pPr algn="r"/>
            <a:r>
              <a:rPr lang="es-ES" sz="1400" dirty="0" smtClean="0">
                <a:solidFill>
                  <a:srgbClr val="008000"/>
                </a:solidFill>
              </a:rPr>
              <a:t>Liderazgos</a:t>
            </a:r>
          </a:p>
          <a:p>
            <a:pPr algn="r"/>
            <a:r>
              <a:rPr lang="es-ES" sz="1400" dirty="0" smtClean="0">
                <a:solidFill>
                  <a:srgbClr val="008000"/>
                </a:solidFill>
              </a:rPr>
              <a:t>Imposición</a:t>
            </a:r>
          </a:p>
          <a:p>
            <a:pPr algn="r"/>
            <a:r>
              <a:rPr lang="es-ES" sz="1400" dirty="0" smtClean="0">
                <a:solidFill>
                  <a:srgbClr val="008000"/>
                </a:solidFill>
              </a:rPr>
              <a:t>Sumisión</a:t>
            </a:r>
            <a:endParaRPr lang="es-ES" sz="1400" dirty="0">
              <a:solidFill>
                <a:srgbClr val="008000"/>
              </a:solidFill>
            </a:endParaRPr>
          </a:p>
        </p:txBody>
      </p:sp>
      <p:sp>
        <p:nvSpPr>
          <p:cNvPr id="12" name="CuadroTexto 11"/>
          <p:cNvSpPr txBox="1"/>
          <p:nvPr/>
        </p:nvSpPr>
        <p:spPr>
          <a:xfrm>
            <a:off x="6963785" y="3939199"/>
            <a:ext cx="2166335" cy="738664"/>
          </a:xfrm>
          <a:prstGeom prst="rect">
            <a:avLst/>
          </a:prstGeom>
          <a:noFill/>
        </p:spPr>
        <p:txBody>
          <a:bodyPr wrap="square" rtlCol="0">
            <a:spAutoFit/>
          </a:bodyPr>
          <a:lstStyle/>
          <a:p>
            <a:r>
              <a:rPr lang="es-ES" sz="1400" dirty="0" smtClean="0">
                <a:solidFill>
                  <a:srgbClr val="800000"/>
                </a:solidFill>
              </a:rPr>
              <a:t>Reivindicación</a:t>
            </a:r>
          </a:p>
          <a:p>
            <a:r>
              <a:rPr lang="es-ES" sz="1400" dirty="0" smtClean="0">
                <a:solidFill>
                  <a:srgbClr val="800000"/>
                </a:solidFill>
              </a:rPr>
              <a:t>Rebeldía</a:t>
            </a:r>
          </a:p>
          <a:p>
            <a:r>
              <a:rPr lang="es-ES" sz="1400" dirty="0" smtClean="0">
                <a:solidFill>
                  <a:srgbClr val="800000"/>
                </a:solidFill>
              </a:rPr>
              <a:t>comparación</a:t>
            </a:r>
            <a:endParaRPr lang="es-ES" sz="1400" dirty="0">
              <a:solidFill>
                <a:srgbClr val="800000"/>
              </a:solidFill>
            </a:endParaRPr>
          </a:p>
        </p:txBody>
      </p:sp>
      <p:sp>
        <p:nvSpPr>
          <p:cNvPr id="13" name="CuadroTexto 12"/>
          <p:cNvSpPr txBox="1"/>
          <p:nvPr/>
        </p:nvSpPr>
        <p:spPr>
          <a:xfrm>
            <a:off x="2432789" y="5546376"/>
            <a:ext cx="1591229" cy="738664"/>
          </a:xfrm>
          <a:prstGeom prst="rect">
            <a:avLst/>
          </a:prstGeom>
          <a:noFill/>
        </p:spPr>
        <p:txBody>
          <a:bodyPr wrap="square" rtlCol="0">
            <a:spAutoFit/>
          </a:bodyPr>
          <a:lstStyle/>
          <a:p>
            <a:pPr algn="r"/>
            <a:r>
              <a:rPr lang="es-ES" sz="1400" dirty="0" smtClean="0">
                <a:solidFill>
                  <a:srgbClr val="000090"/>
                </a:solidFill>
              </a:rPr>
              <a:t>Victimismo</a:t>
            </a:r>
          </a:p>
          <a:p>
            <a:pPr algn="r"/>
            <a:r>
              <a:rPr lang="es-ES" sz="1400" dirty="0" smtClean="0">
                <a:solidFill>
                  <a:srgbClr val="000090"/>
                </a:solidFill>
              </a:rPr>
              <a:t>Narcisismo</a:t>
            </a:r>
          </a:p>
          <a:p>
            <a:pPr algn="r"/>
            <a:r>
              <a:rPr lang="es-ES" sz="1400" dirty="0" smtClean="0">
                <a:solidFill>
                  <a:srgbClr val="000090"/>
                </a:solidFill>
              </a:rPr>
              <a:t>Protagonismo</a:t>
            </a:r>
            <a:endParaRPr lang="es-ES" sz="1400" dirty="0">
              <a:solidFill>
                <a:srgbClr val="000090"/>
              </a:solidFill>
            </a:endParaRPr>
          </a:p>
        </p:txBody>
      </p:sp>
      <p:sp>
        <p:nvSpPr>
          <p:cNvPr id="14" name="Título 13"/>
          <p:cNvSpPr>
            <a:spLocks noGrp="1"/>
          </p:cNvSpPr>
          <p:nvPr>
            <p:ph type="title"/>
          </p:nvPr>
        </p:nvSpPr>
        <p:spPr/>
        <p:txBody>
          <a:bodyPr/>
          <a:lstStyle/>
          <a:p>
            <a:r>
              <a:rPr lang="es-ES" sz="4400" dirty="0" smtClean="0"/>
              <a:t>Ser hermano/a</a:t>
            </a:r>
            <a:endParaRPr lang="es-ES" sz="4400" dirty="0"/>
          </a:p>
        </p:txBody>
      </p:sp>
      <p:pic>
        <p:nvPicPr>
          <p:cNvPr id="15" name="Marcador de posición de imagen 9" descr="adv-1-dibu-28-noviembre-2010-color.jpg"/>
          <p:cNvPicPr>
            <a:picLocks noGrp="1" noChangeAspect="1"/>
          </p:cNvPicPr>
          <p:nvPr>
            <p:ph type="pic" sz="quarter" idx="13"/>
          </p:nvPr>
        </p:nvPicPr>
        <p:blipFill>
          <a:blip r:embed="rId7" cstate="print">
            <a:extLst>
              <a:ext uri="{28A0092B-C50C-407E-A947-70E740481C1C}">
                <a14:useLocalDpi xmlns:a14="http://schemas.microsoft.com/office/drawing/2010/main" val="0"/>
              </a:ext>
            </a:extLst>
          </a:blip>
          <a:srcRect l="36222" r="36222"/>
          <a:stretch>
            <a:fillRect/>
          </a:stretch>
        </p:blipFill>
        <p:spPr>
          <a:xfrm>
            <a:off x="269875" y="1976718"/>
            <a:ext cx="1645920" cy="4625788"/>
          </a:xfrm>
        </p:spPr>
      </p:pic>
    </p:spTree>
    <p:extLst>
      <p:ext uri="{BB962C8B-B14F-4D97-AF65-F5344CB8AC3E}">
        <p14:creationId xmlns:p14="http://schemas.microsoft.com/office/powerpoint/2010/main" val="106522677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graphicEl>
                                              <a:dgm id="{CFD05020-AC8D-D14E-BD1C-18AA9F4AE81F}"/>
                                            </p:graphic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graphicEl>
                                              <a:dgm id="{4ECDEA4F-784A-BE4A-ADE2-1626A6954060}"/>
                                            </p:graphic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7">
                                            <p:graphicEl>
                                              <a:dgm id="{6FF3E3CE-180B-E348-9846-0D18FB10D6EB}"/>
                                            </p:graphic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7">
                                            <p:graphicEl>
                                              <a:dgm id="{692C1DB3-1B87-D045-B874-445E0B8E8D8E}"/>
                                            </p:graphic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7">
                                            <p:graphicEl>
                                              <a:dgm id="{8879C389-FED9-1244-B62E-EAFE3DDB64F1}"/>
                                            </p:graphic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7">
                                            <p:graphicEl>
                                              <a:dgm id="{D0A3B5C4-A822-F742-AD76-B26D3369782C}"/>
                                            </p:graphic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7">
                                            <p:graphicEl>
                                              <a:dgm id="{967283B4-9122-FD43-8FF0-4F776C5B9C40}"/>
                                            </p:graphic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7">
                                            <p:graphicEl>
                                              <a:dgm id="{F7B5181E-B0EB-1F46-B050-BC39FBA8EE1D}"/>
                                            </p:graphicEl>
                                          </p:spTgt>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7">
                                            <p:graphicEl>
                                              <a:dgm id="{26C27084-B1A3-A341-AC5D-5A3C97B78578}"/>
                                            </p:graphic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7">
                                            <p:graphicEl>
                                              <a:dgm id="{D94B9851-947E-6147-A82B-19C72B0529E5}"/>
                                            </p:graphic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7">
                                            <p:graphicEl>
                                              <a:dgm id="{6E5AD393-8E68-9444-B742-9A313B36368E}"/>
                                            </p:graphicEl>
                                          </p:spTgt>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8"/>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9"/>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22" presetClass="entr" presetSubtype="1" fill="hold" grpId="0" nodeType="clickEffect">
                                  <p:stCondLst>
                                    <p:cond delay="0"/>
                                  </p:stCondLst>
                                  <p:childTnLst>
                                    <p:set>
                                      <p:cBhvr>
                                        <p:cTn id="52" dur="1" fill="hold">
                                          <p:stCondLst>
                                            <p:cond delay="0"/>
                                          </p:stCondLst>
                                        </p:cTn>
                                        <p:tgtEl>
                                          <p:spTgt spid="10"/>
                                        </p:tgtEl>
                                        <p:attrNameLst>
                                          <p:attrName>style.visibility</p:attrName>
                                        </p:attrNameLst>
                                      </p:cBhvr>
                                      <p:to>
                                        <p:strVal val="visible"/>
                                      </p:to>
                                    </p:set>
                                    <p:animEffect transition="in" filter="wipe(up)">
                                      <p:cBhvr>
                                        <p:cTn id="53" dur="3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p:bldSub>
          <a:bldDgm bld="one"/>
        </p:bldSub>
      </p:bldGraphic>
      <p:bldP spid="8" grpId="0"/>
      <p:bldP spid="9" grpId="0"/>
      <p:bldP spid="10"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z="4400" dirty="0" smtClean="0"/>
              <a:t>Reacciones</a:t>
            </a:r>
            <a:endParaRPr lang="es-ES" sz="4400" dirty="0"/>
          </a:p>
        </p:txBody>
      </p:sp>
      <p:graphicFrame>
        <p:nvGraphicFramePr>
          <p:cNvPr id="8" name="Marcador de contenido 7"/>
          <p:cNvGraphicFramePr>
            <a:graphicFrameLocks noGrp="1"/>
          </p:cNvGraphicFramePr>
          <p:nvPr>
            <p:ph idx="1"/>
            <p:extLst>
              <p:ext uri="{D42A27DB-BD31-4B8C-83A1-F6EECF244321}">
                <p14:modId xmlns:p14="http://schemas.microsoft.com/office/powerpoint/2010/main" val="779135799"/>
              </p:ext>
            </p:extLst>
          </p:nvPr>
        </p:nvGraphicFramePr>
        <p:xfrm>
          <a:off x="2178423" y="1976718"/>
          <a:ext cx="6786283" cy="46257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Marcador de fecha 3"/>
          <p:cNvSpPr>
            <a:spLocks noGrp="1"/>
          </p:cNvSpPr>
          <p:nvPr>
            <p:ph type="dt" sz="half" idx="10"/>
          </p:nvPr>
        </p:nvSpPr>
        <p:spPr/>
        <p:txBody>
          <a:bodyPr/>
          <a:lstStyle/>
          <a:p>
            <a:fld id="{644B26C6-B34B-7442-9520-4A888835F8B2}" type="datetime1">
              <a:rPr lang="es-EC" smtClean="0"/>
              <a:t>23/5/15</a:t>
            </a:fld>
            <a:endParaRPr lang="es-ES"/>
          </a:p>
        </p:txBody>
      </p:sp>
      <p:sp>
        <p:nvSpPr>
          <p:cNvPr id="6" name="Marcador de número de diapositiva 5"/>
          <p:cNvSpPr>
            <a:spLocks noGrp="1"/>
          </p:cNvSpPr>
          <p:nvPr>
            <p:ph type="sldNum" sz="quarter" idx="12"/>
          </p:nvPr>
        </p:nvSpPr>
        <p:spPr/>
        <p:txBody>
          <a:bodyPr/>
          <a:lstStyle/>
          <a:p>
            <a:fld id="{3436EEB5-BA84-4846-B891-D57F8D60981E}" type="slidenum">
              <a:rPr lang="es-ES" smtClean="0"/>
              <a:t>46</a:t>
            </a:fld>
            <a:endParaRPr lang="es-ES"/>
          </a:p>
        </p:txBody>
      </p:sp>
      <p:pic>
        <p:nvPicPr>
          <p:cNvPr id="9" name="Marcador de posición de imagen 9" descr="adv-1-dibu-28-noviembre-2010-color.jpg"/>
          <p:cNvPicPr>
            <a:picLocks noGrp="1" noChangeAspect="1"/>
          </p:cNvPicPr>
          <p:nvPr>
            <p:ph type="pic" sz="quarter" idx="13"/>
          </p:nvPr>
        </p:nvPicPr>
        <p:blipFill>
          <a:blip r:embed="rId7" cstate="print">
            <a:extLst>
              <a:ext uri="{28A0092B-C50C-407E-A947-70E740481C1C}">
                <a14:useLocalDpi xmlns:a14="http://schemas.microsoft.com/office/drawing/2010/main" val="0"/>
              </a:ext>
            </a:extLst>
          </a:blip>
          <a:srcRect l="36222" r="36222"/>
          <a:stretch>
            <a:fillRect/>
          </a:stretch>
        </p:blipFill>
        <p:spPr>
          <a:xfrm>
            <a:off x="269875" y="1976718"/>
            <a:ext cx="1645920" cy="4625788"/>
          </a:xfrm>
        </p:spPr>
      </p:pic>
    </p:spTree>
    <p:extLst>
      <p:ext uri="{BB962C8B-B14F-4D97-AF65-F5344CB8AC3E}">
        <p14:creationId xmlns:p14="http://schemas.microsoft.com/office/powerpoint/2010/main" val="370505312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p:cNvSpPr>
            <a:spLocks noGrp="1"/>
          </p:cNvSpPr>
          <p:nvPr>
            <p:ph type="title"/>
          </p:nvPr>
        </p:nvSpPr>
        <p:spPr/>
        <p:txBody>
          <a:bodyPr/>
          <a:lstStyle/>
          <a:p>
            <a:r>
              <a:rPr lang="es-ES" dirty="0" smtClean="0"/>
              <a:t>Resolver</a:t>
            </a:r>
            <a:endParaRPr lang="es-ES" dirty="0"/>
          </a:p>
        </p:txBody>
      </p:sp>
      <p:graphicFrame>
        <p:nvGraphicFramePr>
          <p:cNvPr id="7" name="Marcador de contenido 6"/>
          <p:cNvGraphicFramePr>
            <a:graphicFrameLocks noGrp="1"/>
          </p:cNvGraphicFramePr>
          <p:nvPr>
            <p:ph idx="1"/>
            <p:extLst>
              <p:ext uri="{D42A27DB-BD31-4B8C-83A1-F6EECF244321}">
                <p14:modId xmlns:p14="http://schemas.microsoft.com/office/powerpoint/2010/main" val="1688288830"/>
              </p:ext>
            </p:extLst>
          </p:nvPr>
        </p:nvGraphicFramePr>
        <p:xfrm>
          <a:off x="2406134" y="2439987"/>
          <a:ext cx="6508750" cy="39163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Marcador de fecha 1"/>
          <p:cNvSpPr>
            <a:spLocks noGrp="1"/>
          </p:cNvSpPr>
          <p:nvPr>
            <p:ph type="dt" sz="half" idx="10"/>
          </p:nvPr>
        </p:nvSpPr>
        <p:spPr/>
        <p:txBody>
          <a:bodyPr/>
          <a:lstStyle/>
          <a:p>
            <a:fld id="{8DA7C481-4A06-CE45-A728-68F55CEC33E4}" type="datetime1">
              <a:rPr lang="es-EC" smtClean="0"/>
              <a:t>23/5/15</a:t>
            </a:fld>
            <a:endParaRPr lang="es-ES"/>
          </a:p>
        </p:txBody>
      </p:sp>
      <p:sp>
        <p:nvSpPr>
          <p:cNvPr id="3" name="Marcador de pie de página 2"/>
          <p:cNvSpPr>
            <a:spLocks noGrp="1"/>
          </p:cNvSpPr>
          <p:nvPr>
            <p:ph type="ftr" sz="quarter" idx="4294967295"/>
          </p:nvPr>
        </p:nvSpPr>
        <p:spPr>
          <a:xfrm>
            <a:off x="2178423" y="6356350"/>
            <a:ext cx="4926852" cy="365125"/>
          </a:xfrm>
          <a:prstGeom prst="rect">
            <a:avLst/>
          </a:prstGeom>
        </p:spPr>
        <p:txBody>
          <a:bodyPr/>
          <a:lstStyle/>
          <a:p>
            <a:r>
              <a:rPr lang="nl-NL" smtClean="0"/>
              <a:t>jg</a:t>
            </a:r>
            <a:endParaRPr lang="es-ES"/>
          </a:p>
        </p:txBody>
      </p:sp>
      <p:sp>
        <p:nvSpPr>
          <p:cNvPr id="4" name="Marcador de número de diapositiva 3"/>
          <p:cNvSpPr>
            <a:spLocks noGrp="1"/>
          </p:cNvSpPr>
          <p:nvPr>
            <p:ph type="sldNum" sz="quarter" idx="12"/>
          </p:nvPr>
        </p:nvSpPr>
        <p:spPr/>
        <p:txBody>
          <a:bodyPr/>
          <a:lstStyle/>
          <a:p>
            <a:fld id="{2D181076-8107-1E42-9ABB-90A365C7EF97}" type="slidenum">
              <a:rPr lang="es-ES" smtClean="0"/>
              <a:t>47</a:t>
            </a:fld>
            <a:endParaRPr lang="es-ES"/>
          </a:p>
        </p:txBody>
      </p:sp>
      <p:pic>
        <p:nvPicPr>
          <p:cNvPr id="9" name="Marcador de posición de imagen 9" descr="adv-1-dibu-28-noviembre-2010-color.jpg"/>
          <p:cNvPicPr>
            <a:picLocks noGrp="1" noChangeAspect="1"/>
          </p:cNvPicPr>
          <p:nvPr>
            <p:ph type="pic" sz="quarter" idx="13"/>
          </p:nvPr>
        </p:nvPicPr>
        <p:blipFill>
          <a:blip r:embed="rId7" cstate="print">
            <a:extLst>
              <a:ext uri="{28A0092B-C50C-407E-A947-70E740481C1C}">
                <a14:useLocalDpi xmlns:a14="http://schemas.microsoft.com/office/drawing/2010/main" val="0"/>
              </a:ext>
            </a:extLst>
          </a:blip>
          <a:srcRect l="36222" r="36222"/>
          <a:stretch>
            <a:fillRect/>
          </a:stretch>
        </p:blipFill>
        <p:spPr>
          <a:xfrm>
            <a:off x="269875" y="1976718"/>
            <a:ext cx="1645920" cy="4625788"/>
          </a:xfrm>
        </p:spPr>
      </p:pic>
    </p:spTree>
    <p:extLst>
      <p:ext uri="{BB962C8B-B14F-4D97-AF65-F5344CB8AC3E}">
        <p14:creationId xmlns:p14="http://schemas.microsoft.com/office/powerpoint/2010/main" val="357997332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3 Marcador de contenido"/>
          <p:cNvGraphicFramePr>
            <a:graphicFrameLocks noGrp="1"/>
          </p:cNvGraphicFramePr>
          <p:nvPr>
            <p:ph idx="1"/>
            <p:extLst>
              <p:ext uri="{D42A27DB-BD31-4B8C-83A1-F6EECF244321}">
                <p14:modId xmlns:p14="http://schemas.microsoft.com/office/powerpoint/2010/main" val="3560287409"/>
              </p:ext>
            </p:extLst>
          </p:nvPr>
        </p:nvGraphicFramePr>
        <p:xfrm>
          <a:off x="2178050" y="2149194"/>
          <a:ext cx="6965950" cy="42989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7042" name="3 Marcador de fecha"/>
          <p:cNvSpPr>
            <a:spLocks noGrp="1"/>
          </p:cNvSpPr>
          <p:nvPr>
            <p:ph type="dt" sz="half"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CCC9B1EC-E43E-624B-8C88-9BDB829BEF90}" type="datetime1">
              <a:rPr lang="es-EC" sz="1400" smtClean="0">
                <a:solidFill>
                  <a:srgbClr val="FFFFFF"/>
                </a:solidFill>
                <a:latin typeface="Georgia" charset="0"/>
              </a:rPr>
              <a:t>23/5/15</a:t>
            </a:fld>
            <a:endParaRPr lang="es-MX" sz="1400">
              <a:solidFill>
                <a:srgbClr val="FFFFFF"/>
              </a:solidFill>
              <a:latin typeface="Georgia" charset="0"/>
            </a:endParaRPr>
          </a:p>
        </p:txBody>
      </p:sp>
      <p:sp>
        <p:nvSpPr>
          <p:cNvPr id="87044" name="5 Marcador de número de diapositiva"/>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BCB2D209-AAD0-EE47-B3DD-6682E3D29640}" type="slidenum">
              <a:rPr lang="es-MX">
                <a:solidFill>
                  <a:srgbClr val="FFFFFF"/>
                </a:solidFill>
              </a:rPr>
              <a:pPr eaLnBrk="1" hangingPunct="1"/>
              <a:t>48</a:t>
            </a:fld>
            <a:endParaRPr lang="es-MX" sz="1600" dirty="0">
              <a:solidFill>
                <a:srgbClr val="FFFFFF"/>
              </a:solidFill>
              <a:latin typeface="Georgia" charset="0"/>
            </a:endParaRPr>
          </a:p>
        </p:txBody>
      </p:sp>
      <p:sp>
        <p:nvSpPr>
          <p:cNvPr id="3" name="Título 2"/>
          <p:cNvSpPr>
            <a:spLocks noGrp="1"/>
          </p:cNvSpPr>
          <p:nvPr>
            <p:ph type="title"/>
          </p:nvPr>
        </p:nvSpPr>
        <p:spPr>
          <a:xfrm>
            <a:off x="2178423" y="543578"/>
            <a:ext cx="6965577" cy="910305"/>
          </a:xfrm>
        </p:spPr>
        <p:txBody>
          <a:bodyPr/>
          <a:lstStyle/>
          <a:p>
            <a:r>
              <a:rPr lang="es-ES" sz="4400" dirty="0"/>
              <a:t>Superar tentación "auto"</a:t>
            </a:r>
          </a:p>
        </p:txBody>
      </p:sp>
      <p:pic>
        <p:nvPicPr>
          <p:cNvPr id="8" name="Marcador de posición de imagen 9" descr="adv-1-dibu-28-noviembre-2010-color.jpg"/>
          <p:cNvPicPr>
            <a:picLocks noGrp="1" noChangeAspect="1"/>
          </p:cNvPicPr>
          <p:nvPr>
            <p:ph type="pic" sz="quarter" idx="13"/>
          </p:nvPr>
        </p:nvPicPr>
        <p:blipFill>
          <a:blip r:embed="rId7" cstate="print">
            <a:extLst>
              <a:ext uri="{28A0092B-C50C-407E-A947-70E740481C1C}">
                <a14:useLocalDpi xmlns:a14="http://schemas.microsoft.com/office/drawing/2010/main" val="0"/>
              </a:ext>
            </a:extLst>
          </a:blip>
          <a:srcRect l="36222" r="36222"/>
          <a:stretch>
            <a:fillRect/>
          </a:stretch>
        </p:blipFill>
        <p:spPr>
          <a:xfrm>
            <a:off x="269875" y="1976718"/>
            <a:ext cx="1645920" cy="4625788"/>
          </a:xfrm>
        </p:spPr>
      </p:pic>
    </p:spTree>
    <p:extLst>
      <p:ext uri="{BB962C8B-B14F-4D97-AF65-F5344CB8AC3E}">
        <p14:creationId xmlns:p14="http://schemas.microsoft.com/office/powerpoint/2010/main" val="72461206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6 Marcador de contenido"/>
          <p:cNvGraphicFramePr>
            <a:graphicFrameLocks noGrp="1"/>
          </p:cNvGraphicFramePr>
          <p:nvPr>
            <p:ph idx="1"/>
            <p:extLst>
              <p:ext uri="{D42A27DB-BD31-4B8C-83A1-F6EECF244321}">
                <p14:modId xmlns:p14="http://schemas.microsoft.com/office/powerpoint/2010/main" val="3990706809"/>
              </p:ext>
            </p:extLst>
          </p:nvPr>
        </p:nvGraphicFramePr>
        <p:xfrm>
          <a:off x="2178050" y="2350735"/>
          <a:ext cx="6508750" cy="377542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10596" name="3 Marcador de fecha"/>
          <p:cNvSpPr>
            <a:spLocks noGrp="1"/>
          </p:cNvSpPr>
          <p:nvPr>
            <p:ph type="dt" sz="half"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400">
                <a:solidFill>
                  <a:schemeClr val="tx1"/>
                </a:solidFill>
                <a:latin typeface="Corbel" charset="0"/>
                <a:ea typeface="ＭＳ Ｐゴシック" charset="0"/>
                <a:cs typeface="ＭＳ Ｐゴシック" charset="0"/>
              </a:defRPr>
            </a:lvl1pPr>
            <a:lvl2pPr marL="742950" indent="-285750" eaLnBrk="0" hangingPunct="0">
              <a:defRPr sz="2400">
                <a:solidFill>
                  <a:schemeClr val="tx1"/>
                </a:solidFill>
                <a:latin typeface="Corbel" charset="0"/>
                <a:ea typeface="ＭＳ Ｐゴシック" charset="0"/>
              </a:defRPr>
            </a:lvl2pPr>
            <a:lvl3pPr marL="1143000" indent="-228600" eaLnBrk="0" hangingPunct="0">
              <a:defRPr sz="2400">
                <a:solidFill>
                  <a:schemeClr val="tx1"/>
                </a:solidFill>
                <a:latin typeface="Corbel" charset="0"/>
                <a:ea typeface="ＭＳ Ｐゴシック" charset="0"/>
              </a:defRPr>
            </a:lvl3pPr>
            <a:lvl4pPr marL="1600200" indent="-228600" eaLnBrk="0" hangingPunct="0">
              <a:defRPr sz="2400">
                <a:solidFill>
                  <a:schemeClr val="tx1"/>
                </a:solidFill>
                <a:latin typeface="Corbel" charset="0"/>
                <a:ea typeface="ＭＳ Ｐゴシック" charset="0"/>
              </a:defRPr>
            </a:lvl4pPr>
            <a:lvl5pPr marL="2057400" indent="-228600" eaLnBrk="0" hangingPunct="0">
              <a:defRPr sz="2400">
                <a:solidFill>
                  <a:schemeClr val="tx1"/>
                </a:solidFill>
                <a:latin typeface="Corbel" charset="0"/>
                <a:ea typeface="ＭＳ Ｐゴシック" charset="0"/>
              </a:defRPr>
            </a:lvl5pPr>
            <a:lvl6pPr marL="2514600" indent="-228600" eaLnBrk="0" fontAlgn="base" hangingPunct="0">
              <a:spcBef>
                <a:spcPct val="0"/>
              </a:spcBef>
              <a:spcAft>
                <a:spcPct val="0"/>
              </a:spcAft>
              <a:defRPr sz="2400">
                <a:solidFill>
                  <a:schemeClr val="tx1"/>
                </a:solidFill>
                <a:latin typeface="Corbel" charset="0"/>
                <a:ea typeface="ＭＳ Ｐゴシック" charset="0"/>
              </a:defRPr>
            </a:lvl6pPr>
            <a:lvl7pPr marL="2971800" indent="-228600" eaLnBrk="0" fontAlgn="base" hangingPunct="0">
              <a:spcBef>
                <a:spcPct val="0"/>
              </a:spcBef>
              <a:spcAft>
                <a:spcPct val="0"/>
              </a:spcAft>
              <a:defRPr sz="2400">
                <a:solidFill>
                  <a:schemeClr val="tx1"/>
                </a:solidFill>
                <a:latin typeface="Corbel" charset="0"/>
                <a:ea typeface="ＭＳ Ｐゴシック" charset="0"/>
              </a:defRPr>
            </a:lvl7pPr>
            <a:lvl8pPr marL="3429000" indent="-228600" eaLnBrk="0" fontAlgn="base" hangingPunct="0">
              <a:spcBef>
                <a:spcPct val="0"/>
              </a:spcBef>
              <a:spcAft>
                <a:spcPct val="0"/>
              </a:spcAft>
              <a:defRPr sz="2400">
                <a:solidFill>
                  <a:schemeClr val="tx1"/>
                </a:solidFill>
                <a:latin typeface="Corbel" charset="0"/>
                <a:ea typeface="ＭＳ Ｐゴシック" charset="0"/>
              </a:defRPr>
            </a:lvl8pPr>
            <a:lvl9pPr marL="3886200" indent="-228600" eaLnBrk="0" fontAlgn="base" hangingPunct="0">
              <a:spcBef>
                <a:spcPct val="0"/>
              </a:spcBef>
              <a:spcAft>
                <a:spcPct val="0"/>
              </a:spcAft>
              <a:defRPr sz="2400">
                <a:solidFill>
                  <a:schemeClr val="tx1"/>
                </a:solidFill>
                <a:latin typeface="Corbel" charset="0"/>
                <a:ea typeface="ＭＳ Ｐゴシック" charset="0"/>
              </a:defRPr>
            </a:lvl9pPr>
          </a:lstStyle>
          <a:p>
            <a:pPr eaLnBrk="1" fontAlgn="base" hangingPunct="1">
              <a:spcBef>
                <a:spcPct val="0"/>
              </a:spcBef>
              <a:spcAft>
                <a:spcPct val="0"/>
              </a:spcAft>
            </a:pPr>
            <a:fld id="{F57F55CD-A0BC-734E-995D-6492B2DA5BAB}" type="datetime1">
              <a:rPr lang="es-EC" sz="1100" smtClean="0">
                <a:solidFill>
                  <a:srgbClr val="FFFFFF"/>
                </a:solidFill>
                <a:latin typeface="Georgia" charset="0"/>
              </a:rPr>
              <a:t>23/5/15</a:t>
            </a:fld>
            <a:endParaRPr lang="es-MX" sz="1100">
              <a:solidFill>
                <a:srgbClr val="FFFFFF"/>
              </a:solidFill>
              <a:latin typeface="Georgia" charset="0"/>
            </a:endParaRPr>
          </a:p>
        </p:txBody>
      </p:sp>
      <p:sp>
        <p:nvSpPr>
          <p:cNvPr id="110598" name="5 Marcador de número de diapositiva"/>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400">
                <a:solidFill>
                  <a:schemeClr val="tx1"/>
                </a:solidFill>
                <a:latin typeface="Corbel" charset="0"/>
                <a:ea typeface="ＭＳ Ｐゴシック" charset="0"/>
                <a:cs typeface="ＭＳ Ｐゴシック" charset="0"/>
              </a:defRPr>
            </a:lvl1pPr>
            <a:lvl2pPr marL="742950" indent="-285750" eaLnBrk="0" hangingPunct="0">
              <a:defRPr sz="2400">
                <a:solidFill>
                  <a:schemeClr val="tx1"/>
                </a:solidFill>
                <a:latin typeface="Corbel" charset="0"/>
                <a:ea typeface="ＭＳ Ｐゴシック" charset="0"/>
              </a:defRPr>
            </a:lvl2pPr>
            <a:lvl3pPr marL="1143000" indent="-228600" eaLnBrk="0" hangingPunct="0">
              <a:defRPr sz="2400">
                <a:solidFill>
                  <a:schemeClr val="tx1"/>
                </a:solidFill>
                <a:latin typeface="Corbel" charset="0"/>
                <a:ea typeface="ＭＳ Ｐゴシック" charset="0"/>
              </a:defRPr>
            </a:lvl3pPr>
            <a:lvl4pPr marL="1600200" indent="-228600" eaLnBrk="0" hangingPunct="0">
              <a:defRPr sz="2400">
                <a:solidFill>
                  <a:schemeClr val="tx1"/>
                </a:solidFill>
                <a:latin typeface="Corbel" charset="0"/>
                <a:ea typeface="ＭＳ Ｐゴシック" charset="0"/>
              </a:defRPr>
            </a:lvl4pPr>
            <a:lvl5pPr marL="2057400" indent="-228600" eaLnBrk="0" hangingPunct="0">
              <a:defRPr sz="2400">
                <a:solidFill>
                  <a:schemeClr val="tx1"/>
                </a:solidFill>
                <a:latin typeface="Corbel" charset="0"/>
                <a:ea typeface="ＭＳ Ｐゴシック" charset="0"/>
              </a:defRPr>
            </a:lvl5pPr>
            <a:lvl6pPr marL="2514600" indent="-228600" eaLnBrk="0" fontAlgn="base" hangingPunct="0">
              <a:spcBef>
                <a:spcPct val="0"/>
              </a:spcBef>
              <a:spcAft>
                <a:spcPct val="0"/>
              </a:spcAft>
              <a:defRPr sz="2400">
                <a:solidFill>
                  <a:schemeClr val="tx1"/>
                </a:solidFill>
                <a:latin typeface="Corbel" charset="0"/>
                <a:ea typeface="ＭＳ Ｐゴシック" charset="0"/>
              </a:defRPr>
            </a:lvl6pPr>
            <a:lvl7pPr marL="2971800" indent="-228600" eaLnBrk="0" fontAlgn="base" hangingPunct="0">
              <a:spcBef>
                <a:spcPct val="0"/>
              </a:spcBef>
              <a:spcAft>
                <a:spcPct val="0"/>
              </a:spcAft>
              <a:defRPr sz="2400">
                <a:solidFill>
                  <a:schemeClr val="tx1"/>
                </a:solidFill>
                <a:latin typeface="Corbel" charset="0"/>
                <a:ea typeface="ＭＳ Ｐゴシック" charset="0"/>
              </a:defRPr>
            </a:lvl7pPr>
            <a:lvl8pPr marL="3429000" indent="-228600" eaLnBrk="0" fontAlgn="base" hangingPunct="0">
              <a:spcBef>
                <a:spcPct val="0"/>
              </a:spcBef>
              <a:spcAft>
                <a:spcPct val="0"/>
              </a:spcAft>
              <a:defRPr sz="2400">
                <a:solidFill>
                  <a:schemeClr val="tx1"/>
                </a:solidFill>
                <a:latin typeface="Corbel" charset="0"/>
                <a:ea typeface="ＭＳ Ｐゴシック" charset="0"/>
              </a:defRPr>
            </a:lvl8pPr>
            <a:lvl9pPr marL="3886200" indent="-228600" eaLnBrk="0" fontAlgn="base" hangingPunct="0">
              <a:spcBef>
                <a:spcPct val="0"/>
              </a:spcBef>
              <a:spcAft>
                <a:spcPct val="0"/>
              </a:spcAft>
              <a:defRPr sz="2400">
                <a:solidFill>
                  <a:schemeClr val="tx1"/>
                </a:solidFill>
                <a:latin typeface="Corbel" charset="0"/>
                <a:ea typeface="ＭＳ Ｐゴシック" charset="0"/>
              </a:defRPr>
            </a:lvl9pPr>
          </a:lstStyle>
          <a:p>
            <a:pPr eaLnBrk="1" fontAlgn="base" hangingPunct="1">
              <a:spcBef>
                <a:spcPct val="0"/>
              </a:spcBef>
              <a:spcAft>
                <a:spcPct val="0"/>
              </a:spcAft>
            </a:pPr>
            <a:fld id="{DE904486-5975-6848-A5AE-126EA6B12309}" type="slidenum">
              <a:rPr lang="es-MX">
                <a:solidFill>
                  <a:srgbClr val="FFFFFF"/>
                </a:solidFill>
                <a:latin typeface="Arial"/>
                <a:cs typeface="Arial"/>
              </a:rPr>
              <a:pPr eaLnBrk="1" fontAlgn="base" hangingPunct="1">
                <a:spcBef>
                  <a:spcPct val="0"/>
                </a:spcBef>
                <a:spcAft>
                  <a:spcPct val="0"/>
                </a:spcAft>
              </a:pPr>
              <a:t>49</a:t>
            </a:fld>
            <a:endParaRPr lang="es-MX" sz="1100" dirty="0">
              <a:solidFill>
                <a:srgbClr val="FFFFFF"/>
              </a:solidFill>
              <a:latin typeface="Arial"/>
              <a:cs typeface="Arial"/>
            </a:endParaRPr>
          </a:p>
        </p:txBody>
      </p:sp>
      <p:pic>
        <p:nvPicPr>
          <p:cNvPr id="8" name="7 Imagen" descr="Imagen3.jpg"/>
          <p:cNvPicPr>
            <a:picLocks noChangeAspect="1"/>
          </p:cNvPicPr>
          <p:nvPr/>
        </p:nvPicPr>
        <p:blipFill>
          <a:blip r:embed="rId7" cstate="email"/>
          <a:srcRect/>
          <a:stretch>
            <a:fillRect/>
          </a:stretch>
        </p:blipFill>
        <p:spPr>
          <a:xfrm>
            <a:off x="4140288" y="4869296"/>
            <a:ext cx="2016224" cy="1612613"/>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3" name="Título 2"/>
          <p:cNvSpPr>
            <a:spLocks noGrp="1"/>
          </p:cNvSpPr>
          <p:nvPr>
            <p:ph type="title"/>
          </p:nvPr>
        </p:nvSpPr>
        <p:spPr/>
        <p:txBody>
          <a:bodyPr/>
          <a:lstStyle/>
          <a:p>
            <a:r>
              <a:rPr lang="es-ES" sz="4400" dirty="0" smtClean="0"/>
              <a:t>Reconciliarse</a:t>
            </a:r>
            <a:endParaRPr lang="es-ES" sz="4400" dirty="0"/>
          </a:p>
        </p:txBody>
      </p:sp>
      <p:pic>
        <p:nvPicPr>
          <p:cNvPr id="9" name="Marcador de posición de imagen 9" descr="adv-1-dibu-28-noviembre-2010-color.jpg"/>
          <p:cNvPicPr>
            <a:picLocks noGrp="1" noChangeAspect="1"/>
          </p:cNvPicPr>
          <p:nvPr>
            <p:ph type="pic" sz="quarter" idx="13"/>
          </p:nvPr>
        </p:nvPicPr>
        <p:blipFill>
          <a:blip r:embed="rId8" cstate="print">
            <a:extLst>
              <a:ext uri="{28A0092B-C50C-407E-A947-70E740481C1C}">
                <a14:useLocalDpi xmlns:a14="http://schemas.microsoft.com/office/drawing/2010/main" val="0"/>
              </a:ext>
            </a:extLst>
          </a:blip>
          <a:srcRect l="36222" r="36222"/>
          <a:stretch>
            <a:fillRect/>
          </a:stretch>
        </p:blipFill>
        <p:spPr>
          <a:xfrm>
            <a:off x="269875" y="1976718"/>
            <a:ext cx="1645920" cy="4625788"/>
          </a:xfrm>
        </p:spPr>
      </p:pic>
    </p:spTree>
    <p:extLst>
      <p:ext uri="{BB962C8B-B14F-4D97-AF65-F5344CB8AC3E}">
        <p14:creationId xmlns:p14="http://schemas.microsoft.com/office/powerpoint/2010/main" val="257868401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ítulo 6"/>
          <p:cNvSpPr>
            <a:spLocks noGrp="1"/>
          </p:cNvSpPr>
          <p:nvPr>
            <p:ph type="title"/>
          </p:nvPr>
        </p:nvSpPr>
        <p:spPr/>
        <p:txBody>
          <a:bodyPr/>
          <a:lstStyle/>
          <a:p>
            <a:r>
              <a:rPr lang="es-ES" sz="6000" dirty="0" smtClean="0"/>
              <a:t>Familias que ayudan a Familias</a:t>
            </a:r>
            <a:endParaRPr lang="es-ES" sz="6000" dirty="0"/>
          </a:p>
        </p:txBody>
      </p:sp>
      <p:sp>
        <p:nvSpPr>
          <p:cNvPr id="8" name="Marcador de texto 7"/>
          <p:cNvSpPr>
            <a:spLocks noGrp="1"/>
          </p:cNvSpPr>
          <p:nvPr>
            <p:ph type="body" idx="1"/>
          </p:nvPr>
        </p:nvSpPr>
        <p:spPr/>
        <p:txBody>
          <a:bodyPr anchor="b">
            <a:normAutofit/>
          </a:bodyPr>
          <a:lstStyle/>
          <a:p>
            <a:r>
              <a:rPr lang="es-ES" sz="2400" dirty="0" smtClean="0"/>
              <a:t>Elaborar un Plan</a:t>
            </a:r>
            <a:endParaRPr lang="es-ES" sz="2400" dirty="0"/>
          </a:p>
        </p:txBody>
      </p:sp>
      <p:sp>
        <p:nvSpPr>
          <p:cNvPr id="5" name="Marcador de número de diapositiva 4"/>
          <p:cNvSpPr>
            <a:spLocks noGrp="1"/>
          </p:cNvSpPr>
          <p:nvPr>
            <p:ph type="sldNum" sz="quarter" idx="12"/>
          </p:nvPr>
        </p:nvSpPr>
        <p:spPr/>
        <p:txBody>
          <a:bodyPr/>
          <a:lstStyle/>
          <a:p>
            <a:fld id="{57AF16DE-A0D5-4438-950F-5B1E159C2C28}" type="slidenum">
              <a:rPr lang="en-US" smtClean="0"/>
              <a:pPr/>
              <a:t>5</a:t>
            </a:fld>
            <a:endParaRPr lang="en-US" dirty="0"/>
          </a:p>
        </p:txBody>
      </p:sp>
      <p:sp>
        <p:nvSpPr>
          <p:cNvPr id="4" name="Marcador de fecha 3"/>
          <p:cNvSpPr>
            <a:spLocks noGrp="1"/>
          </p:cNvSpPr>
          <p:nvPr>
            <p:ph type="dt" sz="half" idx="4294967295"/>
          </p:nvPr>
        </p:nvSpPr>
        <p:spPr>
          <a:xfrm>
            <a:off x="7391400" y="177800"/>
            <a:ext cx="1752600" cy="365125"/>
          </a:xfrm>
        </p:spPr>
        <p:txBody>
          <a:bodyPr/>
          <a:lstStyle/>
          <a:p>
            <a:fld id="{02549237-599C-E04C-9E54-DC191F23190B}" type="datetime1">
              <a:rPr lang="es-EC" smtClean="0"/>
              <a:pPr/>
              <a:t>23/5/15</a:t>
            </a:fld>
            <a:endParaRPr lang="en-US"/>
          </a:p>
        </p:txBody>
      </p:sp>
      <p:pic>
        <p:nvPicPr>
          <p:cNvPr id="11265" name="Picture 1"/>
          <p:cNvPicPr>
            <a:picLocks noGrp="1" noChangeAspect="1" noChangeArrowheads="1"/>
          </p:cNvPicPr>
          <p:nvPr>
            <p:ph type="pic" sz="quarter" idx="13"/>
          </p:nvPr>
        </p:nvPicPr>
        <p:blipFill>
          <a:blip r:embed="rId2">
            <a:extLst>
              <a:ext uri="{28A0092B-C50C-407E-A947-70E740481C1C}">
                <a14:useLocalDpi xmlns:a14="http://schemas.microsoft.com/office/drawing/2010/main" val="0"/>
              </a:ext>
            </a:extLst>
          </a:blip>
          <a:srcRect l="16524" r="16524"/>
          <a:stretch>
            <a:fillRect/>
          </a:stretch>
        </p:blipFill>
        <p:spPr bwMode="auto">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3971806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smtClean="0"/>
              <a:t>COSMOLOGÍA</a:t>
            </a:r>
            <a:endParaRPr lang="es-ES" dirty="0"/>
          </a:p>
        </p:txBody>
      </p:sp>
      <p:graphicFrame>
        <p:nvGraphicFramePr>
          <p:cNvPr id="4" name="Marcador de contenido 3"/>
          <p:cNvGraphicFramePr>
            <a:graphicFrameLocks noGrp="1"/>
          </p:cNvGraphicFramePr>
          <p:nvPr>
            <p:ph idx="1"/>
            <p:extLst>
              <p:ext uri="{D42A27DB-BD31-4B8C-83A1-F6EECF244321}">
                <p14:modId xmlns:p14="http://schemas.microsoft.com/office/powerpoint/2010/main" val="310132366"/>
              </p:ext>
            </p:extLst>
          </p:nvPr>
        </p:nvGraphicFramePr>
        <p:xfrm>
          <a:off x="2178050" y="2531079"/>
          <a:ext cx="6508750" cy="39163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Marcador de fecha 4"/>
          <p:cNvSpPr>
            <a:spLocks noGrp="1"/>
          </p:cNvSpPr>
          <p:nvPr>
            <p:ph type="dt" sz="half" idx="10"/>
          </p:nvPr>
        </p:nvSpPr>
        <p:spPr/>
        <p:txBody>
          <a:bodyPr/>
          <a:lstStyle/>
          <a:p>
            <a:fld id="{175EE75A-749F-3F46-B7CE-E4531CCE8DA5}" type="datetime1">
              <a:rPr lang="es-EC" smtClean="0"/>
              <a:t>23/5/15</a:t>
            </a:fld>
            <a:endParaRPr lang="es-ES"/>
          </a:p>
        </p:txBody>
      </p:sp>
      <p:sp>
        <p:nvSpPr>
          <p:cNvPr id="6" name="Marcador de pie de página 5"/>
          <p:cNvSpPr>
            <a:spLocks noGrp="1"/>
          </p:cNvSpPr>
          <p:nvPr>
            <p:ph type="ftr" sz="quarter" idx="4294967295"/>
          </p:nvPr>
        </p:nvSpPr>
        <p:spPr>
          <a:xfrm>
            <a:off x="2178423" y="6356350"/>
            <a:ext cx="4926852" cy="365125"/>
          </a:xfrm>
          <a:prstGeom prst="rect">
            <a:avLst/>
          </a:prstGeom>
        </p:spPr>
        <p:txBody>
          <a:bodyPr/>
          <a:lstStyle/>
          <a:p>
            <a:r>
              <a:rPr lang="nl-NL" smtClean="0"/>
              <a:t>jg</a:t>
            </a:r>
            <a:endParaRPr lang="es-ES"/>
          </a:p>
        </p:txBody>
      </p:sp>
      <p:sp>
        <p:nvSpPr>
          <p:cNvPr id="7" name="Marcador de número de diapositiva 6"/>
          <p:cNvSpPr>
            <a:spLocks noGrp="1"/>
          </p:cNvSpPr>
          <p:nvPr>
            <p:ph type="sldNum" sz="quarter" idx="12"/>
          </p:nvPr>
        </p:nvSpPr>
        <p:spPr/>
        <p:txBody>
          <a:bodyPr/>
          <a:lstStyle/>
          <a:p>
            <a:fld id="{094CC1BA-E16F-E94A-AFE6-D1076CF1260B}" type="slidenum">
              <a:rPr lang="es-ES" smtClean="0"/>
              <a:t>50</a:t>
            </a:fld>
            <a:endParaRPr lang="es-ES"/>
          </a:p>
        </p:txBody>
      </p:sp>
      <p:pic>
        <p:nvPicPr>
          <p:cNvPr id="8" name="Marcador de posición de imagen 8" descr="acoger-como-marc3ada.jpg"/>
          <p:cNvPicPr>
            <a:picLocks noGrp="1" noChangeAspect="1"/>
          </p:cNvPicPr>
          <p:nvPr>
            <p:ph type="pic" sz="quarter" idx="13"/>
          </p:nvPr>
        </p:nvPicPr>
        <p:blipFill>
          <a:blip r:embed="rId7">
            <a:extLst>
              <a:ext uri="{28A0092B-C50C-407E-A947-70E740481C1C}">
                <a14:useLocalDpi xmlns:a14="http://schemas.microsoft.com/office/drawing/2010/main" val="0"/>
              </a:ext>
            </a:extLst>
          </a:blip>
          <a:srcRect l="35160" r="35160"/>
          <a:stretch>
            <a:fillRect/>
          </a:stretch>
        </p:blipFill>
        <p:spPr>
          <a:xfrm>
            <a:off x="269875" y="1976718"/>
            <a:ext cx="1645920" cy="4625788"/>
          </a:xfrm>
        </p:spPr>
      </p:pic>
    </p:spTree>
    <p:extLst>
      <p:ext uri="{BB962C8B-B14F-4D97-AF65-F5344CB8AC3E}">
        <p14:creationId xmlns:p14="http://schemas.microsoft.com/office/powerpoint/2010/main" val="15043972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smtClean="0"/>
              <a:t>LO MEJOR DE MÍ</a:t>
            </a:r>
            <a:endParaRPr lang="es-ES" dirty="0"/>
          </a:p>
        </p:txBody>
      </p:sp>
      <p:graphicFrame>
        <p:nvGraphicFramePr>
          <p:cNvPr id="7" name="Marcador de contenido 6"/>
          <p:cNvGraphicFramePr>
            <a:graphicFrameLocks noGrp="1"/>
          </p:cNvGraphicFramePr>
          <p:nvPr>
            <p:ph idx="1"/>
            <p:extLst>
              <p:ext uri="{D42A27DB-BD31-4B8C-83A1-F6EECF244321}">
                <p14:modId xmlns:p14="http://schemas.microsoft.com/office/powerpoint/2010/main" val="898757842"/>
              </p:ext>
            </p:extLst>
          </p:nvPr>
        </p:nvGraphicFramePr>
        <p:xfrm>
          <a:off x="2178050" y="2209800"/>
          <a:ext cx="6508750" cy="4648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Marcador de fecha 3"/>
          <p:cNvSpPr>
            <a:spLocks noGrp="1"/>
          </p:cNvSpPr>
          <p:nvPr>
            <p:ph type="dt" sz="half" idx="10"/>
          </p:nvPr>
        </p:nvSpPr>
        <p:spPr/>
        <p:txBody>
          <a:bodyPr/>
          <a:lstStyle/>
          <a:p>
            <a:fld id="{B55881D4-76FE-CF43-A7FD-B4144787E61E}" type="datetime1">
              <a:rPr lang="es-EC" smtClean="0"/>
              <a:t>23/5/15</a:t>
            </a:fld>
            <a:endParaRPr lang="en-US"/>
          </a:p>
        </p:txBody>
      </p:sp>
      <p:sp>
        <p:nvSpPr>
          <p:cNvPr id="5" name="Marcador de pie de página 4"/>
          <p:cNvSpPr>
            <a:spLocks noGrp="1"/>
          </p:cNvSpPr>
          <p:nvPr>
            <p:ph type="ftr" sz="quarter" idx="4294967295"/>
          </p:nvPr>
        </p:nvSpPr>
        <p:spPr>
          <a:xfrm>
            <a:off x="2178423" y="6356350"/>
            <a:ext cx="4926852" cy="365125"/>
          </a:xfrm>
          <a:prstGeom prst="rect">
            <a:avLst/>
          </a:prstGeom>
        </p:spPr>
        <p:txBody>
          <a:bodyPr/>
          <a:lstStyle/>
          <a:p>
            <a:r>
              <a:rPr lang="nl-NL" smtClean="0"/>
              <a:t>jg</a:t>
            </a:r>
            <a:endParaRPr lang="en-US"/>
          </a:p>
        </p:txBody>
      </p:sp>
      <p:sp>
        <p:nvSpPr>
          <p:cNvPr id="6" name="Marcador de número de diapositiva 5"/>
          <p:cNvSpPr>
            <a:spLocks noGrp="1"/>
          </p:cNvSpPr>
          <p:nvPr>
            <p:ph type="sldNum" sz="quarter" idx="12"/>
          </p:nvPr>
        </p:nvSpPr>
        <p:spPr/>
        <p:txBody>
          <a:bodyPr/>
          <a:lstStyle/>
          <a:p>
            <a:fld id="{886BB73A-582F-4420-9A14-CB10A2B2E5E8}" type="slidenum">
              <a:rPr lang="en-US" smtClean="0"/>
              <a:t>51</a:t>
            </a:fld>
            <a:endParaRPr lang="en-US"/>
          </a:p>
        </p:txBody>
      </p:sp>
      <p:pic>
        <p:nvPicPr>
          <p:cNvPr id="8" name="Marcador de posición de imagen 7" descr="bautismo-jesus.jpg"/>
          <p:cNvPicPr>
            <a:picLocks noGrp="1" noChangeAspect="1"/>
          </p:cNvPicPr>
          <p:nvPr>
            <p:ph type="pic" sz="quarter" idx="13"/>
          </p:nvPr>
        </p:nvPicPr>
        <p:blipFill>
          <a:blip r:embed="rId7">
            <a:extLst>
              <a:ext uri="{28A0092B-C50C-407E-A947-70E740481C1C}">
                <a14:useLocalDpi xmlns:a14="http://schemas.microsoft.com/office/drawing/2010/main" val="0"/>
              </a:ext>
            </a:extLst>
          </a:blip>
          <a:srcRect l="29751" r="29751"/>
          <a:stretch>
            <a:fillRect/>
          </a:stretch>
        </p:blipFill>
        <p:spPr>
          <a:xfrm>
            <a:off x="269875" y="1976718"/>
            <a:ext cx="1645920" cy="4625788"/>
          </a:xfrm>
        </p:spPr>
      </p:pic>
    </p:spTree>
    <p:extLst>
      <p:ext uri="{BB962C8B-B14F-4D97-AF65-F5344CB8AC3E}">
        <p14:creationId xmlns:p14="http://schemas.microsoft.com/office/powerpoint/2010/main" val="370477068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smtClean="0"/>
              <a:t>Relaciones Familiares</a:t>
            </a:r>
            <a:endParaRPr lang="es-ES" dirty="0"/>
          </a:p>
        </p:txBody>
      </p:sp>
      <p:sp>
        <p:nvSpPr>
          <p:cNvPr id="4" name="Marcador de fecha 3"/>
          <p:cNvSpPr>
            <a:spLocks noGrp="1"/>
          </p:cNvSpPr>
          <p:nvPr>
            <p:ph type="dt" sz="half" idx="10"/>
          </p:nvPr>
        </p:nvSpPr>
        <p:spPr/>
        <p:txBody>
          <a:bodyPr/>
          <a:lstStyle/>
          <a:p>
            <a:fld id="{8B5E4104-4B5E-6D44-B71A-EBFB029541C5}" type="datetime1">
              <a:rPr lang="es-EC" smtClean="0"/>
              <a:t>23/5/15</a:t>
            </a:fld>
            <a:endParaRPr lang="es-ES"/>
          </a:p>
        </p:txBody>
      </p:sp>
      <p:sp>
        <p:nvSpPr>
          <p:cNvPr id="5" name="Marcador de pie de página 4"/>
          <p:cNvSpPr>
            <a:spLocks noGrp="1"/>
          </p:cNvSpPr>
          <p:nvPr>
            <p:ph type="ftr" sz="quarter" idx="4294967295"/>
          </p:nvPr>
        </p:nvSpPr>
        <p:spPr>
          <a:xfrm>
            <a:off x="2178423" y="6356350"/>
            <a:ext cx="4926852" cy="365125"/>
          </a:xfrm>
          <a:prstGeom prst="rect">
            <a:avLst/>
          </a:prstGeom>
        </p:spPr>
        <p:txBody>
          <a:bodyPr/>
          <a:lstStyle/>
          <a:p>
            <a:r>
              <a:rPr lang="nl-NL" smtClean="0"/>
              <a:t>jg</a:t>
            </a:r>
            <a:endParaRPr lang="es-ES"/>
          </a:p>
        </p:txBody>
      </p:sp>
      <p:sp>
        <p:nvSpPr>
          <p:cNvPr id="6" name="Marcador de número de diapositiva 5"/>
          <p:cNvSpPr>
            <a:spLocks noGrp="1"/>
          </p:cNvSpPr>
          <p:nvPr>
            <p:ph type="sldNum" sz="quarter" idx="12"/>
          </p:nvPr>
        </p:nvSpPr>
        <p:spPr/>
        <p:txBody>
          <a:bodyPr/>
          <a:lstStyle/>
          <a:p>
            <a:fld id="{2D181076-8107-1E42-9ABB-90A365C7EF97}" type="slidenum">
              <a:rPr lang="es-ES" smtClean="0"/>
              <a:t>52</a:t>
            </a:fld>
            <a:endParaRPr lang="es-ES"/>
          </a:p>
        </p:txBody>
      </p:sp>
      <p:graphicFrame>
        <p:nvGraphicFramePr>
          <p:cNvPr id="7" name="Diagrama 6"/>
          <p:cNvGraphicFramePr/>
          <p:nvPr>
            <p:extLst>
              <p:ext uri="{D42A27DB-BD31-4B8C-83A1-F6EECF244321}">
                <p14:modId xmlns:p14="http://schemas.microsoft.com/office/powerpoint/2010/main" val="3132121653"/>
              </p:ext>
            </p:extLst>
          </p:nvPr>
        </p:nvGraphicFramePr>
        <p:xfrm>
          <a:off x="2566120" y="2130050"/>
          <a:ext cx="6120680" cy="44150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CuadroTexto 7"/>
          <p:cNvSpPr txBox="1"/>
          <p:nvPr/>
        </p:nvSpPr>
        <p:spPr>
          <a:xfrm>
            <a:off x="2815303" y="2674480"/>
            <a:ext cx="2150871" cy="738664"/>
          </a:xfrm>
          <a:prstGeom prst="rect">
            <a:avLst/>
          </a:prstGeom>
          <a:noFill/>
        </p:spPr>
        <p:txBody>
          <a:bodyPr wrap="square" rtlCol="0">
            <a:spAutoFit/>
          </a:bodyPr>
          <a:lstStyle/>
          <a:p>
            <a:pPr algn="r"/>
            <a:r>
              <a:rPr lang="es-ES" sz="1400" b="1" dirty="0" smtClean="0">
                <a:solidFill>
                  <a:srgbClr val="660066"/>
                </a:solidFill>
              </a:rPr>
              <a:t>“Tú eres mi hijo amado, el predilecto, el elegido (</a:t>
            </a:r>
            <a:r>
              <a:rPr lang="es-ES" sz="1400" b="1" dirty="0" err="1" smtClean="0">
                <a:solidFill>
                  <a:srgbClr val="660066"/>
                </a:solidFill>
              </a:rPr>
              <a:t>Lc</a:t>
            </a:r>
            <a:r>
              <a:rPr lang="es-ES" sz="1400" b="1" dirty="0" smtClean="0">
                <a:solidFill>
                  <a:srgbClr val="660066"/>
                </a:solidFill>
              </a:rPr>
              <a:t> 3,22)</a:t>
            </a:r>
            <a:endParaRPr lang="es-ES" sz="1400" b="1" dirty="0">
              <a:solidFill>
                <a:srgbClr val="660066"/>
              </a:solidFill>
            </a:endParaRPr>
          </a:p>
        </p:txBody>
      </p:sp>
      <p:sp>
        <p:nvSpPr>
          <p:cNvPr id="9" name="CuadroTexto 8"/>
          <p:cNvSpPr txBox="1"/>
          <p:nvPr/>
        </p:nvSpPr>
        <p:spPr>
          <a:xfrm>
            <a:off x="6462778" y="4019126"/>
            <a:ext cx="2501928" cy="738664"/>
          </a:xfrm>
          <a:prstGeom prst="rect">
            <a:avLst/>
          </a:prstGeom>
          <a:noFill/>
        </p:spPr>
        <p:txBody>
          <a:bodyPr wrap="square" rtlCol="0">
            <a:spAutoFit/>
          </a:bodyPr>
          <a:lstStyle/>
          <a:p>
            <a:r>
              <a:rPr lang="es-ES" sz="1400" b="1" dirty="0" smtClean="0">
                <a:solidFill>
                  <a:srgbClr val="000090"/>
                </a:solidFill>
              </a:rPr>
              <a:t>Lo mismo que he hecho yo con ustedes, hágalo unos con otros (</a:t>
            </a:r>
            <a:r>
              <a:rPr lang="es-ES" sz="1400" b="1" dirty="0" err="1" smtClean="0">
                <a:solidFill>
                  <a:srgbClr val="000090"/>
                </a:solidFill>
              </a:rPr>
              <a:t>Jn</a:t>
            </a:r>
            <a:r>
              <a:rPr lang="es-ES" sz="1400" b="1" dirty="0" smtClean="0">
                <a:solidFill>
                  <a:srgbClr val="000090"/>
                </a:solidFill>
              </a:rPr>
              <a:t> 13, 20)</a:t>
            </a:r>
            <a:endParaRPr lang="es-ES" sz="1400" b="1" dirty="0">
              <a:solidFill>
                <a:srgbClr val="000090"/>
              </a:solidFill>
            </a:endParaRPr>
          </a:p>
        </p:txBody>
      </p:sp>
      <p:sp>
        <p:nvSpPr>
          <p:cNvPr id="10" name="CuadroTexto 9"/>
          <p:cNvSpPr txBox="1"/>
          <p:nvPr/>
        </p:nvSpPr>
        <p:spPr>
          <a:xfrm>
            <a:off x="2386888" y="5266944"/>
            <a:ext cx="2518936" cy="738664"/>
          </a:xfrm>
          <a:prstGeom prst="rect">
            <a:avLst/>
          </a:prstGeom>
          <a:noFill/>
        </p:spPr>
        <p:txBody>
          <a:bodyPr wrap="square" rtlCol="0">
            <a:spAutoFit/>
          </a:bodyPr>
          <a:lstStyle/>
          <a:p>
            <a:pPr algn="r"/>
            <a:r>
              <a:rPr lang="es-ES" sz="1400" b="1" dirty="0" smtClean="0">
                <a:solidFill>
                  <a:srgbClr val="FF0000"/>
                </a:solidFill>
              </a:rPr>
              <a:t>Tengan los mimos sentimientos de Cristo Jesús </a:t>
            </a:r>
            <a:r>
              <a:rPr lang="es-ES" sz="1400" b="1" dirty="0" err="1" smtClean="0">
                <a:solidFill>
                  <a:srgbClr val="FF0000"/>
                </a:solidFill>
              </a:rPr>
              <a:t>Fflp</a:t>
            </a:r>
            <a:r>
              <a:rPr lang="es-ES" sz="1400" b="1" dirty="0" smtClean="0">
                <a:solidFill>
                  <a:srgbClr val="FF0000"/>
                </a:solidFill>
              </a:rPr>
              <a:t> 2,5)</a:t>
            </a:r>
            <a:endParaRPr lang="es-ES" sz="1400" b="1" dirty="0">
              <a:solidFill>
                <a:srgbClr val="FF0000"/>
              </a:solidFill>
            </a:endParaRPr>
          </a:p>
        </p:txBody>
      </p:sp>
      <p:pic>
        <p:nvPicPr>
          <p:cNvPr id="12" name="Marcador de posición de imagen 7" descr="bautismo-jesus.jpg"/>
          <p:cNvPicPr>
            <a:picLocks noGrp="1" noChangeAspect="1"/>
          </p:cNvPicPr>
          <p:nvPr>
            <p:ph type="pic" sz="quarter" idx="13"/>
          </p:nvPr>
        </p:nvPicPr>
        <p:blipFill>
          <a:blip r:embed="rId7">
            <a:extLst>
              <a:ext uri="{28A0092B-C50C-407E-A947-70E740481C1C}">
                <a14:useLocalDpi xmlns:a14="http://schemas.microsoft.com/office/drawing/2010/main" val="0"/>
              </a:ext>
            </a:extLst>
          </a:blip>
          <a:srcRect l="29751" r="29751"/>
          <a:stretch>
            <a:fillRect/>
          </a:stretch>
        </p:blipFill>
        <p:spPr>
          <a:xfrm>
            <a:off x="269875" y="1976718"/>
            <a:ext cx="1645920" cy="4625788"/>
          </a:xfrm>
        </p:spPr>
      </p:pic>
    </p:spTree>
    <p:extLst>
      <p:ext uri="{BB962C8B-B14F-4D97-AF65-F5344CB8AC3E}">
        <p14:creationId xmlns:p14="http://schemas.microsoft.com/office/powerpoint/2010/main" val="304969375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graphicEl>
                                              <a:dgm id="{F28B6DF2-72E6-B64D-BB5A-5ADE34FFB638}"/>
                                            </p:graphic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graphicEl>
                                              <a:dgm id="{17CC2C70-1179-3B48-A402-996758A81D7B}"/>
                                            </p:graphic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7">
                                            <p:graphicEl>
                                              <a:dgm id="{7B206C60-6952-DB47-969B-62031E2879D1}"/>
                                            </p:graphic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7">
                                            <p:graphicEl>
                                              <a:dgm id="{A4EF63C8-0D40-7844-9B1B-139838CEFEC9}"/>
                                            </p:graphic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7">
                                            <p:graphicEl>
                                              <a:dgm id="{A2B06FEB-DDFB-6241-AD4F-16278AECA66A}"/>
                                            </p:graphic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7">
                                            <p:graphicEl>
                                              <a:dgm id="{E5B96A21-01A1-D94D-B436-EFE10A84E27A}"/>
                                            </p:graphic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p:bldSub>
          <a:bldDgm bld="one"/>
        </p:bldSub>
      </p:bldGraphic>
      <p:bldP spid="8" grpId="0"/>
      <p:bldP spid="9" grpId="0"/>
      <p:bldP spid="10"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smtClean="0"/>
              <a:t>Yo soy más que yo…</a:t>
            </a:r>
            <a:endParaRPr lang="es-ES" dirty="0"/>
          </a:p>
        </p:txBody>
      </p:sp>
      <p:graphicFrame>
        <p:nvGraphicFramePr>
          <p:cNvPr id="7" name="Marcador de contenido 6"/>
          <p:cNvGraphicFramePr>
            <a:graphicFrameLocks noGrp="1"/>
          </p:cNvGraphicFramePr>
          <p:nvPr>
            <p:ph idx="1"/>
            <p:extLst>
              <p:ext uri="{D42A27DB-BD31-4B8C-83A1-F6EECF244321}">
                <p14:modId xmlns:p14="http://schemas.microsoft.com/office/powerpoint/2010/main" val="912705032"/>
              </p:ext>
            </p:extLst>
          </p:nvPr>
        </p:nvGraphicFramePr>
        <p:xfrm>
          <a:off x="2178050" y="1976438"/>
          <a:ext cx="6508750" cy="46259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Marcador de fecha 3"/>
          <p:cNvSpPr>
            <a:spLocks noGrp="1"/>
          </p:cNvSpPr>
          <p:nvPr>
            <p:ph type="dt" sz="half" idx="10"/>
          </p:nvPr>
        </p:nvSpPr>
        <p:spPr/>
        <p:txBody>
          <a:bodyPr/>
          <a:lstStyle/>
          <a:p>
            <a:fld id="{50E1226C-5A5A-9245-8202-C8F03082CA58}" type="datetime1">
              <a:rPr lang="es-EC" smtClean="0"/>
              <a:t>23/5/15</a:t>
            </a:fld>
            <a:endParaRPr lang="es-ES"/>
          </a:p>
        </p:txBody>
      </p:sp>
      <p:sp>
        <p:nvSpPr>
          <p:cNvPr id="6" name="Marcador de número de diapositiva 5"/>
          <p:cNvSpPr>
            <a:spLocks noGrp="1"/>
          </p:cNvSpPr>
          <p:nvPr>
            <p:ph type="sldNum" sz="quarter" idx="12"/>
          </p:nvPr>
        </p:nvSpPr>
        <p:spPr/>
        <p:txBody>
          <a:bodyPr/>
          <a:lstStyle/>
          <a:p>
            <a:fld id="{2D181076-8107-1E42-9ABB-90A365C7EF97}" type="slidenum">
              <a:rPr lang="es-ES" smtClean="0"/>
              <a:t>53</a:t>
            </a:fld>
            <a:endParaRPr lang="es-ES"/>
          </a:p>
        </p:txBody>
      </p:sp>
      <p:sp>
        <p:nvSpPr>
          <p:cNvPr id="3" name="Marcador de posición de imagen 2"/>
          <p:cNvSpPr>
            <a:spLocks noGrp="1"/>
          </p:cNvSpPr>
          <p:nvPr>
            <p:ph type="pic" sz="quarter" idx="13"/>
          </p:nvPr>
        </p:nvSpPr>
        <p:spPr/>
      </p:sp>
      <p:sp>
        <p:nvSpPr>
          <p:cNvPr id="5" name="Marcador de pie de página 4"/>
          <p:cNvSpPr>
            <a:spLocks noGrp="1"/>
          </p:cNvSpPr>
          <p:nvPr>
            <p:ph type="ftr" sz="quarter" idx="4294967295"/>
          </p:nvPr>
        </p:nvSpPr>
        <p:spPr>
          <a:xfrm>
            <a:off x="0" y="6356350"/>
            <a:ext cx="6007100" cy="365125"/>
          </a:xfrm>
        </p:spPr>
        <p:txBody>
          <a:bodyPr/>
          <a:lstStyle/>
          <a:p>
            <a:r>
              <a:rPr lang="nl-NL" smtClean="0"/>
              <a:t>jg</a:t>
            </a:r>
            <a:endParaRPr lang="es-ES"/>
          </a:p>
        </p:txBody>
      </p:sp>
    </p:spTree>
    <p:extLst>
      <p:ext uri="{BB962C8B-B14F-4D97-AF65-F5344CB8AC3E}">
        <p14:creationId xmlns:p14="http://schemas.microsoft.com/office/powerpoint/2010/main" val="63794966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fecha 3"/>
          <p:cNvSpPr>
            <a:spLocks noGrp="1"/>
          </p:cNvSpPr>
          <p:nvPr>
            <p:ph type="dt" sz="half" idx="10"/>
          </p:nvPr>
        </p:nvSpPr>
        <p:spPr/>
        <p:txBody>
          <a:bodyPr/>
          <a:lstStyle/>
          <a:p>
            <a:fld id="{EB1C24DD-B414-9840-AE5F-D1D85D7CF2E5}" type="datetime1">
              <a:rPr lang="es-EC" smtClean="0"/>
              <a:t>23/5/15</a:t>
            </a:fld>
            <a:endParaRPr lang="es-ES"/>
          </a:p>
        </p:txBody>
      </p:sp>
      <p:sp>
        <p:nvSpPr>
          <p:cNvPr id="5" name="Marcador de pie de página 4"/>
          <p:cNvSpPr>
            <a:spLocks noGrp="1"/>
          </p:cNvSpPr>
          <p:nvPr>
            <p:ph type="ftr" sz="quarter" idx="4294967295"/>
          </p:nvPr>
        </p:nvSpPr>
        <p:spPr>
          <a:xfrm>
            <a:off x="2744560" y="6356350"/>
            <a:ext cx="4926852" cy="365125"/>
          </a:xfrm>
          <a:prstGeom prst="rect">
            <a:avLst/>
          </a:prstGeom>
        </p:spPr>
        <p:txBody>
          <a:bodyPr/>
          <a:lstStyle/>
          <a:p>
            <a:r>
              <a:rPr lang="nl-NL" smtClean="0"/>
              <a:t>jg</a:t>
            </a:r>
            <a:endParaRPr lang="es-ES"/>
          </a:p>
        </p:txBody>
      </p:sp>
      <p:sp>
        <p:nvSpPr>
          <p:cNvPr id="6" name="Marcador de número de diapositiva 5"/>
          <p:cNvSpPr>
            <a:spLocks noGrp="1"/>
          </p:cNvSpPr>
          <p:nvPr>
            <p:ph type="sldNum" sz="quarter" idx="12"/>
          </p:nvPr>
        </p:nvSpPr>
        <p:spPr/>
        <p:txBody>
          <a:bodyPr/>
          <a:lstStyle/>
          <a:p>
            <a:fld id="{2D181076-8107-1E42-9ABB-90A365C7EF97}" type="slidenum">
              <a:rPr lang="es-ES" smtClean="0"/>
              <a:t>54</a:t>
            </a:fld>
            <a:endParaRPr lang="es-ES"/>
          </a:p>
        </p:txBody>
      </p:sp>
      <p:sp>
        <p:nvSpPr>
          <p:cNvPr id="7" name="Oval 2"/>
          <p:cNvSpPr>
            <a:spLocks noChangeArrowheads="1"/>
          </p:cNvSpPr>
          <p:nvPr/>
        </p:nvSpPr>
        <p:spPr bwMode="auto">
          <a:xfrm>
            <a:off x="1706981" y="42664"/>
            <a:ext cx="7272808" cy="6679704"/>
          </a:xfrm>
          <a:prstGeom prst="ellipse">
            <a:avLst/>
          </a:prstGeom>
          <a:solidFill>
            <a:srgbClr val="0000FF"/>
          </a:solidFill>
          <a:ln w="38100">
            <a:solidFill>
              <a:srgbClr val="FFFF00"/>
            </a:solidFill>
            <a:round/>
            <a:headEnd type="none" w="sm" len="sm"/>
            <a:tailEnd type="none" w="sm" len="sm"/>
          </a:ln>
        </p:spPr>
        <p:txBody>
          <a:bodyPr wrap="none" lIns="0" tIns="0" rIns="0" bIns="0"/>
          <a:lstStyle/>
          <a:p>
            <a:pPr algn="ctr"/>
            <a:r>
              <a:rPr lang="es-ES" sz="1400" dirty="0" smtClean="0">
                <a:solidFill>
                  <a:schemeClr val="bg1"/>
                </a:solidFill>
                <a:latin typeface="Arial Black" charset="0"/>
              </a:rPr>
              <a:t>EXPERIENCIAS</a:t>
            </a:r>
            <a:endParaRPr lang="es-ES" sz="1400" dirty="0">
              <a:solidFill>
                <a:schemeClr val="bg1"/>
              </a:solidFill>
              <a:latin typeface="Arial Black" charset="0"/>
            </a:endParaRPr>
          </a:p>
        </p:txBody>
      </p:sp>
      <p:sp>
        <p:nvSpPr>
          <p:cNvPr id="8" name="Oval 2"/>
          <p:cNvSpPr>
            <a:spLocks noChangeArrowheads="1"/>
          </p:cNvSpPr>
          <p:nvPr/>
        </p:nvSpPr>
        <p:spPr bwMode="auto">
          <a:xfrm>
            <a:off x="2139029" y="1410816"/>
            <a:ext cx="6264696" cy="5330552"/>
          </a:xfrm>
          <a:prstGeom prst="ellipse">
            <a:avLst/>
          </a:prstGeom>
          <a:solidFill>
            <a:srgbClr val="881A87"/>
          </a:solidFill>
          <a:ln w="38100">
            <a:solidFill>
              <a:srgbClr val="FFFF00"/>
            </a:solidFill>
            <a:round/>
            <a:headEnd type="none" w="sm" len="sm"/>
            <a:tailEnd type="none" w="sm" len="sm"/>
          </a:ln>
        </p:spPr>
        <p:txBody>
          <a:bodyPr wrap="none" lIns="0" tIns="0" rIns="0" bIns="0"/>
          <a:lstStyle/>
          <a:p>
            <a:pPr algn="ctr"/>
            <a:r>
              <a:rPr lang="es-ES" sz="1400" dirty="0" smtClean="0">
                <a:solidFill>
                  <a:schemeClr val="bg1"/>
                </a:solidFill>
                <a:latin typeface="Arial Black" charset="0"/>
              </a:rPr>
              <a:t>EDUCACIÓN</a:t>
            </a:r>
            <a:endParaRPr lang="es-ES" sz="1400" dirty="0">
              <a:solidFill>
                <a:schemeClr val="bg1"/>
              </a:solidFill>
              <a:latin typeface="Arial Black" charset="0"/>
            </a:endParaRPr>
          </a:p>
        </p:txBody>
      </p:sp>
      <p:sp>
        <p:nvSpPr>
          <p:cNvPr id="11" name="Oval 2"/>
          <p:cNvSpPr>
            <a:spLocks noChangeArrowheads="1"/>
          </p:cNvSpPr>
          <p:nvPr/>
        </p:nvSpPr>
        <p:spPr bwMode="auto">
          <a:xfrm>
            <a:off x="2859109" y="2778968"/>
            <a:ext cx="4896544" cy="3954016"/>
          </a:xfrm>
          <a:prstGeom prst="ellipse">
            <a:avLst/>
          </a:prstGeom>
          <a:solidFill>
            <a:srgbClr val="800000"/>
          </a:solidFill>
          <a:ln w="38100">
            <a:solidFill>
              <a:srgbClr val="FFFF00"/>
            </a:solidFill>
            <a:round/>
            <a:headEnd type="none" w="sm" len="sm"/>
            <a:tailEnd type="none" w="sm" len="sm"/>
          </a:ln>
        </p:spPr>
        <p:txBody>
          <a:bodyPr wrap="none" lIns="0" tIns="0" rIns="0" bIns="0"/>
          <a:lstStyle/>
          <a:p>
            <a:pPr algn="ctr"/>
            <a:r>
              <a:rPr lang="es-ES" sz="1400" dirty="0" smtClean="0">
                <a:solidFill>
                  <a:schemeClr val="bg1"/>
                </a:solidFill>
                <a:latin typeface="Arial Black" charset="0"/>
              </a:rPr>
              <a:t>CULTURA</a:t>
            </a:r>
            <a:endParaRPr lang="es-ES" sz="1400" dirty="0">
              <a:solidFill>
                <a:schemeClr val="bg1"/>
              </a:solidFill>
              <a:latin typeface="Arial Black" charset="0"/>
            </a:endParaRPr>
          </a:p>
        </p:txBody>
      </p:sp>
      <p:sp>
        <p:nvSpPr>
          <p:cNvPr id="12" name="Oval 3"/>
          <p:cNvSpPr>
            <a:spLocks noChangeArrowheads="1"/>
          </p:cNvSpPr>
          <p:nvPr/>
        </p:nvSpPr>
        <p:spPr bwMode="auto">
          <a:xfrm>
            <a:off x="3579189" y="3859088"/>
            <a:ext cx="3472755" cy="2808312"/>
          </a:xfrm>
          <a:prstGeom prst="ellipse">
            <a:avLst/>
          </a:prstGeom>
          <a:solidFill>
            <a:srgbClr val="FF6600"/>
          </a:solidFill>
          <a:ln w="38100">
            <a:solidFill>
              <a:srgbClr val="FF0000"/>
            </a:solidFill>
            <a:round/>
            <a:headEnd type="none" w="sm" len="sm"/>
            <a:tailEnd type="none" w="sm" len="sm"/>
          </a:ln>
        </p:spPr>
        <p:txBody>
          <a:bodyPr wrap="none" lIns="0" tIns="0" rIns="0" bIns="0"/>
          <a:lstStyle/>
          <a:p>
            <a:pPr algn="ctr"/>
            <a:r>
              <a:rPr lang="es-ES" sz="1400" dirty="0" smtClean="0">
                <a:solidFill>
                  <a:schemeClr val="bg1"/>
                </a:solidFill>
                <a:latin typeface="Arial Black" charset="0"/>
              </a:rPr>
              <a:t>HERMANOS</a:t>
            </a:r>
            <a:endParaRPr lang="es-ES" sz="1400" dirty="0">
              <a:solidFill>
                <a:schemeClr val="bg1"/>
              </a:solidFill>
              <a:latin typeface="Arial Black" charset="0"/>
            </a:endParaRPr>
          </a:p>
        </p:txBody>
      </p:sp>
      <p:sp>
        <p:nvSpPr>
          <p:cNvPr id="13" name="Oval 4"/>
          <p:cNvSpPr>
            <a:spLocks noChangeArrowheads="1"/>
          </p:cNvSpPr>
          <p:nvPr/>
        </p:nvSpPr>
        <p:spPr bwMode="auto">
          <a:xfrm>
            <a:off x="4155253" y="4795192"/>
            <a:ext cx="2304256" cy="1872208"/>
          </a:xfrm>
          <a:prstGeom prst="ellipse">
            <a:avLst/>
          </a:prstGeom>
          <a:solidFill>
            <a:schemeClr val="accent1">
              <a:lumMod val="40000"/>
              <a:lumOff val="60000"/>
            </a:schemeClr>
          </a:solidFill>
          <a:ln w="38100">
            <a:solidFill>
              <a:srgbClr val="00FF00"/>
            </a:solidFill>
            <a:round/>
            <a:headEnd type="none" w="sm" len="sm"/>
            <a:tailEnd type="none" w="sm" len="sm"/>
          </a:ln>
          <a:effectLst/>
        </p:spPr>
        <p:txBody>
          <a:bodyPr wrap="none"/>
          <a:lstStyle/>
          <a:p>
            <a:pPr algn="ctr">
              <a:defRPr/>
            </a:pPr>
            <a:r>
              <a:rPr lang="es-ES" sz="1400" dirty="0" smtClean="0">
                <a:solidFill>
                  <a:srgbClr val="9A3D01"/>
                </a:solidFill>
                <a:latin typeface="Arial Black" charset="0"/>
              </a:rPr>
              <a:t>PADRES</a:t>
            </a:r>
            <a:endParaRPr lang="es-ES" sz="1400" dirty="0">
              <a:solidFill>
                <a:srgbClr val="9A3D01"/>
              </a:solidFill>
              <a:latin typeface="Arial Black" charset="0"/>
            </a:endParaRPr>
          </a:p>
        </p:txBody>
      </p:sp>
      <p:sp>
        <p:nvSpPr>
          <p:cNvPr id="14" name="Oval 5"/>
          <p:cNvSpPr>
            <a:spLocks noChangeArrowheads="1"/>
          </p:cNvSpPr>
          <p:nvPr/>
        </p:nvSpPr>
        <p:spPr bwMode="auto">
          <a:xfrm>
            <a:off x="4613775" y="5473890"/>
            <a:ext cx="1413686" cy="1193510"/>
          </a:xfrm>
          <a:prstGeom prst="ellipse">
            <a:avLst/>
          </a:prstGeom>
          <a:solidFill>
            <a:schemeClr val="accent1"/>
          </a:solidFill>
          <a:ln w="25400">
            <a:solidFill>
              <a:srgbClr val="FFFF00"/>
            </a:solidFill>
            <a:round/>
            <a:headEnd type="none" w="sm" len="sm"/>
            <a:tailEnd type="none" w="sm" len="sm"/>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r>
              <a:rPr lang="es-ES" sz="1200" dirty="0" smtClean="0">
                <a:solidFill>
                  <a:schemeClr val="bg1"/>
                </a:solidFill>
                <a:latin typeface="Arial Black" charset="0"/>
              </a:rPr>
              <a:t>YO</a:t>
            </a:r>
            <a:endParaRPr lang="es-ES" sz="1200" dirty="0">
              <a:solidFill>
                <a:schemeClr val="bg1"/>
              </a:solidFill>
              <a:latin typeface="Arial Black" charset="0"/>
            </a:endParaRPr>
          </a:p>
        </p:txBody>
      </p:sp>
      <p:sp>
        <p:nvSpPr>
          <p:cNvPr id="15" name="AutoShape 10"/>
          <p:cNvSpPr>
            <a:spLocks noChangeArrowheads="1"/>
          </p:cNvSpPr>
          <p:nvPr/>
        </p:nvSpPr>
        <p:spPr bwMode="auto">
          <a:xfrm>
            <a:off x="7074397" y="5997015"/>
            <a:ext cx="1619672" cy="496803"/>
          </a:xfrm>
          <a:prstGeom prst="wedgeEllipseCallout">
            <a:avLst>
              <a:gd name="adj1" fmla="val -145253"/>
              <a:gd name="adj2" fmla="val -64029"/>
            </a:avLst>
          </a:prstGeom>
          <a:solidFill>
            <a:srgbClr val="0000FF"/>
          </a:solidFill>
          <a:ln w="12700">
            <a:solidFill>
              <a:schemeClr val="tx1"/>
            </a:solidFill>
            <a:miter lim="800000"/>
            <a:headEnd type="none" w="sm" len="sm"/>
            <a:tailEnd type="none" w="sm" len="sm"/>
          </a:ln>
          <a:effectLst/>
          <a:extLst/>
        </p:spPr>
        <p:txBody>
          <a:bodyPr/>
          <a:lstStyle/>
          <a:p>
            <a:pPr algn="ctr">
              <a:defRPr/>
            </a:pPr>
            <a:r>
              <a:rPr lang="es-ES" sz="1400" b="1" dirty="0" smtClean="0">
                <a:solidFill>
                  <a:srgbClr val="FFFFFF"/>
                </a:solidFill>
                <a:latin typeface="Arial Rounded MT Bold" charset="0"/>
              </a:rPr>
              <a:t>decisiones</a:t>
            </a:r>
            <a:endParaRPr lang="es-ES" sz="1400" b="1" dirty="0">
              <a:solidFill>
                <a:srgbClr val="FFFFFF"/>
              </a:solidFill>
              <a:latin typeface="Arial Rounded MT Bold" charset="0"/>
            </a:endParaRPr>
          </a:p>
        </p:txBody>
      </p:sp>
      <p:sp>
        <p:nvSpPr>
          <p:cNvPr id="16" name="AutoShape 10"/>
          <p:cNvSpPr>
            <a:spLocks noChangeArrowheads="1"/>
          </p:cNvSpPr>
          <p:nvPr/>
        </p:nvSpPr>
        <p:spPr bwMode="auto">
          <a:xfrm>
            <a:off x="1911650" y="5922115"/>
            <a:ext cx="1619672" cy="496803"/>
          </a:xfrm>
          <a:prstGeom prst="wedgeEllipseCallout">
            <a:avLst>
              <a:gd name="adj1" fmla="val 152942"/>
              <a:gd name="adj2" fmla="val -54198"/>
            </a:avLst>
          </a:prstGeom>
          <a:solidFill>
            <a:srgbClr val="008000"/>
          </a:solidFill>
          <a:ln w="12700">
            <a:solidFill>
              <a:schemeClr val="tx1"/>
            </a:solidFill>
            <a:miter lim="800000"/>
            <a:headEnd type="none" w="sm" len="sm"/>
            <a:tailEnd type="none" w="sm" len="sm"/>
          </a:ln>
          <a:effectLst/>
          <a:extLst/>
        </p:spPr>
        <p:txBody>
          <a:bodyPr/>
          <a:lstStyle/>
          <a:p>
            <a:pPr algn="ctr">
              <a:defRPr/>
            </a:pPr>
            <a:r>
              <a:rPr lang="es-ES" sz="1400" b="1" dirty="0" smtClean="0">
                <a:solidFill>
                  <a:schemeClr val="bg1"/>
                </a:solidFill>
                <a:latin typeface="Arial Rounded MT Bold" charset="0"/>
              </a:rPr>
              <a:t>reacciones</a:t>
            </a:r>
            <a:endParaRPr lang="es-ES" sz="1400" b="1" dirty="0">
              <a:solidFill>
                <a:schemeClr val="bg1"/>
              </a:solidFill>
              <a:latin typeface="Arial Rounded MT Bold" charset="0"/>
            </a:endParaRPr>
          </a:p>
        </p:txBody>
      </p:sp>
      <p:pic>
        <p:nvPicPr>
          <p:cNvPr id="17" name="Marcador de posición de imagen 7" descr="bautismo-jesus.jpg"/>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29751" r="29751"/>
          <a:stretch>
            <a:fillRect/>
          </a:stretch>
        </p:blipFill>
        <p:spPr>
          <a:xfrm>
            <a:off x="269875" y="1976718"/>
            <a:ext cx="1645920" cy="4625788"/>
          </a:xfrm>
        </p:spPr>
      </p:pic>
    </p:spTree>
    <p:extLst>
      <p:ext uri="{BB962C8B-B14F-4D97-AF65-F5344CB8AC3E}">
        <p14:creationId xmlns:p14="http://schemas.microsoft.com/office/powerpoint/2010/main" val="228789021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after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5000" fill="hold"/>
                                        <p:tgtEl>
                                          <p:spTgt spid="14"/>
                                        </p:tgtEl>
                                        <p:attrNameLst>
                                          <p:attrName>ppt_w</p:attrName>
                                        </p:attrNameLst>
                                      </p:cBhvr>
                                      <p:tavLst>
                                        <p:tav tm="0">
                                          <p:val>
                                            <p:fltVal val="0"/>
                                          </p:val>
                                        </p:tav>
                                        <p:tav tm="100000">
                                          <p:val>
                                            <p:strVal val="#ppt_w"/>
                                          </p:val>
                                        </p:tav>
                                      </p:tavLst>
                                    </p:anim>
                                    <p:anim calcmode="lin" valueType="num">
                                      <p:cBhvr>
                                        <p:cTn id="8" dur="5000" fill="hold"/>
                                        <p:tgtEl>
                                          <p:spTgt spid="14"/>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3" presetClass="entr" presetSubtype="16" fill="hold" grpId="0" nodeType="clickEffect">
                                  <p:stCondLst>
                                    <p:cond delay="0"/>
                                  </p:stCondLst>
                                  <p:childTnLst>
                                    <p:set>
                                      <p:cBhvr>
                                        <p:cTn id="12" dur="1" fill="hold">
                                          <p:stCondLst>
                                            <p:cond delay="0"/>
                                          </p:stCondLst>
                                        </p:cTn>
                                        <p:tgtEl>
                                          <p:spTgt spid="13"/>
                                        </p:tgtEl>
                                        <p:attrNameLst>
                                          <p:attrName>style.visibility</p:attrName>
                                        </p:attrNameLst>
                                      </p:cBhvr>
                                      <p:to>
                                        <p:strVal val="visible"/>
                                      </p:to>
                                    </p:set>
                                    <p:anim calcmode="lin" valueType="num">
                                      <p:cBhvr>
                                        <p:cTn id="13" dur="5000" fill="hold"/>
                                        <p:tgtEl>
                                          <p:spTgt spid="13"/>
                                        </p:tgtEl>
                                        <p:attrNameLst>
                                          <p:attrName>ppt_w</p:attrName>
                                        </p:attrNameLst>
                                      </p:cBhvr>
                                      <p:tavLst>
                                        <p:tav tm="0">
                                          <p:val>
                                            <p:fltVal val="0"/>
                                          </p:val>
                                        </p:tav>
                                        <p:tav tm="100000">
                                          <p:val>
                                            <p:strVal val="#ppt_w"/>
                                          </p:val>
                                        </p:tav>
                                      </p:tavLst>
                                    </p:anim>
                                    <p:anim calcmode="lin" valueType="num">
                                      <p:cBhvr>
                                        <p:cTn id="14" dur="5000" fill="hold"/>
                                        <p:tgtEl>
                                          <p:spTgt spid="13"/>
                                        </p:tgtEl>
                                        <p:attrNameLst>
                                          <p:attrName>ppt_h</p:attrName>
                                        </p:attrNameLst>
                                      </p:cBhvr>
                                      <p:tavLst>
                                        <p:tav tm="0">
                                          <p:val>
                                            <p:fltVal val="0"/>
                                          </p:val>
                                        </p:tav>
                                        <p:tav tm="100000">
                                          <p:val>
                                            <p:strVal val="#ppt_h"/>
                                          </p:val>
                                        </p:tav>
                                      </p:tavLst>
                                    </p:anim>
                                  </p:childTnLst>
                                </p:cTn>
                              </p:par>
                            </p:childTnLst>
                          </p:cTn>
                        </p:par>
                      </p:childTnLst>
                    </p:cTn>
                  </p:par>
                  <p:par>
                    <p:cTn id="15" fill="hold">
                      <p:stCondLst>
                        <p:cond delay="indefinite"/>
                      </p:stCondLst>
                      <p:childTnLst>
                        <p:par>
                          <p:cTn id="16" fill="hold">
                            <p:stCondLst>
                              <p:cond delay="0"/>
                            </p:stCondLst>
                            <p:childTnLst>
                              <p:par>
                                <p:cTn id="17" presetID="23" presetClass="entr" presetSubtype="16"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cBhvr>
                                        <p:cTn id="19" dur="5000" fill="hold"/>
                                        <p:tgtEl>
                                          <p:spTgt spid="12"/>
                                        </p:tgtEl>
                                        <p:attrNameLst>
                                          <p:attrName>ppt_w</p:attrName>
                                        </p:attrNameLst>
                                      </p:cBhvr>
                                      <p:tavLst>
                                        <p:tav tm="0">
                                          <p:val>
                                            <p:fltVal val="0"/>
                                          </p:val>
                                        </p:tav>
                                        <p:tav tm="100000">
                                          <p:val>
                                            <p:strVal val="#ppt_w"/>
                                          </p:val>
                                        </p:tav>
                                      </p:tavLst>
                                    </p:anim>
                                    <p:anim calcmode="lin" valueType="num">
                                      <p:cBhvr>
                                        <p:cTn id="20" dur="5000" fill="hold"/>
                                        <p:tgtEl>
                                          <p:spTgt spid="12"/>
                                        </p:tgtEl>
                                        <p:attrNameLst>
                                          <p:attrName>ppt_h</p:attrName>
                                        </p:attrNameLst>
                                      </p:cBhvr>
                                      <p:tavLst>
                                        <p:tav tm="0">
                                          <p:val>
                                            <p:fltVal val="0"/>
                                          </p:val>
                                        </p:tav>
                                        <p:tav tm="100000">
                                          <p:val>
                                            <p:strVal val="#ppt_h"/>
                                          </p:val>
                                        </p:tav>
                                      </p:tavLst>
                                    </p:anim>
                                  </p:childTnLst>
                                </p:cTn>
                              </p:par>
                            </p:childTnLst>
                          </p:cTn>
                        </p:par>
                      </p:childTnLst>
                    </p:cTn>
                  </p:par>
                  <p:par>
                    <p:cTn id="21" fill="hold">
                      <p:stCondLst>
                        <p:cond delay="indefinite"/>
                      </p:stCondLst>
                      <p:childTnLst>
                        <p:par>
                          <p:cTn id="22" fill="hold">
                            <p:stCondLst>
                              <p:cond delay="0"/>
                            </p:stCondLst>
                            <p:childTnLst>
                              <p:par>
                                <p:cTn id="23" presetID="23" presetClass="entr" presetSubtype="16" fill="hold" grpId="0" nodeType="clickEffect">
                                  <p:stCondLst>
                                    <p:cond delay="0"/>
                                  </p:stCondLst>
                                  <p:childTnLst>
                                    <p:set>
                                      <p:cBhvr>
                                        <p:cTn id="24" dur="1" fill="hold">
                                          <p:stCondLst>
                                            <p:cond delay="0"/>
                                          </p:stCondLst>
                                        </p:cTn>
                                        <p:tgtEl>
                                          <p:spTgt spid="11"/>
                                        </p:tgtEl>
                                        <p:attrNameLst>
                                          <p:attrName>style.visibility</p:attrName>
                                        </p:attrNameLst>
                                      </p:cBhvr>
                                      <p:to>
                                        <p:strVal val="visible"/>
                                      </p:to>
                                    </p:set>
                                    <p:anim calcmode="lin" valueType="num">
                                      <p:cBhvr>
                                        <p:cTn id="25" dur="5000" fill="hold"/>
                                        <p:tgtEl>
                                          <p:spTgt spid="11"/>
                                        </p:tgtEl>
                                        <p:attrNameLst>
                                          <p:attrName>ppt_w</p:attrName>
                                        </p:attrNameLst>
                                      </p:cBhvr>
                                      <p:tavLst>
                                        <p:tav tm="0">
                                          <p:val>
                                            <p:fltVal val="0"/>
                                          </p:val>
                                        </p:tav>
                                        <p:tav tm="100000">
                                          <p:val>
                                            <p:strVal val="#ppt_w"/>
                                          </p:val>
                                        </p:tav>
                                      </p:tavLst>
                                    </p:anim>
                                    <p:anim calcmode="lin" valueType="num">
                                      <p:cBhvr>
                                        <p:cTn id="26" dur="5000" fill="hold"/>
                                        <p:tgtEl>
                                          <p:spTgt spid="11"/>
                                        </p:tgtEl>
                                        <p:attrNameLst>
                                          <p:attrName>ppt_h</p:attrName>
                                        </p:attrNameLst>
                                      </p:cBhvr>
                                      <p:tavLst>
                                        <p:tav tm="0">
                                          <p:val>
                                            <p:fltVal val="0"/>
                                          </p:val>
                                        </p:tav>
                                        <p:tav tm="100000">
                                          <p:val>
                                            <p:strVal val="#ppt_h"/>
                                          </p:val>
                                        </p:tav>
                                      </p:tavLst>
                                    </p:anim>
                                  </p:childTnLst>
                                </p:cTn>
                              </p:par>
                            </p:childTnLst>
                          </p:cTn>
                        </p:par>
                      </p:childTnLst>
                    </p:cTn>
                  </p:par>
                  <p:par>
                    <p:cTn id="27" fill="hold">
                      <p:stCondLst>
                        <p:cond delay="indefinite"/>
                      </p:stCondLst>
                      <p:childTnLst>
                        <p:par>
                          <p:cTn id="28" fill="hold">
                            <p:stCondLst>
                              <p:cond delay="0"/>
                            </p:stCondLst>
                            <p:childTnLst>
                              <p:par>
                                <p:cTn id="29" presetID="23" presetClass="entr" presetSubtype="16" fill="hold" grpId="0" nodeType="clickEffect">
                                  <p:stCondLst>
                                    <p:cond delay="0"/>
                                  </p:stCondLst>
                                  <p:childTnLst>
                                    <p:set>
                                      <p:cBhvr>
                                        <p:cTn id="30" dur="1" fill="hold">
                                          <p:stCondLst>
                                            <p:cond delay="0"/>
                                          </p:stCondLst>
                                        </p:cTn>
                                        <p:tgtEl>
                                          <p:spTgt spid="8"/>
                                        </p:tgtEl>
                                        <p:attrNameLst>
                                          <p:attrName>style.visibility</p:attrName>
                                        </p:attrNameLst>
                                      </p:cBhvr>
                                      <p:to>
                                        <p:strVal val="visible"/>
                                      </p:to>
                                    </p:set>
                                    <p:anim calcmode="lin" valueType="num">
                                      <p:cBhvr>
                                        <p:cTn id="31" dur="5000" fill="hold"/>
                                        <p:tgtEl>
                                          <p:spTgt spid="8"/>
                                        </p:tgtEl>
                                        <p:attrNameLst>
                                          <p:attrName>ppt_w</p:attrName>
                                        </p:attrNameLst>
                                      </p:cBhvr>
                                      <p:tavLst>
                                        <p:tav tm="0">
                                          <p:val>
                                            <p:fltVal val="0"/>
                                          </p:val>
                                        </p:tav>
                                        <p:tav tm="100000">
                                          <p:val>
                                            <p:strVal val="#ppt_w"/>
                                          </p:val>
                                        </p:tav>
                                      </p:tavLst>
                                    </p:anim>
                                    <p:anim calcmode="lin" valueType="num">
                                      <p:cBhvr>
                                        <p:cTn id="32" dur="5000" fill="hold"/>
                                        <p:tgtEl>
                                          <p:spTgt spid="8"/>
                                        </p:tgtEl>
                                        <p:attrNameLst>
                                          <p:attrName>ppt_h</p:attrName>
                                        </p:attrNameLst>
                                      </p:cBhvr>
                                      <p:tavLst>
                                        <p:tav tm="0">
                                          <p:val>
                                            <p:fltVal val="0"/>
                                          </p:val>
                                        </p:tav>
                                        <p:tav tm="100000">
                                          <p:val>
                                            <p:strVal val="#ppt_h"/>
                                          </p:val>
                                        </p:tav>
                                      </p:tavLst>
                                    </p:anim>
                                  </p:childTnLst>
                                </p:cTn>
                              </p:par>
                            </p:childTnLst>
                          </p:cTn>
                        </p:par>
                      </p:childTnLst>
                    </p:cTn>
                  </p:par>
                  <p:par>
                    <p:cTn id="33" fill="hold">
                      <p:stCondLst>
                        <p:cond delay="indefinite"/>
                      </p:stCondLst>
                      <p:childTnLst>
                        <p:par>
                          <p:cTn id="34" fill="hold">
                            <p:stCondLst>
                              <p:cond delay="0"/>
                            </p:stCondLst>
                            <p:childTnLst>
                              <p:par>
                                <p:cTn id="35" presetID="23" presetClass="entr" presetSubtype="16" fill="hold" grpId="0" nodeType="clickEffect">
                                  <p:stCondLst>
                                    <p:cond delay="0"/>
                                  </p:stCondLst>
                                  <p:childTnLst>
                                    <p:set>
                                      <p:cBhvr>
                                        <p:cTn id="36" dur="1" fill="hold">
                                          <p:stCondLst>
                                            <p:cond delay="0"/>
                                          </p:stCondLst>
                                        </p:cTn>
                                        <p:tgtEl>
                                          <p:spTgt spid="7"/>
                                        </p:tgtEl>
                                        <p:attrNameLst>
                                          <p:attrName>style.visibility</p:attrName>
                                        </p:attrNameLst>
                                      </p:cBhvr>
                                      <p:to>
                                        <p:strVal val="visible"/>
                                      </p:to>
                                    </p:set>
                                    <p:anim calcmode="lin" valueType="num">
                                      <p:cBhvr>
                                        <p:cTn id="37" dur="5000" fill="hold"/>
                                        <p:tgtEl>
                                          <p:spTgt spid="7"/>
                                        </p:tgtEl>
                                        <p:attrNameLst>
                                          <p:attrName>ppt_w</p:attrName>
                                        </p:attrNameLst>
                                      </p:cBhvr>
                                      <p:tavLst>
                                        <p:tav tm="0">
                                          <p:val>
                                            <p:fltVal val="0"/>
                                          </p:val>
                                        </p:tav>
                                        <p:tav tm="100000">
                                          <p:val>
                                            <p:strVal val="#ppt_w"/>
                                          </p:val>
                                        </p:tav>
                                      </p:tavLst>
                                    </p:anim>
                                    <p:anim calcmode="lin" valueType="num">
                                      <p:cBhvr>
                                        <p:cTn id="38" dur="5000" fill="hold"/>
                                        <p:tgtEl>
                                          <p:spTgt spid="7"/>
                                        </p:tgtEl>
                                        <p:attrNameLst>
                                          <p:attrName>ppt_h</p:attrName>
                                        </p:attrNameLst>
                                      </p:cBhvr>
                                      <p:tavLst>
                                        <p:tav tm="0">
                                          <p:val>
                                            <p:fltVal val="0"/>
                                          </p:val>
                                        </p:tav>
                                        <p:tav tm="100000">
                                          <p:val>
                                            <p:strVal val="#ppt_h"/>
                                          </p:val>
                                        </p:tav>
                                      </p:tavLst>
                                    </p:anim>
                                  </p:childTnLst>
                                </p:cTn>
                              </p:par>
                            </p:childTnLst>
                          </p:cTn>
                        </p:par>
                        <p:par>
                          <p:cTn id="39" fill="hold">
                            <p:stCondLst>
                              <p:cond delay="5000"/>
                            </p:stCondLst>
                            <p:childTnLst>
                              <p:par>
                                <p:cTn id="40" presetID="22" presetClass="entr" presetSubtype="8" fill="hold" grpId="0" nodeType="afterEffect">
                                  <p:stCondLst>
                                    <p:cond delay="0"/>
                                  </p:stCondLst>
                                  <p:childTnLst>
                                    <p:set>
                                      <p:cBhvr>
                                        <p:cTn id="41" dur="1" fill="hold">
                                          <p:stCondLst>
                                            <p:cond delay="0"/>
                                          </p:stCondLst>
                                        </p:cTn>
                                        <p:tgtEl>
                                          <p:spTgt spid="15"/>
                                        </p:tgtEl>
                                        <p:attrNameLst>
                                          <p:attrName>style.visibility</p:attrName>
                                        </p:attrNameLst>
                                      </p:cBhvr>
                                      <p:to>
                                        <p:strVal val="visible"/>
                                      </p:to>
                                    </p:set>
                                    <p:animEffect transition="in" filter="wipe(left)">
                                      <p:cBhvr>
                                        <p:cTn id="42" dur="5000"/>
                                        <p:tgtEl>
                                          <p:spTgt spid="15"/>
                                        </p:tgtEl>
                                      </p:cBhvr>
                                    </p:animEffect>
                                  </p:childTnLst>
                                </p:cTn>
                              </p:par>
                            </p:childTnLst>
                          </p:cTn>
                        </p:par>
                        <p:par>
                          <p:cTn id="43" fill="hold">
                            <p:stCondLst>
                              <p:cond delay="10000"/>
                            </p:stCondLst>
                            <p:childTnLst>
                              <p:par>
                                <p:cTn id="44" presetID="22" presetClass="entr" presetSubtype="8" fill="hold" grpId="0" nodeType="afterEffect">
                                  <p:stCondLst>
                                    <p:cond delay="0"/>
                                  </p:stCondLst>
                                  <p:childTnLst>
                                    <p:set>
                                      <p:cBhvr>
                                        <p:cTn id="45" dur="1" fill="hold">
                                          <p:stCondLst>
                                            <p:cond delay="0"/>
                                          </p:stCondLst>
                                        </p:cTn>
                                        <p:tgtEl>
                                          <p:spTgt spid="16"/>
                                        </p:tgtEl>
                                        <p:attrNameLst>
                                          <p:attrName>style.visibility</p:attrName>
                                        </p:attrNameLst>
                                      </p:cBhvr>
                                      <p:to>
                                        <p:strVal val="visible"/>
                                      </p:to>
                                    </p:set>
                                    <p:animEffect transition="in" filter="wipe(left)">
                                      <p:cBhvr>
                                        <p:cTn id="46" dur="5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11" grpId="0" animBg="1"/>
      <p:bldP spid="12" grpId="0" animBg="1"/>
      <p:bldP spid="13" grpId="0" animBg="1"/>
      <p:bldP spid="14" grpId="0" animBg="1"/>
      <p:bldP spid="15" grpId="0" animBg="1"/>
      <p:bldP spid="16" grpId="0" animBg="1"/>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8226" name="Freeform 2"/>
          <p:cNvSpPr>
            <a:spLocks/>
          </p:cNvSpPr>
          <p:nvPr/>
        </p:nvSpPr>
        <p:spPr bwMode="auto">
          <a:xfrm>
            <a:off x="1187450" y="3573463"/>
            <a:ext cx="2952750" cy="1800225"/>
          </a:xfrm>
          <a:custGeom>
            <a:avLst/>
            <a:gdLst>
              <a:gd name="T0" fmla="*/ 0 w 2086"/>
              <a:gd name="T1" fmla="*/ 1542 h 1542"/>
              <a:gd name="T2" fmla="*/ 272 w 2086"/>
              <a:gd name="T3" fmla="*/ 1315 h 1542"/>
              <a:gd name="T4" fmla="*/ 725 w 2086"/>
              <a:gd name="T5" fmla="*/ 1179 h 1542"/>
              <a:gd name="T6" fmla="*/ 1043 w 2086"/>
              <a:gd name="T7" fmla="*/ 680 h 1542"/>
              <a:gd name="T8" fmla="*/ 1587 w 2086"/>
              <a:gd name="T9" fmla="*/ 544 h 1542"/>
              <a:gd name="T10" fmla="*/ 1859 w 2086"/>
              <a:gd name="T11" fmla="*/ 136 h 1542"/>
              <a:gd name="T12" fmla="*/ 2086 w 2086"/>
              <a:gd name="T13" fmla="*/ 0 h 1542"/>
            </a:gdLst>
            <a:ahLst/>
            <a:cxnLst>
              <a:cxn ang="0">
                <a:pos x="T0" y="T1"/>
              </a:cxn>
              <a:cxn ang="0">
                <a:pos x="T2" y="T3"/>
              </a:cxn>
              <a:cxn ang="0">
                <a:pos x="T4" y="T5"/>
              </a:cxn>
              <a:cxn ang="0">
                <a:pos x="T6" y="T7"/>
              </a:cxn>
              <a:cxn ang="0">
                <a:pos x="T8" y="T9"/>
              </a:cxn>
              <a:cxn ang="0">
                <a:pos x="T10" y="T11"/>
              </a:cxn>
              <a:cxn ang="0">
                <a:pos x="T12" y="T13"/>
              </a:cxn>
            </a:cxnLst>
            <a:rect l="0" t="0" r="r" b="b"/>
            <a:pathLst>
              <a:path w="2086" h="1542">
                <a:moveTo>
                  <a:pt x="0" y="1542"/>
                </a:moveTo>
                <a:cubicBezTo>
                  <a:pt x="75" y="1458"/>
                  <a:pt x="151" y="1375"/>
                  <a:pt x="272" y="1315"/>
                </a:cubicBezTo>
                <a:cubicBezTo>
                  <a:pt x="393" y="1255"/>
                  <a:pt x="597" y="1285"/>
                  <a:pt x="725" y="1179"/>
                </a:cubicBezTo>
                <a:cubicBezTo>
                  <a:pt x="853" y="1073"/>
                  <a:pt x="899" y="786"/>
                  <a:pt x="1043" y="680"/>
                </a:cubicBezTo>
                <a:cubicBezTo>
                  <a:pt x="1187" y="574"/>
                  <a:pt x="1451" y="635"/>
                  <a:pt x="1587" y="544"/>
                </a:cubicBezTo>
                <a:cubicBezTo>
                  <a:pt x="1723" y="453"/>
                  <a:pt x="1776" y="227"/>
                  <a:pt x="1859" y="136"/>
                </a:cubicBezTo>
                <a:cubicBezTo>
                  <a:pt x="1942" y="45"/>
                  <a:pt x="2014" y="22"/>
                  <a:pt x="2086" y="0"/>
                </a:cubicBezTo>
              </a:path>
            </a:pathLst>
          </a:custGeom>
          <a:noFill/>
          <a:ln w="50800">
            <a:solidFill>
              <a:srgbClr val="33CCCC"/>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s-ES"/>
          </a:p>
        </p:txBody>
      </p:sp>
      <p:sp>
        <p:nvSpPr>
          <p:cNvPr id="948227" name="Freeform 3"/>
          <p:cNvSpPr>
            <a:spLocks/>
          </p:cNvSpPr>
          <p:nvPr/>
        </p:nvSpPr>
        <p:spPr bwMode="auto">
          <a:xfrm>
            <a:off x="5148263" y="1125538"/>
            <a:ext cx="2952750" cy="2087562"/>
          </a:xfrm>
          <a:custGeom>
            <a:avLst/>
            <a:gdLst>
              <a:gd name="T0" fmla="*/ 0 w 2086"/>
              <a:gd name="T1" fmla="*/ 1542 h 1542"/>
              <a:gd name="T2" fmla="*/ 272 w 2086"/>
              <a:gd name="T3" fmla="*/ 1315 h 1542"/>
              <a:gd name="T4" fmla="*/ 725 w 2086"/>
              <a:gd name="T5" fmla="*/ 1179 h 1542"/>
              <a:gd name="T6" fmla="*/ 1043 w 2086"/>
              <a:gd name="T7" fmla="*/ 680 h 1542"/>
              <a:gd name="T8" fmla="*/ 1587 w 2086"/>
              <a:gd name="T9" fmla="*/ 544 h 1542"/>
              <a:gd name="T10" fmla="*/ 1859 w 2086"/>
              <a:gd name="T11" fmla="*/ 136 h 1542"/>
              <a:gd name="T12" fmla="*/ 2086 w 2086"/>
              <a:gd name="T13" fmla="*/ 0 h 1542"/>
            </a:gdLst>
            <a:ahLst/>
            <a:cxnLst>
              <a:cxn ang="0">
                <a:pos x="T0" y="T1"/>
              </a:cxn>
              <a:cxn ang="0">
                <a:pos x="T2" y="T3"/>
              </a:cxn>
              <a:cxn ang="0">
                <a:pos x="T4" y="T5"/>
              </a:cxn>
              <a:cxn ang="0">
                <a:pos x="T6" y="T7"/>
              </a:cxn>
              <a:cxn ang="0">
                <a:pos x="T8" y="T9"/>
              </a:cxn>
              <a:cxn ang="0">
                <a:pos x="T10" y="T11"/>
              </a:cxn>
              <a:cxn ang="0">
                <a:pos x="T12" y="T13"/>
              </a:cxn>
            </a:cxnLst>
            <a:rect l="0" t="0" r="r" b="b"/>
            <a:pathLst>
              <a:path w="2086" h="1542">
                <a:moveTo>
                  <a:pt x="0" y="1542"/>
                </a:moveTo>
                <a:cubicBezTo>
                  <a:pt x="75" y="1458"/>
                  <a:pt x="151" y="1375"/>
                  <a:pt x="272" y="1315"/>
                </a:cubicBezTo>
                <a:cubicBezTo>
                  <a:pt x="393" y="1255"/>
                  <a:pt x="597" y="1285"/>
                  <a:pt x="725" y="1179"/>
                </a:cubicBezTo>
                <a:cubicBezTo>
                  <a:pt x="853" y="1073"/>
                  <a:pt x="899" y="786"/>
                  <a:pt x="1043" y="680"/>
                </a:cubicBezTo>
                <a:cubicBezTo>
                  <a:pt x="1187" y="574"/>
                  <a:pt x="1451" y="635"/>
                  <a:pt x="1587" y="544"/>
                </a:cubicBezTo>
                <a:cubicBezTo>
                  <a:pt x="1723" y="453"/>
                  <a:pt x="1776" y="227"/>
                  <a:pt x="1859" y="136"/>
                </a:cubicBezTo>
                <a:cubicBezTo>
                  <a:pt x="1942" y="45"/>
                  <a:pt x="2014" y="22"/>
                  <a:pt x="2086" y="0"/>
                </a:cubicBezTo>
              </a:path>
            </a:pathLst>
          </a:custGeom>
          <a:noFill/>
          <a:ln w="50800">
            <a:solidFill>
              <a:srgbClr val="33CCCC"/>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s-ES"/>
          </a:p>
        </p:txBody>
      </p:sp>
      <p:sp>
        <p:nvSpPr>
          <p:cNvPr id="948228" name="Freeform 4"/>
          <p:cNvSpPr>
            <a:spLocks/>
          </p:cNvSpPr>
          <p:nvPr/>
        </p:nvSpPr>
        <p:spPr bwMode="auto">
          <a:xfrm flipV="1">
            <a:off x="4932363" y="3789363"/>
            <a:ext cx="2952750" cy="1800225"/>
          </a:xfrm>
          <a:custGeom>
            <a:avLst/>
            <a:gdLst>
              <a:gd name="T0" fmla="*/ 0 w 2086"/>
              <a:gd name="T1" fmla="*/ 1542 h 1542"/>
              <a:gd name="T2" fmla="*/ 272 w 2086"/>
              <a:gd name="T3" fmla="*/ 1315 h 1542"/>
              <a:gd name="T4" fmla="*/ 725 w 2086"/>
              <a:gd name="T5" fmla="*/ 1179 h 1542"/>
              <a:gd name="T6" fmla="*/ 1043 w 2086"/>
              <a:gd name="T7" fmla="*/ 680 h 1542"/>
              <a:gd name="T8" fmla="*/ 1587 w 2086"/>
              <a:gd name="T9" fmla="*/ 544 h 1542"/>
              <a:gd name="T10" fmla="*/ 1859 w 2086"/>
              <a:gd name="T11" fmla="*/ 136 h 1542"/>
              <a:gd name="T12" fmla="*/ 2086 w 2086"/>
              <a:gd name="T13" fmla="*/ 0 h 1542"/>
            </a:gdLst>
            <a:ahLst/>
            <a:cxnLst>
              <a:cxn ang="0">
                <a:pos x="T0" y="T1"/>
              </a:cxn>
              <a:cxn ang="0">
                <a:pos x="T2" y="T3"/>
              </a:cxn>
              <a:cxn ang="0">
                <a:pos x="T4" y="T5"/>
              </a:cxn>
              <a:cxn ang="0">
                <a:pos x="T6" y="T7"/>
              </a:cxn>
              <a:cxn ang="0">
                <a:pos x="T8" y="T9"/>
              </a:cxn>
              <a:cxn ang="0">
                <a:pos x="T10" y="T11"/>
              </a:cxn>
              <a:cxn ang="0">
                <a:pos x="T12" y="T13"/>
              </a:cxn>
            </a:cxnLst>
            <a:rect l="0" t="0" r="r" b="b"/>
            <a:pathLst>
              <a:path w="2086" h="1542">
                <a:moveTo>
                  <a:pt x="0" y="1542"/>
                </a:moveTo>
                <a:cubicBezTo>
                  <a:pt x="75" y="1458"/>
                  <a:pt x="151" y="1375"/>
                  <a:pt x="272" y="1315"/>
                </a:cubicBezTo>
                <a:cubicBezTo>
                  <a:pt x="393" y="1255"/>
                  <a:pt x="597" y="1285"/>
                  <a:pt x="725" y="1179"/>
                </a:cubicBezTo>
                <a:cubicBezTo>
                  <a:pt x="853" y="1073"/>
                  <a:pt x="899" y="786"/>
                  <a:pt x="1043" y="680"/>
                </a:cubicBezTo>
                <a:cubicBezTo>
                  <a:pt x="1187" y="574"/>
                  <a:pt x="1451" y="635"/>
                  <a:pt x="1587" y="544"/>
                </a:cubicBezTo>
                <a:cubicBezTo>
                  <a:pt x="1723" y="453"/>
                  <a:pt x="1776" y="227"/>
                  <a:pt x="1859" y="136"/>
                </a:cubicBezTo>
                <a:cubicBezTo>
                  <a:pt x="1942" y="45"/>
                  <a:pt x="2014" y="22"/>
                  <a:pt x="2086" y="0"/>
                </a:cubicBezTo>
              </a:path>
            </a:pathLst>
          </a:custGeom>
          <a:noFill/>
          <a:ln w="50800">
            <a:solidFill>
              <a:srgbClr val="33CCCC"/>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s-ES"/>
          </a:p>
        </p:txBody>
      </p:sp>
      <p:sp>
        <p:nvSpPr>
          <p:cNvPr id="948229" name="Freeform 5"/>
          <p:cNvSpPr>
            <a:spLocks/>
          </p:cNvSpPr>
          <p:nvPr/>
        </p:nvSpPr>
        <p:spPr bwMode="auto">
          <a:xfrm>
            <a:off x="3924300" y="2852738"/>
            <a:ext cx="1333500" cy="1104900"/>
          </a:xfrm>
          <a:custGeom>
            <a:avLst/>
            <a:gdLst>
              <a:gd name="T0" fmla="*/ 537 w 1021"/>
              <a:gd name="T1" fmla="*/ 38 h 696"/>
              <a:gd name="T2" fmla="*/ 38 w 1021"/>
              <a:gd name="T3" fmla="*/ 174 h 696"/>
              <a:gd name="T4" fmla="*/ 310 w 1021"/>
              <a:gd name="T5" fmla="*/ 628 h 696"/>
              <a:gd name="T6" fmla="*/ 855 w 1021"/>
              <a:gd name="T7" fmla="*/ 583 h 696"/>
              <a:gd name="T8" fmla="*/ 991 w 1021"/>
              <a:gd name="T9" fmla="*/ 265 h 696"/>
              <a:gd name="T10" fmla="*/ 673 w 1021"/>
              <a:gd name="T11" fmla="*/ 38 h 696"/>
              <a:gd name="T12" fmla="*/ 537 w 1021"/>
              <a:gd name="T13" fmla="*/ 38 h 696"/>
            </a:gdLst>
            <a:ahLst/>
            <a:cxnLst>
              <a:cxn ang="0">
                <a:pos x="T0" y="T1"/>
              </a:cxn>
              <a:cxn ang="0">
                <a:pos x="T2" y="T3"/>
              </a:cxn>
              <a:cxn ang="0">
                <a:pos x="T4" y="T5"/>
              </a:cxn>
              <a:cxn ang="0">
                <a:pos x="T6" y="T7"/>
              </a:cxn>
              <a:cxn ang="0">
                <a:pos x="T8" y="T9"/>
              </a:cxn>
              <a:cxn ang="0">
                <a:pos x="T10" y="T11"/>
              </a:cxn>
              <a:cxn ang="0">
                <a:pos x="T12" y="T13"/>
              </a:cxn>
            </a:cxnLst>
            <a:rect l="0" t="0" r="r" b="b"/>
            <a:pathLst>
              <a:path w="1021" h="696">
                <a:moveTo>
                  <a:pt x="537" y="38"/>
                </a:moveTo>
                <a:cubicBezTo>
                  <a:pt x="431" y="61"/>
                  <a:pt x="76" y="76"/>
                  <a:pt x="38" y="174"/>
                </a:cubicBezTo>
                <a:cubicBezTo>
                  <a:pt x="0" y="272"/>
                  <a:pt x="174" y="560"/>
                  <a:pt x="310" y="628"/>
                </a:cubicBezTo>
                <a:cubicBezTo>
                  <a:pt x="446" y="696"/>
                  <a:pt x="741" y="644"/>
                  <a:pt x="855" y="583"/>
                </a:cubicBezTo>
                <a:cubicBezTo>
                  <a:pt x="969" y="522"/>
                  <a:pt x="1021" y="356"/>
                  <a:pt x="991" y="265"/>
                </a:cubicBezTo>
                <a:cubicBezTo>
                  <a:pt x="961" y="174"/>
                  <a:pt x="756" y="76"/>
                  <a:pt x="673" y="38"/>
                </a:cubicBezTo>
                <a:cubicBezTo>
                  <a:pt x="590" y="0"/>
                  <a:pt x="643" y="15"/>
                  <a:pt x="537" y="38"/>
                </a:cubicBezTo>
                <a:close/>
              </a:path>
            </a:pathLst>
          </a:custGeom>
          <a:solidFill>
            <a:srgbClr val="000080"/>
          </a:solidFill>
          <a:ln w="50800" cap="flat" cmpd="sng">
            <a:solidFill>
              <a:srgbClr val="FF6600"/>
            </a:solidFill>
            <a:prstDash val="solid"/>
            <a:round/>
            <a:headEnd type="none" w="med" len="med"/>
            <a:tailEnd type="none" w="med" len="med"/>
          </a:ln>
          <a:effectLst/>
          <a:extLst>
            <a:ext uri="{AF507438-7753-43e0-B8FC-AC1667EBCBE1}">
              <a14:hiddenEffects xmlns:a14="http://schemas.microsoft.com/office/drawing/2010/main">
                <a:effectLst>
                  <a:outerShdw blurRad="63500" dist="35921" dir="2700000" algn="ctr" rotWithShape="0">
                    <a:schemeClr val="bg2"/>
                  </a:outerShdw>
                </a:effectLst>
              </a14:hiddenEffects>
            </a:ext>
          </a:extLst>
        </p:spPr>
        <p:txBody>
          <a:bodyPr/>
          <a:lstStyle/>
          <a:p>
            <a:endParaRPr lang="es-ES"/>
          </a:p>
        </p:txBody>
      </p:sp>
      <p:sp>
        <p:nvSpPr>
          <p:cNvPr id="948230" name="Text Box 6"/>
          <p:cNvSpPr txBox="1">
            <a:spLocks noChangeArrowheads="1"/>
          </p:cNvSpPr>
          <p:nvPr/>
        </p:nvSpPr>
        <p:spPr bwMode="auto">
          <a:xfrm>
            <a:off x="3995738" y="3244850"/>
            <a:ext cx="12255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ctr">
              <a:spcBef>
                <a:spcPct val="50000"/>
              </a:spcBef>
            </a:pPr>
            <a:r>
              <a:rPr lang="es-ES" dirty="0">
                <a:latin typeface="Arial Black" charset="0"/>
              </a:rPr>
              <a:t>JESÚS</a:t>
            </a:r>
          </a:p>
        </p:txBody>
      </p:sp>
      <p:sp>
        <p:nvSpPr>
          <p:cNvPr id="948231" name="Freeform 7"/>
          <p:cNvSpPr>
            <a:spLocks/>
          </p:cNvSpPr>
          <p:nvPr/>
        </p:nvSpPr>
        <p:spPr bwMode="auto">
          <a:xfrm>
            <a:off x="1320800" y="465138"/>
            <a:ext cx="7246938" cy="5916612"/>
          </a:xfrm>
          <a:custGeom>
            <a:avLst/>
            <a:gdLst>
              <a:gd name="T0" fmla="*/ 2139 w 4565"/>
              <a:gd name="T1" fmla="*/ 1542 h 3727"/>
              <a:gd name="T2" fmla="*/ 1867 w 4565"/>
              <a:gd name="T3" fmla="*/ 1406 h 3727"/>
              <a:gd name="T4" fmla="*/ 1413 w 4565"/>
              <a:gd name="T5" fmla="*/ 1542 h 3727"/>
              <a:gd name="T6" fmla="*/ 1368 w 4565"/>
              <a:gd name="T7" fmla="*/ 1996 h 3727"/>
              <a:gd name="T8" fmla="*/ 1685 w 4565"/>
              <a:gd name="T9" fmla="*/ 2359 h 3727"/>
              <a:gd name="T10" fmla="*/ 2184 w 4565"/>
              <a:gd name="T11" fmla="*/ 2540 h 3727"/>
              <a:gd name="T12" fmla="*/ 2910 w 4565"/>
              <a:gd name="T13" fmla="*/ 2177 h 3727"/>
              <a:gd name="T14" fmla="*/ 2955 w 4565"/>
              <a:gd name="T15" fmla="*/ 1678 h 3727"/>
              <a:gd name="T16" fmla="*/ 2547 w 4565"/>
              <a:gd name="T17" fmla="*/ 1179 h 3727"/>
              <a:gd name="T18" fmla="*/ 2003 w 4565"/>
              <a:gd name="T19" fmla="*/ 998 h 3727"/>
              <a:gd name="T20" fmla="*/ 1413 w 4565"/>
              <a:gd name="T21" fmla="*/ 998 h 3727"/>
              <a:gd name="T22" fmla="*/ 869 w 4565"/>
              <a:gd name="T23" fmla="*/ 1315 h 3727"/>
              <a:gd name="T24" fmla="*/ 733 w 4565"/>
              <a:gd name="T25" fmla="*/ 1996 h 3727"/>
              <a:gd name="T26" fmla="*/ 1141 w 4565"/>
              <a:gd name="T27" fmla="*/ 2721 h 3727"/>
              <a:gd name="T28" fmla="*/ 2093 w 4565"/>
              <a:gd name="T29" fmla="*/ 3130 h 3727"/>
              <a:gd name="T30" fmla="*/ 3091 w 4565"/>
              <a:gd name="T31" fmla="*/ 2858 h 3727"/>
              <a:gd name="T32" fmla="*/ 3681 w 4565"/>
              <a:gd name="T33" fmla="*/ 2223 h 3727"/>
              <a:gd name="T34" fmla="*/ 3636 w 4565"/>
              <a:gd name="T35" fmla="*/ 1587 h 3727"/>
              <a:gd name="T36" fmla="*/ 3182 w 4565"/>
              <a:gd name="T37" fmla="*/ 952 h 3727"/>
              <a:gd name="T38" fmla="*/ 2411 w 4565"/>
              <a:gd name="T39" fmla="*/ 544 h 3727"/>
              <a:gd name="T40" fmla="*/ 1549 w 4565"/>
              <a:gd name="T41" fmla="*/ 408 h 3727"/>
              <a:gd name="T42" fmla="*/ 733 w 4565"/>
              <a:gd name="T43" fmla="*/ 544 h 3727"/>
              <a:gd name="T44" fmla="*/ 143 w 4565"/>
              <a:gd name="T45" fmla="*/ 1089 h 3727"/>
              <a:gd name="T46" fmla="*/ 7 w 4565"/>
              <a:gd name="T47" fmla="*/ 1860 h 3727"/>
              <a:gd name="T48" fmla="*/ 188 w 4565"/>
              <a:gd name="T49" fmla="*/ 2631 h 3727"/>
              <a:gd name="T50" fmla="*/ 914 w 4565"/>
              <a:gd name="T51" fmla="*/ 3357 h 3727"/>
              <a:gd name="T52" fmla="*/ 1867 w 4565"/>
              <a:gd name="T53" fmla="*/ 3674 h 3727"/>
              <a:gd name="T54" fmla="*/ 3046 w 4565"/>
              <a:gd name="T55" fmla="*/ 3629 h 3727"/>
              <a:gd name="T56" fmla="*/ 3953 w 4565"/>
              <a:gd name="T57" fmla="*/ 3084 h 3727"/>
              <a:gd name="T58" fmla="*/ 4497 w 4565"/>
              <a:gd name="T59" fmla="*/ 2223 h 3727"/>
              <a:gd name="T60" fmla="*/ 4361 w 4565"/>
              <a:gd name="T61" fmla="*/ 1179 h 3727"/>
              <a:gd name="T62" fmla="*/ 3772 w 4565"/>
              <a:gd name="T63" fmla="*/ 454 h 3727"/>
              <a:gd name="T64" fmla="*/ 3091 w 4565"/>
              <a:gd name="T65" fmla="*/ 91 h 3727"/>
              <a:gd name="T66" fmla="*/ 2638 w 4565"/>
              <a:gd name="T67" fmla="*/ 0 h 37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4565" h="3727">
                <a:moveTo>
                  <a:pt x="2139" y="1542"/>
                </a:moveTo>
                <a:cubicBezTo>
                  <a:pt x="2063" y="1474"/>
                  <a:pt x="1988" y="1406"/>
                  <a:pt x="1867" y="1406"/>
                </a:cubicBezTo>
                <a:cubicBezTo>
                  <a:pt x="1746" y="1406"/>
                  <a:pt x="1496" y="1444"/>
                  <a:pt x="1413" y="1542"/>
                </a:cubicBezTo>
                <a:cubicBezTo>
                  <a:pt x="1330" y="1640"/>
                  <a:pt x="1323" y="1860"/>
                  <a:pt x="1368" y="1996"/>
                </a:cubicBezTo>
                <a:cubicBezTo>
                  <a:pt x="1413" y="2132"/>
                  <a:pt x="1549" y="2268"/>
                  <a:pt x="1685" y="2359"/>
                </a:cubicBezTo>
                <a:cubicBezTo>
                  <a:pt x="1821" y="2450"/>
                  <a:pt x="1980" y="2570"/>
                  <a:pt x="2184" y="2540"/>
                </a:cubicBezTo>
                <a:cubicBezTo>
                  <a:pt x="2388" y="2510"/>
                  <a:pt x="2782" y="2321"/>
                  <a:pt x="2910" y="2177"/>
                </a:cubicBezTo>
                <a:cubicBezTo>
                  <a:pt x="3038" y="2033"/>
                  <a:pt x="3016" y="1844"/>
                  <a:pt x="2955" y="1678"/>
                </a:cubicBezTo>
                <a:cubicBezTo>
                  <a:pt x="2894" y="1512"/>
                  <a:pt x="2706" y="1292"/>
                  <a:pt x="2547" y="1179"/>
                </a:cubicBezTo>
                <a:cubicBezTo>
                  <a:pt x="2388" y="1066"/>
                  <a:pt x="2192" y="1028"/>
                  <a:pt x="2003" y="998"/>
                </a:cubicBezTo>
                <a:cubicBezTo>
                  <a:pt x="1814" y="968"/>
                  <a:pt x="1602" y="945"/>
                  <a:pt x="1413" y="998"/>
                </a:cubicBezTo>
                <a:cubicBezTo>
                  <a:pt x="1224" y="1051"/>
                  <a:pt x="982" y="1149"/>
                  <a:pt x="869" y="1315"/>
                </a:cubicBezTo>
                <a:cubicBezTo>
                  <a:pt x="756" y="1481"/>
                  <a:pt x="688" y="1762"/>
                  <a:pt x="733" y="1996"/>
                </a:cubicBezTo>
                <a:cubicBezTo>
                  <a:pt x="778" y="2230"/>
                  <a:pt x="914" y="2532"/>
                  <a:pt x="1141" y="2721"/>
                </a:cubicBezTo>
                <a:cubicBezTo>
                  <a:pt x="1368" y="2910"/>
                  <a:pt x="1768" y="3107"/>
                  <a:pt x="2093" y="3130"/>
                </a:cubicBezTo>
                <a:cubicBezTo>
                  <a:pt x="2418" y="3153"/>
                  <a:pt x="2827" y="3009"/>
                  <a:pt x="3091" y="2858"/>
                </a:cubicBezTo>
                <a:cubicBezTo>
                  <a:pt x="3355" y="2707"/>
                  <a:pt x="3590" y="2435"/>
                  <a:pt x="3681" y="2223"/>
                </a:cubicBezTo>
                <a:cubicBezTo>
                  <a:pt x="3772" y="2011"/>
                  <a:pt x="3719" y="1799"/>
                  <a:pt x="3636" y="1587"/>
                </a:cubicBezTo>
                <a:cubicBezTo>
                  <a:pt x="3553" y="1375"/>
                  <a:pt x="3386" y="1126"/>
                  <a:pt x="3182" y="952"/>
                </a:cubicBezTo>
                <a:cubicBezTo>
                  <a:pt x="2978" y="778"/>
                  <a:pt x="2683" y="635"/>
                  <a:pt x="2411" y="544"/>
                </a:cubicBezTo>
                <a:cubicBezTo>
                  <a:pt x="2139" y="453"/>
                  <a:pt x="1829" y="408"/>
                  <a:pt x="1549" y="408"/>
                </a:cubicBezTo>
                <a:cubicBezTo>
                  <a:pt x="1269" y="408"/>
                  <a:pt x="967" y="431"/>
                  <a:pt x="733" y="544"/>
                </a:cubicBezTo>
                <a:cubicBezTo>
                  <a:pt x="499" y="657"/>
                  <a:pt x="264" y="870"/>
                  <a:pt x="143" y="1089"/>
                </a:cubicBezTo>
                <a:cubicBezTo>
                  <a:pt x="22" y="1308"/>
                  <a:pt x="0" y="1603"/>
                  <a:pt x="7" y="1860"/>
                </a:cubicBezTo>
                <a:cubicBezTo>
                  <a:pt x="14" y="2117"/>
                  <a:pt x="37" y="2382"/>
                  <a:pt x="188" y="2631"/>
                </a:cubicBezTo>
                <a:cubicBezTo>
                  <a:pt x="339" y="2880"/>
                  <a:pt x="634" y="3183"/>
                  <a:pt x="914" y="3357"/>
                </a:cubicBezTo>
                <a:cubicBezTo>
                  <a:pt x="1194" y="3531"/>
                  <a:pt x="1512" y="3629"/>
                  <a:pt x="1867" y="3674"/>
                </a:cubicBezTo>
                <a:cubicBezTo>
                  <a:pt x="2222" y="3719"/>
                  <a:pt x="2698" y="3727"/>
                  <a:pt x="3046" y="3629"/>
                </a:cubicBezTo>
                <a:cubicBezTo>
                  <a:pt x="3394" y="3531"/>
                  <a:pt x="3711" y="3318"/>
                  <a:pt x="3953" y="3084"/>
                </a:cubicBezTo>
                <a:cubicBezTo>
                  <a:pt x="4195" y="2850"/>
                  <a:pt x="4429" y="2540"/>
                  <a:pt x="4497" y="2223"/>
                </a:cubicBezTo>
                <a:cubicBezTo>
                  <a:pt x="4565" y="1906"/>
                  <a:pt x="4482" y="1474"/>
                  <a:pt x="4361" y="1179"/>
                </a:cubicBezTo>
                <a:cubicBezTo>
                  <a:pt x="4240" y="884"/>
                  <a:pt x="3984" y="635"/>
                  <a:pt x="3772" y="454"/>
                </a:cubicBezTo>
                <a:cubicBezTo>
                  <a:pt x="3560" y="273"/>
                  <a:pt x="3280" y="167"/>
                  <a:pt x="3091" y="91"/>
                </a:cubicBezTo>
                <a:cubicBezTo>
                  <a:pt x="2902" y="15"/>
                  <a:pt x="2770" y="7"/>
                  <a:pt x="2638" y="0"/>
                </a:cubicBezTo>
              </a:path>
            </a:pathLst>
          </a:custGeom>
          <a:noFill/>
          <a:ln w="50800">
            <a:solidFill>
              <a:srgbClr val="FF6600"/>
            </a:solidFill>
            <a:round/>
            <a:headEn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s-ES"/>
          </a:p>
        </p:txBody>
      </p:sp>
      <p:sp>
        <p:nvSpPr>
          <p:cNvPr id="948232" name="Freeform 8"/>
          <p:cNvSpPr>
            <a:spLocks/>
          </p:cNvSpPr>
          <p:nvPr/>
        </p:nvSpPr>
        <p:spPr bwMode="auto">
          <a:xfrm>
            <a:off x="3563938" y="247650"/>
            <a:ext cx="1800225" cy="157163"/>
          </a:xfrm>
          <a:custGeom>
            <a:avLst/>
            <a:gdLst>
              <a:gd name="T0" fmla="*/ 1134 w 1134"/>
              <a:gd name="T1" fmla="*/ 99 h 99"/>
              <a:gd name="T2" fmla="*/ 726 w 1134"/>
              <a:gd name="T3" fmla="*/ 54 h 99"/>
              <a:gd name="T4" fmla="*/ 363 w 1134"/>
              <a:gd name="T5" fmla="*/ 8 h 99"/>
              <a:gd name="T6" fmla="*/ 0 w 1134"/>
              <a:gd name="T7" fmla="*/ 8 h 99"/>
            </a:gdLst>
            <a:ahLst/>
            <a:cxnLst>
              <a:cxn ang="0">
                <a:pos x="T0" y="T1"/>
              </a:cxn>
              <a:cxn ang="0">
                <a:pos x="T2" y="T3"/>
              </a:cxn>
              <a:cxn ang="0">
                <a:pos x="T4" y="T5"/>
              </a:cxn>
              <a:cxn ang="0">
                <a:pos x="T6" y="T7"/>
              </a:cxn>
            </a:cxnLst>
            <a:rect l="0" t="0" r="r" b="b"/>
            <a:pathLst>
              <a:path w="1134" h="99">
                <a:moveTo>
                  <a:pt x="1134" y="99"/>
                </a:moveTo>
                <a:cubicBezTo>
                  <a:pt x="994" y="84"/>
                  <a:pt x="854" y="69"/>
                  <a:pt x="726" y="54"/>
                </a:cubicBezTo>
                <a:cubicBezTo>
                  <a:pt x="598" y="39"/>
                  <a:pt x="484" y="16"/>
                  <a:pt x="363" y="8"/>
                </a:cubicBezTo>
                <a:cubicBezTo>
                  <a:pt x="242" y="0"/>
                  <a:pt x="60" y="8"/>
                  <a:pt x="0" y="8"/>
                </a:cubicBezTo>
              </a:path>
            </a:pathLst>
          </a:custGeom>
          <a:solidFill>
            <a:schemeClr val="accent2"/>
          </a:solidFill>
          <a:ln w="63500" cap="flat">
            <a:solidFill>
              <a:schemeClr val="tx1"/>
            </a:solidFill>
            <a:prstDash val="dash"/>
            <a:round/>
            <a:headEnd/>
            <a:tailEnd type="triangl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s-ES"/>
          </a:p>
        </p:txBody>
      </p:sp>
      <p:sp>
        <p:nvSpPr>
          <p:cNvPr id="948234" name="Text Box 10"/>
          <p:cNvSpPr txBox="1">
            <a:spLocks noChangeArrowheads="1"/>
          </p:cNvSpPr>
          <p:nvPr/>
        </p:nvSpPr>
        <p:spPr bwMode="auto">
          <a:xfrm>
            <a:off x="3635375" y="2127250"/>
            <a:ext cx="1584325" cy="549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ctr"/>
            <a:r>
              <a:rPr lang="es-ES" sz="1500">
                <a:latin typeface="Arial Black" charset="0"/>
              </a:rPr>
              <a:t>ESTÁ EN</a:t>
            </a:r>
          </a:p>
          <a:p>
            <a:pPr algn="ctr"/>
            <a:r>
              <a:rPr lang="es-ES" sz="1500">
                <a:latin typeface="Arial Black" charset="0"/>
              </a:rPr>
              <a:t>EL MUNDO</a:t>
            </a:r>
          </a:p>
        </p:txBody>
      </p:sp>
      <p:sp>
        <p:nvSpPr>
          <p:cNvPr id="948235" name="Text Box 11"/>
          <p:cNvSpPr txBox="1">
            <a:spLocks noChangeArrowheads="1"/>
          </p:cNvSpPr>
          <p:nvPr/>
        </p:nvSpPr>
        <p:spPr bwMode="auto">
          <a:xfrm>
            <a:off x="3563938" y="4508500"/>
            <a:ext cx="1584325" cy="549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ctr"/>
            <a:r>
              <a:rPr lang="es-ES" sz="1500">
                <a:latin typeface="Arial Black" charset="0"/>
              </a:rPr>
              <a:t>ESTILO</a:t>
            </a:r>
          </a:p>
          <a:p>
            <a:pPr algn="ctr"/>
            <a:r>
              <a:rPr lang="es-ES" sz="1500">
                <a:latin typeface="Arial Black" charset="0"/>
              </a:rPr>
              <a:t>DE VIDA</a:t>
            </a:r>
          </a:p>
        </p:txBody>
      </p:sp>
      <p:sp>
        <p:nvSpPr>
          <p:cNvPr id="948237" name="Text Box 13"/>
          <p:cNvSpPr txBox="1">
            <a:spLocks noChangeArrowheads="1"/>
          </p:cNvSpPr>
          <p:nvPr/>
        </p:nvSpPr>
        <p:spPr bwMode="auto">
          <a:xfrm>
            <a:off x="5257800" y="2097005"/>
            <a:ext cx="1800225" cy="777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ctr"/>
            <a:r>
              <a:rPr lang="es-ES" sz="1500" dirty="0">
                <a:latin typeface="Arial Black" charset="0"/>
              </a:rPr>
              <a:t>NO PERTENECE</a:t>
            </a:r>
          </a:p>
          <a:p>
            <a:pPr algn="ctr"/>
            <a:r>
              <a:rPr lang="es-ES" sz="1500" dirty="0">
                <a:latin typeface="Arial Black" charset="0"/>
              </a:rPr>
              <a:t>AL MUNDO</a:t>
            </a:r>
          </a:p>
        </p:txBody>
      </p:sp>
      <p:sp>
        <p:nvSpPr>
          <p:cNvPr id="948238" name="Text Box 14"/>
          <p:cNvSpPr txBox="1">
            <a:spLocks noChangeArrowheads="1"/>
          </p:cNvSpPr>
          <p:nvPr/>
        </p:nvSpPr>
        <p:spPr bwMode="auto">
          <a:xfrm>
            <a:off x="1401763" y="4076700"/>
            <a:ext cx="1657350" cy="320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ctr">
              <a:spcBef>
                <a:spcPct val="50000"/>
              </a:spcBef>
            </a:pPr>
            <a:r>
              <a:rPr lang="es-ES" sz="1500">
                <a:latin typeface="Arial Black" charset="0"/>
              </a:rPr>
              <a:t>ITINERANTE</a:t>
            </a:r>
          </a:p>
        </p:txBody>
      </p:sp>
      <p:sp>
        <p:nvSpPr>
          <p:cNvPr id="948239" name="Text Box 15"/>
          <p:cNvSpPr txBox="1">
            <a:spLocks noChangeArrowheads="1"/>
          </p:cNvSpPr>
          <p:nvPr/>
        </p:nvSpPr>
        <p:spPr bwMode="auto">
          <a:xfrm>
            <a:off x="6300788" y="4797425"/>
            <a:ext cx="1657350" cy="320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ctr">
              <a:spcBef>
                <a:spcPct val="50000"/>
              </a:spcBef>
            </a:pPr>
            <a:r>
              <a:rPr lang="es-ES" sz="1500" dirty="0">
                <a:latin typeface="Arial Black" charset="0"/>
              </a:rPr>
              <a:t>LEVADURA</a:t>
            </a:r>
          </a:p>
        </p:txBody>
      </p:sp>
      <p:sp>
        <p:nvSpPr>
          <p:cNvPr id="948240" name="Text Box 16"/>
          <p:cNvSpPr txBox="1">
            <a:spLocks noChangeArrowheads="1"/>
          </p:cNvSpPr>
          <p:nvPr/>
        </p:nvSpPr>
        <p:spPr bwMode="auto">
          <a:xfrm>
            <a:off x="7019925" y="3357563"/>
            <a:ext cx="1657350" cy="320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ctr">
              <a:spcBef>
                <a:spcPct val="50000"/>
              </a:spcBef>
            </a:pPr>
            <a:r>
              <a:rPr lang="es-ES" sz="1500">
                <a:latin typeface="Arial Black" charset="0"/>
              </a:rPr>
              <a:t>DA VIDA</a:t>
            </a:r>
          </a:p>
        </p:txBody>
      </p:sp>
      <p:sp>
        <p:nvSpPr>
          <p:cNvPr id="948241" name="Text Box 17"/>
          <p:cNvSpPr txBox="1">
            <a:spLocks noChangeArrowheads="1"/>
          </p:cNvSpPr>
          <p:nvPr/>
        </p:nvSpPr>
        <p:spPr bwMode="auto">
          <a:xfrm>
            <a:off x="5724525" y="1125538"/>
            <a:ext cx="1657350" cy="320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ctr">
              <a:spcBef>
                <a:spcPct val="50000"/>
              </a:spcBef>
            </a:pPr>
            <a:r>
              <a:rPr lang="es-ES" sz="1500">
                <a:latin typeface="Arial Black" charset="0"/>
              </a:rPr>
              <a:t>DA SU VIDA</a:t>
            </a:r>
          </a:p>
        </p:txBody>
      </p:sp>
      <p:sp>
        <p:nvSpPr>
          <p:cNvPr id="948242" name="Text Box 18"/>
          <p:cNvSpPr txBox="1">
            <a:spLocks noChangeArrowheads="1"/>
          </p:cNvSpPr>
          <p:nvPr/>
        </p:nvSpPr>
        <p:spPr bwMode="auto">
          <a:xfrm>
            <a:off x="611188" y="44450"/>
            <a:ext cx="2881312"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r">
              <a:spcBef>
                <a:spcPct val="50000"/>
              </a:spcBef>
            </a:pPr>
            <a:r>
              <a:rPr lang="es-ES" sz="1600">
                <a:latin typeface="Arial Black" charset="0"/>
              </a:rPr>
              <a:t>SUEÑO DE DIOS</a:t>
            </a:r>
          </a:p>
        </p:txBody>
      </p:sp>
      <p:sp>
        <p:nvSpPr>
          <p:cNvPr id="948243" name="Text Box 19"/>
          <p:cNvSpPr txBox="1">
            <a:spLocks noChangeArrowheads="1"/>
          </p:cNvSpPr>
          <p:nvPr/>
        </p:nvSpPr>
        <p:spPr bwMode="auto">
          <a:xfrm>
            <a:off x="611188" y="333375"/>
            <a:ext cx="2881312"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r">
              <a:spcBef>
                <a:spcPct val="50000"/>
              </a:spcBef>
            </a:pPr>
            <a:r>
              <a:rPr lang="es-ES" sz="1600">
                <a:latin typeface="Arial Black" charset="0"/>
              </a:rPr>
              <a:t>SUEÑO DE HUMANIDAD</a:t>
            </a:r>
          </a:p>
        </p:txBody>
      </p:sp>
      <p:sp>
        <p:nvSpPr>
          <p:cNvPr id="948246" name="WordArt 22"/>
          <p:cNvSpPr>
            <a:spLocks noChangeArrowheads="1" noChangeShapeType="1" noTextEdit="1"/>
          </p:cNvSpPr>
          <p:nvPr/>
        </p:nvSpPr>
        <p:spPr bwMode="auto">
          <a:xfrm rot="3123919">
            <a:off x="-3174" y="5265737"/>
            <a:ext cx="2019300" cy="650875"/>
          </a:xfrm>
          <a:prstGeom prst="rect">
            <a:avLst/>
          </a:prstGeom>
          <a:extLst>
            <a:ext uri="{AF507438-7753-43e0-B8FC-AC1667EBCBE1}">
              <a14:hiddenEffects xmlns:a14="http://schemas.microsoft.com/office/drawing/2010/main">
                <a:effectLst/>
              </a14:hiddenEffects>
            </a:ext>
          </a:extLst>
        </p:spPr>
        <p:txBody>
          <a:bodyPr wrap="none" fromWordArt="1">
            <a:prstTxWarp prst="textPlain">
              <a:avLst>
                <a:gd name="adj" fmla="val 50000"/>
              </a:avLst>
            </a:prstTxWarp>
          </a:bodyPr>
          <a:lstStyle/>
          <a:p>
            <a:pPr algn="ctr"/>
            <a:r>
              <a:rPr lang="cs-CZ" sz="3600" kern="10">
                <a:ln w="9525">
                  <a:solidFill>
                    <a:srgbClr val="33CCCC"/>
                  </a:solidFill>
                  <a:round/>
                  <a:headEnd/>
                  <a:tailEnd/>
                </a:ln>
                <a:latin typeface="Arial Black"/>
                <a:ea typeface="Arial Black"/>
                <a:cs typeface="Arial Black"/>
              </a:rPr>
              <a:t>en</a:t>
            </a:r>
          </a:p>
          <a:p>
            <a:pPr algn="ctr"/>
            <a:r>
              <a:rPr lang="cs-CZ" sz="3600" kern="10">
                <a:ln w="9525">
                  <a:solidFill>
                    <a:srgbClr val="33CCCC"/>
                  </a:solidFill>
                  <a:round/>
                  <a:headEnd/>
                  <a:tailEnd/>
                </a:ln>
                <a:latin typeface="Arial Black"/>
                <a:ea typeface="Arial Black"/>
                <a:cs typeface="Arial Black"/>
              </a:rPr>
              <a:t>Espíritu</a:t>
            </a:r>
            <a:endParaRPr lang="es-ES" sz="3600" kern="10">
              <a:ln w="9525">
                <a:solidFill>
                  <a:srgbClr val="33CCCC"/>
                </a:solidFill>
                <a:round/>
                <a:headEnd/>
                <a:tailEnd/>
              </a:ln>
              <a:latin typeface="Arial Black"/>
              <a:ea typeface="Arial Black"/>
              <a:cs typeface="Arial Black"/>
            </a:endParaRPr>
          </a:p>
        </p:txBody>
      </p:sp>
      <p:sp>
        <p:nvSpPr>
          <p:cNvPr id="948248" name="WordArt 24"/>
          <p:cNvSpPr>
            <a:spLocks noChangeArrowheads="1" noChangeShapeType="1" noTextEdit="1"/>
          </p:cNvSpPr>
          <p:nvPr/>
        </p:nvSpPr>
        <p:spPr bwMode="auto">
          <a:xfrm rot="-3223625">
            <a:off x="-76199" y="1376362"/>
            <a:ext cx="2019300" cy="650875"/>
          </a:xfrm>
          <a:prstGeom prst="rect">
            <a:avLst/>
          </a:prstGeom>
          <a:extLst>
            <a:ext uri="{AF507438-7753-43e0-B8FC-AC1667EBCBE1}">
              <a14:hiddenEffects xmlns:a14="http://schemas.microsoft.com/office/drawing/2010/main">
                <a:effectLst/>
              </a14:hiddenEffects>
            </a:ext>
          </a:extLst>
        </p:spPr>
        <p:txBody>
          <a:bodyPr wrap="none" fromWordArt="1">
            <a:prstTxWarp prst="textPlain">
              <a:avLst>
                <a:gd name="adj" fmla="val 50000"/>
              </a:avLst>
            </a:prstTxWarp>
          </a:bodyPr>
          <a:lstStyle/>
          <a:p>
            <a:pPr algn="ctr"/>
            <a:r>
              <a:rPr lang="es-ES_tradnl" sz="3600" kern="10">
                <a:ln w="9525">
                  <a:solidFill>
                    <a:srgbClr val="33CCCC"/>
                  </a:solidFill>
                  <a:round/>
                  <a:headEnd/>
                  <a:tailEnd/>
                </a:ln>
                <a:latin typeface="Arial Black"/>
                <a:ea typeface="Arial Black"/>
                <a:cs typeface="Arial Black"/>
              </a:rPr>
              <a:t>en</a:t>
            </a:r>
          </a:p>
          <a:p>
            <a:pPr algn="ctr"/>
            <a:r>
              <a:rPr lang="es-ES_tradnl" sz="3600" kern="10">
                <a:ln w="9525">
                  <a:solidFill>
                    <a:srgbClr val="33CCCC"/>
                  </a:solidFill>
                  <a:round/>
                  <a:headEnd/>
                  <a:tailEnd/>
                </a:ln>
                <a:latin typeface="Arial Black"/>
                <a:ea typeface="Arial Black"/>
                <a:cs typeface="Arial Black"/>
              </a:rPr>
              <a:t>alegría</a:t>
            </a:r>
            <a:endParaRPr lang="es-ES" sz="3600" kern="10">
              <a:ln w="9525">
                <a:solidFill>
                  <a:srgbClr val="33CCCC"/>
                </a:solidFill>
                <a:round/>
                <a:headEnd/>
                <a:tailEnd/>
              </a:ln>
              <a:latin typeface="Arial Black"/>
              <a:ea typeface="Arial Black"/>
              <a:cs typeface="Arial Black"/>
            </a:endParaRPr>
          </a:p>
        </p:txBody>
      </p:sp>
    </p:spTree>
    <p:extLst>
      <p:ext uri="{BB962C8B-B14F-4D97-AF65-F5344CB8AC3E}">
        <p14:creationId xmlns:p14="http://schemas.microsoft.com/office/powerpoint/2010/main" val="205924989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3" presetClass="entr" presetSubtype="16" fill="hold" grpId="0" nodeType="withEffect">
                                  <p:stCondLst>
                                    <p:cond delay="0"/>
                                  </p:stCondLst>
                                  <p:childTnLst>
                                    <p:set>
                                      <p:cBhvr>
                                        <p:cTn id="6" dur="1" fill="hold">
                                          <p:stCondLst>
                                            <p:cond delay="0"/>
                                          </p:stCondLst>
                                        </p:cTn>
                                        <p:tgtEl>
                                          <p:spTgt spid="948229"/>
                                        </p:tgtEl>
                                        <p:attrNameLst>
                                          <p:attrName>style.visibility</p:attrName>
                                        </p:attrNameLst>
                                      </p:cBhvr>
                                      <p:to>
                                        <p:strVal val="visible"/>
                                      </p:to>
                                    </p:set>
                                    <p:anim calcmode="lin" valueType="num">
                                      <p:cBhvr>
                                        <p:cTn id="7" dur="5000" fill="hold"/>
                                        <p:tgtEl>
                                          <p:spTgt spid="948229"/>
                                        </p:tgtEl>
                                        <p:attrNameLst>
                                          <p:attrName>ppt_w</p:attrName>
                                        </p:attrNameLst>
                                      </p:cBhvr>
                                      <p:tavLst>
                                        <p:tav tm="0">
                                          <p:val>
                                            <p:fltVal val="0"/>
                                          </p:val>
                                        </p:tav>
                                        <p:tav tm="100000">
                                          <p:val>
                                            <p:strVal val="#ppt_w"/>
                                          </p:val>
                                        </p:tav>
                                      </p:tavLst>
                                    </p:anim>
                                    <p:anim calcmode="lin" valueType="num">
                                      <p:cBhvr>
                                        <p:cTn id="8" dur="5000" fill="hold"/>
                                        <p:tgtEl>
                                          <p:spTgt spid="948229"/>
                                        </p:tgtEl>
                                        <p:attrNameLst>
                                          <p:attrName>ppt_h</p:attrName>
                                        </p:attrNameLst>
                                      </p:cBhvr>
                                      <p:tavLst>
                                        <p:tav tm="0">
                                          <p:val>
                                            <p:fltVal val="0"/>
                                          </p:val>
                                        </p:tav>
                                        <p:tav tm="100000">
                                          <p:val>
                                            <p:strVal val="#ppt_h"/>
                                          </p:val>
                                        </p:tav>
                                      </p:tavLst>
                                    </p:anim>
                                  </p:childTnLst>
                                </p:cTn>
                              </p:par>
                              <p:par>
                                <p:cTn id="9" presetID="23" presetClass="entr" presetSubtype="16" fill="hold" grpId="0" nodeType="withEffect">
                                  <p:stCondLst>
                                    <p:cond delay="0"/>
                                  </p:stCondLst>
                                  <p:childTnLst>
                                    <p:set>
                                      <p:cBhvr>
                                        <p:cTn id="10" dur="1" fill="hold">
                                          <p:stCondLst>
                                            <p:cond delay="0"/>
                                          </p:stCondLst>
                                        </p:cTn>
                                        <p:tgtEl>
                                          <p:spTgt spid="948230"/>
                                        </p:tgtEl>
                                        <p:attrNameLst>
                                          <p:attrName>style.visibility</p:attrName>
                                        </p:attrNameLst>
                                      </p:cBhvr>
                                      <p:to>
                                        <p:strVal val="visible"/>
                                      </p:to>
                                    </p:set>
                                    <p:anim calcmode="lin" valueType="num">
                                      <p:cBhvr>
                                        <p:cTn id="11" dur="5000" fill="hold"/>
                                        <p:tgtEl>
                                          <p:spTgt spid="948230"/>
                                        </p:tgtEl>
                                        <p:attrNameLst>
                                          <p:attrName>ppt_w</p:attrName>
                                        </p:attrNameLst>
                                      </p:cBhvr>
                                      <p:tavLst>
                                        <p:tav tm="0">
                                          <p:val>
                                            <p:fltVal val="0"/>
                                          </p:val>
                                        </p:tav>
                                        <p:tav tm="100000">
                                          <p:val>
                                            <p:strVal val="#ppt_w"/>
                                          </p:val>
                                        </p:tav>
                                      </p:tavLst>
                                    </p:anim>
                                    <p:anim calcmode="lin" valueType="num">
                                      <p:cBhvr>
                                        <p:cTn id="12" dur="5000" fill="hold"/>
                                        <p:tgtEl>
                                          <p:spTgt spid="948230"/>
                                        </p:tgtEl>
                                        <p:attrNameLst>
                                          <p:attrName>ppt_h</p:attrName>
                                        </p:attrNameLst>
                                      </p:cBhvr>
                                      <p:tavLst>
                                        <p:tav tm="0">
                                          <p:val>
                                            <p:fltVal val="0"/>
                                          </p:val>
                                        </p:tav>
                                        <p:tav tm="100000">
                                          <p:val>
                                            <p:strVal val="#ppt_h"/>
                                          </p:val>
                                        </p:tav>
                                      </p:tavLst>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23" presetClass="entr" presetSubtype="16" fill="hold" grpId="0" nodeType="clickEffect">
                                  <p:stCondLst>
                                    <p:cond delay="0"/>
                                  </p:stCondLst>
                                  <p:childTnLst>
                                    <p:set>
                                      <p:cBhvr>
                                        <p:cTn id="16" dur="1" fill="hold">
                                          <p:stCondLst>
                                            <p:cond delay="0"/>
                                          </p:stCondLst>
                                        </p:cTn>
                                        <p:tgtEl>
                                          <p:spTgt spid="948231"/>
                                        </p:tgtEl>
                                        <p:attrNameLst>
                                          <p:attrName>style.visibility</p:attrName>
                                        </p:attrNameLst>
                                      </p:cBhvr>
                                      <p:to>
                                        <p:strVal val="visible"/>
                                      </p:to>
                                    </p:set>
                                    <p:anim calcmode="lin" valueType="num">
                                      <p:cBhvr>
                                        <p:cTn id="17" dur="5000" fill="hold"/>
                                        <p:tgtEl>
                                          <p:spTgt spid="948231"/>
                                        </p:tgtEl>
                                        <p:attrNameLst>
                                          <p:attrName>ppt_w</p:attrName>
                                        </p:attrNameLst>
                                      </p:cBhvr>
                                      <p:tavLst>
                                        <p:tav tm="0">
                                          <p:val>
                                            <p:fltVal val="0"/>
                                          </p:val>
                                        </p:tav>
                                        <p:tav tm="100000">
                                          <p:val>
                                            <p:strVal val="#ppt_w"/>
                                          </p:val>
                                        </p:tav>
                                      </p:tavLst>
                                    </p:anim>
                                    <p:anim calcmode="lin" valueType="num">
                                      <p:cBhvr>
                                        <p:cTn id="18" dur="5000" fill="hold"/>
                                        <p:tgtEl>
                                          <p:spTgt spid="948231"/>
                                        </p:tgtEl>
                                        <p:attrNameLst>
                                          <p:attrName>ppt_h</p:attrName>
                                        </p:attrNameLst>
                                      </p:cBhvr>
                                      <p:tavLst>
                                        <p:tav tm="0">
                                          <p:val>
                                            <p:fltVal val="0"/>
                                          </p:val>
                                        </p:tav>
                                        <p:tav tm="100000">
                                          <p:val>
                                            <p:strVal val="#ppt_h"/>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23" presetClass="entr" presetSubtype="16" fill="hold" grpId="0" nodeType="clickEffect">
                                  <p:stCondLst>
                                    <p:cond delay="0"/>
                                  </p:stCondLst>
                                  <p:childTnLst>
                                    <p:set>
                                      <p:cBhvr>
                                        <p:cTn id="22" dur="1" fill="hold">
                                          <p:stCondLst>
                                            <p:cond delay="0"/>
                                          </p:stCondLst>
                                        </p:cTn>
                                        <p:tgtEl>
                                          <p:spTgt spid="948234"/>
                                        </p:tgtEl>
                                        <p:attrNameLst>
                                          <p:attrName>style.visibility</p:attrName>
                                        </p:attrNameLst>
                                      </p:cBhvr>
                                      <p:to>
                                        <p:strVal val="visible"/>
                                      </p:to>
                                    </p:set>
                                    <p:anim calcmode="lin" valueType="num">
                                      <p:cBhvr>
                                        <p:cTn id="23" dur="5000" fill="hold"/>
                                        <p:tgtEl>
                                          <p:spTgt spid="948234"/>
                                        </p:tgtEl>
                                        <p:attrNameLst>
                                          <p:attrName>ppt_w</p:attrName>
                                        </p:attrNameLst>
                                      </p:cBhvr>
                                      <p:tavLst>
                                        <p:tav tm="0">
                                          <p:val>
                                            <p:fltVal val="0"/>
                                          </p:val>
                                        </p:tav>
                                        <p:tav tm="100000">
                                          <p:val>
                                            <p:strVal val="#ppt_w"/>
                                          </p:val>
                                        </p:tav>
                                      </p:tavLst>
                                    </p:anim>
                                    <p:anim calcmode="lin" valueType="num">
                                      <p:cBhvr>
                                        <p:cTn id="24" dur="5000" fill="hold"/>
                                        <p:tgtEl>
                                          <p:spTgt spid="948234"/>
                                        </p:tgtEl>
                                        <p:attrNameLst>
                                          <p:attrName>ppt_h</p:attrName>
                                        </p:attrNameLst>
                                      </p:cBhvr>
                                      <p:tavLst>
                                        <p:tav tm="0">
                                          <p:val>
                                            <p:fltVal val="0"/>
                                          </p:val>
                                        </p:tav>
                                        <p:tav tm="100000">
                                          <p:val>
                                            <p:strVal val="#ppt_h"/>
                                          </p:val>
                                        </p:tav>
                                      </p:tavLst>
                                    </p:anim>
                                  </p:childTnLst>
                                </p:cTn>
                              </p:par>
                            </p:childTnLst>
                          </p:cTn>
                        </p:par>
                      </p:childTnLst>
                    </p:cTn>
                  </p:par>
                  <p:par>
                    <p:cTn id="25" fill="hold" nodeType="clickPar">
                      <p:stCondLst>
                        <p:cond delay="indefinite"/>
                      </p:stCondLst>
                      <p:childTnLst>
                        <p:par>
                          <p:cTn id="26" fill="hold" nodeType="withGroup">
                            <p:stCondLst>
                              <p:cond delay="0"/>
                            </p:stCondLst>
                            <p:childTnLst>
                              <p:par>
                                <p:cTn id="27" presetID="23" presetClass="entr" presetSubtype="16" fill="hold" grpId="0" nodeType="clickEffect">
                                  <p:stCondLst>
                                    <p:cond delay="0"/>
                                  </p:stCondLst>
                                  <p:childTnLst>
                                    <p:set>
                                      <p:cBhvr>
                                        <p:cTn id="28" dur="1" fill="hold">
                                          <p:stCondLst>
                                            <p:cond delay="0"/>
                                          </p:stCondLst>
                                        </p:cTn>
                                        <p:tgtEl>
                                          <p:spTgt spid="948235"/>
                                        </p:tgtEl>
                                        <p:attrNameLst>
                                          <p:attrName>style.visibility</p:attrName>
                                        </p:attrNameLst>
                                      </p:cBhvr>
                                      <p:to>
                                        <p:strVal val="visible"/>
                                      </p:to>
                                    </p:set>
                                    <p:anim calcmode="lin" valueType="num">
                                      <p:cBhvr>
                                        <p:cTn id="29" dur="5000" fill="hold"/>
                                        <p:tgtEl>
                                          <p:spTgt spid="948235"/>
                                        </p:tgtEl>
                                        <p:attrNameLst>
                                          <p:attrName>ppt_w</p:attrName>
                                        </p:attrNameLst>
                                      </p:cBhvr>
                                      <p:tavLst>
                                        <p:tav tm="0">
                                          <p:val>
                                            <p:fltVal val="0"/>
                                          </p:val>
                                        </p:tav>
                                        <p:tav tm="100000">
                                          <p:val>
                                            <p:strVal val="#ppt_w"/>
                                          </p:val>
                                        </p:tav>
                                      </p:tavLst>
                                    </p:anim>
                                    <p:anim calcmode="lin" valueType="num">
                                      <p:cBhvr>
                                        <p:cTn id="30" dur="5000" fill="hold"/>
                                        <p:tgtEl>
                                          <p:spTgt spid="948235"/>
                                        </p:tgtEl>
                                        <p:attrNameLst>
                                          <p:attrName>ppt_h</p:attrName>
                                        </p:attrNameLst>
                                      </p:cBhvr>
                                      <p:tavLst>
                                        <p:tav tm="0">
                                          <p:val>
                                            <p:fltVal val="0"/>
                                          </p:val>
                                        </p:tav>
                                        <p:tav tm="100000">
                                          <p:val>
                                            <p:strVal val="#ppt_h"/>
                                          </p:val>
                                        </p:tav>
                                      </p:tavLst>
                                    </p:anim>
                                  </p:childTnLst>
                                </p:cTn>
                              </p:par>
                            </p:childTnLst>
                          </p:cTn>
                        </p:par>
                      </p:childTnLst>
                    </p:cTn>
                  </p:par>
                  <p:par>
                    <p:cTn id="31" fill="hold" nodeType="clickPar">
                      <p:stCondLst>
                        <p:cond delay="indefinite"/>
                      </p:stCondLst>
                      <p:childTnLst>
                        <p:par>
                          <p:cTn id="32" fill="hold" nodeType="withGroup">
                            <p:stCondLst>
                              <p:cond delay="0"/>
                            </p:stCondLst>
                            <p:childTnLst>
                              <p:par>
                                <p:cTn id="33" presetID="23" presetClass="entr" presetSubtype="16" fill="hold" grpId="0" nodeType="clickEffect">
                                  <p:stCondLst>
                                    <p:cond delay="0"/>
                                  </p:stCondLst>
                                  <p:childTnLst>
                                    <p:set>
                                      <p:cBhvr>
                                        <p:cTn id="34" dur="1" fill="hold">
                                          <p:stCondLst>
                                            <p:cond delay="0"/>
                                          </p:stCondLst>
                                        </p:cTn>
                                        <p:tgtEl>
                                          <p:spTgt spid="948237"/>
                                        </p:tgtEl>
                                        <p:attrNameLst>
                                          <p:attrName>style.visibility</p:attrName>
                                        </p:attrNameLst>
                                      </p:cBhvr>
                                      <p:to>
                                        <p:strVal val="visible"/>
                                      </p:to>
                                    </p:set>
                                    <p:anim calcmode="lin" valueType="num">
                                      <p:cBhvr>
                                        <p:cTn id="35" dur="5000" fill="hold"/>
                                        <p:tgtEl>
                                          <p:spTgt spid="948237"/>
                                        </p:tgtEl>
                                        <p:attrNameLst>
                                          <p:attrName>ppt_w</p:attrName>
                                        </p:attrNameLst>
                                      </p:cBhvr>
                                      <p:tavLst>
                                        <p:tav tm="0">
                                          <p:val>
                                            <p:fltVal val="0"/>
                                          </p:val>
                                        </p:tav>
                                        <p:tav tm="100000">
                                          <p:val>
                                            <p:strVal val="#ppt_w"/>
                                          </p:val>
                                        </p:tav>
                                      </p:tavLst>
                                    </p:anim>
                                    <p:anim calcmode="lin" valueType="num">
                                      <p:cBhvr>
                                        <p:cTn id="36" dur="5000" fill="hold"/>
                                        <p:tgtEl>
                                          <p:spTgt spid="948237"/>
                                        </p:tgtEl>
                                        <p:attrNameLst>
                                          <p:attrName>ppt_h</p:attrName>
                                        </p:attrNameLst>
                                      </p:cBhvr>
                                      <p:tavLst>
                                        <p:tav tm="0">
                                          <p:val>
                                            <p:fltVal val="0"/>
                                          </p:val>
                                        </p:tav>
                                        <p:tav tm="100000">
                                          <p:val>
                                            <p:strVal val="#ppt_h"/>
                                          </p:val>
                                        </p:tav>
                                      </p:tavLst>
                                    </p:anim>
                                  </p:childTnLst>
                                </p:cTn>
                              </p:par>
                            </p:childTnLst>
                          </p:cTn>
                        </p:par>
                      </p:childTnLst>
                    </p:cTn>
                  </p:par>
                  <p:par>
                    <p:cTn id="37" fill="hold" nodeType="clickPar">
                      <p:stCondLst>
                        <p:cond delay="indefinite"/>
                      </p:stCondLst>
                      <p:childTnLst>
                        <p:par>
                          <p:cTn id="38" fill="hold" nodeType="withGroup">
                            <p:stCondLst>
                              <p:cond delay="0"/>
                            </p:stCondLst>
                            <p:childTnLst>
                              <p:par>
                                <p:cTn id="39" presetID="23" presetClass="entr" presetSubtype="16" fill="hold" grpId="0" nodeType="clickEffect">
                                  <p:stCondLst>
                                    <p:cond delay="0"/>
                                  </p:stCondLst>
                                  <p:childTnLst>
                                    <p:set>
                                      <p:cBhvr>
                                        <p:cTn id="40" dur="1" fill="hold">
                                          <p:stCondLst>
                                            <p:cond delay="0"/>
                                          </p:stCondLst>
                                        </p:cTn>
                                        <p:tgtEl>
                                          <p:spTgt spid="948238"/>
                                        </p:tgtEl>
                                        <p:attrNameLst>
                                          <p:attrName>style.visibility</p:attrName>
                                        </p:attrNameLst>
                                      </p:cBhvr>
                                      <p:to>
                                        <p:strVal val="visible"/>
                                      </p:to>
                                    </p:set>
                                    <p:anim calcmode="lin" valueType="num">
                                      <p:cBhvr>
                                        <p:cTn id="41" dur="5000" fill="hold"/>
                                        <p:tgtEl>
                                          <p:spTgt spid="948238"/>
                                        </p:tgtEl>
                                        <p:attrNameLst>
                                          <p:attrName>ppt_w</p:attrName>
                                        </p:attrNameLst>
                                      </p:cBhvr>
                                      <p:tavLst>
                                        <p:tav tm="0">
                                          <p:val>
                                            <p:fltVal val="0"/>
                                          </p:val>
                                        </p:tav>
                                        <p:tav tm="100000">
                                          <p:val>
                                            <p:strVal val="#ppt_w"/>
                                          </p:val>
                                        </p:tav>
                                      </p:tavLst>
                                    </p:anim>
                                    <p:anim calcmode="lin" valueType="num">
                                      <p:cBhvr>
                                        <p:cTn id="42" dur="5000" fill="hold"/>
                                        <p:tgtEl>
                                          <p:spTgt spid="948238"/>
                                        </p:tgtEl>
                                        <p:attrNameLst>
                                          <p:attrName>ppt_h</p:attrName>
                                        </p:attrNameLst>
                                      </p:cBhvr>
                                      <p:tavLst>
                                        <p:tav tm="0">
                                          <p:val>
                                            <p:fltVal val="0"/>
                                          </p:val>
                                        </p:tav>
                                        <p:tav tm="100000">
                                          <p:val>
                                            <p:strVal val="#ppt_h"/>
                                          </p:val>
                                        </p:tav>
                                      </p:tavLst>
                                    </p:anim>
                                  </p:childTnLst>
                                </p:cTn>
                              </p:par>
                            </p:childTnLst>
                          </p:cTn>
                        </p:par>
                      </p:childTnLst>
                    </p:cTn>
                  </p:par>
                  <p:par>
                    <p:cTn id="43" fill="hold" nodeType="clickPar">
                      <p:stCondLst>
                        <p:cond delay="indefinite"/>
                      </p:stCondLst>
                      <p:childTnLst>
                        <p:par>
                          <p:cTn id="44" fill="hold" nodeType="withGroup">
                            <p:stCondLst>
                              <p:cond delay="0"/>
                            </p:stCondLst>
                            <p:childTnLst>
                              <p:par>
                                <p:cTn id="45" presetID="23" presetClass="entr" presetSubtype="16" fill="hold" grpId="0" nodeType="clickEffect">
                                  <p:stCondLst>
                                    <p:cond delay="0"/>
                                  </p:stCondLst>
                                  <p:childTnLst>
                                    <p:set>
                                      <p:cBhvr>
                                        <p:cTn id="46" dur="1" fill="hold">
                                          <p:stCondLst>
                                            <p:cond delay="0"/>
                                          </p:stCondLst>
                                        </p:cTn>
                                        <p:tgtEl>
                                          <p:spTgt spid="948239"/>
                                        </p:tgtEl>
                                        <p:attrNameLst>
                                          <p:attrName>style.visibility</p:attrName>
                                        </p:attrNameLst>
                                      </p:cBhvr>
                                      <p:to>
                                        <p:strVal val="visible"/>
                                      </p:to>
                                    </p:set>
                                    <p:anim calcmode="lin" valueType="num">
                                      <p:cBhvr>
                                        <p:cTn id="47" dur="5000" fill="hold"/>
                                        <p:tgtEl>
                                          <p:spTgt spid="948239"/>
                                        </p:tgtEl>
                                        <p:attrNameLst>
                                          <p:attrName>ppt_w</p:attrName>
                                        </p:attrNameLst>
                                      </p:cBhvr>
                                      <p:tavLst>
                                        <p:tav tm="0">
                                          <p:val>
                                            <p:fltVal val="0"/>
                                          </p:val>
                                        </p:tav>
                                        <p:tav tm="100000">
                                          <p:val>
                                            <p:strVal val="#ppt_w"/>
                                          </p:val>
                                        </p:tav>
                                      </p:tavLst>
                                    </p:anim>
                                    <p:anim calcmode="lin" valueType="num">
                                      <p:cBhvr>
                                        <p:cTn id="48" dur="5000" fill="hold"/>
                                        <p:tgtEl>
                                          <p:spTgt spid="948239"/>
                                        </p:tgtEl>
                                        <p:attrNameLst>
                                          <p:attrName>ppt_h</p:attrName>
                                        </p:attrNameLst>
                                      </p:cBhvr>
                                      <p:tavLst>
                                        <p:tav tm="0">
                                          <p:val>
                                            <p:fltVal val="0"/>
                                          </p:val>
                                        </p:tav>
                                        <p:tav tm="100000">
                                          <p:val>
                                            <p:strVal val="#ppt_h"/>
                                          </p:val>
                                        </p:tav>
                                      </p:tavLst>
                                    </p:anim>
                                  </p:childTnLst>
                                </p:cTn>
                              </p:par>
                            </p:childTnLst>
                          </p:cTn>
                        </p:par>
                      </p:childTnLst>
                    </p:cTn>
                  </p:par>
                  <p:par>
                    <p:cTn id="49" fill="hold" nodeType="clickPar">
                      <p:stCondLst>
                        <p:cond delay="indefinite"/>
                      </p:stCondLst>
                      <p:childTnLst>
                        <p:par>
                          <p:cTn id="50" fill="hold" nodeType="withGroup">
                            <p:stCondLst>
                              <p:cond delay="0"/>
                            </p:stCondLst>
                            <p:childTnLst>
                              <p:par>
                                <p:cTn id="51" presetID="23" presetClass="entr" presetSubtype="16" fill="hold" grpId="0" nodeType="clickEffect">
                                  <p:stCondLst>
                                    <p:cond delay="0"/>
                                  </p:stCondLst>
                                  <p:childTnLst>
                                    <p:set>
                                      <p:cBhvr>
                                        <p:cTn id="52" dur="1" fill="hold">
                                          <p:stCondLst>
                                            <p:cond delay="0"/>
                                          </p:stCondLst>
                                        </p:cTn>
                                        <p:tgtEl>
                                          <p:spTgt spid="948240"/>
                                        </p:tgtEl>
                                        <p:attrNameLst>
                                          <p:attrName>style.visibility</p:attrName>
                                        </p:attrNameLst>
                                      </p:cBhvr>
                                      <p:to>
                                        <p:strVal val="visible"/>
                                      </p:to>
                                    </p:set>
                                    <p:anim calcmode="lin" valueType="num">
                                      <p:cBhvr>
                                        <p:cTn id="53" dur="5000" fill="hold"/>
                                        <p:tgtEl>
                                          <p:spTgt spid="948240"/>
                                        </p:tgtEl>
                                        <p:attrNameLst>
                                          <p:attrName>ppt_w</p:attrName>
                                        </p:attrNameLst>
                                      </p:cBhvr>
                                      <p:tavLst>
                                        <p:tav tm="0">
                                          <p:val>
                                            <p:fltVal val="0"/>
                                          </p:val>
                                        </p:tav>
                                        <p:tav tm="100000">
                                          <p:val>
                                            <p:strVal val="#ppt_w"/>
                                          </p:val>
                                        </p:tav>
                                      </p:tavLst>
                                    </p:anim>
                                    <p:anim calcmode="lin" valueType="num">
                                      <p:cBhvr>
                                        <p:cTn id="54" dur="5000" fill="hold"/>
                                        <p:tgtEl>
                                          <p:spTgt spid="948240"/>
                                        </p:tgtEl>
                                        <p:attrNameLst>
                                          <p:attrName>ppt_h</p:attrName>
                                        </p:attrNameLst>
                                      </p:cBhvr>
                                      <p:tavLst>
                                        <p:tav tm="0">
                                          <p:val>
                                            <p:fltVal val="0"/>
                                          </p:val>
                                        </p:tav>
                                        <p:tav tm="100000">
                                          <p:val>
                                            <p:strVal val="#ppt_h"/>
                                          </p:val>
                                        </p:tav>
                                      </p:tavLst>
                                    </p:anim>
                                  </p:childTnLst>
                                </p:cTn>
                              </p:par>
                            </p:childTnLst>
                          </p:cTn>
                        </p:par>
                      </p:childTnLst>
                    </p:cTn>
                  </p:par>
                  <p:par>
                    <p:cTn id="55" fill="hold" nodeType="clickPar">
                      <p:stCondLst>
                        <p:cond delay="indefinite"/>
                      </p:stCondLst>
                      <p:childTnLst>
                        <p:par>
                          <p:cTn id="56" fill="hold" nodeType="withGroup">
                            <p:stCondLst>
                              <p:cond delay="0"/>
                            </p:stCondLst>
                            <p:childTnLst>
                              <p:par>
                                <p:cTn id="57" presetID="23" presetClass="entr" presetSubtype="16" fill="hold" grpId="0" nodeType="clickEffect">
                                  <p:stCondLst>
                                    <p:cond delay="0"/>
                                  </p:stCondLst>
                                  <p:childTnLst>
                                    <p:set>
                                      <p:cBhvr>
                                        <p:cTn id="58" dur="1" fill="hold">
                                          <p:stCondLst>
                                            <p:cond delay="0"/>
                                          </p:stCondLst>
                                        </p:cTn>
                                        <p:tgtEl>
                                          <p:spTgt spid="948241"/>
                                        </p:tgtEl>
                                        <p:attrNameLst>
                                          <p:attrName>style.visibility</p:attrName>
                                        </p:attrNameLst>
                                      </p:cBhvr>
                                      <p:to>
                                        <p:strVal val="visible"/>
                                      </p:to>
                                    </p:set>
                                    <p:anim calcmode="lin" valueType="num">
                                      <p:cBhvr>
                                        <p:cTn id="59" dur="5000" fill="hold"/>
                                        <p:tgtEl>
                                          <p:spTgt spid="948241"/>
                                        </p:tgtEl>
                                        <p:attrNameLst>
                                          <p:attrName>ppt_w</p:attrName>
                                        </p:attrNameLst>
                                      </p:cBhvr>
                                      <p:tavLst>
                                        <p:tav tm="0">
                                          <p:val>
                                            <p:fltVal val="0"/>
                                          </p:val>
                                        </p:tav>
                                        <p:tav tm="100000">
                                          <p:val>
                                            <p:strVal val="#ppt_w"/>
                                          </p:val>
                                        </p:tav>
                                      </p:tavLst>
                                    </p:anim>
                                    <p:anim calcmode="lin" valueType="num">
                                      <p:cBhvr>
                                        <p:cTn id="60" dur="5000" fill="hold"/>
                                        <p:tgtEl>
                                          <p:spTgt spid="948241"/>
                                        </p:tgtEl>
                                        <p:attrNameLst>
                                          <p:attrName>ppt_h</p:attrName>
                                        </p:attrNameLst>
                                      </p:cBhvr>
                                      <p:tavLst>
                                        <p:tav tm="0">
                                          <p:val>
                                            <p:fltVal val="0"/>
                                          </p:val>
                                        </p:tav>
                                        <p:tav tm="100000">
                                          <p:val>
                                            <p:strVal val="#ppt_h"/>
                                          </p:val>
                                        </p:tav>
                                      </p:tavLst>
                                    </p:anim>
                                  </p:childTnLst>
                                </p:cTn>
                              </p:par>
                            </p:childTnLst>
                          </p:cTn>
                        </p:par>
                        <p:par>
                          <p:cTn id="61" fill="hold" nodeType="afterGroup">
                            <p:stCondLst>
                              <p:cond delay="5000"/>
                            </p:stCondLst>
                            <p:childTnLst>
                              <p:par>
                                <p:cTn id="62" presetID="22" presetClass="entr" presetSubtype="4" fill="hold" grpId="0" nodeType="afterEffect">
                                  <p:stCondLst>
                                    <p:cond delay="0"/>
                                  </p:stCondLst>
                                  <p:childTnLst>
                                    <p:set>
                                      <p:cBhvr>
                                        <p:cTn id="63" dur="1" fill="hold">
                                          <p:stCondLst>
                                            <p:cond delay="0"/>
                                          </p:stCondLst>
                                        </p:cTn>
                                        <p:tgtEl>
                                          <p:spTgt spid="948232"/>
                                        </p:tgtEl>
                                        <p:attrNameLst>
                                          <p:attrName>style.visibility</p:attrName>
                                        </p:attrNameLst>
                                      </p:cBhvr>
                                      <p:to>
                                        <p:strVal val="visible"/>
                                      </p:to>
                                    </p:set>
                                    <p:animEffect transition="in" filter="wipe(down)">
                                      <p:cBhvr>
                                        <p:cTn id="64" dur="5000"/>
                                        <p:tgtEl>
                                          <p:spTgt spid="948232"/>
                                        </p:tgtEl>
                                      </p:cBhvr>
                                    </p:animEffect>
                                  </p:childTnLst>
                                </p:cTn>
                              </p:par>
                            </p:childTnLst>
                          </p:cTn>
                        </p:par>
                        <p:par>
                          <p:cTn id="65" fill="hold" nodeType="afterGroup">
                            <p:stCondLst>
                              <p:cond delay="10000"/>
                            </p:stCondLst>
                            <p:childTnLst>
                              <p:par>
                                <p:cTn id="66" presetID="22" presetClass="entr" presetSubtype="2" fill="hold" grpId="0" nodeType="afterEffect">
                                  <p:stCondLst>
                                    <p:cond delay="0"/>
                                  </p:stCondLst>
                                  <p:childTnLst>
                                    <p:set>
                                      <p:cBhvr>
                                        <p:cTn id="67" dur="1" fill="hold">
                                          <p:stCondLst>
                                            <p:cond delay="0"/>
                                          </p:stCondLst>
                                        </p:cTn>
                                        <p:tgtEl>
                                          <p:spTgt spid="948243"/>
                                        </p:tgtEl>
                                        <p:attrNameLst>
                                          <p:attrName>style.visibility</p:attrName>
                                        </p:attrNameLst>
                                      </p:cBhvr>
                                      <p:to>
                                        <p:strVal val="visible"/>
                                      </p:to>
                                    </p:set>
                                    <p:animEffect transition="in" filter="wipe(right)">
                                      <p:cBhvr>
                                        <p:cTn id="68" dur="5000"/>
                                        <p:tgtEl>
                                          <p:spTgt spid="948243"/>
                                        </p:tgtEl>
                                      </p:cBhvr>
                                    </p:animEffect>
                                  </p:childTnLst>
                                </p:cTn>
                              </p:par>
                              <p:par>
                                <p:cTn id="69" presetID="22" presetClass="entr" presetSubtype="2" fill="hold" grpId="0" nodeType="withEffect">
                                  <p:stCondLst>
                                    <p:cond delay="0"/>
                                  </p:stCondLst>
                                  <p:childTnLst>
                                    <p:set>
                                      <p:cBhvr>
                                        <p:cTn id="70" dur="1" fill="hold">
                                          <p:stCondLst>
                                            <p:cond delay="0"/>
                                          </p:stCondLst>
                                        </p:cTn>
                                        <p:tgtEl>
                                          <p:spTgt spid="948242"/>
                                        </p:tgtEl>
                                        <p:attrNameLst>
                                          <p:attrName>style.visibility</p:attrName>
                                        </p:attrNameLst>
                                      </p:cBhvr>
                                      <p:to>
                                        <p:strVal val="visible"/>
                                      </p:to>
                                    </p:set>
                                    <p:animEffect transition="in" filter="wipe(right)">
                                      <p:cBhvr>
                                        <p:cTn id="71" dur="5000"/>
                                        <p:tgtEl>
                                          <p:spTgt spid="948242"/>
                                        </p:tgtEl>
                                      </p:cBhvr>
                                    </p:animEffect>
                                  </p:childTnLst>
                                </p:cTn>
                              </p:par>
                              <p:par>
                                <p:cTn id="72" presetID="2" presetClass="entr" presetSubtype="3" fill="hold" grpId="0" nodeType="withEffect">
                                  <p:stCondLst>
                                    <p:cond delay="0"/>
                                  </p:stCondLst>
                                  <p:childTnLst>
                                    <p:set>
                                      <p:cBhvr>
                                        <p:cTn id="73" dur="1" fill="hold">
                                          <p:stCondLst>
                                            <p:cond delay="0"/>
                                          </p:stCondLst>
                                        </p:cTn>
                                        <p:tgtEl>
                                          <p:spTgt spid="948227"/>
                                        </p:tgtEl>
                                        <p:attrNameLst>
                                          <p:attrName>style.visibility</p:attrName>
                                        </p:attrNameLst>
                                      </p:cBhvr>
                                      <p:to>
                                        <p:strVal val="visible"/>
                                      </p:to>
                                    </p:set>
                                    <p:anim calcmode="lin" valueType="num">
                                      <p:cBhvr additive="base">
                                        <p:cTn id="74" dur="3000" fill="hold"/>
                                        <p:tgtEl>
                                          <p:spTgt spid="948227"/>
                                        </p:tgtEl>
                                        <p:attrNameLst>
                                          <p:attrName>ppt_x</p:attrName>
                                        </p:attrNameLst>
                                      </p:cBhvr>
                                      <p:tavLst>
                                        <p:tav tm="0">
                                          <p:val>
                                            <p:strVal val="1+#ppt_w/2"/>
                                          </p:val>
                                        </p:tav>
                                        <p:tav tm="100000">
                                          <p:val>
                                            <p:strVal val="#ppt_x"/>
                                          </p:val>
                                        </p:tav>
                                      </p:tavLst>
                                    </p:anim>
                                    <p:anim calcmode="lin" valueType="num">
                                      <p:cBhvr additive="base">
                                        <p:cTn id="75" dur="3000" fill="hold"/>
                                        <p:tgtEl>
                                          <p:spTgt spid="948227"/>
                                        </p:tgtEl>
                                        <p:attrNameLst>
                                          <p:attrName>ppt_y</p:attrName>
                                        </p:attrNameLst>
                                      </p:cBhvr>
                                      <p:tavLst>
                                        <p:tav tm="0">
                                          <p:val>
                                            <p:strVal val="0-#ppt_h/2"/>
                                          </p:val>
                                        </p:tav>
                                        <p:tav tm="100000">
                                          <p:val>
                                            <p:strVal val="#ppt_y"/>
                                          </p:val>
                                        </p:tav>
                                      </p:tavLst>
                                    </p:anim>
                                  </p:childTnLst>
                                </p:cTn>
                              </p:par>
                              <p:par>
                                <p:cTn id="76" presetID="2" presetClass="entr" presetSubtype="6" fill="hold" grpId="0" nodeType="withEffect">
                                  <p:stCondLst>
                                    <p:cond delay="0"/>
                                  </p:stCondLst>
                                  <p:childTnLst>
                                    <p:set>
                                      <p:cBhvr>
                                        <p:cTn id="77" dur="1" fill="hold">
                                          <p:stCondLst>
                                            <p:cond delay="0"/>
                                          </p:stCondLst>
                                        </p:cTn>
                                        <p:tgtEl>
                                          <p:spTgt spid="948228"/>
                                        </p:tgtEl>
                                        <p:attrNameLst>
                                          <p:attrName>style.visibility</p:attrName>
                                        </p:attrNameLst>
                                      </p:cBhvr>
                                      <p:to>
                                        <p:strVal val="visible"/>
                                      </p:to>
                                    </p:set>
                                    <p:anim calcmode="lin" valueType="num">
                                      <p:cBhvr additive="base">
                                        <p:cTn id="78" dur="3000" fill="hold"/>
                                        <p:tgtEl>
                                          <p:spTgt spid="948228"/>
                                        </p:tgtEl>
                                        <p:attrNameLst>
                                          <p:attrName>ppt_x</p:attrName>
                                        </p:attrNameLst>
                                      </p:cBhvr>
                                      <p:tavLst>
                                        <p:tav tm="0">
                                          <p:val>
                                            <p:strVal val="1+#ppt_w/2"/>
                                          </p:val>
                                        </p:tav>
                                        <p:tav tm="100000">
                                          <p:val>
                                            <p:strVal val="#ppt_x"/>
                                          </p:val>
                                        </p:tav>
                                      </p:tavLst>
                                    </p:anim>
                                    <p:anim calcmode="lin" valueType="num">
                                      <p:cBhvr additive="base">
                                        <p:cTn id="79" dur="3000" fill="hold"/>
                                        <p:tgtEl>
                                          <p:spTgt spid="948228"/>
                                        </p:tgtEl>
                                        <p:attrNameLst>
                                          <p:attrName>ppt_y</p:attrName>
                                        </p:attrNameLst>
                                      </p:cBhvr>
                                      <p:tavLst>
                                        <p:tav tm="0">
                                          <p:val>
                                            <p:strVal val="1+#ppt_h/2"/>
                                          </p:val>
                                        </p:tav>
                                        <p:tav tm="100000">
                                          <p:val>
                                            <p:strVal val="#ppt_y"/>
                                          </p:val>
                                        </p:tav>
                                      </p:tavLst>
                                    </p:anim>
                                  </p:childTnLst>
                                </p:cTn>
                              </p:par>
                            </p:childTnLst>
                          </p:cTn>
                        </p:par>
                      </p:childTnLst>
                    </p:cTn>
                  </p:par>
                  <p:par>
                    <p:cTn id="80" fill="hold" nodeType="clickPar">
                      <p:stCondLst>
                        <p:cond delay="indefinite"/>
                      </p:stCondLst>
                      <p:childTnLst>
                        <p:par>
                          <p:cTn id="81" fill="hold" nodeType="withGroup">
                            <p:stCondLst>
                              <p:cond delay="0"/>
                            </p:stCondLst>
                            <p:childTnLst>
                              <p:par>
                                <p:cTn id="82" presetID="2" presetClass="entr" presetSubtype="12" fill="hold" grpId="0" nodeType="clickEffect">
                                  <p:stCondLst>
                                    <p:cond delay="0"/>
                                  </p:stCondLst>
                                  <p:childTnLst>
                                    <p:set>
                                      <p:cBhvr>
                                        <p:cTn id="83" dur="1" fill="hold">
                                          <p:stCondLst>
                                            <p:cond delay="0"/>
                                          </p:stCondLst>
                                        </p:cTn>
                                        <p:tgtEl>
                                          <p:spTgt spid="948246"/>
                                        </p:tgtEl>
                                        <p:attrNameLst>
                                          <p:attrName>style.visibility</p:attrName>
                                        </p:attrNameLst>
                                      </p:cBhvr>
                                      <p:to>
                                        <p:strVal val="visible"/>
                                      </p:to>
                                    </p:set>
                                    <p:anim calcmode="lin" valueType="num">
                                      <p:cBhvr additive="base">
                                        <p:cTn id="84" dur="3000" fill="hold"/>
                                        <p:tgtEl>
                                          <p:spTgt spid="948246"/>
                                        </p:tgtEl>
                                        <p:attrNameLst>
                                          <p:attrName>ppt_x</p:attrName>
                                        </p:attrNameLst>
                                      </p:cBhvr>
                                      <p:tavLst>
                                        <p:tav tm="0">
                                          <p:val>
                                            <p:strVal val="0-#ppt_w/2"/>
                                          </p:val>
                                        </p:tav>
                                        <p:tav tm="100000">
                                          <p:val>
                                            <p:strVal val="#ppt_x"/>
                                          </p:val>
                                        </p:tav>
                                      </p:tavLst>
                                    </p:anim>
                                    <p:anim calcmode="lin" valueType="num">
                                      <p:cBhvr additive="base">
                                        <p:cTn id="85" dur="3000" fill="hold"/>
                                        <p:tgtEl>
                                          <p:spTgt spid="948246"/>
                                        </p:tgtEl>
                                        <p:attrNameLst>
                                          <p:attrName>ppt_y</p:attrName>
                                        </p:attrNameLst>
                                      </p:cBhvr>
                                      <p:tavLst>
                                        <p:tav tm="0">
                                          <p:val>
                                            <p:strVal val="1+#ppt_h/2"/>
                                          </p:val>
                                        </p:tav>
                                        <p:tav tm="100000">
                                          <p:val>
                                            <p:strVal val="#ppt_y"/>
                                          </p:val>
                                        </p:tav>
                                      </p:tavLst>
                                    </p:anim>
                                  </p:childTnLst>
                                </p:cTn>
                              </p:par>
                              <p:par>
                                <p:cTn id="86" presetID="2" presetClass="entr" presetSubtype="12" fill="hold" grpId="0" nodeType="withEffect">
                                  <p:stCondLst>
                                    <p:cond delay="0"/>
                                  </p:stCondLst>
                                  <p:childTnLst>
                                    <p:set>
                                      <p:cBhvr>
                                        <p:cTn id="87" dur="1" fill="hold">
                                          <p:stCondLst>
                                            <p:cond delay="0"/>
                                          </p:stCondLst>
                                        </p:cTn>
                                        <p:tgtEl>
                                          <p:spTgt spid="948226"/>
                                        </p:tgtEl>
                                        <p:attrNameLst>
                                          <p:attrName>style.visibility</p:attrName>
                                        </p:attrNameLst>
                                      </p:cBhvr>
                                      <p:to>
                                        <p:strVal val="visible"/>
                                      </p:to>
                                    </p:set>
                                    <p:anim calcmode="lin" valueType="num">
                                      <p:cBhvr additive="base">
                                        <p:cTn id="88" dur="3000" fill="hold"/>
                                        <p:tgtEl>
                                          <p:spTgt spid="948226"/>
                                        </p:tgtEl>
                                        <p:attrNameLst>
                                          <p:attrName>ppt_x</p:attrName>
                                        </p:attrNameLst>
                                      </p:cBhvr>
                                      <p:tavLst>
                                        <p:tav tm="0">
                                          <p:val>
                                            <p:strVal val="0-#ppt_w/2"/>
                                          </p:val>
                                        </p:tav>
                                        <p:tav tm="100000">
                                          <p:val>
                                            <p:strVal val="#ppt_x"/>
                                          </p:val>
                                        </p:tav>
                                      </p:tavLst>
                                    </p:anim>
                                    <p:anim calcmode="lin" valueType="num">
                                      <p:cBhvr additive="base">
                                        <p:cTn id="89" dur="3000" fill="hold"/>
                                        <p:tgtEl>
                                          <p:spTgt spid="948226"/>
                                        </p:tgtEl>
                                        <p:attrNameLst>
                                          <p:attrName>ppt_y</p:attrName>
                                        </p:attrNameLst>
                                      </p:cBhvr>
                                      <p:tavLst>
                                        <p:tav tm="0">
                                          <p:val>
                                            <p:strVal val="1+#ppt_h/2"/>
                                          </p:val>
                                        </p:tav>
                                        <p:tav tm="100000">
                                          <p:val>
                                            <p:strVal val="#ppt_y"/>
                                          </p:val>
                                        </p:tav>
                                      </p:tavLst>
                                    </p:anim>
                                  </p:childTnLst>
                                </p:cTn>
                              </p:par>
                            </p:childTnLst>
                          </p:cTn>
                        </p:par>
                      </p:childTnLst>
                    </p:cTn>
                  </p:par>
                  <p:par>
                    <p:cTn id="90" fill="hold" nodeType="clickPar">
                      <p:stCondLst>
                        <p:cond delay="indefinite"/>
                      </p:stCondLst>
                      <p:childTnLst>
                        <p:par>
                          <p:cTn id="91" fill="hold" nodeType="withGroup">
                            <p:stCondLst>
                              <p:cond delay="0"/>
                            </p:stCondLst>
                            <p:childTnLst>
                              <p:par>
                                <p:cTn id="92" presetID="2" presetClass="entr" presetSubtype="9" fill="hold" grpId="0" nodeType="clickEffect">
                                  <p:stCondLst>
                                    <p:cond delay="0"/>
                                  </p:stCondLst>
                                  <p:childTnLst>
                                    <p:set>
                                      <p:cBhvr>
                                        <p:cTn id="93" dur="1" fill="hold">
                                          <p:stCondLst>
                                            <p:cond delay="0"/>
                                          </p:stCondLst>
                                        </p:cTn>
                                        <p:tgtEl>
                                          <p:spTgt spid="948248"/>
                                        </p:tgtEl>
                                        <p:attrNameLst>
                                          <p:attrName>style.visibility</p:attrName>
                                        </p:attrNameLst>
                                      </p:cBhvr>
                                      <p:to>
                                        <p:strVal val="visible"/>
                                      </p:to>
                                    </p:set>
                                    <p:anim calcmode="lin" valueType="num">
                                      <p:cBhvr additive="base">
                                        <p:cTn id="94" dur="3000" fill="hold"/>
                                        <p:tgtEl>
                                          <p:spTgt spid="948248"/>
                                        </p:tgtEl>
                                        <p:attrNameLst>
                                          <p:attrName>ppt_x</p:attrName>
                                        </p:attrNameLst>
                                      </p:cBhvr>
                                      <p:tavLst>
                                        <p:tav tm="0">
                                          <p:val>
                                            <p:strVal val="0-#ppt_w/2"/>
                                          </p:val>
                                        </p:tav>
                                        <p:tav tm="100000">
                                          <p:val>
                                            <p:strVal val="#ppt_x"/>
                                          </p:val>
                                        </p:tav>
                                      </p:tavLst>
                                    </p:anim>
                                    <p:anim calcmode="lin" valueType="num">
                                      <p:cBhvr additive="base">
                                        <p:cTn id="95" dur="3000" fill="hold"/>
                                        <p:tgtEl>
                                          <p:spTgt spid="948248"/>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48226" grpId="0" animBg="1"/>
      <p:bldP spid="948227" grpId="0" animBg="1"/>
      <p:bldP spid="948228" grpId="0" animBg="1"/>
      <p:bldP spid="948229" grpId="0" animBg="1"/>
      <p:bldP spid="948230" grpId="0"/>
      <p:bldP spid="948231" grpId="0" animBg="1"/>
      <p:bldP spid="948232" grpId="0" animBg="1"/>
      <p:bldP spid="948234" grpId="0"/>
      <p:bldP spid="948235" grpId="0"/>
      <p:bldP spid="948237" grpId="0"/>
      <p:bldP spid="948238" grpId="0"/>
      <p:bldP spid="948239" grpId="0"/>
      <p:bldP spid="948240" grpId="0"/>
      <p:bldP spid="948241" grpId="0"/>
      <p:bldP spid="948242" grpId="0"/>
      <p:bldP spid="948243" grpId="0"/>
      <p:bldP spid="948246" grpId="0"/>
      <p:bldP spid="948248" grpId="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fecha 3"/>
          <p:cNvSpPr>
            <a:spLocks noGrp="1"/>
          </p:cNvSpPr>
          <p:nvPr>
            <p:ph type="dt" sz="half" idx="10"/>
          </p:nvPr>
        </p:nvSpPr>
        <p:spPr/>
        <p:txBody>
          <a:bodyPr/>
          <a:lstStyle/>
          <a:p>
            <a:fld id="{02549237-599C-E04C-9E54-DC191F23190B}" type="datetime1">
              <a:rPr lang="es-EC" smtClean="0"/>
              <a:pPr/>
              <a:t>23/5/15</a:t>
            </a:fld>
            <a:endParaRPr lang="en-US"/>
          </a:p>
        </p:txBody>
      </p:sp>
      <p:sp>
        <p:nvSpPr>
          <p:cNvPr id="5" name="Marcador de número de diapositiva 4"/>
          <p:cNvSpPr>
            <a:spLocks noGrp="1"/>
          </p:cNvSpPr>
          <p:nvPr>
            <p:ph type="sldNum" sz="quarter" idx="12"/>
          </p:nvPr>
        </p:nvSpPr>
        <p:spPr/>
        <p:txBody>
          <a:bodyPr/>
          <a:lstStyle/>
          <a:p>
            <a:fld id="{57AF16DE-A0D5-4438-950F-5B1E159C2C28}" type="slidenum">
              <a:rPr lang="en-US" smtClean="0"/>
              <a:pPr/>
              <a:t>56</a:t>
            </a:fld>
            <a:endParaRPr lang="en-US" dirty="0"/>
          </a:p>
        </p:txBody>
      </p:sp>
      <p:pic>
        <p:nvPicPr>
          <p:cNvPr id="7" name="Imagen 6"/>
          <p:cNvPicPr>
            <a:picLocks noChangeAspect="1"/>
          </p:cNvPicPr>
          <p:nvPr/>
        </p:nvPicPr>
        <p:blipFill>
          <a:blip r:embed="rId2"/>
          <a:stretch>
            <a:fillRect/>
          </a:stretch>
        </p:blipFill>
        <p:spPr>
          <a:xfrm>
            <a:off x="472906" y="916539"/>
            <a:ext cx="8671093" cy="5636210"/>
          </a:xfrm>
          <a:prstGeom prst="rect">
            <a:avLst/>
          </a:prstGeom>
        </p:spPr>
      </p:pic>
    </p:spTree>
    <p:extLst>
      <p:ext uri="{BB962C8B-B14F-4D97-AF65-F5344CB8AC3E}">
        <p14:creationId xmlns:p14="http://schemas.microsoft.com/office/powerpoint/2010/main" val="350041407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sp>
        <p:nvSpPr>
          <p:cNvPr id="4" name="Marcador de fecha 3"/>
          <p:cNvSpPr>
            <a:spLocks noGrp="1"/>
          </p:cNvSpPr>
          <p:nvPr>
            <p:ph type="dt" sz="half" idx="10"/>
          </p:nvPr>
        </p:nvSpPr>
        <p:spPr/>
        <p:txBody>
          <a:bodyPr/>
          <a:lstStyle/>
          <a:p>
            <a:fld id="{02549237-599C-E04C-9E54-DC191F23190B}" type="datetime1">
              <a:rPr lang="es-EC" smtClean="0"/>
              <a:pPr/>
              <a:t>23/5/15</a:t>
            </a:fld>
            <a:endParaRPr lang="en-US"/>
          </a:p>
        </p:txBody>
      </p:sp>
      <p:sp>
        <p:nvSpPr>
          <p:cNvPr id="5" name="Marcador de número de diapositiva 4"/>
          <p:cNvSpPr>
            <a:spLocks noGrp="1"/>
          </p:cNvSpPr>
          <p:nvPr>
            <p:ph type="sldNum" sz="quarter" idx="12"/>
          </p:nvPr>
        </p:nvSpPr>
        <p:spPr/>
        <p:txBody>
          <a:bodyPr/>
          <a:lstStyle/>
          <a:p>
            <a:fld id="{57AF16DE-A0D5-4438-950F-5B1E159C2C28}" type="slidenum">
              <a:rPr lang="en-US" smtClean="0"/>
              <a:pPr/>
              <a:t>57</a:t>
            </a:fld>
            <a:endParaRPr lang="en-US" dirty="0"/>
          </a:p>
        </p:txBody>
      </p:sp>
      <p:pic>
        <p:nvPicPr>
          <p:cNvPr id="7" name="Imagen 6"/>
          <p:cNvPicPr>
            <a:picLocks noChangeAspect="1"/>
          </p:cNvPicPr>
          <p:nvPr/>
        </p:nvPicPr>
        <p:blipFill>
          <a:blip r:embed="rId2"/>
          <a:stretch>
            <a:fillRect/>
          </a:stretch>
        </p:blipFill>
        <p:spPr>
          <a:xfrm>
            <a:off x="2891491" y="1397637"/>
            <a:ext cx="4531422" cy="5460363"/>
          </a:xfrm>
          <a:prstGeom prst="rect">
            <a:avLst/>
          </a:prstGeom>
        </p:spPr>
      </p:pic>
    </p:spTree>
    <p:extLst>
      <p:ext uri="{BB962C8B-B14F-4D97-AF65-F5344CB8AC3E}">
        <p14:creationId xmlns:p14="http://schemas.microsoft.com/office/powerpoint/2010/main" val="124702879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fecha 3"/>
          <p:cNvSpPr>
            <a:spLocks noGrp="1"/>
          </p:cNvSpPr>
          <p:nvPr>
            <p:ph type="dt" sz="half" idx="10"/>
          </p:nvPr>
        </p:nvSpPr>
        <p:spPr/>
        <p:txBody>
          <a:bodyPr/>
          <a:lstStyle/>
          <a:p>
            <a:fld id="{02549237-599C-E04C-9E54-DC191F23190B}" type="datetime1">
              <a:rPr lang="es-EC" smtClean="0"/>
              <a:pPr/>
              <a:t>23/5/15</a:t>
            </a:fld>
            <a:endParaRPr lang="en-US"/>
          </a:p>
        </p:txBody>
      </p:sp>
      <p:sp>
        <p:nvSpPr>
          <p:cNvPr id="5" name="Marcador de número de diapositiva 4"/>
          <p:cNvSpPr>
            <a:spLocks noGrp="1"/>
          </p:cNvSpPr>
          <p:nvPr>
            <p:ph type="sldNum" sz="quarter" idx="12"/>
          </p:nvPr>
        </p:nvSpPr>
        <p:spPr/>
        <p:txBody>
          <a:bodyPr/>
          <a:lstStyle/>
          <a:p>
            <a:fld id="{57AF16DE-A0D5-4438-950F-5B1E159C2C28}" type="slidenum">
              <a:rPr lang="en-US" smtClean="0"/>
              <a:pPr/>
              <a:t>58</a:t>
            </a:fld>
            <a:endParaRPr lang="en-US" dirty="0"/>
          </a:p>
        </p:txBody>
      </p:sp>
      <p:pic>
        <p:nvPicPr>
          <p:cNvPr id="7" name="Imagen 6"/>
          <p:cNvPicPr>
            <a:picLocks noChangeAspect="1"/>
          </p:cNvPicPr>
          <p:nvPr/>
        </p:nvPicPr>
        <p:blipFill>
          <a:blip r:embed="rId2"/>
          <a:stretch>
            <a:fillRect/>
          </a:stretch>
        </p:blipFill>
        <p:spPr>
          <a:xfrm>
            <a:off x="219084" y="864637"/>
            <a:ext cx="8924916" cy="5714719"/>
          </a:xfrm>
          <a:prstGeom prst="rect">
            <a:avLst/>
          </a:prstGeom>
        </p:spPr>
      </p:pic>
    </p:spTree>
    <p:extLst>
      <p:ext uri="{BB962C8B-B14F-4D97-AF65-F5344CB8AC3E}">
        <p14:creationId xmlns:p14="http://schemas.microsoft.com/office/powerpoint/2010/main" val="67576774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fecha 3"/>
          <p:cNvSpPr>
            <a:spLocks noGrp="1"/>
          </p:cNvSpPr>
          <p:nvPr>
            <p:ph type="dt" sz="half" idx="10"/>
          </p:nvPr>
        </p:nvSpPr>
        <p:spPr/>
        <p:txBody>
          <a:bodyPr/>
          <a:lstStyle/>
          <a:p>
            <a:fld id="{02549237-599C-E04C-9E54-DC191F23190B}" type="datetime1">
              <a:rPr lang="es-EC" smtClean="0"/>
              <a:pPr/>
              <a:t>23/5/15</a:t>
            </a:fld>
            <a:endParaRPr lang="en-US"/>
          </a:p>
        </p:txBody>
      </p:sp>
      <p:sp>
        <p:nvSpPr>
          <p:cNvPr id="5" name="Marcador de número de diapositiva 4"/>
          <p:cNvSpPr>
            <a:spLocks noGrp="1"/>
          </p:cNvSpPr>
          <p:nvPr>
            <p:ph type="sldNum" sz="quarter" idx="12"/>
          </p:nvPr>
        </p:nvSpPr>
        <p:spPr/>
        <p:txBody>
          <a:bodyPr/>
          <a:lstStyle/>
          <a:p>
            <a:fld id="{57AF16DE-A0D5-4438-950F-5B1E159C2C28}" type="slidenum">
              <a:rPr lang="en-US" smtClean="0"/>
              <a:pPr/>
              <a:t>59</a:t>
            </a:fld>
            <a:endParaRPr lang="en-US" dirty="0"/>
          </a:p>
        </p:txBody>
      </p:sp>
      <p:pic>
        <p:nvPicPr>
          <p:cNvPr id="7" name="Imagen 6"/>
          <p:cNvPicPr>
            <a:picLocks noChangeAspect="1"/>
          </p:cNvPicPr>
          <p:nvPr/>
        </p:nvPicPr>
        <p:blipFill rotWithShape="1">
          <a:blip r:embed="rId2"/>
          <a:srcRect l="2981" t="16844" r="10399" b="9649"/>
          <a:stretch/>
        </p:blipFill>
        <p:spPr>
          <a:xfrm>
            <a:off x="701901" y="143410"/>
            <a:ext cx="7984899" cy="6720132"/>
          </a:xfrm>
          <a:prstGeom prst="rect">
            <a:avLst/>
          </a:prstGeom>
        </p:spPr>
      </p:pic>
    </p:spTree>
    <p:extLst>
      <p:ext uri="{BB962C8B-B14F-4D97-AF65-F5344CB8AC3E}">
        <p14:creationId xmlns:p14="http://schemas.microsoft.com/office/powerpoint/2010/main" val="165817551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smtClean="0"/>
              <a:t>LA familia es…</a:t>
            </a:r>
            <a:endParaRPr lang="es-ES" dirty="0"/>
          </a:p>
        </p:txBody>
      </p:sp>
      <p:sp>
        <p:nvSpPr>
          <p:cNvPr id="3" name="Marcador de contenido 2"/>
          <p:cNvSpPr>
            <a:spLocks noGrp="1"/>
          </p:cNvSpPr>
          <p:nvPr>
            <p:ph idx="1"/>
          </p:nvPr>
        </p:nvSpPr>
        <p:spPr>
          <a:xfrm>
            <a:off x="2178423" y="1976718"/>
            <a:ext cx="6771342" cy="4625788"/>
          </a:xfrm>
        </p:spPr>
        <p:txBody>
          <a:bodyPr>
            <a:noAutofit/>
          </a:bodyPr>
          <a:lstStyle/>
          <a:p>
            <a:r>
              <a:rPr lang="es-ES" sz="2400" dirty="0" smtClean="0"/>
              <a:t>"</a:t>
            </a:r>
            <a:r>
              <a:rPr lang="es-ES" sz="2400" dirty="0"/>
              <a:t>Una comunidad íntima de vida y de amor, querida por Dios" (</a:t>
            </a:r>
            <a:r>
              <a:rPr lang="es-ES" sz="2400" i="1" dirty="0" err="1"/>
              <a:t>Familiaris</a:t>
            </a:r>
            <a:r>
              <a:rPr lang="es-ES" sz="2400" i="1" dirty="0"/>
              <a:t> </a:t>
            </a:r>
            <a:r>
              <a:rPr lang="es-ES" sz="2400" i="1" dirty="0" err="1"/>
              <a:t>Consortio</a:t>
            </a:r>
            <a:r>
              <a:rPr lang="es-ES" sz="2400" i="1" dirty="0"/>
              <a:t>, 1.1) </a:t>
            </a:r>
            <a:endParaRPr lang="es-ES_tradnl" sz="2400" dirty="0"/>
          </a:p>
          <a:p>
            <a:r>
              <a:rPr lang="es-ES" sz="2400" dirty="0" smtClean="0"/>
              <a:t>"</a:t>
            </a:r>
            <a:r>
              <a:rPr lang="es-ES" sz="2400" dirty="0"/>
              <a:t>Uno de los bienes más preciosos de la humanidad" ( FC 1 ) </a:t>
            </a:r>
            <a:endParaRPr lang="es-ES_tradnl" sz="2400" dirty="0"/>
          </a:p>
          <a:p>
            <a:r>
              <a:rPr lang="es-ES" sz="2400" dirty="0" smtClean="0"/>
              <a:t>" </a:t>
            </a:r>
            <a:r>
              <a:rPr lang="es-ES" sz="2400" dirty="0"/>
              <a:t>Fundamento de la sociedad" </a:t>
            </a:r>
            <a:r>
              <a:rPr lang="es-ES" sz="2400" dirty="0" smtClean="0"/>
              <a:t>(</a:t>
            </a:r>
            <a:r>
              <a:rPr lang="es-ES" sz="2400" dirty="0" err="1" smtClean="0"/>
              <a:t>Gaudium</a:t>
            </a:r>
            <a:r>
              <a:rPr lang="es-ES" sz="2400" dirty="0" smtClean="0"/>
              <a:t> </a:t>
            </a:r>
            <a:r>
              <a:rPr lang="es-ES" sz="2400" dirty="0"/>
              <a:t>et </a:t>
            </a:r>
            <a:r>
              <a:rPr lang="es-ES" sz="2400" dirty="0" err="1"/>
              <a:t>Spes</a:t>
            </a:r>
            <a:r>
              <a:rPr lang="es-ES" sz="2400" dirty="0"/>
              <a:t> 52 ) </a:t>
            </a:r>
            <a:endParaRPr lang="es-ES_tradnl" sz="2400" dirty="0"/>
          </a:p>
          <a:p>
            <a:r>
              <a:rPr lang="es-ES" sz="2400" dirty="0" smtClean="0"/>
              <a:t>"</a:t>
            </a:r>
            <a:r>
              <a:rPr lang="es-ES" sz="2400" dirty="0"/>
              <a:t>El punto de apoyo que la Iglesia necesita </a:t>
            </a:r>
            <a:r>
              <a:rPr lang="es-ES" sz="2400" dirty="0" smtClean="0"/>
              <a:t>hoy</a:t>
            </a:r>
            <a:r>
              <a:rPr lang="es-ES" sz="2400" dirty="0"/>
              <a:t> </a:t>
            </a:r>
            <a:r>
              <a:rPr lang="es-ES" sz="2400" dirty="0" smtClean="0"/>
              <a:t>para </a:t>
            </a:r>
            <a:r>
              <a:rPr lang="es-ES" sz="2400" dirty="0"/>
              <a:t>encaminar el mundo hacia Dios y para devolverle la esperanza" (J.P. II </a:t>
            </a:r>
            <a:r>
              <a:rPr lang="es-ES" sz="2400" dirty="0" err="1" smtClean="0"/>
              <a:t>Rodelillo</a:t>
            </a:r>
            <a:r>
              <a:rPr lang="es-ES" sz="2400" dirty="0" smtClean="0"/>
              <a:t>) </a:t>
            </a:r>
            <a:endParaRPr lang="es-ES_tradnl" sz="2400" dirty="0"/>
          </a:p>
          <a:p>
            <a:endParaRPr lang="es-ES" sz="2400" dirty="0"/>
          </a:p>
        </p:txBody>
      </p:sp>
      <p:sp>
        <p:nvSpPr>
          <p:cNvPr id="4" name="Marcador de fecha 3"/>
          <p:cNvSpPr>
            <a:spLocks noGrp="1"/>
          </p:cNvSpPr>
          <p:nvPr>
            <p:ph type="dt" sz="half" idx="10"/>
          </p:nvPr>
        </p:nvSpPr>
        <p:spPr/>
        <p:txBody>
          <a:bodyPr/>
          <a:lstStyle/>
          <a:p>
            <a:fld id="{02549237-599C-E04C-9E54-DC191F23190B}" type="datetime1">
              <a:rPr lang="es-EC" smtClean="0"/>
              <a:pPr/>
              <a:t>23/5/15</a:t>
            </a:fld>
            <a:endParaRPr lang="en-US"/>
          </a:p>
        </p:txBody>
      </p:sp>
      <p:sp>
        <p:nvSpPr>
          <p:cNvPr id="5" name="Marcador de número de diapositiva 4"/>
          <p:cNvSpPr>
            <a:spLocks noGrp="1"/>
          </p:cNvSpPr>
          <p:nvPr>
            <p:ph type="sldNum" sz="quarter" idx="12"/>
          </p:nvPr>
        </p:nvSpPr>
        <p:spPr/>
        <p:txBody>
          <a:bodyPr/>
          <a:lstStyle/>
          <a:p>
            <a:fld id="{57AF16DE-A0D5-4438-950F-5B1E159C2C28}" type="slidenum">
              <a:rPr lang="en-US" smtClean="0"/>
              <a:pPr/>
              <a:t>6</a:t>
            </a:fld>
            <a:endParaRPr lang="en-US" dirty="0"/>
          </a:p>
        </p:txBody>
      </p:sp>
      <p:pic>
        <p:nvPicPr>
          <p:cNvPr id="7" name="Picture 1"/>
          <p:cNvPicPr>
            <a:picLocks noGrp="1" noChangeAspect="1" noChangeArrowheads="1"/>
          </p:cNvPicPr>
          <p:nvPr>
            <p:ph type="pic" sz="quarter" idx="13"/>
          </p:nvPr>
        </p:nvPicPr>
        <p:blipFill>
          <a:blip r:embed="rId2">
            <a:extLst>
              <a:ext uri="{28A0092B-C50C-407E-A947-70E740481C1C}">
                <a14:useLocalDpi xmlns:a14="http://schemas.microsoft.com/office/drawing/2010/main" val="0"/>
              </a:ext>
            </a:extLst>
          </a:blip>
          <a:srcRect l="32207" r="32207"/>
          <a:stretch>
            <a:fillRect/>
          </a:stretch>
        </p:blipFill>
        <p:spPr bwMode="auto">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4140371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sp>
        <p:nvSpPr>
          <p:cNvPr id="4" name="Marcador de fecha 3"/>
          <p:cNvSpPr>
            <a:spLocks noGrp="1"/>
          </p:cNvSpPr>
          <p:nvPr>
            <p:ph type="dt" sz="half" idx="10"/>
          </p:nvPr>
        </p:nvSpPr>
        <p:spPr/>
        <p:txBody>
          <a:bodyPr/>
          <a:lstStyle/>
          <a:p>
            <a:fld id="{02549237-599C-E04C-9E54-DC191F23190B}" type="datetime1">
              <a:rPr lang="es-EC" smtClean="0"/>
              <a:pPr/>
              <a:t>23/5/15</a:t>
            </a:fld>
            <a:endParaRPr lang="en-US"/>
          </a:p>
        </p:txBody>
      </p:sp>
      <p:sp>
        <p:nvSpPr>
          <p:cNvPr id="5" name="Marcador de número de diapositiva 4"/>
          <p:cNvSpPr>
            <a:spLocks noGrp="1"/>
          </p:cNvSpPr>
          <p:nvPr>
            <p:ph type="sldNum" sz="quarter" idx="12"/>
          </p:nvPr>
        </p:nvSpPr>
        <p:spPr/>
        <p:txBody>
          <a:bodyPr/>
          <a:lstStyle/>
          <a:p>
            <a:fld id="{57AF16DE-A0D5-4438-950F-5B1E159C2C28}" type="slidenum">
              <a:rPr lang="en-US" smtClean="0"/>
              <a:pPr/>
              <a:t>60</a:t>
            </a:fld>
            <a:endParaRPr lang="en-US" dirty="0"/>
          </a:p>
        </p:txBody>
      </p:sp>
      <p:pic>
        <p:nvPicPr>
          <p:cNvPr id="7" name="Imagen 6"/>
          <p:cNvPicPr>
            <a:picLocks noChangeAspect="1"/>
          </p:cNvPicPr>
          <p:nvPr/>
        </p:nvPicPr>
        <p:blipFill>
          <a:blip r:embed="rId2"/>
          <a:stretch>
            <a:fillRect/>
          </a:stretch>
        </p:blipFill>
        <p:spPr>
          <a:xfrm>
            <a:off x="0" y="0"/>
            <a:ext cx="9144000" cy="6858000"/>
          </a:xfrm>
          <a:prstGeom prst="rect">
            <a:avLst/>
          </a:prstGeom>
        </p:spPr>
      </p:pic>
    </p:spTree>
    <p:extLst>
      <p:ext uri="{BB962C8B-B14F-4D97-AF65-F5344CB8AC3E}">
        <p14:creationId xmlns:p14="http://schemas.microsoft.com/office/powerpoint/2010/main" val="423740706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sp>
        <p:nvSpPr>
          <p:cNvPr id="4" name="Marcador de fecha 3"/>
          <p:cNvSpPr>
            <a:spLocks noGrp="1"/>
          </p:cNvSpPr>
          <p:nvPr>
            <p:ph type="dt" sz="half" idx="10"/>
          </p:nvPr>
        </p:nvSpPr>
        <p:spPr/>
        <p:txBody>
          <a:bodyPr/>
          <a:lstStyle/>
          <a:p>
            <a:fld id="{02549237-599C-E04C-9E54-DC191F23190B}" type="datetime1">
              <a:rPr lang="es-EC" smtClean="0"/>
              <a:pPr/>
              <a:t>23/5/15</a:t>
            </a:fld>
            <a:endParaRPr lang="en-US"/>
          </a:p>
        </p:txBody>
      </p:sp>
      <p:sp>
        <p:nvSpPr>
          <p:cNvPr id="5" name="Marcador de número de diapositiva 4"/>
          <p:cNvSpPr>
            <a:spLocks noGrp="1"/>
          </p:cNvSpPr>
          <p:nvPr>
            <p:ph type="sldNum" sz="quarter" idx="12"/>
          </p:nvPr>
        </p:nvSpPr>
        <p:spPr/>
        <p:txBody>
          <a:bodyPr/>
          <a:lstStyle/>
          <a:p>
            <a:fld id="{57AF16DE-A0D5-4438-950F-5B1E159C2C28}" type="slidenum">
              <a:rPr lang="en-US" smtClean="0"/>
              <a:pPr/>
              <a:t>61</a:t>
            </a:fld>
            <a:endParaRPr lang="en-US" dirty="0"/>
          </a:p>
        </p:txBody>
      </p:sp>
      <p:pic>
        <p:nvPicPr>
          <p:cNvPr id="7" name="Imagen 6"/>
          <p:cNvPicPr>
            <a:picLocks noChangeAspect="1"/>
          </p:cNvPicPr>
          <p:nvPr/>
        </p:nvPicPr>
        <p:blipFill rotWithShape="1">
          <a:blip r:embed="rId2"/>
          <a:srcRect l="3739" t="4127" r="4640" b="7633"/>
          <a:stretch/>
        </p:blipFill>
        <p:spPr>
          <a:xfrm>
            <a:off x="1134977" y="178452"/>
            <a:ext cx="7296284" cy="6587761"/>
          </a:xfrm>
          <a:prstGeom prst="rect">
            <a:avLst/>
          </a:prstGeom>
        </p:spPr>
      </p:pic>
    </p:spTree>
    <p:extLst>
      <p:ext uri="{BB962C8B-B14F-4D97-AF65-F5344CB8AC3E}">
        <p14:creationId xmlns:p14="http://schemas.microsoft.com/office/powerpoint/2010/main" val="203295905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sp>
        <p:nvSpPr>
          <p:cNvPr id="4" name="Marcador de fecha 3"/>
          <p:cNvSpPr>
            <a:spLocks noGrp="1"/>
          </p:cNvSpPr>
          <p:nvPr>
            <p:ph type="dt" sz="half" idx="10"/>
          </p:nvPr>
        </p:nvSpPr>
        <p:spPr/>
        <p:txBody>
          <a:bodyPr/>
          <a:lstStyle/>
          <a:p>
            <a:fld id="{02549237-599C-E04C-9E54-DC191F23190B}" type="datetime1">
              <a:rPr lang="es-EC" smtClean="0"/>
              <a:pPr/>
              <a:t>23/5/15</a:t>
            </a:fld>
            <a:endParaRPr lang="en-US"/>
          </a:p>
        </p:txBody>
      </p:sp>
      <p:sp>
        <p:nvSpPr>
          <p:cNvPr id="5" name="Marcador de número de diapositiva 4"/>
          <p:cNvSpPr>
            <a:spLocks noGrp="1"/>
          </p:cNvSpPr>
          <p:nvPr>
            <p:ph type="sldNum" sz="quarter" idx="12"/>
          </p:nvPr>
        </p:nvSpPr>
        <p:spPr/>
        <p:txBody>
          <a:bodyPr/>
          <a:lstStyle/>
          <a:p>
            <a:fld id="{57AF16DE-A0D5-4438-950F-5B1E159C2C28}" type="slidenum">
              <a:rPr lang="en-US" smtClean="0"/>
              <a:pPr/>
              <a:t>62</a:t>
            </a:fld>
            <a:endParaRPr lang="en-US" dirty="0"/>
          </a:p>
        </p:txBody>
      </p:sp>
      <p:pic>
        <p:nvPicPr>
          <p:cNvPr id="7" name="Imagen 6"/>
          <p:cNvPicPr>
            <a:picLocks noChangeAspect="1"/>
          </p:cNvPicPr>
          <p:nvPr/>
        </p:nvPicPr>
        <p:blipFill>
          <a:blip r:embed="rId2"/>
          <a:stretch>
            <a:fillRect/>
          </a:stretch>
        </p:blipFill>
        <p:spPr>
          <a:xfrm>
            <a:off x="2692399" y="1013248"/>
            <a:ext cx="5432105" cy="5505512"/>
          </a:xfrm>
          <a:prstGeom prst="rect">
            <a:avLst/>
          </a:prstGeom>
        </p:spPr>
      </p:pic>
    </p:spTree>
    <p:extLst>
      <p:ext uri="{BB962C8B-B14F-4D97-AF65-F5344CB8AC3E}">
        <p14:creationId xmlns:p14="http://schemas.microsoft.com/office/powerpoint/2010/main" val="408049340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sp>
        <p:nvSpPr>
          <p:cNvPr id="4" name="Marcador de fecha 3"/>
          <p:cNvSpPr>
            <a:spLocks noGrp="1"/>
          </p:cNvSpPr>
          <p:nvPr>
            <p:ph type="dt" sz="half" idx="10"/>
          </p:nvPr>
        </p:nvSpPr>
        <p:spPr/>
        <p:txBody>
          <a:bodyPr/>
          <a:lstStyle/>
          <a:p>
            <a:fld id="{02549237-599C-E04C-9E54-DC191F23190B}" type="datetime1">
              <a:rPr lang="es-EC" smtClean="0"/>
              <a:pPr/>
              <a:t>23/5/15</a:t>
            </a:fld>
            <a:endParaRPr lang="en-US"/>
          </a:p>
        </p:txBody>
      </p:sp>
      <p:sp>
        <p:nvSpPr>
          <p:cNvPr id="5" name="Marcador de número de diapositiva 4"/>
          <p:cNvSpPr>
            <a:spLocks noGrp="1"/>
          </p:cNvSpPr>
          <p:nvPr>
            <p:ph type="sldNum" sz="quarter" idx="12"/>
          </p:nvPr>
        </p:nvSpPr>
        <p:spPr/>
        <p:txBody>
          <a:bodyPr/>
          <a:lstStyle/>
          <a:p>
            <a:fld id="{57AF16DE-A0D5-4438-950F-5B1E159C2C28}" type="slidenum">
              <a:rPr lang="en-US" smtClean="0"/>
              <a:pPr/>
              <a:t>63</a:t>
            </a:fld>
            <a:endParaRPr lang="en-US" dirty="0"/>
          </a:p>
        </p:txBody>
      </p:sp>
      <p:pic>
        <p:nvPicPr>
          <p:cNvPr id="7" name="Imagen 6"/>
          <p:cNvPicPr>
            <a:picLocks noChangeAspect="1"/>
          </p:cNvPicPr>
          <p:nvPr/>
        </p:nvPicPr>
        <p:blipFill>
          <a:blip r:embed="rId2"/>
          <a:stretch>
            <a:fillRect/>
          </a:stretch>
        </p:blipFill>
        <p:spPr>
          <a:xfrm>
            <a:off x="2768599" y="327751"/>
            <a:ext cx="5216777" cy="6285940"/>
          </a:xfrm>
          <a:prstGeom prst="rect">
            <a:avLst/>
          </a:prstGeom>
        </p:spPr>
      </p:pic>
    </p:spTree>
    <p:extLst>
      <p:ext uri="{BB962C8B-B14F-4D97-AF65-F5344CB8AC3E}">
        <p14:creationId xmlns:p14="http://schemas.microsoft.com/office/powerpoint/2010/main" val="32666813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sp>
        <p:nvSpPr>
          <p:cNvPr id="4" name="Marcador de fecha 3"/>
          <p:cNvSpPr>
            <a:spLocks noGrp="1"/>
          </p:cNvSpPr>
          <p:nvPr>
            <p:ph type="dt" sz="half" idx="10"/>
          </p:nvPr>
        </p:nvSpPr>
        <p:spPr/>
        <p:txBody>
          <a:bodyPr/>
          <a:lstStyle/>
          <a:p>
            <a:fld id="{02549237-599C-E04C-9E54-DC191F23190B}" type="datetime1">
              <a:rPr lang="es-EC" smtClean="0"/>
              <a:pPr/>
              <a:t>23/5/15</a:t>
            </a:fld>
            <a:endParaRPr lang="en-US"/>
          </a:p>
        </p:txBody>
      </p:sp>
      <p:sp>
        <p:nvSpPr>
          <p:cNvPr id="5" name="Marcador de número de diapositiva 4"/>
          <p:cNvSpPr>
            <a:spLocks noGrp="1"/>
          </p:cNvSpPr>
          <p:nvPr>
            <p:ph type="sldNum" sz="quarter" idx="12"/>
          </p:nvPr>
        </p:nvSpPr>
        <p:spPr/>
        <p:txBody>
          <a:bodyPr/>
          <a:lstStyle/>
          <a:p>
            <a:fld id="{57AF16DE-A0D5-4438-950F-5B1E159C2C28}" type="slidenum">
              <a:rPr lang="en-US" smtClean="0"/>
              <a:pPr/>
              <a:t>64</a:t>
            </a:fld>
            <a:endParaRPr lang="en-US" dirty="0"/>
          </a:p>
        </p:txBody>
      </p:sp>
      <p:pic>
        <p:nvPicPr>
          <p:cNvPr id="7" name="Imagen 6"/>
          <p:cNvPicPr>
            <a:picLocks noChangeAspect="1"/>
          </p:cNvPicPr>
          <p:nvPr/>
        </p:nvPicPr>
        <p:blipFill>
          <a:blip r:embed="rId2"/>
          <a:stretch>
            <a:fillRect/>
          </a:stretch>
        </p:blipFill>
        <p:spPr>
          <a:xfrm>
            <a:off x="2692352" y="1725611"/>
            <a:ext cx="5315415" cy="4470400"/>
          </a:xfrm>
          <a:prstGeom prst="rect">
            <a:avLst/>
          </a:prstGeom>
        </p:spPr>
      </p:pic>
    </p:spTree>
    <p:extLst>
      <p:ext uri="{BB962C8B-B14F-4D97-AF65-F5344CB8AC3E}">
        <p14:creationId xmlns:p14="http://schemas.microsoft.com/office/powerpoint/2010/main" val="363521982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sp>
        <p:nvSpPr>
          <p:cNvPr id="4" name="Marcador de fecha 3"/>
          <p:cNvSpPr>
            <a:spLocks noGrp="1"/>
          </p:cNvSpPr>
          <p:nvPr>
            <p:ph type="dt" sz="half" idx="10"/>
          </p:nvPr>
        </p:nvSpPr>
        <p:spPr/>
        <p:txBody>
          <a:bodyPr/>
          <a:lstStyle/>
          <a:p>
            <a:fld id="{02549237-599C-E04C-9E54-DC191F23190B}" type="datetime1">
              <a:rPr lang="es-EC" smtClean="0"/>
              <a:pPr/>
              <a:t>23/5/15</a:t>
            </a:fld>
            <a:endParaRPr lang="en-US"/>
          </a:p>
        </p:txBody>
      </p:sp>
      <p:sp>
        <p:nvSpPr>
          <p:cNvPr id="5" name="Marcador de número de diapositiva 4"/>
          <p:cNvSpPr>
            <a:spLocks noGrp="1"/>
          </p:cNvSpPr>
          <p:nvPr>
            <p:ph type="sldNum" sz="quarter" idx="12"/>
          </p:nvPr>
        </p:nvSpPr>
        <p:spPr/>
        <p:txBody>
          <a:bodyPr/>
          <a:lstStyle/>
          <a:p>
            <a:fld id="{57AF16DE-A0D5-4438-950F-5B1E159C2C28}" type="slidenum">
              <a:rPr lang="en-US" smtClean="0"/>
              <a:pPr/>
              <a:t>65</a:t>
            </a:fld>
            <a:endParaRPr lang="en-US" dirty="0"/>
          </a:p>
        </p:txBody>
      </p:sp>
      <p:pic>
        <p:nvPicPr>
          <p:cNvPr id="7" name="Imagen 6"/>
          <p:cNvPicPr>
            <a:picLocks noChangeAspect="1"/>
          </p:cNvPicPr>
          <p:nvPr/>
        </p:nvPicPr>
        <p:blipFill>
          <a:blip r:embed="rId2"/>
          <a:stretch>
            <a:fillRect/>
          </a:stretch>
        </p:blipFill>
        <p:spPr>
          <a:xfrm>
            <a:off x="2178423" y="1529337"/>
            <a:ext cx="6185279" cy="4908951"/>
          </a:xfrm>
          <a:prstGeom prst="rect">
            <a:avLst/>
          </a:prstGeom>
        </p:spPr>
      </p:pic>
    </p:spTree>
    <p:extLst>
      <p:ext uri="{BB962C8B-B14F-4D97-AF65-F5344CB8AC3E}">
        <p14:creationId xmlns:p14="http://schemas.microsoft.com/office/powerpoint/2010/main" val="234013370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sp>
        <p:nvSpPr>
          <p:cNvPr id="4" name="Marcador de fecha 3"/>
          <p:cNvSpPr>
            <a:spLocks noGrp="1"/>
          </p:cNvSpPr>
          <p:nvPr>
            <p:ph type="dt" sz="half" idx="10"/>
          </p:nvPr>
        </p:nvSpPr>
        <p:spPr/>
        <p:txBody>
          <a:bodyPr/>
          <a:lstStyle/>
          <a:p>
            <a:fld id="{02549237-599C-E04C-9E54-DC191F23190B}" type="datetime1">
              <a:rPr lang="es-EC" smtClean="0"/>
              <a:pPr/>
              <a:t>23/5/15</a:t>
            </a:fld>
            <a:endParaRPr lang="en-US"/>
          </a:p>
        </p:txBody>
      </p:sp>
      <p:sp>
        <p:nvSpPr>
          <p:cNvPr id="5" name="Marcador de número de diapositiva 4"/>
          <p:cNvSpPr>
            <a:spLocks noGrp="1"/>
          </p:cNvSpPr>
          <p:nvPr>
            <p:ph type="sldNum" sz="quarter" idx="12"/>
          </p:nvPr>
        </p:nvSpPr>
        <p:spPr/>
        <p:txBody>
          <a:bodyPr/>
          <a:lstStyle/>
          <a:p>
            <a:fld id="{57AF16DE-A0D5-4438-950F-5B1E159C2C28}" type="slidenum">
              <a:rPr lang="en-US" smtClean="0"/>
              <a:pPr/>
              <a:t>66</a:t>
            </a:fld>
            <a:endParaRPr lang="en-US" dirty="0"/>
          </a:p>
        </p:txBody>
      </p:sp>
      <p:pic>
        <p:nvPicPr>
          <p:cNvPr id="7" name="Imagen 6"/>
          <p:cNvPicPr>
            <a:picLocks noChangeAspect="1"/>
          </p:cNvPicPr>
          <p:nvPr/>
        </p:nvPicPr>
        <p:blipFill>
          <a:blip r:embed="rId2"/>
          <a:stretch>
            <a:fillRect/>
          </a:stretch>
        </p:blipFill>
        <p:spPr>
          <a:xfrm>
            <a:off x="2108200" y="1460500"/>
            <a:ext cx="6578600" cy="5269680"/>
          </a:xfrm>
          <a:prstGeom prst="rect">
            <a:avLst/>
          </a:prstGeom>
        </p:spPr>
      </p:pic>
    </p:spTree>
    <p:extLst>
      <p:ext uri="{BB962C8B-B14F-4D97-AF65-F5344CB8AC3E}">
        <p14:creationId xmlns:p14="http://schemas.microsoft.com/office/powerpoint/2010/main" val="57875014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sp>
        <p:nvSpPr>
          <p:cNvPr id="4" name="Marcador de fecha 3"/>
          <p:cNvSpPr>
            <a:spLocks noGrp="1"/>
          </p:cNvSpPr>
          <p:nvPr>
            <p:ph type="dt" sz="half" idx="10"/>
          </p:nvPr>
        </p:nvSpPr>
        <p:spPr/>
        <p:txBody>
          <a:bodyPr/>
          <a:lstStyle/>
          <a:p>
            <a:fld id="{02549237-599C-E04C-9E54-DC191F23190B}" type="datetime1">
              <a:rPr lang="es-EC" smtClean="0"/>
              <a:pPr/>
              <a:t>23/5/15</a:t>
            </a:fld>
            <a:endParaRPr lang="en-US"/>
          </a:p>
        </p:txBody>
      </p:sp>
      <p:sp>
        <p:nvSpPr>
          <p:cNvPr id="5" name="Marcador de número de diapositiva 4"/>
          <p:cNvSpPr>
            <a:spLocks noGrp="1"/>
          </p:cNvSpPr>
          <p:nvPr>
            <p:ph type="sldNum" sz="quarter" idx="12"/>
          </p:nvPr>
        </p:nvSpPr>
        <p:spPr/>
        <p:txBody>
          <a:bodyPr/>
          <a:lstStyle/>
          <a:p>
            <a:fld id="{57AF16DE-A0D5-4438-950F-5B1E159C2C28}" type="slidenum">
              <a:rPr lang="en-US" smtClean="0"/>
              <a:pPr/>
              <a:t>67</a:t>
            </a:fld>
            <a:endParaRPr lang="en-US" dirty="0"/>
          </a:p>
        </p:txBody>
      </p:sp>
      <p:pic>
        <p:nvPicPr>
          <p:cNvPr id="7" name="Imagen 6"/>
          <p:cNvPicPr>
            <a:picLocks noChangeAspect="1"/>
          </p:cNvPicPr>
          <p:nvPr/>
        </p:nvPicPr>
        <p:blipFill>
          <a:blip r:embed="rId2"/>
          <a:stretch>
            <a:fillRect/>
          </a:stretch>
        </p:blipFill>
        <p:spPr>
          <a:xfrm>
            <a:off x="2984499" y="1435100"/>
            <a:ext cx="4257737" cy="5347718"/>
          </a:xfrm>
          <a:prstGeom prst="rect">
            <a:avLst/>
          </a:prstGeom>
        </p:spPr>
      </p:pic>
    </p:spTree>
    <p:extLst>
      <p:ext uri="{BB962C8B-B14F-4D97-AF65-F5344CB8AC3E}">
        <p14:creationId xmlns:p14="http://schemas.microsoft.com/office/powerpoint/2010/main" val="87655966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sp>
        <p:nvSpPr>
          <p:cNvPr id="4" name="Marcador de fecha 3"/>
          <p:cNvSpPr>
            <a:spLocks noGrp="1"/>
          </p:cNvSpPr>
          <p:nvPr>
            <p:ph type="dt" sz="half" idx="10"/>
          </p:nvPr>
        </p:nvSpPr>
        <p:spPr/>
        <p:txBody>
          <a:bodyPr/>
          <a:lstStyle/>
          <a:p>
            <a:fld id="{02549237-599C-E04C-9E54-DC191F23190B}" type="datetime1">
              <a:rPr lang="es-EC" smtClean="0"/>
              <a:pPr/>
              <a:t>23/5/15</a:t>
            </a:fld>
            <a:endParaRPr lang="en-US"/>
          </a:p>
        </p:txBody>
      </p:sp>
      <p:sp>
        <p:nvSpPr>
          <p:cNvPr id="5" name="Marcador de número de diapositiva 4"/>
          <p:cNvSpPr>
            <a:spLocks noGrp="1"/>
          </p:cNvSpPr>
          <p:nvPr>
            <p:ph type="sldNum" sz="quarter" idx="12"/>
          </p:nvPr>
        </p:nvSpPr>
        <p:spPr/>
        <p:txBody>
          <a:bodyPr/>
          <a:lstStyle/>
          <a:p>
            <a:fld id="{57AF16DE-A0D5-4438-950F-5B1E159C2C28}" type="slidenum">
              <a:rPr lang="en-US" smtClean="0"/>
              <a:pPr/>
              <a:t>68</a:t>
            </a:fld>
            <a:endParaRPr lang="en-US" dirty="0"/>
          </a:p>
        </p:txBody>
      </p:sp>
      <p:pic>
        <p:nvPicPr>
          <p:cNvPr id="7" name="Imagen 6"/>
          <p:cNvPicPr>
            <a:picLocks noChangeAspect="1"/>
          </p:cNvPicPr>
          <p:nvPr/>
        </p:nvPicPr>
        <p:blipFill>
          <a:blip r:embed="rId2"/>
          <a:stretch>
            <a:fillRect/>
          </a:stretch>
        </p:blipFill>
        <p:spPr>
          <a:xfrm>
            <a:off x="2451099" y="1511299"/>
            <a:ext cx="5472337" cy="4946467"/>
          </a:xfrm>
          <a:prstGeom prst="rect">
            <a:avLst/>
          </a:prstGeom>
        </p:spPr>
      </p:pic>
    </p:spTree>
    <p:extLst>
      <p:ext uri="{BB962C8B-B14F-4D97-AF65-F5344CB8AC3E}">
        <p14:creationId xmlns:p14="http://schemas.microsoft.com/office/powerpoint/2010/main" val="421116706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sp>
        <p:nvSpPr>
          <p:cNvPr id="4" name="Marcador de fecha 3"/>
          <p:cNvSpPr>
            <a:spLocks noGrp="1"/>
          </p:cNvSpPr>
          <p:nvPr>
            <p:ph type="dt" sz="half" idx="10"/>
          </p:nvPr>
        </p:nvSpPr>
        <p:spPr/>
        <p:txBody>
          <a:bodyPr/>
          <a:lstStyle/>
          <a:p>
            <a:fld id="{02549237-599C-E04C-9E54-DC191F23190B}" type="datetime1">
              <a:rPr lang="es-EC" smtClean="0"/>
              <a:pPr/>
              <a:t>23/5/15</a:t>
            </a:fld>
            <a:endParaRPr lang="en-US"/>
          </a:p>
        </p:txBody>
      </p:sp>
      <p:sp>
        <p:nvSpPr>
          <p:cNvPr id="5" name="Marcador de número de diapositiva 4"/>
          <p:cNvSpPr>
            <a:spLocks noGrp="1"/>
          </p:cNvSpPr>
          <p:nvPr>
            <p:ph type="sldNum" sz="quarter" idx="12"/>
          </p:nvPr>
        </p:nvSpPr>
        <p:spPr/>
        <p:txBody>
          <a:bodyPr/>
          <a:lstStyle/>
          <a:p>
            <a:fld id="{57AF16DE-A0D5-4438-950F-5B1E159C2C28}" type="slidenum">
              <a:rPr lang="en-US" smtClean="0"/>
              <a:pPr/>
              <a:t>69</a:t>
            </a:fld>
            <a:endParaRPr lang="en-US" dirty="0"/>
          </a:p>
        </p:txBody>
      </p:sp>
      <p:pic>
        <p:nvPicPr>
          <p:cNvPr id="7" name="Imagen 6"/>
          <p:cNvPicPr>
            <a:picLocks noChangeAspect="1"/>
          </p:cNvPicPr>
          <p:nvPr/>
        </p:nvPicPr>
        <p:blipFill>
          <a:blip r:embed="rId2"/>
          <a:stretch>
            <a:fillRect/>
          </a:stretch>
        </p:blipFill>
        <p:spPr>
          <a:xfrm>
            <a:off x="2031999" y="443115"/>
            <a:ext cx="6250634" cy="6250634"/>
          </a:xfrm>
          <a:prstGeom prst="rect">
            <a:avLst/>
          </a:prstGeom>
        </p:spPr>
      </p:pic>
    </p:spTree>
    <p:extLst>
      <p:ext uri="{BB962C8B-B14F-4D97-AF65-F5344CB8AC3E}">
        <p14:creationId xmlns:p14="http://schemas.microsoft.com/office/powerpoint/2010/main" val="307224779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smtClean="0"/>
              <a:t>Pastoral familiar es…</a:t>
            </a:r>
            <a:endParaRPr lang="es-ES" dirty="0"/>
          </a:p>
        </p:txBody>
      </p:sp>
      <p:sp>
        <p:nvSpPr>
          <p:cNvPr id="3" name="Marcador de contenido 2"/>
          <p:cNvSpPr>
            <a:spLocks noGrp="1"/>
          </p:cNvSpPr>
          <p:nvPr>
            <p:ph idx="1"/>
          </p:nvPr>
        </p:nvSpPr>
        <p:spPr/>
        <p:txBody>
          <a:bodyPr>
            <a:normAutofit/>
          </a:bodyPr>
          <a:lstStyle/>
          <a:p>
            <a:pPr>
              <a:spcBef>
                <a:spcPts val="600"/>
              </a:spcBef>
            </a:pPr>
            <a:r>
              <a:rPr lang="es-ES" sz="2400" dirty="0" smtClean="0"/>
              <a:t>ACCIÓN </a:t>
            </a:r>
            <a:endParaRPr lang="es-ES_tradnl" sz="2400" dirty="0"/>
          </a:p>
          <a:p>
            <a:pPr>
              <a:spcBef>
                <a:spcPts val="600"/>
              </a:spcBef>
            </a:pPr>
            <a:r>
              <a:rPr lang="es-ES" sz="2400" dirty="0"/>
              <a:t>Q</a:t>
            </a:r>
            <a:r>
              <a:rPr lang="es-ES" sz="2400" dirty="0" smtClean="0"/>
              <a:t>ue </a:t>
            </a:r>
            <a:r>
              <a:rPr lang="es-ES" sz="2400" dirty="0"/>
              <a:t>se realiza en la Iglesia y como Iglesia, de forma organizada y planificada,  por medio de agentes específicos, con metodología propia. </a:t>
            </a:r>
            <a:endParaRPr lang="es-ES_tradnl" sz="2400" dirty="0"/>
          </a:p>
          <a:p>
            <a:pPr>
              <a:spcBef>
                <a:spcPts val="600"/>
              </a:spcBef>
            </a:pPr>
            <a:r>
              <a:rPr lang="es-ES" sz="2400" dirty="0"/>
              <a:t> </a:t>
            </a:r>
            <a:endParaRPr lang="es-ES_tradnl" sz="2400" dirty="0"/>
          </a:p>
          <a:p>
            <a:pPr>
              <a:spcBef>
                <a:spcPts val="600"/>
              </a:spcBef>
            </a:pPr>
            <a:r>
              <a:rPr lang="es-ES" sz="2400" dirty="0"/>
              <a:t>EVANGELIZACION </a:t>
            </a:r>
            <a:endParaRPr lang="es-ES_tradnl" sz="2400" dirty="0"/>
          </a:p>
          <a:p>
            <a:pPr>
              <a:spcBef>
                <a:spcPts val="600"/>
              </a:spcBef>
            </a:pPr>
            <a:r>
              <a:rPr lang="es-ES" sz="2400" dirty="0"/>
              <a:t>De la familia como familia en todas las etapas y situaciones de su existencia </a:t>
            </a:r>
            <a:endParaRPr lang="es-ES_tradnl" sz="2400" dirty="0"/>
          </a:p>
          <a:p>
            <a:pPr>
              <a:spcBef>
                <a:spcPts val="600"/>
              </a:spcBef>
            </a:pPr>
            <a:endParaRPr lang="es-ES" sz="2400" dirty="0"/>
          </a:p>
        </p:txBody>
      </p:sp>
      <p:sp>
        <p:nvSpPr>
          <p:cNvPr id="4" name="Marcador de fecha 3"/>
          <p:cNvSpPr>
            <a:spLocks noGrp="1"/>
          </p:cNvSpPr>
          <p:nvPr>
            <p:ph type="dt" sz="half" idx="10"/>
          </p:nvPr>
        </p:nvSpPr>
        <p:spPr/>
        <p:txBody>
          <a:bodyPr/>
          <a:lstStyle/>
          <a:p>
            <a:fld id="{02549237-599C-E04C-9E54-DC191F23190B}" type="datetime1">
              <a:rPr lang="es-EC" smtClean="0"/>
              <a:pPr/>
              <a:t>23/5/15</a:t>
            </a:fld>
            <a:endParaRPr lang="en-US"/>
          </a:p>
        </p:txBody>
      </p:sp>
      <p:sp>
        <p:nvSpPr>
          <p:cNvPr id="5" name="Marcador de número de diapositiva 4"/>
          <p:cNvSpPr>
            <a:spLocks noGrp="1"/>
          </p:cNvSpPr>
          <p:nvPr>
            <p:ph type="sldNum" sz="quarter" idx="12"/>
          </p:nvPr>
        </p:nvSpPr>
        <p:spPr/>
        <p:txBody>
          <a:bodyPr/>
          <a:lstStyle/>
          <a:p>
            <a:fld id="{57AF16DE-A0D5-4438-950F-5B1E159C2C28}" type="slidenum">
              <a:rPr lang="en-US" smtClean="0"/>
              <a:pPr/>
              <a:t>7</a:t>
            </a:fld>
            <a:endParaRPr lang="en-US" dirty="0"/>
          </a:p>
        </p:txBody>
      </p:sp>
      <p:pic>
        <p:nvPicPr>
          <p:cNvPr id="7" name="Picture 1"/>
          <p:cNvPicPr>
            <a:picLocks noGrp="1" noChangeAspect="1" noChangeArrowheads="1"/>
          </p:cNvPicPr>
          <p:nvPr>
            <p:ph type="pic" sz="quarter" idx="13"/>
          </p:nvPr>
        </p:nvPicPr>
        <p:blipFill>
          <a:blip r:embed="rId2">
            <a:extLst>
              <a:ext uri="{28A0092B-C50C-407E-A947-70E740481C1C}">
                <a14:useLocalDpi xmlns:a14="http://schemas.microsoft.com/office/drawing/2010/main" val="0"/>
              </a:ext>
            </a:extLst>
          </a:blip>
          <a:srcRect l="32207" r="32207"/>
          <a:stretch>
            <a:fillRect/>
          </a:stretch>
        </p:blipFill>
        <p:spPr bwMode="auto">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8775240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sp>
        <p:nvSpPr>
          <p:cNvPr id="4" name="Marcador de fecha 3"/>
          <p:cNvSpPr>
            <a:spLocks noGrp="1"/>
          </p:cNvSpPr>
          <p:nvPr>
            <p:ph type="dt" sz="half" idx="10"/>
          </p:nvPr>
        </p:nvSpPr>
        <p:spPr/>
        <p:txBody>
          <a:bodyPr/>
          <a:lstStyle/>
          <a:p>
            <a:fld id="{02549237-599C-E04C-9E54-DC191F23190B}" type="datetime1">
              <a:rPr lang="es-EC" smtClean="0"/>
              <a:pPr/>
              <a:t>23/5/15</a:t>
            </a:fld>
            <a:endParaRPr lang="en-US"/>
          </a:p>
        </p:txBody>
      </p:sp>
      <p:sp>
        <p:nvSpPr>
          <p:cNvPr id="5" name="Marcador de número de diapositiva 4"/>
          <p:cNvSpPr>
            <a:spLocks noGrp="1"/>
          </p:cNvSpPr>
          <p:nvPr>
            <p:ph type="sldNum" sz="quarter" idx="12"/>
          </p:nvPr>
        </p:nvSpPr>
        <p:spPr/>
        <p:txBody>
          <a:bodyPr/>
          <a:lstStyle/>
          <a:p>
            <a:fld id="{57AF16DE-A0D5-4438-950F-5B1E159C2C28}" type="slidenum">
              <a:rPr lang="en-US" smtClean="0"/>
              <a:pPr/>
              <a:t>70</a:t>
            </a:fld>
            <a:endParaRPr lang="en-US" dirty="0"/>
          </a:p>
        </p:txBody>
      </p:sp>
      <p:pic>
        <p:nvPicPr>
          <p:cNvPr id="7" name="Imagen 6"/>
          <p:cNvPicPr>
            <a:picLocks noChangeAspect="1"/>
          </p:cNvPicPr>
          <p:nvPr/>
        </p:nvPicPr>
        <p:blipFill>
          <a:blip r:embed="rId2"/>
          <a:stretch>
            <a:fillRect/>
          </a:stretch>
        </p:blipFill>
        <p:spPr>
          <a:xfrm>
            <a:off x="942999" y="1752600"/>
            <a:ext cx="7474051" cy="4110728"/>
          </a:xfrm>
          <a:prstGeom prst="rect">
            <a:avLst/>
          </a:prstGeom>
        </p:spPr>
      </p:pic>
    </p:spTree>
    <p:extLst>
      <p:ext uri="{BB962C8B-B14F-4D97-AF65-F5344CB8AC3E}">
        <p14:creationId xmlns:p14="http://schemas.microsoft.com/office/powerpoint/2010/main" val="379109509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sp>
        <p:nvSpPr>
          <p:cNvPr id="4" name="Marcador de fecha 3"/>
          <p:cNvSpPr>
            <a:spLocks noGrp="1"/>
          </p:cNvSpPr>
          <p:nvPr>
            <p:ph type="dt" sz="half" idx="10"/>
          </p:nvPr>
        </p:nvSpPr>
        <p:spPr/>
        <p:txBody>
          <a:bodyPr/>
          <a:lstStyle/>
          <a:p>
            <a:fld id="{02549237-599C-E04C-9E54-DC191F23190B}" type="datetime1">
              <a:rPr lang="es-EC" smtClean="0"/>
              <a:pPr/>
              <a:t>23/5/15</a:t>
            </a:fld>
            <a:endParaRPr lang="en-US"/>
          </a:p>
        </p:txBody>
      </p:sp>
      <p:sp>
        <p:nvSpPr>
          <p:cNvPr id="5" name="Marcador de número de diapositiva 4"/>
          <p:cNvSpPr>
            <a:spLocks noGrp="1"/>
          </p:cNvSpPr>
          <p:nvPr>
            <p:ph type="sldNum" sz="quarter" idx="12"/>
          </p:nvPr>
        </p:nvSpPr>
        <p:spPr/>
        <p:txBody>
          <a:bodyPr/>
          <a:lstStyle/>
          <a:p>
            <a:fld id="{57AF16DE-A0D5-4438-950F-5B1E159C2C28}" type="slidenum">
              <a:rPr lang="en-US" smtClean="0"/>
              <a:pPr/>
              <a:t>71</a:t>
            </a:fld>
            <a:endParaRPr lang="en-US" dirty="0"/>
          </a:p>
        </p:txBody>
      </p:sp>
      <p:pic>
        <p:nvPicPr>
          <p:cNvPr id="7" name="Imagen 6"/>
          <p:cNvPicPr>
            <a:picLocks noChangeAspect="1"/>
          </p:cNvPicPr>
          <p:nvPr/>
        </p:nvPicPr>
        <p:blipFill>
          <a:blip r:embed="rId2"/>
          <a:stretch>
            <a:fillRect/>
          </a:stretch>
        </p:blipFill>
        <p:spPr>
          <a:xfrm>
            <a:off x="0" y="0"/>
            <a:ext cx="9144000" cy="6858000"/>
          </a:xfrm>
          <a:prstGeom prst="rect">
            <a:avLst/>
          </a:prstGeom>
        </p:spPr>
      </p:pic>
    </p:spTree>
    <p:extLst>
      <p:ext uri="{BB962C8B-B14F-4D97-AF65-F5344CB8AC3E}">
        <p14:creationId xmlns:p14="http://schemas.microsoft.com/office/powerpoint/2010/main" val="320828704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sp>
        <p:nvSpPr>
          <p:cNvPr id="4" name="Marcador de fecha 3"/>
          <p:cNvSpPr>
            <a:spLocks noGrp="1"/>
          </p:cNvSpPr>
          <p:nvPr>
            <p:ph type="dt" sz="half" idx="10"/>
          </p:nvPr>
        </p:nvSpPr>
        <p:spPr/>
        <p:txBody>
          <a:bodyPr/>
          <a:lstStyle/>
          <a:p>
            <a:fld id="{02549237-599C-E04C-9E54-DC191F23190B}" type="datetime1">
              <a:rPr lang="es-EC" smtClean="0"/>
              <a:pPr/>
              <a:t>23/5/15</a:t>
            </a:fld>
            <a:endParaRPr lang="en-US"/>
          </a:p>
        </p:txBody>
      </p:sp>
      <p:sp>
        <p:nvSpPr>
          <p:cNvPr id="5" name="Marcador de número de diapositiva 4"/>
          <p:cNvSpPr>
            <a:spLocks noGrp="1"/>
          </p:cNvSpPr>
          <p:nvPr>
            <p:ph type="sldNum" sz="quarter" idx="12"/>
          </p:nvPr>
        </p:nvSpPr>
        <p:spPr/>
        <p:txBody>
          <a:bodyPr/>
          <a:lstStyle/>
          <a:p>
            <a:fld id="{57AF16DE-A0D5-4438-950F-5B1E159C2C28}" type="slidenum">
              <a:rPr lang="en-US" smtClean="0"/>
              <a:pPr/>
              <a:t>72</a:t>
            </a:fld>
            <a:endParaRPr lang="en-US" dirty="0"/>
          </a:p>
        </p:txBody>
      </p:sp>
      <p:pic>
        <p:nvPicPr>
          <p:cNvPr id="7" name="Imagen 6"/>
          <p:cNvPicPr>
            <a:picLocks noChangeAspect="1"/>
          </p:cNvPicPr>
          <p:nvPr/>
        </p:nvPicPr>
        <p:blipFill>
          <a:blip r:embed="rId2"/>
          <a:stretch>
            <a:fillRect/>
          </a:stretch>
        </p:blipFill>
        <p:spPr>
          <a:xfrm>
            <a:off x="2115044" y="2222499"/>
            <a:ext cx="6059496" cy="4289307"/>
          </a:xfrm>
          <a:prstGeom prst="rect">
            <a:avLst/>
          </a:prstGeom>
        </p:spPr>
      </p:pic>
    </p:spTree>
    <p:extLst>
      <p:ext uri="{BB962C8B-B14F-4D97-AF65-F5344CB8AC3E}">
        <p14:creationId xmlns:p14="http://schemas.microsoft.com/office/powerpoint/2010/main" val="317147795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sp>
        <p:nvSpPr>
          <p:cNvPr id="4" name="Marcador de fecha 3"/>
          <p:cNvSpPr>
            <a:spLocks noGrp="1"/>
          </p:cNvSpPr>
          <p:nvPr>
            <p:ph type="dt" sz="half" idx="10"/>
          </p:nvPr>
        </p:nvSpPr>
        <p:spPr/>
        <p:txBody>
          <a:bodyPr/>
          <a:lstStyle/>
          <a:p>
            <a:fld id="{02549237-599C-E04C-9E54-DC191F23190B}" type="datetime1">
              <a:rPr lang="es-EC" smtClean="0"/>
              <a:pPr/>
              <a:t>23/5/15</a:t>
            </a:fld>
            <a:endParaRPr lang="en-US"/>
          </a:p>
        </p:txBody>
      </p:sp>
      <p:sp>
        <p:nvSpPr>
          <p:cNvPr id="5" name="Marcador de número de diapositiva 4"/>
          <p:cNvSpPr>
            <a:spLocks noGrp="1"/>
          </p:cNvSpPr>
          <p:nvPr>
            <p:ph type="sldNum" sz="quarter" idx="12"/>
          </p:nvPr>
        </p:nvSpPr>
        <p:spPr/>
        <p:txBody>
          <a:bodyPr/>
          <a:lstStyle/>
          <a:p>
            <a:fld id="{57AF16DE-A0D5-4438-950F-5B1E159C2C28}" type="slidenum">
              <a:rPr lang="en-US" smtClean="0"/>
              <a:pPr/>
              <a:t>73</a:t>
            </a:fld>
            <a:endParaRPr lang="en-US" dirty="0"/>
          </a:p>
        </p:txBody>
      </p:sp>
      <p:pic>
        <p:nvPicPr>
          <p:cNvPr id="7" name="Imagen 6"/>
          <p:cNvPicPr>
            <a:picLocks noChangeAspect="1"/>
          </p:cNvPicPr>
          <p:nvPr/>
        </p:nvPicPr>
        <p:blipFill rotWithShape="1">
          <a:blip r:embed="rId2"/>
          <a:srcRect l="9151" t="10588" r="25728" b="15489"/>
          <a:stretch/>
        </p:blipFill>
        <p:spPr>
          <a:xfrm>
            <a:off x="2560753" y="1400523"/>
            <a:ext cx="5424623" cy="5349449"/>
          </a:xfrm>
          <a:prstGeom prst="rect">
            <a:avLst/>
          </a:prstGeom>
        </p:spPr>
      </p:pic>
    </p:spTree>
    <p:extLst>
      <p:ext uri="{BB962C8B-B14F-4D97-AF65-F5344CB8AC3E}">
        <p14:creationId xmlns:p14="http://schemas.microsoft.com/office/powerpoint/2010/main" val="198463074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sp>
        <p:nvSpPr>
          <p:cNvPr id="4" name="Marcador de fecha 3"/>
          <p:cNvSpPr>
            <a:spLocks noGrp="1"/>
          </p:cNvSpPr>
          <p:nvPr>
            <p:ph type="dt" sz="half" idx="10"/>
          </p:nvPr>
        </p:nvSpPr>
        <p:spPr/>
        <p:txBody>
          <a:bodyPr/>
          <a:lstStyle/>
          <a:p>
            <a:fld id="{02549237-599C-E04C-9E54-DC191F23190B}" type="datetime1">
              <a:rPr lang="es-EC" smtClean="0"/>
              <a:pPr/>
              <a:t>23/5/15</a:t>
            </a:fld>
            <a:endParaRPr lang="en-US"/>
          </a:p>
        </p:txBody>
      </p:sp>
      <p:sp>
        <p:nvSpPr>
          <p:cNvPr id="5" name="Marcador de número de diapositiva 4"/>
          <p:cNvSpPr>
            <a:spLocks noGrp="1"/>
          </p:cNvSpPr>
          <p:nvPr>
            <p:ph type="sldNum" sz="quarter" idx="12"/>
          </p:nvPr>
        </p:nvSpPr>
        <p:spPr/>
        <p:txBody>
          <a:bodyPr/>
          <a:lstStyle/>
          <a:p>
            <a:fld id="{57AF16DE-A0D5-4438-950F-5B1E159C2C28}" type="slidenum">
              <a:rPr lang="en-US" smtClean="0"/>
              <a:pPr/>
              <a:t>74</a:t>
            </a:fld>
            <a:endParaRPr lang="en-US" dirty="0"/>
          </a:p>
        </p:txBody>
      </p:sp>
      <p:pic>
        <p:nvPicPr>
          <p:cNvPr id="7" name="Imagen 6"/>
          <p:cNvPicPr>
            <a:picLocks noChangeAspect="1"/>
          </p:cNvPicPr>
          <p:nvPr/>
        </p:nvPicPr>
        <p:blipFill>
          <a:blip r:embed="rId2"/>
          <a:stretch>
            <a:fillRect/>
          </a:stretch>
        </p:blipFill>
        <p:spPr>
          <a:xfrm>
            <a:off x="1847182" y="1563679"/>
            <a:ext cx="5962544" cy="5076220"/>
          </a:xfrm>
          <a:prstGeom prst="rect">
            <a:avLst/>
          </a:prstGeom>
        </p:spPr>
      </p:pic>
    </p:spTree>
    <p:extLst>
      <p:ext uri="{BB962C8B-B14F-4D97-AF65-F5344CB8AC3E}">
        <p14:creationId xmlns:p14="http://schemas.microsoft.com/office/powerpoint/2010/main" val="273733285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fecha 3"/>
          <p:cNvSpPr>
            <a:spLocks noGrp="1"/>
          </p:cNvSpPr>
          <p:nvPr>
            <p:ph type="dt" sz="half" idx="10"/>
          </p:nvPr>
        </p:nvSpPr>
        <p:spPr/>
        <p:txBody>
          <a:bodyPr/>
          <a:lstStyle/>
          <a:p>
            <a:fld id="{02549237-599C-E04C-9E54-DC191F23190B}" type="datetime1">
              <a:rPr lang="es-EC" smtClean="0"/>
              <a:pPr/>
              <a:t>23/5/15</a:t>
            </a:fld>
            <a:endParaRPr lang="en-US"/>
          </a:p>
        </p:txBody>
      </p:sp>
      <p:sp>
        <p:nvSpPr>
          <p:cNvPr id="5" name="Marcador de número de diapositiva 4"/>
          <p:cNvSpPr>
            <a:spLocks noGrp="1"/>
          </p:cNvSpPr>
          <p:nvPr>
            <p:ph type="sldNum" sz="quarter" idx="12"/>
          </p:nvPr>
        </p:nvSpPr>
        <p:spPr/>
        <p:txBody>
          <a:bodyPr/>
          <a:lstStyle/>
          <a:p>
            <a:fld id="{57AF16DE-A0D5-4438-950F-5B1E159C2C28}" type="slidenum">
              <a:rPr lang="en-US" smtClean="0"/>
              <a:pPr/>
              <a:t>75</a:t>
            </a:fld>
            <a:endParaRPr lang="en-US" dirty="0"/>
          </a:p>
        </p:txBody>
      </p:sp>
      <p:pic>
        <p:nvPicPr>
          <p:cNvPr id="7" name="Imagen 6"/>
          <p:cNvPicPr>
            <a:picLocks noChangeAspect="1"/>
          </p:cNvPicPr>
          <p:nvPr/>
        </p:nvPicPr>
        <p:blipFill>
          <a:blip r:embed="rId2"/>
          <a:stretch>
            <a:fillRect/>
          </a:stretch>
        </p:blipFill>
        <p:spPr>
          <a:xfrm>
            <a:off x="1776167" y="122685"/>
            <a:ext cx="6470181" cy="6470181"/>
          </a:xfrm>
          <a:prstGeom prst="rect">
            <a:avLst/>
          </a:prstGeom>
        </p:spPr>
      </p:pic>
    </p:spTree>
    <p:extLst>
      <p:ext uri="{BB962C8B-B14F-4D97-AF65-F5344CB8AC3E}">
        <p14:creationId xmlns:p14="http://schemas.microsoft.com/office/powerpoint/2010/main" val="247316061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1 Título"/>
          <p:cNvSpPr>
            <a:spLocks noGrp="1"/>
          </p:cNvSpPr>
          <p:nvPr>
            <p:ph type="title"/>
          </p:nvPr>
        </p:nvSpPr>
        <p:spPr/>
        <p:txBody>
          <a:bodyPr/>
          <a:lstStyle/>
          <a:p>
            <a:pPr eaLnBrk="1" hangingPunct="1"/>
            <a:endParaRPr lang="es-ES">
              <a:latin typeface="Franklin Gothic Book" charset="0"/>
            </a:endParaRPr>
          </a:p>
        </p:txBody>
      </p:sp>
      <p:pic>
        <p:nvPicPr>
          <p:cNvPr id="36866" name="3 Marcador de contenido" descr="Aguila.jpg"/>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a:off x="0" y="-3175"/>
            <a:ext cx="9144000" cy="6858000"/>
          </a:xfrm>
        </p:spPr>
      </p:pic>
      <p:sp>
        <p:nvSpPr>
          <p:cNvPr id="4" name="3 Marcador de fecha"/>
          <p:cNvSpPr>
            <a:spLocks noGrp="1"/>
          </p:cNvSpPr>
          <p:nvPr>
            <p:ph type="dt" sz="quarter" idx="10"/>
          </p:nvPr>
        </p:nvSpPr>
        <p:spPr/>
        <p:txBody>
          <a:bodyPr/>
          <a:lstStyle>
            <a:lvl1pPr eaLnBrk="0" hangingPunct="0">
              <a:defRPr>
                <a:solidFill>
                  <a:schemeClr val="tx1"/>
                </a:solidFill>
                <a:latin typeface="Arial" charset="0"/>
                <a:ea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defRPr/>
            </a:pPr>
            <a:fld id="{2EA03DDB-B2D7-8943-980C-F220433BA398}" type="datetime1">
              <a:rPr lang="es-MX" smtClean="0">
                <a:solidFill>
                  <a:srgbClr val="9B9A98"/>
                </a:solidFill>
              </a:rPr>
              <a:pPr eaLnBrk="1" hangingPunct="1">
                <a:defRPr/>
              </a:pPr>
              <a:t>23/5/15</a:t>
            </a:fld>
            <a:endParaRPr lang="es-ES" smtClean="0">
              <a:solidFill>
                <a:srgbClr val="9B9A98"/>
              </a:solidFill>
            </a:endParaRPr>
          </a:p>
        </p:txBody>
      </p:sp>
      <p:sp>
        <p:nvSpPr>
          <p:cNvPr id="5" name="4 Marcador de número de diapositiva"/>
          <p:cNvSpPr>
            <a:spLocks noGrp="1"/>
          </p:cNvSpPr>
          <p:nvPr>
            <p:ph type="sldNum" sz="quarter" idx="12"/>
          </p:nvPr>
        </p:nvSpPr>
        <p:spPr/>
        <p:txBody>
          <a:bodyPr/>
          <a:lstStyle>
            <a:lvl1pPr eaLnBrk="0" hangingPunct="0">
              <a:defRPr>
                <a:solidFill>
                  <a:schemeClr val="tx1"/>
                </a:solidFill>
                <a:latin typeface="Arial" charset="0"/>
                <a:ea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defRPr/>
            </a:pPr>
            <a:fld id="{FBA66E79-924A-5945-8D5B-1438E2B0A91F}" type="slidenum">
              <a:rPr lang="es-ES" smtClean="0">
                <a:solidFill>
                  <a:srgbClr val="9B9A98"/>
                </a:solidFill>
              </a:rPr>
              <a:pPr eaLnBrk="1" hangingPunct="1">
                <a:defRPr/>
              </a:pPr>
              <a:t>76</a:t>
            </a:fld>
            <a:endParaRPr lang="es-ES" smtClean="0">
              <a:solidFill>
                <a:srgbClr val="9B9A98"/>
              </a:solidFill>
            </a:endParaRPr>
          </a:p>
        </p:txBody>
      </p:sp>
    </p:spTree>
    <p:extLst>
      <p:ext uri="{BB962C8B-B14F-4D97-AF65-F5344CB8AC3E}">
        <p14:creationId xmlns:p14="http://schemas.microsoft.com/office/powerpoint/2010/main" val="196673581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smtClean="0"/>
              <a:t>Águila</a:t>
            </a:r>
            <a:endParaRPr lang="es-ES" dirty="0"/>
          </a:p>
        </p:txBody>
      </p:sp>
      <p:sp>
        <p:nvSpPr>
          <p:cNvPr id="37889" name="2 Marcador de contenido"/>
          <p:cNvSpPr>
            <a:spLocks noGrp="1"/>
          </p:cNvSpPr>
          <p:nvPr>
            <p:ph idx="1"/>
          </p:nvPr>
        </p:nvSpPr>
        <p:spPr/>
        <p:txBody>
          <a:bodyPr>
            <a:normAutofit/>
          </a:bodyPr>
          <a:lstStyle/>
          <a:p>
            <a:pPr marL="268288" indent="-268288" eaLnBrk="1" hangingPunct="1">
              <a:spcBef>
                <a:spcPts val="1800"/>
              </a:spcBef>
              <a:buClr>
                <a:srgbClr val="FF0000"/>
              </a:buClr>
              <a:buFont typeface="Wingdings" charset="0"/>
              <a:buChar char="ü"/>
            </a:pPr>
            <a:r>
              <a:rPr lang="es-ES" sz="2800" dirty="0">
                <a:latin typeface="Arial" charset="0"/>
              </a:rPr>
              <a:t>Después de cinco meses de golpearse el pico hasta arrancarlo para que nazca uno nuevo. Con </a:t>
            </a:r>
            <a:r>
              <a:rPr lang="es-ES" sz="2800" dirty="0" smtClean="0">
                <a:latin typeface="Arial" charset="0"/>
              </a:rPr>
              <a:t>éste, </a:t>
            </a:r>
            <a:r>
              <a:rPr lang="es-ES" sz="2800" dirty="0">
                <a:latin typeface="Arial" charset="0"/>
              </a:rPr>
              <a:t>arrancar las garras para que nazcan nuevas. Con </a:t>
            </a:r>
            <a:r>
              <a:rPr lang="es-ES" sz="2800" dirty="0" smtClean="0">
                <a:latin typeface="Arial" charset="0"/>
              </a:rPr>
              <a:t>éstas, </a:t>
            </a:r>
            <a:r>
              <a:rPr lang="es-ES" sz="2800" dirty="0">
                <a:latin typeface="Arial" charset="0"/>
              </a:rPr>
              <a:t>arrancar las plumas para que nazcan nuevas… y así vivir otros 30 años más</a:t>
            </a:r>
          </a:p>
          <a:p>
            <a:pPr marL="268288" indent="-268288" eaLnBrk="1" hangingPunct="1">
              <a:spcBef>
                <a:spcPts val="1800"/>
              </a:spcBef>
              <a:buClr>
                <a:srgbClr val="FF0000"/>
              </a:buClr>
              <a:buFont typeface="Wingdings" charset="0"/>
              <a:buChar char="ü"/>
            </a:pPr>
            <a:r>
              <a:rPr lang="es-ES" sz="2800" dirty="0">
                <a:solidFill>
                  <a:srgbClr val="800000"/>
                </a:solidFill>
                <a:latin typeface="Arial" charset="0"/>
              </a:rPr>
              <a:t>La </a:t>
            </a:r>
            <a:r>
              <a:rPr lang="es-ES" sz="2800" dirty="0" smtClean="0">
                <a:solidFill>
                  <a:srgbClr val="800000"/>
                </a:solidFill>
                <a:latin typeface="Arial" charset="0"/>
              </a:rPr>
              <a:t>familia sabe </a:t>
            </a:r>
            <a:r>
              <a:rPr lang="es-ES" sz="2800" dirty="0">
                <a:solidFill>
                  <a:srgbClr val="800000"/>
                </a:solidFill>
                <a:latin typeface="Arial" charset="0"/>
              </a:rPr>
              <a:t>que el dolor de los cambios hace que nazca lo nuevo y da vida en plenitud y no a medias…</a:t>
            </a:r>
          </a:p>
        </p:txBody>
      </p:sp>
      <p:sp>
        <p:nvSpPr>
          <p:cNvPr id="4" name="3 Marcador de fecha"/>
          <p:cNvSpPr>
            <a:spLocks noGrp="1"/>
          </p:cNvSpPr>
          <p:nvPr>
            <p:ph type="dt" sz="half" idx="10"/>
          </p:nvPr>
        </p:nvSpPr>
        <p:spPr/>
        <p:txBody>
          <a:bodyPr/>
          <a:lstStyle>
            <a:lvl1pPr eaLnBrk="0" hangingPunct="0">
              <a:defRPr>
                <a:solidFill>
                  <a:schemeClr val="tx1"/>
                </a:solidFill>
                <a:latin typeface="Arial" charset="0"/>
                <a:ea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defRPr/>
            </a:pPr>
            <a:fld id="{FDE082A0-908F-D941-9A82-B9A510452802}" type="datetime1">
              <a:rPr lang="es-MX" smtClean="0">
                <a:solidFill>
                  <a:srgbClr val="9B9A98"/>
                </a:solidFill>
              </a:rPr>
              <a:pPr eaLnBrk="1" hangingPunct="1">
                <a:defRPr/>
              </a:pPr>
              <a:t>23/5/15</a:t>
            </a:fld>
            <a:endParaRPr lang="es-ES" smtClean="0">
              <a:solidFill>
                <a:srgbClr val="9B9A98"/>
              </a:solidFill>
            </a:endParaRPr>
          </a:p>
        </p:txBody>
      </p:sp>
      <p:sp>
        <p:nvSpPr>
          <p:cNvPr id="5" name="4 Marcador de número de diapositiva"/>
          <p:cNvSpPr>
            <a:spLocks noGrp="1"/>
          </p:cNvSpPr>
          <p:nvPr>
            <p:ph type="sldNum" sz="quarter" idx="12"/>
          </p:nvPr>
        </p:nvSpPr>
        <p:spPr/>
        <p:txBody>
          <a:bodyPr/>
          <a:lstStyle>
            <a:lvl1pPr eaLnBrk="0" hangingPunct="0">
              <a:defRPr>
                <a:solidFill>
                  <a:schemeClr val="tx1"/>
                </a:solidFill>
                <a:latin typeface="Arial" charset="0"/>
                <a:ea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defRPr/>
            </a:pPr>
            <a:fld id="{8DC09F7F-3069-CD4F-91E9-11F2DE83972A}" type="slidenum">
              <a:rPr lang="es-ES" smtClean="0">
                <a:solidFill>
                  <a:srgbClr val="9B9A98"/>
                </a:solidFill>
              </a:rPr>
              <a:pPr eaLnBrk="1" hangingPunct="1">
                <a:defRPr/>
              </a:pPr>
              <a:t>77</a:t>
            </a:fld>
            <a:endParaRPr lang="es-ES" smtClean="0">
              <a:solidFill>
                <a:srgbClr val="9B9A98"/>
              </a:solidFill>
            </a:endParaRPr>
          </a:p>
        </p:txBody>
      </p:sp>
      <p:sp>
        <p:nvSpPr>
          <p:cNvPr id="3" name="Marcador de posición de imagen 2"/>
          <p:cNvSpPr>
            <a:spLocks noGrp="1"/>
          </p:cNvSpPr>
          <p:nvPr>
            <p:ph type="pic" sz="quarter" idx="13"/>
          </p:nvPr>
        </p:nvSpPr>
        <p:spPr/>
      </p:sp>
    </p:spTree>
    <p:extLst>
      <p:ext uri="{BB962C8B-B14F-4D97-AF65-F5344CB8AC3E}">
        <p14:creationId xmlns:p14="http://schemas.microsoft.com/office/powerpoint/2010/main" val="421685588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1 Título"/>
          <p:cNvSpPr>
            <a:spLocks noGrp="1"/>
          </p:cNvSpPr>
          <p:nvPr>
            <p:ph type="title"/>
          </p:nvPr>
        </p:nvSpPr>
        <p:spPr/>
        <p:txBody>
          <a:bodyPr/>
          <a:lstStyle/>
          <a:p>
            <a:pPr eaLnBrk="1" hangingPunct="1"/>
            <a:endParaRPr lang="es-ES">
              <a:latin typeface="Franklin Gothic Book" charset="0"/>
            </a:endParaRPr>
          </a:p>
        </p:txBody>
      </p:sp>
      <p:pic>
        <p:nvPicPr>
          <p:cNvPr id="38914" name="3 Marcador de contenido" descr="arana2.jpg"/>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a:off x="0" y="0"/>
            <a:ext cx="9144000" cy="6858000"/>
          </a:xfrm>
        </p:spPr>
      </p:pic>
      <p:sp>
        <p:nvSpPr>
          <p:cNvPr id="5" name="4 Marcador de número de diapositiva"/>
          <p:cNvSpPr>
            <a:spLocks noGrp="1"/>
          </p:cNvSpPr>
          <p:nvPr>
            <p:ph type="sldNum" sz="quarter" idx="12"/>
          </p:nvPr>
        </p:nvSpPr>
        <p:spPr/>
        <p:txBody>
          <a:bodyPr/>
          <a:lstStyle>
            <a:lvl1pPr eaLnBrk="0" hangingPunct="0">
              <a:defRPr>
                <a:solidFill>
                  <a:schemeClr val="tx1"/>
                </a:solidFill>
                <a:latin typeface="Arial" charset="0"/>
                <a:ea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defRPr/>
            </a:pPr>
            <a:fld id="{3D0CEF44-FB5D-1244-8E67-0FA66A3513B1}" type="slidenum">
              <a:rPr lang="es-ES" smtClean="0">
                <a:solidFill>
                  <a:srgbClr val="9B9A98"/>
                </a:solidFill>
              </a:rPr>
              <a:pPr eaLnBrk="1" hangingPunct="1">
                <a:defRPr/>
              </a:pPr>
              <a:t>78</a:t>
            </a:fld>
            <a:endParaRPr lang="es-ES" smtClean="0">
              <a:solidFill>
                <a:srgbClr val="9B9A98"/>
              </a:solidFill>
            </a:endParaRPr>
          </a:p>
        </p:txBody>
      </p:sp>
    </p:spTree>
    <p:extLst>
      <p:ext uri="{BB962C8B-B14F-4D97-AF65-F5344CB8AC3E}">
        <p14:creationId xmlns:p14="http://schemas.microsoft.com/office/powerpoint/2010/main" val="130589181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2 Marcador de contenido"/>
          <p:cNvSpPr>
            <a:spLocks noGrp="1"/>
          </p:cNvSpPr>
          <p:nvPr>
            <p:ph idx="1"/>
          </p:nvPr>
        </p:nvSpPr>
        <p:spPr/>
        <p:txBody>
          <a:bodyPr>
            <a:normAutofit/>
          </a:bodyPr>
          <a:lstStyle/>
          <a:p>
            <a:pPr marL="358775" indent="-358775" eaLnBrk="1" hangingPunct="1">
              <a:spcBef>
                <a:spcPts val="1800"/>
              </a:spcBef>
              <a:buFont typeface="Wingdings" charset="0"/>
              <a:buChar char="ü"/>
            </a:pPr>
            <a:r>
              <a:rPr lang="es-ES" sz="3200" dirty="0">
                <a:latin typeface="Arial" charset="0"/>
              </a:rPr>
              <a:t>La araña teje su tela para crear un escudo frente a los enemigos y para cazar su alimento.</a:t>
            </a:r>
          </a:p>
          <a:p>
            <a:pPr marL="358775" indent="-358775" eaLnBrk="1" hangingPunct="1">
              <a:spcBef>
                <a:spcPts val="1800"/>
              </a:spcBef>
              <a:buFont typeface="Wingdings" charset="0"/>
              <a:buChar char="ü"/>
            </a:pPr>
            <a:r>
              <a:rPr lang="es-ES" sz="3200" dirty="0">
                <a:solidFill>
                  <a:srgbClr val="800000"/>
                </a:solidFill>
                <a:latin typeface="Arial" charset="0"/>
              </a:rPr>
              <a:t>La </a:t>
            </a:r>
            <a:r>
              <a:rPr lang="es-ES" sz="3200" dirty="0" smtClean="0">
                <a:solidFill>
                  <a:srgbClr val="800000"/>
                </a:solidFill>
                <a:latin typeface="Arial" charset="0"/>
              </a:rPr>
              <a:t>familia teje </a:t>
            </a:r>
            <a:r>
              <a:rPr lang="es-ES" sz="3200" dirty="0">
                <a:solidFill>
                  <a:srgbClr val="800000"/>
                </a:solidFill>
                <a:latin typeface="Arial" charset="0"/>
              </a:rPr>
              <a:t>relaciones, que en ocasiones ayuda  a relaciones humanas y fraternas en red y en otras se deja atrapar por estas redes de afectos y desafectos</a:t>
            </a:r>
          </a:p>
        </p:txBody>
      </p:sp>
      <p:sp>
        <p:nvSpPr>
          <p:cNvPr id="4" name="3 Marcador de fecha"/>
          <p:cNvSpPr>
            <a:spLocks noGrp="1"/>
          </p:cNvSpPr>
          <p:nvPr>
            <p:ph type="dt" sz="half" idx="10"/>
          </p:nvPr>
        </p:nvSpPr>
        <p:spPr/>
        <p:txBody>
          <a:bodyPr/>
          <a:lstStyle>
            <a:lvl1pPr eaLnBrk="0" hangingPunct="0">
              <a:defRPr>
                <a:solidFill>
                  <a:schemeClr val="tx1"/>
                </a:solidFill>
                <a:latin typeface="Arial" charset="0"/>
                <a:ea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defRPr/>
            </a:pPr>
            <a:fld id="{95B59185-99F4-0347-A17B-5F685BDC4574}" type="datetime1">
              <a:rPr lang="es-MX" smtClean="0">
                <a:solidFill>
                  <a:srgbClr val="9B9A98"/>
                </a:solidFill>
              </a:rPr>
              <a:pPr eaLnBrk="1" hangingPunct="1">
                <a:defRPr/>
              </a:pPr>
              <a:t>23/5/15</a:t>
            </a:fld>
            <a:endParaRPr lang="es-ES" smtClean="0">
              <a:solidFill>
                <a:srgbClr val="9B9A98"/>
              </a:solidFill>
            </a:endParaRPr>
          </a:p>
        </p:txBody>
      </p:sp>
      <p:sp>
        <p:nvSpPr>
          <p:cNvPr id="5" name="4 Marcador de número de diapositiva"/>
          <p:cNvSpPr>
            <a:spLocks noGrp="1"/>
          </p:cNvSpPr>
          <p:nvPr>
            <p:ph type="sldNum" sz="quarter" idx="12"/>
          </p:nvPr>
        </p:nvSpPr>
        <p:spPr/>
        <p:txBody>
          <a:bodyPr/>
          <a:lstStyle>
            <a:lvl1pPr eaLnBrk="0" hangingPunct="0">
              <a:defRPr>
                <a:solidFill>
                  <a:schemeClr val="tx1"/>
                </a:solidFill>
                <a:latin typeface="Arial" charset="0"/>
                <a:ea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defRPr/>
            </a:pPr>
            <a:fld id="{B6A2EEDE-5B23-8648-BCA8-6CC4603F8B28}" type="slidenum">
              <a:rPr lang="es-ES" smtClean="0">
                <a:solidFill>
                  <a:srgbClr val="9B9A98"/>
                </a:solidFill>
              </a:rPr>
              <a:pPr eaLnBrk="1" hangingPunct="1">
                <a:defRPr/>
              </a:pPr>
              <a:t>79</a:t>
            </a:fld>
            <a:endParaRPr lang="es-ES" smtClean="0">
              <a:solidFill>
                <a:srgbClr val="9B9A98"/>
              </a:solidFill>
            </a:endParaRPr>
          </a:p>
        </p:txBody>
      </p:sp>
      <p:sp>
        <p:nvSpPr>
          <p:cNvPr id="2" name="Marcador de posición de imagen 1"/>
          <p:cNvSpPr>
            <a:spLocks noGrp="1"/>
          </p:cNvSpPr>
          <p:nvPr>
            <p:ph type="pic" sz="quarter" idx="13"/>
          </p:nvPr>
        </p:nvSpPr>
        <p:spPr/>
      </p:sp>
      <p:sp>
        <p:nvSpPr>
          <p:cNvPr id="3" name="Título 2"/>
          <p:cNvSpPr>
            <a:spLocks noGrp="1"/>
          </p:cNvSpPr>
          <p:nvPr>
            <p:ph type="title"/>
          </p:nvPr>
        </p:nvSpPr>
        <p:spPr/>
        <p:txBody>
          <a:bodyPr/>
          <a:lstStyle/>
          <a:p>
            <a:r>
              <a:rPr lang="es-ES" dirty="0" smtClean="0"/>
              <a:t>Araña</a:t>
            </a:r>
            <a:endParaRPr lang="es-ES" dirty="0"/>
          </a:p>
        </p:txBody>
      </p:sp>
    </p:spTree>
    <p:extLst>
      <p:ext uri="{BB962C8B-B14F-4D97-AF65-F5344CB8AC3E}">
        <p14:creationId xmlns:p14="http://schemas.microsoft.com/office/powerpoint/2010/main" val="270938889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smtClean="0"/>
              <a:t>PF requiere…</a:t>
            </a:r>
            <a:endParaRPr lang="es-ES" dirty="0"/>
          </a:p>
        </p:txBody>
      </p:sp>
      <p:sp>
        <p:nvSpPr>
          <p:cNvPr id="3" name="Marcador de contenido 2"/>
          <p:cNvSpPr>
            <a:spLocks noGrp="1"/>
          </p:cNvSpPr>
          <p:nvPr>
            <p:ph idx="1"/>
          </p:nvPr>
        </p:nvSpPr>
        <p:spPr>
          <a:xfrm>
            <a:off x="2178423" y="1976718"/>
            <a:ext cx="6771342" cy="4625788"/>
          </a:xfrm>
        </p:spPr>
        <p:txBody>
          <a:bodyPr>
            <a:noAutofit/>
          </a:bodyPr>
          <a:lstStyle/>
          <a:p>
            <a:r>
              <a:rPr lang="es-ES" sz="2400" b="1" dirty="0" smtClean="0"/>
              <a:t>EVANGELIZACIÓN</a:t>
            </a:r>
            <a:r>
              <a:rPr lang="es-ES" sz="2400" dirty="0" smtClean="0"/>
              <a:t> </a:t>
            </a:r>
            <a:r>
              <a:rPr lang="es-ES" sz="2400" dirty="0"/>
              <a:t>de la familia, con la familia y para la familia </a:t>
            </a:r>
            <a:endParaRPr lang="es-ES_tradnl" sz="2400" dirty="0"/>
          </a:p>
          <a:p>
            <a:r>
              <a:rPr lang="es-ES" sz="2400" b="1" dirty="0" smtClean="0"/>
              <a:t>OFRECER</a:t>
            </a:r>
            <a:r>
              <a:rPr lang="es-ES" sz="2400" dirty="0" smtClean="0"/>
              <a:t> </a:t>
            </a:r>
            <a:r>
              <a:rPr lang="es-ES" sz="2400" dirty="0"/>
              <a:t>instrumentos necesarios para la formación y promoción de la familia. </a:t>
            </a:r>
            <a:endParaRPr lang="es-ES_tradnl" sz="2400" dirty="0"/>
          </a:p>
          <a:p>
            <a:r>
              <a:rPr lang="es-ES" sz="2400" b="1" dirty="0" smtClean="0"/>
              <a:t>ENTREGAR</a:t>
            </a:r>
            <a:r>
              <a:rPr lang="es-ES" sz="2400" dirty="0" smtClean="0"/>
              <a:t> </a:t>
            </a:r>
            <a:r>
              <a:rPr lang="es-ES" sz="2400" dirty="0"/>
              <a:t>orientaciones para la vivencia y misión familiar, </a:t>
            </a:r>
            <a:endParaRPr lang="es-ES_tradnl" sz="2400" dirty="0"/>
          </a:p>
          <a:p>
            <a:r>
              <a:rPr lang="es-ES" sz="2400" b="1" dirty="0" smtClean="0"/>
              <a:t>LLEVAR</a:t>
            </a:r>
            <a:r>
              <a:rPr lang="es-ES" sz="2400" dirty="0" smtClean="0"/>
              <a:t> </a:t>
            </a:r>
            <a:r>
              <a:rPr lang="es-ES" sz="2400" dirty="0"/>
              <a:t>a todos la Buena Nueva del sacramento del matrimonio. </a:t>
            </a:r>
            <a:endParaRPr lang="es-ES_tradnl" sz="2400" dirty="0"/>
          </a:p>
          <a:p>
            <a:r>
              <a:rPr lang="es-ES" sz="2400" b="1" dirty="0" smtClean="0"/>
              <a:t>TRANSFORMAR</a:t>
            </a:r>
            <a:r>
              <a:rPr lang="es-ES" sz="2400" dirty="0" smtClean="0"/>
              <a:t> </a:t>
            </a:r>
            <a:r>
              <a:rPr lang="es-ES" sz="2400" dirty="0"/>
              <a:t>la sociedad por medio de la evangelización humana y cristiana" </a:t>
            </a:r>
            <a:endParaRPr lang="es-ES_tradnl" sz="2400" dirty="0"/>
          </a:p>
          <a:p>
            <a:endParaRPr lang="es-ES" sz="2400" dirty="0"/>
          </a:p>
        </p:txBody>
      </p:sp>
      <p:sp>
        <p:nvSpPr>
          <p:cNvPr id="4" name="Marcador de fecha 3"/>
          <p:cNvSpPr>
            <a:spLocks noGrp="1"/>
          </p:cNvSpPr>
          <p:nvPr>
            <p:ph type="dt" sz="half" idx="10"/>
          </p:nvPr>
        </p:nvSpPr>
        <p:spPr/>
        <p:txBody>
          <a:bodyPr/>
          <a:lstStyle/>
          <a:p>
            <a:fld id="{02549237-599C-E04C-9E54-DC191F23190B}" type="datetime1">
              <a:rPr lang="es-EC" smtClean="0"/>
              <a:pPr/>
              <a:t>23/5/15</a:t>
            </a:fld>
            <a:endParaRPr lang="en-US"/>
          </a:p>
        </p:txBody>
      </p:sp>
      <p:sp>
        <p:nvSpPr>
          <p:cNvPr id="5" name="Marcador de número de diapositiva 4"/>
          <p:cNvSpPr>
            <a:spLocks noGrp="1"/>
          </p:cNvSpPr>
          <p:nvPr>
            <p:ph type="sldNum" sz="quarter" idx="12"/>
          </p:nvPr>
        </p:nvSpPr>
        <p:spPr/>
        <p:txBody>
          <a:bodyPr/>
          <a:lstStyle/>
          <a:p>
            <a:fld id="{57AF16DE-A0D5-4438-950F-5B1E159C2C28}" type="slidenum">
              <a:rPr lang="en-US" smtClean="0"/>
              <a:pPr/>
              <a:t>8</a:t>
            </a:fld>
            <a:endParaRPr lang="en-US" dirty="0"/>
          </a:p>
        </p:txBody>
      </p:sp>
      <p:pic>
        <p:nvPicPr>
          <p:cNvPr id="7" name="Picture 1"/>
          <p:cNvPicPr>
            <a:picLocks noGrp="1" noChangeAspect="1" noChangeArrowheads="1"/>
          </p:cNvPicPr>
          <p:nvPr>
            <p:ph type="pic" sz="quarter" idx="13"/>
          </p:nvPr>
        </p:nvPicPr>
        <p:blipFill>
          <a:blip r:embed="rId2">
            <a:extLst>
              <a:ext uri="{28A0092B-C50C-407E-A947-70E740481C1C}">
                <a14:useLocalDpi xmlns:a14="http://schemas.microsoft.com/office/drawing/2010/main" val="0"/>
              </a:ext>
            </a:extLst>
          </a:blip>
          <a:srcRect l="32207" r="32207"/>
          <a:stretch>
            <a:fillRect/>
          </a:stretch>
        </p:blipFill>
        <p:spPr bwMode="auto">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1837379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1" name="3 Marcador de contenido" descr="Burro.gif"/>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a:off x="1619250" y="115888"/>
            <a:ext cx="5905500" cy="6715125"/>
          </a:xfrm>
        </p:spPr>
      </p:pic>
      <p:sp>
        <p:nvSpPr>
          <p:cNvPr id="4" name="3 Marcador de número de diapositiva"/>
          <p:cNvSpPr>
            <a:spLocks noGrp="1"/>
          </p:cNvSpPr>
          <p:nvPr>
            <p:ph type="sldNum" sz="quarter" idx="12"/>
          </p:nvPr>
        </p:nvSpPr>
        <p:spPr/>
        <p:txBody>
          <a:bodyPr/>
          <a:lstStyle>
            <a:lvl1pPr eaLnBrk="0" hangingPunct="0">
              <a:defRPr>
                <a:solidFill>
                  <a:schemeClr val="tx1"/>
                </a:solidFill>
                <a:latin typeface="Arial" charset="0"/>
                <a:ea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defRPr/>
            </a:pPr>
            <a:fld id="{1FEF6A34-73D7-434C-AAE0-9ECF31AA85BA}" type="slidenum">
              <a:rPr lang="es-ES" smtClean="0">
                <a:solidFill>
                  <a:srgbClr val="9B9A98"/>
                </a:solidFill>
              </a:rPr>
              <a:pPr eaLnBrk="1" hangingPunct="1">
                <a:defRPr/>
              </a:pPr>
              <a:t>80</a:t>
            </a:fld>
            <a:endParaRPr lang="es-ES" smtClean="0">
              <a:solidFill>
                <a:srgbClr val="9B9A98"/>
              </a:solidFill>
            </a:endParaRPr>
          </a:p>
        </p:txBody>
      </p:sp>
    </p:spTree>
    <p:extLst>
      <p:ext uri="{BB962C8B-B14F-4D97-AF65-F5344CB8AC3E}">
        <p14:creationId xmlns:p14="http://schemas.microsoft.com/office/powerpoint/2010/main" val="340431787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2 Marcador de contenido"/>
          <p:cNvSpPr>
            <a:spLocks noGrp="1"/>
          </p:cNvSpPr>
          <p:nvPr>
            <p:ph idx="1"/>
          </p:nvPr>
        </p:nvSpPr>
        <p:spPr/>
        <p:txBody>
          <a:bodyPr>
            <a:normAutofit fontScale="92500" lnSpcReduction="10000"/>
          </a:bodyPr>
          <a:lstStyle/>
          <a:p>
            <a:pPr marL="268288" indent="-268288" eaLnBrk="1" hangingPunct="1">
              <a:spcBef>
                <a:spcPts val="1800"/>
              </a:spcBef>
              <a:buFont typeface="Wingdings" charset="0"/>
              <a:buChar char="ü"/>
            </a:pPr>
            <a:r>
              <a:rPr lang="es-ES" sz="3200" dirty="0">
                <a:latin typeface="Arial" charset="0"/>
              </a:rPr>
              <a:t>El buro carga, aguanta, es constante, sabe sufrir, soporta… pero no admite que le cambien de su rutina y de su ruta ordinaria… es tozudo y no permite que otros le manejen…</a:t>
            </a:r>
          </a:p>
          <a:p>
            <a:pPr marL="268288" indent="-268288" eaLnBrk="1" hangingPunct="1">
              <a:spcBef>
                <a:spcPts val="1800"/>
              </a:spcBef>
              <a:buFont typeface="Wingdings" charset="0"/>
              <a:buChar char="ü"/>
            </a:pPr>
            <a:r>
              <a:rPr lang="es-ES" sz="3200" dirty="0">
                <a:solidFill>
                  <a:srgbClr val="800000"/>
                </a:solidFill>
                <a:latin typeface="Arial" charset="0"/>
              </a:rPr>
              <a:t>Nuestra </a:t>
            </a:r>
            <a:r>
              <a:rPr lang="es-ES" sz="3200" dirty="0" smtClean="0">
                <a:solidFill>
                  <a:srgbClr val="800000"/>
                </a:solidFill>
                <a:latin typeface="Arial" charset="0"/>
              </a:rPr>
              <a:t>familia tiene </a:t>
            </a:r>
            <a:r>
              <a:rPr lang="es-ES" sz="3200" dirty="0">
                <a:solidFill>
                  <a:srgbClr val="800000"/>
                </a:solidFill>
                <a:latin typeface="Arial" charset="0"/>
              </a:rPr>
              <a:t>muchas cargas y aguante, aunque no es tan flexible a la hora de buscar caminos nuevos</a:t>
            </a:r>
          </a:p>
        </p:txBody>
      </p:sp>
      <p:sp>
        <p:nvSpPr>
          <p:cNvPr id="4" name="3 Marcador de fecha"/>
          <p:cNvSpPr>
            <a:spLocks noGrp="1"/>
          </p:cNvSpPr>
          <p:nvPr>
            <p:ph type="dt" sz="half" idx="10"/>
          </p:nvPr>
        </p:nvSpPr>
        <p:spPr/>
        <p:txBody>
          <a:bodyPr/>
          <a:lstStyle>
            <a:lvl1pPr eaLnBrk="0" hangingPunct="0">
              <a:defRPr>
                <a:solidFill>
                  <a:schemeClr val="tx1"/>
                </a:solidFill>
                <a:latin typeface="Arial" charset="0"/>
                <a:ea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defRPr/>
            </a:pPr>
            <a:fld id="{21A7741D-65D6-2440-8A2E-C604CE0B1219}" type="datetime1">
              <a:rPr lang="es-MX" smtClean="0">
                <a:solidFill>
                  <a:srgbClr val="9B9A98"/>
                </a:solidFill>
              </a:rPr>
              <a:pPr eaLnBrk="1" hangingPunct="1">
                <a:defRPr/>
              </a:pPr>
              <a:t>23/5/15</a:t>
            </a:fld>
            <a:endParaRPr lang="es-ES" smtClean="0">
              <a:solidFill>
                <a:srgbClr val="9B9A98"/>
              </a:solidFill>
            </a:endParaRPr>
          </a:p>
        </p:txBody>
      </p:sp>
      <p:sp>
        <p:nvSpPr>
          <p:cNvPr id="5" name="4 Marcador de número de diapositiva"/>
          <p:cNvSpPr>
            <a:spLocks noGrp="1"/>
          </p:cNvSpPr>
          <p:nvPr>
            <p:ph type="sldNum" sz="quarter" idx="12"/>
          </p:nvPr>
        </p:nvSpPr>
        <p:spPr/>
        <p:txBody>
          <a:bodyPr/>
          <a:lstStyle>
            <a:lvl1pPr eaLnBrk="0" hangingPunct="0">
              <a:defRPr>
                <a:solidFill>
                  <a:schemeClr val="tx1"/>
                </a:solidFill>
                <a:latin typeface="Arial" charset="0"/>
                <a:ea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defRPr/>
            </a:pPr>
            <a:fld id="{367BCC22-3026-0548-BB85-A1AC4D84BA41}" type="slidenum">
              <a:rPr lang="es-ES" smtClean="0">
                <a:solidFill>
                  <a:srgbClr val="9B9A98"/>
                </a:solidFill>
              </a:rPr>
              <a:pPr eaLnBrk="1" hangingPunct="1">
                <a:defRPr/>
              </a:pPr>
              <a:t>81</a:t>
            </a:fld>
            <a:endParaRPr lang="es-ES" smtClean="0">
              <a:solidFill>
                <a:srgbClr val="9B9A98"/>
              </a:solidFill>
            </a:endParaRPr>
          </a:p>
        </p:txBody>
      </p:sp>
      <p:sp>
        <p:nvSpPr>
          <p:cNvPr id="2" name="Marcador de posición de imagen 1"/>
          <p:cNvSpPr>
            <a:spLocks noGrp="1"/>
          </p:cNvSpPr>
          <p:nvPr>
            <p:ph type="pic" sz="quarter" idx="13"/>
          </p:nvPr>
        </p:nvSpPr>
        <p:spPr/>
      </p:sp>
      <p:sp>
        <p:nvSpPr>
          <p:cNvPr id="3" name="Título 2"/>
          <p:cNvSpPr>
            <a:spLocks noGrp="1"/>
          </p:cNvSpPr>
          <p:nvPr>
            <p:ph type="title"/>
          </p:nvPr>
        </p:nvSpPr>
        <p:spPr/>
        <p:txBody>
          <a:bodyPr/>
          <a:lstStyle/>
          <a:p>
            <a:r>
              <a:rPr lang="es-ES" dirty="0" smtClean="0"/>
              <a:t>Burro</a:t>
            </a:r>
            <a:endParaRPr lang="es-ES" dirty="0"/>
          </a:p>
        </p:txBody>
      </p:sp>
    </p:spTree>
    <p:extLst>
      <p:ext uri="{BB962C8B-B14F-4D97-AF65-F5344CB8AC3E}">
        <p14:creationId xmlns:p14="http://schemas.microsoft.com/office/powerpoint/2010/main" val="397323863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1 Título"/>
          <p:cNvSpPr>
            <a:spLocks noGrp="1"/>
          </p:cNvSpPr>
          <p:nvPr>
            <p:ph type="title"/>
          </p:nvPr>
        </p:nvSpPr>
        <p:spPr/>
        <p:txBody>
          <a:bodyPr/>
          <a:lstStyle/>
          <a:p>
            <a:pPr eaLnBrk="1" hangingPunct="1"/>
            <a:endParaRPr lang="es-ES">
              <a:latin typeface="Franklin Gothic Book" charset="0"/>
            </a:endParaRPr>
          </a:p>
        </p:txBody>
      </p:sp>
      <p:pic>
        <p:nvPicPr>
          <p:cNvPr id="43010" name="3 Marcador de contenido" descr="Chinook_Salmon.jpg"/>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a:off x="0" y="0"/>
            <a:ext cx="9144000" cy="6900863"/>
          </a:xfrm>
        </p:spPr>
      </p:pic>
      <p:sp>
        <p:nvSpPr>
          <p:cNvPr id="5" name="4 Marcador de número de diapositiva"/>
          <p:cNvSpPr>
            <a:spLocks noGrp="1"/>
          </p:cNvSpPr>
          <p:nvPr>
            <p:ph type="sldNum" sz="quarter" idx="12"/>
          </p:nvPr>
        </p:nvSpPr>
        <p:spPr/>
        <p:txBody>
          <a:bodyPr/>
          <a:lstStyle>
            <a:lvl1pPr eaLnBrk="0" hangingPunct="0">
              <a:defRPr>
                <a:solidFill>
                  <a:schemeClr val="tx1"/>
                </a:solidFill>
                <a:latin typeface="Arial" charset="0"/>
                <a:ea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defRPr/>
            </a:pPr>
            <a:fld id="{9D4710C7-59DB-784C-8AE6-318C16582880}" type="slidenum">
              <a:rPr lang="es-ES" smtClean="0">
                <a:solidFill>
                  <a:srgbClr val="9B9A98"/>
                </a:solidFill>
              </a:rPr>
              <a:pPr eaLnBrk="1" hangingPunct="1">
                <a:defRPr/>
              </a:pPr>
              <a:t>82</a:t>
            </a:fld>
            <a:endParaRPr lang="es-ES" smtClean="0">
              <a:solidFill>
                <a:srgbClr val="9B9A98"/>
              </a:solidFill>
            </a:endParaRPr>
          </a:p>
        </p:txBody>
      </p:sp>
    </p:spTree>
    <p:extLst>
      <p:ext uri="{BB962C8B-B14F-4D97-AF65-F5344CB8AC3E}">
        <p14:creationId xmlns:p14="http://schemas.microsoft.com/office/powerpoint/2010/main" val="92996968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2 Marcador de contenido"/>
          <p:cNvSpPr>
            <a:spLocks noGrp="1"/>
          </p:cNvSpPr>
          <p:nvPr>
            <p:ph idx="1"/>
          </p:nvPr>
        </p:nvSpPr>
        <p:spPr/>
        <p:txBody>
          <a:bodyPr>
            <a:normAutofit fontScale="92500" lnSpcReduction="10000"/>
          </a:bodyPr>
          <a:lstStyle/>
          <a:p>
            <a:pPr marL="268288" indent="-268288" eaLnBrk="1" hangingPunct="1">
              <a:spcBef>
                <a:spcPts val="1800"/>
              </a:spcBef>
              <a:buFont typeface="Wingdings" charset="0"/>
              <a:buChar char="ü"/>
            </a:pPr>
            <a:r>
              <a:rPr lang="es-ES" sz="2800" dirty="0">
                <a:latin typeface="Arial" charset="0"/>
              </a:rPr>
              <a:t>El Salmón nace en aguas arriba y torrentosas, baja al mar para su desarrollo y debe subir a su lugar de nacimiento para reproducirse… Cuando logra pasar todos los obstáculos llega, ovula y muere dejando sus hijos.</a:t>
            </a:r>
          </a:p>
          <a:p>
            <a:pPr marL="268288" indent="-268288" eaLnBrk="1" hangingPunct="1">
              <a:spcBef>
                <a:spcPts val="1800"/>
              </a:spcBef>
              <a:buFont typeface="Wingdings" charset="0"/>
              <a:buChar char="ü"/>
            </a:pPr>
            <a:r>
              <a:rPr lang="es-ES" sz="2800" dirty="0">
                <a:solidFill>
                  <a:srgbClr val="800000"/>
                </a:solidFill>
                <a:latin typeface="Arial" charset="0"/>
              </a:rPr>
              <a:t>La </a:t>
            </a:r>
            <a:r>
              <a:rPr lang="es-ES" sz="2800" dirty="0" smtClean="0">
                <a:solidFill>
                  <a:srgbClr val="800000"/>
                </a:solidFill>
                <a:latin typeface="Arial" charset="0"/>
              </a:rPr>
              <a:t>familia nace</a:t>
            </a:r>
            <a:r>
              <a:rPr lang="es-ES" sz="2800" dirty="0">
                <a:solidFill>
                  <a:srgbClr val="800000"/>
                </a:solidFill>
                <a:latin typeface="Arial" charset="0"/>
              </a:rPr>
              <a:t>, aprende, se desarrolla, pero debe hacer el camino de refundación, volver a las fuentes para superar los obstáculos y dar nueva vida aceptando su propia muerte</a:t>
            </a:r>
          </a:p>
        </p:txBody>
      </p:sp>
      <p:sp>
        <p:nvSpPr>
          <p:cNvPr id="4" name="3 Marcador de fecha"/>
          <p:cNvSpPr>
            <a:spLocks noGrp="1"/>
          </p:cNvSpPr>
          <p:nvPr>
            <p:ph type="dt" sz="half" idx="10"/>
          </p:nvPr>
        </p:nvSpPr>
        <p:spPr/>
        <p:txBody>
          <a:bodyPr/>
          <a:lstStyle>
            <a:lvl1pPr eaLnBrk="0" hangingPunct="0">
              <a:defRPr>
                <a:solidFill>
                  <a:schemeClr val="tx1"/>
                </a:solidFill>
                <a:latin typeface="Arial" charset="0"/>
                <a:ea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defRPr/>
            </a:pPr>
            <a:fld id="{9CDDCEF3-0F40-494F-BE3B-8297FD300299}" type="datetime1">
              <a:rPr lang="es-MX" smtClean="0">
                <a:solidFill>
                  <a:srgbClr val="9B9A98"/>
                </a:solidFill>
              </a:rPr>
              <a:pPr eaLnBrk="1" hangingPunct="1">
                <a:defRPr/>
              </a:pPr>
              <a:t>23/5/15</a:t>
            </a:fld>
            <a:endParaRPr lang="es-ES" smtClean="0">
              <a:solidFill>
                <a:srgbClr val="9B9A98"/>
              </a:solidFill>
            </a:endParaRPr>
          </a:p>
        </p:txBody>
      </p:sp>
      <p:sp>
        <p:nvSpPr>
          <p:cNvPr id="5" name="4 Marcador de número de diapositiva"/>
          <p:cNvSpPr>
            <a:spLocks noGrp="1"/>
          </p:cNvSpPr>
          <p:nvPr>
            <p:ph type="sldNum" sz="quarter" idx="12"/>
          </p:nvPr>
        </p:nvSpPr>
        <p:spPr/>
        <p:txBody>
          <a:bodyPr/>
          <a:lstStyle>
            <a:lvl1pPr eaLnBrk="0" hangingPunct="0">
              <a:defRPr>
                <a:solidFill>
                  <a:schemeClr val="tx1"/>
                </a:solidFill>
                <a:latin typeface="Arial" charset="0"/>
                <a:ea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defRPr/>
            </a:pPr>
            <a:fld id="{67BF615E-2CB9-3C4B-9FB0-EE7DF49F12E1}" type="slidenum">
              <a:rPr lang="es-ES" smtClean="0">
                <a:solidFill>
                  <a:srgbClr val="9B9A98"/>
                </a:solidFill>
              </a:rPr>
              <a:pPr eaLnBrk="1" hangingPunct="1">
                <a:defRPr/>
              </a:pPr>
              <a:t>83</a:t>
            </a:fld>
            <a:endParaRPr lang="es-ES" smtClean="0">
              <a:solidFill>
                <a:srgbClr val="9B9A98"/>
              </a:solidFill>
            </a:endParaRPr>
          </a:p>
        </p:txBody>
      </p:sp>
      <p:sp>
        <p:nvSpPr>
          <p:cNvPr id="2" name="Marcador de posición de imagen 1"/>
          <p:cNvSpPr>
            <a:spLocks noGrp="1"/>
          </p:cNvSpPr>
          <p:nvPr>
            <p:ph type="pic" sz="quarter" idx="13"/>
          </p:nvPr>
        </p:nvSpPr>
        <p:spPr/>
      </p:sp>
      <p:sp>
        <p:nvSpPr>
          <p:cNvPr id="6" name="5 Marcador de pie de página"/>
          <p:cNvSpPr>
            <a:spLocks noGrp="1"/>
          </p:cNvSpPr>
          <p:nvPr>
            <p:ph type="ftr" sz="quarter" idx="4294967295"/>
          </p:nvPr>
        </p:nvSpPr>
        <p:spPr>
          <a:xfrm>
            <a:off x="0" y="6356350"/>
            <a:ext cx="6007100" cy="365125"/>
          </a:xfrm>
        </p:spPr>
        <p:txBody>
          <a:bodyPr/>
          <a:lstStyle/>
          <a:p>
            <a:pPr>
              <a:defRPr/>
            </a:pPr>
            <a:r>
              <a:rPr lang="es-ES"/>
              <a:t>jg comunidad</a:t>
            </a:r>
          </a:p>
        </p:txBody>
      </p:sp>
      <p:sp>
        <p:nvSpPr>
          <p:cNvPr id="3" name="Título 2"/>
          <p:cNvSpPr>
            <a:spLocks noGrp="1"/>
          </p:cNvSpPr>
          <p:nvPr>
            <p:ph type="title"/>
          </p:nvPr>
        </p:nvSpPr>
        <p:spPr/>
        <p:txBody>
          <a:bodyPr/>
          <a:lstStyle/>
          <a:p>
            <a:r>
              <a:rPr lang="es-ES" dirty="0" smtClean="0"/>
              <a:t>Salmón</a:t>
            </a:r>
            <a:endParaRPr lang="es-ES" dirty="0"/>
          </a:p>
        </p:txBody>
      </p:sp>
    </p:spTree>
    <p:extLst>
      <p:ext uri="{BB962C8B-B14F-4D97-AF65-F5344CB8AC3E}">
        <p14:creationId xmlns:p14="http://schemas.microsoft.com/office/powerpoint/2010/main" val="386242298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1 Título"/>
          <p:cNvSpPr>
            <a:spLocks noGrp="1"/>
          </p:cNvSpPr>
          <p:nvPr>
            <p:ph type="title"/>
          </p:nvPr>
        </p:nvSpPr>
        <p:spPr/>
        <p:txBody>
          <a:bodyPr/>
          <a:lstStyle/>
          <a:p>
            <a:pPr eaLnBrk="1" hangingPunct="1"/>
            <a:endParaRPr lang="es-ES">
              <a:latin typeface="Franklin Gothic Book" charset="0"/>
            </a:endParaRPr>
          </a:p>
        </p:txBody>
      </p:sp>
      <p:pic>
        <p:nvPicPr>
          <p:cNvPr id="45058" name="3 Marcador de contenido" descr="gusano1.jpg"/>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a:off x="0" y="-15875"/>
            <a:ext cx="9144000" cy="6870700"/>
          </a:xfrm>
        </p:spPr>
      </p:pic>
      <p:sp>
        <p:nvSpPr>
          <p:cNvPr id="5" name="4 Marcador de número de diapositiva"/>
          <p:cNvSpPr>
            <a:spLocks noGrp="1"/>
          </p:cNvSpPr>
          <p:nvPr>
            <p:ph type="sldNum" sz="quarter" idx="12"/>
          </p:nvPr>
        </p:nvSpPr>
        <p:spPr/>
        <p:txBody>
          <a:bodyPr/>
          <a:lstStyle>
            <a:lvl1pPr eaLnBrk="0" hangingPunct="0">
              <a:defRPr>
                <a:solidFill>
                  <a:schemeClr val="tx1"/>
                </a:solidFill>
                <a:latin typeface="Arial" charset="0"/>
                <a:ea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defRPr/>
            </a:pPr>
            <a:fld id="{EBF99AAE-0331-BB43-B6EF-BEBAE99AC833}" type="slidenum">
              <a:rPr lang="es-ES" smtClean="0">
                <a:solidFill>
                  <a:srgbClr val="9B9A98"/>
                </a:solidFill>
              </a:rPr>
              <a:pPr eaLnBrk="1" hangingPunct="1">
                <a:defRPr/>
              </a:pPr>
              <a:t>84</a:t>
            </a:fld>
            <a:endParaRPr lang="es-ES" smtClean="0">
              <a:solidFill>
                <a:srgbClr val="9B9A98"/>
              </a:solidFill>
            </a:endParaRPr>
          </a:p>
        </p:txBody>
      </p:sp>
    </p:spTree>
    <p:extLst>
      <p:ext uri="{BB962C8B-B14F-4D97-AF65-F5344CB8AC3E}">
        <p14:creationId xmlns:p14="http://schemas.microsoft.com/office/powerpoint/2010/main" val="128317375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2 Marcador de contenido"/>
          <p:cNvSpPr>
            <a:spLocks noGrp="1"/>
          </p:cNvSpPr>
          <p:nvPr>
            <p:ph idx="1"/>
          </p:nvPr>
        </p:nvSpPr>
        <p:spPr/>
        <p:txBody>
          <a:bodyPr>
            <a:normAutofit fontScale="92500" lnSpcReduction="10000"/>
          </a:bodyPr>
          <a:lstStyle/>
          <a:p>
            <a:pPr marL="268288" indent="-268288" eaLnBrk="1" hangingPunct="1">
              <a:spcBef>
                <a:spcPts val="1800"/>
              </a:spcBef>
              <a:buFont typeface="Wingdings" charset="0"/>
              <a:buChar char="ü"/>
            </a:pPr>
            <a:r>
              <a:rPr lang="es-ES" sz="2800" dirty="0">
                <a:latin typeface="Arial" charset="0"/>
              </a:rPr>
              <a:t>El gusano es indefenso, </a:t>
            </a:r>
            <a:r>
              <a:rPr lang="es-ES" sz="2800" dirty="0" smtClean="0">
                <a:latin typeface="Arial" charset="0"/>
              </a:rPr>
              <a:t>pero </a:t>
            </a:r>
            <a:r>
              <a:rPr lang="es-ES" sz="2800" dirty="0">
                <a:latin typeface="Arial" charset="0"/>
              </a:rPr>
              <a:t>camina y camina, para llegar a la cima de la montaña… aunque se cansa y debe descansar, construir su refugio y dejarse morir… pero puede convertirse en mariposa.</a:t>
            </a:r>
          </a:p>
          <a:p>
            <a:pPr marL="268288" indent="-268288" eaLnBrk="1" hangingPunct="1">
              <a:spcBef>
                <a:spcPts val="1800"/>
              </a:spcBef>
              <a:buFont typeface="Wingdings" charset="0"/>
              <a:buChar char="ü"/>
            </a:pPr>
            <a:r>
              <a:rPr lang="es-ES" sz="2800" dirty="0">
                <a:solidFill>
                  <a:srgbClr val="800000"/>
                </a:solidFill>
                <a:latin typeface="Arial" charset="0"/>
              </a:rPr>
              <a:t>La </a:t>
            </a:r>
            <a:r>
              <a:rPr lang="es-ES" sz="2800" dirty="0" smtClean="0">
                <a:solidFill>
                  <a:srgbClr val="800000"/>
                </a:solidFill>
                <a:latin typeface="Arial" charset="0"/>
              </a:rPr>
              <a:t>familia indefensa </a:t>
            </a:r>
            <a:r>
              <a:rPr lang="es-ES" sz="2800" dirty="0">
                <a:solidFill>
                  <a:srgbClr val="800000"/>
                </a:solidFill>
                <a:latin typeface="Arial" charset="0"/>
              </a:rPr>
              <a:t>e impotente pero llena de sueños que lucha por lograr las utopías, aunque deba entregar toda su energía… pero al morir tiene </a:t>
            </a:r>
            <a:r>
              <a:rPr lang="es-ES" sz="2800" dirty="0" smtClean="0">
                <a:solidFill>
                  <a:srgbClr val="800000"/>
                </a:solidFill>
                <a:latin typeface="Arial" charset="0"/>
              </a:rPr>
              <a:t>vida </a:t>
            </a:r>
            <a:r>
              <a:rPr lang="es-ES" sz="2800" dirty="0">
                <a:solidFill>
                  <a:srgbClr val="800000"/>
                </a:solidFill>
                <a:latin typeface="Arial" charset="0"/>
              </a:rPr>
              <a:t>nueva que logra los sueños de la mariposa.</a:t>
            </a:r>
          </a:p>
        </p:txBody>
      </p:sp>
      <p:sp>
        <p:nvSpPr>
          <p:cNvPr id="4" name="3 Marcador de fecha"/>
          <p:cNvSpPr>
            <a:spLocks noGrp="1"/>
          </p:cNvSpPr>
          <p:nvPr>
            <p:ph type="dt" sz="half" idx="10"/>
          </p:nvPr>
        </p:nvSpPr>
        <p:spPr/>
        <p:txBody>
          <a:bodyPr/>
          <a:lstStyle>
            <a:lvl1pPr eaLnBrk="0" hangingPunct="0">
              <a:defRPr>
                <a:solidFill>
                  <a:schemeClr val="tx1"/>
                </a:solidFill>
                <a:latin typeface="Arial" charset="0"/>
                <a:ea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defRPr/>
            </a:pPr>
            <a:fld id="{0783E81F-075D-8A4A-B699-8ABFC61A5C76}" type="datetime1">
              <a:rPr lang="es-MX" smtClean="0">
                <a:solidFill>
                  <a:srgbClr val="9B9A98"/>
                </a:solidFill>
              </a:rPr>
              <a:pPr eaLnBrk="1" hangingPunct="1">
                <a:defRPr/>
              </a:pPr>
              <a:t>23/5/15</a:t>
            </a:fld>
            <a:endParaRPr lang="es-ES" smtClean="0">
              <a:solidFill>
                <a:srgbClr val="9B9A98"/>
              </a:solidFill>
            </a:endParaRPr>
          </a:p>
        </p:txBody>
      </p:sp>
      <p:sp>
        <p:nvSpPr>
          <p:cNvPr id="5" name="4 Marcador de número de diapositiva"/>
          <p:cNvSpPr>
            <a:spLocks noGrp="1"/>
          </p:cNvSpPr>
          <p:nvPr>
            <p:ph type="sldNum" sz="quarter" idx="12"/>
          </p:nvPr>
        </p:nvSpPr>
        <p:spPr/>
        <p:txBody>
          <a:bodyPr/>
          <a:lstStyle>
            <a:lvl1pPr eaLnBrk="0" hangingPunct="0">
              <a:defRPr>
                <a:solidFill>
                  <a:schemeClr val="tx1"/>
                </a:solidFill>
                <a:latin typeface="Arial" charset="0"/>
                <a:ea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defRPr/>
            </a:pPr>
            <a:fld id="{D566BB36-E83A-C140-A171-1E85F4A7DDB5}" type="slidenum">
              <a:rPr lang="es-ES" smtClean="0">
                <a:solidFill>
                  <a:srgbClr val="9B9A98"/>
                </a:solidFill>
              </a:rPr>
              <a:pPr eaLnBrk="1" hangingPunct="1">
                <a:defRPr/>
              </a:pPr>
              <a:t>85</a:t>
            </a:fld>
            <a:endParaRPr lang="es-ES" smtClean="0">
              <a:solidFill>
                <a:srgbClr val="9B9A98"/>
              </a:solidFill>
            </a:endParaRPr>
          </a:p>
        </p:txBody>
      </p:sp>
      <p:sp>
        <p:nvSpPr>
          <p:cNvPr id="2" name="Marcador de posición de imagen 1"/>
          <p:cNvSpPr>
            <a:spLocks noGrp="1"/>
          </p:cNvSpPr>
          <p:nvPr>
            <p:ph type="pic" sz="quarter" idx="13"/>
          </p:nvPr>
        </p:nvSpPr>
        <p:spPr/>
      </p:sp>
      <p:sp>
        <p:nvSpPr>
          <p:cNvPr id="3" name="Título 2"/>
          <p:cNvSpPr>
            <a:spLocks noGrp="1"/>
          </p:cNvSpPr>
          <p:nvPr>
            <p:ph type="title"/>
          </p:nvPr>
        </p:nvSpPr>
        <p:spPr/>
        <p:txBody>
          <a:bodyPr/>
          <a:lstStyle/>
          <a:p>
            <a:r>
              <a:rPr lang="es-ES" dirty="0" smtClean="0"/>
              <a:t>Gusano</a:t>
            </a:r>
            <a:endParaRPr lang="es-ES" dirty="0"/>
          </a:p>
        </p:txBody>
      </p:sp>
    </p:spTree>
    <p:extLst>
      <p:ext uri="{BB962C8B-B14F-4D97-AF65-F5344CB8AC3E}">
        <p14:creationId xmlns:p14="http://schemas.microsoft.com/office/powerpoint/2010/main" val="325689615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1 Título"/>
          <p:cNvSpPr>
            <a:spLocks noGrp="1"/>
          </p:cNvSpPr>
          <p:nvPr>
            <p:ph type="title"/>
          </p:nvPr>
        </p:nvSpPr>
        <p:spPr/>
        <p:txBody>
          <a:bodyPr/>
          <a:lstStyle/>
          <a:p>
            <a:pPr eaLnBrk="1" hangingPunct="1"/>
            <a:endParaRPr lang="es-ES">
              <a:latin typeface="Franklin Gothic Book" charset="0"/>
            </a:endParaRPr>
          </a:p>
        </p:txBody>
      </p:sp>
      <p:pic>
        <p:nvPicPr>
          <p:cNvPr id="47106" name="3 Marcador de contenido" descr="mariposa-monarca.jpg"/>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a:off x="0" y="0"/>
            <a:ext cx="9218613" cy="6858000"/>
          </a:xfrm>
        </p:spPr>
      </p:pic>
      <p:sp>
        <p:nvSpPr>
          <p:cNvPr id="5" name="4 Marcador de número de diapositiva"/>
          <p:cNvSpPr>
            <a:spLocks noGrp="1"/>
          </p:cNvSpPr>
          <p:nvPr>
            <p:ph type="sldNum" sz="quarter" idx="12"/>
          </p:nvPr>
        </p:nvSpPr>
        <p:spPr/>
        <p:txBody>
          <a:bodyPr/>
          <a:lstStyle>
            <a:lvl1pPr eaLnBrk="0" hangingPunct="0">
              <a:defRPr>
                <a:solidFill>
                  <a:schemeClr val="tx1"/>
                </a:solidFill>
                <a:latin typeface="Arial" charset="0"/>
                <a:ea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defRPr/>
            </a:pPr>
            <a:fld id="{2E89C0D5-1993-0A4D-9649-DCC924D096EB}" type="slidenum">
              <a:rPr lang="es-ES" smtClean="0">
                <a:solidFill>
                  <a:srgbClr val="9B9A98"/>
                </a:solidFill>
              </a:rPr>
              <a:pPr eaLnBrk="1" hangingPunct="1">
                <a:defRPr/>
              </a:pPr>
              <a:t>86</a:t>
            </a:fld>
            <a:endParaRPr lang="es-ES" smtClean="0">
              <a:solidFill>
                <a:srgbClr val="9B9A98"/>
              </a:solidFill>
            </a:endParaRPr>
          </a:p>
        </p:txBody>
      </p:sp>
    </p:spTree>
    <p:extLst>
      <p:ext uri="{BB962C8B-B14F-4D97-AF65-F5344CB8AC3E}">
        <p14:creationId xmlns:p14="http://schemas.microsoft.com/office/powerpoint/2010/main" val="40885104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2 Marcador de contenido"/>
          <p:cNvSpPr>
            <a:spLocks noGrp="1"/>
          </p:cNvSpPr>
          <p:nvPr>
            <p:ph idx="1"/>
          </p:nvPr>
        </p:nvSpPr>
        <p:spPr/>
        <p:txBody>
          <a:bodyPr>
            <a:normAutofit fontScale="92500"/>
          </a:bodyPr>
          <a:lstStyle/>
          <a:p>
            <a:pPr marL="268288" indent="-268288" eaLnBrk="1" hangingPunct="1">
              <a:spcBef>
                <a:spcPts val="1800"/>
              </a:spcBef>
              <a:buFont typeface="Wingdings" charset="0"/>
              <a:buChar char="ü"/>
            </a:pPr>
            <a:r>
              <a:rPr lang="es-ES" sz="2800" dirty="0">
                <a:latin typeface="Arial" charset="0"/>
              </a:rPr>
              <a:t>El capullo o gusano tierno quiere abrirse pero no puede, insiste en salir por un agujerito, pero no puede. Alguien le ayuda facilitando la apertura para que salga por fin la mariposa, pero ésa queda sin fuerza en las </a:t>
            </a:r>
            <a:r>
              <a:rPr lang="es-ES" sz="2800" dirty="0" smtClean="0">
                <a:latin typeface="Arial" charset="0"/>
              </a:rPr>
              <a:t>alas, </a:t>
            </a:r>
            <a:r>
              <a:rPr lang="es-ES" sz="2800" dirty="0">
                <a:latin typeface="Arial" charset="0"/>
              </a:rPr>
              <a:t>porque no le dieron la oportunidad de luchar.</a:t>
            </a:r>
          </a:p>
          <a:p>
            <a:pPr marL="268288" indent="-268288" eaLnBrk="1" hangingPunct="1">
              <a:spcBef>
                <a:spcPts val="1800"/>
              </a:spcBef>
              <a:buFont typeface="Wingdings" charset="0"/>
              <a:buChar char="ü"/>
            </a:pPr>
            <a:r>
              <a:rPr lang="es-ES" sz="2800" dirty="0">
                <a:solidFill>
                  <a:srgbClr val="800000"/>
                </a:solidFill>
                <a:latin typeface="Arial" charset="0"/>
              </a:rPr>
              <a:t>La </a:t>
            </a:r>
            <a:r>
              <a:rPr lang="es-ES" sz="2800" dirty="0" smtClean="0">
                <a:solidFill>
                  <a:srgbClr val="800000"/>
                </a:solidFill>
                <a:latin typeface="Arial" charset="0"/>
              </a:rPr>
              <a:t>familia necesita </a:t>
            </a:r>
            <a:r>
              <a:rPr lang="es-ES" sz="2800" dirty="0">
                <a:solidFill>
                  <a:srgbClr val="800000"/>
                </a:solidFill>
                <a:latin typeface="Arial" charset="0"/>
              </a:rPr>
              <a:t>pasar por el sufrimiento y los procesos de purificación para que se haga capaz de volar.</a:t>
            </a:r>
          </a:p>
        </p:txBody>
      </p:sp>
      <p:sp>
        <p:nvSpPr>
          <p:cNvPr id="4" name="3 Marcador de fecha"/>
          <p:cNvSpPr>
            <a:spLocks noGrp="1"/>
          </p:cNvSpPr>
          <p:nvPr>
            <p:ph type="dt" sz="half" idx="10"/>
          </p:nvPr>
        </p:nvSpPr>
        <p:spPr/>
        <p:txBody>
          <a:bodyPr/>
          <a:lstStyle>
            <a:lvl1pPr eaLnBrk="0" hangingPunct="0">
              <a:defRPr>
                <a:solidFill>
                  <a:schemeClr val="tx1"/>
                </a:solidFill>
                <a:latin typeface="Arial" charset="0"/>
                <a:ea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defRPr/>
            </a:pPr>
            <a:fld id="{F7B3081D-5F44-FD4A-BA95-37A99615CB1B}" type="datetime1">
              <a:rPr lang="es-MX" smtClean="0">
                <a:solidFill>
                  <a:srgbClr val="9B9A98"/>
                </a:solidFill>
              </a:rPr>
              <a:pPr eaLnBrk="1" hangingPunct="1">
                <a:defRPr/>
              </a:pPr>
              <a:t>23/5/15</a:t>
            </a:fld>
            <a:endParaRPr lang="es-ES" smtClean="0">
              <a:solidFill>
                <a:srgbClr val="9B9A98"/>
              </a:solidFill>
            </a:endParaRPr>
          </a:p>
        </p:txBody>
      </p:sp>
      <p:sp>
        <p:nvSpPr>
          <p:cNvPr id="5" name="4 Marcador de número de diapositiva"/>
          <p:cNvSpPr>
            <a:spLocks noGrp="1"/>
          </p:cNvSpPr>
          <p:nvPr>
            <p:ph type="sldNum" sz="quarter" idx="12"/>
          </p:nvPr>
        </p:nvSpPr>
        <p:spPr/>
        <p:txBody>
          <a:bodyPr/>
          <a:lstStyle>
            <a:lvl1pPr eaLnBrk="0" hangingPunct="0">
              <a:defRPr>
                <a:solidFill>
                  <a:schemeClr val="tx1"/>
                </a:solidFill>
                <a:latin typeface="Arial" charset="0"/>
                <a:ea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defRPr/>
            </a:pPr>
            <a:fld id="{3D8263E4-C99C-8A42-914C-233B723C6930}" type="slidenum">
              <a:rPr lang="es-ES" smtClean="0">
                <a:solidFill>
                  <a:srgbClr val="9B9A98"/>
                </a:solidFill>
              </a:rPr>
              <a:pPr eaLnBrk="1" hangingPunct="1">
                <a:defRPr/>
              </a:pPr>
              <a:t>87</a:t>
            </a:fld>
            <a:endParaRPr lang="es-ES" smtClean="0">
              <a:solidFill>
                <a:srgbClr val="9B9A98"/>
              </a:solidFill>
            </a:endParaRPr>
          </a:p>
        </p:txBody>
      </p:sp>
      <p:sp>
        <p:nvSpPr>
          <p:cNvPr id="2" name="Marcador de posición de imagen 1"/>
          <p:cNvSpPr>
            <a:spLocks noGrp="1"/>
          </p:cNvSpPr>
          <p:nvPr>
            <p:ph type="pic" sz="quarter" idx="13"/>
          </p:nvPr>
        </p:nvSpPr>
        <p:spPr/>
      </p:sp>
      <p:sp>
        <p:nvSpPr>
          <p:cNvPr id="6" name="5 Marcador de pie de página"/>
          <p:cNvSpPr>
            <a:spLocks noGrp="1"/>
          </p:cNvSpPr>
          <p:nvPr>
            <p:ph type="ftr" sz="quarter" idx="4294967295"/>
          </p:nvPr>
        </p:nvSpPr>
        <p:spPr>
          <a:xfrm>
            <a:off x="0" y="6356350"/>
            <a:ext cx="6007100" cy="365125"/>
          </a:xfrm>
        </p:spPr>
        <p:txBody>
          <a:bodyPr/>
          <a:lstStyle/>
          <a:p>
            <a:pPr>
              <a:defRPr/>
            </a:pPr>
            <a:r>
              <a:rPr lang="es-ES"/>
              <a:t>jg comunidad</a:t>
            </a:r>
          </a:p>
        </p:txBody>
      </p:sp>
      <p:sp>
        <p:nvSpPr>
          <p:cNvPr id="3" name="Título 2"/>
          <p:cNvSpPr>
            <a:spLocks noGrp="1"/>
          </p:cNvSpPr>
          <p:nvPr>
            <p:ph type="title"/>
          </p:nvPr>
        </p:nvSpPr>
        <p:spPr/>
        <p:txBody>
          <a:bodyPr/>
          <a:lstStyle/>
          <a:p>
            <a:r>
              <a:rPr lang="es-ES" dirty="0" smtClean="0"/>
              <a:t>Mariposa</a:t>
            </a:r>
            <a:endParaRPr lang="es-ES" dirty="0"/>
          </a:p>
        </p:txBody>
      </p:sp>
    </p:spTree>
    <p:extLst>
      <p:ext uri="{BB962C8B-B14F-4D97-AF65-F5344CB8AC3E}">
        <p14:creationId xmlns:p14="http://schemas.microsoft.com/office/powerpoint/2010/main" val="376012374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1 Título"/>
          <p:cNvSpPr>
            <a:spLocks noGrp="1"/>
          </p:cNvSpPr>
          <p:nvPr>
            <p:ph type="title"/>
          </p:nvPr>
        </p:nvSpPr>
        <p:spPr/>
        <p:txBody>
          <a:bodyPr/>
          <a:lstStyle/>
          <a:p>
            <a:pPr eaLnBrk="1" hangingPunct="1"/>
            <a:endParaRPr lang="es-ES">
              <a:latin typeface="Franklin Gothic Book" charset="0"/>
            </a:endParaRPr>
          </a:p>
        </p:txBody>
      </p:sp>
      <p:pic>
        <p:nvPicPr>
          <p:cNvPr id="49154" name="5 Marcador de contenido" descr="perro.jpg"/>
          <p:cNvPicPr>
            <a:picLocks noGrp="1" noChangeAspect="1"/>
          </p:cNvPicPr>
          <p:nvPr>
            <p:ph idx="1"/>
          </p:nvPr>
        </p:nvPicPr>
        <p:blipFill>
          <a:blip r:embed="rId2">
            <a:extLst>
              <a:ext uri="{28A0092B-C50C-407E-A947-70E740481C1C}">
                <a14:useLocalDpi xmlns:a14="http://schemas.microsoft.com/office/drawing/2010/main" val="0"/>
              </a:ext>
            </a:extLst>
          </a:blip>
          <a:srcRect t="5333" b="3165"/>
          <a:stretch>
            <a:fillRect/>
          </a:stretch>
        </p:blipFill>
        <p:spPr>
          <a:xfrm>
            <a:off x="0" y="25400"/>
            <a:ext cx="9144000" cy="6832600"/>
          </a:xfrm>
        </p:spPr>
      </p:pic>
      <p:sp>
        <p:nvSpPr>
          <p:cNvPr id="5" name="4 Marcador de número de diapositiva"/>
          <p:cNvSpPr>
            <a:spLocks noGrp="1"/>
          </p:cNvSpPr>
          <p:nvPr>
            <p:ph type="sldNum" sz="quarter" idx="12"/>
          </p:nvPr>
        </p:nvSpPr>
        <p:spPr/>
        <p:txBody>
          <a:bodyPr/>
          <a:lstStyle>
            <a:lvl1pPr eaLnBrk="0" hangingPunct="0">
              <a:defRPr>
                <a:solidFill>
                  <a:schemeClr val="tx1"/>
                </a:solidFill>
                <a:latin typeface="Arial" charset="0"/>
                <a:ea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defRPr/>
            </a:pPr>
            <a:fld id="{BF258DF6-8E8B-6943-9B7F-FA76D6DBC347}" type="slidenum">
              <a:rPr lang="es-ES" smtClean="0">
                <a:solidFill>
                  <a:srgbClr val="9B9A98"/>
                </a:solidFill>
              </a:rPr>
              <a:pPr eaLnBrk="1" hangingPunct="1">
                <a:defRPr/>
              </a:pPr>
              <a:t>88</a:t>
            </a:fld>
            <a:endParaRPr lang="es-ES" smtClean="0">
              <a:solidFill>
                <a:srgbClr val="9B9A98"/>
              </a:solidFill>
            </a:endParaRPr>
          </a:p>
        </p:txBody>
      </p:sp>
    </p:spTree>
    <p:extLst>
      <p:ext uri="{BB962C8B-B14F-4D97-AF65-F5344CB8AC3E}">
        <p14:creationId xmlns:p14="http://schemas.microsoft.com/office/powerpoint/2010/main" val="128283373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2 Marcador de contenido"/>
          <p:cNvSpPr>
            <a:spLocks noGrp="1"/>
          </p:cNvSpPr>
          <p:nvPr>
            <p:ph idx="1"/>
          </p:nvPr>
        </p:nvSpPr>
        <p:spPr/>
        <p:txBody>
          <a:bodyPr/>
          <a:lstStyle/>
          <a:p>
            <a:pPr marL="268288" indent="-268288" eaLnBrk="1" hangingPunct="1">
              <a:buFont typeface="Wingdings" charset="0"/>
              <a:buChar char="ü"/>
            </a:pPr>
            <a:r>
              <a:rPr lang="es-ES_tradnl" sz="2800" dirty="0">
                <a:latin typeface="Arial" charset="0"/>
              </a:rPr>
              <a:t>Es el amigo fiel de los humanos, el domesticado, que defiende a su gente, que juega y es tierno y casi siempre se parece a su dueño</a:t>
            </a:r>
          </a:p>
          <a:p>
            <a:pPr marL="268288" indent="-268288" eaLnBrk="1" hangingPunct="1">
              <a:buFont typeface="Wingdings" charset="0"/>
              <a:buChar char="ü"/>
            </a:pPr>
            <a:r>
              <a:rPr lang="es-ES_tradnl" sz="2800" dirty="0" smtClean="0">
                <a:solidFill>
                  <a:srgbClr val="800000"/>
                </a:solidFill>
                <a:latin typeface="Arial" charset="0"/>
              </a:rPr>
              <a:t>La familia que </a:t>
            </a:r>
            <a:r>
              <a:rPr lang="es-ES_tradnl" sz="2800" dirty="0">
                <a:solidFill>
                  <a:srgbClr val="800000"/>
                </a:solidFill>
                <a:latin typeface="Arial" charset="0"/>
              </a:rPr>
              <a:t>es fiel a su “dueño” en la ortodoxia y en las costumbres, domesticada a lo que existe en el sistema y que está a la defensiva de su Iglesia</a:t>
            </a:r>
            <a:endParaRPr lang="es-MX" sz="2800" dirty="0">
              <a:solidFill>
                <a:srgbClr val="800000"/>
              </a:solidFill>
              <a:latin typeface="Arial" charset="0"/>
            </a:endParaRPr>
          </a:p>
        </p:txBody>
      </p:sp>
      <p:sp>
        <p:nvSpPr>
          <p:cNvPr id="4" name="3 Marcador de fecha"/>
          <p:cNvSpPr>
            <a:spLocks noGrp="1"/>
          </p:cNvSpPr>
          <p:nvPr>
            <p:ph type="dt" sz="half" idx="10"/>
          </p:nvPr>
        </p:nvSpPr>
        <p:spPr/>
        <p:txBody>
          <a:bodyPr/>
          <a:lstStyle>
            <a:lvl1pPr eaLnBrk="0" hangingPunct="0">
              <a:defRPr>
                <a:solidFill>
                  <a:schemeClr val="tx1"/>
                </a:solidFill>
                <a:latin typeface="Arial" charset="0"/>
                <a:ea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defRPr/>
            </a:pPr>
            <a:fld id="{F4174E8F-48CB-894C-BB77-A5954D13A2FB}" type="datetime1">
              <a:rPr lang="es-MX" smtClean="0">
                <a:solidFill>
                  <a:srgbClr val="9B9A98"/>
                </a:solidFill>
              </a:rPr>
              <a:pPr eaLnBrk="1" hangingPunct="1">
                <a:defRPr/>
              </a:pPr>
              <a:t>23/5/15</a:t>
            </a:fld>
            <a:endParaRPr lang="es-ES" smtClean="0">
              <a:solidFill>
                <a:srgbClr val="9B9A98"/>
              </a:solidFill>
            </a:endParaRPr>
          </a:p>
        </p:txBody>
      </p:sp>
      <p:sp>
        <p:nvSpPr>
          <p:cNvPr id="5" name="4 Marcador de número de diapositiva"/>
          <p:cNvSpPr>
            <a:spLocks noGrp="1"/>
          </p:cNvSpPr>
          <p:nvPr>
            <p:ph type="sldNum" sz="quarter" idx="12"/>
          </p:nvPr>
        </p:nvSpPr>
        <p:spPr/>
        <p:txBody>
          <a:bodyPr/>
          <a:lstStyle>
            <a:lvl1pPr eaLnBrk="0" hangingPunct="0">
              <a:defRPr>
                <a:solidFill>
                  <a:schemeClr val="tx1"/>
                </a:solidFill>
                <a:latin typeface="Arial" charset="0"/>
                <a:ea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defRPr/>
            </a:pPr>
            <a:fld id="{CB73D119-4586-184F-A5C0-7170ADD12360}" type="slidenum">
              <a:rPr lang="es-ES" smtClean="0">
                <a:solidFill>
                  <a:srgbClr val="9B9A98"/>
                </a:solidFill>
              </a:rPr>
              <a:pPr eaLnBrk="1" hangingPunct="1">
                <a:defRPr/>
              </a:pPr>
              <a:t>89</a:t>
            </a:fld>
            <a:endParaRPr lang="es-ES" smtClean="0">
              <a:solidFill>
                <a:srgbClr val="9B9A98"/>
              </a:solidFill>
            </a:endParaRPr>
          </a:p>
        </p:txBody>
      </p:sp>
      <p:sp>
        <p:nvSpPr>
          <p:cNvPr id="2" name="Marcador de posición de imagen 1"/>
          <p:cNvSpPr>
            <a:spLocks noGrp="1"/>
          </p:cNvSpPr>
          <p:nvPr>
            <p:ph type="pic" sz="quarter" idx="13"/>
          </p:nvPr>
        </p:nvSpPr>
        <p:spPr/>
      </p:sp>
      <p:sp>
        <p:nvSpPr>
          <p:cNvPr id="6" name="5 Marcador de pie de página"/>
          <p:cNvSpPr>
            <a:spLocks noGrp="1"/>
          </p:cNvSpPr>
          <p:nvPr>
            <p:ph type="ftr" sz="quarter" idx="4294967295"/>
          </p:nvPr>
        </p:nvSpPr>
        <p:spPr>
          <a:xfrm>
            <a:off x="0" y="6356350"/>
            <a:ext cx="6007100" cy="365125"/>
          </a:xfrm>
        </p:spPr>
        <p:txBody>
          <a:bodyPr/>
          <a:lstStyle/>
          <a:p>
            <a:pPr>
              <a:defRPr/>
            </a:pPr>
            <a:r>
              <a:rPr lang="es-ES"/>
              <a:t>jg comunidad</a:t>
            </a:r>
          </a:p>
        </p:txBody>
      </p:sp>
      <p:sp>
        <p:nvSpPr>
          <p:cNvPr id="3" name="Título 2"/>
          <p:cNvSpPr>
            <a:spLocks noGrp="1"/>
          </p:cNvSpPr>
          <p:nvPr>
            <p:ph type="title"/>
          </p:nvPr>
        </p:nvSpPr>
        <p:spPr/>
        <p:txBody>
          <a:bodyPr/>
          <a:lstStyle/>
          <a:p>
            <a:r>
              <a:rPr lang="es-ES" dirty="0" smtClean="0"/>
              <a:t>Perro</a:t>
            </a:r>
            <a:endParaRPr lang="es-ES" dirty="0"/>
          </a:p>
        </p:txBody>
      </p:sp>
    </p:spTree>
    <p:extLst>
      <p:ext uri="{BB962C8B-B14F-4D97-AF65-F5344CB8AC3E}">
        <p14:creationId xmlns:p14="http://schemas.microsoft.com/office/powerpoint/2010/main" val="162902171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smtClean="0"/>
              <a:t>Encuentros Familiares</a:t>
            </a:r>
            <a:endParaRPr lang="es-ES" dirty="0"/>
          </a:p>
        </p:txBody>
      </p:sp>
      <p:graphicFrame>
        <p:nvGraphicFramePr>
          <p:cNvPr id="7" name="Marcador de contenido 6"/>
          <p:cNvGraphicFramePr>
            <a:graphicFrameLocks noGrp="1"/>
          </p:cNvGraphicFramePr>
          <p:nvPr>
            <p:ph idx="1"/>
            <p:extLst>
              <p:ext uri="{D42A27DB-BD31-4B8C-83A1-F6EECF244321}">
                <p14:modId xmlns:p14="http://schemas.microsoft.com/office/powerpoint/2010/main" val="1490984950"/>
              </p:ext>
            </p:extLst>
          </p:nvPr>
        </p:nvGraphicFramePr>
        <p:xfrm>
          <a:off x="2178423" y="1976718"/>
          <a:ext cx="6508377" cy="46257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Marcador de fecha 3"/>
          <p:cNvSpPr>
            <a:spLocks noGrp="1"/>
          </p:cNvSpPr>
          <p:nvPr>
            <p:ph type="dt" sz="half" idx="10"/>
          </p:nvPr>
        </p:nvSpPr>
        <p:spPr/>
        <p:txBody>
          <a:bodyPr/>
          <a:lstStyle/>
          <a:p>
            <a:fld id="{02549237-599C-E04C-9E54-DC191F23190B}" type="datetime1">
              <a:rPr lang="es-EC" smtClean="0"/>
              <a:pPr/>
              <a:t>23/5/15</a:t>
            </a:fld>
            <a:endParaRPr lang="en-US"/>
          </a:p>
        </p:txBody>
      </p:sp>
      <p:sp>
        <p:nvSpPr>
          <p:cNvPr id="5" name="Marcador de número de diapositiva 4"/>
          <p:cNvSpPr>
            <a:spLocks noGrp="1"/>
          </p:cNvSpPr>
          <p:nvPr>
            <p:ph type="sldNum" sz="quarter" idx="12"/>
          </p:nvPr>
        </p:nvSpPr>
        <p:spPr/>
        <p:txBody>
          <a:bodyPr/>
          <a:lstStyle/>
          <a:p>
            <a:fld id="{57AF16DE-A0D5-4438-950F-5B1E159C2C28}" type="slidenum">
              <a:rPr lang="en-US" smtClean="0"/>
              <a:pPr/>
              <a:t>9</a:t>
            </a:fld>
            <a:endParaRPr lang="en-US" dirty="0"/>
          </a:p>
        </p:txBody>
      </p:sp>
      <p:pic>
        <p:nvPicPr>
          <p:cNvPr id="8" name="Picture 1"/>
          <p:cNvPicPr>
            <a:picLocks noGrp="1" noChangeAspect="1" noChangeArrowheads="1"/>
          </p:cNvPicPr>
          <p:nvPr>
            <p:ph type="pic" sz="quarter" idx="13"/>
          </p:nvPr>
        </p:nvPicPr>
        <p:blipFill>
          <a:blip r:embed="rId7">
            <a:extLst>
              <a:ext uri="{28A0092B-C50C-407E-A947-70E740481C1C}">
                <a14:useLocalDpi xmlns:a14="http://schemas.microsoft.com/office/drawing/2010/main" val="0"/>
              </a:ext>
            </a:extLst>
          </a:blip>
          <a:srcRect l="32207" r="32207"/>
          <a:stretch>
            <a:fillRect/>
          </a:stretch>
        </p:blipFill>
        <p:spPr bwMode="auto">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6014565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01" name="3 Marcador de contenido" descr="Pavo real.gif"/>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a:off x="1547813" y="404813"/>
            <a:ext cx="6048375" cy="6048375"/>
          </a:xfrm>
        </p:spPr>
      </p:pic>
      <p:sp>
        <p:nvSpPr>
          <p:cNvPr id="4" name="3 Marcador de número de diapositiva"/>
          <p:cNvSpPr>
            <a:spLocks noGrp="1"/>
          </p:cNvSpPr>
          <p:nvPr>
            <p:ph type="sldNum" sz="quarter" idx="12"/>
          </p:nvPr>
        </p:nvSpPr>
        <p:spPr/>
        <p:txBody>
          <a:bodyPr/>
          <a:lstStyle>
            <a:lvl1pPr eaLnBrk="0" hangingPunct="0">
              <a:defRPr>
                <a:solidFill>
                  <a:schemeClr val="tx1"/>
                </a:solidFill>
                <a:latin typeface="Arial" charset="0"/>
                <a:ea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defRPr/>
            </a:pPr>
            <a:fld id="{89CDEA9B-71A5-9840-9A52-2FD8B051201F}" type="slidenum">
              <a:rPr lang="es-ES" smtClean="0">
                <a:solidFill>
                  <a:srgbClr val="9B9A98"/>
                </a:solidFill>
              </a:rPr>
              <a:pPr eaLnBrk="1" hangingPunct="1">
                <a:defRPr/>
              </a:pPr>
              <a:t>90</a:t>
            </a:fld>
            <a:endParaRPr lang="es-ES" smtClean="0">
              <a:solidFill>
                <a:srgbClr val="9B9A98"/>
              </a:solidFill>
            </a:endParaRPr>
          </a:p>
        </p:txBody>
      </p:sp>
    </p:spTree>
    <p:extLst>
      <p:ext uri="{BB962C8B-B14F-4D97-AF65-F5344CB8AC3E}">
        <p14:creationId xmlns:p14="http://schemas.microsoft.com/office/powerpoint/2010/main" val="209461653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2 Marcador de contenido"/>
          <p:cNvSpPr>
            <a:spLocks noGrp="1"/>
          </p:cNvSpPr>
          <p:nvPr>
            <p:ph idx="1"/>
          </p:nvPr>
        </p:nvSpPr>
        <p:spPr/>
        <p:txBody>
          <a:bodyPr>
            <a:normAutofit lnSpcReduction="10000"/>
          </a:bodyPr>
          <a:lstStyle/>
          <a:p>
            <a:pPr marL="268288" indent="-268288" eaLnBrk="1" hangingPunct="1">
              <a:spcBef>
                <a:spcPts val="1800"/>
              </a:spcBef>
              <a:buFont typeface="Wingdings" charset="0"/>
              <a:buChar char="ü"/>
            </a:pPr>
            <a:r>
              <a:rPr lang="es-ES_tradnl" sz="2800" dirty="0">
                <a:latin typeface="Arial" charset="0"/>
              </a:rPr>
              <a:t>El Pavo real se envanece, es bello, atrae y necesita admiración de los demás, es el rey de su grupo y trata de estar siempre cerca de las hembras para cortejarlas.</a:t>
            </a:r>
          </a:p>
          <a:p>
            <a:pPr marL="268288" indent="-268288" eaLnBrk="1" hangingPunct="1">
              <a:spcBef>
                <a:spcPts val="1800"/>
              </a:spcBef>
              <a:buFont typeface="Wingdings" charset="0"/>
              <a:buChar char="ü"/>
            </a:pPr>
            <a:r>
              <a:rPr lang="es-ES_tradnl" sz="2800" dirty="0">
                <a:solidFill>
                  <a:srgbClr val="800000"/>
                </a:solidFill>
                <a:latin typeface="Arial" charset="0"/>
              </a:rPr>
              <a:t>La </a:t>
            </a:r>
            <a:r>
              <a:rPr lang="es-ES_tradnl" sz="2800" dirty="0" smtClean="0">
                <a:solidFill>
                  <a:srgbClr val="800000"/>
                </a:solidFill>
                <a:latin typeface="Arial" charset="0"/>
              </a:rPr>
              <a:t>familia tiene </a:t>
            </a:r>
            <a:r>
              <a:rPr lang="es-ES_tradnl" sz="2800" dirty="0">
                <a:solidFill>
                  <a:srgbClr val="800000"/>
                </a:solidFill>
                <a:latin typeface="Arial" charset="0"/>
              </a:rPr>
              <a:t>siempre una parte de significatividad en el mundo, pero a veces vive de la imagen, no siempre tiene sentido crítico de las cosas y practica cierto narcisismo personal, </a:t>
            </a:r>
            <a:r>
              <a:rPr lang="es-ES_tradnl" sz="2800" dirty="0" smtClean="0">
                <a:solidFill>
                  <a:srgbClr val="800000"/>
                </a:solidFill>
                <a:latin typeface="Arial" charset="0"/>
              </a:rPr>
              <a:t>cultural </a:t>
            </a:r>
            <a:r>
              <a:rPr lang="es-ES_tradnl" sz="2800" dirty="0">
                <a:solidFill>
                  <a:srgbClr val="800000"/>
                </a:solidFill>
                <a:latin typeface="Arial" charset="0"/>
              </a:rPr>
              <a:t>o religioso.</a:t>
            </a:r>
            <a:endParaRPr lang="es-MX" sz="2800" dirty="0">
              <a:solidFill>
                <a:srgbClr val="800000"/>
              </a:solidFill>
              <a:latin typeface="Arial" charset="0"/>
            </a:endParaRPr>
          </a:p>
        </p:txBody>
      </p:sp>
      <p:sp>
        <p:nvSpPr>
          <p:cNvPr id="4" name="3 Marcador de fecha"/>
          <p:cNvSpPr>
            <a:spLocks noGrp="1"/>
          </p:cNvSpPr>
          <p:nvPr>
            <p:ph type="dt" sz="half" idx="10"/>
          </p:nvPr>
        </p:nvSpPr>
        <p:spPr/>
        <p:txBody>
          <a:bodyPr/>
          <a:lstStyle>
            <a:lvl1pPr eaLnBrk="0" hangingPunct="0">
              <a:defRPr>
                <a:solidFill>
                  <a:schemeClr val="tx1"/>
                </a:solidFill>
                <a:latin typeface="Arial" charset="0"/>
                <a:ea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defRPr/>
            </a:pPr>
            <a:fld id="{51DA8924-5AA7-494F-842C-2592B921DC3E}" type="datetime1">
              <a:rPr lang="es-MX" smtClean="0">
                <a:solidFill>
                  <a:srgbClr val="9B9A98"/>
                </a:solidFill>
              </a:rPr>
              <a:pPr eaLnBrk="1" hangingPunct="1">
                <a:defRPr/>
              </a:pPr>
              <a:t>23/5/15</a:t>
            </a:fld>
            <a:endParaRPr lang="es-ES" smtClean="0">
              <a:solidFill>
                <a:srgbClr val="9B9A98"/>
              </a:solidFill>
            </a:endParaRPr>
          </a:p>
        </p:txBody>
      </p:sp>
      <p:sp>
        <p:nvSpPr>
          <p:cNvPr id="5" name="4 Marcador de número de diapositiva"/>
          <p:cNvSpPr>
            <a:spLocks noGrp="1"/>
          </p:cNvSpPr>
          <p:nvPr>
            <p:ph type="sldNum" sz="quarter" idx="12"/>
          </p:nvPr>
        </p:nvSpPr>
        <p:spPr/>
        <p:txBody>
          <a:bodyPr/>
          <a:lstStyle>
            <a:lvl1pPr eaLnBrk="0" hangingPunct="0">
              <a:defRPr>
                <a:solidFill>
                  <a:schemeClr val="tx1"/>
                </a:solidFill>
                <a:latin typeface="Arial" charset="0"/>
                <a:ea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defRPr/>
            </a:pPr>
            <a:fld id="{26C93CE9-D466-1F44-92BE-EAE33F418C50}" type="slidenum">
              <a:rPr lang="es-ES" smtClean="0">
                <a:solidFill>
                  <a:srgbClr val="9B9A98"/>
                </a:solidFill>
              </a:rPr>
              <a:pPr eaLnBrk="1" hangingPunct="1">
                <a:defRPr/>
              </a:pPr>
              <a:t>91</a:t>
            </a:fld>
            <a:endParaRPr lang="es-ES" smtClean="0">
              <a:solidFill>
                <a:srgbClr val="9B9A98"/>
              </a:solidFill>
            </a:endParaRPr>
          </a:p>
        </p:txBody>
      </p:sp>
      <p:sp>
        <p:nvSpPr>
          <p:cNvPr id="2" name="Marcador de posición de imagen 1"/>
          <p:cNvSpPr>
            <a:spLocks noGrp="1"/>
          </p:cNvSpPr>
          <p:nvPr>
            <p:ph type="pic" sz="quarter" idx="13"/>
          </p:nvPr>
        </p:nvSpPr>
        <p:spPr/>
      </p:sp>
      <p:sp>
        <p:nvSpPr>
          <p:cNvPr id="3" name="Título 2"/>
          <p:cNvSpPr>
            <a:spLocks noGrp="1"/>
          </p:cNvSpPr>
          <p:nvPr>
            <p:ph type="title"/>
          </p:nvPr>
        </p:nvSpPr>
        <p:spPr/>
        <p:txBody>
          <a:bodyPr/>
          <a:lstStyle/>
          <a:p>
            <a:r>
              <a:rPr lang="es-ES" dirty="0" smtClean="0"/>
              <a:t>Pavo real</a:t>
            </a:r>
            <a:endParaRPr lang="es-ES" dirty="0"/>
          </a:p>
        </p:txBody>
      </p:sp>
    </p:spTree>
    <p:extLst>
      <p:ext uri="{BB962C8B-B14F-4D97-AF65-F5344CB8AC3E}">
        <p14:creationId xmlns:p14="http://schemas.microsoft.com/office/powerpoint/2010/main" val="16874889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1 Título"/>
          <p:cNvSpPr>
            <a:spLocks noGrp="1"/>
          </p:cNvSpPr>
          <p:nvPr>
            <p:ph type="title"/>
          </p:nvPr>
        </p:nvSpPr>
        <p:spPr/>
        <p:txBody>
          <a:bodyPr/>
          <a:lstStyle/>
          <a:p>
            <a:pPr eaLnBrk="1" hangingPunct="1"/>
            <a:endParaRPr lang="es-ES">
              <a:latin typeface="Franklin Gothic Book" charset="0"/>
            </a:endParaRPr>
          </a:p>
        </p:txBody>
      </p:sp>
      <p:pic>
        <p:nvPicPr>
          <p:cNvPr id="53250" name="3 Marcador de contenido" descr="perla.jpg"/>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a:off x="-15875" y="0"/>
            <a:ext cx="9159875" cy="6858000"/>
          </a:xfrm>
        </p:spPr>
      </p:pic>
      <p:sp>
        <p:nvSpPr>
          <p:cNvPr id="5" name="4 Marcador de número de diapositiva"/>
          <p:cNvSpPr>
            <a:spLocks noGrp="1"/>
          </p:cNvSpPr>
          <p:nvPr>
            <p:ph type="sldNum" sz="quarter" idx="12"/>
          </p:nvPr>
        </p:nvSpPr>
        <p:spPr/>
        <p:txBody>
          <a:bodyPr/>
          <a:lstStyle>
            <a:lvl1pPr eaLnBrk="0" hangingPunct="0">
              <a:defRPr>
                <a:solidFill>
                  <a:schemeClr val="tx1"/>
                </a:solidFill>
                <a:latin typeface="Arial" charset="0"/>
                <a:ea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defRPr/>
            </a:pPr>
            <a:fld id="{73F8454E-961B-7149-8EA4-87A53EE6B77C}" type="slidenum">
              <a:rPr lang="es-ES" smtClean="0">
                <a:solidFill>
                  <a:srgbClr val="9B9A98"/>
                </a:solidFill>
              </a:rPr>
              <a:pPr eaLnBrk="1" hangingPunct="1">
                <a:defRPr/>
              </a:pPr>
              <a:t>92</a:t>
            </a:fld>
            <a:endParaRPr lang="es-ES" smtClean="0">
              <a:solidFill>
                <a:srgbClr val="9B9A98"/>
              </a:solidFill>
            </a:endParaRPr>
          </a:p>
        </p:txBody>
      </p:sp>
    </p:spTree>
    <p:extLst>
      <p:ext uri="{BB962C8B-B14F-4D97-AF65-F5344CB8AC3E}">
        <p14:creationId xmlns:p14="http://schemas.microsoft.com/office/powerpoint/2010/main" val="264196859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2 Marcador de contenido"/>
          <p:cNvSpPr>
            <a:spLocks noGrp="1"/>
          </p:cNvSpPr>
          <p:nvPr>
            <p:ph idx="1"/>
          </p:nvPr>
        </p:nvSpPr>
        <p:spPr/>
        <p:txBody>
          <a:bodyPr>
            <a:normAutofit lnSpcReduction="10000"/>
          </a:bodyPr>
          <a:lstStyle/>
          <a:p>
            <a:pPr marL="268288" indent="-268288" eaLnBrk="1" hangingPunct="1">
              <a:spcBef>
                <a:spcPts val="1800"/>
              </a:spcBef>
              <a:buFont typeface="Wingdings" charset="0"/>
              <a:buChar char="ü"/>
            </a:pPr>
            <a:r>
              <a:rPr lang="es-ES_tradnl" sz="2800" dirty="0">
                <a:latin typeface="Arial" charset="0"/>
              </a:rPr>
              <a:t>Las Ostras en ocasiones son heridas por arena, otros animales o por </a:t>
            </a:r>
            <a:r>
              <a:rPr lang="es-ES_tradnl" sz="2800" dirty="0" smtClean="0">
                <a:latin typeface="Arial" charset="0"/>
              </a:rPr>
              <a:t>los </a:t>
            </a:r>
            <a:r>
              <a:rPr lang="es-ES_tradnl" sz="2800" dirty="0">
                <a:latin typeface="Arial" charset="0"/>
              </a:rPr>
              <a:t>golpes de las olas, y al defenderse de la herida producen una sustancia </a:t>
            </a:r>
            <a:r>
              <a:rPr lang="es-ES_tradnl" sz="2800" dirty="0" smtClean="0">
                <a:latin typeface="Arial" charset="0"/>
              </a:rPr>
              <a:t>nácar que </a:t>
            </a:r>
            <a:r>
              <a:rPr lang="es-ES_tradnl" sz="2800" dirty="0">
                <a:latin typeface="Arial" charset="0"/>
              </a:rPr>
              <a:t>al final se vuelve perla.</a:t>
            </a:r>
          </a:p>
          <a:p>
            <a:pPr marL="268288" indent="-268288" eaLnBrk="1" hangingPunct="1">
              <a:spcBef>
                <a:spcPts val="1800"/>
              </a:spcBef>
              <a:buFont typeface="Wingdings" charset="0"/>
              <a:buChar char="ü"/>
            </a:pPr>
            <a:r>
              <a:rPr lang="es-ES_tradnl" sz="2800" dirty="0">
                <a:solidFill>
                  <a:srgbClr val="800000"/>
                </a:solidFill>
                <a:latin typeface="Arial" charset="0"/>
              </a:rPr>
              <a:t>La </a:t>
            </a:r>
            <a:r>
              <a:rPr lang="es-ES_tradnl" sz="2800" dirty="0" smtClean="0">
                <a:solidFill>
                  <a:srgbClr val="800000"/>
                </a:solidFill>
                <a:latin typeface="Arial" charset="0"/>
              </a:rPr>
              <a:t>familia si </a:t>
            </a:r>
            <a:r>
              <a:rPr lang="es-ES_tradnl" sz="2800" dirty="0">
                <a:solidFill>
                  <a:srgbClr val="800000"/>
                </a:solidFill>
                <a:latin typeface="Arial" charset="0"/>
              </a:rPr>
              <a:t>está encerrada en su propio mundo no es significativa para los demás, y </a:t>
            </a:r>
            <a:r>
              <a:rPr lang="es-ES_tradnl" sz="2800" dirty="0" smtClean="0">
                <a:solidFill>
                  <a:srgbClr val="800000"/>
                </a:solidFill>
                <a:latin typeface="Arial" charset="0"/>
              </a:rPr>
              <a:t>si </a:t>
            </a:r>
            <a:r>
              <a:rPr lang="es-ES_tradnl" sz="2800" dirty="0">
                <a:solidFill>
                  <a:srgbClr val="800000"/>
                </a:solidFill>
                <a:latin typeface="Arial" charset="0"/>
              </a:rPr>
              <a:t>es herida y sabe asumirlo desde la fe, produce perlas que son riqueza para quien la encuentra</a:t>
            </a:r>
            <a:endParaRPr lang="es-MX" sz="2800" dirty="0">
              <a:solidFill>
                <a:srgbClr val="800000"/>
              </a:solidFill>
              <a:latin typeface="Arial" charset="0"/>
            </a:endParaRPr>
          </a:p>
        </p:txBody>
      </p:sp>
      <p:sp>
        <p:nvSpPr>
          <p:cNvPr id="4" name="3 Marcador de fecha"/>
          <p:cNvSpPr>
            <a:spLocks noGrp="1"/>
          </p:cNvSpPr>
          <p:nvPr>
            <p:ph type="dt" sz="half" idx="10"/>
          </p:nvPr>
        </p:nvSpPr>
        <p:spPr/>
        <p:txBody>
          <a:bodyPr/>
          <a:lstStyle>
            <a:lvl1pPr eaLnBrk="0" hangingPunct="0">
              <a:defRPr>
                <a:solidFill>
                  <a:schemeClr val="tx1"/>
                </a:solidFill>
                <a:latin typeface="Arial" charset="0"/>
                <a:ea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defRPr/>
            </a:pPr>
            <a:fld id="{64BB3281-93F4-654D-8358-172DF1D7F1C3}" type="datetime1">
              <a:rPr lang="es-MX" smtClean="0">
                <a:solidFill>
                  <a:srgbClr val="9B9A98"/>
                </a:solidFill>
              </a:rPr>
              <a:pPr eaLnBrk="1" hangingPunct="1">
                <a:defRPr/>
              </a:pPr>
              <a:t>23/5/15</a:t>
            </a:fld>
            <a:endParaRPr lang="es-ES" smtClean="0">
              <a:solidFill>
                <a:srgbClr val="9B9A98"/>
              </a:solidFill>
            </a:endParaRPr>
          </a:p>
        </p:txBody>
      </p:sp>
      <p:sp>
        <p:nvSpPr>
          <p:cNvPr id="5" name="4 Marcador de número de diapositiva"/>
          <p:cNvSpPr>
            <a:spLocks noGrp="1"/>
          </p:cNvSpPr>
          <p:nvPr>
            <p:ph type="sldNum" sz="quarter" idx="12"/>
          </p:nvPr>
        </p:nvSpPr>
        <p:spPr/>
        <p:txBody>
          <a:bodyPr/>
          <a:lstStyle>
            <a:lvl1pPr eaLnBrk="0" hangingPunct="0">
              <a:defRPr>
                <a:solidFill>
                  <a:schemeClr val="tx1"/>
                </a:solidFill>
                <a:latin typeface="Arial" charset="0"/>
                <a:ea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defRPr/>
            </a:pPr>
            <a:fld id="{B6BAE6A5-BFBF-F140-9DD8-8D1B0B4EA602}" type="slidenum">
              <a:rPr lang="es-ES" smtClean="0">
                <a:solidFill>
                  <a:srgbClr val="9B9A98"/>
                </a:solidFill>
              </a:rPr>
              <a:pPr eaLnBrk="1" hangingPunct="1">
                <a:defRPr/>
              </a:pPr>
              <a:t>93</a:t>
            </a:fld>
            <a:endParaRPr lang="es-ES" smtClean="0">
              <a:solidFill>
                <a:srgbClr val="9B9A98"/>
              </a:solidFill>
            </a:endParaRPr>
          </a:p>
        </p:txBody>
      </p:sp>
      <p:sp>
        <p:nvSpPr>
          <p:cNvPr id="2" name="Marcador de posición de imagen 1"/>
          <p:cNvSpPr>
            <a:spLocks noGrp="1"/>
          </p:cNvSpPr>
          <p:nvPr>
            <p:ph type="pic" sz="quarter" idx="13"/>
          </p:nvPr>
        </p:nvSpPr>
        <p:spPr/>
      </p:sp>
      <p:sp>
        <p:nvSpPr>
          <p:cNvPr id="3" name="Título 2"/>
          <p:cNvSpPr>
            <a:spLocks noGrp="1"/>
          </p:cNvSpPr>
          <p:nvPr>
            <p:ph type="title"/>
          </p:nvPr>
        </p:nvSpPr>
        <p:spPr/>
        <p:txBody>
          <a:bodyPr/>
          <a:lstStyle/>
          <a:p>
            <a:r>
              <a:rPr lang="es-ES" dirty="0" smtClean="0"/>
              <a:t>Ostra y perla</a:t>
            </a:r>
            <a:endParaRPr lang="es-ES" dirty="0"/>
          </a:p>
        </p:txBody>
      </p:sp>
    </p:spTree>
    <p:extLst>
      <p:ext uri="{BB962C8B-B14F-4D97-AF65-F5344CB8AC3E}">
        <p14:creationId xmlns:p14="http://schemas.microsoft.com/office/powerpoint/2010/main" val="321228948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1 Título"/>
          <p:cNvSpPr>
            <a:spLocks noGrp="1"/>
          </p:cNvSpPr>
          <p:nvPr>
            <p:ph type="title"/>
          </p:nvPr>
        </p:nvSpPr>
        <p:spPr/>
        <p:txBody>
          <a:bodyPr/>
          <a:lstStyle/>
          <a:p>
            <a:pPr eaLnBrk="1" hangingPunct="1"/>
            <a:endParaRPr lang="es-ES">
              <a:latin typeface="Franklin Gothic Book" charset="0"/>
            </a:endParaRPr>
          </a:p>
        </p:txBody>
      </p:sp>
      <p:pic>
        <p:nvPicPr>
          <p:cNvPr id="55298" name="3 Marcador de contenido" descr="Diplodocus.gif"/>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a:off x="0" y="0"/>
            <a:ext cx="9096375" cy="6858000"/>
          </a:xfrm>
        </p:spPr>
      </p:pic>
      <p:sp>
        <p:nvSpPr>
          <p:cNvPr id="5" name="4 Marcador de número de diapositiva"/>
          <p:cNvSpPr>
            <a:spLocks noGrp="1"/>
          </p:cNvSpPr>
          <p:nvPr>
            <p:ph type="sldNum" sz="quarter" idx="12"/>
          </p:nvPr>
        </p:nvSpPr>
        <p:spPr/>
        <p:txBody>
          <a:bodyPr/>
          <a:lstStyle>
            <a:lvl1pPr eaLnBrk="0" hangingPunct="0">
              <a:defRPr>
                <a:solidFill>
                  <a:schemeClr val="tx1"/>
                </a:solidFill>
                <a:latin typeface="Arial" charset="0"/>
                <a:ea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defRPr/>
            </a:pPr>
            <a:fld id="{A23D0823-AA88-CA43-8FA1-0954BAEE9D8B}" type="slidenum">
              <a:rPr lang="es-ES" smtClean="0">
                <a:solidFill>
                  <a:srgbClr val="9B9A98"/>
                </a:solidFill>
              </a:rPr>
              <a:pPr eaLnBrk="1" hangingPunct="1">
                <a:defRPr/>
              </a:pPr>
              <a:t>94</a:t>
            </a:fld>
            <a:endParaRPr lang="es-ES" smtClean="0">
              <a:solidFill>
                <a:srgbClr val="9B9A98"/>
              </a:solidFill>
            </a:endParaRPr>
          </a:p>
        </p:txBody>
      </p:sp>
    </p:spTree>
    <p:extLst>
      <p:ext uri="{BB962C8B-B14F-4D97-AF65-F5344CB8AC3E}">
        <p14:creationId xmlns:p14="http://schemas.microsoft.com/office/powerpoint/2010/main" val="86076163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2 Marcador de contenido"/>
          <p:cNvSpPr>
            <a:spLocks noGrp="1"/>
          </p:cNvSpPr>
          <p:nvPr>
            <p:ph idx="1"/>
          </p:nvPr>
        </p:nvSpPr>
        <p:spPr>
          <a:xfrm>
            <a:off x="2178423" y="1976718"/>
            <a:ext cx="6696636" cy="4625788"/>
          </a:xfrm>
        </p:spPr>
        <p:txBody>
          <a:bodyPr>
            <a:normAutofit fontScale="92500"/>
          </a:bodyPr>
          <a:lstStyle/>
          <a:p>
            <a:pPr marL="268288" indent="-268288" eaLnBrk="1" hangingPunct="1">
              <a:spcBef>
                <a:spcPts val="1800"/>
              </a:spcBef>
              <a:buFont typeface="Wingdings" charset="0"/>
              <a:buChar char="ü"/>
            </a:pPr>
            <a:r>
              <a:rPr lang="es-ES_tradnl" sz="2800" dirty="0">
                <a:latin typeface="Arial" charset="0"/>
              </a:rPr>
              <a:t>Los animales muy grandes y fuertes están muy a gusto cuando no existe mucha competencia, pero cuando existen cambios y caos no se adaptan, mueren y producen fósiles e hidrocarburos.</a:t>
            </a:r>
          </a:p>
          <a:p>
            <a:pPr marL="268288" indent="-268288" eaLnBrk="1" hangingPunct="1">
              <a:spcBef>
                <a:spcPts val="1800"/>
              </a:spcBef>
              <a:buFont typeface="Wingdings" charset="0"/>
              <a:buChar char="ü"/>
            </a:pPr>
            <a:r>
              <a:rPr lang="es-ES_tradnl" sz="2800" dirty="0">
                <a:solidFill>
                  <a:srgbClr val="800000"/>
                </a:solidFill>
                <a:latin typeface="Arial" charset="0"/>
              </a:rPr>
              <a:t>La </a:t>
            </a:r>
            <a:r>
              <a:rPr lang="es-ES_tradnl" sz="2800" dirty="0" smtClean="0">
                <a:solidFill>
                  <a:srgbClr val="800000"/>
                </a:solidFill>
                <a:latin typeface="Arial" charset="0"/>
              </a:rPr>
              <a:t>familia que </a:t>
            </a:r>
            <a:r>
              <a:rPr lang="es-ES_tradnl" sz="2800" dirty="0">
                <a:solidFill>
                  <a:srgbClr val="800000"/>
                </a:solidFill>
                <a:latin typeface="Arial" charset="0"/>
              </a:rPr>
              <a:t>se cree fuerte y dirigente del mundo, ante tanto cambio acaba por perder su capacidad de adaptación y se encierra en su  mundo o desaparece para que nazca otra nueva.</a:t>
            </a:r>
            <a:endParaRPr lang="es-MX" sz="2800" dirty="0">
              <a:solidFill>
                <a:srgbClr val="800000"/>
              </a:solidFill>
              <a:latin typeface="Arial" charset="0"/>
            </a:endParaRPr>
          </a:p>
        </p:txBody>
      </p:sp>
      <p:sp>
        <p:nvSpPr>
          <p:cNvPr id="4" name="3 Marcador de fecha"/>
          <p:cNvSpPr>
            <a:spLocks noGrp="1"/>
          </p:cNvSpPr>
          <p:nvPr>
            <p:ph type="dt" sz="half" idx="10"/>
          </p:nvPr>
        </p:nvSpPr>
        <p:spPr/>
        <p:txBody>
          <a:bodyPr/>
          <a:lstStyle>
            <a:lvl1pPr eaLnBrk="0" hangingPunct="0">
              <a:defRPr>
                <a:solidFill>
                  <a:schemeClr val="tx1"/>
                </a:solidFill>
                <a:latin typeface="Arial" charset="0"/>
                <a:ea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defRPr/>
            </a:pPr>
            <a:fld id="{58967EAE-3E98-6D44-B275-477D03AA4340}" type="datetime1">
              <a:rPr lang="es-MX" smtClean="0">
                <a:solidFill>
                  <a:srgbClr val="9B9A98"/>
                </a:solidFill>
              </a:rPr>
              <a:pPr eaLnBrk="1" hangingPunct="1">
                <a:defRPr/>
              </a:pPr>
              <a:t>23/5/15</a:t>
            </a:fld>
            <a:endParaRPr lang="es-ES" smtClean="0">
              <a:solidFill>
                <a:srgbClr val="9B9A98"/>
              </a:solidFill>
            </a:endParaRPr>
          </a:p>
        </p:txBody>
      </p:sp>
      <p:sp>
        <p:nvSpPr>
          <p:cNvPr id="5" name="4 Marcador de número de diapositiva"/>
          <p:cNvSpPr>
            <a:spLocks noGrp="1"/>
          </p:cNvSpPr>
          <p:nvPr>
            <p:ph type="sldNum" sz="quarter" idx="12"/>
          </p:nvPr>
        </p:nvSpPr>
        <p:spPr/>
        <p:txBody>
          <a:bodyPr/>
          <a:lstStyle>
            <a:lvl1pPr eaLnBrk="0" hangingPunct="0">
              <a:defRPr>
                <a:solidFill>
                  <a:schemeClr val="tx1"/>
                </a:solidFill>
                <a:latin typeface="Arial" charset="0"/>
                <a:ea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defRPr/>
            </a:pPr>
            <a:fld id="{8F2072EE-69DF-0A4E-BA8A-6B34E295AFE0}" type="slidenum">
              <a:rPr lang="es-ES" smtClean="0">
                <a:solidFill>
                  <a:srgbClr val="9B9A98"/>
                </a:solidFill>
              </a:rPr>
              <a:pPr eaLnBrk="1" hangingPunct="1">
                <a:defRPr/>
              </a:pPr>
              <a:t>95</a:t>
            </a:fld>
            <a:endParaRPr lang="es-ES" smtClean="0">
              <a:solidFill>
                <a:srgbClr val="9B9A98"/>
              </a:solidFill>
            </a:endParaRPr>
          </a:p>
        </p:txBody>
      </p:sp>
      <p:sp>
        <p:nvSpPr>
          <p:cNvPr id="2" name="Marcador de posición de imagen 1"/>
          <p:cNvSpPr>
            <a:spLocks noGrp="1"/>
          </p:cNvSpPr>
          <p:nvPr>
            <p:ph type="pic" sz="quarter" idx="13"/>
          </p:nvPr>
        </p:nvSpPr>
        <p:spPr/>
      </p:sp>
      <p:sp>
        <p:nvSpPr>
          <p:cNvPr id="3" name="Título 2"/>
          <p:cNvSpPr>
            <a:spLocks noGrp="1"/>
          </p:cNvSpPr>
          <p:nvPr>
            <p:ph type="title"/>
          </p:nvPr>
        </p:nvSpPr>
        <p:spPr/>
        <p:txBody>
          <a:bodyPr/>
          <a:lstStyle/>
          <a:p>
            <a:r>
              <a:rPr lang="es-ES" dirty="0" smtClean="0"/>
              <a:t>Dinosauro</a:t>
            </a:r>
            <a:endParaRPr lang="es-ES" dirty="0"/>
          </a:p>
        </p:txBody>
      </p:sp>
    </p:spTree>
    <p:extLst>
      <p:ext uri="{BB962C8B-B14F-4D97-AF65-F5344CB8AC3E}">
        <p14:creationId xmlns:p14="http://schemas.microsoft.com/office/powerpoint/2010/main" val="156970041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345" name="3 Marcador de contenido" descr="Gato cazador.gif"/>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a:off x="611188" y="-757238"/>
            <a:ext cx="7705725" cy="7615238"/>
          </a:xfrm>
        </p:spPr>
      </p:pic>
      <p:sp>
        <p:nvSpPr>
          <p:cNvPr id="4" name="3 Marcador de número de diapositiva"/>
          <p:cNvSpPr>
            <a:spLocks noGrp="1"/>
          </p:cNvSpPr>
          <p:nvPr>
            <p:ph type="sldNum" sz="quarter" idx="12"/>
          </p:nvPr>
        </p:nvSpPr>
        <p:spPr/>
        <p:txBody>
          <a:bodyPr/>
          <a:lstStyle>
            <a:lvl1pPr eaLnBrk="0" hangingPunct="0">
              <a:defRPr>
                <a:solidFill>
                  <a:schemeClr val="tx1"/>
                </a:solidFill>
                <a:latin typeface="Arial" charset="0"/>
                <a:ea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defRPr/>
            </a:pPr>
            <a:fld id="{E89E8054-D237-974B-8116-1D10EEC62D53}" type="slidenum">
              <a:rPr lang="es-ES" smtClean="0">
                <a:solidFill>
                  <a:srgbClr val="9B9A98"/>
                </a:solidFill>
              </a:rPr>
              <a:pPr eaLnBrk="1" hangingPunct="1">
                <a:defRPr/>
              </a:pPr>
              <a:t>96</a:t>
            </a:fld>
            <a:endParaRPr lang="es-ES" smtClean="0">
              <a:solidFill>
                <a:srgbClr val="9B9A98"/>
              </a:solidFill>
            </a:endParaRPr>
          </a:p>
        </p:txBody>
      </p:sp>
    </p:spTree>
    <p:extLst>
      <p:ext uri="{BB962C8B-B14F-4D97-AF65-F5344CB8AC3E}">
        <p14:creationId xmlns:p14="http://schemas.microsoft.com/office/powerpoint/2010/main" val="252688728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2 Marcador de contenido"/>
          <p:cNvSpPr>
            <a:spLocks noGrp="1"/>
          </p:cNvSpPr>
          <p:nvPr>
            <p:ph idx="1"/>
          </p:nvPr>
        </p:nvSpPr>
        <p:spPr/>
        <p:txBody>
          <a:bodyPr/>
          <a:lstStyle/>
          <a:p>
            <a:pPr eaLnBrk="1" hangingPunct="1">
              <a:spcBef>
                <a:spcPts val="1800"/>
              </a:spcBef>
              <a:buFont typeface="Wingdings" charset="0"/>
              <a:buChar char="ü"/>
            </a:pPr>
            <a:r>
              <a:rPr lang="es-ES_tradnl" sz="2800" dirty="0">
                <a:latin typeface="Arial" charset="0"/>
              </a:rPr>
              <a:t>Los gatos son cariñosos, ágiles, flexibles, caen parados, tienen siete vidas, pero a veces son traicioneros y aruñan.</a:t>
            </a:r>
          </a:p>
          <a:p>
            <a:pPr eaLnBrk="1" hangingPunct="1">
              <a:spcBef>
                <a:spcPts val="1800"/>
              </a:spcBef>
              <a:buFont typeface="Wingdings" charset="0"/>
              <a:buChar char="ü"/>
            </a:pPr>
            <a:r>
              <a:rPr lang="es-ES_tradnl" sz="2800" dirty="0">
                <a:solidFill>
                  <a:srgbClr val="800000"/>
                </a:solidFill>
                <a:latin typeface="Arial" charset="0"/>
              </a:rPr>
              <a:t>La </a:t>
            </a:r>
            <a:r>
              <a:rPr lang="es-ES_tradnl" sz="2800" dirty="0" smtClean="0">
                <a:solidFill>
                  <a:srgbClr val="800000"/>
                </a:solidFill>
                <a:latin typeface="Arial" charset="0"/>
              </a:rPr>
              <a:t>familia tiene </a:t>
            </a:r>
            <a:r>
              <a:rPr lang="es-ES_tradnl" sz="2800" dirty="0">
                <a:solidFill>
                  <a:srgbClr val="800000"/>
                </a:solidFill>
                <a:latin typeface="Arial" charset="0"/>
              </a:rPr>
              <a:t>afán por caer bien, producir ternura y sensaciones positivas, no cuestiona y se deja acariciar por los poderes de turno, aunque a veces saca sus uñas a la hora de asumir cambios.</a:t>
            </a:r>
            <a:endParaRPr lang="es-MX" sz="2800" dirty="0">
              <a:solidFill>
                <a:srgbClr val="800000"/>
              </a:solidFill>
              <a:latin typeface="Arial" charset="0"/>
            </a:endParaRPr>
          </a:p>
        </p:txBody>
      </p:sp>
      <p:sp>
        <p:nvSpPr>
          <p:cNvPr id="4" name="3 Marcador de fecha"/>
          <p:cNvSpPr>
            <a:spLocks noGrp="1"/>
          </p:cNvSpPr>
          <p:nvPr>
            <p:ph type="dt" sz="half" idx="10"/>
          </p:nvPr>
        </p:nvSpPr>
        <p:spPr/>
        <p:txBody>
          <a:bodyPr/>
          <a:lstStyle>
            <a:lvl1pPr eaLnBrk="0" hangingPunct="0">
              <a:defRPr>
                <a:solidFill>
                  <a:schemeClr val="tx1"/>
                </a:solidFill>
                <a:latin typeface="Arial" charset="0"/>
                <a:ea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defRPr/>
            </a:pPr>
            <a:fld id="{548C4F68-EEE9-AB4F-B79A-91085E3AD089}" type="datetime1">
              <a:rPr lang="es-MX" smtClean="0">
                <a:solidFill>
                  <a:srgbClr val="9B9A98"/>
                </a:solidFill>
              </a:rPr>
              <a:pPr eaLnBrk="1" hangingPunct="1">
                <a:defRPr/>
              </a:pPr>
              <a:t>23/5/15</a:t>
            </a:fld>
            <a:endParaRPr lang="es-ES" smtClean="0">
              <a:solidFill>
                <a:srgbClr val="9B9A98"/>
              </a:solidFill>
            </a:endParaRPr>
          </a:p>
        </p:txBody>
      </p:sp>
      <p:sp>
        <p:nvSpPr>
          <p:cNvPr id="5" name="4 Marcador de número de diapositiva"/>
          <p:cNvSpPr>
            <a:spLocks noGrp="1"/>
          </p:cNvSpPr>
          <p:nvPr>
            <p:ph type="sldNum" sz="quarter" idx="12"/>
          </p:nvPr>
        </p:nvSpPr>
        <p:spPr/>
        <p:txBody>
          <a:bodyPr/>
          <a:lstStyle>
            <a:lvl1pPr eaLnBrk="0" hangingPunct="0">
              <a:defRPr>
                <a:solidFill>
                  <a:schemeClr val="tx1"/>
                </a:solidFill>
                <a:latin typeface="Arial" charset="0"/>
                <a:ea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defRPr/>
            </a:pPr>
            <a:fld id="{A9D108AA-C001-A248-8E47-D389FEC3F603}" type="slidenum">
              <a:rPr lang="es-ES" smtClean="0">
                <a:solidFill>
                  <a:srgbClr val="9B9A98"/>
                </a:solidFill>
              </a:rPr>
              <a:pPr eaLnBrk="1" hangingPunct="1">
                <a:defRPr/>
              </a:pPr>
              <a:t>97</a:t>
            </a:fld>
            <a:endParaRPr lang="es-ES" smtClean="0">
              <a:solidFill>
                <a:srgbClr val="9B9A98"/>
              </a:solidFill>
            </a:endParaRPr>
          </a:p>
        </p:txBody>
      </p:sp>
      <p:sp>
        <p:nvSpPr>
          <p:cNvPr id="2" name="Marcador de posición de imagen 1"/>
          <p:cNvSpPr>
            <a:spLocks noGrp="1"/>
          </p:cNvSpPr>
          <p:nvPr>
            <p:ph type="pic" sz="quarter" idx="13"/>
          </p:nvPr>
        </p:nvSpPr>
        <p:spPr/>
      </p:sp>
      <p:sp>
        <p:nvSpPr>
          <p:cNvPr id="3" name="Título 2"/>
          <p:cNvSpPr>
            <a:spLocks noGrp="1"/>
          </p:cNvSpPr>
          <p:nvPr>
            <p:ph type="title"/>
          </p:nvPr>
        </p:nvSpPr>
        <p:spPr/>
        <p:txBody>
          <a:bodyPr/>
          <a:lstStyle/>
          <a:p>
            <a:r>
              <a:rPr lang="es-ES" dirty="0" smtClean="0"/>
              <a:t>Gatos</a:t>
            </a:r>
            <a:endParaRPr lang="es-ES" dirty="0"/>
          </a:p>
        </p:txBody>
      </p:sp>
    </p:spTree>
    <p:extLst>
      <p:ext uri="{BB962C8B-B14F-4D97-AF65-F5344CB8AC3E}">
        <p14:creationId xmlns:p14="http://schemas.microsoft.com/office/powerpoint/2010/main" val="424385121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1 Título"/>
          <p:cNvSpPr>
            <a:spLocks noGrp="1"/>
          </p:cNvSpPr>
          <p:nvPr>
            <p:ph type="title"/>
          </p:nvPr>
        </p:nvSpPr>
        <p:spPr/>
        <p:txBody>
          <a:bodyPr/>
          <a:lstStyle/>
          <a:p>
            <a:pPr eaLnBrk="1" hangingPunct="1"/>
            <a:endParaRPr lang="es-ES">
              <a:latin typeface="Franklin Gothic Book" charset="0"/>
            </a:endParaRPr>
          </a:p>
        </p:txBody>
      </p:sp>
      <p:pic>
        <p:nvPicPr>
          <p:cNvPr id="59394" name="3 Marcador de contenido" descr="4990411823_61ea6669f8.jpg"/>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a:off x="74613" y="0"/>
            <a:ext cx="9069387" cy="6858000"/>
          </a:xfrm>
        </p:spPr>
      </p:pic>
      <p:sp>
        <p:nvSpPr>
          <p:cNvPr id="5" name="4 Marcador de número de diapositiva"/>
          <p:cNvSpPr>
            <a:spLocks noGrp="1"/>
          </p:cNvSpPr>
          <p:nvPr>
            <p:ph type="sldNum" sz="quarter" idx="12"/>
          </p:nvPr>
        </p:nvSpPr>
        <p:spPr/>
        <p:txBody>
          <a:bodyPr/>
          <a:lstStyle>
            <a:lvl1pPr eaLnBrk="0" hangingPunct="0">
              <a:defRPr>
                <a:solidFill>
                  <a:schemeClr val="tx1"/>
                </a:solidFill>
                <a:latin typeface="Arial" charset="0"/>
                <a:ea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defRPr/>
            </a:pPr>
            <a:fld id="{ED9FFCC8-18EE-3D45-856B-72720F62A6B9}" type="slidenum">
              <a:rPr lang="es-ES" smtClean="0">
                <a:solidFill>
                  <a:srgbClr val="9B9A98"/>
                </a:solidFill>
              </a:rPr>
              <a:pPr eaLnBrk="1" hangingPunct="1">
                <a:defRPr/>
              </a:pPr>
              <a:t>98</a:t>
            </a:fld>
            <a:endParaRPr lang="es-ES" smtClean="0">
              <a:solidFill>
                <a:srgbClr val="9B9A98"/>
              </a:solidFill>
            </a:endParaRPr>
          </a:p>
        </p:txBody>
      </p:sp>
    </p:spTree>
    <p:extLst>
      <p:ext uri="{BB962C8B-B14F-4D97-AF65-F5344CB8AC3E}">
        <p14:creationId xmlns:p14="http://schemas.microsoft.com/office/powerpoint/2010/main" val="16187088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2 Marcador de contenido"/>
          <p:cNvSpPr>
            <a:spLocks noGrp="1"/>
          </p:cNvSpPr>
          <p:nvPr>
            <p:ph idx="1"/>
          </p:nvPr>
        </p:nvSpPr>
        <p:spPr/>
        <p:txBody>
          <a:bodyPr>
            <a:normAutofit lnSpcReduction="10000"/>
          </a:bodyPr>
          <a:lstStyle/>
          <a:p>
            <a:pPr marL="268288" indent="-268288" eaLnBrk="1" hangingPunct="1">
              <a:spcBef>
                <a:spcPts val="1800"/>
              </a:spcBef>
              <a:buFont typeface="Wingdings" charset="0"/>
              <a:buChar char="ü"/>
            </a:pPr>
            <a:r>
              <a:rPr lang="es-ES_tradnl" sz="2800" dirty="0">
                <a:latin typeface="Arial" charset="0"/>
              </a:rPr>
              <a:t>La gallina es comestible, da huevos, es domesticada, siempre come del suelo, cacarea pero no hace casi nada, está en corral y no vuela… pero es fuente de alimento para los humanos y los zorros.</a:t>
            </a:r>
          </a:p>
          <a:p>
            <a:pPr marL="268288" indent="-268288" eaLnBrk="1" hangingPunct="1">
              <a:spcBef>
                <a:spcPts val="1800"/>
              </a:spcBef>
              <a:buFont typeface="Wingdings" charset="0"/>
              <a:buChar char="ü"/>
            </a:pPr>
            <a:r>
              <a:rPr lang="es-ES_tradnl" sz="2800" dirty="0">
                <a:solidFill>
                  <a:srgbClr val="800000"/>
                </a:solidFill>
                <a:latin typeface="Arial" charset="0"/>
              </a:rPr>
              <a:t>La </a:t>
            </a:r>
            <a:r>
              <a:rPr lang="es-ES_tradnl" sz="2800" dirty="0" smtClean="0">
                <a:solidFill>
                  <a:srgbClr val="800000"/>
                </a:solidFill>
                <a:latin typeface="Arial" charset="0"/>
              </a:rPr>
              <a:t>familia que </a:t>
            </a:r>
            <a:r>
              <a:rPr lang="es-ES_tradnl" sz="2800" dirty="0">
                <a:solidFill>
                  <a:srgbClr val="800000"/>
                </a:solidFill>
                <a:latin typeface="Arial" charset="0"/>
              </a:rPr>
              <a:t>no aspira a volar sino a comer, engordarse, vivir produciendo para los demás, pero sin sueños y sin más expectativas que el propio corral…</a:t>
            </a:r>
            <a:endParaRPr lang="es-MX" sz="2800" dirty="0">
              <a:solidFill>
                <a:srgbClr val="800000"/>
              </a:solidFill>
              <a:latin typeface="Arial" charset="0"/>
            </a:endParaRPr>
          </a:p>
        </p:txBody>
      </p:sp>
      <p:sp>
        <p:nvSpPr>
          <p:cNvPr id="4" name="3 Marcador de fecha"/>
          <p:cNvSpPr>
            <a:spLocks noGrp="1"/>
          </p:cNvSpPr>
          <p:nvPr>
            <p:ph type="dt" sz="half" idx="10"/>
          </p:nvPr>
        </p:nvSpPr>
        <p:spPr/>
        <p:txBody>
          <a:bodyPr/>
          <a:lstStyle>
            <a:lvl1pPr eaLnBrk="0" hangingPunct="0">
              <a:defRPr>
                <a:solidFill>
                  <a:schemeClr val="tx1"/>
                </a:solidFill>
                <a:latin typeface="Arial" charset="0"/>
                <a:ea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defRPr/>
            </a:pPr>
            <a:fld id="{96D7EF62-4ADE-1345-891D-D395C0478D6A}" type="datetime1">
              <a:rPr lang="es-MX" smtClean="0">
                <a:solidFill>
                  <a:srgbClr val="9B9A98"/>
                </a:solidFill>
              </a:rPr>
              <a:pPr eaLnBrk="1" hangingPunct="1">
                <a:defRPr/>
              </a:pPr>
              <a:t>23/5/15</a:t>
            </a:fld>
            <a:endParaRPr lang="es-ES" smtClean="0">
              <a:solidFill>
                <a:srgbClr val="9B9A98"/>
              </a:solidFill>
            </a:endParaRPr>
          </a:p>
        </p:txBody>
      </p:sp>
      <p:sp>
        <p:nvSpPr>
          <p:cNvPr id="5" name="4 Marcador de número de diapositiva"/>
          <p:cNvSpPr>
            <a:spLocks noGrp="1"/>
          </p:cNvSpPr>
          <p:nvPr>
            <p:ph type="sldNum" sz="quarter" idx="12"/>
          </p:nvPr>
        </p:nvSpPr>
        <p:spPr/>
        <p:txBody>
          <a:bodyPr/>
          <a:lstStyle>
            <a:lvl1pPr eaLnBrk="0" hangingPunct="0">
              <a:defRPr>
                <a:solidFill>
                  <a:schemeClr val="tx1"/>
                </a:solidFill>
                <a:latin typeface="Arial" charset="0"/>
                <a:ea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defRPr/>
            </a:pPr>
            <a:fld id="{FF1052B6-27C0-8D48-8436-BBE5D27AFB5A}" type="slidenum">
              <a:rPr lang="es-ES" smtClean="0">
                <a:solidFill>
                  <a:srgbClr val="9B9A98"/>
                </a:solidFill>
              </a:rPr>
              <a:pPr eaLnBrk="1" hangingPunct="1">
                <a:defRPr/>
              </a:pPr>
              <a:t>99</a:t>
            </a:fld>
            <a:endParaRPr lang="es-ES" smtClean="0">
              <a:solidFill>
                <a:srgbClr val="9B9A98"/>
              </a:solidFill>
            </a:endParaRPr>
          </a:p>
        </p:txBody>
      </p:sp>
      <p:sp>
        <p:nvSpPr>
          <p:cNvPr id="2" name="Marcador de posición de imagen 1"/>
          <p:cNvSpPr>
            <a:spLocks noGrp="1"/>
          </p:cNvSpPr>
          <p:nvPr>
            <p:ph type="pic" sz="quarter" idx="13"/>
          </p:nvPr>
        </p:nvSpPr>
        <p:spPr/>
      </p:sp>
      <p:sp>
        <p:nvSpPr>
          <p:cNvPr id="3" name="Título 2"/>
          <p:cNvSpPr>
            <a:spLocks noGrp="1"/>
          </p:cNvSpPr>
          <p:nvPr>
            <p:ph type="title"/>
          </p:nvPr>
        </p:nvSpPr>
        <p:spPr/>
        <p:txBody>
          <a:bodyPr/>
          <a:lstStyle/>
          <a:p>
            <a:r>
              <a:rPr lang="es-ES" dirty="0" smtClean="0"/>
              <a:t>Gallina</a:t>
            </a:r>
            <a:endParaRPr lang="es-ES" dirty="0"/>
          </a:p>
        </p:txBody>
      </p:sp>
    </p:spTree>
    <p:extLst>
      <p:ext uri="{BB962C8B-B14F-4D97-AF65-F5344CB8AC3E}">
        <p14:creationId xmlns:p14="http://schemas.microsoft.com/office/powerpoint/2010/main" val="324535210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theme/theme1.xml><?xml version="1.0" encoding="utf-8"?>
<a:theme xmlns:a="http://schemas.openxmlformats.org/drawingml/2006/main" name="Plaza">
  <a:themeElements>
    <a:clrScheme name="Plaza">
      <a:dk1>
        <a:sysClr val="windowText" lastClr="000000"/>
      </a:dk1>
      <a:lt1>
        <a:sysClr val="window" lastClr="FFFFFF"/>
      </a:lt1>
      <a:dk2>
        <a:srgbClr val="333333"/>
      </a:dk2>
      <a:lt2>
        <a:srgbClr val="CCCCCC"/>
      </a:lt2>
      <a:accent1>
        <a:srgbClr val="990000"/>
      </a:accent1>
      <a:accent2>
        <a:srgbClr val="580101"/>
      </a:accent2>
      <a:accent3>
        <a:srgbClr val="E94A00"/>
      </a:accent3>
      <a:accent4>
        <a:srgbClr val="EB8F00"/>
      </a:accent4>
      <a:accent5>
        <a:srgbClr val="A4A4A4"/>
      </a:accent5>
      <a:accent6>
        <a:srgbClr val="666666"/>
      </a:accent6>
      <a:hlink>
        <a:srgbClr val="D01010"/>
      </a:hlink>
      <a:folHlink>
        <a:srgbClr val="E6682E"/>
      </a:folHlink>
    </a:clrScheme>
    <a:fontScheme name="Plaza">
      <a:majorFont>
        <a:latin typeface="Century Gothic"/>
        <a:ea typeface=""/>
        <a:cs typeface=""/>
        <a:font script="Jpan" typeface="メイリオ"/>
      </a:majorFont>
      <a:minorFont>
        <a:latin typeface="Century Gothic"/>
        <a:ea typeface=""/>
        <a:cs typeface=""/>
        <a:font script="Jpan" typeface="メイリオ"/>
      </a:minorFont>
    </a:fontScheme>
    <a:fmtScheme name="Plaza">
      <a:fillStyleLst>
        <a:solidFill>
          <a:schemeClr val="phClr"/>
        </a:solidFill>
        <a:gradFill rotWithShape="1">
          <a:gsLst>
            <a:gs pos="0">
              <a:schemeClr val="phClr">
                <a:tint val="100000"/>
                <a:shade val="60000"/>
                <a:satMod val="135000"/>
              </a:schemeClr>
            </a:gs>
            <a:gs pos="100000">
              <a:schemeClr val="phClr">
                <a:tint val="100000"/>
                <a:shade val="100000"/>
                <a:satMod val="135000"/>
              </a:schemeClr>
            </a:gs>
          </a:gsLst>
          <a:lin ang="16200000" scaled="1"/>
        </a:gradFill>
        <a:gradFill rotWithShape="1">
          <a:gsLst>
            <a:gs pos="0">
              <a:schemeClr val="phClr">
                <a:shade val="70000"/>
                <a:satMod val="120000"/>
              </a:schemeClr>
            </a:gs>
            <a:gs pos="35000">
              <a:schemeClr val="phClr">
                <a:shade val="100000"/>
                <a:satMod val="150000"/>
              </a:schemeClr>
            </a:gs>
            <a:gs pos="70000">
              <a:schemeClr val="phClr">
                <a:tint val="100000"/>
                <a:shade val="100000"/>
                <a:satMod val="200000"/>
                <a:greenMod val="100000"/>
              </a:schemeClr>
            </a:gs>
            <a:gs pos="100000">
              <a:schemeClr val="phClr">
                <a:tint val="100000"/>
                <a:shade val="100000"/>
                <a:satMod val="250000"/>
                <a:greenMod val="100000"/>
              </a:schemeClr>
            </a:gs>
          </a:gsLst>
          <a:lin ang="16200000" scaled="1"/>
        </a:gra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innerShdw blurRad="190500" dist="63500" dir="5400000">
              <a:srgbClr val="FFFFFF">
                <a:alpha val="65000"/>
              </a:srgbClr>
            </a:innerShdw>
          </a:effectLst>
          <a:scene3d>
            <a:camera prst="orthographicFront">
              <a:rot lat="0" lon="0" rev="0"/>
            </a:camera>
            <a:lightRig rig="twoPt" dir="r">
              <a:rot lat="0" lon="0" rev="6000000"/>
            </a:lightRig>
          </a:scene3d>
          <a:sp3d prstMaterial="matte">
            <a:bevelT w="0" h="0" prst="relaxedInset"/>
          </a:sp3d>
        </a:effectStyle>
        <a:effectStyle>
          <a:effectLst>
            <a:innerShdw blurRad="50800" dist="25400" dir="13500000">
              <a:srgbClr val="FFFFFF">
                <a:alpha val="75000"/>
              </a:srgbClr>
            </a:innerShdw>
            <a:outerShdw blurRad="88900" dist="38100" dir="6600000" sx="101000" sy="101000" rotWithShape="0">
              <a:srgbClr val="000000">
                <a:alpha val="50000"/>
              </a:srgbClr>
            </a:outerShdw>
          </a:effectLst>
          <a:scene3d>
            <a:camera prst="perspectiveFront" fov="3000000"/>
            <a:lightRig rig="morning" dir="tl">
              <a:rot lat="0" lon="0" rev="1800000"/>
            </a:lightRig>
          </a:scene3d>
          <a:sp3d contourW="38100" prstMaterial="softEdge">
            <a:bevelT w="25400" h="38100"/>
            <a:contourClr>
              <a:schemeClr val="phClr">
                <a:tint val="6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Órbita">
  <a:themeElements>
    <a:clrScheme name="Órbita 1">
      <a:dk1>
        <a:srgbClr val="010199"/>
      </a:dk1>
      <a:lt1>
        <a:srgbClr val="FFFFFF"/>
      </a:lt1>
      <a:dk2>
        <a:srgbClr val="000000"/>
      </a:dk2>
      <a:lt2>
        <a:srgbClr val="B2B2B2"/>
      </a:lt2>
      <a:accent1>
        <a:srgbClr val="3399FF"/>
      </a:accent1>
      <a:accent2>
        <a:srgbClr val="666699"/>
      </a:accent2>
      <a:accent3>
        <a:srgbClr val="AAAAAA"/>
      </a:accent3>
      <a:accent4>
        <a:srgbClr val="DADADA"/>
      </a:accent4>
      <a:accent5>
        <a:srgbClr val="ADCAFF"/>
      </a:accent5>
      <a:accent6>
        <a:srgbClr val="5C5C8A"/>
      </a:accent6>
      <a:hlink>
        <a:srgbClr val="FFFFCC"/>
      </a:hlink>
      <a:folHlink>
        <a:srgbClr val="FFCC66"/>
      </a:folHlink>
    </a:clrScheme>
    <a:fontScheme name="Órbita">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Órbita 1">
        <a:dk1>
          <a:srgbClr val="010199"/>
        </a:dk1>
        <a:lt1>
          <a:srgbClr val="FFFFFF"/>
        </a:lt1>
        <a:dk2>
          <a:srgbClr val="000000"/>
        </a:dk2>
        <a:lt2>
          <a:srgbClr val="B2B2B2"/>
        </a:lt2>
        <a:accent1>
          <a:srgbClr val="3399FF"/>
        </a:accent1>
        <a:accent2>
          <a:srgbClr val="666699"/>
        </a:accent2>
        <a:accent3>
          <a:srgbClr val="AAAAAA"/>
        </a:accent3>
        <a:accent4>
          <a:srgbClr val="DADADA"/>
        </a:accent4>
        <a:accent5>
          <a:srgbClr val="ADCAFF"/>
        </a:accent5>
        <a:accent6>
          <a:srgbClr val="5C5C8A"/>
        </a:accent6>
        <a:hlink>
          <a:srgbClr val="FFFFCC"/>
        </a:hlink>
        <a:folHlink>
          <a:srgbClr val="FFCC66"/>
        </a:folHlink>
      </a:clrScheme>
      <a:clrMap bg1="dk2" tx1="lt1" bg2="dk1" tx2="lt2" accent1="accent1" accent2="accent2" accent3="accent3" accent4="accent4" accent5="accent5" accent6="accent6" hlink="hlink" folHlink="folHlink"/>
    </a:extraClrScheme>
    <a:extraClrScheme>
      <a:clrScheme name="Órbita 2">
        <a:dk1>
          <a:srgbClr val="008000"/>
        </a:dk1>
        <a:lt1>
          <a:srgbClr val="FFFFFF"/>
        </a:lt1>
        <a:dk2>
          <a:srgbClr val="003300"/>
        </a:dk2>
        <a:lt2>
          <a:srgbClr val="C0C0C0"/>
        </a:lt2>
        <a:accent1>
          <a:srgbClr val="99CC00"/>
        </a:accent1>
        <a:accent2>
          <a:srgbClr val="527C3A"/>
        </a:accent2>
        <a:accent3>
          <a:srgbClr val="AAADAA"/>
        </a:accent3>
        <a:accent4>
          <a:srgbClr val="DADADA"/>
        </a:accent4>
        <a:accent5>
          <a:srgbClr val="CAE2AA"/>
        </a:accent5>
        <a:accent6>
          <a:srgbClr val="497034"/>
        </a:accent6>
        <a:hlink>
          <a:srgbClr val="33CC33"/>
        </a:hlink>
        <a:folHlink>
          <a:srgbClr val="C1FF83"/>
        </a:folHlink>
      </a:clrScheme>
      <a:clrMap bg1="dk2" tx1="lt1" bg2="dk1" tx2="lt2" accent1="accent1" accent2="accent2" accent3="accent3" accent4="accent4" accent5="accent5" accent6="accent6" hlink="hlink" folHlink="folHlink"/>
    </a:extraClrScheme>
    <a:extraClrScheme>
      <a:clrScheme name="Órbita 3">
        <a:dk1>
          <a:srgbClr val="000066"/>
        </a:dk1>
        <a:lt1>
          <a:srgbClr val="FFFFFF"/>
        </a:lt1>
        <a:dk2>
          <a:srgbClr val="000099"/>
        </a:dk2>
        <a:lt2>
          <a:srgbClr val="9FBFFF"/>
        </a:lt2>
        <a:accent1>
          <a:srgbClr val="0099CC"/>
        </a:accent1>
        <a:accent2>
          <a:srgbClr val="00CC66"/>
        </a:accent2>
        <a:accent3>
          <a:srgbClr val="AAAACA"/>
        </a:accent3>
        <a:accent4>
          <a:srgbClr val="DADADA"/>
        </a:accent4>
        <a:accent5>
          <a:srgbClr val="AACAE2"/>
        </a:accent5>
        <a:accent6>
          <a:srgbClr val="00B95C"/>
        </a:accent6>
        <a:hlink>
          <a:srgbClr val="00FFFF"/>
        </a:hlink>
        <a:folHlink>
          <a:srgbClr val="CDE6FF"/>
        </a:folHlink>
      </a:clrScheme>
      <a:clrMap bg1="dk2" tx1="lt1" bg2="dk1" tx2="lt2" accent1="accent1" accent2="accent2" accent3="accent3" accent4="accent4" accent5="accent5" accent6="accent6" hlink="hlink" folHlink="folHlink"/>
    </a:extraClrScheme>
    <a:extraClrScheme>
      <a:clrScheme name="Órbita 4">
        <a:dk1>
          <a:srgbClr val="00ACA8"/>
        </a:dk1>
        <a:lt1>
          <a:srgbClr val="FFFFFF"/>
        </a:lt1>
        <a:dk2>
          <a:srgbClr val="006666"/>
        </a:dk2>
        <a:lt2>
          <a:srgbClr val="FFFF99"/>
        </a:lt2>
        <a:accent1>
          <a:srgbClr val="0099CC"/>
        </a:accent1>
        <a:accent2>
          <a:srgbClr val="6D6FC7"/>
        </a:accent2>
        <a:accent3>
          <a:srgbClr val="AAB8B8"/>
        </a:accent3>
        <a:accent4>
          <a:srgbClr val="DADADA"/>
        </a:accent4>
        <a:accent5>
          <a:srgbClr val="AACAE2"/>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Órbita 5">
        <a:dk1>
          <a:srgbClr val="BA0023"/>
        </a:dk1>
        <a:lt1>
          <a:srgbClr val="FFFFFF"/>
        </a:lt1>
        <a:dk2>
          <a:srgbClr val="800000"/>
        </a:dk2>
        <a:lt2>
          <a:srgbClr val="FFFF99"/>
        </a:lt2>
        <a:accent1>
          <a:srgbClr val="FF6600"/>
        </a:accent1>
        <a:accent2>
          <a:srgbClr val="C5543D"/>
        </a:accent2>
        <a:accent3>
          <a:srgbClr val="C0AAAA"/>
        </a:accent3>
        <a:accent4>
          <a:srgbClr val="DADADA"/>
        </a:accent4>
        <a:accent5>
          <a:srgbClr val="FFB8AA"/>
        </a:accent5>
        <a:accent6>
          <a:srgbClr val="B24B36"/>
        </a:accent6>
        <a:hlink>
          <a:srgbClr val="FFFF00"/>
        </a:hlink>
        <a:folHlink>
          <a:srgbClr val="FF9900"/>
        </a:folHlink>
      </a:clrScheme>
      <a:clrMap bg1="dk2" tx1="lt1" bg2="dk1" tx2="lt2" accent1="accent1" accent2="accent2" accent3="accent3" accent4="accent4" accent5="accent5" accent6="accent6" hlink="hlink" folHlink="folHlink"/>
    </a:extraClrScheme>
    <a:extraClrScheme>
      <a:clrScheme name="Órbita 6">
        <a:dk1>
          <a:srgbClr val="6D776E"/>
        </a:dk1>
        <a:lt1>
          <a:srgbClr val="FFFFFF"/>
        </a:lt1>
        <a:dk2>
          <a:srgbClr val="575863"/>
        </a:dk2>
        <a:lt2>
          <a:srgbClr val="DDDDDD"/>
        </a:lt2>
        <a:accent1>
          <a:srgbClr val="0099CC"/>
        </a:accent1>
        <a:accent2>
          <a:srgbClr val="939EA9"/>
        </a:accent2>
        <a:accent3>
          <a:srgbClr val="B4B4B7"/>
        </a:accent3>
        <a:accent4>
          <a:srgbClr val="DADADA"/>
        </a:accent4>
        <a:accent5>
          <a:srgbClr val="AACAE2"/>
        </a:accent5>
        <a:accent6>
          <a:srgbClr val="858F99"/>
        </a:accent6>
        <a:hlink>
          <a:srgbClr val="FFCC00"/>
        </a:hlink>
        <a:folHlink>
          <a:srgbClr val="BD8949"/>
        </a:folHlink>
      </a:clrScheme>
      <a:clrMap bg1="dk2" tx1="lt1" bg2="dk1" tx2="lt2" accent1="accent1" accent2="accent2" accent3="accent3" accent4="accent4" accent5="accent5" accent6="accent6" hlink="hlink" folHlink="folHlink"/>
    </a:extraClrScheme>
    <a:extraClrScheme>
      <a:clrScheme name="Órbita 7">
        <a:dk1>
          <a:srgbClr val="A28A84"/>
        </a:dk1>
        <a:lt1>
          <a:srgbClr val="FFFFFF"/>
        </a:lt1>
        <a:dk2>
          <a:srgbClr val="765E58"/>
        </a:dk2>
        <a:lt2>
          <a:srgbClr val="DDDDDD"/>
        </a:lt2>
        <a:accent1>
          <a:srgbClr val="CC6600"/>
        </a:accent1>
        <a:accent2>
          <a:srgbClr val="CC9900"/>
        </a:accent2>
        <a:accent3>
          <a:srgbClr val="BDB6B4"/>
        </a:accent3>
        <a:accent4>
          <a:srgbClr val="DADADA"/>
        </a:accent4>
        <a:accent5>
          <a:srgbClr val="E2B8AA"/>
        </a:accent5>
        <a:accent6>
          <a:srgbClr val="B98A00"/>
        </a:accent6>
        <a:hlink>
          <a:srgbClr val="FFCC00"/>
        </a:hlink>
        <a:folHlink>
          <a:srgbClr val="FFFFBD"/>
        </a:folHlink>
      </a:clrScheme>
      <a:clrMap bg1="dk2" tx1="lt1" bg2="dk1" tx2="lt2" accent1="accent1" accent2="accent2" accent3="accent3" accent4="accent4" accent5="accent5" accent6="accent6" hlink="hlink" folHlink="folHlink"/>
    </a:extraClrScheme>
    <a:extraClrScheme>
      <a:clrScheme name="Órbita 8">
        <a:dk1>
          <a:srgbClr val="000000"/>
        </a:dk1>
        <a:lt1>
          <a:srgbClr val="C5D9ED"/>
        </a:lt1>
        <a:dk2>
          <a:srgbClr val="000000"/>
        </a:dk2>
        <a:lt2>
          <a:srgbClr val="FFFFFF"/>
        </a:lt2>
        <a:accent1>
          <a:srgbClr val="F3F6FF"/>
        </a:accent1>
        <a:accent2>
          <a:srgbClr val="33CCCC"/>
        </a:accent2>
        <a:accent3>
          <a:srgbClr val="DFE9F4"/>
        </a:accent3>
        <a:accent4>
          <a:srgbClr val="000000"/>
        </a:accent4>
        <a:accent5>
          <a:srgbClr val="F8FAFF"/>
        </a:accent5>
        <a:accent6>
          <a:srgbClr val="2DB9B9"/>
        </a:accent6>
        <a:hlink>
          <a:srgbClr val="0000FF"/>
        </a:hlink>
        <a:folHlink>
          <a:srgbClr val="006699"/>
        </a:folHlink>
      </a:clrScheme>
      <a:clrMap bg1="lt1" tx1="dk1" bg2="lt2" tx2="dk2" accent1="accent1" accent2="accent2" accent3="accent3" accent4="accent4" accent5="accent5" accent6="accent6" hlink="hlink" folHlink="folHlink"/>
    </a:extraClrScheme>
    <a:extraClrScheme>
      <a:clrScheme name="Órbita 9">
        <a:dk1>
          <a:srgbClr val="FFFFFF"/>
        </a:dk1>
        <a:lt1>
          <a:srgbClr val="FFFFFF"/>
        </a:lt1>
        <a:dk2>
          <a:srgbClr val="AAAAC6"/>
        </a:dk2>
        <a:lt2>
          <a:srgbClr val="FFFFCC"/>
        </a:lt2>
        <a:accent1>
          <a:srgbClr val="66667E"/>
        </a:accent1>
        <a:accent2>
          <a:srgbClr val="629157"/>
        </a:accent2>
        <a:accent3>
          <a:srgbClr val="D2D2DF"/>
        </a:accent3>
        <a:accent4>
          <a:srgbClr val="DADADA"/>
        </a:accent4>
        <a:accent5>
          <a:srgbClr val="B8B8C0"/>
        </a:accent5>
        <a:accent6>
          <a:srgbClr val="58834E"/>
        </a:accent6>
        <a:hlink>
          <a:srgbClr val="6600CC"/>
        </a:hlink>
        <a:folHlink>
          <a:srgbClr val="3399FF"/>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Plaza.thmx</Template>
  <TotalTime>24025</TotalTime>
  <Words>2905</Words>
  <Application>Microsoft Macintosh PowerPoint</Application>
  <PresentationFormat>Presentación en pantalla (4:3)</PresentationFormat>
  <Paragraphs>660</Paragraphs>
  <Slides>107</Slides>
  <Notes>0</Notes>
  <HiddenSlides>0</HiddenSlides>
  <MMClips>0</MMClips>
  <ScaleCrop>false</ScaleCrop>
  <HeadingPairs>
    <vt:vector size="4" baseType="variant">
      <vt:variant>
        <vt:lpstr>Tema</vt:lpstr>
      </vt:variant>
      <vt:variant>
        <vt:i4>2</vt:i4>
      </vt:variant>
      <vt:variant>
        <vt:lpstr>Títulos de diapositiva</vt:lpstr>
      </vt:variant>
      <vt:variant>
        <vt:i4>107</vt:i4>
      </vt:variant>
    </vt:vector>
  </HeadingPairs>
  <TitlesOfParts>
    <vt:vector size="109" baseType="lpstr">
      <vt:lpstr>Plaza</vt:lpstr>
      <vt:lpstr>Órbita</vt:lpstr>
      <vt:lpstr>Historia personal Historia familiar</vt:lpstr>
      <vt:lpstr>Oración por las familias</vt:lpstr>
      <vt:lpstr>Oración por la familia</vt:lpstr>
      <vt:lpstr>Presentación de PowerPoint</vt:lpstr>
      <vt:lpstr>Familias que ayudan a Familias</vt:lpstr>
      <vt:lpstr>LA familia es…</vt:lpstr>
      <vt:lpstr>Pastoral familiar es…</vt:lpstr>
      <vt:lpstr>PF requiere…</vt:lpstr>
      <vt:lpstr>Encuentros Familiares</vt:lpstr>
      <vt:lpstr>Familias que ayuden</vt:lpstr>
      <vt:lpstr>Metodología</vt:lpstr>
      <vt:lpstr>Áreas</vt:lpstr>
      <vt:lpstr>Mi historia personal</vt:lpstr>
      <vt:lpstr>Con historia</vt:lpstr>
      <vt:lpstr>Problemáticas</vt:lpstr>
      <vt:lpstr>Presentación de PowerPoint</vt:lpstr>
      <vt:lpstr>Presentación de PowerPoint</vt:lpstr>
      <vt:lpstr>La Historia Personal</vt:lpstr>
      <vt:lpstr>¿Quién soy?</vt:lpstr>
      <vt:lpstr>Presentación de PowerPoint</vt:lpstr>
      <vt:lpstr>Mi vida Hoy: </vt:lpstr>
      <vt:lpstr>Mi vida futura:</vt:lpstr>
      <vt:lpstr>Mi Historia de Fe</vt:lpstr>
      <vt:lpstr>Mi historia de fe</vt:lpstr>
      <vt:lpstr>Presentación de PowerPoint</vt:lpstr>
      <vt:lpstr>Presentación de PowerPoint</vt:lpstr>
      <vt:lpstr>Vocación formadora</vt:lpstr>
      <vt:lpstr>Convertir</vt:lpstr>
      <vt:lpstr>Unidos por</vt:lpstr>
      <vt:lpstr>Parejas de fe</vt:lpstr>
      <vt:lpstr>Mi objetivo</vt:lpstr>
      <vt:lpstr>Necesidades</vt:lpstr>
      <vt:lpstr>Sentido de la vida</vt:lpstr>
      <vt:lpstr>Objetivos (Hch 9,1-19)</vt:lpstr>
      <vt:lpstr>Reacciones al conflicto</vt:lpstr>
      <vt:lpstr>Etapas de la persona</vt:lpstr>
      <vt:lpstr>Presentación de PowerPoint</vt:lpstr>
      <vt:lpstr>Presentación de PowerPoint</vt:lpstr>
      <vt:lpstr>Presentación de PowerPoint</vt:lpstr>
      <vt:lpstr>Trastorno personalidad  </vt:lpstr>
      <vt:lpstr>Conmigo mismo</vt:lpstr>
      <vt:lpstr>Áreas de conflicto</vt:lpstr>
      <vt:lpstr>Mis conflictos</vt:lpstr>
      <vt:lpstr>Somos hijos/as</vt:lpstr>
      <vt:lpstr>Ser hermano/a</vt:lpstr>
      <vt:lpstr>Reacciones</vt:lpstr>
      <vt:lpstr>Resolver</vt:lpstr>
      <vt:lpstr>Superar tentación "auto"</vt:lpstr>
      <vt:lpstr>Reconciliarse</vt:lpstr>
      <vt:lpstr>COSMOLOGÍA</vt:lpstr>
      <vt:lpstr>LO MEJOR DE MÍ</vt:lpstr>
      <vt:lpstr>Relaciones Familiares</vt:lpstr>
      <vt:lpstr>Yo soy más que yo…</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Águila</vt:lpstr>
      <vt:lpstr>Presentación de PowerPoint</vt:lpstr>
      <vt:lpstr>Araña</vt:lpstr>
      <vt:lpstr>Presentación de PowerPoint</vt:lpstr>
      <vt:lpstr>Burro</vt:lpstr>
      <vt:lpstr>Presentación de PowerPoint</vt:lpstr>
      <vt:lpstr>Salmón</vt:lpstr>
      <vt:lpstr>Presentación de PowerPoint</vt:lpstr>
      <vt:lpstr>Gusano</vt:lpstr>
      <vt:lpstr>Presentación de PowerPoint</vt:lpstr>
      <vt:lpstr>Mariposa</vt:lpstr>
      <vt:lpstr>Presentación de PowerPoint</vt:lpstr>
      <vt:lpstr>Perro</vt:lpstr>
      <vt:lpstr>Presentación de PowerPoint</vt:lpstr>
      <vt:lpstr>Pavo real</vt:lpstr>
      <vt:lpstr>Presentación de PowerPoint</vt:lpstr>
      <vt:lpstr>Ostra y perla</vt:lpstr>
      <vt:lpstr>Presentación de PowerPoint</vt:lpstr>
      <vt:lpstr>Dinosauro</vt:lpstr>
      <vt:lpstr>Presentación de PowerPoint</vt:lpstr>
      <vt:lpstr>Gatos</vt:lpstr>
      <vt:lpstr>Presentación de PowerPoint</vt:lpstr>
      <vt:lpstr>Gallina</vt:lpstr>
      <vt:lpstr>Presentación de PowerPoint</vt:lpstr>
      <vt:lpstr>Cerdo</vt:lpstr>
      <vt:lpstr>Presentación de PowerPoint</vt:lpstr>
      <vt:lpstr>Los gansos</vt:lpstr>
      <vt:lpstr>Los gansos</vt:lpstr>
      <vt:lpstr>Los gansos</vt:lpstr>
      <vt:lpstr>Los gansos</vt:lpstr>
      <vt:lpstr>Los gansos</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Jesus Garcia</dc:creator>
  <cp:lastModifiedBy>Jesus Garcia</cp:lastModifiedBy>
  <cp:revision>1020</cp:revision>
  <cp:lastPrinted>2014-08-31T03:23:54Z</cp:lastPrinted>
  <dcterms:created xsi:type="dcterms:W3CDTF">2015-01-04T15:23:52Z</dcterms:created>
  <dcterms:modified xsi:type="dcterms:W3CDTF">2015-05-23T14:26:19Z</dcterms:modified>
</cp:coreProperties>
</file>