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1175" r:id="rId3"/>
    <p:sldId id="1173" r:id="rId4"/>
    <p:sldId id="1174" r:id="rId5"/>
    <p:sldId id="1158" r:id="rId6"/>
    <p:sldId id="1159" r:id="rId7"/>
    <p:sldId id="1160" r:id="rId8"/>
    <p:sldId id="1161" r:id="rId9"/>
    <p:sldId id="1181" r:id="rId10"/>
    <p:sldId id="1207" r:id="rId11"/>
    <p:sldId id="1180" r:id="rId12"/>
    <p:sldId id="1177" r:id="rId13"/>
    <p:sldId id="1179" r:id="rId14"/>
    <p:sldId id="1178" r:id="rId15"/>
    <p:sldId id="1176" r:id="rId16"/>
    <p:sldId id="1197" r:id="rId17"/>
    <p:sldId id="1206" r:id="rId18"/>
    <p:sldId id="1198" r:id="rId19"/>
    <p:sldId id="1193" r:id="rId20"/>
    <p:sldId id="1194" r:id="rId21"/>
    <p:sldId id="1195" r:id="rId22"/>
    <p:sldId id="1196" r:id="rId23"/>
    <p:sldId id="1204" r:id="rId24"/>
    <p:sldId id="1205" r:id="rId25"/>
    <p:sldId id="1163" r:id="rId26"/>
    <p:sldId id="1199" r:id="rId27"/>
    <p:sldId id="1200" r:id="rId28"/>
    <p:sldId id="1201" r:id="rId29"/>
    <p:sldId id="1202" r:id="rId30"/>
    <p:sldId id="1203" r:id="rId31"/>
    <p:sldId id="1164" r:id="rId32"/>
    <p:sldId id="1165" r:id="rId33"/>
    <p:sldId id="1166" r:id="rId34"/>
    <p:sldId id="1167" r:id="rId35"/>
    <p:sldId id="1168" r:id="rId36"/>
    <p:sldId id="1169" r:id="rId37"/>
    <p:sldId id="1170" r:id="rId38"/>
    <p:sldId id="1191" r:id="rId39"/>
    <p:sldId id="1152" r:id="rId40"/>
    <p:sldId id="1153" r:id="rId41"/>
    <p:sldId id="1154" r:id="rId42"/>
    <p:sldId id="1155" r:id="rId43"/>
    <p:sldId id="1187" r:id="rId44"/>
    <p:sldId id="1182" r:id="rId45"/>
    <p:sldId id="1183" r:id="rId46"/>
    <p:sldId id="1184" r:id="rId47"/>
    <p:sldId id="1185" r:id="rId48"/>
    <p:sldId id="1186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1FD"/>
    <a:srgbClr val="B0BC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0" autoAdjust="0"/>
    <p:restoredTop sz="99767" autoAdjust="0"/>
  </p:normalViewPr>
  <p:slideViewPr>
    <p:cSldViewPr snapToGrid="0" snapToObjects="1">
      <p:cViewPr varScale="1">
        <p:scale>
          <a:sx n="92" d="100"/>
          <a:sy n="92" d="100"/>
        </p:scale>
        <p:origin x="-1328" y="-120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image" Target="../media/image10.jpg"/><Relationship Id="rId2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image" Target="../media/image10.jpg"/><Relationship Id="rId2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7D8AF2-98BD-1D4D-A96D-8D5AC45C1F2B}" type="doc">
      <dgm:prSet loTypeId="urn:microsoft.com/office/officeart/2005/8/layout/radial6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6D1C24D-DE33-B947-9006-3E7B51DACAC3}">
      <dgm:prSet phldrT="[Texto]"/>
      <dgm:spPr/>
      <dgm:t>
        <a:bodyPr/>
        <a:lstStyle/>
        <a:p>
          <a:r>
            <a:rPr lang="es-ES" b="1" dirty="0" smtClean="0"/>
            <a:t>GOBIERNA</a:t>
          </a:r>
          <a:endParaRPr lang="es-ES" b="1" dirty="0"/>
        </a:p>
      </dgm:t>
    </dgm:pt>
    <dgm:pt modelId="{63AE141F-4C69-1146-90E4-D9EA461EC874}" type="parTrans" cxnId="{F755FD88-0BEF-DA4D-83B8-566087873D73}">
      <dgm:prSet/>
      <dgm:spPr/>
      <dgm:t>
        <a:bodyPr/>
        <a:lstStyle/>
        <a:p>
          <a:endParaRPr lang="es-ES"/>
        </a:p>
      </dgm:t>
    </dgm:pt>
    <dgm:pt modelId="{5D0E962A-2649-D44C-A3E5-2E4D338B02E2}" type="sibTrans" cxnId="{F755FD88-0BEF-DA4D-83B8-566087873D73}">
      <dgm:prSet/>
      <dgm:spPr/>
      <dgm:t>
        <a:bodyPr/>
        <a:lstStyle/>
        <a:p>
          <a:endParaRPr lang="es-ES"/>
        </a:p>
      </dgm:t>
    </dgm:pt>
    <dgm:pt modelId="{3770C3BC-08F0-E44F-ACCA-CEC9490A0931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REACCIONES</a:t>
          </a:r>
          <a:endParaRPr lang="es-ES" b="1" dirty="0"/>
        </a:p>
      </dgm:t>
    </dgm:pt>
    <dgm:pt modelId="{3EADB365-B3E1-4647-A49B-4A6AD687599E}" type="parTrans" cxnId="{BC4378BA-E9B1-FC4B-B57B-E4E49956A9E4}">
      <dgm:prSet/>
      <dgm:spPr/>
      <dgm:t>
        <a:bodyPr/>
        <a:lstStyle/>
        <a:p>
          <a:endParaRPr lang="es-ES"/>
        </a:p>
      </dgm:t>
    </dgm:pt>
    <dgm:pt modelId="{E5D9A35C-9EE2-A74B-867C-9F9E7FDF6BB6}" type="sibTrans" cxnId="{BC4378BA-E9B1-FC4B-B57B-E4E49956A9E4}">
      <dgm:prSet/>
      <dgm:spPr/>
      <dgm:t>
        <a:bodyPr/>
        <a:lstStyle/>
        <a:p>
          <a:endParaRPr lang="es-ES"/>
        </a:p>
      </dgm:t>
    </dgm:pt>
    <dgm:pt modelId="{4126131B-6CF6-3349-A494-D547CDC36206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EMOCIONES</a:t>
          </a:r>
          <a:endParaRPr lang="es-ES" b="1" dirty="0"/>
        </a:p>
      </dgm:t>
    </dgm:pt>
    <dgm:pt modelId="{29E663AD-ABDF-4742-93B9-7A9E0F91CC57}" type="parTrans" cxnId="{59E6EEBC-0A1A-5544-BF44-C8D66D9A9980}">
      <dgm:prSet/>
      <dgm:spPr/>
      <dgm:t>
        <a:bodyPr/>
        <a:lstStyle/>
        <a:p>
          <a:endParaRPr lang="es-ES"/>
        </a:p>
      </dgm:t>
    </dgm:pt>
    <dgm:pt modelId="{B80E35A6-ECD3-7644-A9BA-E7761891B9CC}" type="sibTrans" cxnId="{59E6EEBC-0A1A-5544-BF44-C8D66D9A9980}">
      <dgm:prSet/>
      <dgm:spPr/>
      <dgm:t>
        <a:bodyPr/>
        <a:lstStyle/>
        <a:p>
          <a:endParaRPr lang="es-ES"/>
        </a:p>
      </dgm:t>
    </dgm:pt>
    <dgm:pt modelId="{98BAC606-8DDD-CD4E-877C-BC3E13A4A29D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SENTIMIENTOS</a:t>
          </a:r>
          <a:endParaRPr lang="es-ES" b="1" dirty="0"/>
        </a:p>
      </dgm:t>
    </dgm:pt>
    <dgm:pt modelId="{685FCFA0-D92B-1E4F-A22C-CEF88F2D4C01}" type="parTrans" cxnId="{1C838C95-8AD1-7342-B0EF-A530739A9BC5}">
      <dgm:prSet/>
      <dgm:spPr/>
      <dgm:t>
        <a:bodyPr/>
        <a:lstStyle/>
        <a:p>
          <a:endParaRPr lang="es-ES"/>
        </a:p>
      </dgm:t>
    </dgm:pt>
    <dgm:pt modelId="{6B850EEB-F9E5-2B43-AC32-9872CAA7DF89}" type="sibTrans" cxnId="{1C838C95-8AD1-7342-B0EF-A530739A9BC5}">
      <dgm:prSet/>
      <dgm:spPr/>
      <dgm:t>
        <a:bodyPr/>
        <a:lstStyle/>
        <a:p>
          <a:endParaRPr lang="es-ES"/>
        </a:p>
      </dgm:t>
    </dgm:pt>
    <dgm:pt modelId="{537C9BD7-F569-824B-A321-9E7886E00CD3}">
      <dgm:prSet phldrT="[Texto]"/>
      <dgm:spPr>
        <a:solidFill>
          <a:srgbClr val="3366FF"/>
        </a:solidFill>
      </dgm:spPr>
      <dgm:t>
        <a:bodyPr/>
        <a:lstStyle/>
        <a:p>
          <a:r>
            <a:rPr lang="es-ES" b="1" dirty="0" smtClean="0"/>
            <a:t>DECISIONES</a:t>
          </a:r>
          <a:endParaRPr lang="es-ES" b="1" dirty="0"/>
        </a:p>
      </dgm:t>
    </dgm:pt>
    <dgm:pt modelId="{C11818BA-F145-B145-806E-A45B2B6408E5}" type="parTrans" cxnId="{8089B4BF-240E-2746-8BE2-82DB19D18050}">
      <dgm:prSet/>
      <dgm:spPr/>
      <dgm:t>
        <a:bodyPr/>
        <a:lstStyle/>
        <a:p>
          <a:endParaRPr lang="es-ES"/>
        </a:p>
      </dgm:t>
    </dgm:pt>
    <dgm:pt modelId="{47E38964-5265-CD4F-9694-82F2035CB6CA}" type="sibTrans" cxnId="{8089B4BF-240E-2746-8BE2-82DB19D18050}">
      <dgm:prSet/>
      <dgm:spPr/>
      <dgm:t>
        <a:bodyPr/>
        <a:lstStyle/>
        <a:p>
          <a:endParaRPr lang="es-ES"/>
        </a:p>
      </dgm:t>
    </dgm:pt>
    <dgm:pt modelId="{89710E00-49BD-1249-B413-B970524A1C7C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b="1" dirty="0" smtClean="0"/>
            <a:t>ARTE</a:t>
          </a:r>
          <a:endParaRPr lang="es-ES" b="1" dirty="0"/>
        </a:p>
      </dgm:t>
    </dgm:pt>
    <dgm:pt modelId="{6B5843AD-440F-FD4F-BDCF-FB21565A9EF2}" type="parTrans" cxnId="{FA0AE815-1BCB-6849-B6C8-36943B022CED}">
      <dgm:prSet/>
      <dgm:spPr/>
      <dgm:t>
        <a:bodyPr/>
        <a:lstStyle/>
        <a:p>
          <a:endParaRPr lang="es-ES"/>
        </a:p>
      </dgm:t>
    </dgm:pt>
    <dgm:pt modelId="{025351E8-B100-5C49-AA4B-DA906F0B30B8}" type="sibTrans" cxnId="{FA0AE815-1BCB-6849-B6C8-36943B022CED}">
      <dgm:prSet/>
      <dgm:spPr/>
      <dgm:t>
        <a:bodyPr/>
        <a:lstStyle/>
        <a:p>
          <a:endParaRPr lang="es-ES"/>
        </a:p>
      </dgm:t>
    </dgm:pt>
    <dgm:pt modelId="{E6870112-6508-ED43-B021-6DE16247A587}" type="pres">
      <dgm:prSet presAssocID="{4F7D8AF2-98BD-1D4D-A96D-8D5AC45C1F2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5FD8AD-FA68-2A47-9745-41839F45DD52}" type="pres">
      <dgm:prSet presAssocID="{86D1C24D-DE33-B947-9006-3E7B51DACAC3}" presName="centerShape" presStyleLbl="node0" presStyleIdx="0" presStyleCnt="1" custScaleX="131354" custScaleY="122811"/>
      <dgm:spPr/>
    </dgm:pt>
    <dgm:pt modelId="{3D3F47B2-CC7C-DC40-8F70-D968184E1365}" type="pres">
      <dgm:prSet presAssocID="{3770C3BC-08F0-E44F-ACCA-CEC9490A0931}" presName="node" presStyleLbl="node1" presStyleIdx="0" presStyleCnt="5" custScaleX="131354" custScaleY="122811">
        <dgm:presLayoutVars>
          <dgm:bulletEnabled val="1"/>
        </dgm:presLayoutVars>
      </dgm:prSet>
      <dgm:spPr/>
    </dgm:pt>
    <dgm:pt modelId="{20250E23-7992-8F47-B7D7-F7DCB116B50E}" type="pres">
      <dgm:prSet presAssocID="{3770C3BC-08F0-E44F-ACCA-CEC9490A0931}" presName="dummy" presStyleCnt="0"/>
      <dgm:spPr/>
    </dgm:pt>
    <dgm:pt modelId="{19AE8184-A242-E147-A3D1-88F123DB9610}" type="pres">
      <dgm:prSet presAssocID="{E5D9A35C-9EE2-A74B-867C-9F9E7FDF6BB6}" presName="sibTrans" presStyleLbl="sibTrans2D1" presStyleIdx="0" presStyleCnt="5"/>
      <dgm:spPr/>
    </dgm:pt>
    <dgm:pt modelId="{691F1E47-2F20-674C-9FFF-7F66FBC66622}" type="pres">
      <dgm:prSet presAssocID="{4126131B-6CF6-3349-A494-D547CDC36206}" presName="node" presStyleLbl="node1" presStyleIdx="1" presStyleCnt="5" custScaleX="131354" custScaleY="122811">
        <dgm:presLayoutVars>
          <dgm:bulletEnabled val="1"/>
        </dgm:presLayoutVars>
      </dgm:prSet>
      <dgm:spPr/>
    </dgm:pt>
    <dgm:pt modelId="{B6DE6E95-C654-AA4F-B2F8-D2E3B75FD1B6}" type="pres">
      <dgm:prSet presAssocID="{4126131B-6CF6-3349-A494-D547CDC36206}" presName="dummy" presStyleCnt="0"/>
      <dgm:spPr/>
    </dgm:pt>
    <dgm:pt modelId="{E52BC85D-D3EB-9844-AF35-B159B4E86733}" type="pres">
      <dgm:prSet presAssocID="{B80E35A6-ECD3-7644-A9BA-E7761891B9CC}" presName="sibTrans" presStyleLbl="sibTrans2D1" presStyleIdx="1" presStyleCnt="5"/>
      <dgm:spPr/>
    </dgm:pt>
    <dgm:pt modelId="{E1C53C01-5C23-1842-BE72-31136C29F85E}" type="pres">
      <dgm:prSet presAssocID="{98BAC606-8DDD-CD4E-877C-BC3E13A4A29D}" presName="node" presStyleLbl="node1" presStyleIdx="2" presStyleCnt="5" custScaleX="131354" custScaleY="122811">
        <dgm:presLayoutVars>
          <dgm:bulletEnabled val="1"/>
        </dgm:presLayoutVars>
      </dgm:prSet>
      <dgm:spPr/>
    </dgm:pt>
    <dgm:pt modelId="{7FB95A58-585A-C247-9A96-D468E29CB466}" type="pres">
      <dgm:prSet presAssocID="{98BAC606-8DDD-CD4E-877C-BC3E13A4A29D}" presName="dummy" presStyleCnt="0"/>
      <dgm:spPr/>
    </dgm:pt>
    <dgm:pt modelId="{66937EEA-BBB0-1B4A-87D9-069A45C17FAD}" type="pres">
      <dgm:prSet presAssocID="{6B850EEB-F9E5-2B43-AC32-9872CAA7DF89}" presName="sibTrans" presStyleLbl="sibTrans2D1" presStyleIdx="2" presStyleCnt="5"/>
      <dgm:spPr/>
    </dgm:pt>
    <dgm:pt modelId="{90448007-D168-6F42-85BB-D44DC98F5147}" type="pres">
      <dgm:prSet presAssocID="{537C9BD7-F569-824B-A321-9E7886E00CD3}" presName="node" presStyleLbl="node1" presStyleIdx="3" presStyleCnt="5" custScaleX="131354" custScaleY="1228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92EB47-5602-4843-B295-C2150C0E3322}" type="pres">
      <dgm:prSet presAssocID="{537C9BD7-F569-824B-A321-9E7886E00CD3}" presName="dummy" presStyleCnt="0"/>
      <dgm:spPr/>
    </dgm:pt>
    <dgm:pt modelId="{4AF138D3-6A36-9049-9223-80C4AED1097F}" type="pres">
      <dgm:prSet presAssocID="{47E38964-5265-CD4F-9694-82F2035CB6CA}" presName="sibTrans" presStyleLbl="sibTrans2D1" presStyleIdx="3" presStyleCnt="5"/>
      <dgm:spPr/>
    </dgm:pt>
    <dgm:pt modelId="{26DEFDDC-EB2D-B947-B6D3-80FF52879A1E}" type="pres">
      <dgm:prSet presAssocID="{89710E00-49BD-1249-B413-B970524A1C7C}" presName="node" presStyleLbl="node1" presStyleIdx="4" presStyleCnt="5" custScaleX="131354" custScaleY="122811">
        <dgm:presLayoutVars>
          <dgm:bulletEnabled val="1"/>
        </dgm:presLayoutVars>
      </dgm:prSet>
      <dgm:spPr/>
    </dgm:pt>
    <dgm:pt modelId="{6B03592D-16EB-1D49-9568-1BB0840FC7AD}" type="pres">
      <dgm:prSet presAssocID="{89710E00-49BD-1249-B413-B970524A1C7C}" presName="dummy" presStyleCnt="0"/>
      <dgm:spPr/>
    </dgm:pt>
    <dgm:pt modelId="{CFAFC805-BDA5-AC41-941F-4801BB2C537F}" type="pres">
      <dgm:prSet presAssocID="{025351E8-B100-5C49-AA4B-DA906F0B30B8}" presName="sibTrans" presStyleLbl="sibTrans2D1" presStyleIdx="4" presStyleCnt="5"/>
      <dgm:spPr/>
    </dgm:pt>
  </dgm:ptLst>
  <dgm:cxnLst>
    <dgm:cxn modelId="{BC4378BA-E9B1-FC4B-B57B-E4E49956A9E4}" srcId="{86D1C24D-DE33-B947-9006-3E7B51DACAC3}" destId="{3770C3BC-08F0-E44F-ACCA-CEC9490A0931}" srcOrd="0" destOrd="0" parTransId="{3EADB365-B3E1-4647-A49B-4A6AD687599E}" sibTransId="{E5D9A35C-9EE2-A74B-867C-9F9E7FDF6BB6}"/>
    <dgm:cxn modelId="{8089B4BF-240E-2746-8BE2-82DB19D18050}" srcId="{86D1C24D-DE33-B947-9006-3E7B51DACAC3}" destId="{537C9BD7-F569-824B-A321-9E7886E00CD3}" srcOrd="3" destOrd="0" parTransId="{C11818BA-F145-B145-806E-A45B2B6408E5}" sibTransId="{47E38964-5265-CD4F-9694-82F2035CB6CA}"/>
    <dgm:cxn modelId="{FA0AE815-1BCB-6849-B6C8-36943B022CED}" srcId="{86D1C24D-DE33-B947-9006-3E7B51DACAC3}" destId="{89710E00-49BD-1249-B413-B970524A1C7C}" srcOrd="4" destOrd="0" parTransId="{6B5843AD-440F-FD4F-BDCF-FB21565A9EF2}" sibTransId="{025351E8-B100-5C49-AA4B-DA906F0B30B8}"/>
    <dgm:cxn modelId="{59E6EEBC-0A1A-5544-BF44-C8D66D9A9980}" srcId="{86D1C24D-DE33-B947-9006-3E7B51DACAC3}" destId="{4126131B-6CF6-3349-A494-D547CDC36206}" srcOrd="1" destOrd="0" parTransId="{29E663AD-ABDF-4742-93B9-7A9E0F91CC57}" sibTransId="{B80E35A6-ECD3-7644-A9BA-E7761891B9CC}"/>
    <dgm:cxn modelId="{370AEDF1-1C8B-D34A-8B49-C5A485C4262E}" type="presOf" srcId="{537C9BD7-F569-824B-A321-9E7886E00CD3}" destId="{90448007-D168-6F42-85BB-D44DC98F5147}" srcOrd="0" destOrd="0" presId="urn:microsoft.com/office/officeart/2005/8/layout/radial6"/>
    <dgm:cxn modelId="{EE85A8DA-5B68-F047-A674-D70B1E205ABC}" type="presOf" srcId="{3770C3BC-08F0-E44F-ACCA-CEC9490A0931}" destId="{3D3F47B2-CC7C-DC40-8F70-D968184E1365}" srcOrd="0" destOrd="0" presId="urn:microsoft.com/office/officeart/2005/8/layout/radial6"/>
    <dgm:cxn modelId="{F755FD88-0BEF-DA4D-83B8-566087873D73}" srcId="{4F7D8AF2-98BD-1D4D-A96D-8D5AC45C1F2B}" destId="{86D1C24D-DE33-B947-9006-3E7B51DACAC3}" srcOrd="0" destOrd="0" parTransId="{63AE141F-4C69-1146-90E4-D9EA461EC874}" sibTransId="{5D0E962A-2649-D44C-A3E5-2E4D338B02E2}"/>
    <dgm:cxn modelId="{1F2D7A76-5685-434A-A501-9855CC189154}" type="presOf" srcId="{98BAC606-8DDD-CD4E-877C-BC3E13A4A29D}" destId="{E1C53C01-5C23-1842-BE72-31136C29F85E}" srcOrd="0" destOrd="0" presId="urn:microsoft.com/office/officeart/2005/8/layout/radial6"/>
    <dgm:cxn modelId="{095055A2-7EB8-4540-AE1B-191F9BAD25DA}" type="presOf" srcId="{4F7D8AF2-98BD-1D4D-A96D-8D5AC45C1F2B}" destId="{E6870112-6508-ED43-B021-6DE16247A587}" srcOrd="0" destOrd="0" presId="urn:microsoft.com/office/officeart/2005/8/layout/radial6"/>
    <dgm:cxn modelId="{DDA42285-A0A9-D141-AF0D-459E5C32C85C}" type="presOf" srcId="{86D1C24D-DE33-B947-9006-3E7B51DACAC3}" destId="{BF5FD8AD-FA68-2A47-9745-41839F45DD52}" srcOrd="0" destOrd="0" presId="urn:microsoft.com/office/officeart/2005/8/layout/radial6"/>
    <dgm:cxn modelId="{A8FE091E-F200-844E-9857-61CB6153A06A}" type="presOf" srcId="{025351E8-B100-5C49-AA4B-DA906F0B30B8}" destId="{CFAFC805-BDA5-AC41-941F-4801BB2C537F}" srcOrd="0" destOrd="0" presId="urn:microsoft.com/office/officeart/2005/8/layout/radial6"/>
    <dgm:cxn modelId="{AD275737-8768-324A-B835-10B10174705C}" type="presOf" srcId="{89710E00-49BD-1249-B413-B970524A1C7C}" destId="{26DEFDDC-EB2D-B947-B6D3-80FF52879A1E}" srcOrd="0" destOrd="0" presId="urn:microsoft.com/office/officeart/2005/8/layout/radial6"/>
    <dgm:cxn modelId="{873F60E9-9C87-564A-968D-B12032EB6567}" type="presOf" srcId="{47E38964-5265-CD4F-9694-82F2035CB6CA}" destId="{4AF138D3-6A36-9049-9223-80C4AED1097F}" srcOrd="0" destOrd="0" presId="urn:microsoft.com/office/officeart/2005/8/layout/radial6"/>
    <dgm:cxn modelId="{21077BA9-B08D-E74F-9399-7E9D381C2A62}" type="presOf" srcId="{B80E35A6-ECD3-7644-A9BA-E7761891B9CC}" destId="{E52BC85D-D3EB-9844-AF35-B159B4E86733}" srcOrd="0" destOrd="0" presId="urn:microsoft.com/office/officeart/2005/8/layout/radial6"/>
    <dgm:cxn modelId="{6E4304B5-43C1-A54A-8843-2E56D0E2117F}" type="presOf" srcId="{4126131B-6CF6-3349-A494-D547CDC36206}" destId="{691F1E47-2F20-674C-9FFF-7F66FBC66622}" srcOrd="0" destOrd="0" presId="urn:microsoft.com/office/officeart/2005/8/layout/radial6"/>
    <dgm:cxn modelId="{44F607AC-1EC2-BF4B-9CA9-76A1C55F5807}" type="presOf" srcId="{6B850EEB-F9E5-2B43-AC32-9872CAA7DF89}" destId="{66937EEA-BBB0-1B4A-87D9-069A45C17FAD}" srcOrd="0" destOrd="0" presId="urn:microsoft.com/office/officeart/2005/8/layout/radial6"/>
    <dgm:cxn modelId="{1C838C95-8AD1-7342-B0EF-A530739A9BC5}" srcId="{86D1C24D-DE33-B947-9006-3E7B51DACAC3}" destId="{98BAC606-8DDD-CD4E-877C-BC3E13A4A29D}" srcOrd="2" destOrd="0" parTransId="{685FCFA0-D92B-1E4F-A22C-CEF88F2D4C01}" sibTransId="{6B850EEB-F9E5-2B43-AC32-9872CAA7DF89}"/>
    <dgm:cxn modelId="{96A7E021-94A2-5B42-97C5-F8AC40AA4B82}" type="presOf" srcId="{E5D9A35C-9EE2-A74B-867C-9F9E7FDF6BB6}" destId="{19AE8184-A242-E147-A3D1-88F123DB9610}" srcOrd="0" destOrd="0" presId="urn:microsoft.com/office/officeart/2005/8/layout/radial6"/>
    <dgm:cxn modelId="{A48C45DA-CC24-8249-AF65-8B09C0252FE1}" type="presParOf" srcId="{E6870112-6508-ED43-B021-6DE16247A587}" destId="{BF5FD8AD-FA68-2A47-9745-41839F45DD52}" srcOrd="0" destOrd="0" presId="urn:microsoft.com/office/officeart/2005/8/layout/radial6"/>
    <dgm:cxn modelId="{A28CCEC0-218D-254D-8957-178471A6131B}" type="presParOf" srcId="{E6870112-6508-ED43-B021-6DE16247A587}" destId="{3D3F47B2-CC7C-DC40-8F70-D968184E1365}" srcOrd="1" destOrd="0" presId="urn:microsoft.com/office/officeart/2005/8/layout/radial6"/>
    <dgm:cxn modelId="{45D1A028-9813-BA47-BDB2-524CB59ECE52}" type="presParOf" srcId="{E6870112-6508-ED43-B021-6DE16247A587}" destId="{20250E23-7992-8F47-B7D7-F7DCB116B50E}" srcOrd="2" destOrd="0" presId="urn:microsoft.com/office/officeart/2005/8/layout/radial6"/>
    <dgm:cxn modelId="{BD9C9828-F200-1544-8935-CA9518733013}" type="presParOf" srcId="{E6870112-6508-ED43-B021-6DE16247A587}" destId="{19AE8184-A242-E147-A3D1-88F123DB9610}" srcOrd="3" destOrd="0" presId="urn:microsoft.com/office/officeart/2005/8/layout/radial6"/>
    <dgm:cxn modelId="{6F608AC2-9377-174C-8A87-8CAC7B00DF58}" type="presParOf" srcId="{E6870112-6508-ED43-B021-6DE16247A587}" destId="{691F1E47-2F20-674C-9FFF-7F66FBC66622}" srcOrd="4" destOrd="0" presId="urn:microsoft.com/office/officeart/2005/8/layout/radial6"/>
    <dgm:cxn modelId="{6CD16476-9771-1B47-BE21-C72E08D94025}" type="presParOf" srcId="{E6870112-6508-ED43-B021-6DE16247A587}" destId="{B6DE6E95-C654-AA4F-B2F8-D2E3B75FD1B6}" srcOrd="5" destOrd="0" presId="urn:microsoft.com/office/officeart/2005/8/layout/radial6"/>
    <dgm:cxn modelId="{0EC7736B-4C3C-6B4C-9810-60F0DA2FEF62}" type="presParOf" srcId="{E6870112-6508-ED43-B021-6DE16247A587}" destId="{E52BC85D-D3EB-9844-AF35-B159B4E86733}" srcOrd="6" destOrd="0" presId="urn:microsoft.com/office/officeart/2005/8/layout/radial6"/>
    <dgm:cxn modelId="{E5F81CF6-F513-D247-80FF-232168AF8AB5}" type="presParOf" srcId="{E6870112-6508-ED43-B021-6DE16247A587}" destId="{E1C53C01-5C23-1842-BE72-31136C29F85E}" srcOrd="7" destOrd="0" presId="urn:microsoft.com/office/officeart/2005/8/layout/radial6"/>
    <dgm:cxn modelId="{6D934DAA-2758-3C45-B5E1-14FDAA408E93}" type="presParOf" srcId="{E6870112-6508-ED43-B021-6DE16247A587}" destId="{7FB95A58-585A-C247-9A96-D468E29CB466}" srcOrd="8" destOrd="0" presId="urn:microsoft.com/office/officeart/2005/8/layout/radial6"/>
    <dgm:cxn modelId="{B3CDA8EE-C64D-0341-AF5C-0165EABB080D}" type="presParOf" srcId="{E6870112-6508-ED43-B021-6DE16247A587}" destId="{66937EEA-BBB0-1B4A-87D9-069A45C17FAD}" srcOrd="9" destOrd="0" presId="urn:microsoft.com/office/officeart/2005/8/layout/radial6"/>
    <dgm:cxn modelId="{EF040F98-7CC6-3F44-BBB9-ED1B85E63CFF}" type="presParOf" srcId="{E6870112-6508-ED43-B021-6DE16247A587}" destId="{90448007-D168-6F42-85BB-D44DC98F5147}" srcOrd="10" destOrd="0" presId="urn:microsoft.com/office/officeart/2005/8/layout/radial6"/>
    <dgm:cxn modelId="{1412D8C3-9738-7640-9B94-547F025EDD1F}" type="presParOf" srcId="{E6870112-6508-ED43-B021-6DE16247A587}" destId="{4792EB47-5602-4843-B295-C2150C0E3322}" srcOrd="11" destOrd="0" presId="urn:microsoft.com/office/officeart/2005/8/layout/radial6"/>
    <dgm:cxn modelId="{9C6A491F-BE41-6849-9DB3-1F5FF4F9CD9D}" type="presParOf" srcId="{E6870112-6508-ED43-B021-6DE16247A587}" destId="{4AF138D3-6A36-9049-9223-80C4AED1097F}" srcOrd="12" destOrd="0" presId="urn:microsoft.com/office/officeart/2005/8/layout/radial6"/>
    <dgm:cxn modelId="{272765D6-AD6E-754E-8802-F0702CE893B9}" type="presParOf" srcId="{E6870112-6508-ED43-B021-6DE16247A587}" destId="{26DEFDDC-EB2D-B947-B6D3-80FF52879A1E}" srcOrd="13" destOrd="0" presId="urn:microsoft.com/office/officeart/2005/8/layout/radial6"/>
    <dgm:cxn modelId="{C2E3F75E-48FB-CF4C-BC65-91F6907CC687}" type="presParOf" srcId="{E6870112-6508-ED43-B021-6DE16247A587}" destId="{6B03592D-16EB-1D49-9568-1BB0840FC7AD}" srcOrd="14" destOrd="0" presId="urn:microsoft.com/office/officeart/2005/8/layout/radial6"/>
    <dgm:cxn modelId="{A4CF2051-55AB-B046-BA8C-B2B94E7FF786}" type="presParOf" srcId="{E6870112-6508-ED43-B021-6DE16247A587}" destId="{CFAFC805-BDA5-AC41-941F-4801BB2C537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31B670-2802-9A4C-851B-E598C5BA2C59}" type="doc">
      <dgm:prSet loTypeId="urn:microsoft.com/office/officeart/2005/8/layout/vProcess5" loCatId="" qsTypeId="urn:microsoft.com/office/officeart/2005/8/quickstyle/3D3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A03FECE3-2479-7A47-958B-B5696A5A47C0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Se ve el desánimo</a:t>
          </a:r>
          <a:endParaRPr lang="es-ES" dirty="0"/>
        </a:p>
      </dgm:t>
    </dgm:pt>
    <dgm:pt modelId="{D0661406-4DAB-3940-AFF7-8F3E14AAF855}" type="parTrans" cxnId="{602CF315-75E0-FD4C-9105-3D00F8A4787F}">
      <dgm:prSet/>
      <dgm:spPr/>
      <dgm:t>
        <a:bodyPr/>
        <a:lstStyle/>
        <a:p>
          <a:endParaRPr lang="es-ES"/>
        </a:p>
      </dgm:t>
    </dgm:pt>
    <dgm:pt modelId="{33CE45B4-986F-5C4E-8D71-41B66346FB3A}" type="sibTrans" cxnId="{602CF315-75E0-FD4C-9105-3D00F8A4787F}">
      <dgm:prSet/>
      <dgm:spPr>
        <a:solidFill>
          <a:srgbClr val="660066">
            <a:alpha val="90000"/>
          </a:srgbClr>
        </a:solidFill>
      </dgm:spPr>
      <dgm:t>
        <a:bodyPr/>
        <a:lstStyle/>
        <a:p>
          <a:endParaRPr lang="es-ES"/>
        </a:p>
      </dgm:t>
    </dgm:pt>
    <dgm:pt modelId="{25F9A965-6FD9-134F-9BF5-7E46A8107500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Se dialoga la realidad</a:t>
          </a:r>
          <a:endParaRPr lang="es-ES" dirty="0"/>
        </a:p>
      </dgm:t>
    </dgm:pt>
    <dgm:pt modelId="{6C424AA8-14C2-7244-BA90-58D1CB64BDE7}" type="parTrans" cxnId="{F4A37878-8BF9-FA4E-93CE-D4D5AE347383}">
      <dgm:prSet/>
      <dgm:spPr/>
      <dgm:t>
        <a:bodyPr/>
        <a:lstStyle/>
        <a:p>
          <a:endParaRPr lang="es-ES"/>
        </a:p>
      </dgm:t>
    </dgm:pt>
    <dgm:pt modelId="{7703D9E8-B21C-1E47-B425-7CFF6BD2DAEE}" type="sibTrans" cxnId="{F4A37878-8BF9-FA4E-93CE-D4D5AE347383}">
      <dgm:prSet/>
      <dgm:spPr>
        <a:solidFill>
          <a:srgbClr val="3366FF">
            <a:alpha val="90000"/>
          </a:srgbClr>
        </a:solidFill>
      </dgm:spPr>
      <dgm:t>
        <a:bodyPr/>
        <a:lstStyle/>
        <a:p>
          <a:endParaRPr lang="es-ES"/>
        </a:p>
      </dgm:t>
    </dgm:pt>
    <dgm:pt modelId="{110178BC-E19D-1848-B7B3-38F302B7B2B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Regresión</a:t>
          </a:r>
          <a:endParaRPr lang="es-ES" dirty="0"/>
        </a:p>
      </dgm:t>
    </dgm:pt>
    <dgm:pt modelId="{2737BC76-15DF-B54A-8D01-905FD6DDB629}" type="parTrans" cxnId="{6DA4CCC3-7BA1-6D48-868A-7F364800FC41}">
      <dgm:prSet/>
      <dgm:spPr/>
      <dgm:t>
        <a:bodyPr/>
        <a:lstStyle/>
        <a:p>
          <a:endParaRPr lang="es-ES"/>
        </a:p>
      </dgm:t>
    </dgm:pt>
    <dgm:pt modelId="{1EEC7474-71C7-5044-ABE9-C8A7D634F5A8}" type="sibTrans" cxnId="{6DA4CCC3-7BA1-6D48-868A-7F364800FC41}">
      <dgm:prSet/>
      <dgm:spPr/>
      <dgm:t>
        <a:bodyPr/>
        <a:lstStyle/>
        <a:p>
          <a:endParaRPr lang="es-ES"/>
        </a:p>
      </dgm:t>
    </dgm:pt>
    <dgm:pt modelId="{D49F7D3A-56B1-1147-B217-B97AC71A707A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Pregunta</a:t>
          </a:r>
          <a:endParaRPr lang="es-ES" dirty="0"/>
        </a:p>
      </dgm:t>
    </dgm:pt>
    <dgm:pt modelId="{784D8491-F806-EE4B-B828-A77F9E4AC9F7}" type="parTrans" cxnId="{EA4C63D8-986B-7745-B541-4F5A67E4D230}">
      <dgm:prSet/>
      <dgm:spPr/>
      <dgm:t>
        <a:bodyPr/>
        <a:lstStyle/>
        <a:p>
          <a:endParaRPr lang="es-ES"/>
        </a:p>
      </dgm:t>
    </dgm:pt>
    <dgm:pt modelId="{CC7B524D-312C-9A4A-826A-FE03FC6DBE0F}" type="sibTrans" cxnId="{EA4C63D8-986B-7745-B541-4F5A67E4D230}">
      <dgm:prSet/>
      <dgm:spPr/>
      <dgm:t>
        <a:bodyPr/>
        <a:lstStyle/>
        <a:p>
          <a:endParaRPr lang="es-ES"/>
        </a:p>
      </dgm:t>
    </dgm:pt>
    <dgm:pt modelId="{3A25813B-E85B-7F46-BDA9-D5C0A5184489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Se escucha la Palabra</a:t>
          </a:r>
          <a:endParaRPr lang="es-ES" dirty="0"/>
        </a:p>
      </dgm:t>
    </dgm:pt>
    <dgm:pt modelId="{6A6954D0-4A42-864F-998B-E3C73F8972DC}" type="parTrans" cxnId="{0676ADB5-57CA-0341-B8D5-9858FA9F8196}">
      <dgm:prSet/>
      <dgm:spPr/>
      <dgm:t>
        <a:bodyPr/>
        <a:lstStyle/>
        <a:p>
          <a:endParaRPr lang="es-ES"/>
        </a:p>
      </dgm:t>
    </dgm:pt>
    <dgm:pt modelId="{389216AD-F3A1-6044-BDBA-BC43512D863A}" type="sibTrans" cxnId="{0676ADB5-57CA-0341-B8D5-9858FA9F8196}">
      <dgm:prSet/>
      <dgm:spPr>
        <a:solidFill>
          <a:srgbClr val="800000">
            <a:alpha val="90000"/>
          </a:srgbClr>
        </a:solidFill>
      </dgm:spPr>
      <dgm:t>
        <a:bodyPr/>
        <a:lstStyle/>
        <a:p>
          <a:endParaRPr lang="es-ES"/>
        </a:p>
      </dgm:t>
    </dgm:pt>
    <dgm:pt modelId="{A0C6751F-D730-1745-90CD-131AF54AE591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Ilumina</a:t>
          </a:r>
          <a:endParaRPr lang="es-ES" dirty="0"/>
        </a:p>
      </dgm:t>
    </dgm:pt>
    <dgm:pt modelId="{28D07724-47EC-8B4B-827C-DDA56FA58EEE}" type="parTrans" cxnId="{E4770AD3-B9C0-F242-A31D-523E7CBEFA30}">
      <dgm:prSet/>
      <dgm:spPr/>
      <dgm:t>
        <a:bodyPr/>
        <a:lstStyle/>
        <a:p>
          <a:endParaRPr lang="es-ES"/>
        </a:p>
      </dgm:t>
    </dgm:pt>
    <dgm:pt modelId="{42653DEB-7B10-634B-823B-CB7E860F7125}" type="sibTrans" cxnId="{E4770AD3-B9C0-F242-A31D-523E7CBEFA30}">
      <dgm:prSet/>
      <dgm:spPr/>
      <dgm:t>
        <a:bodyPr/>
        <a:lstStyle/>
        <a:p>
          <a:endParaRPr lang="es-ES"/>
        </a:p>
      </dgm:t>
    </dgm:pt>
    <dgm:pt modelId="{AB1FA4CE-3180-084D-8130-DA521401E75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Se comparte la vida</a:t>
          </a:r>
          <a:endParaRPr lang="es-ES" dirty="0"/>
        </a:p>
      </dgm:t>
    </dgm:pt>
    <dgm:pt modelId="{84B00176-A971-EF45-95D3-43E3B17AB69A}" type="parTrans" cxnId="{28CC64EE-B78D-9043-A8F8-DA2E09EE272E}">
      <dgm:prSet/>
      <dgm:spPr/>
      <dgm:t>
        <a:bodyPr/>
        <a:lstStyle/>
        <a:p>
          <a:endParaRPr lang="es-ES"/>
        </a:p>
      </dgm:t>
    </dgm:pt>
    <dgm:pt modelId="{97FBAA4D-886A-D648-BCD9-A63534E6D2F7}" type="sibTrans" cxnId="{28CC64EE-B78D-9043-A8F8-DA2E09EE272E}">
      <dgm:prSet/>
      <dgm:spPr>
        <a:solidFill>
          <a:srgbClr val="008000">
            <a:alpha val="90000"/>
          </a:srgbClr>
        </a:solidFill>
      </dgm:spPr>
      <dgm:t>
        <a:bodyPr/>
        <a:lstStyle/>
        <a:p>
          <a:endParaRPr lang="es-ES"/>
        </a:p>
      </dgm:t>
    </dgm:pt>
    <dgm:pt modelId="{CA819684-D5EA-444A-9230-F0D5D2773E79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Celebrar</a:t>
          </a:r>
          <a:endParaRPr lang="es-ES" dirty="0"/>
        </a:p>
      </dgm:t>
    </dgm:pt>
    <dgm:pt modelId="{73E4D466-D97C-9443-9EC0-CC8ADCB880F5}" type="parTrans" cxnId="{2051A6F0-B015-284A-857C-1FAEDB2A88F8}">
      <dgm:prSet/>
      <dgm:spPr/>
      <dgm:t>
        <a:bodyPr/>
        <a:lstStyle/>
        <a:p>
          <a:endParaRPr lang="es-ES"/>
        </a:p>
      </dgm:t>
    </dgm:pt>
    <dgm:pt modelId="{DA6FD762-5CA3-AA4E-A37B-CA177B0A2016}" type="sibTrans" cxnId="{2051A6F0-B015-284A-857C-1FAEDB2A88F8}">
      <dgm:prSet/>
      <dgm:spPr/>
      <dgm:t>
        <a:bodyPr/>
        <a:lstStyle/>
        <a:p>
          <a:endParaRPr lang="es-ES"/>
        </a:p>
      </dgm:t>
    </dgm:pt>
    <dgm:pt modelId="{08773B05-739B-EC42-96AC-70FA55DDCF43}">
      <dgm:prSet phldrT="[Texto]"/>
      <dgm:spPr/>
      <dgm:t>
        <a:bodyPr/>
        <a:lstStyle/>
        <a:p>
          <a:r>
            <a:rPr lang="es-ES" dirty="0" smtClean="0"/>
            <a:t>Se contagia el encuentro</a:t>
          </a:r>
          <a:endParaRPr lang="es-ES" dirty="0"/>
        </a:p>
      </dgm:t>
    </dgm:pt>
    <dgm:pt modelId="{6DD1FC84-1198-4444-8A12-20F235EA5DFC}" type="parTrans" cxnId="{E051C36F-8EB1-154E-981E-0CFE7D3B7C58}">
      <dgm:prSet/>
      <dgm:spPr/>
      <dgm:t>
        <a:bodyPr/>
        <a:lstStyle/>
        <a:p>
          <a:endParaRPr lang="es-ES"/>
        </a:p>
      </dgm:t>
    </dgm:pt>
    <dgm:pt modelId="{EB23C34C-D5EC-9841-9D7E-2A1EF834E580}" type="sibTrans" cxnId="{E051C36F-8EB1-154E-981E-0CFE7D3B7C58}">
      <dgm:prSet/>
      <dgm:spPr/>
      <dgm:t>
        <a:bodyPr/>
        <a:lstStyle/>
        <a:p>
          <a:endParaRPr lang="es-ES"/>
        </a:p>
      </dgm:t>
    </dgm:pt>
    <dgm:pt modelId="{156C9077-155E-8146-BFB1-82EFE729C664}">
      <dgm:prSet phldrT="[Texto]"/>
      <dgm:spPr/>
      <dgm:t>
        <a:bodyPr/>
        <a:lstStyle/>
        <a:p>
          <a:r>
            <a:rPr lang="es-ES" dirty="0" smtClean="0"/>
            <a:t>Yo lo vi</a:t>
          </a:r>
          <a:endParaRPr lang="es-ES" dirty="0"/>
        </a:p>
      </dgm:t>
    </dgm:pt>
    <dgm:pt modelId="{FF5873A2-A6E3-5149-ABD8-E308DE431CB4}" type="parTrans" cxnId="{8914469A-49A6-8541-BB06-A163FAF1DED0}">
      <dgm:prSet/>
      <dgm:spPr/>
      <dgm:t>
        <a:bodyPr/>
        <a:lstStyle/>
        <a:p>
          <a:endParaRPr lang="es-ES"/>
        </a:p>
      </dgm:t>
    </dgm:pt>
    <dgm:pt modelId="{55B1E35E-315C-674F-B5FB-F02B46EB221B}" type="sibTrans" cxnId="{8914469A-49A6-8541-BB06-A163FAF1DED0}">
      <dgm:prSet/>
      <dgm:spPr/>
      <dgm:t>
        <a:bodyPr/>
        <a:lstStyle/>
        <a:p>
          <a:endParaRPr lang="es-ES"/>
        </a:p>
      </dgm:t>
    </dgm:pt>
    <dgm:pt modelId="{5CDBEA93-1732-B74E-8650-E5624DC40EB1}" type="pres">
      <dgm:prSet presAssocID="{7C31B670-2802-9A4C-851B-E598C5BA2C5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51A9A10-47C2-5F4D-82C4-B30906FABC51}" type="pres">
      <dgm:prSet presAssocID="{7C31B670-2802-9A4C-851B-E598C5BA2C59}" presName="dummyMaxCanvas" presStyleCnt="0">
        <dgm:presLayoutVars/>
      </dgm:prSet>
      <dgm:spPr/>
    </dgm:pt>
    <dgm:pt modelId="{E6EFF733-434F-2C4B-A4F8-BB7075879A7C}" type="pres">
      <dgm:prSet presAssocID="{7C31B670-2802-9A4C-851B-E598C5BA2C5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C165AA-6325-7D4A-9BDF-CEDA155266F6}" type="pres">
      <dgm:prSet presAssocID="{7C31B670-2802-9A4C-851B-E598C5BA2C5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51894-DD12-A547-94BC-107ECF1A8750}" type="pres">
      <dgm:prSet presAssocID="{7C31B670-2802-9A4C-851B-E598C5BA2C5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21C050-D55E-934F-8EF6-02F5A5D890EB}" type="pres">
      <dgm:prSet presAssocID="{7C31B670-2802-9A4C-851B-E598C5BA2C5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E3204F-0F05-3D40-9135-D5EB91C4A809}" type="pres">
      <dgm:prSet presAssocID="{7C31B670-2802-9A4C-851B-E598C5BA2C5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396E63-A8FC-9D4D-AC6D-37A6BA46BCB5}" type="pres">
      <dgm:prSet presAssocID="{7C31B670-2802-9A4C-851B-E598C5BA2C5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8AEB6E-5266-D44F-9CE0-0E979F4D851F}" type="pres">
      <dgm:prSet presAssocID="{7C31B670-2802-9A4C-851B-E598C5BA2C5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00E4F8-DB29-7348-AA2D-C6AC56D9D5D3}" type="pres">
      <dgm:prSet presAssocID="{7C31B670-2802-9A4C-851B-E598C5BA2C5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F8B0E2-9F77-EC44-8FBB-3EDA21080393}" type="pres">
      <dgm:prSet presAssocID="{7C31B670-2802-9A4C-851B-E598C5BA2C5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3805E9-AB51-874A-AAF0-4E6EB7B07041}" type="pres">
      <dgm:prSet presAssocID="{7C31B670-2802-9A4C-851B-E598C5BA2C5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E000E3-E00A-204B-87DC-E140F0A07DB0}" type="pres">
      <dgm:prSet presAssocID="{7C31B670-2802-9A4C-851B-E598C5BA2C5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C8EF9-6AD4-394F-A557-D12CA2DF3943}" type="pres">
      <dgm:prSet presAssocID="{7C31B670-2802-9A4C-851B-E598C5BA2C5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F81549-108F-6B48-89C8-9236F4BCE7AE}" type="pres">
      <dgm:prSet presAssocID="{7C31B670-2802-9A4C-851B-E598C5BA2C5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85A34-0AFE-B54F-A779-37534090E621}" type="pres">
      <dgm:prSet presAssocID="{7C31B670-2802-9A4C-851B-E598C5BA2C5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34CD378-41A2-6742-B805-17B2D3A58BFA}" type="presOf" srcId="{389216AD-F3A1-6044-BDBA-BC43512D863A}" destId="{8D00E4F8-DB29-7348-AA2D-C6AC56D9D5D3}" srcOrd="0" destOrd="0" presId="urn:microsoft.com/office/officeart/2005/8/layout/vProcess5"/>
    <dgm:cxn modelId="{E051C36F-8EB1-154E-981E-0CFE7D3B7C58}" srcId="{7C31B670-2802-9A4C-851B-E598C5BA2C59}" destId="{08773B05-739B-EC42-96AC-70FA55DDCF43}" srcOrd="4" destOrd="0" parTransId="{6DD1FC84-1198-4444-8A12-20F235EA5DFC}" sibTransId="{EB23C34C-D5EC-9841-9D7E-2A1EF834E580}"/>
    <dgm:cxn modelId="{EC213800-7245-3440-88BB-500AA07D1FD0}" type="presOf" srcId="{3A25813B-E85B-7F46-BDA9-D5C0A5184489}" destId="{592C8EF9-6AD4-394F-A557-D12CA2DF3943}" srcOrd="1" destOrd="0" presId="urn:microsoft.com/office/officeart/2005/8/layout/vProcess5"/>
    <dgm:cxn modelId="{7E9879F8-1F8B-D54E-9D6C-B1291C0B3AA2}" type="presOf" srcId="{A03FECE3-2479-7A47-958B-B5696A5A47C0}" destId="{E6EFF733-434F-2C4B-A4F8-BB7075879A7C}" srcOrd="0" destOrd="0" presId="urn:microsoft.com/office/officeart/2005/8/layout/vProcess5"/>
    <dgm:cxn modelId="{0676ADB5-57CA-0341-B8D5-9858FA9F8196}" srcId="{7C31B670-2802-9A4C-851B-E598C5BA2C59}" destId="{3A25813B-E85B-7F46-BDA9-D5C0A5184489}" srcOrd="2" destOrd="0" parTransId="{6A6954D0-4A42-864F-998B-E3C73F8972DC}" sibTransId="{389216AD-F3A1-6044-BDBA-BC43512D863A}"/>
    <dgm:cxn modelId="{28CC64EE-B78D-9043-A8F8-DA2E09EE272E}" srcId="{7C31B670-2802-9A4C-851B-E598C5BA2C59}" destId="{AB1FA4CE-3180-084D-8130-DA521401E75F}" srcOrd="3" destOrd="0" parTransId="{84B00176-A971-EF45-95D3-43E3B17AB69A}" sibTransId="{97FBAA4D-886A-D648-BCD9-A63534E6D2F7}"/>
    <dgm:cxn modelId="{6FACBA73-BAA7-DB4D-B51E-028D0E37DD87}" type="presOf" srcId="{7C31B670-2802-9A4C-851B-E598C5BA2C59}" destId="{5CDBEA93-1732-B74E-8650-E5624DC40EB1}" srcOrd="0" destOrd="0" presId="urn:microsoft.com/office/officeart/2005/8/layout/vProcess5"/>
    <dgm:cxn modelId="{6DA4CCC3-7BA1-6D48-868A-7F364800FC41}" srcId="{A03FECE3-2479-7A47-958B-B5696A5A47C0}" destId="{110178BC-E19D-1848-B7B3-38F302B7B2B9}" srcOrd="0" destOrd="0" parTransId="{2737BC76-15DF-B54A-8D01-905FD6DDB629}" sibTransId="{1EEC7474-71C7-5044-ABE9-C8A7D634F5A8}"/>
    <dgm:cxn modelId="{08C39A57-4E91-954C-972E-56730AA6199B}" type="presOf" srcId="{3A25813B-E85B-7F46-BDA9-D5C0A5184489}" destId="{E9251894-DD12-A547-94BC-107ECF1A8750}" srcOrd="0" destOrd="0" presId="urn:microsoft.com/office/officeart/2005/8/layout/vProcess5"/>
    <dgm:cxn modelId="{C7E7D08C-4297-B141-80EC-4A6DE684A9C5}" type="presOf" srcId="{A03FECE3-2479-7A47-958B-B5696A5A47C0}" destId="{D23805E9-AB51-874A-AAF0-4E6EB7B07041}" srcOrd="1" destOrd="0" presId="urn:microsoft.com/office/officeart/2005/8/layout/vProcess5"/>
    <dgm:cxn modelId="{E4770AD3-B9C0-F242-A31D-523E7CBEFA30}" srcId="{3A25813B-E85B-7F46-BDA9-D5C0A5184489}" destId="{A0C6751F-D730-1745-90CD-131AF54AE591}" srcOrd="0" destOrd="0" parTransId="{28D07724-47EC-8B4B-827C-DDA56FA58EEE}" sibTransId="{42653DEB-7B10-634B-823B-CB7E860F7125}"/>
    <dgm:cxn modelId="{49303145-681F-0242-A4EF-E3C4598186A6}" type="presOf" srcId="{CA819684-D5EA-444A-9230-F0D5D2773E79}" destId="{F4F81549-108F-6B48-89C8-9236F4BCE7AE}" srcOrd="1" destOrd="1" presId="urn:microsoft.com/office/officeart/2005/8/layout/vProcess5"/>
    <dgm:cxn modelId="{27E7EC7D-98C1-ED45-B1C1-93C7A1ADE6F2}" type="presOf" srcId="{AB1FA4CE-3180-084D-8130-DA521401E75F}" destId="{FA21C050-D55E-934F-8EF6-02F5A5D890EB}" srcOrd="0" destOrd="0" presId="urn:microsoft.com/office/officeart/2005/8/layout/vProcess5"/>
    <dgm:cxn modelId="{8914469A-49A6-8541-BB06-A163FAF1DED0}" srcId="{08773B05-739B-EC42-96AC-70FA55DDCF43}" destId="{156C9077-155E-8146-BFB1-82EFE729C664}" srcOrd="0" destOrd="0" parTransId="{FF5873A2-A6E3-5149-ABD8-E308DE431CB4}" sibTransId="{55B1E35E-315C-674F-B5FB-F02B46EB221B}"/>
    <dgm:cxn modelId="{EA4C63D8-986B-7745-B541-4F5A67E4D230}" srcId="{25F9A965-6FD9-134F-9BF5-7E46A8107500}" destId="{D49F7D3A-56B1-1147-B217-B97AC71A707A}" srcOrd="0" destOrd="0" parTransId="{784D8491-F806-EE4B-B828-A77F9E4AC9F7}" sibTransId="{CC7B524D-312C-9A4A-826A-FE03FC6DBE0F}"/>
    <dgm:cxn modelId="{159B2704-62E4-E84A-8FD6-9168BD73EAD6}" type="presOf" srcId="{D49F7D3A-56B1-1147-B217-B97AC71A707A}" destId="{0BE000E3-E00A-204B-87DC-E140F0A07DB0}" srcOrd="1" destOrd="1" presId="urn:microsoft.com/office/officeart/2005/8/layout/vProcess5"/>
    <dgm:cxn modelId="{D24F49A5-7EA9-204B-AA2D-5288D76A3167}" type="presOf" srcId="{97FBAA4D-886A-D648-BCD9-A63534E6D2F7}" destId="{ADF8B0E2-9F77-EC44-8FBB-3EDA21080393}" srcOrd="0" destOrd="0" presId="urn:microsoft.com/office/officeart/2005/8/layout/vProcess5"/>
    <dgm:cxn modelId="{1587823C-7DA2-1A44-8E81-8E34557E1F83}" type="presOf" srcId="{110178BC-E19D-1848-B7B3-38F302B7B2B9}" destId="{D23805E9-AB51-874A-AAF0-4E6EB7B07041}" srcOrd="1" destOrd="1" presId="urn:microsoft.com/office/officeart/2005/8/layout/vProcess5"/>
    <dgm:cxn modelId="{46D7CE20-483D-2F4B-A6C8-B16D2200F8EF}" type="presOf" srcId="{A0C6751F-D730-1745-90CD-131AF54AE591}" destId="{592C8EF9-6AD4-394F-A557-D12CA2DF3943}" srcOrd="1" destOrd="1" presId="urn:microsoft.com/office/officeart/2005/8/layout/vProcess5"/>
    <dgm:cxn modelId="{2051A6F0-B015-284A-857C-1FAEDB2A88F8}" srcId="{AB1FA4CE-3180-084D-8130-DA521401E75F}" destId="{CA819684-D5EA-444A-9230-F0D5D2773E79}" srcOrd="0" destOrd="0" parTransId="{73E4D466-D97C-9443-9EC0-CC8ADCB880F5}" sibTransId="{DA6FD762-5CA3-AA4E-A37B-CA177B0A2016}"/>
    <dgm:cxn modelId="{939FF2DE-F413-1F48-9F66-A4B271740FAD}" type="presOf" srcId="{156C9077-155E-8146-BFB1-82EFE729C664}" destId="{7EA85A34-0AFE-B54F-A779-37534090E621}" srcOrd="1" destOrd="1" presId="urn:microsoft.com/office/officeart/2005/8/layout/vProcess5"/>
    <dgm:cxn modelId="{580202F0-58D4-624C-A06D-79F72EF4CE1A}" type="presOf" srcId="{08773B05-739B-EC42-96AC-70FA55DDCF43}" destId="{77E3204F-0F05-3D40-9135-D5EB91C4A809}" srcOrd="0" destOrd="0" presId="urn:microsoft.com/office/officeart/2005/8/layout/vProcess5"/>
    <dgm:cxn modelId="{F4A37878-8BF9-FA4E-93CE-D4D5AE347383}" srcId="{7C31B670-2802-9A4C-851B-E598C5BA2C59}" destId="{25F9A965-6FD9-134F-9BF5-7E46A8107500}" srcOrd="1" destOrd="0" parTransId="{6C424AA8-14C2-7244-BA90-58D1CB64BDE7}" sibTransId="{7703D9E8-B21C-1E47-B425-7CFF6BD2DAEE}"/>
    <dgm:cxn modelId="{B7B402EB-34F5-D548-AA82-28B7EABE36BF}" type="presOf" srcId="{25F9A965-6FD9-134F-9BF5-7E46A8107500}" destId="{0BE000E3-E00A-204B-87DC-E140F0A07DB0}" srcOrd="1" destOrd="0" presId="urn:microsoft.com/office/officeart/2005/8/layout/vProcess5"/>
    <dgm:cxn modelId="{7A9F4C12-A67F-7640-BA39-D55D82714D9D}" type="presOf" srcId="{08773B05-739B-EC42-96AC-70FA55DDCF43}" destId="{7EA85A34-0AFE-B54F-A779-37534090E621}" srcOrd="1" destOrd="0" presId="urn:microsoft.com/office/officeart/2005/8/layout/vProcess5"/>
    <dgm:cxn modelId="{614544EE-18B7-1946-91BB-A321393E7841}" type="presOf" srcId="{33CE45B4-986F-5C4E-8D71-41B66346FB3A}" destId="{A8396E63-A8FC-9D4D-AC6D-37A6BA46BCB5}" srcOrd="0" destOrd="0" presId="urn:microsoft.com/office/officeart/2005/8/layout/vProcess5"/>
    <dgm:cxn modelId="{4BF55459-66A8-244A-881A-2380DB8CB378}" type="presOf" srcId="{25F9A965-6FD9-134F-9BF5-7E46A8107500}" destId="{64C165AA-6325-7D4A-9BDF-CEDA155266F6}" srcOrd="0" destOrd="0" presId="urn:microsoft.com/office/officeart/2005/8/layout/vProcess5"/>
    <dgm:cxn modelId="{602CF315-75E0-FD4C-9105-3D00F8A4787F}" srcId="{7C31B670-2802-9A4C-851B-E598C5BA2C59}" destId="{A03FECE3-2479-7A47-958B-B5696A5A47C0}" srcOrd="0" destOrd="0" parTransId="{D0661406-4DAB-3940-AFF7-8F3E14AAF855}" sibTransId="{33CE45B4-986F-5C4E-8D71-41B66346FB3A}"/>
    <dgm:cxn modelId="{9F5A4D1F-7F73-7042-8115-189AA30AF850}" type="presOf" srcId="{A0C6751F-D730-1745-90CD-131AF54AE591}" destId="{E9251894-DD12-A547-94BC-107ECF1A8750}" srcOrd="0" destOrd="1" presId="urn:microsoft.com/office/officeart/2005/8/layout/vProcess5"/>
    <dgm:cxn modelId="{8D73524D-7A9E-9E40-8C94-F23AE8C43E15}" type="presOf" srcId="{7703D9E8-B21C-1E47-B425-7CFF6BD2DAEE}" destId="{648AEB6E-5266-D44F-9CE0-0E979F4D851F}" srcOrd="0" destOrd="0" presId="urn:microsoft.com/office/officeart/2005/8/layout/vProcess5"/>
    <dgm:cxn modelId="{DBED2903-A69F-CD46-ACCC-F4AD34CB9C54}" type="presOf" srcId="{CA819684-D5EA-444A-9230-F0D5D2773E79}" destId="{FA21C050-D55E-934F-8EF6-02F5A5D890EB}" srcOrd="0" destOrd="1" presId="urn:microsoft.com/office/officeart/2005/8/layout/vProcess5"/>
    <dgm:cxn modelId="{C6946B49-DF48-614A-BABA-6F3F207DA20F}" type="presOf" srcId="{156C9077-155E-8146-BFB1-82EFE729C664}" destId="{77E3204F-0F05-3D40-9135-D5EB91C4A809}" srcOrd="0" destOrd="1" presId="urn:microsoft.com/office/officeart/2005/8/layout/vProcess5"/>
    <dgm:cxn modelId="{38758382-1DC0-C747-A49A-E8F129EB5E85}" type="presOf" srcId="{110178BC-E19D-1848-B7B3-38F302B7B2B9}" destId="{E6EFF733-434F-2C4B-A4F8-BB7075879A7C}" srcOrd="0" destOrd="1" presId="urn:microsoft.com/office/officeart/2005/8/layout/vProcess5"/>
    <dgm:cxn modelId="{1D187252-DBF7-FC4C-8191-4F2C25B66A5D}" type="presOf" srcId="{AB1FA4CE-3180-084D-8130-DA521401E75F}" destId="{F4F81549-108F-6B48-89C8-9236F4BCE7AE}" srcOrd="1" destOrd="0" presId="urn:microsoft.com/office/officeart/2005/8/layout/vProcess5"/>
    <dgm:cxn modelId="{462C4978-A12A-0240-B609-725BC7A7FD51}" type="presOf" srcId="{D49F7D3A-56B1-1147-B217-B97AC71A707A}" destId="{64C165AA-6325-7D4A-9BDF-CEDA155266F6}" srcOrd="0" destOrd="1" presId="urn:microsoft.com/office/officeart/2005/8/layout/vProcess5"/>
    <dgm:cxn modelId="{EBBEA37F-001C-FF48-ADFC-9793BDF77AF6}" type="presParOf" srcId="{5CDBEA93-1732-B74E-8650-E5624DC40EB1}" destId="{351A9A10-47C2-5F4D-82C4-B30906FABC51}" srcOrd="0" destOrd="0" presId="urn:microsoft.com/office/officeart/2005/8/layout/vProcess5"/>
    <dgm:cxn modelId="{C95DE6B7-4366-574A-8C75-C5637344971A}" type="presParOf" srcId="{5CDBEA93-1732-B74E-8650-E5624DC40EB1}" destId="{E6EFF733-434F-2C4B-A4F8-BB7075879A7C}" srcOrd="1" destOrd="0" presId="urn:microsoft.com/office/officeart/2005/8/layout/vProcess5"/>
    <dgm:cxn modelId="{FD6A8BE7-DF95-6649-BCDA-0AF469281B14}" type="presParOf" srcId="{5CDBEA93-1732-B74E-8650-E5624DC40EB1}" destId="{64C165AA-6325-7D4A-9BDF-CEDA155266F6}" srcOrd="2" destOrd="0" presId="urn:microsoft.com/office/officeart/2005/8/layout/vProcess5"/>
    <dgm:cxn modelId="{1595478F-696D-334E-8BAF-0078999CD6E7}" type="presParOf" srcId="{5CDBEA93-1732-B74E-8650-E5624DC40EB1}" destId="{E9251894-DD12-A547-94BC-107ECF1A8750}" srcOrd="3" destOrd="0" presId="urn:microsoft.com/office/officeart/2005/8/layout/vProcess5"/>
    <dgm:cxn modelId="{441AA9AA-B5BD-8B4E-BDD2-44D21C91230E}" type="presParOf" srcId="{5CDBEA93-1732-B74E-8650-E5624DC40EB1}" destId="{FA21C050-D55E-934F-8EF6-02F5A5D890EB}" srcOrd="4" destOrd="0" presId="urn:microsoft.com/office/officeart/2005/8/layout/vProcess5"/>
    <dgm:cxn modelId="{66BE9FB2-AAB9-5B44-9FD7-98D5CFA79BD7}" type="presParOf" srcId="{5CDBEA93-1732-B74E-8650-E5624DC40EB1}" destId="{77E3204F-0F05-3D40-9135-D5EB91C4A809}" srcOrd="5" destOrd="0" presId="urn:microsoft.com/office/officeart/2005/8/layout/vProcess5"/>
    <dgm:cxn modelId="{8410E020-BFEA-B24B-AEC4-D0F01096C424}" type="presParOf" srcId="{5CDBEA93-1732-B74E-8650-E5624DC40EB1}" destId="{A8396E63-A8FC-9D4D-AC6D-37A6BA46BCB5}" srcOrd="6" destOrd="0" presId="urn:microsoft.com/office/officeart/2005/8/layout/vProcess5"/>
    <dgm:cxn modelId="{B7E02784-260F-C741-AA1B-6CFFC8DB95DD}" type="presParOf" srcId="{5CDBEA93-1732-B74E-8650-E5624DC40EB1}" destId="{648AEB6E-5266-D44F-9CE0-0E979F4D851F}" srcOrd="7" destOrd="0" presId="urn:microsoft.com/office/officeart/2005/8/layout/vProcess5"/>
    <dgm:cxn modelId="{30B33C8E-8398-4340-90AF-53B1743637E9}" type="presParOf" srcId="{5CDBEA93-1732-B74E-8650-E5624DC40EB1}" destId="{8D00E4F8-DB29-7348-AA2D-C6AC56D9D5D3}" srcOrd="8" destOrd="0" presId="urn:microsoft.com/office/officeart/2005/8/layout/vProcess5"/>
    <dgm:cxn modelId="{8E3755A6-B7A9-FB4B-9469-A3D7240C2109}" type="presParOf" srcId="{5CDBEA93-1732-B74E-8650-E5624DC40EB1}" destId="{ADF8B0E2-9F77-EC44-8FBB-3EDA21080393}" srcOrd="9" destOrd="0" presId="urn:microsoft.com/office/officeart/2005/8/layout/vProcess5"/>
    <dgm:cxn modelId="{EFD3E22D-FE34-CC49-B7E2-4892190F7B23}" type="presParOf" srcId="{5CDBEA93-1732-B74E-8650-E5624DC40EB1}" destId="{D23805E9-AB51-874A-AAF0-4E6EB7B07041}" srcOrd="10" destOrd="0" presId="urn:microsoft.com/office/officeart/2005/8/layout/vProcess5"/>
    <dgm:cxn modelId="{AE48ACCD-AE08-5F43-BCAF-23B5464447FD}" type="presParOf" srcId="{5CDBEA93-1732-B74E-8650-E5624DC40EB1}" destId="{0BE000E3-E00A-204B-87DC-E140F0A07DB0}" srcOrd="11" destOrd="0" presId="urn:microsoft.com/office/officeart/2005/8/layout/vProcess5"/>
    <dgm:cxn modelId="{50E7E217-A0C2-274D-BD8B-00A2E42E2AA5}" type="presParOf" srcId="{5CDBEA93-1732-B74E-8650-E5624DC40EB1}" destId="{592C8EF9-6AD4-394F-A557-D12CA2DF3943}" srcOrd="12" destOrd="0" presId="urn:microsoft.com/office/officeart/2005/8/layout/vProcess5"/>
    <dgm:cxn modelId="{58C6538F-AA25-534D-B756-8D5CC33CAEB3}" type="presParOf" srcId="{5CDBEA93-1732-B74E-8650-E5624DC40EB1}" destId="{F4F81549-108F-6B48-89C8-9236F4BCE7AE}" srcOrd="13" destOrd="0" presId="urn:microsoft.com/office/officeart/2005/8/layout/vProcess5"/>
    <dgm:cxn modelId="{941C6BFD-1B87-B544-888E-1706A7EED161}" type="presParOf" srcId="{5CDBEA93-1732-B74E-8650-E5624DC40EB1}" destId="{7EA85A34-0AFE-B54F-A779-37534090E62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AFE447C-ABB7-B84E-9CDC-D31E0CEF3681}" type="doc">
      <dgm:prSet loTypeId="urn:microsoft.com/office/officeart/2009/3/layout/PlusandMinu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CA0B3C3-A1C4-6943-8E72-B2AE3560C6C9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Dar la vida para que el otro tenga vida</a:t>
          </a:r>
          <a:endParaRPr lang="es-ES" dirty="0">
            <a:solidFill>
              <a:schemeClr val="bg1"/>
            </a:solidFill>
          </a:endParaRPr>
        </a:p>
      </dgm:t>
    </dgm:pt>
    <dgm:pt modelId="{CC329F0E-61DB-834E-80A8-1B5B72B1A1A7}" type="parTrans" cxnId="{82FF6070-F506-354C-A21C-A9E9AD2919C5}">
      <dgm:prSet/>
      <dgm:spPr/>
      <dgm:t>
        <a:bodyPr/>
        <a:lstStyle/>
        <a:p>
          <a:endParaRPr lang="es-ES"/>
        </a:p>
      </dgm:t>
    </dgm:pt>
    <dgm:pt modelId="{C87F8720-E8BA-9345-973D-3C28F744DF60}" type="sibTrans" cxnId="{82FF6070-F506-354C-A21C-A9E9AD2919C5}">
      <dgm:prSet/>
      <dgm:spPr/>
      <dgm:t>
        <a:bodyPr/>
        <a:lstStyle/>
        <a:p>
          <a:endParaRPr lang="es-ES"/>
        </a:p>
      </dgm:t>
    </dgm:pt>
    <dgm:pt modelId="{8CB1A247-C6F1-AF41-A0F5-8208667BE8A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>
              <a:solidFill>
                <a:srgbClr val="FFFFFF"/>
              </a:solidFill>
            </a:rPr>
            <a:t>Buscar que el otro me dé lo que necesito</a:t>
          </a:r>
          <a:endParaRPr lang="es-ES" dirty="0">
            <a:solidFill>
              <a:srgbClr val="FFFFFF"/>
            </a:solidFill>
          </a:endParaRPr>
        </a:p>
      </dgm:t>
    </dgm:pt>
    <dgm:pt modelId="{4A0A9641-B47C-5646-A469-E4F212AEDC05}" type="parTrans" cxnId="{9C73954E-6822-1B4F-AB35-6BEB806AB59B}">
      <dgm:prSet/>
      <dgm:spPr/>
      <dgm:t>
        <a:bodyPr/>
        <a:lstStyle/>
        <a:p>
          <a:endParaRPr lang="es-ES"/>
        </a:p>
      </dgm:t>
    </dgm:pt>
    <dgm:pt modelId="{B9FB445B-F800-A847-9972-F37359C949E5}" type="sibTrans" cxnId="{9C73954E-6822-1B4F-AB35-6BEB806AB59B}">
      <dgm:prSet/>
      <dgm:spPr/>
      <dgm:t>
        <a:bodyPr/>
        <a:lstStyle/>
        <a:p>
          <a:endParaRPr lang="es-ES"/>
        </a:p>
      </dgm:t>
    </dgm:pt>
    <dgm:pt modelId="{8F92AEEE-3C71-AE47-8529-A1EBE32ED000}" type="pres">
      <dgm:prSet presAssocID="{EAFE447C-ABB7-B84E-9CDC-D31E0CEF368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7CCECFC-44ED-4641-A30E-4B18978DB3F2}" type="pres">
      <dgm:prSet presAssocID="{EAFE447C-ABB7-B84E-9CDC-D31E0CEF3681}" presName="Background" presStyleLbl="bgImgPlace1" presStyleIdx="0" presStyleCnt="1"/>
      <dgm:spPr>
        <a:solidFill>
          <a:srgbClr val="008000"/>
        </a:solidFill>
      </dgm:spPr>
    </dgm:pt>
    <dgm:pt modelId="{351FA15B-B3B5-8340-A98A-0D66ED8A03EF}" type="pres">
      <dgm:prSet presAssocID="{EAFE447C-ABB7-B84E-9CDC-D31E0CEF3681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32EC8C8-FB2A-3E40-8FE6-48408AAFEB5B}" type="pres">
      <dgm:prSet presAssocID="{EAFE447C-ABB7-B84E-9CDC-D31E0CEF3681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C03D7D-0DFC-394A-BD42-01E6D63CBEB6}" type="pres">
      <dgm:prSet presAssocID="{EAFE447C-ABB7-B84E-9CDC-D31E0CEF3681}" presName="Plus" presStyleLbl="alignNode1" presStyleIdx="0" presStyleCnt="2"/>
      <dgm:spPr>
        <a:solidFill>
          <a:srgbClr val="008000"/>
        </a:solidFill>
      </dgm:spPr>
    </dgm:pt>
    <dgm:pt modelId="{A2641E0B-C0F7-494A-B544-D7746DE355BF}" type="pres">
      <dgm:prSet presAssocID="{EAFE447C-ABB7-B84E-9CDC-D31E0CEF3681}" presName="Minus" presStyleLbl="alignNode1" presStyleIdx="1" presStyleCnt="2"/>
      <dgm:spPr>
        <a:solidFill>
          <a:srgbClr val="660066"/>
        </a:solidFill>
      </dgm:spPr>
    </dgm:pt>
    <dgm:pt modelId="{2C68F968-F9DB-E34B-8706-47C651F171B5}" type="pres">
      <dgm:prSet presAssocID="{EAFE447C-ABB7-B84E-9CDC-D31E0CEF3681}" presName="Divider" presStyleLbl="parChTrans1D1" presStyleIdx="0" presStyleCnt="1"/>
      <dgm:spPr/>
    </dgm:pt>
  </dgm:ptLst>
  <dgm:cxnLst>
    <dgm:cxn modelId="{748B98E0-9D97-6641-8661-ACB0A299C021}" type="presOf" srcId="{8CB1A247-C6F1-AF41-A0F5-8208667BE8A9}" destId="{432EC8C8-FB2A-3E40-8FE6-48408AAFEB5B}" srcOrd="0" destOrd="0" presId="urn:microsoft.com/office/officeart/2009/3/layout/PlusandMinus"/>
    <dgm:cxn modelId="{82FF6070-F506-354C-A21C-A9E9AD2919C5}" srcId="{EAFE447C-ABB7-B84E-9CDC-D31E0CEF3681}" destId="{9CA0B3C3-A1C4-6943-8E72-B2AE3560C6C9}" srcOrd="0" destOrd="0" parTransId="{CC329F0E-61DB-834E-80A8-1B5B72B1A1A7}" sibTransId="{C87F8720-E8BA-9345-973D-3C28F744DF60}"/>
    <dgm:cxn modelId="{9C73954E-6822-1B4F-AB35-6BEB806AB59B}" srcId="{EAFE447C-ABB7-B84E-9CDC-D31E0CEF3681}" destId="{8CB1A247-C6F1-AF41-A0F5-8208667BE8A9}" srcOrd="1" destOrd="0" parTransId="{4A0A9641-B47C-5646-A469-E4F212AEDC05}" sibTransId="{B9FB445B-F800-A847-9972-F37359C949E5}"/>
    <dgm:cxn modelId="{7FA111A5-29AB-5E41-912F-A95AB722B21E}" type="presOf" srcId="{EAFE447C-ABB7-B84E-9CDC-D31E0CEF3681}" destId="{8F92AEEE-3C71-AE47-8529-A1EBE32ED000}" srcOrd="0" destOrd="0" presId="urn:microsoft.com/office/officeart/2009/3/layout/PlusandMinus"/>
    <dgm:cxn modelId="{099D6B47-0328-6649-ACEE-128521CF5812}" type="presOf" srcId="{9CA0B3C3-A1C4-6943-8E72-B2AE3560C6C9}" destId="{351FA15B-B3B5-8340-A98A-0D66ED8A03EF}" srcOrd="0" destOrd="0" presId="urn:microsoft.com/office/officeart/2009/3/layout/PlusandMinus"/>
    <dgm:cxn modelId="{EEA97C3E-8A92-974D-88C8-526B1CE1684E}" type="presParOf" srcId="{8F92AEEE-3C71-AE47-8529-A1EBE32ED000}" destId="{47CCECFC-44ED-4641-A30E-4B18978DB3F2}" srcOrd="0" destOrd="0" presId="urn:microsoft.com/office/officeart/2009/3/layout/PlusandMinus"/>
    <dgm:cxn modelId="{6E717429-BD0E-D64D-A643-4B9EA044584C}" type="presParOf" srcId="{8F92AEEE-3C71-AE47-8529-A1EBE32ED000}" destId="{351FA15B-B3B5-8340-A98A-0D66ED8A03EF}" srcOrd="1" destOrd="0" presId="urn:microsoft.com/office/officeart/2009/3/layout/PlusandMinus"/>
    <dgm:cxn modelId="{7A0D3D3F-4E73-D346-B5DF-0B3895CEAE5E}" type="presParOf" srcId="{8F92AEEE-3C71-AE47-8529-A1EBE32ED000}" destId="{432EC8C8-FB2A-3E40-8FE6-48408AAFEB5B}" srcOrd="2" destOrd="0" presId="urn:microsoft.com/office/officeart/2009/3/layout/PlusandMinus"/>
    <dgm:cxn modelId="{1691C34C-7356-3D4C-ABA9-D3EA08FD17C7}" type="presParOf" srcId="{8F92AEEE-3C71-AE47-8529-A1EBE32ED000}" destId="{41C03D7D-0DFC-394A-BD42-01E6D63CBEB6}" srcOrd="3" destOrd="0" presId="urn:microsoft.com/office/officeart/2009/3/layout/PlusandMinus"/>
    <dgm:cxn modelId="{AF870691-30F8-CA45-8D73-A5D5754A5860}" type="presParOf" srcId="{8F92AEEE-3C71-AE47-8529-A1EBE32ED000}" destId="{A2641E0B-C0F7-494A-B544-D7746DE355BF}" srcOrd="4" destOrd="0" presId="urn:microsoft.com/office/officeart/2009/3/layout/PlusandMinus"/>
    <dgm:cxn modelId="{33227112-7381-2245-879E-7812ACFB24BD}" type="presParOf" srcId="{8F92AEEE-3C71-AE47-8529-A1EBE32ED000}" destId="{2C68F968-F9DB-E34B-8706-47C651F171B5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72FBB7-BED8-DB4F-AEFA-7DD7A68EECB1}" type="doc">
      <dgm:prSet loTypeId="urn:microsoft.com/office/officeart/2005/8/layout/gear1" loCatId="relationship" qsTypeId="urn:microsoft.com/office/officeart/2005/8/quickstyle/simple4" qsCatId="simple" csTypeId="urn:microsoft.com/office/officeart/2005/8/colors/colorful4" csCatId="colorful" phldr="1"/>
      <dgm:spPr/>
    </dgm:pt>
    <dgm:pt modelId="{0CBAB3C9-027C-1849-B71F-D67FE9435DEC}">
      <dgm:prSet phldrT="[Texto]"/>
      <dgm:spPr>
        <a:solidFill>
          <a:srgbClr val="FF0000"/>
        </a:solidFill>
      </dgm:spPr>
      <dgm:t>
        <a:bodyPr/>
        <a:lstStyle/>
        <a:p>
          <a:r>
            <a:rPr lang="es-ES_tradnl" b="1" dirty="0" smtClean="0"/>
            <a:t>SENTIRSE AMADO</a:t>
          </a:r>
          <a:endParaRPr lang="es-ES_tradnl" b="1" dirty="0"/>
        </a:p>
      </dgm:t>
    </dgm:pt>
    <dgm:pt modelId="{22F2294B-76F8-6D4A-AE23-385D0C3BBF9A}" type="parTrans" cxnId="{2BEACDA6-A212-B145-BEAF-F0D83272640E}">
      <dgm:prSet/>
      <dgm:spPr/>
      <dgm:t>
        <a:bodyPr/>
        <a:lstStyle/>
        <a:p>
          <a:endParaRPr lang="es-ES_tradnl"/>
        </a:p>
      </dgm:t>
    </dgm:pt>
    <dgm:pt modelId="{0AE44217-80EB-314D-988F-B613BD888717}" type="sibTrans" cxnId="{2BEACDA6-A212-B145-BEAF-F0D83272640E}">
      <dgm:prSet/>
      <dgm:spPr>
        <a:solidFill>
          <a:srgbClr val="FF0000"/>
        </a:solidFill>
      </dgm:spPr>
      <dgm:t>
        <a:bodyPr/>
        <a:lstStyle/>
        <a:p>
          <a:endParaRPr lang="es-ES_tradnl"/>
        </a:p>
      </dgm:t>
    </dgm:pt>
    <dgm:pt modelId="{CDA7A479-6CAC-DE46-8BC9-2B5EDC13597A}">
      <dgm:prSet phldrT="[Texto]"/>
      <dgm:spPr>
        <a:solidFill>
          <a:srgbClr val="660066"/>
        </a:solidFill>
      </dgm:spPr>
      <dgm:t>
        <a:bodyPr/>
        <a:lstStyle/>
        <a:p>
          <a:r>
            <a:rPr lang="es-ES_tradnl" b="1" dirty="0" smtClean="0"/>
            <a:t>SENTIRSE SEGURO</a:t>
          </a:r>
          <a:endParaRPr lang="es-ES_tradnl" b="1" dirty="0"/>
        </a:p>
      </dgm:t>
    </dgm:pt>
    <dgm:pt modelId="{F2B14CD6-09F9-094C-9109-EBC455D8AEAC}" type="parTrans" cxnId="{A8092216-F1B2-9043-89E4-84E4ABBDD950}">
      <dgm:prSet/>
      <dgm:spPr/>
      <dgm:t>
        <a:bodyPr/>
        <a:lstStyle/>
        <a:p>
          <a:endParaRPr lang="es-ES_tradnl"/>
        </a:p>
      </dgm:t>
    </dgm:pt>
    <dgm:pt modelId="{C31750E5-16CF-E64C-8BA8-DB5032DA3423}" type="sibTrans" cxnId="{A8092216-F1B2-9043-89E4-84E4ABBDD950}">
      <dgm:prSet/>
      <dgm:spPr>
        <a:solidFill>
          <a:srgbClr val="660066"/>
        </a:solidFill>
      </dgm:spPr>
      <dgm:t>
        <a:bodyPr/>
        <a:lstStyle/>
        <a:p>
          <a:endParaRPr lang="es-ES_tradnl"/>
        </a:p>
      </dgm:t>
    </dgm:pt>
    <dgm:pt modelId="{2CB91D67-95BC-624D-BE5F-F8C7D241D6B7}">
      <dgm:prSet phldrT="[Texto]"/>
      <dgm:spPr>
        <a:solidFill>
          <a:srgbClr val="954B02"/>
        </a:solidFill>
      </dgm:spPr>
      <dgm:t>
        <a:bodyPr/>
        <a:lstStyle/>
        <a:p>
          <a:r>
            <a:rPr lang="es-ES_tradnl" b="1" dirty="0" smtClean="0"/>
            <a:t>SENTIRSE CUIDADO</a:t>
          </a:r>
          <a:endParaRPr lang="es-ES_tradnl" b="1" dirty="0"/>
        </a:p>
      </dgm:t>
    </dgm:pt>
    <dgm:pt modelId="{15F70D10-8FB7-CE40-A7C0-9BCF5224E791}" type="parTrans" cxnId="{1362A28C-4B52-D443-8B32-73700407533F}">
      <dgm:prSet/>
      <dgm:spPr/>
      <dgm:t>
        <a:bodyPr/>
        <a:lstStyle/>
        <a:p>
          <a:endParaRPr lang="es-ES_tradnl"/>
        </a:p>
      </dgm:t>
    </dgm:pt>
    <dgm:pt modelId="{316CA83E-AE60-704F-8DEB-64604DCA9077}" type="sibTrans" cxnId="{1362A28C-4B52-D443-8B32-73700407533F}">
      <dgm:prSet/>
      <dgm:spPr>
        <a:solidFill>
          <a:srgbClr val="954B02"/>
        </a:solidFill>
      </dgm:spPr>
      <dgm:t>
        <a:bodyPr/>
        <a:lstStyle/>
        <a:p>
          <a:endParaRPr lang="es-ES_tradnl"/>
        </a:p>
      </dgm:t>
    </dgm:pt>
    <dgm:pt modelId="{B7F3A550-87F6-1F44-8CB3-A79F7FE01320}" type="pres">
      <dgm:prSet presAssocID="{4072FBB7-BED8-DB4F-AEFA-7DD7A68EECB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25A285D-0ECB-E448-83A9-D17C92BD9571}" type="pres">
      <dgm:prSet presAssocID="{0CBAB3C9-027C-1849-B71F-D67FE9435DE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1B8B86-8A45-1F41-8EB2-D7B489F40FDE}" type="pres">
      <dgm:prSet presAssocID="{0CBAB3C9-027C-1849-B71F-D67FE9435DEC}" presName="gear1srcNode" presStyleLbl="node1" presStyleIdx="0" presStyleCnt="3"/>
      <dgm:spPr/>
      <dgm:t>
        <a:bodyPr/>
        <a:lstStyle/>
        <a:p>
          <a:endParaRPr lang="es-ES"/>
        </a:p>
      </dgm:t>
    </dgm:pt>
    <dgm:pt modelId="{5F696595-F267-2347-A6C2-CE5E8928ED45}" type="pres">
      <dgm:prSet presAssocID="{0CBAB3C9-027C-1849-B71F-D67FE9435DEC}" presName="gear1dstNode" presStyleLbl="node1" presStyleIdx="0" presStyleCnt="3"/>
      <dgm:spPr/>
      <dgm:t>
        <a:bodyPr/>
        <a:lstStyle/>
        <a:p>
          <a:endParaRPr lang="es-ES"/>
        </a:p>
      </dgm:t>
    </dgm:pt>
    <dgm:pt modelId="{D16108D7-1F27-534D-921F-1933F89F9B8A}" type="pres">
      <dgm:prSet presAssocID="{CDA7A479-6CAC-DE46-8BC9-2B5EDC13597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E13A27-A1C9-B54A-BD6B-E743F81FF249}" type="pres">
      <dgm:prSet presAssocID="{CDA7A479-6CAC-DE46-8BC9-2B5EDC13597A}" presName="gear2srcNode" presStyleLbl="node1" presStyleIdx="1" presStyleCnt="3"/>
      <dgm:spPr/>
      <dgm:t>
        <a:bodyPr/>
        <a:lstStyle/>
        <a:p>
          <a:endParaRPr lang="es-ES"/>
        </a:p>
      </dgm:t>
    </dgm:pt>
    <dgm:pt modelId="{61C96FC2-4CAC-914C-A57D-9F7FFE488F2A}" type="pres">
      <dgm:prSet presAssocID="{CDA7A479-6CAC-DE46-8BC9-2B5EDC13597A}" presName="gear2dstNode" presStyleLbl="node1" presStyleIdx="1" presStyleCnt="3"/>
      <dgm:spPr/>
      <dgm:t>
        <a:bodyPr/>
        <a:lstStyle/>
        <a:p>
          <a:endParaRPr lang="es-ES"/>
        </a:p>
      </dgm:t>
    </dgm:pt>
    <dgm:pt modelId="{E42F4571-9EA6-6244-A7C5-058AB7224C48}" type="pres">
      <dgm:prSet presAssocID="{2CB91D67-95BC-624D-BE5F-F8C7D241D6B7}" presName="gear3" presStyleLbl="node1" presStyleIdx="2" presStyleCnt="3"/>
      <dgm:spPr/>
      <dgm:t>
        <a:bodyPr/>
        <a:lstStyle/>
        <a:p>
          <a:endParaRPr lang="es-ES"/>
        </a:p>
      </dgm:t>
    </dgm:pt>
    <dgm:pt modelId="{15EE13F6-0D19-9C4A-B745-2BE3AF23256D}" type="pres">
      <dgm:prSet presAssocID="{2CB91D67-95BC-624D-BE5F-F8C7D241D6B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4C7873-56B5-3247-B695-8C2FEF1F1C35}" type="pres">
      <dgm:prSet presAssocID="{2CB91D67-95BC-624D-BE5F-F8C7D241D6B7}" presName="gear3srcNode" presStyleLbl="node1" presStyleIdx="2" presStyleCnt="3"/>
      <dgm:spPr/>
      <dgm:t>
        <a:bodyPr/>
        <a:lstStyle/>
        <a:p>
          <a:endParaRPr lang="es-ES"/>
        </a:p>
      </dgm:t>
    </dgm:pt>
    <dgm:pt modelId="{F5D14EEE-A409-9742-A404-0A1B9EE95E28}" type="pres">
      <dgm:prSet presAssocID="{2CB91D67-95BC-624D-BE5F-F8C7D241D6B7}" presName="gear3dstNode" presStyleLbl="node1" presStyleIdx="2" presStyleCnt="3"/>
      <dgm:spPr/>
      <dgm:t>
        <a:bodyPr/>
        <a:lstStyle/>
        <a:p>
          <a:endParaRPr lang="es-ES"/>
        </a:p>
      </dgm:t>
    </dgm:pt>
    <dgm:pt modelId="{7F96567D-69B7-DF4F-A2EE-2F5BE490818F}" type="pres">
      <dgm:prSet presAssocID="{0AE44217-80EB-314D-988F-B613BD888717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AE4285D-53F6-714D-8498-ECDF9BDBC679}" type="pres">
      <dgm:prSet presAssocID="{C31750E5-16CF-E64C-8BA8-DB5032DA342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6121A540-9FC8-6B42-B079-5DE1363F9AFF}" type="pres">
      <dgm:prSet presAssocID="{316CA83E-AE60-704F-8DEB-64604DCA9077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2BEACDA6-A212-B145-BEAF-F0D83272640E}" srcId="{4072FBB7-BED8-DB4F-AEFA-7DD7A68EECB1}" destId="{0CBAB3C9-027C-1849-B71F-D67FE9435DEC}" srcOrd="0" destOrd="0" parTransId="{22F2294B-76F8-6D4A-AE23-385D0C3BBF9A}" sibTransId="{0AE44217-80EB-314D-988F-B613BD888717}"/>
    <dgm:cxn modelId="{016C400A-6FD3-FB4F-95B2-F2757DCA3FA1}" type="presOf" srcId="{CDA7A479-6CAC-DE46-8BC9-2B5EDC13597A}" destId="{61C96FC2-4CAC-914C-A57D-9F7FFE488F2A}" srcOrd="2" destOrd="0" presId="urn:microsoft.com/office/officeart/2005/8/layout/gear1"/>
    <dgm:cxn modelId="{356E5CAD-963B-984A-B531-8935275BA8D7}" type="presOf" srcId="{4072FBB7-BED8-DB4F-AEFA-7DD7A68EECB1}" destId="{B7F3A550-87F6-1F44-8CB3-A79F7FE01320}" srcOrd="0" destOrd="0" presId="urn:microsoft.com/office/officeart/2005/8/layout/gear1"/>
    <dgm:cxn modelId="{9AB82F26-2D3D-DF4D-AD3F-03C13BBA9B58}" type="presOf" srcId="{0CBAB3C9-027C-1849-B71F-D67FE9435DEC}" destId="{5F696595-F267-2347-A6C2-CE5E8928ED45}" srcOrd="2" destOrd="0" presId="urn:microsoft.com/office/officeart/2005/8/layout/gear1"/>
    <dgm:cxn modelId="{4FA3BBE8-7BCE-BC4E-BE07-2DBCC1916AF2}" type="presOf" srcId="{CDA7A479-6CAC-DE46-8BC9-2B5EDC13597A}" destId="{F3E13A27-A1C9-B54A-BD6B-E743F81FF249}" srcOrd="1" destOrd="0" presId="urn:microsoft.com/office/officeart/2005/8/layout/gear1"/>
    <dgm:cxn modelId="{3A5BE939-1E74-D842-B966-2CE0A5908DFF}" type="presOf" srcId="{2CB91D67-95BC-624D-BE5F-F8C7D241D6B7}" destId="{15EE13F6-0D19-9C4A-B745-2BE3AF23256D}" srcOrd="1" destOrd="0" presId="urn:microsoft.com/office/officeart/2005/8/layout/gear1"/>
    <dgm:cxn modelId="{1362A28C-4B52-D443-8B32-73700407533F}" srcId="{4072FBB7-BED8-DB4F-AEFA-7DD7A68EECB1}" destId="{2CB91D67-95BC-624D-BE5F-F8C7D241D6B7}" srcOrd="2" destOrd="0" parTransId="{15F70D10-8FB7-CE40-A7C0-9BCF5224E791}" sibTransId="{316CA83E-AE60-704F-8DEB-64604DCA9077}"/>
    <dgm:cxn modelId="{FA0466E0-DEC8-134B-91A5-6EBF6B08A3CE}" type="presOf" srcId="{0AE44217-80EB-314D-988F-B613BD888717}" destId="{7F96567D-69B7-DF4F-A2EE-2F5BE490818F}" srcOrd="0" destOrd="0" presId="urn:microsoft.com/office/officeart/2005/8/layout/gear1"/>
    <dgm:cxn modelId="{B2EA5AFC-2E20-DF4C-B617-760D26CC19D5}" type="presOf" srcId="{0CBAB3C9-027C-1849-B71F-D67FE9435DEC}" destId="{A25A285D-0ECB-E448-83A9-D17C92BD9571}" srcOrd="0" destOrd="0" presId="urn:microsoft.com/office/officeart/2005/8/layout/gear1"/>
    <dgm:cxn modelId="{800317D6-40E4-C940-883D-8F2B90618743}" type="presOf" srcId="{2CB91D67-95BC-624D-BE5F-F8C7D241D6B7}" destId="{E42F4571-9EA6-6244-A7C5-058AB7224C48}" srcOrd="0" destOrd="0" presId="urn:microsoft.com/office/officeart/2005/8/layout/gear1"/>
    <dgm:cxn modelId="{C26248FA-7358-9B40-93D0-3B4E98A51E81}" type="presOf" srcId="{2CB91D67-95BC-624D-BE5F-F8C7D241D6B7}" destId="{F5D14EEE-A409-9742-A404-0A1B9EE95E28}" srcOrd="3" destOrd="0" presId="urn:microsoft.com/office/officeart/2005/8/layout/gear1"/>
    <dgm:cxn modelId="{A8092216-F1B2-9043-89E4-84E4ABBDD950}" srcId="{4072FBB7-BED8-DB4F-AEFA-7DD7A68EECB1}" destId="{CDA7A479-6CAC-DE46-8BC9-2B5EDC13597A}" srcOrd="1" destOrd="0" parTransId="{F2B14CD6-09F9-094C-9109-EBC455D8AEAC}" sibTransId="{C31750E5-16CF-E64C-8BA8-DB5032DA3423}"/>
    <dgm:cxn modelId="{334D8E41-8EEC-7846-A1E0-B08024E6DC60}" type="presOf" srcId="{2CB91D67-95BC-624D-BE5F-F8C7D241D6B7}" destId="{374C7873-56B5-3247-B695-8C2FEF1F1C35}" srcOrd="2" destOrd="0" presId="urn:microsoft.com/office/officeart/2005/8/layout/gear1"/>
    <dgm:cxn modelId="{1C52560E-F7BE-7941-BFE0-22D2171694F7}" type="presOf" srcId="{316CA83E-AE60-704F-8DEB-64604DCA9077}" destId="{6121A540-9FC8-6B42-B079-5DE1363F9AFF}" srcOrd="0" destOrd="0" presId="urn:microsoft.com/office/officeart/2005/8/layout/gear1"/>
    <dgm:cxn modelId="{9C05D637-7FBD-B94F-9034-1129BEF9574A}" type="presOf" srcId="{C31750E5-16CF-E64C-8BA8-DB5032DA3423}" destId="{9AE4285D-53F6-714D-8498-ECDF9BDBC679}" srcOrd="0" destOrd="0" presId="urn:microsoft.com/office/officeart/2005/8/layout/gear1"/>
    <dgm:cxn modelId="{153D9DE9-97A5-9B46-883E-B9AD3555BA2F}" type="presOf" srcId="{0CBAB3C9-027C-1849-B71F-D67FE9435DEC}" destId="{1B1B8B86-8A45-1F41-8EB2-D7B489F40FDE}" srcOrd="1" destOrd="0" presId="urn:microsoft.com/office/officeart/2005/8/layout/gear1"/>
    <dgm:cxn modelId="{9417EA08-A6C1-2E41-A8FE-42EDFF4C211F}" type="presOf" srcId="{CDA7A479-6CAC-DE46-8BC9-2B5EDC13597A}" destId="{D16108D7-1F27-534D-921F-1933F89F9B8A}" srcOrd="0" destOrd="0" presId="urn:microsoft.com/office/officeart/2005/8/layout/gear1"/>
    <dgm:cxn modelId="{A9BC6E24-FF19-8D41-9CE4-134892C849BB}" type="presParOf" srcId="{B7F3A550-87F6-1F44-8CB3-A79F7FE01320}" destId="{A25A285D-0ECB-E448-83A9-D17C92BD9571}" srcOrd="0" destOrd="0" presId="urn:microsoft.com/office/officeart/2005/8/layout/gear1"/>
    <dgm:cxn modelId="{F2F59E12-D381-5042-AE28-DADA5BC0D8DC}" type="presParOf" srcId="{B7F3A550-87F6-1F44-8CB3-A79F7FE01320}" destId="{1B1B8B86-8A45-1F41-8EB2-D7B489F40FDE}" srcOrd="1" destOrd="0" presId="urn:microsoft.com/office/officeart/2005/8/layout/gear1"/>
    <dgm:cxn modelId="{070D3A75-8337-A34C-8358-392A11BAB478}" type="presParOf" srcId="{B7F3A550-87F6-1F44-8CB3-A79F7FE01320}" destId="{5F696595-F267-2347-A6C2-CE5E8928ED45}" srcOrd="2" destOrd="0" presId="urn:microsoft.com/office/officeart/2005/8/layout/gear1"/>
    <dgm:cxn modelId="{34B92386-AA02-274F-BF96-18067AD8020A}" type="presParOf" srcId="{B7F3A550-87F6-1F44-8CB3-A79F7FE01320}" destId="{D16108D7-1F27-534D-921F-1933F89F9B8A}" srcOrd="3" destOrd="0" presId="urn:microsoft.com/office/officeart/2005/8/layout/gear1"/>
    <dgm:cxn modelId="{75BC03EE-FABC-4649-9124-352DECE60FFB}" type="presParOf" srcId="{B7F3A550-87F6-1F44-8CB3-A79F7FE01320}" destId="{F3E13A27-A1C9-B54A-BD6B-E743F81FF249}" srcOrd="4" destOrd="0" presId="urn:microsoft.com/office/officeart/2005/8/layout/gear1"/>
    <dgm:cxn modelId="{00E1B4CF-F1F2-7F48-BC92-AB4376BDD664}" type="presParOf" srcId="{B7F3A550-87F6-1F44-8CB3-A79F7FE01320}" destId="{61C96FC2-4CAC-914C-A57D-9F7FFE488F2A}" srcOrd="5" destOrd="0" presId="urn:microsoft.com/office/officeart/2005/8/layout/gear1"/>
    <dgm:cxn modelId="{AB4869A0-A60B-874D-9DA0-81127C2C41FD}" type="presParOf" srcId="{B7F3A550-87F6-1F44-8CB3-A79F7FE01320}" destId="{E42F4571-9EA6-6244-A7C5-058AB7224C48}" srcOrd="6" destOrd="0" presId="urn:microsoft.com/office/officeart/2005/8/layout/gear1"/>
    <dgm:cxn modelId="{0EB72635-D1A0-F443-9AB4-6ED8DF002D12}" type="presParOf" srcId="{B7F3A550-87F6-1F44-8CB3-A79F7FE01320}" destId="{15EE13F6-0D19-9C4A-B745-2BE3AF23256D}" srcOrd="7" destOrd="0" presId="urn:microsoft.com/office/officeart/2005/8/layout/gear1"/>
    <dgm:cxn modelId="{AF9A58C8-2457-0241-BF5E-6AEE8688056A}" type="presParOf" srcId="{B7F3A550-87F6-1F44-8CB3-A79F7FE01320}" destId="{374C7873-56B5-3247-B695-8C2FEF1F1C35}" srcOrd="8" destOrd="0" presId="urn:microsoft.com/office/officeart/2005/8/layout/gear1"/>
    <dgm:cxn modelId="{B1AC3200-9514-E141-A991-17D888332565}" type="presParOf" srcId="{B7F3A550-87F6-1F44-8CB3-A79F7FE01320}" destId="{F5D14EEE-A409-9742-A404-0A1B9EE95E28}" srcOrd="9" destOrd="0" presId="urn:microsoft.com/office/officeart/2005/8/layout/gear1"/>
    <dgm:cxn modelId="{7FE3D00A-0174-3942-8CEB-A25B66E77E95}" type="presParOf" srcId="{B7F3A550-87F6-1F44-8CB3-A79F7FE01320}" destId="{7F96567D-69B7-DF4F-A2EE-2F5BE490818F}" srcOrd="10" destOrd="0" presId="urn:microsoft.com/office/officeart/2005/8/layout/gear1"/>
    <dgm:cxn modelId="{F63B5202-D56D-554B-923E-4852994A2945}" type="presParOf" srcId="{B7F3A550-87F6-1F44-8CB3-A79F7FE01320}" destId="{9AE4285D-53F6-714D-8498-ECDF9BDBC679}" srcOrd="11" destOrd="0" presId="urn:microsoft.com/office/officeart/2005/8/layout/gear1"/>
    <dgm:cxn modelId="{4CA9114E-706E-B041-82CE-34F5A34C46B2}" type="presParOf" srcId="{B7F3A550-87F6-1F44-8CB3-A79F7FE01320}" destId="{6121A540-9FC8-6B42-B079-5DE1363F9AF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6F30560-762D-D54A-8AA1-58C0AA5350C3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</dgm:pt>
    <dgm:pt modelId="{17D91C6D-7893-954E-8AF5-2FCF2874C708}">
      <dgm:prSet phldrT="[Texto]" custT="1"/>
      <dgm:spPr>
        <a:solidFill>
          <a:srgbClr val="660066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Horizonte de futuro</a:t>
          </a:r>
          <a:endParaRPr lang="es-ES" sz="1800" b="1" dirty="0">
            <a:solidFill>
              <a:schemeClr val="bg1"/>
            </a:solidFill>
          </a:endParaRPr>
        </a:p>
      </dgm:t>
    </dgm:pt>
    <dgm:pt modelId="{8D41E565-DC2C-5242-84B0-A1D9B741F47D}" type="parTrans" cxnId="{950FDA0A-3F2A-4549-B382-61270E54FDF7}">
      <dgm:prSet/>
      <dgm:spPr/>
      <dgm:t>
        <a:bodyPr/>
        <a:lstStyle/>
        <a:p>
          <a:endParaRPr lang="es-ES"/>
        </a:p>
      </dgm:t>
    </dgm:pt>
    <dgm:pt modelId="{490C4DB9-DACE-6F4B-BD32-73856765D312}" type="sibTrans" cxnId="{950FDA0A-3F2A-4549-B382-61270E54FDF7}">
      <dgm:prSet/>
      <dgm:spPr/>
      <dgm:t>
        <a:bodyPr/>
        <a:lstStyle/>
        <a:p>
          <a:endParaRPr lang="es-ES"/>
        </a:p>
      </dgm:t>
    </dgm:pt>
    <dgm:pt modelId="{07DCEE7E-784B-AF41-8157-651D0649190B}">
      <dgm:prSet phldrT="[Texto]" custT="1"/>
      <dgm:spPr>
        <a:solidFill>
          <a:srgbClr val="000090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Pasión en el presente</a:t>
          </a:r>
          <a:endParaRPr lang="es-ES" sz="1800" b="1" dirty="0">
            <a:solidFill>
              <a:schemeClr val="bg1"/>
            </a:solidFill>
          </a:endParaRPr>
        </a:p>
      </dgm:t>
    </dgm:pt>
    <dgm:pt modelId="{25499B64-40C6-234C-AE82-D816F19CB9B9}" type="parTrans" cxnId="{2262F2C8-E808-C14B-97AE-DD17EDA47EA5}">
      <dgm:prSet/>
      <dgm:spPr/>
      <dgm:t>
        <a:bodyPr/>
        <a:lstStyle/>
        <a:p>
          <a:endParaRPr lang="es-ES"/>
        </a:p>
      </dgm:t>
    </dgm:pt>
    <dgm:pt modelId="{9A8DF072-AF58-9B4B-B4A2-4D3333ED943C}" type="sibTrans" cxnId="{2262F2C8-E808-C14B-97AE-DD17EDA47EA5}">
      <dgm:prSet/>
      <dgm:spPr/>
      <dgm:t>
        <a:bodyPr/>
        <a:lstStyle/>
        <a:p>
          <a:endParaRPr lang="es-ES"/>
        </a:p>
      </dgm:t>
    </dgm:pt>
    <dgm:pt modelId="{B963D720-E7B6-544F-A4D8-D6D7458B364A}">
      <dgm:prSet phldrT="[Texto]" custT="1"/>
      <dgm:spPr>
        <a:solidFill>
          <a:srgbClr val="580101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Aprender del pasado</a:t>
          </a:r>
          <a:endParaRPr lang="es-ES" sz="1800" b="1" dirty="0">
            <a:solidFill>
              <a:schemeClr val="bg1"/>
            </a:solidFill>
          </a:endParaRPr>
        </a:p>
      </dgm:t>
    </dgm:pt>
    <dgm:pt modelId="{A5CAB336-4682-7C49-9E5C-478494BCE6F2}" type="parTrans" cxnId="{86FEA169-155D-A34B-89B8-8B9BDFD2F76D}">
      <dgm:prSet/>
      <dgm:spPr/>
      <dgm:t>
        <a:bodyPr/>
        <a:lstStyle/>
        <a:p>
          <a:endParaRPr lang="es-ES"/>
        </a:p>
      </dgm:t>
    </dgm:pt>
    <dgm:pt modelId="{5168D861-BF8E-744C-AB8E-C28D62A35841}" type="sibTrans" cxnId="{86FEA169-155D-A34B-89B8-8B9BDFD2F76D}">
      <dgm:prSet/>
      <dgm:spPr/>
      <dgm:t>
        <a:bodyPr/>
        <a:lstStyle/>
        <a:p>
          <a:endParaRPr lang="es-ES"/>
        </a:p>
      </dgm:t>
    </dgm:pt>
    <dgm:pt modelId="{9D3FB683-CB2E-484A-831F-958872D873D2}" type="pres">
      <dgm:prSet presAssocID="{76F30560-762D-D54A-8AA1-58C0AA5350C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AA253C-94AA-7741-A291-F90E47505DCA}" type="pres">
      <dgm:prSet presAssocID="{17D91C6D-7893-954E-8AF5-2FCF2874C70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AC269-B8BD-7A47-BCB0-A0104EE48B6E}" type="pres">
      <dgm:prSet presAssocID="{17D91C6D-7893-954E-8AF5-2FCF2874C708}" presName="gear1srcNode" presStyleLbl="node1" presStyleIdx="0" presStyleCnt="3"/>
      <dgm:spPr/>
      <dgm:t>
        <a:bodyPr/>
        <a:lstStyle/>
        <a:p>
          <a:endParaRPr lang="es-ES"/>
        </a:p>
      </dgm:t>
    </dgm:pt>
    <dgm:pt modelId="{341C373A-C89F-B741-ACCC-117FD03EBBD9}" type="pres">
      <dgm:prSet presAssocID="{17D91C6D-7893-954E-8AF5-2FCF2874C708}" presName="gear1dstNode" presStyleLbl="node1" presStyleIdx="0" presStyleCnt="3"/>
      <dgm:spPr/>
      <dgm:t>
        <a:bodyPr/>
        <a:lstStyle/>
        <a:p>
          <a:endParaRPr lang="es-ES"/>
        </a:p>
      </dgm:t>
    </dgm:pt>
    <dgm:pt modelId="{A8EA0152-9CFB-4647-92AD-2A3ADD6795E3}" type="pres">
      <dgm:prSet presAssocID="{07DCEE7E-784B-AF41-8157-651D0649190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2DE403-6E93-A441-8B09-0BE33A4BECC7}" type="pres">
      <dgm:prSet presAssocID="{07DCEE7E-784B-AF41-8157-651D0649190B}" presName="gear2srcNode" presStyleLbl="node1" presStyleIdx="1" presStyleCnt="3"/>
      <dgm:spPr/>
      <dgm:t>
        <a:bodyPr/>
        <a:lstStyle/>
        <a:p>
          <a:endParaRPr lang="es-ES"/>
        </a:p>
      </dgm:t>
    </dgm:pt>
    <dgm:pt modelId="{6623AF3C-FDF4-4D49-A922-8526221CE75E}" type="pres">
      <dgm:prSet presAssocID="{07DCEE7E-784B-AF41-8157-651D0649190B}" presName="gear2dstNode" presStyleLbl="node1" presStyleIdx="1" presStyleCnt="3"/>
      <dgm:spPr/>
      <dgm:t>
        <a:bodyPr/>
        <a:lstStyle/>
        <a:p>
          <a:endParaRPr lang="es-ES"/>
        </a:p>
      </dgm:t>
    </dgm:pt>
    <dgm:pt modelId="{94D82F56-1F88-894C-8493-2BE317B1C4B3}" type="pres">
      <dgm:prSet presAssocID="{B963D720-E7B6-544F-A4D8-D6D7458B364A}" presName="gear3" presStyleLbl="node1" presStyleIdx="2" presStyleCnt="3"/>
      <dgm:spPr/>
      <dgm:t>
        <a:bodyPr/>
        <a:lstStyle/>
        <a:p>
          <a:endParaRPr lang="es-ES"/>
        </a:p>
      </dgm:t>
    </dgm:pt>
    <dgm:pt modelId="{447F788D-5EE9-0042-97E9-719A758F5D8E}" type="pres">
      <dgm:prSet presAssocID="{B963D720-E7B6-544F-A4D8-D6D7458B364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CFFAD9-315E-EC45-80D5-E393891F403D}" type="pres">
      <dgm:prSet presAssocID="{B963D720-E7B6-544F-A4D8-D6D7458B364A}" presName="gear3srcNode" presStyleLbl="node1" presStyleIdx="2" presStyleCnt="3"/>
      <dgm:spPr/>
      <dgm:t>
        <a:bodyPr/>
        <a:lstStyle/>
        <a:p>
          <a:endParaRPr lang="es-ES"/>
        </a:p>
      </dgm:t>
    </dgm:pt>
    <dgm:pt modelId="{85ADBF3F-716D-8644-AF56-2B1E9C9F7A1D}" type="pres">
      <dgm:prSet presAssocID="{B963D720-E7B6-544F-A4D8-D6D7458B364A}" presName="gear3dstNode" presStyleLbl="node1" presStyleIdx="2" presStyleCnt="3"/>
      <dgm:spPr/>
      <dgm:t>
        <a:bodyPr/>
        <a:lstStyle/>
        <a:p>
          <a:endParaRPr lang="es-ES"/>
        </a:p>
      </dgm:t>
    </dgm:pt>
    <dgm:pt modelId="{DFFFBBB1-8192-3046-AC27-01463221CAF1}" type="pres">
      <dgm:prSet presAssocID="{490C4DB9-DACE-6F4B-BD32-73856765D312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8D6050CE-1484-8D48-B23F-60B510DC6524}" type="pres">
      <dgm:prSet presAssocID="{9A8DF072-AF58-9B4B-B4A2-4D3333ED943C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BD2E06BF-9335-9245-8F9B-8604B17D4654}" type="pres">
      <dgm:prSet presAssocID="{5168D861-BF8E-744C-AB8E-C28D62A35841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D8914E66-D31F-0E49-85B0-1817BD982AC1}" type="presOf" srcId="{17D91C6D-7893-954E-8AF5-2FCF2874C708}" destId="{341C373A-C89F-B741-ACCC-117FD03EBBD9}" srcOrd="2" destOrd="0" presId="urn:microsoft.com/office/officeart/2005/8/layout/gear1"/>
    <dgm:cxn modelId="{81ADFDCE-C006-BC4E-8AB5-13FEFC26EA09}" type="presOf" srcId="{76F30560-762D-D54A-8AA1-58C0AA5350C3}" destId="{9D3FB683-CB2E-484A-831F-958872D873D2}" srcOrd="0" destOrd="0" presId="urn:microsoft.com/office/officeart/2005/8/layout/gear1"/>
    <dgm:cxn modelId="{2262F2C8-E808-C14B-97AE-DD17EDA47EA5}" srcId="{76F30560-762D-D54A-8AA1-58C0AA5350C3}" destId="{07DCEE7E-784B-AF41-8157-651D0649190B}" srcOrd="1" destOrd="0" parTransId="{25499B64-40C6-234C-AE82-D816F19CB9B9}" sibTransId="{9A8DF072-AF58-9B4B-B4A2-4D3333ED943C}"/>
    <dgm:cxn modelId="{A9F5065B-D6ED-0F47-8622-2EC0F76CBF16}" type="presOf" srcId="{07DCEE7E-784B-AF41-8157-651D0649190B}" destId="{A8EA0152-9CFB-4647-92AD-2A3ADD6795E3}" srcOrd="0" destOrd="0" presId="urn:microsoft.com/office/officeart/2005/8/layout/gear1"/>
    <dgm:cxn modelId="{EFBEE41B-E88E-1449-BE82-67C0553C2A71}" type="presOf" srcId="{B963D720-E7B6-544F-A4D8-D6D7458B364A}" destId="{447F788D-5EE9-0042-97E9-719A758F5D8E}" srcOrd="1" destOrd="0" presId="urn:microsoft.com/office/officeart/2005/8/layout/gear1"/>
    <dgm:cxn modelId="{E74E8EC6-2B3B-4445-BAC3-D7C5F90AA665}" type="presOf" srcId="{17D91C6D-7893-954E-8AF5-2FCF2874C708}" destId="{774AC269-B8BD-7A47-BCB0-A0104EE48B6E}" srcOrd="1" destOrd="0" presId="urn:microsoft.com/office/officeart/2005/8/layout/gear1"/>
    <dgm:cxn modelId="{02889B11-9F58-484C-BDD0-CCECAC79B164}" type="presOf" srcId="{17D91C6D-7893-954E-8AF5-2FCF2874C708}" destId="{1EAA253C-94AA-7741-A291-F90E47505DCA}" srcOrd="0" destOrd="0" presId="urn:microsoft.com/office/officeart/2005/8/layout/gear1"/>
    <dgm:cxn modelId="{C1B7CB26-074A-F64B-BFDB-1A13C5BC317D}" type="presOf" srcId="{490C4DB9-DACE-6F4B-BD32-73856765D312}" destId="{DFFFBBB1-8192-3046-AC27-01463221CAF1}" srcOrd="0" destOrd="0" presId="urn:microsoft.com/office/officeart/2005/8/layout/gear1"/>
    <dgm:cxn modelId="{CB840C73-939F-474A-8F6E-542E92E613F7}" type="presOf" srcId="{B963D720-E7B6-544F-A4D8-D6D7458B364A}" destId="{87CFFAD9-315E-EC45-80D5-E393891F403D}" srcOrd="2" destOrd="0" presId="urn:microsoft.com/office/officeart/2005/8/layout/gear1"/>
    <dgm:cxn modelId="{DEB1A282-9CDD-DF44-9366-29DF62D40D3A}" type="presOf" srcId="{B963D720-E7B6-544F-A4D8-D6D7458B364A}" destId="{85ADBF3F-716D-8644-AF56-2B1E9C9F7A1D}" srcOrd="3" destOrd="0" presId="urn:microsoft.com/office/officeart/2005/8/layout/gear1"/>
    <dgm:cxn modelId="{86FEA169-155D-A34B-89B8-8B9BDFD2F76D}" srcId="{76F30560-762D-D54A-8AA1-58C0AA5350C3}" destId="{B963D720-E7B6-544F-A4D8-D6D7458B364A}" srcOrd="2" destOrd="0" parTransId="{A5CAB336-4682-7C49-9E5C-478494BCE6F2}" sibTransId="{5168D861-BF8E-744C-AB8E-C28D62A35841}"/>
    <dgm:cxn modelId="{393253EF-9FE6-E446-8D09-E0A2A8CA656D}" type="presOf" srcId="{B963D720-E7B6-544F-A4D8-D6D7458B364A}" destId="{94D82F56-1F88-894C-8493-2BE317B1C4B3}" srcOrd="0" destOrd="0" presId="urn:microsoft.com/office/officeart/2005/8/layout/gear1"/>
    <dgm:cxn modelId="{950FDA0A-3F2A-4549-B382-61270E54FDF7}" srcId="{76F30560-762D-D54A-8AA1-58C0AA5350C3}" destId="{17D91C6D-7893-954E-8AF5-2FCF2874C708}" srcOrd="0" destOrd="0" parTransId="{8D41E565-DC2C-5242-84B0-A1D9B741F47D}" sibTransId="{490C4DB9-DACE-6F4B-BD32-73856765D312}"/>
    <dgm:cxn modelId="{1D1BE7BF-87D1-FD45-AD61-5F51B8E326E2}" type="presOf" srcId="{5168D861-BF8E-744C-AB8E-C28D62A35841}" destId="{BD2E06BF-9335-9245-8F9B-8604B17D4654}" srcOrd="0" destOrd="0" presId="urn:microsoft.com/office/officeart/2005/8/layout/gear1"/>
    <dgm:cxn modelId="{AEC977D8-D88C-E74C-B3EA-56D3C0E05F3E}" type="presOf" srcId="{9A8DF072-AF58-9B4B-B4A2-4D3333ED943C}" destId="{8D6050CE-1484-8D48-B23F-60B510DC6524}" srcOrd="0" destOrd="0" presId="urn:microsoft.com/office/officeart/2005/8/layout/gear1"/>
    <dgm:cxn modelId="{647722AA-0A5D-9B4B-92BB-B27E51D8E18D}" type="presOf" srcId="{07DCEE7E-784B-AF41-8157-651D0649190B}" destId="{9F2DE403-6E93-A441-8B09-0BE33A4BECC7}" srcOrd="1" destOrd="0" presId="urn:microsoft.com/office/officeart/2005/8/layout/gear1"/>
    <dgm:cxn modelId="{397A03E5-9FF2-4640-805E-8FF39B3DE599}" type="presOf" srcId="{07DCEE7E-784B-AF41-8157-651D0649190B}" destId="{6623AF3C-FDF4-4D49-A922-8526221CE75E}" srcOrd="2" destOrd="0" presId="urn:microsoft.com/office/officeart/2005/8/layout/gear1"/>
    <dgm:cxn modelId="{CF265FD4-1115-D24A-AFD3-49FF99E7AA7D}" type="presParOf" srcId="{9D3FB683-CB2E-484A-831F-958872D873D2}" destId="{1EAA253C-94AA-7741-A291-F90E47505DCA}" srcOrd="0" destOrd="0" presId="urn:microsoft.com/office/officeart/2005/8/layout/gear1"/>
    <dgm:cxn modelId="{93219A66-FD46-B040-A71F-FCFE45863C1B}" type="presParOf" srcId="{9D3FB683-CB2E-484A-831F-958872D873D2}" destId="{774AC269-B8BD-7A47-BCB0-A0104EE48B6E}" srcOrd="1" destOrd="0" presId="urn:microsoft.com/office/officeart/2005/8/layout/gear1"/>
    <dgm:cxn modelId="{6E794EF6-6D99-ED44-B944-4ACD0DF726D6}" type="presParOf" srcId="{9D3FB683-CB2E-484A-831F-958872D873D2}" destId="{341C373A-C89F-B741-ACCC-117FD03EBBD9}" srcOrd="2" destOrd="0" presId="urn:microsoft.com/office/officeart/2005/8/layout/gear1"/>
    <dgm:cxn modelId="{A452A197-7A5C-1147-B81D-B6BBCBD382F4}" type="presParOf" srcId="{9D3FB683-CB2E-484A-831F-958872D873D2}" destId="{A8EA0152-9CFB-4647-92AD-2A3ADD6795E3}" srcOrd="3" destOrd="0" presId="urn:microsoft.com/office/officeart/2005/8/layout/gear1"/>
    <dgm:cxn modelId="{C2107BCE-B08C-6A4E-A36D-CFDDC33F3ED3}" type="presParOf" srcId="{9D3FB683-CB2E-484A-831F-958872D873D2}" destId="{9F2DE403-6E93-A441-8B09-0BE33A4BECC7}" srcOrd="4" destOrd="0" presId="urn:microsoft.com/office/officeart/2005/8/layout/gear1"/>
    <dgm:cxn modelId="{86B20599-5341-D74F-9EA4-C1BC843575E5}" type="presParOf" srcId="{9D3FB683-CB2E-484A-831F-958872D873D2}" destId="{6623AF3C-FDF4-4D49-A922-8526221CE75E}" srcOrd="5" destOrd="0" presId="urn:microsoft.com/office/officeart/2005/8/layout/gear1"/>
    <dgm:cxn modelId="{60074C54-473A-8545-BD87-AF94A34FE802}" type="presParOf" srcId="{9D3FB683-CB2E-484A-831F-958872D873D2}" destId="{94D82F56-1F88-894C-8493-2BE317B1C4B3}" srcOrd="6" destOrd="0" presId="urn:microsoft.com/office/officeart/2005/8/layout/gear1"/>
    <dgm:cxn modelId="{35B0BF8C-116E-AB41-B057-58B1403C56D9}" type="presParOf" srcId="{9D3FB683-CB2E-484A-831F-958872D873D2}" destId="{447F788D-5EE9-0042-97E9-719A758F5D8E}" srcOrd="7" destOrd="0" presId="urn:microsoft.com/office/officeart/2005/8/layout/gear1"/>
    <dgm:cxn modelId="{30F65688-B96D-B946-9DA2-C655C61E7EC0}" type="presParOf" srcId="{9D3FB683-CB2E-484A-831F-958872D873D2}" destId="{87CFFAD9-315E-EC45-80D5-E393891F403D}" srcOrd="8" destOrd="0" presId="urn:microsoft.com/office/officeart/2005/8/layout/gear1"/>
    <dgm:cxn modelId="{ED3A3E31-0169-B246-A723-3671A6ED44B0}" type="presParOf" srcId="{9D3FB683-CB2E-484A-831F-958872D873D2}" destId="{85ADBF3F-716D-8644-AF56-2B1E9C9F7A1D}" srcOrd="9" destOrd="0" presId="urn:microsoft.com/office/officeart/2005/8/layout/gear1"/>
    <dgm:cxn modelId="{915141A3-EE39-F748-8898-D28555AA0718}" type="presParOf" srcId="{9D3FB683-CB2E-484A-831F-958872D873D2}" destId="{DFFFBBB1-8192-3046-AC27-01463221CAF1}" srcOrd="10" destOrd="0" presId="urn:microsoft.com/office/officeart/2005/8/layout/gear1"/>
    <dgm:cxn modelId="{A72A66F5-2A17-AA4B-9148-79A31AC75C22}" type="presParOf" srcId="{9D3FB683-CB2E-484A-831F-958872D873D2}" destId="{8D6050CE-1484-8D48-B23F-60B510DC6524}" srcOrd="11" destOrd="0" presId="urn:microsoft.com/office/officeart/2005/8/layout/gear1"/>
    <dgm:cxn modelId="{6A48FC7C-22C8-1E41-84A2-2A549C56D40E}" type="presParOf" srcId="{9D3FB683-CB2E-484A-831F-958872D873D2}" destId="{BD2E06BF-9335-9245-8F9B-8604B17D465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8024F9-FD27-C94B-B3AA-CFE4C8D44EE9}" type="doc">
      <dgm:prSet loTypeId="urn:microsoft.com/office/officeart/2009/3/layout/Snapshot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8AE10B-922B-8E4E-872F-8F1BC1D5BDE9}">
      <dgm:prSet phldrT="[Texto]" custT="1"/>
      <dgm:spPr/>
      <dgm:t>
        <a:bodyPr/>
        <a:lstStyle/>
        <a:p>
          <a:pPr algn="ctr"/>
          <a:r>
            <a:rPr lang="es-ES" sz="2800" b="1" dirty="0" smtClean="0"/>
            <a:t>INGREDIENTES</a:t>
          </a:r>
          <a:endParaRPr lang="es-ES" sz="2800" b="1" dirty="0"/>
        </a:p>
      </dgm:t>
    </dgm:pt>
    <dgm:pt modelId="{ED9C47EC-B226-AE4C-A5E5-C7D16F2C1839}" type="parTrans" cxnId="{797D995B-F1A9-C346-852A-9D3F8DAFDAE3}">
      <dgm:prSet/>
      <dgm:spPr/>
      <dgm:t>
        <a:bodyPr/>
        <a:lstStyle/>
        <a:p>
          <a:endParaRPr lang="es-ES"/>
        </a:p>
      </dgm:t>
    </dgm:pt>
    <dgm:pt modelId="{C3639697-9374-2B4A-A27F-96FA84098E1B}" type="sibTrans" cxnId="{797D995B-F1A9-C346-852A-9D3F8DAFDAE3}">
      <dgm:prSet/>
      <dgm:spPr/>
      <dgm:t>
        <a:bodyPr/>
        <a:lstStyle/>
        <a:p>
          <a:endParaRPr lang="es-ES"/>
        </a:p>
      </dgm:t>
    </dgm:pt>
    <dgm:pt modelId="{76040C8D-DA63-0741-A3FC-224EB04AEC1F}">
      <dgm:prSet phldrT="[Texto]"/>
      <dgm:spPr/>
      <dgm:t>
        <a:bodyPr/>
        <a:lstStyle/>
        <a:p>
          <a:r>
            <a:rPr lang="es-ES" b="1" dirty="0" smtClean="0"/>
            <a:t>Sentimiento</a:t>
          </a:r>
          <a:endParaRPr lang="es-ES" b="1" dirty="0"/>
        </a:p>
      </dgm:t>
    </dgm:pt>
    <dgm:pt modelId="{7737B70C-DBAA-8642-80B2-28FE5AF96FE0}" type="parTrans" cxnId="{287F8C7E-C6DF-9D43-8951-EE1203BDAD8E}">
      <dgm:prSet/>
      <dgm:spPr/>
      <dgm:t>
        <a:bodyPr/>
        <a:lstStyle/>
        <a:p>
          <a:endParaRPr lang="es-ES"/>
        </a:p>
      </dgm:t>
    </dgm:pt>
    <dgm:pt modelId="{9F975C7C-7053-9F4F-83E0-703752D14505}" type="sibTrans" cxnId="{287F8C7E-C6DF-9D43-8951-EE1203BDAD8E}">
      <dgm:prSet/>
      <dgm:spPr/>
      <dgm:t>
        <a:bodyPr/>
        <a:lstStyle/>
        <a:p>
          <a:endParaRPr lang="es-ES"/>
        </a:p>
      </dgm:t>
    </dgm:pt>
    <dgm:pt modelId="{1F418170-1DF4-CA41-939C-145826B32034}">
      <dgm:prSet phldrT="[Texto]"/>
      <dgm:spPr/>
      <dgm:t>
        <a:bodyPr/>
        <a:lstStyle/>
        <a:p>
          <a:r>
            <a:rPr lang="es-ES" b="1" dirty="0" smtClean="0"/>
            <a:t>Di</a:t>
          </a:r>
          <a:r>
            <a:rPr lang="es-ES" b="1" dirty="0" smtClean="0"/>
            <a:t>álogo</a:t>
          </a:r>
          <a:endParaRPr lang="es-ES" b="1" dirty="0"/>
        </a:p>
      </dgm:t>
    </dgm:pt>
    <dgm:pt modelId="{6AB9C26E-42F6-F342-BE67-2D6F2E39163C}" type="parTrans" cxnId="{7ADD36DE-DCF9-974F-AD9F-9DD7F5064BDF}">
      <dgm:prSet/>
      <dgm:spPr/>
      <dgm:t>
        <a:bodyPr/>
        <a:lstStyle/>
        <a:p>
          <a:endParaRPr lang="es-ES"/>
        </a:p>
      </dgm:t>
    </dgm:pt>
    <dgm:pt modelId="{19C11745-8D7C-2C45-92C9-659D660F0E9F}" type="sibTrans" cxnId="{7ADD36DE-DCF9-974F-AD9F-9DD7F5064BDF}">
      <dgm:prSet/>
      <dgm:spPr/>
      <dgm:t>
        <a:bodyPr/>
        <a:lstStyle/>
        <a:p>
          <a:endParaRPr lang="es-ES"/>
        </a:p>
      </dgm:t>
    </dgm:pt>
    <dgm:pt modelId="{0EE3A0C7-3FCB-3A46-9FD8-34C2245BCF42}">
      <dgm:prSet phldrT="[Texto]"/>
      <dgm:spPr/>
      <dgm:t>
        <a:bodyPr/>
        <a:lstStyle/>
        <a:p>
          <a:r>
            <a:rPr lang="es-ES" b="1" dirty="0" smtClean="0"/>
            <a:t>Significado</a:t>
          </a:r>
          <a:endParaRPr lang="es-ES" b="1" dirty="0"/>
        </a:p>
      </dgm:t>
    </dgm:pt>
    <dgm:pt modelId="{AAF39812-17C4-4C49-BAA3-D3AC1A0D0419}" type="parTrans" cxnId="{944B0A68-7959-8C4C-93EF-9B6F4D6BE443}">
      <dgm:prSet/>
      <dgm:spPr/>
      <dgm:t>
        <a:bodyPr/>
        <a:lstStyle/>
        <a:p>
          <a:endParaRPr lang="es-ES"/>
        </a:p>
      </dgm:t>
    </dgm:pt>
    <dgm:pt modelId="{D167A1F0-AA19-9540-AB41-00A301E3C634}" type="sibTrans" cxnId="{944B0A68-7959-8C4C-93EF-9B6F4D6BE443}">
      <dgm:prSet/>
      <dgm:spPr/>
      <dgm:t>
        <a:bodyPr/>
        <a:lstStyle/>
        <a:p>
          <a:endParaRPr lang="es-ES"/>
        </a:p>
      </dgm:t>
    </dgm:pt>
    <dgm:pt modelId="{0169F1DF-B51E-F545-8671-F4FEC79E8597}">
      <dgm:prSet phldrT="[Texto]"/>
      <dgm:spPr/>
      <dgm:t>
        <a:bodyPr/>
        <a:lstStyle/>
        <a:p>
          <a:r>
            <a:rPr lang="es-ES" b="1" dirty="0" smtClean="0"/>
            <a:t>Compromiso</a:t>
          </a:r>
          <a:endParaRPr lang="es-ES" b="1" dirty="0"/>
        </a:p>
      </dgm:t>
    </dgm:pt>
    <dgm:pt modelId="{0E71C003-AAA7-234D-9D17-0852C546C507}" type="parTrans" cxnId="{3E04209D-3621-5E43-97C5-833F01F338FA}">
      <dgm:prSet/>
      <dgm:spPr/>
      <dgm:t>
        <a:bodyPr/>
        <a:lstStyle/>
        <a:p>
          <a:endParaRPr lang="es-ES"/>
        </a:p>
      </dgm:t>
    </dgm:pt>
    <dgm:pt modelId="{F14F1637-E20A-C343-84AB-93BCA65B3EC1}" type="sibTrans" cxnId="{3E04209D-3621-5E43-97C5-833F01F338FA}">
      <dgm:prSet/>
      <dgm:spPr/>
      <dgm:t>
        <a:bodyPr/>
        <a:lstStyle/>
        <a:p>
          <a:endParaRPr lang="es-ES"/>
        </a:p>
      </dgm:t>
    </dgm:pt>
    <dgm:pt modelId="{DB9F4EA8-DD85-1447-B64D-EF39A2D17106}">
      <dgm:prSet phldrT="[Texto]"/>
      <dgm:spPr/>
      <dgm:t>
        <a:bodyPr/>
        <a:lstStyle/>
        <a:p>
          <a:r>
            <a:rPr lang="es-ES" b="1" dirty="0" smtClean="0"/>
            <a:t>Congruencia</a:t>
          </a:r>
          <a:endParaRPr lang="es-ES" b="1" dirty="0"/>
        </a:p>
      </dgm:t>
    </dgm:pt>
    <dgm:pt modelId="{01DC35B7-A853-0E4A-95D5-69E80D914D8A}" type="parTrans" cxnId="{4DCE5F5D-3936-4344-8A3D-2CD0A05D6038}">
      <dgm:prSet/>
      <dgm:spPr/>
      <dgm:t>
        <a:bodyPr/>
        <a:lstStyle/>
        <a:p>
          <a:endParaRPr lang="es-ES"/>
        </a:p>
      </dgm:t>
    </dgm:pt>
    <dgm:pt modelId="{2A9776C1-0979-FD48-B214-6A1A76E94424}" type="sibTrans" cxnId="{4DCE5F5D-3936-4344-8A3D-2CD0A05D6038}">
      <dgm:prSet/>
      <dgm:spPr/>
      <dgm:t>
        <a:bodyPr/>
        <a:lstStyle/>
        <a:p>
          <a:endParaRPr lang="es-ES"/>
        </a:p>
      </dgm:t>
    </dgm:pt>
    <dgm:pt modelId="{FA23B6A5-B7BB-5C42-8CFD-4A9CCB3DB23E}">
      <dgm:prSet phldrT="[Texto]"/>
      <dgm:spPr/>
      <dgm:t>
        <a:bodyPr/>
        <a:lstStyle/>
        <a:p>
          <a:r>
            <a:rPr lang="es-ES" b="1" dirty="0" smtClean="0"/>
            <a:t>Creatividad</a:t>
          </a:r>
          <a:endParaRPr lang="es-ES" b="1" dirty="0"/>
        </a:p>
      </dgm:t>
    </dgm:pt>
    <dgm:pt modelId="{7FB98DDA-2D08-0D45-9EC7-B672F95940A7}" type="parTrans" cxnId="{A9DD6072-BC96-AC44-94E3-40D014216467}">
      <dgm:prSet/>
      <dgm:spPr/>
      <dgm:t>
        <a:bodyPr/>
        <a:lstStyle/>
        <a:p>
          <a:endParaRPr lang="es-ES"/>
        </a:p>
      </dgm:t>
    </dgm:pt>
    <dgm:pt modelId="{34E235A1-A1D8-574E-B310-5EB209E8B65A}" type="sibTrans" cxnId="{A9DD6072-BC96-AC44-94E3-40D014216467}">
      <dgm:prSet/>
      <dgm:spPr/>
      <dgm:t>
        <a:bodyPr/>
        <a:lstStyle/>
        <a:p>
          <a:endParaRPr lang="es-ES"/>
        </a:p>
      </dgm:t>
    </dgm:pt>
    <dgm:pt modelId="{9478D676-FFF0-7F46-BED0-DF51907A585D}">
      <dgm:prSet phldrT="[Texto]"/>
      <dgm:spPr/>
      <dgm:t>
        <a:bodyPr/>
        <a:lstStyle/>
        <a:p>
          <a:r>
            <a:rPr lang="es-ES" b="1" dirty="0" smtClean="0"/>
            <a:t>Humor</a:t>
          </a:r>
          <a:endParaRPr lang="es-ES" b="1" dirty="0"/>
        </a:p>
      </dgm:t>
    </dgm:pt>
    <dgm:pt modelId="{B34D76EB-D474-9F4E-A7B7-CACFA9BE10B9}" type="parTrans" cxnId="{BEE8D4A0-B751-5A40-98FD-3F9AB24EA23E}">
      <dgm:prSet/>
      <dgm:spPr/>
      <dgm:t>
        <a:bodyPr/>
        <a:lstStyle/>
        <a:p>
          <a:endParaRPr lang="es-ES"/>
        </a:p>
      </dgm:t>
    </dgm:pt>
    <dgm:pt modelId="{68E60EBA-AF44-2F41-87A4-710C0531610A}" type="sibTrans" cxnId="{BEE8D4A0-B751-5A40-98FD-3F9AB24EA23E}">
      <dgm:prSet/>
      <dgm:spPr/>
      <dgm:t>
        <a:bodyPr/>
        <a:lstStyle/>
        <a:p>
          <a:endParaRPr lang="es-ES"/>
        </a:p>
      </dgm:t>
    </dgm:pt>
    <dgm:pt modelId="{45A97252-C689-6645-BFE1-7DD93A42C466}">
      <dgm:prSet phldrT="[Texto]"/>
      <dgm:spPr/>
      <dgm:t>
        <a:bodyPr/>
        <a:lstStyle/>
        <a:p>
          <a:r>
            <a:rPr lang="es-ES" b="1" dirty="0" smtClean="0"/>
            <a:t>Motivaci</a:t>
          </a:r>
          <a:r>
            <a:rPr lang="es-ES" b="1" dirty="0" smtClean="0"/>
            <a:t>ón</a:t>
          </a:r>
          <a:endParaRPr lang="es-ES" b="1" dirty="0"/>
        </a:p>
      </dgm:t>
    </dgm:pt>
    <dgm:pt modelId="{69E77D51-EC68-0247-9B69-8E1CADA8D409}" type="parTrans" cxnId="{63A647BC-E0A4-E14A-8EE6-0AF60913C5C2}">
      <dgm:prSet/>
      <dgm:spPr/>
      <dgm:t>
        <a:bodyPr/>
        <a:lstStyle/>
        <a:p>
          <a:endParaRPr lang="es-ES"/>
        </a:p>
      </dgm:t>
    </dgm:pt>
    <dgm:pt modelId="{6D4A7FBF-BFE0-8242-8B15-4F86C6038BE9}" type="sibTrans" cxnId="{63A647BC-E0A4-E14A-8EE6-0AF60913C5C2}">
      <dgm:prSet/>
      <dgm:spPr/>
      <dgm:t>
        <a:bodyPr/>
        <a:lstStyle/>
        <a:p>
          <a:endParaRPr lang="es-ES"/>
        </a:p>
      </dgm:t>
    </dgm:pt>
    <dgm:pt modelId="{7AB95E51-9447-CC43-B1F0-C1FC782324C9}" type="pres">
      <dgm:prSet presAssocID="{868024F9-FD27-C94B-B3AA-CFE4C8D44EE9}" presName="Name0" presStyleCnt="0">
        <dgm:presLayoutVars>
          <dgm:chMax/>
          <dgm:chPref/>
          <dgm:dir/>
          <dgm:animLvl val="lvl"/>
        </dgm:presLayoutVars>
      </dgm:prSet>
      <dgm:spPr/>
    </dgm:pt>
    <dgm:pt modelId="{00B26539-FF0D-E241-BB7B-8CBDB8E664F9}" type="pres">
      <dgm:prSet presAssocID="{458AE10B-922B-8E4E-872F-8F1BC1D5BDE9}" presName="composite" presStyleCnt="0"/>
      <dgm:spPr/>
    </dgm:pt>
    <dgm:pt modelId="{D8ACD2A6-4627-C747-9C61-51D038189480}" type="pres">
      <dgm:prSet presAssocID="{458AE10B-922B-8E4E-872F-8F1BC1D5BDE9}" presName="ParentAccentShape" presStyleLbl="trBgShp" presStyleIdx="0" presStyleCnt="2"/>
      <dgm:spPr>
        <a:solidFill>
          <a:srgbClr val="000090"/>
        </a:solidFill>
      </dgm:spPr>
    </dgm:pt>
    <dgm:pt modelId="{76AAF958-EE70-F54F-BDF1-5BE1BA51997D}" type="pres">
      <dgm:prSet presAssocID="{458AE10B-922B-8E4E-872F-8F1BC1D5BDE9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97D6A6BF-6037-3F4E-9D52-7F4630C781A4}" type="pres">
      <dgm:prSet presAssocID="{458AE10B-922B-8E4E-872F-8F1BC1D5BDE9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BA8575F-271E-D445-A8D7-F1053C88860C}" type="pres">
      <dgm:prSet presAssocID="{458AE10B-922B-8E4E-872F-8F1BC1D5BDE9}" presName="ChildAccentShape" presStyleLbl="trBgShp" presStyleIdx="1" presStyleCnt="2"/>
      <dgm:spPr>
        <a:solidFill>
          <a:srgbClr val="000090"/>
        </a:solidFill>
      </dgm:spPr>
    </dgm:pt>
    <dgm:pt modelId="{BB8529D3-542B-A84E-A358-E54C5800E231}" type="pres">
      <dgm:prSet presAssocID="{458AE10B-922B-8E4E-872F-8F1BC1D5BDE9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9050" cmpd="sng">
          <a:solidFill>
            <a:srgbClr val="000090"/>
          </a:solidFill>
        </a:ln>
      </dgm:spPr>
    </dgm:pt>
  </dgm:ptLst>
  <dgm:cxnLst>
    <dgm:cxn modelId="{3E04209D-3621-5E43-97C5-833F01F338FA}" srcId="{458AE10B-922B-8E4E-872F-8F1BC1D5BDE9}" destId="{0169F1DF-B51E-F545-8671-F4FEC79E8597}" srcOrd="3" destOrd="0" parTransId="{0E71C003-AAA7-234D-9D17-0852C546C507}" sibTransId="{F14F1637-E20A-C343-84AB-93BCA65B3EC1}"/>
    <dgm:cxn modelId="{BEE8D4A0-B751-5A40-98FD-3F9AB24EA23E}" srcId="{458AE10B-922B-8E4E-872F-8F1BC1D5BDE9}" destId="{9478D676-FFF0-7F46-BED0-DF51907A585D}" srcOrd="6" destOrd="0" parTransId="{B34D76EB-D474-9F4E-A7B7-CACFA9BE10B9}" sibTransId="{68E60EBA-AF44-2F41-87A4-710C0531610A}"/>
    <dgm:cxn modelId="{63A647BC-E0A4-E14A-8EE6-0AF60913C5C2}" srcId="{458AE10B-922B-8E4E-872F-8F1BC1D5BDE9}" destId="{45A97252-C689-6645-BFE1-7DD93A42C466}" srcOrd="7" destOrd="0" parTransId="{69E77D51-EC68-0247-9B69-8E1CADA8D409}" sibTransId="{6D4A7FBF-BFE0-8242-8B15-4F86C6038BE9}"/>
    <dgm:cxn modelId="{797D995B-F1A9-C346-852A-9D3F8DAFDAE3}" srcId="{868024F9-FD27-C94B-B3AA-CFE4C8D44EE9}" destId="{458AE10B-922B-8E4E-872F-8F1BC1D5BDE9}" srcOrd="0" destOrd="0" parTransId="{ED9C47EC-B226-AE4C-A5E5-C7D16F2C1839}" sibTransId="{C3639697-9374-2B4A-A27F-96FA84098E1B}"/>
    <dgm:cxn modelId="{C714C9F3-281E-D54D-8436-660A19D5F6B3}" type="presOf" srcId="{868024F9-FD27-C94B-B3AA-CFE4C8D44EE9}" destId="{7AB95E51-9447-CC43-B1F0-C1FC782324C9}" srcOrd="0" destOrd="0" presId="urn:microsoft.com/office/officeart/2009/3/layout/SnapshotPictureList"/>
    <dgm:cxn modelId="{23D56FAC-17F7-DA47-B40E-6E5EAA7501B5}" type="presOf" srcId="{FA23B6A5-B7BB-5C42-8CFD-4A9CCB3DB23E}" destId="{97D6A6BF-6037-3F4E-9D52-7F4630C781A4}" srcOrd="0" destOrd="5" presId="urn:microsoft.com/office/officeart/2009/3/layout/SnapshotPictureList"/>
    <dgm:cxn modelId="{7AEA24F9-89B6-2C45-B39D-621DD2BF79E6}" type="presOf" srcId="{DB9F4EA8-DD85-1447-B64D-EF39A2D17106}" destId="{97D6A6BF-6037-3F4E-9D52-7F4630C781A4}" srcOrd="0" destOrd="4" presId="urn:microsoft.com/office/officeart/2009/3/layout/SnapshotPictureList"/>
    <dgm:cxn modelId="{5787715A-78A7-B346-A6A2-8BFB422C1A65}" type="presOf" srcId="{76040C8D-DA63-0741-A3FC-224EB04AEC1F}" destId="{97D6A6BF-6037-3F4E-9D52-7F4630C781A4}" srcOrd="0" destOrd="0" presId="urn:microsoft.com/office/officeart/2009/3/layout/SnapshotPictureList"/>
    <dgm:cxn modelId="{A9DD6072-BC96-AC44-94E3-40D014216467}" srcId="{458AE10B-922B-8E4E-872F-8F1BC1D5BDE9}" destId="{FA23B6A5-B7BB-5C42-8CFD-4A9CCB3DB23E}" srcOrd="5" destOrd="0" parTransId="{7FB98DDA-2D08-0D45-9EC7-B672F95940A7}" sibTransId="{34E235A1-A1D8-574E-B310-5EB209E8B65A}"/>
    <dgm:cxn modelId="{A3A59CEE-7BC5-CB46-8908-C2DEAE704045}" type="presOf" srcId="{458AE10B-922B-8E4E-872F-8F1BC1D5BDE9}" destId="{76AAF958-EE70-F54F-BDF1-5BE1BA51997D}" srcOrd="0" destOrd="0" presId="urn:microsoft.com/office/officeart/2009/3/layout/SnapshotPictureList"/>
    <dgm:cxn modelId="{944B0A68-7959-8C4C-93EF-9B6F4D6BE443}" srcId="{458AE10B-922B-8E4E-872F-8F1BC1D5BDE9}" destId="{0EE3A0C7-3FCB-3A46-9FD8-34C2245BCF42}" srcOrd="2" destOrd="0" parTransId="{AAF39812-17C4-4C49-BAA3-D3AC1A0D0419}" sibTransId="{D167A1F0-AA19-9540-AB41-00A301E3C634}"/>
    <dgm:cxn modelId="{7ADD36DE-DCF9-974F-AD9F-9DD7F5064BDF}" srcId="{458AE10B-922B-8E4E-872F-8F1BC1D5BDE9}" destId="{1F418170-1DF4-CA41-939C-145826B32034}" srcOrd="1" destOrd="0" parTransId="{6AB9C26E-42F6-F342-BE67-2D6F2E39163C}" sibTransId="{19C11745-8D7C-2C45-92C9-659D660F0E9F}"/>
    <dgm:cxn modelId="{4DCE5F5D-3936-4344-8A3D-2CD0A05D6038}" srcId="{458AE10B-922B-8E4E-872F-8F1BC1D5BDE9}" destId="{DB9F4EA8-DD85-1447-B64D-EF39A2D17106}" srcOrd="4" destOrd="0" parTransId="{01DC35B7-A853-0E4A-95D5-69E80D914D8A}" sibTransId="{2A9776C1-0979-FD48-B214-6A1A76E94424}"/>
    <dgm:cxn modelId="{0DF0AFCF-EF90-914B-9366-199BFA8606EA}" type="presOf" srcId="{1F418170-1DF4-CA41-939C-145826B32034}" destId="{97D6A6BF-6037-3F4E-9D52-7F4630C781A4}" srcOrd="0" destOrd="1" presId="urn:microsoft.com/office/officeart/2009/3/layout/SnapshotPictureList"/>
    <dgm:cxn modelId="{77E36BA0-EC3C-624B-A8D4-A06E4CBC49A5}" type="presOf" srcId="{0169F1DF-B51E-F545-8671-F4FEC79E8597}" destId="{97D6A6BF-6037-3F4E-9D52-7F4630C781A4}" srcOrd="0" destOrd="3" presId="urn:microsoft.com/office/officeart/2009/3/layout/SnapshotPictureList"/>
    <dgm:cxn modelId="{48342832-D5C5-EE4A-8D13-C900281F0E5C}" type="presOf" srcId="{9478D676-FFF0-7F46-BED0-DF51907A585D}" destId="{97D6A6BF-6037-3F4E-9D52-7F4630C781A4}" srcOrd="0" destOrd="6" presId="urn:microsoft.com/office/officeart/2009/3/layout/SnapshotPictureList"/>
    <dgm:cxn modelId="{287F8C7E-C6DF-9D43-8951-EE1203BDAD8E}" srcId="{458AE10B-922B-8E4E-872F-8F1BC1D5BDE9}" destId="{76040C8D-DA63-0741-A3FC-224EB04AEC1F}" srcOrd="0" destOrd="0" parTransId="{7737B70C-DBAA-8642-80B2-28FE5AF96FE0}" sibTransId="{9F975C7C-7053-9F4F-83E0-703752D14505}"/>
    <dgm:cxn modelId="{BC09723A-8585-4C45-9913-E5E325A745E1}" type="presOf" srcId="{0EE3A0C7-3FCB-3A46-9FD8-34C2245BCF42}" destId="{97D6A6BF-6037-3F4E-9D52-7F4630C781A4}" srcOrd="0" destOrd="2" presId="urn:microsoft.com/office/officeart/2009/3/layout/SnapshotPictureList"/>
    <dgm:cxn modelId="{C07E2298-B952-9047-ADD3-B836AB51C307}" type="presOf" srcId="{45A97252-C689-6645-BFE1-7DD93A42C466}" destId="{97D6A6BF-6037-3F4E-9D52-7F4630C781A4}" srcOrd="0" destOrd="7" presId="urn:microsoft.com/office/officeart/2009/3/layout/SnapshotPictureList"/>
    <dgm:cxn modelId="{3A46671C-44D5-F647-BF2E-07BB48FF717E}" type="presParOf" srcId="{7AB95E51-9447-CC43-B1F0-C1FC782324C9}" destId="{00B26539-FF0D-E241-BB7B-8CBDB8E664F9}" srcOrd="0" destOrd="0" presId="urn:microsoft.com/office/officeart/2009/3/layout/SnapshotPictureList"/>
    <dgm:cxn modelId="{500B8BC0-4EBF-634B-9717-87BED23D1CEF}" type="presParOf" srcId="{00B26539-FF0D-E241-BB7B-8CBDB8E664F9}" destId="{D8ACD2A6-4627-C747-9C61-51D038189480}" srcOrd="0" destOrd="0" presId="urn:microsoft.com/office/officeart/2009/3/layout/SnapshotPictureList"/>
    <dgm:cxn modelId="{65327C3B-431D-C34B-83FD-64189C08023A}" type="presParOf" srcId="{00B26539-FF0D-E241-BB7B-8CBDB8E664F9}" destId="{76AAF958-EE70-F54F-BDF1-5BE1BA51997D}" srcOrd="1" destOrd="0" presId="urn:microsoft.com/office/officeart/2009/3/layout/SnapshotPictureList"/>
    <dgm:cxn modelId="{B3C1E43B-5401-5C43-886C-39F3ACB97B9C}" type="presParOf" srcId="{00B26539-FF0D-E241-BB7B-8CBDB8E664F9}" destId="{97D6A6BF-6037-3F4E-9D52-7F4630C781A4}" srcOrd="2" destOrd="0" presId="urn:microsoft.com/office/officeart/2009/3/layout/SnapshotPictureList"/>
    <dgm:cxn modelId="{FE20BE60-BD39-5A40-BF65-F5C13376CEF7}" type="presParOf" srcId="{00B26539-FF0D-E241-BB7B-8CBDB8E664F9}" destId="{CBA8575F-271E-D445-A8D7-F1053C88860C}" srcOrd="3" destOrd="0" presId="urn:microsoft.com/office/officeart/2009/3/layout/SnapshotPictureList"/>
    <dgm:cxn modelId="{87065465-BAC7-084E-AF6F-5D87FB57CB7A}" type="presParOf" srcId="{00B26539-FF0D-E241-BB7B-8CBDB8E664F9}" destId="{BB8529D3-542B-A84E-A358-E54C5800E23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110B1A-5921-744F-8F81-B481308FD096}" type="doc">
      <dgm:prSet loTypeId="urn:microsoft.com/office/officeart/2008/layout/TitledPictureBlocks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FDA9A3F-BB28-C94B-B233-2317BC7E5C69}">
      <dgm:prSet phldrT="[Texto]" custT="1"/>
      <dgm:spPr/>
      <dgm:t>
        <a:bodyPr/>
        <a:lstStyle/>
        <a:p>
          <a:r>
            <a:rPr lang="es-ES" sz="1600" b="1" dirty="0" smtClean="0"/>
            <a:t>PERCEPCIÓN</a:t>
          </a:r>
          <a:endParaRPr lang="es-ES" sz="1600" b="1" dirty="0"/>
        </a:p>
      </dgm:t>
    </dgm:pt>
    <dgm:pt modelId="{A66471CB-6FB4-4145-BFB1-3F84DE0A1396}" type="parTrans" cxnId="{E2EB18BC-C27E-8340-9658-7A789CEF29B5}">
      <dgm:prSet/>
      <dgm:spPr/>
      <dgm:t>
        <a:bodyPr/>
        <a:lstStyle/>
        <a:p>
          <a:endParaRPr lang="es-ES"/>
        </a:p>
      </dgm:t>
    </dgm:pt>
    <dgm:pt modelId="{6613BA50-2C58-4A4F-906B-98BA47AC8150}" type="sibTrans" cxnId="{E2EB18BC-C27E-8340-9658-7A789CEF29B5}">
      <dgm:prSet/>
      <dgm:spPr/>
      <dgm:t>
        <a:bodyPr/>
        <a:lstStyle/>
        <a:p>
          <a:endParaRPr lang="es-ES"/>
        </a:p>
      </dgm:t>
    </dgm:pt>
    <dgm:pt modelId="{F43C39D8-E187-234D-9E9E-2552E7DABAA7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b="1" dirty="0" smtClean="0"/>
            <a:t>EXPRESIÓN</a:t>
          </a:r>
          <a:endParaRPr lang="es-ES" sz="1600" b="1" dirty="0"/>
        </a:p>
      </dgm:t>
    </dgm:pt>
    <dgm:pt modelId="{D6CF899D-7638-0D4F-8DB4-F1045CE29AA2}" type="parTrans" cxnId="{BCD387D6-34A1-2A4F-AD5E-6D368E2A6EED}">
      <dgm:prSet/>
      <dgm:spPr/>
      <dgm:t>
        <a:bodyPr/>
        <a:lstStyle/>
        <a:p>
          <a:endParaRPr lang="es-ES"/>
        </a:p>
      </dgm:t>
    </dgm:pt>
    <dgm:pt modelId="{91A68B88-AD19-8A4F-B9F8-A343699B4AED}" type="sibTrans" cxnId="{BCD387D6-34A1-2A4F-AD5E-6D368E2A6EED}">
      <dgm:prSet/>
      <dgm:spPr/>
      <dgm:t>
        <a:bodyPr/>
        <a:lstStyle/>
        <a:p>
          <a:endParaRPr lang="es-ES"/>
        </a:p>
      </dgm:t>
    </dgm:pt>
    <dgm:pt modelId="{82CCAE7F-6E18-2F44-8B31-92F4BC221C37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b="1" dirty="0" smtClean="0"/>
            <a:t>REACCIÓN</a:t>
          </a:r>
          <a:endParaRPr lang="es-ES" sz="1600" b="1" dirty="0"/>
        </a:p>
      </dgm:t>
    </dgm:pt>
    <dgm:pt modelId="{DFFA6105-1CC6-FF43-86DF-D09F64E980E3}" type="parTrans" cxnId="{13708EE3-16F7-E747-9CF4-E4C2A1BDDF1E}">
      <dgm:prSet/>
      <dgm:spPr/>
      <dgm:t>
        <a:bodyPr/>
        <a:lstStyle/>
        <a:p>
          <a:endParaRPr lang="es-ES"/>
        </a:p>
      </dgm:t>
    </dgm:pt>
    <dgm:pt modelId="{8913FE92-B4F1-1943-810C-36E722DAD99A}" type="sibTrans" cxnId="{13708EE3-16F7-E747-9CF4-E4C2A1BDDF1E}">
      <dgm:prSet/>
      <dgm:spPr/>
      <dgm:t>
        <a:bodyPr/>
        <a:lstStyle/>
        <a:p>
          <a:endParaRPr lang="es-ES"/>
        </a:p>
      </dgm:t>
    </dgm:pt>
    <dgm:pt modelId="{0E3D5FCA-94A4-0F45-B745-31AD7710A55D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600" b="1" dirty="0" smtClean="0"/>
            <a:t>VISIÓN</a:t>
          </a:r>
          <a:endParaRPr lang="es-ES" sz="1600" b="1" dirty="0"/>
        </a:p>
      </dgm:t>
    </dgm:pt>
    <dgm:pt modelId="{5346737A-7A6C-2144-844A-D08A7FEB165D}" type="parTrans" cxnId="{DCC5A648-1549-4444-BFF2-D9B878373578}">
      <dgm:prSet/>
      <dgm:spPr/>
      <dgm:t>
        <a:bodyPr/>
        <a:lstStyle/>
        <a:p>
          <a:endParaRPr lang="es-ES"/>
        </a:p>
      </dgm:t>
    </dgm:pt>
    <dgm:pt modelId="{55DD9812-7A82-4748-971E-C1D79AC8C494}" type="sibTrans" cxnId="{DCC5A648-1549-4444-BFF2-D9B878373578}">
      <dgm:prSet/>
      <dgm:spPr/>
      <dgm:t>
        <a:bodyPr/>
        <a:lstStyle/>
        <a:p>
          <a:endParaRPr lang="es-ES"/>
        </a:p>
      </dgm:t>
    </dgm:pt>
    <dgm:pt modelId="{C6B90313-970A-EE44-BF6A-39ABAB9972DC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Sensibilidad</a:t>
          </a:r>
          <a:endParaRPr lang="es-ES" b="1" dirty="0"/>
        </a:p>
      </dgm:t>
    </dgm:pt>
    <dgm:pt modelId="{29B01DFE-4B1A-9E4C-90C6-EF710F370FC9}" type="parTrans" cxnId="{35F9284F-66B9-254C-8E42-6235AA16891F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3E7C3D39-9392-3D40-B3EB-6F0F130BD0E3}" type="sibTrans" cxnId="{35F9284F-66B9-254C-8E42-6235AA16891F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78966A97-974C-BB4B-AE65-7C0023BCD1A8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Subjetividad</a:t>
          </a:r>
          <a:endParaRPr lang="es-ES" b="1" dirty="0"/>
        </a:p>
      </dgm:t>
    </dgm:pt>
    <dgm:pt modelId="{C7F02BD7-287E-CB42-8A39-452F7343709F}" type="parTrans" cxnId="{1AFD8353-32F3-E048-A2C7-471210B75411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CB82DB88-C32D-EE4F-860E-AA1594C5E1E6}" type="sibTrans" cxnId="{1AFD8353-32F3-E048-A2C7-471210B75411}">
      <dgm:prSet/>
      <dgm:spPr/>
      <dgm:t>
        <a:bodyPr/>
        <a:lstStyle/>
        <a:p>
          <a:endParaRPr lang="es-ES"/>
        </a:p>
      </dgm:t>
    </dgm:pt>
    <dgm:pt modelId="{AD30EFA0-69DD-E94A-95FB-3A7F7CB5DCB9}">
      <dgm:prSet phldrT="[Texto]"/>
      <dgm:spPr>
        <a:solidFill>
          <a:srgbClr val="B0BCFF">
            <a:alpha val="90000"/>
          </a:srgbClr>
        </a:solidFill>
      </dgm:spPr>
      <dgm:t>
        <a:bodyPr/>
        <a:lstStyle/>
        <a:p>
          <a:r>
            <a:rPr lang="es-ES" b="1" dirty="0" smtClean="0"/>
            <a:t>Lo que se verá</a:t>
          </a:r>
          <a:endParaRPr lang="es-ES" b="1" dirty="0"/>
        </a:p>
      </dgm:t>
    </dgm:pt>
    <dgm:pt modelId="{ACD0D7CA-A8E4-A34E-8783-477A07475676}" type="parTrans" cxnId="{D176138E-7473-E844-BACF-0636064955B8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A3A4AC3B-EAB8-8448-B1D9-AEB936EDD8F8}" type="sibTrans" cxnId="{D176138E-7473-E844-BACF-0636064955B8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287CABA5-4C55-5F4C-AA87-D9BEDD89DF11}">
      <dgm:prSet phldrT="[Texto]"/>
      <dgm:spPr>
        <a:solidFill>
          <a:srgbClr val="B0BCFF">
            <a:alpha val="90000"/>
          </a:srgbClr>
        </a:solidFill>
      </dgm:spPr>
      <dgm:t>
        <a:bodyPr/>
        <a:lstStyle/>
        <a:p>
          <a:r>
            <a:rPr lang="es-ES" b="1" dirty="0" smtClean="0"/>
            <a:t>Lo que sugiero</a:t>
          </a:r>
          <a:endParaRPr lang="es-ES" b="1" dirty="0"/>
        </a:p>
      </dgm:t>
    </dgm:pt>
    <dgm:pt modelId="{C75CC32F-ED12-5145-A7A7-BE69E420D7B9}" type="parTrans" cxnId="{262ACF06-F79E-5546-AFBE-FD7BADF67F4D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F4E785F2-7551-2144-B59D-2675A9A15957}" type="sibTrans" cxnId="{262ACF06-F79E-5546-AFBE-FD7BADF67F4D}">
      <dgm:prSet/>
      <dgm:spPr/>
      <dgm:t>
        <a:bodyPr/>
        <a:lstStyle/>
        <a:p>
          <a:endParaRPr lang="es-ES"/>
        </a:p>
      </dgm:t>
    </dgm:pt>
    <dgm:pt modelId="{494AAB33-E040-4E45-9EDB-81935E09D6A9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Estética</a:t>
          </a:r>
          <a:endParaRPr lang="es-ES" b="1" dirty="0"/>
        </a:p>
      </dgm:t>
    </dgm:pt>
    <dgm:pt modelId="{291EF53D-280B-084C-84DA-C29914D6D744}" type="parTrans" cxnId="{AC95690F-4E7C-5C4C-9791-EA31CEC43010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75DB82A8-E3B7-C94B-ADF5-380F5D655B29}" type="sibTrans" cxnId="{AC95690F-4E7C-5C4C-9791-EA31CEC43010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A621B761-0D95-324E-9BE0-5184A0FEF886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Exterioridad</a:t>
          </a:r>
          <a:endParaRPr lang="es-ES" b="1" dirty="0"/>
        </a:p>
      </dgm:t>
    </dgm:pt>
    <dgm:pt modelId="{B04F951C-6C1B-1C4B-BE09-E0C341C233E9}" type="parTrans" cxnId="{41A2D756-7B69-3842-8181-CE94233CCA97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CF3A38EB-B182-B54A-A88B-281772C9D7DF}" type="sibTrans" cxnId="{41A2D756-7B69-3842-8181-CE94233CCA97}">
      <dgm:prSet/>
      <dgm:spPr/>
      <dgm:t>
        <a:bodyPr/>
        <a:lstStyle/>
        <a:p>
          <a:endParaRPr lang="es-ES"/>
        </a:p>
      </dgm:t>
    </dgm:pt>
    <dgm:pt modelId="{D60AF4A5-3248-304E-B54B-A83F057A375C}">
      <dgm:prSet phldrT="[Texto]"/>
      <dgm:spPr>
        <a:solidFill>
          <a:srgbClr val="FF91FD">
            <a:alpha val="90000"/>
          </a:srgbClr>
        </a:solidFill>
      </dgm:spPr>
      <dgm:t>
        <a:bodyPr/>
        <a:lstStyle/>
        <a:p>
          <a:r>
            <a:rPr lang="es-ES" b="1" dirty="0" smtClean="0"/>
            <a:t>Provocar</a:t>
          </a:r>
          <a:endParaRPr lang="es-ES" b="1" dirty="0"/>
        </a:p>
      </dgm:t>
    </dgm:pt>
    <dgm:pt modelId="{0EC77255-B689-F740-AB8F-F1D02850A78C}" type="parTrans" cxnId="{A024DC15-89E1-DD48-9050-84432DBDFE5E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7FF117CB-5CCA-1046-B810-3087971108CF}" type="sibTrans" cxnId="{A024DC15-89E1-DD48-9050-84432DBDFE5E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105EE670-15E5-7948-A135-32F7DAADED38}">
      <dgm:prSet phldrT="[Texto]"/>
      <dgm:spPr>
        <a:solidFill>
          <a:srgbClr val="FF91FD">
            <a:alpha val="90000"/>
          </a:srgbClr>
        </a:solidFill>
      </dgm:spPr>
      <dgm:t>
        <a:bodyPr/>
        <a:lstStyle/>
        <a:p>
          <a:r>
            <a:rPr lang="es-ES" b="1" dirty="0" smtClean="0"/>
            <a:t>Compromiso</a:t>
          </a:r>
          <a:endParaRPr lang="es-ES" b="1" dirty="0"/>
        </a:p>
      </dgm:t>
    </dgm:pt>
    <dgm:pt modelId="{971D0E0C-8605-3446-8B2F-389FEEECCAA3}" type="parTrans" cxnId="{2E4D9BA8-61ED-1045-BAC3-6A2C348DE4FB}">
      <dgm:prSet/>
      <dgm:spPr/>
      <dgm:t>
        <a:bodyPr/>
        <a:lstStyle/>
        <a:p>
          <a:pPr>
            <a:lnSpc>
              <a:spcPct val="15000"/>
            </a:lnSpc>
            <a:spcAft>
              <a:spcPct val="15000"/>
            </a:spcAft>
          </a:pPr>
          <a:endParaRPr lang="es-ES"/>
        </a:p>
      </dgm:t>
    </dgm:pt>
    <dgm:pt modelId="{AE087C75-7D82-F44F-B43A-8CDD10687B0E}" type="sibTrans" cxnId="{2E4D9BA8-61ED-1045-BAC3-6A2C348DE4FB}">
      <dgm:prSet/>
      <dgm:spPr/>
      <dgm:t>
        <a:bodyPr/>
        <a:lstStyle/>
        <a:p>
          <a:endParaRPr lang="es-ES"/>
        </a:p>
      </dgm:t>
    </dgm:pt>
    <dgm:pt modelId="{C5AF6E34-F072-754F-90A3-6234086909D4}" type="pres">
      <dgm:prSet presAssocID="{65110B1A-5921-744F-8F81-B481308FD096}" presName="rootNode" presStyleCnt="0">
        <dgm:presLayoutVars>
          <dgm:chMax/>
          <dgm:chPref/>
          <dgm:dir/>
          <dgm:animLvl val="lvl"/>
        </dgm:presLayoutVars>
      </dgm:prSet>
      <dgm:spPr/>
    </dgm:pt>
    <dgm:pt modelId="{997C9D6B-D9EB-D24E-99BE-3A68FBD642FE}" type="pres">
      <dgm:prSet presAssocID="{AFDA9A3F-BB28-C94B-B233-2317BC7E5C69}" presName="composite" presStyleCnt="0"/>
      <dgm:spPr/>
    </dgm:pt>
    <dgm:pt modelId="{07E85C39-EE05-D744-B173-DAB90BD99435}" type="pres">
      <dgm:prSet presAssocID="{AFDA9A3F-BB28-C94B-B233-2317BC7E5C69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6494C4BA-C404-7843-B9A5-00BF6C2E6FD6}" type="pres">
      <dgm:prSet presAssocID="{AFDA9A3F-BB28-C94B-B233-2317BC7E5C69}" presName="Image" presStyleLbl="b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5A4ADF7E-E504-9443-B10D-F0D3743FA4B8}" type="pres">
      <dgm:prSet presAssocID="{AFDA9A3F-BB28-C94B-B233-2317BC7E5C69}" presName="ChildText" presStyleLbl="fgAcc1" presStyleIdx="0" presStyleCnt="4">
        <dgm:presLayoutVars>
          <dgm:chMax val="0"/>
          <dgm:chPref val="0"/>
          <dgm:bulletEnabled val="1"/>
        </dgm:presLayoutVars>
      </dgm:prSet>
      <dgm:spPr/>
    </dgm:pt>
    <dgm:pt modelId="{76D3BC41-20EC-424F-B30F-D3894505C1AE}" type="pres">
      <dgm:prSet presAssocID="{6613BA50-2C58-4A4F-906B-98BA47AC8150}" presName="sibTrans" presStyleCnt="0"/>
      <dgm:spPr/>
    </dgm:pt>
    <dgm:pt modelId="{207EDEC1-7BAE-6847-B824-3CFD724C9E87}" type="pres">
      <dgm:prSet presAssocID="{0E3D5FCA-94A4-0F45-B745-31AD7710A55D}" presName="composite" presStyleCnt="0"/>
      <dgm:spPr/>
    </dgm:pt>
    <dgm:pt modelId="{998036C2-9982-CB40-9027-23DBF842FEE0}" type="pres">
      <dgm:prSet presAssocID="{0E3D5FCA-94A4-0F45-B745-31AD7710A55D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9CE5EF4D-1905-5E4D-9285-8DEBD716B590}" type="pres">
      <dgm:prSet presAssocID="{0E3D5FCA-94A4-0F45-B745-31AD7710A55D}" presName="Image" presStyleLbl="b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A42DBFBC-06A0-D749-83EC-66E2398D4D9E}" type="pres">
      <dgm:prSet presAssocID="{0E3D5FCA-94A4-0F45-B745-31AD7710A55D}" presName="ChildText" presStyleLbl="fgAcc1" presStyleIdx="1" presStyleCnt="4">
        <dgm:presLayoutVars>
          <dgm:chMax val="0"/>
          <dgm:chPref val="0"/>
          <dgm:bulletEnabled val="1"/>
        </dgm:presLayoutVars>
      </dgm:prSet>
      <dgm:spPr/>
    </dgm:pt>
    <dgm:pt modelId="{AA4BDE1A-0564-2F45-8562-5CF8C9543E52}" type="pres">
      <dgm:prSet presAssocID="{55DD9812-7A82-4748-971E-C1D79AC8C494}" presName="sibTrans" presStyleCnt="0"/>
      <dgm:spPr/>
    </dgm:pt>
    <dgm:pt modelId="{1B5AF77E-C0C7-EA41-A02B-A4663910A219}" type="pres">
      <dgm:prSet presAssocID="{F43C39D8-E187-234D-9E9E-2552E7DABAA7}" presName="composite" presStyleCnt="0"/>
      <dgm:spPr/>
    </dgm:pt>
    <dgm:pt modelId="{1B9A84FC-9934-9148-A3E6-AE611A9541B1}" type="pres">
      <dgm:prSet presAssocID="{F43C39D8-E187-234D-9E9E-2552E7DABAA7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7D00C09B-BBDC-F040-90EC-1CDB86C9520E}" type="pres">
      <dgm:prSet presAssocID="{F43C39D8-E187-234D-9E9E-2552E7DABAA7}" presName="Image" presStyleLbl="b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D48EEABB-AC4B-E748-8C57-4FBA084D92C0}" type="pres">
      <dgm:prSet presAssocID="{F43C39D8-E187-234D-9E9E-2552E7DABAA7}" presName="ChildText" presStyleLbl="fgAcc1" presStyleIdx="2" presStyleCnt="4">
        <dgm:presLayoutVars>
          <dgm:chMax val="0"/>
          <dgm:chPref val="0"/>
          <dgm:bulletEnabled val="1"/>
        </dgm:presLayoutVars>
      </dgm:prSet>
      <dgm:spPr/>
    </dgm:pt>
    <dgm:pt modelId="{99A2037F-3B6A-154B-93FD-3E9273AD8193}" type="pres">
      <dgm:prSet presAssocID="{91A68B88-AD19-8A4F-B9F8-A343699B4AED}" presName="sibTrans" presStyleCnt="0"/>
      <dgm:spPr/>
    </dgm:pt>
    <dgm:pt modelId="{6BC678F2-1A09-4143-968E-1204CB040F6F}" type="pres">
      <dgm:prSet presAssocID="{82CCAE7F-6E18-2F44-8B31-92F4BC221C37}" presName="composite" presStyleCnt="0"/>
      <dgm:spPr/>
    </dgm:pt>
    <dgm:pt modelId="{0C5B2171-B5D3-5C45-9091-CD5CA6938ADC}" type="pres">
      <dgm:prSet presAssocID="{82CCAE7F-6E18-2F44-8B31-92F4BC221C37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0B64C998-9FAB-A04C-B223-7E01193553E6}" type="pres">
      <dgm:prSet presAssocID="{82CCAE7F-6E18-2F44-8B31-92F4BC221C37}" presName="Image" presStyleLbl="b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C2054CB0-736F-CF4E-B3D2-B9C9E6A9D5A5}" type="pres">
      <dgm:prSet presAssocID="{82CCAE7F-6E18-2F44-8B31-92F4BC221C37}" presName="ChildText" presStyleLbl="fg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3081168-0C77-C746-868C-F93F264BD638}" type="presOf" srcId="{AFDA9A3F-BB28-C94B-B233-2317BC7E5C69}" destId="{07E85C39-EE05-D744-B173-DAB90BD99435}" srcOrd="0" destOrd="0" presId="urn:microsoft.com/office/officeart/2008/layout/TitledPictureBlocks"/>
    <dgm:cxn modelId="{AC95690F-4E7C-5C4C-9791-EA31CEC43010}" srcId="{F43C39D8-E187-234D-9E9E-2552E7DABAA7}" destId="{494AAB33-E040-4E45-9EDB-81935E09D6A9}" srcOrd="0" destOrd="0" parTransId="{291EF53D-280B-084C-84DA-C29914D6D744}" sibTransId="{75DB82A8-E3B7-C94B-ADF5-380F5D655B29}"/>
    <dgm:cxn modelId="{F8488CC7-25CF-B340-AC5C-9E78A963C038}" type="presOf" srcId="{78966A97-974C-BB4B-AE65-7C0023BCD1A8}" destId="{5A4ADF7E-E504-9443-B10D-F0D3743FA4B8}" srcOrd="0" destOrd="1" presId="urn:microsoft.com/office/officeart/2008/layout/TitledPictureBlocks"/>
    <dgm:cxn modelId="{41A2D756-7B69-3842-8181-CE94233CCA97}" srcId="{F43C39D8-E187-234D-9E9E-2552E7DABAA7}" destId="{A621B761-0D95-324E-9BE0-5184A0FEF886}" srcOrd="1" destOrd="0" parTransId="{B04F951C-6C1B-1C4B-BE09-E0C341C233E9}" sibTransId="{CF3A38EB-B182-B54A-A88B-281772C9D7DF}"/>
    <dgm:cxn modelId="{0F1480C6-3750-B94D-9BBB-BEF8D2279B02}" type="presOf" srcId="{D60AF4A5-3248-304E-B54B-A83F057A375C}" destId="{C2054CB0-736F-CF4E-B3D2-B9C9E6A9D5A5}" srcOrd="0" destOrd="0" presId="urn:microsoft.com/office/officeart/2008/layout/TitledPictureBlocks"/>
    <dgm:cxn modelId="{70D7BEA3-B84F-8F45-A0B8-ED6E82995F3F}" type="presOf" srcId="{65110B1A-5921-744F-8F81-B481308FD096}" destId="{C5AF6E34-F072-754F-90A3-6234086909D4}" srcOrd="0" destOrd="0" presId="urn:microsoft.com/office/officeart/2008/layout/TitledPictureBlocks"/>
    <dgm:cxn modelId="{A75CF4E0-D2EA-DE44-B992-73DF1A8B25C1}" type="presOf" srcId="{0E3D5FCA-94A4-0F45-B745-31AD7710A55D}" destId="{998036C2-9982-CB40-9027-23DBF842FEE0}" srcOrd="0" destOrd="0" presId="urn:microsoft.com/office/officeart/2008/layout/TitledPictureBlocks"/>
    <dgm:cxn modelId="{9B130ABC-E871-334D-B770-A35EF6A41F6E}" type="presOf" srcId="{105EE670-15E5-7948-A135-32F7DAADED38}" destId="{C2054CB0-736F-CF4E-B3D2-B9C9E6A9D5A5}" srcOrd="0" destOrd="1" presId="urn:microsoft.com/office/officeart/2008/layout/TitledPictureBlocks"/>
    <dgm:cxn modelId="{BCD387D6-34A1-2A4F-AD5E-6D368E2A6EED}" srcId="{65110B1A-5921-744F-8F81-B481308FD096}" destId="{F43C39D8-E187-234D-9E9E-2552E7DABAA7}" srcOrd="2" destOrd="0" parTransId="{D6CF899D-7638-0D4F-8DB4-F1045CE29AA2}" sibTransId="{91A68B88-AD19-8A4F-B9F8-A343699B4AED}"/>
    <dgm:cxn modelId="{124B2AEE-5FF6-6941-87E2-6D341CB19D68}" type="presOf" srcId="{82CCAE7F-6E18-2F44-8B31-92F4BC221C37}" destId="{0C5B2171-B5D3-5C45-9091-CD5CA6938ADC}" srcOrd="0" destOrd="0" presId="urn:microsoft.com/office/officeart/2008/layout/TitledPictureBlocks"/>
    <dgm:cxn modelId="{35F9284F-66B9-254C-8E42-6235AA16891F}" srcId="{AFDA9A3F-BB28-C94B-B233-2317BC7E5C69}" destId="{C6B90313-970A-EE44-BF6A-39ABAB9972DC}" srcOrd="0" destOrd="0" parTransId="{29B01DFE-4B1A-9E4C-90C6-EF710F370FC9}" sibTransId="{3E7C3D39-9392-3D40-B3EB-6F0F130BD0E3}"/>
    <dgm:cxn modelId="{1AFD8353-32F3-E048-A2C7-471210B75411}" srcId="{AFDA9A3F-BB28-C94B-B233-2317BC7E5C69}" destId="{78966A97-974C-BB4B-AE65-7C0023BCD1A8}" srcOrd="1" destOrd="0" parTransId="{C7F02BD7-287E-CB42-8A39-452F7343709F}" sibTransId="{CB82DB88-C32D-EE4F-860E-AA1594C5E1E6}"/>
    <dgm:cxn modelId="{51EA7E4D-063A-A949-BF3C-8714B51191B6}" type="presOf" srcId="{F43C39D8-E187-234D-9E9E-2552E7DABAA7}" destId="{1B9A84FC-9934-9148-A3E6-AE611A9541B1}" srcOrd="0" destOrd="0" presId="urn:microsoft.com/office/officeart/2008/layout/TitledPictureBlocks"/>
    <dgm:cxn modelId="{262ACF06-F79E-5546-AFBE-FD7BADF67F4D}" srcId="{0E3D5FCA-94A4-0F45-B745-31AD7710A55D}" destId="{287CABA5-4C55-5F4C-AA87-D9BEDD89DF11}" srcOrd="1" destOrd="0" parTransId="{C75CC32F-ED12-5145-A7A7-BE69E420D7B9}" sibTransId="{F4E785F2-7551-2144-B59D-2675A9A15957}"/>
    <dgm:cxn modelId="{13708EE3-16F7-E747-9CF4-E4C2A1BDDF1E}" srcId="{65110B1A-5921-744F-8F81-B481308FD096}" destId="{82CCAE7F-6E18-2F44-8B31-92F4BC221C37}" srcOrd="3" destOrd="0" parTransId="{DFFA6105-1CC6-FF43-86DF-D09F64E980E3}" sibTransId="{8913FE92-B4F1-1943-810C-36E722DAD99A}"/>
    <dgm:cxn modelId="{DCC5A648-1549-4444-BFF2-D9B878373578}" srcId="{65110B1A-5921-744F-8F81-B481308FD096}" destId="{0E3D5FCA-94A4-0F45-B745-31AD7710A55D}" srcOrd="1" destOrd="0" parTransId="{5346737A-7A6C-2144-844A-D08A7FEB165D}" sibTransId="{55DD9812-7A82-4748-971E-C1D79AC8C494}"/>
    <dgm:cxn modelId="{7BF511A9-AB89-4949-9376-56F6ACC69E04}" type="presOf" srcId="{C6B90313-970A-EE44-BF6A-39ABAB9972DC}" destId="{5A4ADF7E-E504-9443-B10D-F0D3743FA4B8}" srcOrd="0" destOrd="0" presId="urn:microsoft.com/office/officeart/2008/layout/TitledPictureBlocks"/>
    <dgm:cxn modelId="{E2EB18BC-C27E-8340-9658-7A789CEF29B5}" srcId="{65110B1A-5921-744F-8F81-B481308FD096}" destId="{AFDA9A3F-BB28-C94B-B233-2317BC7E5C69}" srcOrd="0" destOrd="0" parTransId="{A66471CB-6FB4-4145-BFB1-3F84DE0A1396}" sibTransId="{6613BA50-2C58-4A4F-906B-98BA47AC8150}"/>
    <dgm:cxn modelId="{FF4B9DDD-4EAB-4A41-9706-9C3E16E102D9}" type="presOf" srcId="{287CABA5-4C55-5F4C-AA87-D9BEDD89DF11}" destId="{A42DBFBC-06A0-D749-83EC-66E2398D4D9E}" srcOrd="0" destOrd="1" presId="urn:microsoft.com/office/officeart/2008/layout/TitledPictureBlocks"/>
    <dgm:cxn modelId="{9933F244-BB2E-F24A-9C4A-DC62AA640D59}" type="presOf" srcId="{AD30EFA0-69DD-E94A-95FB-3A7F7CB5DCB9}" destId="{A42DBFBC-06A0-D749-83EC-66E2398D4D9E}" srcOrd="0" destOrd="0" presId="urn:microsoft.com/office/officeart/2008/layout/TitledPictureBlocks"/>
    <dgm:cxn modelId="{2E4D9BA8-61ED-1045-BAC3-6A2C348DE4FB}" srcId="{82CCAE7F-6E18-2F44-8B31-92F4BC221C37}" destId="{105EE670-15E5-7948-A135-32F7DAADED38}" srcOrd="1" destOrd="0" parTransId="{971D0E0C-8605-3446-8B2F-389FEEECCAA3}" sibTransId="{AE087C75-7D82-F44F-B43A-8CDD10687B0E}"/>
    <dgm:cxn modelId="{6D7C3293-F9D7-6E4A-9B1C-EACF28CCA6A1}" type="presOf" srcId="{A621B761-0D95-324E-9BE0-5184A0FEF886}" destId="{D48EEABB-AC4B-E748-8C57-4FBA084D92C0}" srcOrd="0" destOrd="1" presId="urn:microsoft.com/office/officeart/2008/layout/TitledPictureBlocks"/>
    <dgm:cxn modelId="{D176138E-7473-E844-BACF-0636064955B8}" srcId="{0E3D5FCA-94A4-0F45-B745-31AD7710A55D}" destId="{AD30EFA0-69DD-E94A-95FB-3A7F7CB5DCB9}" srcOrd="0" destOrd="0" parTransId="{ACD0D7CA-A8E4-A34E-8783-477A07475676}" sibTransId="{A3A4AC3B-EAB8-8448-B1D9-AEB936EDD8F8}"/>
    <dgm:cxn modelId="{A024DC15-89E1-DD48-9050-84432DBDFE5E}" srcId="{82CCAE7F-6E18-2F44-8B31-92F4BC221C37}" destId="{D60AF4A5-3248-304E-B54B-A83F057A375C}" srcOrd="0" destOrd="0" parTransId="{0EC77255-B689-F740-AB8F-F1D02850A78C}" sibTransId="{7FF117CB-5CCA-1046-B810-3087971108CF}"/>
    <dgm:cxn modelId="{C8B38A75-B893-A643-A2BD-745BEE4CA6BC}" type="presOf" srcId="{494AAB33-E040-4E45-9EDB-81935E09D6A9}" destId="{D48EEABB-AC4B-E748-8C57-4FBA084D92C0}" srcOrd="0" destOrd="0" presId="urn:microsoft.com/office/officeart/2008/layout/TitledPictureBlocks"/>
    <dgm:cxn modelId="{936CF0A9-2ACB-E344-8C69-DA686741052B}" type="presParOf" srcId="{C5AF6E34-F072-754F-90A3-6234086909D4}" destId="{997C9D6B-D9EB-D24E-99BE-3A68FBD642FE}" srcOrd="0" destOrd="0" presId="urn:microsoft.com/office/officeart/2008/layout/TitledPictureBlocks"/>
    <dgm:cxn modelId="{44DF1006-1F08-D444-A92B-94633A56DC24}" type="presParOf" srcId="{997C9D6B-D9EB-D24E-99BE-3A68FBD642FE}" destId="{07E85C39-EE05-D744-B173-DAB90BD99435}" srcOrd="0" destOrd="0" presId="urn:microsoft.com/office/officeart/2008/layout/TitledPictureBlocks"/>
    <dgm:cxn modelId="{EE9EC77D-8061-4243-A551-01830F8CDA36}" type="presParOf" srcId="{997C9D6B-D9EB-D24E-99BE-3A68FBD642FE}" destId="{6494C4BA-C404-7843-B9A5-00BF6C2E6FD6}" srcOrd="1" destOrd="0" presId="urn:microsoft.com/office/officeart/2008/layout/TitledPictureBlocks"/>
    <dgm:cxn modelId="{9FF625E9-214E-0447-99CA-74996BA46007}" type="presParOf" srcId="{997C9D6B-D9EB-D24E-99BE-3A68FBD642FE}" destId="{5A4ADF7E-E504-9443-B10D-F0D3743FA4B8}" srcOrd="2" destOrd="0" presId="urn:microsoft.com/office/officeart/2008/layout/TitledPictureBlocks"/>
    <dgm:cxn modelId="{ACB22F8B-D42F-5942-BB5B-688FFB06E270}" type="presParOf" srcId="{C5AF6E34-F072-754F-90A3-6234086909D4}" destId="{76D3BC41-20EC-424F-B30F-D3894505C1AE}" srcOrd="1" destOrd="0" presId="urn:microsoft.com/office/officeart/2008/layout/TitledPictureBlocks"/>
    <dgm:cxn modelId="{E3ED1973-D624-874E-A312-5D7D1808CED2}" type="presParOf" srcId="{C5AF6E34-F072-754F-90A3-6234086909D4}" destId="{207EDEC1-7BAE-6847-B824-3CFD724C9E87}" srcOrd="2" destOrd="0" presId="urn:microsoft.com/office/officeart/2008/layout/TitledPictureBlocks"/>
    <dgm:cxn modelId="{D80DB200-435A-1C4F-BFA5-C74359AA8837}" type="presParOf" srcId="{207EDEC1-7BAE-6847-B824-3CFD724C9E87}" destId="{998036C2-9982-CB40-9027-23DBF842FEE0}" srcOrd="0" destOrd="0" presId="urn:microsoft.com/office/officeart/2008/layout/TitledPictureBlocks"/>
    <dgm:cxn modelId="{D14CA547-6C1A-CC4E-8C39-CBE222DC2039}" type="presParOf" srcId="{207EDEC1-7BAE-6847-B824-3CFD724C9E87}" destId="{9CE5EF4D-1905-5E4D-9285-8DEBD716B590}" srcOrd="1" destOrd="0" presId="urn:microsoft.com/office/officeart/2008/layout/TitledPictureBlocks"/>
    <dgm:cxn modelId="{081511DE-00AD-4643-BAB7-80C77EF64E6D}" type="presParOf" srcId="{207EDEC1-7BAE-6847-B824-3CFD724C9E87}" destId="{A42DBFBC-06A0-D749-83EC-66E2398D4D9E}" srcOrd="2" destOrd="0" presId="urn:microsoft.com/office/officeart/2008/layout/TitledPictureBlocks"/>
    <dgm:cxn modelId="{353CEBEA-1157-BC4E-A74B-E28448B0DEEC}" type="presParOf" srcId="{C5AF6E34-F072-754F-90A3-6234086909D4}" destId="{AA4BDE1A-0564-2F45-8562-5CF8C9543E52}" srcOrd="3" destOrd="0" presId="urn:microsoft.com/office/officeart/2008/layout/TitledPictureBlocks"/>
    <dgm:cxn modelId="{45C3A4D5-13D3-6E43-913D-FAFB0B8FF60B}" type="presParOf" srcId="{C5AF6E34-F072-754F-90A3-6234086909D4}" destId="{1B5AF77E-C0C7-EA41-A02B-A4663910A219}" srcOrd="4" destOrd="0" presId="urn:microsoft.com/office/officeart/2008/layout/TitledPictureBlocks"/>
    <dgm:cxn modelId="{2695D0CD-FE22-8847-AB70-3E27F9FC2FCB}" type="presParOf" srcId="{1B5AF77E-C0C7-EA41-A02B-A4663910A219}" destId="{1B9A84FC-9934-9148-A3E6-AE611A9541B1}" srcOrd="0" destOrd="0" presId="urn:microsoft.com/office/officeart/2008/layout/TitledPictureBlocks"/>
    <dgm:cxn modelId="{D482EA20-ACF4-1D42-87CD-4C1EFBDEDD6A}" type="presParOf" srcId="{1B5AF77E-C0C7-EA41-A02B-A4663910A219}" destId="{7D00C09B-BBDC-F040-90EC-1CDB86C9520E}" srcOrd="1" destOrd="0" presId="urn:microsoft.com/office/officeart/2008/layout/TitledPictureBlocks"/>
    <dgm:cxn modelId="{F24949EC-4761-5B49-BF92-ED1B99203E0C}" type="presParOf" srcId="{1B5AF77E-C0C7-EA41-A02B-A4663910A219}" destId="{D48EEABB-AC4B-E748-8C57-4FBA084D92C0}" srcOrd="2" destOrd="0" presId="urn:microsoft.com/office/officeart/2008/layout/TitledPictureBlocks"/>
    <dgm:cxn modelId="{C9D7CFDD-BA26-0F47-8FD4-5A7C8474B588}" type="presParOf" srcId="{C5AF6E34-F072-754F-90A3-6234086909D4}" destId="{99A2037F-3B6A-154B-93FD-3E9273AD8193}" srcOrd="5" destOrd="0" presId="urn:microsoft.com/office/officeart/2008/layout/TitledPictureBlocks"/>
    <dgm:cxn modelId="{7466EEBD-429B-2B4D-A26D-21BE407B6CD2}" type="presParOf" srcId="{C5AF6E34-F072-754F-90A3-6234086909D4}" destId="{6BC678F2-1A09-4143-968E-1204CB040F6F}" srcOrd="6" destOrd="0" presId="urn:microsoft.com/office/officeart/2008/layout/TitledPictureBlocks"/>
    <dgm:cxn modelId="{A556D91A-E524-0C4F-BFA0-A6040265B0ED}" type="presParOf" srcId="{6BC678F2-1A09-4143-968E-1204CB040F6F}" destId="{0C5B2171-B5D3-5C45-9091-CD5CA6938ADC}" srcOrd="0" destOrd="0" presId="urn:microsoft.com/office/officeart/2008/layout/TitledPictureBlocks"/>
    <dgm:cxn modelId="{E565E6F6-569D-1D41-863E-F7540807AE70}" type="presParOf" srcId="{6BC678F2-1A09-4143-968E-1204CB040F6F}" destId="{0B64C998-9FAB-A04C-B223-7E01193553E6}" srcOrd="1" destOrd="0" presId="urn:microsoft.com/office/officeart/2008/layout/TitledPictureBlocks"/>
    <dgm:cxn modelId="{DC7D31DF-0A0D-3D47-B6FB-94BC14D2C4CA}" type="presParOf" srcId="{6BC678F2-1A09-4143-968E-1204CB040F6F}" destId="{C2054CB0-736F-CF4E-B3D2-B9C9E6A9D5A5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0A52E5-D8CB-8548-9E75-C985CE3BB1DC}" type="doc">
      <dgm:prSet loTypeId="urn:microsoft.com/office/officeart/2008/layout/VerticalCircleList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D28CF0-F0F8-D640-9495-80F97359A038}">
      <dgm:prSet phldrT="[Texto]" custT="1"/>
      <dgm:spPr/>
      <dgm:t>
        <a:bodyPr/>
        <a:lstStyle/>
        <a:p>
          <a:r>
            <a:rPr lang="es-ES" sz="2800" b="1" dirty="0" smtClean="0"/>
            <a:t>ESPOSO</a:t>
          </a:r>
          <a:endParaRPr lang="es-ES" sz="2800" b="1" dirty="0"/>
        </a:p>
      </dgm:t>
    </dgm:pt>
    <dgm:pt modelId="{0F1E3EEC-A45C-6540-B1D7-A131ABB2633E}" type="parTrans" cxnId="{9FC5D736-AF47-B843-B85B-596196A5CE6D}">
      <dgm:prSet/>
      <dgm:spPr/>
      <dgm:t>
        <a:bodyPr/>
        <a:lstStyle/>
        <a:p>
          <a:endParaRPr lang="es-ES"/>
        </a:p>
      </dgm:t>
    </dgm:pt>
    <dgm:pt modelId="{E3E19015-C6A3-CF4E-8B06-E0E26DEBF091}" type="sibTrans" cxnId="{9FC5D736-AF47-B843-B85B-596196A5CE6D}">
      <dgm:prSet/>
      <dgm:spPr/>
      <dgm:t>
        <a:bodyPr/>
        <a:lstStyle/>
        <a:p>
          <a:endParaRPr lang="es-ES"/>
        </a:p>
      </dgm:t>
    </dgm:pt>
    <dgm:pt modelId="{11C704BF-DD0A-7649-A1C8-65B5367CA87D}">
      <dgm:prSet phldrT="[Texto]" custT="1"/>
      <dgm:spPr/>
      <dgm:t>
        <a:bodyPr/>
        <a:lstStyle/>
        <a:p>
          <a:r>
            <a:rPr lang="es-ES" sz="1800" dirty="0" smtClean="0"/>
            <a:t>Prehistoria</a:t>
          </a:r>
          <a:endParaRPr lang="es-ES" sz="1800" dirty="0"/>
        </a:p>
      </dgm:t>
    </dgm:pt>
    <dgm:pt modelId="{30F98FFB-2088-DC45-A1B9-C9342B877CFA}" type="parTrans" cxnId="{F7BE5880-A306-9A4D-946F-3CE0684215C7}">
      <dgm:prSet/>
      <dgm:spPr/>
      <dgm:t>
        <a:bodyPr/>
        <a:lstStyle/>
        <a:p>
          <a:endParaRPr lang="es-ES"/>
        </a:p>
      </dgm:t>
    </dgm:pt>
    <dgm:pt modelId="{7FE43CBD-500A-1A4E-A997-E16983B24503}" type="sibTrans" cxnId="{F7BE5880-A306-9A4D-946F-3CE0684215C7}">
      <dgm:prSet/>
      <dgm:spPr/>
      <dgm:t>
        <a:bodyPr/>
        <a:lstStyle/>
        <a:p>
          <a:endParaRPr lang="es-ES"/>
        </a:p>
      </dgm:t>
    </dgm:pt>
    <dgm:pt modelId="{56B57005-DF6B-074E-96C1-CC50A196AAB4}">
      <dgm:prSet phldrT="[Texto]" custT="1"/>
      <dgm:spPr/>
      <dgm:t>
        <a:bodyPr/>
        <a:lstStyle/>
        <a:p>
          <a:r>
            <a:rPr lang="es-ES" sz="1800" dirty="0" smtClean="0"/>
            <a:t>Historia</a:t>
          </a:r>
          <a:endParaRPr lang="es-ES" sz="1800" dirty="0"/>
        </a:p>
      </dgm:t>
    </dgm:pt>
    <dgm:pt modelId="{C85787B1-D1D9-E240-B9C1-685E3F1748AE}" type="parTrans" cxnId="{6B5E3A0E-0D67-AE42-8D55-CE059D6B681D}">
      <dgm:prSet/>
      <dgm:spPr/>
      <dgm:t>
        <a:bodyPr/>
        <a:lstStyle/>
        <a:p>
          <a:endParaRPr lang="es-ES"/>
        </a:p>
      </dgm:t>
    </dgm:pt>
    <dgm:pt modelId="{8A220169-7955-694B-9250-9D3796FC441D}" type="sibTrans" cxnId="{6B5E3A0E-0D67-AE42-8D55-CE059D6B681D}">
      <dgm:prSet/>
      <dgm:spPr/>
      <dgm:t>
        <a:bodyPr/>
        <a:lstStyle/>
        <a:p>
          <a:endParaRPr lang="es-ES"/>
        </a:p>
      </dgm:t>
    </dgm:pt>
    <dgm:pt modelId="{20CAEF20-1A28-E941-A650-417B72C61BAC}">
      <dgm:prSet phldrT="[Texto]" custT="1"/>
      <dgm:spPr/>
      <dgm:t>
        <a:bodyPr/>
        <a:lstStyle/>
        <a:p>
          <a:r>
            <a:rPr lang="es-ES" sz="2800" b="1" dirty="0" smtClean="0"/>
            <a:t>ESPOSA</a:t>
          </a:r>
          <a:endParaRPr lang="es-ES" sz="2800" b="1" dirty="0"/>
        </a:p>
      </dgm:t>
    </dgm:pt>
    <dgm:pt modelId="{584DC5B5-9ED1-0844-90AB-1B540251E653}" type="parTrans" cxnId="{BBAB7977-9433-CB44-91FB-1F8773F29E4B}">
      <dgm:prSet/>
      <dgm:spPr/>
      <dgm:t>
        <a:bodyPr/>
        <a:lstStyle/>
        <a:p>
          <a:endParaRPr lang="es-ES"/>
        </a:p>
      </dgm:t>
    </dgm:pt>
    <dgm:pt modelId="{BA4688B4-F4CD-8D48-BF1F-B986A236FAE7}" type="sibTrans" cxnId="{BBAB7977-9433-CB44-91FB-1F8773F29E4B}">
      <dgm:prSet/>
      <dgm:spPr/>
      <dgm:t>
        <a:bodyPr/>
        <a:lstStyle/>
        <a:p>
          <a:endParaRPr lang="es-ES"/>
        </a:p>
      </dgm:t>
    </dgm:pt>
    <dgm:pt modelId="{9AFB2C3E-9359-424E-8AA1-B3333DF540D6}">
      <dgm:prSet phldrT="[Texto]" custT="1"/>
      <dgm:spPr/>
      <dgm:t>
        <a:bodyPr/>
        <a:lstStyle/>
        <a:p>
          <a:r>
            <a:rPr lang="es-ES" sz="1800" dirty="0" smtClean="0"/>
            <a:t>Prehistoria</a:t>
          </a:r>
          <a:endParaRPr lang="es-ES" sz="1800" dirty="0"/>
        </a:p>
      </dgm:t>
    </dgm:pt>
    <dgm:pt modelId="{93F51A81-DEAE-AF48-B038-633D3324BCBD}" type="parTrans" cxnId="{26E50C40-54B4-1342-86BF-03E370DDB98D}">
      <dgm:prSet/>
      <dgm:spPr/>
      <dgm:t>
        <a:bodyPr/>
        <a:lstStyle/>
        <a:p>
          <a:endParaRPr lang="es-ES"/>
        </a:p>
      </dgm:t>
    </dgm:pt>
    <dgm:pt modelId="{6C19F521-736A-2C4C-A08F-8D67ACEC3DD7}" type="sibTrans" cxnId="{26E50C40-54B4-1342-86BF-03E370DDB98D}">
      <dgm:prSet/>
      <dgm:spPr/>
      <dgm:t>
        <a:bodyPr/>
        <a:lstStyle/>
        <a:p>
          <a:endParaRPr lang="es-ES"/>
        </a:p>
      </dgm:t>
    </dgm:pt>
    <dgm:pt modelId="{863A2B69-2D4A-AA4B-B96C-0A1A8EE94A0C}">
      <dgm:prSet phldrT="[Texto]" custT="1"/>
      <dgm:spPr/>
      <dgm:t>
        <a:bodyPr/>
        <a:lstStyle/>
        <a:p>
          <a:r>
            <a:rPr lang="es-ES" sz="1800" dirty="0" smtClean="0"/>
            <a:t>Reacciones</a:t>
          </a:r>
          <a:endParaRPr lang="es-ES" sz="1800" dirty="0"/>
        </a:p>
      </dgm:t>
    </dgm:pt>
    <dgm:pt modelId="{07B60E30-3153-D346-B687-B2DBBBBDE3DE}" type="parTrans" cxnId="{F47FA8F6-559C-7B4B-A8A4-325B41B1114B}">
      <dgm:prSet/>
      <dgm:spPr/>
      <dgm:t>
        <a:bodyPr/>
        <a:lstStyle/>
        <a:p>
          <a:endParaRPr lang="es-ES"/>
        </a:p>
      </dgm:t>
    </dgm:pt>
    <dgm:pt modelId="{E8F2D75A-D555-1D4A-A52B-2FC04CF4FC80}" type="sibTrans" cxnId="{F47FA8F6-559C-7B4B-A8A4-325B41B1114B}">
      <dgm:prSet/>
      <dgm:spPr/>
      <dgm:t>
        <a:bodyPr/>
        <a:lstStyle/>
        <a:p>
          <a:endParaRPr lang="es-ES"/>
        </a:p>
      </dgm:t>
    </dgm:pt>
    <dgm:pt modelId="{F7E38283-BA10-C442-BFF5-9CDF9E70B714}">
      <dgm:prSet phldrT="[Texto]" custT="1"/>
      <dgm:spPr/>
      <dgm:t>
        <a:bodyPr/>
        <a:lstStyle/>
        <a:p>
          <a:r>
            <a:rPr lang="es-ES" sz="1800" dirty="0" smtClean="0"/>
            <a:t>Decisiones</a:t>
          </a:r>
          <a:endParaRPr lang="es-ES" sz="1800" dirty="0"/>
        </a:p>
      </dgm:t>
    </dgm:pt>
    <dgm:pt modelId="{48294160-25FA-2946-949E-B26FB3DAD878}" type="parTrans" cxnId="{97CCA859-2AC6-4545-A8B3-8FB496B3D4C6}">
      <dgm:prSet/>
      <dgm:spPr/>
      <dgm:t>
        <a:bodyPr/>
        <a:lstStyle/>
        <a:p>
          <a:endParaRPr lang="es-ES"/>
        </a:p>
      </dgm:t>
    </dgm:pt>
    <dgm:pt modelId="{7D474313-B2E0-504E-BFD9-D89666DFABEE}" type="sibTrans" cxnId="{97CCA859-2AC6-4545-A8B3-8FB496B3D4C6}">
      <dgm:prSet/>
      <dgm:spPr/>
      <dgm:t>
        <a:bodyPr/>
        <a:lstStyle/>
        <a:p>
          <a:endParaRPr lang="es-ES"/>
        </a:p>
      </dgm:t>
    </dgm:pt>
    <dgm:pt modelId="{6F9946BF-C74C-8D45-935B-9B0D79DA2817}">
      <dgm:prSet phldrT="[Texto]" custT="1"/>
      <dgm:spPr/>
      <dgm:t>
        <a:bodyPr/>
        <a:lstStyle/>
        <a:p>
          <a:r>
            <a:rPr lang="es-ES" sz="1800" dirty="0" smtClean="0"/>
            <a:t>Historia</a:t>
          </a:r>
          <a:endParaRPr lang="es-ES" sz="1800" dirty="0"/>
        </a:p>
      </dgm:t>
    </dgm:pt>
    <dgm:pt modelId="{602535A7-D8A5-2840-BB18-9DA6FF143A73}" type="parTrans" cxnId="{7E5F1904-6A4C-B148-ABEB-75BAB1BE5A2A}">
      <dgm:prSet/>
      <dgm:spPr/>
      <dgm:t>
        <a:bodyPr/>
        <a:lstStyle/>
        <a:p>
          <a:endParaRPr lang="es-ES"/>
        </a:p>
      </dgm:t>
    </dgm:pt>
    <dgm:pt modelId="{DB83BBAB-27F1-CD4F-B257-C219504515B8}" type="sibTrans" cxnId="{7E5F1904-6A4C-B148-ABEB-75BAB1BE5A2A}">
      <dgm:prSet/>
      <dgm:spPr/>
      <dgm:t>
        <a:bodyPr/>
        <a:lstStyle/>
        <a:p>
          <a:endParaRPr lang="es-ES"/>
        </a:p>
      </dgm:t>
    </dgm:pt>
    <dgm:pt modelId="{E3E4DC87-805A-7246-AEB5-7E22099CD5BC}">
      <dgm:prSet phldrT="[Texto]" custT="1"/>
      <dgm:spPr/>
      <dgm:t>
        <a:bodyPr/>
        <a:lstStyle/>
        <a:p>
          <a:r>
            <a:rPr lang="es-ES" sz="1800" dirty="0" smtClean="0"/>
            <a:t>Reacciones</a:t>
          </a:r>
          <a:endParaRPr lang="es-ES" sz="1800" dirty="0"/>
        </a:p>
      </dgm:t>
    </dgm:pt>
    <dgm:pt modelId="{719A66B1-865C-F840-BA43-3DE38A0D6A1F}" type="parTrans" cxnId="{7A06B778-152C-9149-95F1-F7B824620FFD}">
      <dgm:prSet/>
      <dgm:spPr/>
      <dgm:t>
        <a:bodyPr/>
        <a:lstStyle/>
        <a:p>
          <a:endParaRPr lang="es-ES"/>
        </a:p>
      </dgm:t>
    </dgm:pt>
    <dgm:pt modelId="{5BC74BE7-809E-6041-8AE7-CE2D1D4942AA}" type="sibTrans" cxnId="{7A06B778-152C-9149-95F1-F7B824620FFD}">
      <dgm:prSet/>
      <dgm:spPr/>
      <dgm:t>
        <a:bodyPr/>
        <a:lstStyle/>
        <a:p>
          <a:endParaRPr lang="es-ES"/>
        </a:p>
      </dgm:t>
    </dgm:pt>
    <dgm:pt modelId="{097FAF69-9B3E-0240-A2DE-DA63C60D10A5}">
      <dgm:prSet phldrT="[Texto]" custT="1"/>
      <dgm:spPr/>
      <dgm:t>
        <a:bodyPr/>
        <a:lstStyle/>
        <a:p>
          <a:r>
            <a:rPr lang="es-ES" sz="1800" dirty="0" smtClean="0"/>
            <a:t>Decisiones</a:t>
          </a:r>
          <a:endParaRPr lang="es-ES" sz="1800" dirty="0"/>
        </a:p>
      </dgm:t>
    </dgm:pt>
    <dgm:pt modelId="{7D7C1AE5-0E31-4542-B02E-571759BAAE44}" type="parTrans" cxnId="{711E35F2-4562-B24B-881E-E52214DB43FC}">
      <dgm:prSet/>
      <dgm:spPr/>
      <dgm:t>
        <a:bodyPr/>
        <a:lstStyle/>
        <a:p>
          <a:endParaRPr lang="es-ES"/>
        </a:p>
      </dgm:t>
    </dgm:pt>
    <dgm:pt modelId="{491B202F-12CF-924B-95C6-E78A839EDDE7}" type="sibTrans" cxnId="{711E35F2-4562-B24B-881E-E52214DB43FC}">
      <dgm:prSet/>
      <dgm:spPr/>
      <dgm:t>
        <a:bodyPr/>
        <a:lstStyle/>
        <a:p>
          <a:endParaRPr lang="es-ES"/>
        </a:p>
      </dgm:t>
    </dgm:pt>
    <dgm:pt modelId="{572858B6-64B8-2446-BDB2-E3B52DDDA791}" type="pres">
      <dgm:prSet presAssocID="{210A52E5-D8CB-8548-9E75-C985CE3BB1DC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1B81E14A-49A4-0445-8F32-AEA1CB15930B}" type="pres">
      <dgm:prSet presAssocID="{F5D28CF0-F0F8-D640-9495-80F97359A038}" presName="withChildren" presStyleCnt="0"/>
      <dgm:spPr/>
    </dgm:pt>
    <dgm:pt modelId="{26170B77-0647-DC45-B364-0F05E8B0E221}" type="pres">
      <dgm:prSet presAssocID="{F5D28CF0-F0F8-D640-9495-80F97359A038}" presName="bigCircle" presStyleLbl="vennNode1" presStyleIdx="0" presStyleCnt="10"/>
      <dgm:spPr>
        <a:solidFill>
          <a:srgbClr val="FF0000">
            <a:alpha val="50000"/>
          </a:srgbClr>
        </a:solidFill>
      </dgm:spPr>
    </dgm:pt>
    <dgm:pt modelId="{C9AACCD0-40E3-0C48-B0A9-825FF3F411C6}" type="pres">
      <dgm:prSet presAssocID="{F5D28CF0-F0F8-D640-9495-80F97359A038}" presName="medCircle" presStyleLbl="vennNode1" presStyleIdx="1" presStyleCnt="10"/>
      <dgm:spPr>
        <a:solidFill>
          <a:srgbClr val="FF0000">
            <a:alpha val="50000"/>
          </a:srgbClr>
        </a:solidFill>
      </dgm:spPr>
    </dgm:pt>
    <dgm:pt modelId="{5ACA4FE2-D8B3-E741-98FC-19D6E51B35A7}" type="pres">
      <dgm:prSet presAssocID="{F5D28CF0-F0F8-D640-9495-80F97359A038}" presName="txLvl1" presStyleLbl="revTx" presStyleIdx="0" presStyleCnt="10"/>
      <dgm:spPr/>
      <dgm:t>
        <a:bodyPr/>
        <a:lstStyle/>
        <a:p>
          <a:endParaRPr lang="es-ES"/>
        </a:p>
      </dgm:t>
    </dgm:pt>
    <dgm:pt modelId="{0C32ABEE-A179-F547-A3BA-10FBB8F44234}" type="pres">
      <dgm:prSet presAssocID="{F5D28CF0-F0F8-D640-9495-80F97359A038}" presName="lin" presStyleCnt="0"/>
      <dgm:spPr/>
    </dgm:pt>
    <dgm:pt modelId="{2D429129-4BBE-BC42-9AF7-801B13C314B3}" type="pres">
      <dgm:prSet presAssocID="{11C704BF-DD0A-7649-A1C8-65B5367CA87D}" presName="txLvl2" presStyleLbl="revTx" presStyleIdx="1" presStyleCnt="10"/>
      <dgm:spPr/>
      <dgm:t>
        <a:bodyPr/>
        <a:lstStyle/>
        <a:p>
          <a:endParaRPr lang="es-ES"/>
        </a:p>
      </dgm:t>
    </dgm:pt>
    <dgm:pt modelId="{754FB1C1-C8FC-F246-8153-BFDEBC1D0D58}" type="pres">
      <dgm:prSet presAssocID="{7FE43CBD-500A-1A4E-A997-E16983B24503}" presName="smCircle" presStyleLbl="vennNode1" presStyleIdx="2" presStyleCnt="10"/>
      <dgm:spPr/>
    </dgm:pt>
    <dgm:pt modelId="{AA435A0F-BF73-1C4D-9228-ABB610329E1A}" type="pres">
      <dgm:prSet presAssocID="{56B57005-DF6B-074E-96C1-CC50A196AAB4}" presName="txLvl2" presStyleLbl="revTx" presStyleIdx="2" presStyleCnt="10"/>
      <dgm:spPr/>
      <dgm:t>
        <a:bodyPr/>
        <a:lstStyle/>
        <a:p>
          <a:endParaRPr lang="es-ES"/>
        </a:p>
      </dgm:t>
    </dgm:pt>
    <dgm:pt modelId="{178397D5-7962-F340-BAB9-16F8D27DD372}" type="pres">
      <dgm:prSet presAssocID="{8A220169-7955-694B-9250-9D3796FC441D}" presName="smCircle" presStyleLbl="vennNode1" presStyleIdx="3" presStyleCnt="10"/>
      <dgm:spPr/>
    </dgm:pt>
    <dgm:pt modelId="{CC3E5143-5B9F-D947-BFE7-32147A485492}" type="pres">
      <dgm:prSet presAssocID="{863A2B69-2D4A-AA4B-B96C-0A1A8EE94A0C}" presName="txLvl2" presStyleLbl="revTx" presStyleIdx="3" presStyleCnt="10"/>
      <dgm:spPr/>
      <dgm:t>
        <a:bodyPr/>
        <a:lstStyle/>
        <a:p>
          <a:endParaRPr lang="es-ES"/>
        </a:p>
      </dgm:t>
    </dgm:pt>
    <dgm:pt modelId="{DD856E4C-2D01-FD44-A5BC-FC7972E704F1}" type="pres">
      <dgm:prSet presAssocID="{E8F2D75A-D555-1D4A-A52B-2FC04CF4FC80}" presName="smCircle" presStyleLbl="vennNode1" presStyleIdx="4" presStyleCnt="10"/>
      <dgm:spPr/>
    </dgm:pt>
    <dgm:pt modelId="{395DCC2A-BE63-674B-A763-69876E947B6A}" type="pres">
      <dgm:prSet presAssocID="{F7E38283-BA10-C442-BFF5-9CDF9E70B714}" presName="txLvl2" presStyleLbl="revTx" presStyleIdx="4" presStyleCnt="10"/>
      <dgm:spPr/>
      <dgm:t>
        <a:bodyPr/>
        <a:lstStyle/>
        <a:p>
          <a:endParaRPr lang="es-ES"/>
        </a:p>
      </dgm:t>
    </dgm:pt>
    <dgm:pt modelId="{503E9444-879E-1846-B8F9-B3D56269BE84}" type="pres">
      <dgm:prSet presAssocID="{F5D28CF0-F0F8-D640-9495-80F97359A038}" presName="overlap" presStyleCnt="0"/>
      <dgm:spPr/>
    </dgm:pt>
    <dgm:pt modelId="{5409A97C-AEDB-A841-A8B0-B6110833D1FE}" type="pres">
      <dgm:prSet presAssocID="{20CAEF20-1A28-E941-A650-417B72C61BAC}" presName="withChildren" presStyleCnt="0"/>
      <dgm:spPr/>
    </dgm:pt>
    <dgm:pt modelId="{70510A6A-1E28-AF4A-99B9-5F68AE030E16}" type="pres">
      <dgm:prSet presAssocID="{20CAEF20-1A28-E941-A650-417B72C61BAC}" presName="bigCircle" presStyleLbl="vennNode1" presStyleIdx="5" presStyleCnt="10"/>
      <dgm:spPr>
        <a:solidFill>
          <a:srgbClr val="008000">
            <a:alpha val="50000"/>
          </a:srgbClr>
        </a:solidFill>
      </dgm:spPr>
    </dgm:pt>
    <dgm:pt modelId="{64A56A12-BEB0-7040-A7DA-BC313A192AEE}" type="pres">
      <dgm:prSet presAssocID="{20CAEF20-1A28-E941-A650-417B72C61BAC}" presName="medCircle" presStyleLbl="vennNode1" presStyleIdx="6" presStyleCnt="10"/>
      <dgm:spPr>
        <a:solidFill>
          <a:srgbClr val="008000">
            <a:alpha val="50000"/>
          </a:srgbClr>
        </a:solidFill>
      </dgm:spPr>
    </dgm:pt>
    <dgm:pt modelId="{1DB4826C-07EC-AE44-ADA9-112F9B68FA62}" type="pres">
      <dgm:prSet presAssocID="{20CAEF20-1A28-E941-A650-417B72C61BAC}" presName="txLvl1" presStyleLbl="revTx" presStyleIdx="5" presStyleCnt="10"/>
      <dgm:spPr/>
      <dgm:t>
        <a:bodyPr/>
        <a:lstStyle/>
        <a:p>
          <a:endParaRPr lang="es-ES"/>
        </a:p>
      </dgm:t>
    </dgm:pt>
    <dgm:pt modelId="{EA283A16-7565-9E4E-940F-7D308803FDBB}" type="pres">
      <dgm:prSet presAssocID="{20CAEF20-1A28-E941-A650-417B72C61BAC}" presName="lin" presStyleCnt="0"/>
      <dgm:spPr/>
    </dgm:pt>
    <dgm:pt modelId="{91CE9818-D494-F943-BBA3-3AB877C2732E}" type="pres">
      <dgm:prSet presAssocID="{9AFB2C3E-9359-424E-8AA1-B3333DF540D6}" presName="txLvl2" presStyleLbl="revTx" presStyleIdx="6" presStyleCnt="10"/>
      <dgm:spPr/>
      <dgm:t>
        <a:bodyPr/>
        <a:lstStyle/>
        <a:p>
          <a:endParaRPr lang="es-ES"/>
        </a:p>
      </dgm:t>
    </dgm:pt>
    <dgm:pt modelId="{509ECA00-508B-9647-97D0-589482219265}" type="pres">
      <dgm:prSet presAssocID="{6C19F521-736A-2C4C-A08F-8D67ACEC3DD7}" presName="smCircle" presStyleLbl="vennNode1" presStyleIdx="7" presStyleCnt="10"/>
      <dgm:spPr/>
    </dgm:pt>
    <dgm:pt modelId="{3225894D-A0E8-1645-8FD1-F2A91365299F}" type="pres">
      <dgm:prSet presAssocID="{6F9946BF-C74C-8D45-935B-9B0D79DA2817}" presName="txLvl2" presStyleLbl="revTx" presStyleIdx="7" presStyleCnt="10"/>
      <dgm:spPr/>
      <dgm:t>
        <a:bodyPr/>
        <a:lstStyle/>
        <a:p>
          <a:endParaRPr lang="es-ES"/>
        </a:p>
      </dgm:t>
    </dgm:pt>
    <dgm:pt modelId="{04439787-E93F-C143-9032-6A2C43A5F7B5}" type="pres">
      <dgm:prSet presAssocID="{DB83BBAB-27F1-CD4F-B257-C219504515B8}" presName="smCircle" presStyleLbl="vennNode1" presStyleIdx="8" presStyleCnt="10"/>
      <dgm:spPr/>
    </dgm:pt>
    <dgm:pt modelId="{69D9E48B-C0EF-FB42-9966-B464C0CB13F6}" type="pres">
      <dgm:prSet presAssocID="{E3E4DC87-805A-7246-AEB5-7E22099CD5BC}" presName="txLvl2" presStyleLbl="revTx" presStyleIdx="8" presStyleCnt="10"/>
      <dgm:spPr/>
      <dgm:t>
        <a:bodyPr/>
        <a:lstStyle/>
        <a:p>
          <a:endParaRPr lang="es-ES"/>
        </a:p>
      </dgm:t>
    </dgm:pt>
    <dgm:pt modelId="{341288CD-D55E-2540-9E0A-194419C3DCFF}" type="pres">
      <dgm:prSet presAssocID="{5BC74BE7-809E-6041-8AE7-CE2D1D4942AA}" presName="smCircle" presStyleLbl="vennNode1" presStyleIdx="9" presStyleCnt="10"/>
      <dgm:spPr/>
    </dgm:pt>
    <dgm:pt modelId="{C330FA28-85A6-0542-9A59-4CC166F3E914}" type="pres">
      <dgm:prSet presAssocID="{097FAF69-9B3E-0240-A2DE-DA63C60D10A5}" presName="txLvl2" presStyleLbl="revTx" presStyleIdx="9" presStyleCnt="10"/>
      <dgm:spPr/>
      <dgm:t>
        <a:bodyPr/>
        <a:lstStyle/>
        <a:p>
          <a:endParaRPr lang="es-ES"/>
        </a:p>
      </dgm:t>
    </dgm:pt>
  </dgm:ptLst>
  <dgm:cxnLst>
    <dgm:cxn modelId="{53C7D88D-0CD5-1245-994A-9F953D939EDF}" type="presOf" srcId="{863A2B69-2D4A-AA4B-B96C-0A1A8EE94A0C}" destId="{CC3E5143-5B9F-D947-BFE7-32147A485492}" srcOrd="0" destOrd="0" presId="urn:microsoft.com/office/officeart/2008/layout/VerticalCircleList"/>
    <dgm:cxn modelId="{711E35F2-4562-B24B-881E-E52214DB43FC}" srcId="{20CAEF20-1A28-E941-A650-417B72C61BAC}" destId="{097FAF69-9B3E-0240-A2DE-DA63C60D10A5}" srcOrd="3" destOrd="0" parTransId="{7D7C1AE5-0E31-4542-B02E-571759BAAE44}" sibTransId="{491B202F-12CF-924B-95C6-E78A839EDDE7}"/>
    <dgm:cxn modelId="{7E5F1904-6A4C-B148-ABEB-75BAB1BE5A2A}" srcId="{20CAEF20-1A28-E941-A650-417B72C61BAC}" destId="{6F9946BF-C74C-8D45-935B-9B0D79DA2817}" srcOrd="1" destOrd="0" parTransId="{602535A7-D8A5-2840-BB18-9DA6FF143A73}" sibTransId="{DB83BBAB-27F1-CD4F-B257-C219504515B8}"/>
    <dgm:cxn modelId="{9FC5D736-AF47-B843-B85B-596196A5CE6D}" srcId="{210A52E5-D8CB-8548-9E75-C985CE3BB1DC}" destId="{F5D28CF0-F0F8-D640-9495-80F97359A038}" srcOrd="0" destOrd="0" parTransId="{0F1E3EEC-A45C-6540-B1D7-A131ABB2633E}" sibTransId="{E3E19015-C6A3-CF4E-8B06-E0E26DEBF091}"/>
    <dgm:cxn modelId="{5EA23641-DD2C-9D40-8BC5-8B6A66F0CD54}" type="presOf" srcId="{56B57005-DF6B-074E-96C1-CC50A196AAB4}" destId="{AA435A0F-BF73-1C4D-9228-ABB610329E1A}" srcOrd="0" destOrd="0" presId="urn:microsoft.com/office/officeart/2008/layout/VerticalCircleList"/>
    <dgm:cxn modelId="{31A27028-C507-494A-AC7B-718AFA52253A}" type="presOf" srcId="{F5D28CF0-F0F8-D640-9495-80F97359A038}" destId="{5ACA4FE2-D8B3-E741-98FC-19D6E51B35A7}" srcOrd="0" destOrd="0" presId="urn:microsoft.com/office/officeart/2008/layout/VerticalCircleList"/>
    <dgm:cxn modelId="{972BF227-C02E-024F-81F0-627593728992}" type="presOf" srcId="{097FAF69-9B3E-0240-A2DE-DA63C60D10A5}" destId="{C330FA28-85A6-0542-9A59-4CC166F3E914}" srcOrd="0" destOrd="0" presId="urn:microsoft.com/office/officeart/2008/layout/VerticalCircleList"/>
    <dgm:cxn modelId="{472E0138-F0DC-444A-87C0-D0594BC67632}" type="presOf" srcId="{E3E4DC87-805A-7246-AEB5-7E22099CD5BC}" destId="{69D9E48B-C0EF-FB42-9966-B464C0CB13F6}" srcOrd="0" destOrd="0" presId="urn:microsoft.com/office/officeart/2008/layout/VerticalCircleList"/>
    <dgm:cxn modelId="{7A06B778-152C-9149-95F1-F7B824620FFD}" srcId="{20CAEF20-1A28-E941-A650-417B72C61BAC}" destId="{E3E4DC87-805A-7246-AEB5-7E22099CD5BC}" srcOrd="2" destOrd="0" parTransId="{719A66B1-865C-F840-BA43-3DE38A0D6A1F}" sibTransId="{5BC74BE7-809E-6041-8AE7-CE2D1D4942AA}"/>
    <dgm:cxn modelId="{2C45FC0C-F144-F642-9E75-189CC732F9DE}" type="presOf" srcId="{6F9946BF-C74C-8D45-935B-9B0D79DA2817}" destId="{3225894D-A0E8-1645-8FD1-F2A91365299F}" srcOrd="0" destOrd="0" presId="urn:microsoft.com/office/officeart/2008/layout/VerticalCircleList"/>
    <dgm:cxn modelId="{0B6CC91E-B407-E04E-9366-A7F797108435}" type="presOf" srcId="{20CAEF20-1A28-E941-A650-417B72C61BAC}" destId="{1DB4826C-07EC-AE44-ADA9-112F9B68FA62}" srcOrd="0" destOrd="0" presId="urn:microsoft.com/office/officeart/2008/layout/VerticalCircleList"/>
    <dgm:cxn modelId="{6B5E3A0E-0D67-AE42-8D55-CE059D6B681D}" srcId="{F5D28CF0-F0F8-D640-9495-80F97359A038}" destId="{56B57005-DF6B-074E-96C1-CC50A196AAB4}" srcOrd="1" destOrd="0" parTransId="{C85787B1-D1D9-E240-B9C1-685E3F1748AE}" sibTransId="{8A220169-7955-694B-9250-9D3796FC441D}"/>
    <dgm:cxn modelId="{40B823FD-71DA-BF42-9588-F0D818722D29}" type="presOf" srcId="{210A52E5-D8CB-8548-9E75-C985CE3BB1DC}" destId="{572858B6-64B8-2446-BDB2-E3B52DDDA791}" srcOrd="0" destOrd="0" presId="urn:microsoft.com/office/officeart/2008/layout/VerticalCircleList"/>
    <dgm:cxn modelId="{25C042F9-623F-AE4C-80BA-16CFEEE8C4AA}" type="presOf" srcId="{11C704BF-DD0A-7649-A1C8-65B5367CA87D}" destId="{2D429129-4BBE-BC42-9AF7-801B13C314B3}" srcOrd="0" destOrd="0" presId="urn:microsoft.com/office/officeart/2008/layout/VerticalCircleList"/>
    <dgm:cxn modelId="{26E50C40-54B4-1342-86BF-03E370DDB98D}" srcId="{20CAEF20-1A28-E941-A650-417B72C61BAC}" destId="{9AFB2C3E-9359-424E-8AA1-B3333DF540D6}" srcOrd="0" destOrd="0" parTransId="{93F51A81-DEAE-AF48-B038-633D3324BCBD}" sibTransId="{6C19F521-736A-2C4C-A08F-8D67ACEC3DD7}"/>
    <dgm:cxn modelId="{8F9A0DBF-012C-F54D-8179-830375540848}" type="presOf" srcId="{F7E38283-BA10-C442-BFF5-9CDF9E70B714}" destId="{395DCC2A-BE63-674B-A763-69876E947B6A}" srcOrd="0" destOrd="0" presId="urn:microsoft.com/office/officeart/2008/layout/VerticalCircleList"/>
    <dgm:cxn modelId="{F7BE5880-A306-9A4D-946F-3CE0684215C7}" srcId="{F5D28CF0-F0F8-D640-9495-80F97359A038}" destId="{11C704BF-DD0A-7649-A1C8-65B5367CA87D}" srcOrd="0" destOrd="0" parTransId="{30F98FFB-2088-DC45-A1B9-C9342B877CFA}" sibTransId="{7FE43CBD-500A-1A4E-A997-E16983B24503}"/>
    <dgm:cxn modelId="{F47FA8F6-559C-7B4B-A8A4-325B41B1114B}" srcId="{F5D28CF0-F0F8-D640-9495-80F97359A038}" destId="{863A2B69-2D4A-AA4B-B96C-0A1A8EE94A0C}" srcOrd="2" destOrd="0" parTransId="{07B60E30-3153-D346-B687-B2DBBBBDE3DE}" sibTransId="{E8F2D75A-D555-1D4A-A52B-2FC04CF4FC80}"/>
    <dgm:cxn modelId="{CBFE25D2-6E74-4448-B7AE-2127A5FB1074}" type="presOf" srcId="{9AFB2C3E-9359-424E-8AA1-B3333DF540D6}" destId="{91CE9818-D494-F943-BBA3-3AB877C2732E}" srcOrd="0" destOrd="0" presId="urn:microsoft.com/office/officeart/2008/layout/VerticalCircleList"/>
    <dgm:cxn modelId="{BBAB7977-9433-CB44-91FB-1F8773F29E4B}" srcId="{210A52E5-D8CB-8548-9E75-C985CE3BB1DC}" destId="{20CAEF20-1A28-E941-A650-417B72C61BAC}" srcOrd="1" destOrd="0" parTransId="{584DC5B5-9ED1-0844-90AB-1B540251E653}" sibTransId="{BA4688B4-F4CD-8D48-BF1F-B986A236FAE7}"/>
    <dgm:cxn modelId="{97CCA859-2AC6-4545-A8B3-8FB496B3D4C6}" srcId="{F5D28CF0-F0F8-D640-9495-80F97359A038}" destId="{F7E38283-BA10-C442-BFF5-9CDF9E70B714}" srcOrd="3" destOrd="0" parTransId="{48294160-25FA-2946-949E-B26FB3DAD878}" sibTransId="{7D474313-B2E0-504E-BFD9-D89666DFABEE}"/>
    <dgm:cxn modelId="{D2EE11E1-92BB-CD48-B338-26A63C4F5502}" type="presParOf" srcId="{572858B6-64B8-2446-BDB2-E3B52DDDA791}" destId="{1B81E14A-49A4-0445-8F32-AEA1CB15930B}" srcOrd="0" destOrd="0" presId="urn:microsoft.com/office/officeart/2008/layout/VerticalCircleList"/>
    <dgm:cxn modelId="{FD858D25-087C-144B-8341-701A9E79116B}" type="presParOf" srcId="{1B81E14A-49A4-0445-8F32-AEA1CB15930B}" destId="{26170B77-0647-DC45-B364-0F05E8B0E221}" srcOrd="0" destOrd="0" presId="urn:microsoft.com/office/officeart/2008/layout/VerticalCircleList"/>
    <dgm:cxn modelId="{E99931EE-BEA7-294F-AE5F-288EA380D280}" type="presParOf" srcId="{1B81E14A-49A4-0445-8F32-AEA1CB15930B}" destId="{C9AACCD0-40E3-0C48-B0A9-825FF3F411C6}" srcOrd="1" destOrd="0" presId="urn:microsoft.com/office/officeart/2008/layout/VerticalCircleList"/>
    <dgm:cxn modelId="{2EA13F0F-02C4-4940-9C1F-7BB78F8DDC6E}" type="presParOf" srcId="{1B81E14A-49A4-0445-8F32-AEA1CB15930B}" destId="{5ACA4FE2-D8B3-E741-98FC-19D6E51B35A7}" srcOrd="2" destOrd="0" presId="urn:microsoft.com/office/officeart/2008/layout/VerticalCircleList"/>
    <dgm:cxn modelId="{4041191E-EDD5-8B49-B5D1-A126EDD21019}" type="presParOf" srcId="{1B81E14A-49A4-0445-8F32-AEA1CB15930B}" destId="{0C32ABEE-A179-F547-A3BA-10FBB8F44234}" srcOrd="3" destOrd="0" presId="urn:microsoft.com/office/officeart/2008/layout/VerticalCircleList"/>
    <dgm:cxn modelId="{A1AB3633-0083-4C4A-833B-18B3650AE271}" type="presParOf" srcId="{0C32ABEE-A179-F547-A3BA-10FBB8F44234}" destId="{2D429129-4BBE-BC42-9AF7-801B13C314B3}" srcOrd="0" destOrd="0" presId="urn:microsoft.com/office/officeart/2008/layout/VerticalCircleList"/>
    <dgm:cxn modelId="{DAC0E1F8-3AD0-8642-97F1-F5352EFCD0D9}" type="presParOf" srcId="{0C32ABEE-A179-F547-A3BA-10FBB8F44234}" destId="{754FB1C1-C8FC-F246-8153-BFDEBC1D0D58}" srcOrd="1" destOrd="0" presId="urn:microsoft.com/office/officeart/2008/layout/VerticalCircleList"/>
    <dgm:cxn modelId="{E1E8D87A-727F-8D4D-818A-AD3D7F9FB173}" type="presParOf" srcId="{0C32ABEE-A179-F547-A3BA-10FBB8F44234}" destId="{AA435A0F-BF73-1C4D-9228-ABB610329E1A}" srcOrd="2" destOrd="0" presId="urn:microsoft.com/office/officeart/2008/layout/VerticalCircleList"/>
    <dgm:cxn modelId="{170534DB-2141-9940-88A4-EFBD9EE061E5}" type="presParOf" srcId="{0C32ABEE-A179-F547-A3BA-10FBB8F44234}" destId="{178397D5-7962-F340-BAB9-16F8D27DD372}" srcOrd="3" destOrd="0" presId="urn:microsoft.com/office/officeart/2008/layout/VerticalCircleList"/>
    <dgm:cxn modelId="{50F06241-44C0-DC45-A268-814CC01BA18C}" type="presParOf" srcId="{0C32ABEE-A179-F547-A3BA-10FBB8F44234}" destId="{CC3E5143-5B9F-D947-BFE7-32147A485492}" srcOrd="4" destOrd="0" presId="urn:microsoft.com/office/officeart/2008/layout/VerticalCircleList"/>
    <dgm:cxn modelId="{BB32A3E9-E41B-3F47-BF7E-FC6409AFEABA}" type="presParOf" srcId="{0C32ABEE-A179-F547-A3BA-10FBB8F44234}" destId="{DD856E4C-2D01-FD44-A5BC-FC7972E704F1}" srcOrd="5" destOrd="0" presId="urn:microsoft.com/office/officeart/2008/layout/VerticalCircleList"/>
    <dgm:cxn modelId="{6ED0FE7E-DBDE-4046-99A4-1E24C2C27AEE}" type="presParOf" srcId="{0C32ABEE-A179-F547-A3BA-10FBB8F44234}" destId="{395DCC2A-BE63-674B-A763-69876E947B6A}" srcOrd="6" destOrd="0" presId="urn:microsoft.com/office/officeart/2008/layout/VerticalCircleList"/>
    <dgm:cxn modelId="{FC98B0E6-BF17-B14F-A13C-6205059EE1BC}" type="presParOf" srcId="{572858B6-64B8-2446-BDB2-E3B52DDDA791}" destId="{503E9444-879E-1846-B8F9-B3D56269BE84}" srcOrd="1" destOrd="0" presId="urn:microsoft.com/office/officeart/2008/layout/VerticalCircleList"/>
    <dgm:cxn modelId="{19F946D6-F3FF-2B43-848D-015B5421C06F}" type="presParOf" srcId="{572858B6-64B8-2446-BDB2-E3B52DDDA791}" destId="{5409A97C-AEDB-A841-A8B0-B6110833D1FE}" srcOrd="2" destOrd="0" presId="urn:microsoft.com/office/officeart/2008/layout/VerticalCircleList"/>
    <dgm:cxn modelId="{B18D2686-FDCA-5048-8C09-A828E0526D0C}" type="presParOf" srcId="{5409A97C-AEDB-A841-A8B0-B6110833D1FE}" destId="{70510A6A-1E28-AF4A-99B9-5F68AE030E16}" srcOrd="0" destOrd="0" presId="urn:microsoft.com/office/officeart/2008/layout/VerticalCircleList"/>
    <dgm:cxn modelId="{350C5B81-738A-C842-A6BD-5885ABA0437C}" type="presParOf" srcId="{5409A97C-AEDB-A841-A8B0-B6110833D1FE}" destId="{64A56A12-BEB0-7040-A7DA-BC313A192AEE}" srcOrd="1" destOrd="0" presId="urn:microsoft.com/office/officeart/2008/layout/VerticalCircleList"/>
    <dgm:cxn modelId="{A730C2D9-F8E1-A646-B296-B30EC6B11191}" type="presParOf" srcId="{5409A97C-AEDB-A841-A8B0-B6110833D1FE}" destId="{1DB4826C-07EC-AE44-ADA9-112F9B68FA62}" srcOrd="2" destOrd="0" presId="urn:microsoft.com/office/officeart/2008/layout/VerticalCircleList"/>
    <dgm:cxn modelId="{270C4DFA-F1B3-4C42-A167-C538F1D215D2}" type="presParOf" srcId="{5409A97C-AEDB-A841-A8B0-B6110833D1FE}" destId="{EA283A16-7565-9E4E-940F-7D308803FDBB}" srcOrd="3" destOrd="0" presId="urn:microsoft.com/office/officeart/2008/layout/VerticalCircleList"/>
    <dgm:cxn modelId="{84EAA77D-88CE-7541-ABB2-DC42CFD25515}" type="presParOf" srcId="{EA283A16-7565-9E4E-940F-7D308803FDBB}" destId="{91CE9818-D494-F943-BBA3-3AB877C2732E}" srcOrd="0" destOrd="0" presId="urn:microsoft.com/office/officeart/2008/layout/VerticalCircleList"/>
    <dgm:cxn modelId="{F5E20E11-01DC-DC46-B191-C354F2C820D6}" type="presParOf" srcId="{EA283A16-7565-9E4E-940F-7D308803FDBB}" destId="{509ECA00-508B-9647-97D0-589482219265}" srcOrd="1" destOrd="0" presId="urn:microsoft.com/office/officeart/2008/layout/VerticalCircleList"/>
    <dgm:cxn modelId="{530E6252-A49B-C64D-B0E2-2FD7A7F456C2}" type="presParOf" srcId="{EA283A16-7565-9E4E-940F-7D308803FDBB}" destId="{3225894D-A0E8-1645-8FD1-F2A91365299F}" srcOrd="2" destOrd="0" presId="urn:microsoft.com/office/officeart/2008/layout/VerticalCircleList"/>
    <dgm:cxn modelId="{D0B64436-55CE-BF40-A5BF-0BB8BCDC925F}" type="presParOf" srcId="{EA283A16-7565-9E4E-940F-7D308803FDBB}" destId="{04439787-E93F-C143-9032-6A2C43A5F7B5}" srcOrd="3" destOrd="0" presId="urn:microsoft.com/office/officeart/2008/layout/VerticalCircleList"/>
    <dgm:cxn modelId="{C77B90D4-065A-4847-8246-FFAEA289E8E4}" type="presParOf" srcId="{EA283A16-7565-9E4E-940F-7D308803FDBB}" destId="{69D9E48B-C0EF-FB42-9966-B464C0CB13F6}" srcOrd="4" destOrd="0" presId="urn:microsoft.com/office/officeart/2008/layout/VerticalCircleList"/>
    <dgm:cxn modelId="{EDF37B71-3D69-6840-A539-7B6F4E30C3FB}" type="presParOf" srcId="{EA283A16-7565-9E4E-940F-7D308803FDBB}" destId="{341288CD-D55E-2540-9E0A-194419C3DCFF}" srcOrd="5" destOrd="0" presId="urn:microsoft.com/office/officeart/2008/layout/VerticalCircleList"/>
    <dgm:cxn modelId="{FA78715D-E4FE-B64B-A840-44599AABED3C}" type="presParOf" srcId="{EA283A16-7565-9E4E-940F-7D308803FDBB}" destId="{C330FA28-85A6-0542-9A59-4CC166F3E914}" srcOrd="6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FCD1EF-FF36-234D-B740-6B7C202B72E0}" type="doc">
      <dgm:prSet loTypeId="urn:microsoft.com/office/officeart/2009/layout/CircleArrowProcess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27ADBDC0-5EF5-B44F-A125-5D493DEEBE89}">
      <dgm:prSet phldrT="[Texto]"/>
      <dgm:spPr/>
      <dgm:t>
        <a:bodyPr/>
        <a:lstStyle/>
        <a:p>
          <a:r>
            <a:rPr lang="es-ES" dirty="0" smtClean="0"/>
            <a:t>ESPOSOS</a:t>
          </a:r>
          <a:endParaRPr lang="es-ES" dirty="0"/>
        </a:p>
      </dgm:t>
    </dgm:pt>
    <dgm:pt modelId="{52FEF49A-2B23-8D4E-8A79-B19A3EDA9607}" type="parTrans" cxnId="{D100A6B3-5B70-6A4E-9675-4C5FBB64F5AE}">
      <dgm:prSet/>
      <dgm:spPr/>
      <dgm:t>
        <a:bodyPr/>
        <a:lstStyle/>
        <a:p>
          <a:endParaRPr lang="es-ES"/>
        </a:p>
      </dgm:t>
    </dgm:pt>
    <dgm:pt modelId="{43949783-F9B9-5C44-BEF7-35E17B2D0C84}" type="sibTrans" cxnId="{D100A6B3-5B70-6A4E-9675-4C5FBB64F5AE}">
      <dgm:prSet/>
      <dgm:spPr/>
      <dgm:t>
        <a:bodyPr/>
        <a:lstStyle/>
        <a:p>
          <a:endParaRPr lang="es-ES"/>
        </a:p>
      </dgm:t>
    </dgm:pt>
    <dgm:pt modelId="{0A5826A8-3B46-0D49-AD38-DFBAA83F7FC1}">
      <dgm:prSet phldrT="[Texto]"/>
      <dgm:spPr/>
      <dgm:t>
        <a:bodyPr/>
        <a:lstStyle/>
        <a:p>
          <a:r>
            <a:rPr lang="es-ES" dirty="0" smtClean="0"/>
            <a:t>HIJOS</a:t>
          </a:r>
          <a:endParaRPr lang="es-ES" dirty="0"/>
        </a:p>
      </dgm:t>
    </dgm:pt>
    <dgm:pt modelId="{5020801A-4F04-3547-A435-6FCF7971761B}" type="parTrans" cxnId="{B1232F29-D258-BC49-9553-49B1D7692A7B}">
      <dgm:prSet/>
      <dgm:spPr/>
      <dgm:t>
        <a:bodyPr/>
        <a:lstStyle/>
        <a:p>
          <a:endParaRPr lang="es-ES"/>
        </a:p>
      </dgm:t>
    </dgm:pt>
    <dgm:pt modelId="{F297A622-BA56-FA4F-80FE-2BB6FDE555FE}" type="sibTrans" cxnId="{B1232F29-D258-BC49-9553-49B1D7692A7B}">
      <dgm:prSet/>
      <dgm:spPr/>
      <dgm:t>
        <a:bodyPr/>
        <a:lstStyle/>
        <a:p>
          <a:endParaRPr lang="es-ES"/>
        </a:p>
      </dgm:t>
    </dgm:pt>
    <dgm:pt modelId="{BF3D369F-96EB-6445-BFDA-DC2D9DF6476A}">
      <dgm:prSet phldrT="[Texto]"/>
      <dgm:spPr/>
      <dgm:t>
        <a:bodyPr/>
        <a:lstStyle/>
        <a:p>
          <a:r>
            <a:rPr lang="es-ES" dirty="0" smtClean="0"/>
            <a:t>CONTEXTO</a:t>
          </a:r>
          <a:endParaRPr lang="es-ES" dirty="0"/>
        </a:p>
      </dgm:t>
    </dgm:pt>
    <dgm:pt modelId="{B29D7D4E-46BF-C841-B041-6BEB22601B44}" type="parTrans" cxnId="{2D82471F-12CB-B94A-9281-5670B14D0044}">
      <dgm:prSet/>
      <dgm:spPr/>
      <dgm:t>
        <a:bodyPr/>
        <a:lstStyle/>
        <a:p>
          <a:endParaRPr lang="es-ES"/>
        </a:p>
      </dgm:t>
    </dgm:pt>
    <dgm:pt modelId="{C350E44E-B273-1E49-8726-E723FFB42A65}" type="sibTrans" cxnId="{2D82471F-12CB-B94A-9281-5670B14D0044}">
      <dgm:prSet/>
      <dgm:spPr/>
      <dgm:t>
        <a:bodyPr/>
        <a:lstStyle/>
        <a:p>
          <a:endParaRPr lang="es-ES"/>
        </a:p>
      </dgm:t>
    </dgm:pt>
    <dgm:pt modelId="{B0A02CE5-CF32-E540-AD38-E0AA5AC1D231}" type="pres">
      <dgm:prSet presAssocID="{E4FCD1EF-FF36-234D-B740-6B7C202B72E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C98DC5D5-4DEB-084A-A73F-C764D8BAB0E6}" type="pres">
      <dgm:prSet presAssocID="{27ADBDC0-5EF5-B44F-A125-5D493DEEBE89}" presName="Accent1" presStyleCnt="0"/>
      <dgm:spPr/>
    </dgm:pt>
    <dgm:pt modelId="{EE445CEF-F68B-174A-BCC1-9C33F9621149}" type="pres">
      <dgm:prSet presAssocID="{27ADBDC0-5EF5-B44F-A125-5D493DEEBE89}" presName="Accent" presStyleLbl="node1" presStyleIdx="0" presStyleCnt="3"/>
      <dgm:spPr/>
    </dgm:pt>
    <dgm:pt modelId="{CAEBEB65-22D7-1542-BBC9-C0301B9FC34E}" type="pres">
      <dgm:prSet presAssocID="{27ADBDC0-5EF5-B44F-A125-5D493DEEBE8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BAC7EC-42EF-9941-9006-0ABEC515EDF2}" type="pres">
      <dgm:prSet presAssocID="{0A5826A8-3B46-0D49-AD38-DFBAA83F7FC1}" presName="Accent2" presStyleCnt="0"/>
      <dgm:spPr/>
    </dgm:pt>
    <dgm:pt modelId="{A5289C0F-9D31-8C45-B6AB-636AF0F22E28}" type="pres">
      <dgm:prSet presAssocID="{0A5826A8-3B46-0D49-AD38-DFBAA83F7FC1}" presName="Accent" presStyleLbl="node1" presStyleIdx="1" presStyleCnt="3"/>
      <dgm:spPr/>
    </dgm:pt>
    <dgm:pt modelId="{3A322EE2-1C96-1342-AF66-37A374CE0DC0}" type="pres">
      <dgm:prSet presAssocID="{0A5826A8-3B46-0D49-AD38-DFBAA83F7FC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94FE21-3560-F345-904D-C5812B09B915}" type="pres">
      <dgm:prSet presAssocID="{BF3D369F-96EB-6445-BFDA-DC2D9DF6476A}" presName="Accent3" presStyleCnt="0"/>
      <dgm:spPr/>
    </dgm:pt>
    <dgm:pt modelId="{548A1EBE-9340-A044-93A7-4D0B0EF4D1DA}" type="pres">
      <dgm:prSet presAssocID="{BF3D369F-96EB-6445-BFDA-DC2D9DF6476A}" presName="Accent" presStyleLbl="node1" presStyleIdx="2" presStyleCnt="3"/>
      <dgm:spPr/>
    </dgm:pt>
    <dgm:pt modelId="{C2052166-B86F-204A-98C6-013763A49FC5}" type="pres">
      <dgm:prSet presAssocID="{BF3D369F-96EB-6445-BFDA-DC2D9DF6476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B7DD0AE-E2B7-A848-865D-1C8C4383A8A6}" type="presOf" srcId="{BF3D369F-96EB-6445-BFDA-DC2D9DF6476A}" destId="{C2052166-B86F-204A-98C6-013763A49FC5}" srcOrd="0" destOrd="0" presId="urn:microsoft.com/office/officeart/2009/layout/CircleArrowProcess"/>
    <dgm:cxn modelId="{B1232F29-D258-BC49-9553-49B1D7692A7B}" srcId="{E4FCD1EF-FF36-234D-B740-6B7C202B72E0}" destId="{0A5826A8-3B46-0D49-AD38-DFBAA83F7FC1}" srcOrd="1" destOrd="0" parTransId="{5020801A-4F04-3547-A435-6FCF7971761B}" sibTransId="{F297A622-BA56-FA4F-80FE-2BB6FDE555FE}"/>
    <dgm:cxn modelId="{2D82471F-12CB-B94A-9281-5670B14D0044}" srcId="{E4FCD1EF-FF36-234D-B740-6B7C202B72E0}" destId="{BF3D369F-96EB-6445-BFDA-DC2D9DF6476A}" srcOrd="2" destOrd="0" parTransId="{B29D7D4E-46BF-C841-B041-6BEB22601B44}" sibTransId="{C350E44E-B273-1E49-8726-E723FFB42A65}"/>
    <dgm:cxn modelId="{D122534D-8616-F143-8A1E-ED31D109F773}" type="presOf" srcId="{E4FCD1EF-FF36-234D-B740-6B7C202B72E0}" destId="{B0A02CE5-CF32-E540-AD38-E0AA5AC1D231}" srcOrd="0" destOrd="0" presId="urn:microsoft.com/office/officeart/2009/layout/CircleArrowProcess"/>
    <dgm:cxn modelId="{581533D8-68F5-6242-8669-B8977F479E76}" type="presOf" srcId="{0A5826A8-3B46-0D49-AD38-DFBAA83F7FC1}" destId="{3A322EE2-1C96-1342-AF66-37A374CE0DC0}" srcOrd="0" destOrd="0" presId="urn:microsoft.com/office/officeart/2009/layout/CircleArrowProcess"/>
    <dgm:cxn modelId="{D100A6B3-5B70-6A4E-9675-4C5FBB64F5AE}" srcId="{E4FCD1EF-FF36-234D-B740-6B7C202B72E0}" destId="{27ADBDC0-5EF5-B44F-A125-5D493DEEBE89}" srcOrd="0" destOrd="0" parTransId="{52FEF49A-2B23-8D4E-8A79-B19A3EDA9607}" sibTransId="{43949783-F9B9-5C44-BEF7-35E17B2D0C84}"/>
    <dgm:cxn modelId="{7223427D-B17A-894F-807A-D9663DE952A9}" type="presOf" srcId="{27ADBDC0-5EF5-B44F-A125-5D493DEEBE89}" destId="{CAEBEB65-22D7-1542-BBC9-C0301B9FC34E}" srcOrd="0" destOrd="0" presId="urn:microsoft.com/office/officeart/2009/layout/CircleArrowProcess"/>
    <dgm:cxn modelId="{B3FB2249-C0F7-9542-AE3B-7762F3A3CB74}" type="presParOf" srcId="{B0A02CE5-CF32-E540-AD38-E0AA5AC1D231}" destId="{C98DC5D5-4DEB-084A-A73F-C764D8BAB0E6}" srcOrd="0" destOrd="0" presId="urn:microsoft.com/office/officeart/2009/layout/CircleArrowProcess"/>
    <dgm:cxn modelId="{873A4237-E6E6-C74B-AB3B-FADCD0D5730F}" type="presParOf" srcId="{C98DC5D5-4DEB-084A-A73F-C764D8BAB0E6}" destId="{EE445CEF-F68B-174A-BCC1-9C33F9621149}" srcOrd="0" destOrd="0" presId="urn:microsoft.com/office/officeart/2009/layout/CircleArrowProcess"/>
    <dgm:cxn modelId="{6F01C1C6-FE5E-9349-B22A-F4799B52923B}" type="presParOf" srcId="{B0A02CE5-CF32-E540-AD38-E0AA5AC1D231}" destId="{CAEBEB65-22D7-1542-BBC9-C0301B9FC34E}" srcOrd="1" destOrd="0" presId="urn:microsoft.com/office/officeart/2009/layout/CircleArrowProcess"/>
    <dgm:cxn modelId="{C002DD6D-F6A3-BA48-A817-D08EDD740A94}" type="presParOf" srcId="{B0A02CE5-CF32-E540-AD38-E0AA5AC1D231}" destId="{39BAC7EC-42EF-9941-9006-0ABEC515EDF2}" srcOrd="2" destOrd="0" presId="urn:microsoft.com/office/officeart/2009/layout/CircleArrowProcess"/>
    <dgm:cxn modelId="{9A65C462-BE98-3549-8C4C-80F94A3B5AA2}" type="presParOf" srcId="{39BAC7EC-42EF-9941-9006-0ABEC515EDF2}" destId="{A5289C0F-9D31-8C45-B6AB-636AF0F22E28}" srcOrd="0" destOrd="0" presId="urn:microsoft.com/office/officeart/2009/layout/CircleArrowProcess"/>
    <dgm:cxn modelId="{55EEE3C8-8C1D-8B41-B264-7238C4A29D11}" type="presParOf" srcId="{B0A02CE5-CF32-E540-AD38-E0AA5AC1D231}" destId="{3A322EE2-1C96-1342-AF66-37A374CE0DC0}" srcOrd="3" destOrd="0" presId="urn:microsoft.com/office/officeart/2009/layout/CircleArrowProcess"/>
    <dgm:cxn modelId="{C88DFF20-29AF-5047-87E6-5CDAACED99A7}" type="presParOf" srcId="{B0A02CE5-CF32-E540-AD38-E0AA5AC1D231}" destId="{2394FE21-3560-F345-904D-C5812B09B915}" srcOrd="4" destOrd="0" presId="urn:microsoft.com/office/officeart/2009/layout/CircleArrowProcess"/>
    <dgm:cxn modelId="{4414FF2D-9747-DA47-B991-CB39ED3DCB94}" type="presParOf" srcId="{2394FE21-3560-F345-904D-C5812B09B915}" destId="{548A1EBE-9340-A044-93A7-4D0B0EF4D1DA}" srcOrd="0" destOrd="0" presId="urn:microsoft.com/office/officeart/2009/layout/CircleArrowProcess"/>
    <dgm:cxn modelId="{42EC0C30-384A-1D42-8863-E67BC068E49C}" type="presParOf" srcId="{B0A02CE5-CF32-E540-AD38-E0AA5AC1D231}" destId="{C2052166-B86F-204A-98C6-013763A49FC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98CC50-B930-5A4A-B96C-841EE5870C90}" type="doc">
      <dgm:prSet loTypeId="urn:microsoft.com/office/officeart/2005/8/layout/bProcess4" loCatId="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E81CD97-648C-2E4C-907E-F98A6FEB931B}">
      <dgm:prSet/>
      <dgm:spPr/>
      <dgm:t>
        <a:bodyPr/>
        <a:lstStyle/>
        <a:p>
          <a:pPr rtl="0"/>
          <a:r>
            <a:rPr lang="pt-BR" b="1" dirty="0" smtClean="0">
              <a:solidFill>
                <a:schemeClr val="bg1"/>
              </a:solidFill>
            </a:rPr>
            <a:t>No ser querido</a:t>
          </a:r>
          <a:endParaRPr lang="pt-BR" b="1" dirty="0">
            <a:solidFill>
              <a:schemeClr val="bg1"/>
            </a:solidFill>
          </a:endParaRPr>
        </a:p>
      </dgm:t>
    </dgm:pt>
    <dgm:pt modelId="{73B68935-CD63-924E-8E7E-8D5D8CBCB445}" type="parTrans" cxnId="{587B856D-5E10-4F48-8059-65F11178D489}">
      <dgm:prSet/>
      <dgm:spPr/>
      <dgm:t>
        <a:bodyPr/>
        <a:lstStyle/>
        <a:p>
          <a:endParaRPr lang="es-ES"/>
        </a:p>
      </dgm:t>
    </dgm:pt>
    <dgm:pt modelId="{FDEF8AC1-DBC4-EC43-900E-113B13FE078F}" type="sibTrans" cxnId="{587B856D-5E10-4F48-8059-65F11178D489}">
      <dgm:prSet/>
      <dgm:spPr/>
      <dgm:t>
        <a:bodyPr/>
        <a:lstStyle/>
        <a:p>
          <a:endParaRPr lang="es-ES"/>
        </a:p>
      </dgm:t>
    </dgm:pt>
    <dgm:pt modelId="{E58895EE-388B-F44A-A396-86D719CE3C08}">
      <dgm:prSet/>
      <dgm:spPr/>
      <dgm:t>
        <a:bodyPr/>
        <a:lstStyle/>
        <a:p>
          <a:pPr rtl="0"/>
          <a:r>
            <a:rPr lang="pt-BR" b="1" smtClean="0">
              <a:solidFill>
                <a:schemeClr val="bg1"/>
              </a:solidFill>
            </a:rPr>
            <a:t>inutilidad</a:t>
          </a:r>
          <a:endParaRPr lang="pt-BR" b="1">
            <a:solidFill>
              <a:schemeClr val="bg1"/>
            </a:solidFill>
          </a:endParaRPr>
        </a:p>
      </dgm:t>
    </dgm:pt>
    <dgm:pt modelId="{D1AD2EDD-048E-4B44-B68C-5F5C06538449}" type="parTrans" cxnId="{88FAF2B1-1F56-7448-8E8E-72C443CBCACF}">
      <dgm:prSet/>
      <dgm:spPr/>
      <dgm:t>
        <a:bodyPr/>
        <a:lstStyle/>
        <a:p>
          <a:endParaRPr lang="es-ES"/>
        </a:p>
      </dgm:t>
    </dgm:pt>
    <dgm:pt modelId="{CD11080C-99F2-D248-95FC-EE5001986E0C}" type="sibTrans" cxnId="{88FAF2B1-1F56-7448-8E8E-72C443CBCACF}">
      <dgm:prSet/>
      <dgm:spPr/>
      <dgm:t>
        <a:bodyPr/>
        <a:lstStyle/>
        <a:p>
          <a:endParaRPr lang="es-ES"/>
        </a:p>
      </dgm:t>
    </dgm:pt>
    <dgm:pt modelId="{1C5EEE6C-B269-B343-9970-E6D35323DE2C}">
      <dgm:prSet/>
      <dgm:spPr/>
      <dgm:t>
        <a:bodyPr/>
        <a:lstStyle/>
        <a:p>
          <a:pPr rtl="0"/>
          <a:r>
            <a:rPr lang="es-ES_tradnl" b="1" dirty="0" smtClean="0">
              <a:solidFill>
                <a:schemeClr val="bg1"/>
              </a:solidFill>
            </a:rPr>
            <a:t>dependencia</a:t>
          </a:r>
          <a:endParaRPr lang="es-ES_tradnl" b="1" dirty="0">
            <a:solidFill>
              <a:schemeClr val="bg1"/>
            </a:solidFill>
          </a:endParaRPr>
        </a:p>
      </dgm:t>
    </dgm:pt>
    <dgm:pt modelId="{D3614ACB-9107-CB4F-81C0-8D182D663501}" type="parTrans" cxnId="{C0A303CC-AD33-4245-BF59-304DDA506EAD}">
      <dgm:prSet/>
      <dgm:spPr/>
      <dgm:t>
        <a:bodyPr/>
        <a:lstStyle/>
        <a:p>
          <a:endParaRPr lang="es-ES"/>
        </a:p>
      </dgm:t>
    </dgm:pt>
    <dgm:pt modelId="{8391EC17-6A64-A04B-9947-8D325C7108A9}" type="sibTrans" cxnId="{C0A303CC-AD33-4245-BF59-304DDA506EAD}">
      <dgm:prSet/>
      <dgm:spPr/>
      <dgm:t>
        <a:bodyPr/>
        <a:lstStyle/>
        <a:p>
          <a:endParaRPr lang="es-ES"/>
        </a:p>
      </dgm:t>
    </dgm:pt>
    <dgm:pt modelId="{F8F3FBF3-4354-5C40-9101-CC225B4CB00A}">
      <dgm:prSet/>
      <dgm:spPr/>
      <dgm:t>
        <a:bodyPr/>
        <a:lstStyle/>
        <a:p>
          <a:pPr rtl="0"/>
          <a:r>
            <a:rPr lang="es-ES_tradnl" b="1" smtClean="0">
              <a:solidFill>
                <a:schemeClr val="bg1"/>
              </a:solidFill>
            </a:rPr>
            <a:t>abandonado</a:t>
          </a:r>
          <a:endParaRPr lang="es-ES_tradnl" b="1">
            <a:solidFill>
              <a:schemeClr val="bg1"/>
            </a:solidFill>
          </a:endParaRPr>
        </a:p>
      </dgm:t>
    </dgm:pt>
    <dgm:pt modelId="{2EC8DF03-B494-F04E-B2DD-F45BE21F19E8}" type="parTrans" cxnId="{085F82C5-6831-2A4E-AE37-803ECE6BDA21}">
      <dgm:prSet/>
      <dgm:spPr/>
      <dgm:t>
        <a:bodyPr/>
        <a:lstStyle/>
        <a:p>
          <a:endParaRPr lang="es-ES"/>
        </a:p>
      </dgm:t>
    </dgm:pt>
    <dgm:pt modelId="{09A48F43-D8BA-1347-9FCF-B687E9B7CB81}" type="sibTrans" cxnId="{085F82C5-6831-2A4E-AE37-803ECE6BDA21}">
      <dgm:prSet/>
      <dgm:spPr/>
      <dgm:t>
        <a:bodyPr/>
        <a:lstStyle/>
        <a:p>
          <a:endParaRPr lang="es-ES"/>
        </a:p>
      </dgm:t>
    </dgm:pt>
    <dgm:pt modelId="{51507CBC-D6B9-4442-912D-291A17DF4A62}">
      <dgm:prSet/>
      <dgm:spPr/>
      <dgm:t>
        <a:bodyPr/>
        <a:lstStyle/>
        <a:p>
          <a:pPr rtl="0"/>
          <a:r>
            <a:rPr lang="es-ES_tradnl" b="1" dirty="0" smtClean="0">
              <a:solidFill>
                <a:schemeClr val="bg1"/>
              </a:solidFill>
            </a:rPr>
            <a:t>pérdida de control</a:t>
          </a:r>
          <a:endParaRPr lang="es-ES_tradnl" b="1" dirty="0">
            <a:solidFill>
              <a:schemeClr val="bg1"/>
            </a:solidFill>
          </a:endParaRPr>
        </a:p>
      </dgm:t>
    </dgm:pt>
    <dgm:pt modelId="{16596FDD-EF5A-354C-8364-08508882346C}" type="parTrans" cxnId="{97811977-E57C-8245-BA6C-D2CAC3BCD000}">
      <dgm:prSet/>
      <dgm:spPr/>
      <dgm:t>
        <a:bodyPr/>
        <a:lstStyle/>
        <a:p>
          <a:endParaRPr lang="es-ES"/>
        </a:p>
      </dgm:t>
    </dgm:pt>
    <dgm:pt modelId="{E04848C8-3051-A64D-8B83-CD1491EB59E5}" type="sibTrans" cxnId="{97811977-E57C-8245-BA6C-D2CAC3BCD000}">
      <dgm:prSet/>
      <dgm:spPr/>
      <dgm:t>
        <a:bodyPr/>
        <a:lstStyle/>
        <a:p>
          <a:endParaRPr lang="es-ES"/>
        </a:p>
      </dgm:t>
    </dgm:pt>
    <dgm:pt modelId="{01AA430C-6C50-2640-991C-7F7D32F20291}">
      <dgm:prSet/>
      <dgm:spPr/>
      <dgm:t>
        <a:bodyPr/>
        <a:lstStyle/>
        <a:p>
          <a:pPr rtl="0"/>
          <a:r>
            <a:rPr lang="es-ES_tradnl" b="1" smtClean="0">
              <a:solidFill>
                <a:schemeClr val="bg1"/>
              </a:solidFill>
            </a:rPr>
            <a:t>Falta de confianza en uno mismo</a:t>
          </a:r>
          <a:endParaRPr lang="es-ES_tradnl" b="1">
            <a:solidFill>
              <a:schemeClr val="bg1"/>
            </a:solidFill>
          </a:endParaRPr>
        </a:p>
      </dgm:t>
    </dgm:pt>
    <dgm:pt modelId="{AE9427D3-11C8-B446-8453-FD107E65658A}" type="parTrans" cxnId="{055017F9-BBFB-A74C-82AD-1FB7C768A3E3}">
      <dgm:prSet/>
      <dgm:spPr/>
      <dgm:t>
        <a:bodyPr/>
        <a:lstStyle/>
        <a:p>
          <a:endParaRPr lang="es-ES"/>
        </a:p>
      </dgm:t>
    </dgm:pt>
    <dgm:pt modelId="{A858F90C-C8B8-E34C-A419-311ADEFE4E98}" type="sibTrans" cxnId="{055017F9-BBFB-A74C-82AD-1FB7C768A3E3}">
      <dgm:prSet/>
      <dgm:spPr/>
      <dgm:t>
        <a:bodyPr/>
        <a:lstStyle/>
        <a:p>
          <a:endParaRPr lang="es-ES"/>
        </a:p>
      </dgm:t>
    </dgm:pt>
    <dgm:pt modelId="{1F319E35-52E1-FD40-8452-B491E3964BA3}">
      <dgm:prSet/>
      <dgm:spPr/>
      <dgm:t>
        <a:bodyPr/>
        <a:lstStyle/>
        <a:p>
          <a:pPr rtl="0"/>
          <a:r>
            <a:rPr lang="it-IT" b="1" smtClean="0">
              <a:solidFill>
                <a:schemeClr val="bg1"/>
              </a:solidFill>
            </a:rPr>
            <a:t>Desconfianza</a:t>
          </a:r>
          <a:endParaRPr lang="it-IT" b="1">
            <a:solidFill>
              <a:schemeClr val="bg1"/>
            </a:solidFill>
          </a:endParaRPr>
        </a:p>
      </dgm:t>
    </dgm:pt>
    <dgm:pt modelId="{C279C8A1-19BA-A64F-BBA7-CB301FB40703}" type="parTrans" cxnId="{A6B9D4A7-F2BF-7948-9DD0-CF1DA98E4B12}">
      <dgm:prSet/>
      <dgm:spPr/>
      <dgm:t>
        <a:bodyPr/>
        <a:lstStyle/>
        <a:p>
          <a:endParaRPr lang="es-ES"/>
        </a:p>
      </dgm:t>
    </dgm:pt>
    <dgm:pt modelId="{A8E708DD-A3DB-4248-AEB5-B5944B1DDAF4}" type="sibTrans" cxnId="{A6B9D4A7-F2BF-7948-9DD0-CF1DA98E4B12}">
      <dgm:prSet/>
      <dgm:spPr/>
      <dgm:t>
        <a:bodyPr/>
        <a:lstStyle/>
        <a:p>
          <a:endParaRPr lang="es-ES"/>
        </a:p>
      </dgm:t>
    </dgm:pt>
    <dgm:pt modelId="{C83F6E9A-1101-1442-8C9C-B2AAA3F8C412}">
      <dgm:prSet/>
      <dgm:spPr/>
      <dgm:t>
        <a:bodyPr/>
        <a:lstStyle/>
        <a:p>
          <a:pPr rtl="0"/>
          <a:r>
            <a:rPr lang="es-ES_tradnl" b="1" smtClean="0">
              <a:solidFill>
                <a:schemeClr val="bg1"/>
              </a:solidFill>
            </a:rPr>
            <a:t>Terror a ser engañados</a:t>
          </a:r>
          <a:endParaRPr lang="es-ES_tradnl" b="1">
            <a:solidFill>
              <a:schemeClr val="bg1"/>
            </a:solidFill>
          </a:endParaRPr>
        </a:p>
      </dgm:t>
    </dgm:pt>
    <dgm:pt modelId="{550DE9D0-D626-CB4D-BF54-D3B8BF222368}" type="parTrans" cxnId="{630937FF-FD11-CA47-9182-11AF4FBA0B17}">
      <dgm:prSet/>
      <dgm:spPr/>
      <dgm:t>
        <a:bodyPr/>
        <a:lstStyle/>
        <a:p>
          <a:endParaRPr lang="es-ES"/>
        </a:p>
      </dgm:t>
    </dgm:pt>
    <dgm:pt modelId="{0796F0FA-BF24-3A4C-B52F-3686039FFBB3}" type="sibTrans" cxnId="{630937FF-FD11-CA47-9182-11AF4FBA0B17}">
      <dgm:prSet/>
      <dgm:spPr/>
      <dgm:t>
        <a:bodyPr/>
        <a:lstStyle/>
        <a:p>
          <a:endParaRPr lang="es-ES"/>
        </a:p>
      </dgm:t>
    </dgm:pt>
    <dgm:pt modelId="{A6273A22-4542-BF4D-A1EE-27D93EAA597E}">
      <dgm:prSet/>
      <dgm:spPr/>
      <dgm:t>
        <a:bodyPr/>
        <a:lstStyle/>
        <a:p>
          <a:pPr rtl="0"/>
          <a:r>
            <a:rPr lang="pt-BR" b="1" dirty="0" smtClean="0">
              <a:solidFill>
                <a:schemeClr val="bg1"/>
              </a:solidFill>
            </a:rPr>
            <a:t>Auto-castigo</a:t>
          </a:r>
          <a:endParaRPr lang="pt-BR" b="1" dirty="0">
            <a:solidFill>
              <a:schemeClr val="bg1"/>
            </a:solidFill>
          </a:endParaRPr>
        </a:p>
      </dgm:t>
    </dgm:pt>
    <dgm:pt modelId="{1615EC99-C854-0348-A24A-337718B9CF60}" type="parTrans" cxnId="{2F405A00-BCCE-A146-BF02-E925C9671F0C}">
      <dgm:prSet/>
      <dgm:spPr/>
      <dgm:t>
        <a:bodyPr/>
        <a:lstStyle/>
        <a:p>
          <a:endParaRPr lang="es-ES"/>
        </a:p>
      </dgm:t>
    </dgm:pt>
    <dgm:pt modelId="{828E9A0F-41EB-E04B-A73B-1B408EA0768C}" type="sibTrans" cxnId="{2F405A00-BCCE-A146-BF02-E925C9671F0C}">
      <dgm:prSet/>
      <dgm:spPr/>
      <dgm:t>
        <a:bodyPr/>
        <a:lstStyle/>
        <a:p>
          <a:endParaRPr lang="es-ES"/>
        </a:p>
      </dgm:t>
    </dgm:pt>
    <dgm:pt modelId="{88D466A4-028F-2347-B74A-08C987E26228}" type="pres">
      <dgm:prSet presAssocID="{2B98CC50-B930-5A4A-B96C-841EE5870C9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010EB94D-488B-2747-AE78-C55EA94E6240}" type="pres">
      <dgm:prSet presAssocID="{7E81CD97-648C-2E4C-907E-F98A6FEB931B}" presName="compNode" presStyleCnt="0"/>
      <dgm:spPr/>
      <dgm:t>
        <a:bodyPr/>
        <a:lstStyle/>
        <a:p>
          <a:endParaRPr lang="es-ES"/>
        </a:p>
      </dgm:t>
    </dgm:pt>
    <dgm:pt modelId="{5B508E07-6D94-734E-8A34-1ADD7F9BCD81}" type="pres">
      <dgm:prSet presAssocID="{7E81CD97-648C-2E4C-907E-F98A6FEB931B}" presName="dummyConnPt" presStyleCnt="0"/>
      <dgm:spPr/>
      <dgm:t>
        <a:bodyPr/>
        <a:lstStyle/>
        <a:p>
          <a:endParaRPr lang="es-ES"/>
        </a:p>
      </dgm:t>
    </dgm:pt>
    <dgm:pt modelId="{63B7ACFA-87C3-0B45-8F12-5426F7B7EC99}" type="pres">
      <dgm:prSet presAssocID="{7E81CD97-648C-2E4C-907E-F98A6FEB931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800CEE-C23C-2141-A475-91CCED654FE1}" type="pres">
      <dgm:prSet presAssocID="{FDEF8AC1-DBC4-EC43-900E-113B13FE078F}" presName="sibTrans" presStyleLbl="bgSibTrans2D1" presStyleIdx="0" presStyleCnt="8"/>
      <dgm:spPr/>
      <dgm:t>
        <a:bodyPr/>
        <a:lstStyle/>
        <a:p>
          <a:endParaRPr lang="es-ES"/>
        </a:p>
      </dgm:t>
    </dgm:pt>
    <dgm:pt modelId="{2FB5280B-A031-B34D-8BF8-01F0DCE421E0}" type="pres">
      <dgm:prSet presAssocID="{E58895EE-388B-F44A-A396-86D719CE3C08}" presName="compNode" presStyleCnt="0"/>
      <dgm:spPr/>
      <dgm:t>
        <a:bodyPr/>
        <a:lstStyle/>
        <a:p>
          <a:endParaRPr lang="es-ES"/>
        </a:p>
      </dgm:t>
    </dgm:pt>
    <dgm:pt modelId="{BA4241C0-8769-F446-AAFA-B7F16895C99E}" type="pres">
      <dgm:prSet presAssocID="{E58895EE-388B-F44A-A396-86D719CE3C08}" presName="dummyConnPt" presStyleCnt="0"/>
      <dgm:spPr/>
      <dgm:t>
        <a:bodyPr/>
        <a:lstStyle/>
        <a:p>
          <a:endParaRPr lang="es-ES"/>
        </a:p>
      </dgm:t>
    </dgm:pt>
    <dgm:pt modelId="{28228793-D1EC-704D-8C71-942888611656}" type="pres">
      <dgm:prSet presAssocID="{E58895EE-388B-F44A-A396-86D719CE3C0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F1EE18-ED7B-E543-B5A8-9254FFFF7C39}" type="pres">
      <dgm:prSet presAssocID="{CD11080C-99F2-D248-95FC-EE5001986E0C}" presName="sibTrans" presStyleLbl="bgSibTrans2D1" presStyleIdx="1" presStyleCnt="8"/>
      <dgm:spPr/>
      <dgm:t>
        <a:bodyPr/>
        <a:lstStyle/>
        <a:p>
          <a:endParaRPr lang="es-ES"/>
        </a:p>
      </dgm:t>
    </dgm:pt>
    <dgm:pt modelId="{AD84FCBB-122D-0541-AFD6-1252463C5F2F}" type="pres">
      <dgm:prSet presAssocID="{1C5EEE6C-B269-B343-9970-E6D35323DE2C}" presName="compNode" presStyleCnt="0"/>
      <dgm:spPr/>
      <dgm:t>
        <a:bodyPr/>
        <a:lstStyle/>
        <a:p>
          <a:endParaRPr lang="es-ES"/>
        </a:p>
      </dgm:t>
    </dgm:pt>
    <dgm:pt modelId="{DE4B6380-390A-F94E-8C14-2553A10692E3}" type="pres">
      <dgm:prSet presAssocID="{1C5EEE6C-B269-B343-9970-E6D35323DE2C}" presName="dummyConnPt" presStyleCnt="0"/>
      <dgm:spPr/>
      <dgm:t>
        <a:bodyPr/>
        <a:lstStyle/>
        <a:p>
          <a:endParaRPr lang="es-ES"/>
        </a:p>
      </dgm:t>
    </dgm:pt>
    <dgm:pt modelId="{299BA83C-9347-AD4E-85A1-E419CBC5BCFF}" type="pres">
      <dgm:prSet presAssocID="{1C5EEE6C-B269-B343-9970-E6D35323DE2C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091F07-569C-AF4E-BB27-2324077F1246}" type="pres">
      <dgm:prSet presAssocID="{8391EC17-6A64-A04B-9947-8D325C7108A9}" presName="sibTrans" presStyleLbl="bgSibTrans2D1" presStyleIdx="2" presStyleCnt="8"/>
      <dgm:spPr/>
      <dgm:t>
        <a:bodyPr/>
        <a:lstStyle/>
        <a:p>
          <a:endParaRPr lang="es-ES"/>
        </a:p>
      </dgm:t>
    </dgm:pt>
    <dgm:pt modelId="{102D940D-D9A2-5548-8A83-7A9901257741}" type="pres">
      <dgm:prSet presAssocID="{F8F3FBF3-4354-5C40-9101-CC225B4CB00A}" presName="compNode" presStyleCnt="0"/>
      <dgm:spPr/>
      <dgm:t>
        <a:bodyPr/>
        <a:lstStyle/>
        <a:p>
          <a:endParaRPr lang="es-ES"/>
        </a:p>
      </dgm:t>
    </dgm:pt>
    <dgm:pt modelId="{7BD127FC-C45F-0E4C-A166-EC45BDFC2990}" type="pres">
      <dgm:prSet presAssocID="{F8F3FBF3-4354-5C40-9101-CC225B4CB00A}" presName="dummyConnPt" presStyleCnt="0"/>
      <dgm:spPr/>
      <dgm:t>
        <a:bodyPr/>
        <a:lstStyle/>
        <a:p>
          <a:endParaRPr lang="es-ES"/>
        </a:p>
      </dgm:t>
    </dgm:pt>
    <dgm:pt modelId="{DC57317A-CFE6-7C48-85C3-11C1B88B7374}" type="pres">
      <dgm:prSet presAssocID="{F8F3FBF3-4354-5C40-9101-CC225B4CB00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4E8B4C-0B8D-8249-B576-2F5491701D57}" type="pres">
      <dgm:prSet presAssocID="{09A48F43-D8BA-1347-9FCF-B687E9B7CB81}" presName="sibTrans" presStyleLbl="bgSibTrans2D1" presStyleIdx="3" presStyleCnt="8"/>
      <dgm:spPr/>
      <dgm:t>
        <a:bodyPr/>
        <a:lstStyle/>
        <a:p>
          <a:endParaRPr lang="es-ES"/>
        </a:p>
      </dgm:t>
    </dgm:pt>
    <dgm:pt modelId="{D9ED526B-7E22-2B48-A456-47FB07462718}" type="pres">
      <dgm:prSet presAssocID="{51507CBC-D6B9-4442-912D-291A17DF4A62}" presName="compNode" presStyleCnt="0"/>
      <dgm:spPr/>
      <dgm:t>
        <a:bodyPr/>
        <a:lstStyle/>
        <a:p>
          <a:endParaRPr lang="es-ES"/>
        </a:p>
      </dgm:t>
    </dgm:pt>
    <dgm:pt modelId="{8107A704-E0A0-2642-95CF-728C9812C672}" type="pres">
      <dgm:prSet presAssocID="{51507CBC-D6B9-4442-912D-291A17DF4A62}" presName="dummyConnPt" presStyleCnt="0"/>
      <dgm:spPr/>
      <dgm:t>
        <a:bodyPr/>
        <a:lstStyle/>
        <a:p>
          <a:endParaRPr lang="es-ES"/>
        </a:p>
      </dgm:t>
    </dgm:pt>
    <dgm:pt modelId="{91DAEAED-D2A0-8F49-9864-6802A1C5AC2F}" type="pres">
      <dgm:prSet presAssocID="{51507CBC-D6B9-4442-912D-291A17DF4A6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B6D0B3-74BD-AF4F-9D74-BD261B2603FF}" type="pres">
      <dgm:prSet presAssocID="{E04848C8-3051-A64D-8B83-CD1491EB59E5}" presName="sibTrans" presStyleLbl="bgSibTrans2D1" presStyleIdx="4" presStyleCnt="8"/>
      <dgm:spPr/>
      <dgm:t>
        <a:bodyPr/>
        <a:lstStyle/>
        <a:p>
          <a:endParaRPr lang="es-ES"/>
        </a:p>
      </dgm:t>
    </dgm:pt>
    <dgm:pt modelId="{34AAA6F5-B720-B447-9A99-1BD254A69E50}" type="pres">
      <dgm:prSet presAssocID="{01AA430C-6C50-2640-991C-7F7D32F20291}" presName="compNode" presStyleCnt="0"/>
      <dgm:spPr/>
      <dgm:t>
        <a:bodyPr/>
        <a:lstStyle/>
        <a:p>
          <a:endParaRPr lang="es-ES"/>
        </a:p>
      </dgm:t>
    </dgm:pt>
    <dgm:pt modelId="{44A82892-4423-B244-A600-63FE82822E5F}" type="pres">
      <dgm:prSet presAssocID="{01AA430C-6C50-2640-991C-7F7D32F20291}" presName="dummyConnPt" presStyleCnt="0"/>
      <dgm:spPr/>
      <dgm:t>
        <a:bodyPr/>
        <a:lstStyle/>
        <a:p>
          <a:endParaRPr lang="es-ES"/>
        </a:p>
      </dgm:t>
    </dgm:pt>
    <dgm:pt modelId="{081E41DD-6DA1-D44C-A2FB-2D14D22D946A}" type="pres">
      <dgm:prSet presAssocID="{01AA430C-6C50-2640-991C-7F7D32F2029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18837C-E3A9-2B42-86AF-9922E4CDB526}" type="pres">
      <dgm:prSet presAssocID="{A858F90C-C8B8-E34C-A419-311ADEFE4E98}" presName="sibTrans" presStyleLbl="bgSibTrans2D1" presStyleIdx="5" presStyleCnt="8"/>
      <dgm:spPr/>
      <dgm:t>
        <a:bodyPr/>
        <a:lstStyle/>
        <a:p>
          <a:endParaRPr lang="es-ES"/>
        </a:p>
      </dgm:t>
    </dgm:pt>
    <dgm:pt modelId="{7F72AD74-B757-7541-BA0E-0E18DF0A4881}" type="pres">
      <dgm:prSet presAssocID="{1F319E35-52E1-FD40-8452-B491E3964BA3}" presName="compNode" presStyleCnt="0"/>
      <dgm:spPr/>
      <dgm:t>
        <a:bodyPr/>
        <a:lstStyle/>
        <a:p>
          <a:endParaRPr lang="es-ES"/>
        </a:p>
      </dgm:t>
    </dgm:pt>
    <dgm:pt modelId="{6C56C590-D605-B741-B555-1849C0FE7692}" type="pres">
      <dgm:prSet presAssocID="{1F319E35-52E1-FD40-8452-B491E3964BA3}" presName="dummyConnPt" presStyleCnt="0"/>
      <dgm:spPr/>
      <dgm:t>
        <a:bodyPr/>
        <a:lstStyle/>
        <a:p>
          <a:endParaRPr lang="es-ES"/>
        </a:p>
      </dgm:t>
    </dgm:pt>
    <dgm:pt modelId="{FA4F59A0-CC50-6141-92CE-D30460DF9D6F}" type="pres">
      <dgm:prSet presAssocID="{1F319E35-52E1-FD40-8452-B491E3964BA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77B727-C8A9-E144-9A7E-EB7F2710EBDB}" type="pres">
      <dgm:prSet presAssocID="{A8E708DD-A3DB-4248-AEB5-B5944B1DDAF4}" presName="sibTrans" presStyleLbl="bgSibTrans2D1" presStyleIdx="6" presStyleCnt="8"/>
      <dgm:spPr/>
      <dgm:t>
        <a:bodyPr/>
        <a:lstStyle/>
        <a:p>
          <a:endParaRPr lang="es-ES"/>
        </a:p>
      </dgm:t>
    </dgm:pt>
    <dgm:pt modelId="{B9D3E007-6235-8A4C-8174-A59AF64F2484}" type="pres">
      <dgm:prSet presAssocID="{C83F6E9A-1101-1442-8C9C-B2AAA3F8C412}" presName="compNode" presStyleCnt="0"/>
      <dgm:spPr/>
      <dgm:t>
        <a:bodyPr/>
        <a:lstStyle/>
        <a:p>
          <a:endParaRPr lang="es-ES"/>
        </a:p>
      </dgm:t>
    </dgm:pt>
    <dgm:pt modelId="{7570346D-750C-A44D-B28D-3FA41050BF08}" type="pres">
      <dgm:prSet presAssocID="{C83F6E9A-1101-1442-8C9C-B2AAA3F8C412}" presName="dummyConnPt" presStyleCnt="0"/>
      <dgm:spPr/>
      <dgm:t>
        <a:bodyPr/>
        <a:lstStyle/>
        <a:p>
          <a:endParaRPr lang="es-ES"/>
        </a:p>
      </dgm:t>
    </dgm:pt>
    <dgm:pt modelId="{C0AB0766-6823-4E4B-90ED-164BAF96C1DA}" type="pres">
      <dgm:prSet presAssocID="{C83F6E9A-1101-1442-8C9C-B2AAA3F8C412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6375D-2319-BE46-8422-B957CEBE118D}" type="pres">
      <dgm:prSet presAssocID="{0796F0FA-BF24-3A4C-B52F-3686039FFBB3}" presName="sibTrans" presStyleLbl="bgSibTrans2D1" presStyleIdx="7" presStyleCnt="8"/>
      <dgm:spPr/>
      <dgm:t>
        <a:bodyPr/>
        <a:lstStyle/>
        <a:p>
          <a:endParaRPr lang="es-ES"/>
        </a:p>
      </dgm:t>
    </dgm:pt>
    <dgm:pt modelId="{4CD5BE1B-7C38-8941-93BE-C5AF3729CA22}" type="pres">
      <dgm:prSet presAssocID="{A6273A22-4542-BF4D-A1EE-27D93EAA597E}" presName="compNode" presStyleCnt="0"/>
      <dgm:spPr/>
      <dgm:t>
        <a:bodyPr/>
        <a:lstStyle/>
        <a:p>
          <a:endParaRPr lang="es-ES"/>
        </a:p>
      </dgm:t>
    </dgm:pt>
    <dgm:pt modelId="{BD290E38-16D9-744F-9D43-B8C34A7899E9}" type="pres">
      <dgm:prSet presAssocID="{A6273A22-4542-BF4D-A1EE-27D93EAA597E}" presName="dummyConnPt" presStyleCnt="0"/>
      <dgm:spPr/>
      <dgm:t>
        <a:bodyPr/>
        <a:lstStyle/>
        <a:p>
          <a:endParaRPr lang="es-ES"/>
        </a:p>
      </dgm:t>
    </dgm:pt>
    <dgm:pt modelId="{DC4BB784-7DC4-0E40-A997-7415A595012E}" type="pres">
      <dgm:prSet presAssocID="{A6273A22-4542-BF4D-A1EE-27D93EAA597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95AE337-E691-3E42-8FA7-E804B8D58F65}" type="presOf" srcId="{A858F90C-C8B8-E34C-A419-311ADEFE4E98}" destId="{4118837C-E3A9-2B42-86AF-9922E4CDB526}" srcOrd="0" destOrd="0" presId="urn:microsoft.com/office/officeart/2005/8/layout/bProcess4"/>
    <dgm:cxn modelId="{630937FF-FD11-CA47-9182-11AF4FBA0B17}" srcId="{2B98CC50-B930-5A4A-B96C-841EE5870C90}" destId="{C83F6E9A-1101-1442-8C9C-B2AAA3F8C412}" srcOrd="7" destOrd="0" parTransId="{550DE9D0-D626-CB4D-BF54-D3B8BF222368}" sibTransId="{0796F0FA-BF24-3A4C-B52F-3686039FFBB3}"/>
    <dgm:cxn modelId="{88FAF2B1-1F56-7448-8E8E-72C443CBCACF}" srcId="{2B98CC50-B930-5A4A-B96C-841EE5870C90}" destId="{E58895EE-388B-F44A-A396-86D719CE3C08}" srcOrd="1" destOrd="0" parTransId="{D1AD2EDD-048E-4B44-B68C-5F5C06538449}" sibTransId="{CD11080C-99F2-D248-95FC-EE5001986E0C}"/>
    <dgm:cxn modelId="{22F371B4-D30E-D049-B75B-A26E208A74A0}" type="presOf" srcId="{1C5EEE6C-B269-B343-9970-E6D35323DE2C}" destId="{299BA83C-9347-AD4E-85A1-E419CBC5BCFF}" srcOrd="0" destOrd="0" presId="urn:microsoft.com/office/officeart/2005/8/layout/bProcess4"/>
    <dgm:cxn modelId="{64DFD786-4A5A-3A43-87DB-B4C7424B377D}" type="presOf" srcId="{51507CBC-D6B9-4442-912D-291A17DF4A62}" destId="{91DAEAED-D2A0-8F49-9864-6802A1C5AC2F}" srcOrd="0" destOrd="0" presId="urn:microsoft.com/office/officeart/2005/8/layout/bProcess4"/>
    <dgm:cxn modelId="{F190FEFD-9BF1-8349-BCC8-FEFB7A363357}" type="presOf" srcId="{FDEF8AC1-DBC4-EC43-900E-113B13FE078F}" destId="{74800CEE-C23C-2141-A475-91CCED654FE1}" srcOrd="0" destOrd="0" presId="urn:microsoft.com/office/officeart/2005/8/layout/bProcess4"/>
    <dgm:cxn modelId="{F506CAED-0927-C140-AF37-D8D13C7F66A7}" type="presOf" srcId="{F8F3FBF3-4354-5C40-9101-CC225B4CB00A}" destId="{DC57317A-CFE6-7C48-85C3-11C1B88B7374}" srcOrd="0" destOrd="0" presId="urn:microsoft.com/office/officeart/2005/8/layout/bProcess4"/>
    <dgm:cxn modelId="{587B856D-5E10-4F48-8059-65F11178D489}" srcId="{2B98CC50-B930-5A4A-B96C-841EE5870C90}" destId="{7E81CD97-648C-2E4C-907E-F98A6FEB931B}" srcOrd="0" destOrd="0" parTransId="{73B68935-CD63-924E-8E7E-8D5D8CBCB445}" sibTransId="{FDEF8AC1-DBC4-EC43-900E-113B13FE078F}"/>
    <dgm:cxn modelId="{247CF353-1C8F-9C40-AD63-E453607A8FC6}" type="presOf" srcId="{CD11080C-99F2-D248-95FC-EE5001986E0C}" destId="{0CF1EE18-ED7B-E543-B5A8-9254FFFF7C39}" srcOrd="0" destOrd="0" presId="urn:microsoft.com/office/officeart/2005/8/layout/bProcess4"/>
    <dgm:cxn modelId="{C0A303CC-AD33-4245-BF59-304DDA506EAD}" srcId="{2B98CC50-B930-5A4A-B96C-841EE5870C90}" destId="{1C5EEE6C-B269-B343-9970-E6D35323DE2C}" srcOrd="2" destOrd="0" parTransId="{D3614ACB-9107-CB4F-81C0-8D182D663501}" sibTransId="{8391EC17-6A64-A04B-9947-8D325C7108A9}"/>
    <dgm:cxn modelId="{28C35B24-BC77-AB48-9A05-5930FE1CAA83}" type="presOf" srcId="{7E81CD97-648C-2E4C-907E-F98A6FEB931B}" destId="{63B7ACFA-87C3-0B45-8F12-5426F7B7EC99}" srcOrd="0" destOrd="0" presId="urn:microsoft.com/office/officeart/2005/8/layout/bProcess4"/>
    <dgm:cxn modelId="{055017F9-BBFB-A74C-82AD-1FB7C768A3E3}" srcId="{2B98CC50-B930-5A4A-B96C-841EE5870C90}" destId="{01AA430C-6C50-2640-991C-7F7D32F20291}" srcOrd="5" destOrd="0" parTransId="{AE9427D3-11C8-B446-8453-FD107E65658A}" sibTransId="{A858F90C-C8B8-E34C-A419-311ADEFE4E98}"/>
    <dgm:cxn modelId="{5574CFB9-5A1B-3748-AC52-BA7CA9E3750D}" type="presOf" srcId="{E04848C8-3051-A64D-8B83-CD1491EB59E5}" destId="{86B6D0B3-74BD-AF4F-9D74-BD261B2603FF}" srcOrd="0" destOrd="0" presId="urn:microsoft.com/office/officeart/2005/8/layout/bProcess4"/>
    <dgm:cxn modelId="{FAD506B0-2687-9441-A153-CFFBBFAF5CA2}" type="presOf" srcId="{A8E708DD-A3DB-4248-AEB5-B5944B1DDAF4}" destId="{9377B727-C8A9-E144-9A7E-EB7F2710EBDB}" srcOrd="0" destOrd="0" presId="urn:microsoft.com/office/officeart/2005/8/layout/bProcess4"/>
    <dgm:cxn modelId="{085F82C5-6831-2A4E-AE37-803ECE6BDA21}" srcId="{2B98CC50-B930-5A4A-B96C-841EE5870C90}" destId="{F8F3FBF3-4354-5C40-9101-CC225B4CB00A}" srcOrd="3" destOrd="0" parTransId="{2EC8DF03-B494-F04E-B2DD-F45BE21F19E8}" sibTransId="{09A48F43-D8BA-1347-9FCF-B687E9B7CB81}"/>
    <dgm:cxn modelId="{1F2BB685-4C29-EF48-998B-8F3018AEF15E}" type="presOf" srcId="{01AA430C-6C50-2640-991C-7F7D32F20291}" destId="{081E41DD-6DA1-D44C-A2FB-2D14D22D946A}" srcOrd="0" destOrd="0" presId="urn:microsoft.com/office/officeart/2005/8/layout/bProcess4"/>
    <dgm:cxn modelId="{739206CA-C5BE-544A-B03C-B641CCDDF6F4}" type="presOf" srcId="{C83F6E9A-1101-1442-8C9C-B2AAA3F8C412}" destId="{C0AB0766-6823-4E4B-90ED-164BAF96C1DA}" srcOrd="0" destOrd="0" presId="urn:microsoft.com/office/officeart/2005/8/layout/bProcess4"/>
    <dgm:cxn modelId="{14E1F691-9AB7-FB4D-9953-B3DFE0F8C4B8}" type="presOf" srcId="{E58895EE-388B-F44A-A396-86D719CE3C08}" destId="{28228793-D1EC-704D-8C71-942888611656}" srcOrd="0" destOrd="0" presId="urn:microsoft.com/office/officeart/2005/8/layout/bProcess4"/>
    <dgm:cxn modelId="{5DD8F0E6-7D6C-8043-9242-8C4973B6BDC0}" type="presOf" srcId="{1F319E35-52E1-FD40-8452-B491E3964BA3}" destId="{FA4F59A0-CC50-6141-92CE-D30460DF9D6F}" srcOrd="0" destOrd="0" presId="urn:microsoft.com/office/officeart/2005/8/layout/bProcess4"/>
    <dgm:cxn modelId="{5159A1CB-86D9-2241-A788-5D87EB423FD5}" type="presOf" srcId="{09A48F43-D8BA-1347-9FCF-B687E9B7CB81}" destId="{1C4E8B4C-0B8D-8249-B576-2F5491701D57}" srcOrd="0" destOrd="0" presId="urn:microsoft.com/office/officeart/2005/8/layout/bProcess4"/>
    <dgm:cxn modelId="{97811977-E57C-8245-BA6C-D2CAC3BCD000}" srcId="{2B98CC50-B930-5A4A-B96C-841EE5870C90}" destId="{51507CBC-D6B9-4442-912D-291A17DF4A62}" srcOrd="4" destOrd="0" parTransId="{16596FDD-EF5A-354C-8364-08508882346C}" sibTransId="{E04848C8-3051-A64D-8B83-CD1491EB59E5}"/>
    <dgm:cxn modelId="{2F405A00-BCCE-A146-BF02-E925C9671F0C}" srcId="{2B98CC50-B930-5A4A-B96C-841EE5870C90}" destId="{A6273A22-4542-BF4D-A1EE-27D93EAA597E}" srcOrd="8" destOrd="0" parTransId="{1615EC99-C854-0348-A24A-337718B9CF60}" sibTransId="{828E9A0F-41EB-E04B-A73B-1B408EA0768C}"/>
    <dgm:cxn modelId="{F60F241B-27EE-3740-85BC-E6543DA046A7}" type="presOf" srcId="{2B98CC50-B930-5A4A-B96C-841EE5870C90}" destId="{88D466A4-028F-2347-B74A-08C987E26228}" srcOrd="0" destOrd="0" presId="urn:microsoft.com/office/officeart/2005/8/layout/bProcess4"/>
    <dgm:cxn modelId="{464C0D6E-89C0-7E48-8D4A-90CA2302F2DA}" type="presOf" srcId="{0796F0FA-BF24-3A4C-B52F-3686039FFBB3}" destId="{5926375D-2319-BE46-8422-B957CEBE118D}" srcOrd="0" destOrd="0" presId="urn:microsoft.com/office/officeart/2005/8/layout/bProcess4"/>
    <dgm:cxn modelId="{8B9925C8-1B9E-2A4F-8487-C1EA9BD0C006}" type="presOf" srcId="{A6273A22-4542-BF4D-A1EE-27D93EAA597E}" destId="{DC4BB784-7DC4-0E40-A997-7415A595012E}" srcOrd="0" destOrd="0" presId="urn:microsoft.com/office/officeart/2005/8/layout/bProcess4"/>
    <dgm:cxn modelId="{A6B9D4A7-F2BF-7948-9DD0-CF1DA98E4B12}" srcId="{2B98CC50-B930-5A4A-B96C-841EE5870C90}" destId="{1F319E35-52E1-FD40-8452-B491E3964BA3}" srcOrd="6" destOrd="0" parTransId="{C279C8A1-19BA-A64F-BBA7-CB301FB40703}" sibTransId="{A8E708DD-A3DB-4248-AEB5-B5944B1DDAF4}"/>
    <dgm:cxn modelId="{B25B4BE3-ACA1-B140-B9DF-EAC7CF4C9A27}" type="presOf" srcId="{8391EC17-6A64-A04B-9947-8D325C7108A9}" destId="{01091F07-569C-AF4E-BB27-2324077F1246}" srcOrd="0" destOrd="0" presId="urn:microsoft.com/office/officeart/2005/8/layout/bProcess4"/>
    <dgm:cxn modelId="{5A83F194-2387-A548-9061-85D4F99C60D3}" type="presParOf" srcId="{88D466A4-028F-2347-B74A-08C987E26228}" destId="{010EB94D-488B-2747-AE78-C55EA94E6240}" srcOrd="0" destOrd="0" presId="urn:microsoft.com/office/officeart/2005/8/layout/bProcess4"/>
    <dgm:cxn modelId="{A30B90D1-A947-5342-AD2D-CD9962EDB2A4}" type="presParOf" srcId="{010EB94D-488B-2747-AE78-C55EA94E6240}" destId="{5B508E07-6D94-734E-8A34-1ADD7F9BCD81}" srcOrd="0" destOrd="0" presId="urn:microsoft.com/office/officeart/2005/8/layout/bProcess4"/>
    <dgm:cxn modelId="{3ED5F400-5FB6-C842-A858-5BCC33822DED}" type="presParOf" srcId="{010EB94D-488B-2747-AE78-C55EA94E6240}" destId="{63B7ACFA-87C3-0B45-8F12-5426F7B7EC99}" srcOrd="1" destOrd="0" presId="urn:microsoft.com/office/officeart/2005/8/layout/bProcess4"/>
    <dgm:cxn modelId="{3C639368-F605-9448-9A5E-721AEE2AE95D}" type="presParOf" srcId="{88D466A4-028F-2347-B74A-08C987E26228}" destId="{74800CEE-C23C-2141-A475-91CCED654FE1}" srcOrd="1" destOrd="0" presId="urn:microsoft.com/office/officeart/2005/8/layout/bProcess4"/>
    <dgm:cxn modelId="{2A85070D-F565-BD4E-879D-EA55F78460B7}" type="presParOf" srcId="{88D466A4-028F-2347-B74A-08C987E26228}" destId="{2FB5280B-A031-B34D-8BF8-01F0DCE421E0}" srcOrd="2" destOrd="0" presId="urn:microsoft.com/office/officeart/2005/8/layout/bProcess4"/>
    <dgm:cxn modelId="{7AEABD91-C936-B048-98E0-9047169A4EE2}" type="presParOf" srcId="{2FB5280B-A031-B34D-8BF8-01F0DCE421E0}" destId="{BA4241C0-8769-F446-AAFA-B7F16895C99E}" srcOrd="0" destOrd="0" presId="urn:microsoft.com/office/officeart/2005/8/layout/bProcess4"/>
    <dgm:cxn modelId="{10081219-8722-0F42-994A-2B20956AC4C3}" type="presParOf" srcId="{2FB5280B-A031-B34D-8BF8-01F0DCE421E0}" destId="{28228793-D1EC-704D-8C71-942888611656}" srcOrd="1" destOrd="0" presId="urn:microsoft.com/office/officeart/2005/8/layout/bProcess4"/>
    <dgm:cxn modelId="{0210051A-6C3C-894C-890C-34D111493216}" type="presParOf" srcId="{88D466A4-028F-2347-B74A-08C987E26228}" destId="{0CF1EE18-ED7B-E543-B5A8-9254FFFF7C39}" srcOrd="3" destOrd="0" presId="urn:microsoft.com/office/officeart/2005/8/layout/bProcess4"/>
    <dgm:cxn modelId="{18CB3C60-3790-C34A-9F85-20FBF475C392}" type="presParOf" srcId="{88D466A4-028F-2347-B74A-08C987E26228}" destId="{AD84FCBB-122D-0541-AFD6-1252463C5F2F}" srcOrd="4" destOrd="0" presId="urn:microsoft.com/office/officeart/2005/8/layout/bProcess4"/>
    <dgm:cxn modelId="{A72C1718-C08C-0A40-A908-11FC625BD8B6}" type="presParOf" srcId="{AD84FCBB-122D-0541-AFD6-1252463C5F2F}" destId="{DE4B6380-390A-F94E-8C14-2553A10692E3}" srcOrd="0" destOrd="0" presId="urn:microsoft.com/office/officeart/2005/8/layout/bProcess4"/>
    <dgm:cxn modelId="{97F94D7F-1E1D-2046-9261-D6E975A37B90}" type="presParOf" srcId="{AD84FCBB-122D-0541-AFD6-1252463C5F2F}" destId="{299BA83C-9347-AD4E-85A1-E419CBC5BCFF}" srcOrd="1" destOrd="0" presId="urn:microsoft.com/office/officeart/2005/8/layout/bProcess4"/>
    <dgm:cxn modelId="{007EC426-573B-F94D-A5D7-1144EA66CAD4}" type="presParOf" srcId="{88D466A4-028F-2347-B74A-08C987E26228}" destId="{01091F07-569C-AF4E-BB27-2324077F1246}" srcOrd="5" destOrd="0" presId="urn:microsoft.com/office/officeart/2005/8/layout/bProcess4"/>
    <dgm:cxn modelId="{7EDD1098-A40A-9F4E-AE5E-FEC96D392402}" type="presParOf" srcId="{88D466A4-028F-2347-B74A-08C987E26228}" destId="{102D940D-D9A2-5548-8A83-7A9901257741}" srcOrd="6" destOrd="0" presId="urn:microsoft.com/office/officeart/2005/8/layout/bProcess4"/>
    <dgm:cxn modelId="{03A7C6E0-A75D-A040-BACA-B98D772363C7}" type="presParOf" srcId="{102D940D-D9A2-5548-8A83-7A9901257741}" destId="{7BD127FC-C45F-0E4C-A166-EC45BDFC2990}" srcOrd="0" destOrd="0" presId="urn:microsoft.com/office/officeart/2005/8/layout/bProcess4"/>
    <dgm:cxn modelId="{90EDBEA8-EC7B-F940-A840-1B0A26F2782C}" type="presParOf" srcId="{102D940D-D9A2-5548-8A83-7A9901257741}" destId="{DC57317A-CFE6-7C48-85C3-11C1B88B7374}" srcOrd="1" destOrd="0" presId="urn:microsoft.com/office/officeart/2005/8/layout/bProcess4"/>
    <dgm:cxn modelId="{892DA2B4-7497-AB4A-ADBB-E778A97CA42B}" type="presParOf" srcId="{88D466A4-028F-2347-B74A-08C987E26228}" destId="{1C4E8B4C-0B8D-8249-B576-2F5491701D57}" srcOrd="7" destOrd="0" presId="urn:microsoft.com/office/officeart/2005/8/layout/bProcess4"/>
    <dgm:cxn modelId="{E3ECA344-5BC2-F94F-BDD2-2233CF1C683F}" type="presParOf" srcId="{88D466A4-028F-2347-B74A-08C987E26228}" destId="{D9ED526B-7E22-2B48-A456-47FB07462718}" srcOrd="8" destOrd="0" presId="urn:microsoft.com/office/officeart/2005/8/layout/bProcess4"/>
    <dgm:cxn modelId="{385E7A65-A598-5C4A-BFF8-513291036505}" type="presParOf" srcId="{D9ED526B-7E22-2B48-A456-47FB07462718}" destId="{8107A704-E0A0-2642-95CF-728C9812C672}" srcOrd="0" destOrd="0" presId="urn:microsoft.com/office/officeart/2005/8/layout/bProcess4"/>
    <dgm:cxn modelId="{2A30EE0B-779C-844D-BB8C-E97D971D5C97}" type="presParOf" srcId="{D9ED526B-7E22-2B48-A456-47FB07462718}" destId="{91DAEAED-D2A0-8F49-9864-6802A1C5AC2F}" srcOrd="1" destOrd="0" presId="urn:microsoft.com/office/officeart/2005/8/layout/bProcess4"/>
    <dgm:cxn modelId="{2B5C846B-A6FA-4D45-8E71-69DA72F28BEE}" type="presParOf" srcId="{88D466A4-028F-2347-B74A-08C987E26228}" destId="{86B6D0B3-74BD-AF4F-9D74-BD261B2603FF}" srcOrd="9" destOrd="0" presId="urn:microsoft.com/office/officeart/2005/8/layout/bProcess4"/>
    <dgm:cxn modelId="{61B9DB05-4955-A947-8F41-1294FF4CCF7C}" type="presParOf" srcId="{88D466A4-028F-2347-B74A-08C987E26228}" destId="{34AAA6F5-B720-B447-9A99-1BD254A69E50}" srcOrd="10" destOrd="0" presId="urn:microsoft.com/office/officeart/2005/8/layout/bProcess4"/>
    <dgm:cxn modelId="{B0A29F74-4AF6-9544-9B58-DB80532605FE}" type="presParOf" srcId="{34AAA6F5-B720-B447-9A99-1BD254A69E50}" destId="{44A82892-4423-B244-A600-63FE82822E5F}" srcOrd="0" destOrd="0" presId="urn:microsoft.com/office/officeart/2005/8/layout/bProcess4"/>
    <dgm:cxn modelId="{A0CCFDF1-3062-5C4D-BA2F-B860B3BAFDB8}" type="presParOf" srcId="{34AAA6F5-B720-B447-9A99-1BD254A69E50}" destId="{081E41DD-6DA1-D44C-A2FB-2D14D22D946A}" srcOrd="1" destOrd="0" presId="urn:microsoft.com/office/officeart/2005/8/layout/bProcess4"/>
    <dgm:cxn modelId="{DF99A130-923B-7441-AB92-BDA9BAC8E842}" type="presParOf" srcId="{88D466A4-028F-2347-B74A-08C987E26228}" destId="{4118837C-E3A9-2B42-86AF-9922E4CDB526}" srcOrd="11" destOrd="0" presId="urn:microsoft.com/office/officeart/2005/8/layout/bProcess4"/>
    <dgm:cxn modelId="{B6C6F5AD-21BE-304E-9A02-688DAAB6C992}" type="presParOf" srcId="{88D466A4-028F-2347-B74A-08C987E26228}" destId="{7F72AD74-B757-7541-BA0E-0E18DF0A4881}" srcOrd="12" destOrd="0" presId="urn:microsoft.com/office/officeart/2005/8/layout/bProcess4"/>
    <dgm:cxn modelId="{DBFAE1D4-C6C4-F44B-BB83-BAC36ECA5D8A}" type="presParOf" srcId="{7F72AD74-B757-7541-BA0E-0E18DF0A4881}" destId="{6C56C590-D605-B741-B555-1849C0FE7692}" srcOrd="0" destOrd="0" presId="urn:microsoft.com/office/officeart/2005/8/layout/bProcess4"/>
    <dgm:cxn modelId="{2E077883-DE01-884F-B8F2-ADD096529EF8}" type="presParOf" srcId="{7F72AD74-B757-7541-BA0E-0E18DF0A4881}" destId="{FA4F59A0-CC50-6141-92CE-D30460DF9D6F}" srcOrd="1" destOrd="0" presId="urn:microsoft.com/office/officeart/2005/8/layout/bProcess4"/>
    <dgm:cxn modelId="{0BF58ABB-41B2-694E-96A0-135535414E7C}" type="presParOf" srcId="{88D466A4-028F-2347-B74A-08C987E26228}" destId="{9377B727-C8A9-E144-9A7E-EB7F2710EBDB}" srcOrd="13" destOrd="0" presId="urn:microsoft.com/office/officeart/2005/8/layout/bProcess4"/>
    <dgm:cxn modelId="{59F52DF9-DEF9-1C45-96B0-D969A1A8141B}" type="presParOf" srcId="{88D466A4-028F-2347-B74A-08C987E26228}" destId="{B9D3E007-6235-8A4C-8174-A59AF64F2484}" srcOrd="14" destOrd="0" presId="urn:microsoft.com/office/officeart/2005/8/layout/bProcess4"/>
    <dgm:cxn modelId="{F0199CD9-A3B5-2F47-843D-6D3FEFB1F7B1}" type="presParOf" srcId="{B9D3E007-6235-8A4C-8174-A59AF64F2484}" destId="{7570346D-750C-A44D-B28D-3FA41050BF08}" srcOrd="0" destOrd="0" presId="urn:microsoft.com/office/officeart/2005/8/layout/bProcess4"/>
    <dgm:cxn modelId="{002A1064-F37F-DC4B-8BC5-B70299552C61}" type="presParOf" srcId="{B9D3E007-6235-8A4C-8174-A59AF64F2484}" destId="{C0AB0766-6823-4E4B-90ED-164BAF96C1DA}" srcOrd="1" destOrd="0" presId="urn:microsoft.com/office/officeart/2005/8/layout/bProcess4"/>
    <dgm:cxn modelId="{507855CF-A231-7F48-85EC-D592C8E51772}" type="presParOf" srcId="{88D466A4-028F-2347-B74A-08C987E26228}" destId="{5926375D-2319-BE46-8422-B957CEBE118D}" srcOrd="15" destOrd="0" presId="urn:microsoft.com/office/officeart/2005/8/layout/bProcess4"/>
    <dgm:cxn modelId="{CD3CD96C-64A1-AC41-964C-597D05C3D42E}" type="presParOf" srcId="{88D466A4-028F-2347-B74A-08C987E26228}" destId="{4CD5BE1B-7C38-8941-93BE-C5AF3729CA22}" srcOrd="16" destOrd="0" presId="urn:microsoft.com/office/officeart/2005/8/layout/bProcess4"/>
    <dgm:cxn modelId="{96DFC28C-0503-5F4A-A5F4-8E1F4889A5E6}" type="presParOf" srcId="{4CD5BE1B-7C38-8941-93BE-C5AF3729CA22}" destId="{BD290E38-16D9-744F-9D43-B8C34A7899E9}" srcOrd="0" destOrd="0" presId="urn:microsoft.com/office/officeart/2005/8/layout/bProcess4"/>
    <dgm:cxn modelId="{E798F094-3EA9-B94E-B74A-440AF67698B8}" type="presParOf" srcId="{4CD5BE1B-7C38-8941-93BE-C5AF3729CA22}" destId="{DC4BB784-7DC4-0E40-A997-7415A595012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133D10-F6DE-BD49-8205-6662E294E223}" type="doc">
      <dgm:prSet loTypeId="urn:microsoft.com/office/officeart/2008/layout/AlternatingHexagons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4DA2F32-5CF4-BA4C-906F-A2BD192A8048}">
      <dgm:prSet phldrT="[Texto]"/>
      <dgm:spPr/>
      <dgm:t>
        <a:bodyPr/>
        <a:lstStyle/>
        <a:p>
          <a:r>
            <a:rPr lang="es-ES" b="1" dirty="0" smtClean="0"/>
            <a:t>SEXO</a:t>
          </a:r>
          <a:endParaRPr lang="es-ES" b="1" dirty="0"/>
        </a:p>
      </dgm:t>
    </dgm:pt>
    <dgm:pt modelId="{4CE1820E-79A8-404F-BE94-3A86B620C414}" type="parTrans" cxnId="{C8BE6B9F-7FEA-AD4E-8DB5-25AE335073B4}">
      <dgm:prSet/>
      <dgm:spPr/>
      <dgm:t>
        <a:bodyPr/>
        <a:lstStyle/>
        <a:p>
          <a:endParaRPr lang="es-ES"/>
        </a:p>
      </dgm:t>
    </dgm:pt>
    <dgm:pt modelId="{B197E859-FFB5-AC4C-B538-49EFE3CE2D10}" type="sibTrans" cxnId="{C8BE6B9F-7FEA-AD4E-8DB5-25AE335073B4}">
      <dgm:prSet/>
      <dgm:spPr/>
      <dgm:t>
        <a:bodyPr/>
        <a:lstStyle/>
        <a:p>
          <a:endParaRPr lang="es-ES"/>
        </a:p>
      </dgm:t>
    </dgm:pt>
    <dgm:pt modelId="{7DE507A1-19EA-524F-802E-A2828F3866E4}">
      <dgm:prSet phldrT="[Texto]"/>
      <dgm:spPr/>
      <dgm:t>
        <a:bodyPr/>
        <a:lstStyle/>
        <a:p>
          <a:r>
            <a:rPr lang="es-ES" b="1" dirty="0" smtClean="0"/>
            <a:t>Infidelidad</a:t>
          </a:r>
          <a:endParaRPr lang="es-ES" b="1" dirty="0"/>
        </a:p>
      </dgm:t>
    </dgm:pt>
    <dgm:pt modelId="{BA1E1998-2528-8841-9996-44F83F97C2AA}" type="parTrans" cxnId="{6C08892C-A373-D44D-B8A1-C86017DB6846}">
      <dgm:prSet/>
      <dgm:spPr/>
      <dgm:t>
        <a:bodyPr/>
        <a:lstStyle/>
        <a:p>
          <a:endParaRPr lang="es-ES"/>
        </a:p>
      </dgm:t>
    </dgm:pt>
    <dgm:pt modelId="{81CD3F90-BEDB-5145-B7D3-435EB74E3318}" type="sibTrans" cxnId="{6C08892C-A373-D44D-B8A1-C86017DB6846}">
      <dgm:prSet/>
      <dgm:spPr/>
      <dgm:t>
        <a:bodyPr/>
        <a:lstStyle/>
        <a:p>
          <a:endParaRPr lang="es-ES"/>
        </a:p>
      </dgm:t>
    </dgm:pt>
    <dgm:pt modelId="{C1050E45-B3E7-3D4B-9FBC-5B4776343E89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DINERO</a:t>
          </a:r>
          <a:endParaRPr lang="es-ES" b="1" dirty="0"/>
        </a:p>
      </dgm:t>
    </dgm:pt>
    <dgm:pt modelId="{6F6E3923-C1EB-214F-B5BF-201356235A40}" type="parTrans" cxnId="{A99E4BF4-B3AB-304C-B87F-DD588CAED0B9}">
      <dgm:prSet/>
      <dgm:spPr/>
      <dgm:t>
        <a:bodyPr/>
        <a:lstStyle/>
        <a:p>
          <a:endParaRPr lang="es-ES"/>
        </a:p>
      </dgm:t>
    </dgm:pt>
    <dgm:pt modelId="{3C4ADA05-0198-D44E-851A-2B25C182EAF2}" type="sibTrans" cxnId="{A99E4BF4-B3AB-304C-B87F-DD588CAED0B9}">
      <dgm:prSet/>
      <dgm:spPr/>
      <dgm:t>
        <a:bodyPr/>
        <a:lstStyle/>
        <a:p>
          <a:endParaRPr lang="es-ES"/>
        </a:p>
      </dgm:t>
    </dgm:pt>
    <dgm:pt modelId="{FB76044A-A8EC-1143-A1BE-2915C4CB267F}">
      <dgm:prSet phldrT="[Texto]"/>
      <dgm:spPr/>
      <dgm:t>
        <a:bodyPr/>
        <a:lstStyle/>
        <a:p>
          <a:r>
            <a:rPr lang="es-ES" b="1" dirty="0" smtClean="0"/>
            <a:t>Compartir</a:t>
          </a:r>
          <a:endParaRPr lang="es-ES" b="1" dirty="0"/>
        </a:p>
      </dgm:t>
    </dgm:pt>
    <dgm:pt modelId="{00CE686C-0C93-D543-85A3-D6BAA7066EE2}" type="parTrans" cxnId="{C01D6F19-1CC1-B34D-A974-4DC2F65DB598}">
      <dgm:prSet/>
      <dgm:spPr/>
      <dgm:t>
        <a:bodyPr/>
        <a:lstStyle/>
        <a:p>
          <a:endParaRPr lang="es-ES"/>
        </a:p>
      </dgm:t>
    </dgm:pt>
    <dgm:pt modelId="{1169BBE8-C637-CE4B-89B4-E653C54D99BB}" type="sibTrans" cxnId="{C01D6F19-1CC1-B34D-A974-4DC2F65DB598}">
      <dgm:prSet/>
      <dgm:spPr/>
      <dgm:t>
        <a:bodyPr/>
        <a:lstStyle/>
        <a:p>
          <a:endParaRPr lang="es-ES"/>
        </a:p>
      </dgm:t>
    </dgm:pt>
    <dgm:pt modelId="{4553D57F-C519-AE41-92AF-0D984775A5CA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HIJOS</a:t>
          </a:r>
          <a:endParaRPr lang="es-ES" b="1" dirty="0"/>
        </a:p>
      </dgm:t>
    </dgm:pt>
    <dgm:pt modelId="{0D8AFCDE-0B0F-C240-BD58-2983C238FF31}" type="parTrans" cxnId="{CE979ADF-F8CC-0446-BECD-C0B347FDB17F}">
      <dgm:prSet/>
      <dgm:spPr/>
      <dgm:t>
        <a:bodyPr/>
        <a:lstStyle/>
        <a:p>
          <a:endParaRPr lang="es-ES"/>
        </a:p>
      </dgm:t>
    </dgm:pt>
    <dgm:pt modelId="{6D000551-2971-9744-A552-ED2236F2E749}" type="sibTrans" cxnId="{CE979ADF-F8CC-0446-BECD-C0B347FDB17F}">
      <dgm:prSet/>
      <dgm:spPr/>
      <dgm:t>
        <a:bodyPr/>
        <a:lstStyle/>
        <a:p>
          <a:endParaRPr lang="es-ES"/>
        </a:p>
      </dgm:t>
    </dgm:pt>
    <dgm:pt modelId="{B861389B-752E-EF4A-8AAD-B8B88925DC82}">
      <dgm:prSet phldrT="[Texto]"/>
      <dgm:spPr/>
      <dgm:t>
        <a:bodyPr/>
        <a:lstStyle/>
        <a:p>
          <a:r>
            <a:rPr lang="es-ES" b="1" dirty="0" smtClean="0"/>
            <a:t>Educación</a:t>
          </a:r>
          <a:endParaRPr lang="es-ES" b="1" dirty="0"/>
        </a:p>
      </dgm:t>
    </dgm:pt>
    <dgm:pt modelId="{383618CC-6E18-D044-8104-0961C0180AAB}" type="parTrans" cxnId="{AA6B203C-6994-864D-A955-93B79BD2FDEB}">
      <dgm:prSet/>
      <dgm:spPr/>
      <dgm:t>
        <a:bodyPr/>
        <a:lstStyle/>
        <a:p>
          <a:endParaRPr lang="es-ES"/>
        </a:p>
      </dgm:t>
    </dgm:pt>
    <dgm:pt modelId="{FAA061B3-13DA-A043-8438-B98599F87A72}" type="sibTrans" cxnId="{AA6B203C-6994-864D-A955-93B79BD2FDEB}">
      <dgm:prSet/>
      <dgm:spPr/>
      <dgm:t>
        <a:bodyPr/>
        <a:lstStyle/>
        <a:p>
          <a:endParaRPr lang="es-ES"/>
        </a:p>
      </dgm:t>
    </dgm:pt>
    <dgm:pt modelId="{BFA2BCDE-D5FD-034D-922A-F30712CC830C}">
      <dgm:prSet phldrT="[Texto]"/>
      <dgm:spPr/>
      <dgm:t>
        <a:bodyPr/>
        <a:lstStyle/>
        <a:p>
          <a:r>
            <a:rPr lang="es-ES" b="1" dirty="0" smtClean="0"/>
            <a:t>Satisfacción</a:t>
          </a:r>
          <a:endParaRPr lang="es-ES" b="1" dirty="0"/>
        </a:p>
      </dgm:t>
    </dgm:pt>
    <dgm:pt modelId="{991B2C76-F00A-2D46-BBE4-7E10827AFA51}" type="parTrans" cxnId="{254AC2BD-6804-DB4B-A172-7145F4150682}">
      <dgm:prSet/>
      <dgm:spPr/>
      <dgm:t>
        <a:bodyPr/>
        <a:lstStyle/>
        <a:p>
          <a:endParaRPr lang="es-ES"/>
        </a:p>
      </dgm:t>
    </dgm:pt>
    <dgm:pt modelId="{CEEBEF81-AECB-C34E-925B-15452BD36B65}" type="sibTrans" cxnId="{254AC2BD-6804-DB4B-A172-7145F4150682}">
      <dgm:prSet/>
      <dgm:spPr/>
      <dgm:t>
        <a:bodyPr/>
        <a:lstStyle/>
        <a:p>
          <a:endParaRPr lang="es-ES"/>
        </a:p>
      </dgm:t>
    </dgm:pt>
    <dgm:pt modelId="{E1C705C5-EF9F-BB4C-8DEE-BE581C4FC9BC}">
      <dgm:prSet phldrT="[Texto]"/>
      <dgm:spPr/>
      <dgm:t>
        <a:bodyPr/>
        <a:lstStyle/>
        <a:p>
          <a:r>
            <a:rPr lang="es-ES" b="1" dirty="0" smtClean="0"/>
            <a:t>Deudas</a:t>
          </a:r>
          <a:endParaRPr lang="es-ES" b="1" dirty="0"/>
        </a:p>
      </dgm:t>
    </dgm:pt>
    <dgm:pt modelId="{2F2C4641-67BF-9A48-A97E-6CC49F514369}" type="parTrans" cxnId="{2F8BD603-5E74-874B-9E82-4E017FDF3C7C}">
      <dgm:prSet/>
      <dgm:spPr/>
      <dgm:t>
        <a:bodyPr/>
        <a:lstStyle/>
        <a:p>
          <a:endParaRPr lang="es-ES"/>
        </a:p>
      </dgm:t>
    </dgm:pt>
    <dgm:pt modelId="{DAD6F97E-3DCC-DA46-A15C-CF569677A391}" type="sibTrans" cxnId="{2F8BD603-5E74-874B-9E82-4E017FDF3C7C}">
      <dgm:prSet/>
      <dgm:spPr/>
      <dgm:t>
        <a:bodyPr/>
        <a:lstStyle/>
        <a:p>
          <a:endParaRPr lang="es-ES"/>
        </a:p>
      </dgm:t>
    </dgm:pt>
    <dgm:pt modelId="{F08BC0BA-3BE3-F24F-A094-9764F6EA7A96}">
      <dgm:prSet phldrT="[Texto]"/>
      <dgm:spPr/>
      <dgm:t>
        <a:bodyPr/>
        <a:lstStyle/>
        <a:p>
          <a:r>
            <a:rPr lang="es-ES" b="1" dirty="0" smtClean="0"/>
            <a:t>Rebeldía</a:t>
          </a:r>
          <a:endParaRPr lang="es-ES" b="1" dirty="0"/>
        </a:p>
      </dgm:t>
    </dgm:pt>
    <dgm:pt modelId="{078CD6D6-E537-3E43-8FDB-E30316482B20}" type="parTrans" cxnId="{90FD611F-9EC7-BB43-9FE7-32732CA48A13}">
      <dgm:prSet/>
      <dgm:spPr/>
      <dgm:t>
        <a:bodyPr/>
        <a:lstStyle/>
        <a:p>
          <a:endParaRPr lang="es-ES"/>
        </a:p>
      </dgm:t>
    </dgm:pt>
    <dgm:pt modelId="{0D1DC6AB-4BB9-6940-8A37-11B89D420AA0}" type="sibTrans" cxnId="{90FD611F-9EC7-BB43-9FE7-32732CA48A13}">
      <dgm:prSet/>
      <dgm:spPr/>
      <dgm:t>
        <a:bodyPr/>
        <a:lstStyle/>
        <a:p>
          <a:endParaRPr lang="es-ES"/>
        </a:p>
      </dgm:t>
    </dgm:pt>
    <dgm:pt modelId="{3D328871-A38E-B14E-AB90-04108D480933}">
      <dgm:prSet phldrT="[Texto]"/>
      <dgm:spPr/>
      <dgm:t>
        <a:bodyPr/>
        <a:lstStyle/>
        <a:p>
          <a:r>
            <a:rPr lang="es-ES" b="1" dirty="0" smtClean="0"/>
            <a:t>PODER</a:t>
          </a:r>
          <a:endParaRPr lang="es-ES" b="1" dirty="0"/>
        </a:p>
      </dgm:t>
    </dgm:pt>
    <dgm:pt modelId="{D00DB227-D935-0347-9665-73E1EC038BD4}" type="parTrans" cxnId="{4BDD97CC-F86C-2E4B-811C-C67B3818F9BD}">
      <dgm:prSet/>
      <dgm:spPr/>
      <dgm:t>
        <a:bodyPr/>
        <a:lstStyle/>
        <a:p>
          <a:endParaRPr lang="es-ES"/>
        </a:p>
      </dgm:t>
    </dgm:pt>
    <dgm:pt modelId="{2DACE7A4-504A-4B42-A276-D201568FE29B}" type="sibTrans" cxnId="{4BDD97CC-F86C-2E4B-811C-C67B3818F9BD}">
      <dgm:prSet/>
      <dgm:spPr/>
      <dgm:t>
        <a:bodyPr/>
        <a:lstStyle/>
        <a:p>
          <a:endParaRPr lang="es-ES"/>
        </a:p>
      </dgm:t>
    </dgm:pt>
    <dgm:pt modelId="{472F0E81-F93E-B841-B421-AF8E2A3510CC}">
      <dgm:prSet phldrT="[Texto]"/>
      <dgm:spPr/>
      <dgm:t>
        <a:bodyPr/>
        <a:lstStyle/>
        <a:p>
          <a:r>
            <a:rPr lang="es-ES" b="1" dirty="0" smtClean="0"/>
            <a:t>Violencia</a:t>
          </a:r>
          <a:endParaRPr lang="es-ES" b="1" dirty="0"/>
        </a:p>
      </dgm:t>
    </dgm:pt>
    <dgm:pt modelId="{139AD6C4-DE1C-F843-89D9-BCD26CC6863E}" type="parTrans" cxnId="{A699D665-714B-CC42-A79D-2BE8A5181F42}">
      <dgm:prSet/>
      <dgm:spPr/>
      <dgm:t>
        <a:bodyPr/>
        <a:lstStyle/>
        <a:p>
          <a:endParaRPr lang="es-ES"/>
        </a:p>
      </dgm:t>
    </dgm:pt>
    <dgm:pt modelId="{B2897147-4ED5-0F4C-9846-C6EEF0411B96}" type="sibTrans" cxnId="{A699D665-714B-CC42-A79D-2BE8A5181F42}">
      <dgm:prSet/>
      <dgm:spPr/>
      <dgm:t>
        <a:bodyPr/>
        <a:lstStyle/>
        <a:p>
          <a:endParaRPr lang="es-ES"/>
        </a:p>
      </dgm:t>
    </dgm:pt>
    <dgm:pt modelId="{137B3610-E65D-0B40-A1EF-22BFD83FD44F}">
      <dgm:prSet phldrT="[Texto]"/>
      <dgm:spPr/>
      <dgm:t>
        <a:bodyPr/>
        <a:lstStyle/>
        <a:p>
          <a:r>
            <a:rPr lang="es-ES" b="1" dirty="0" smtClean="0"/>
            <a:t>Decisiones</a:t>
          </a:r>
          <a:endParaRPr lang="es-ES" b="1" dirty="0"/>
        </a:p>
      </dgm:t>
    </dgm:pt>
    <dgm:pt modelId="{8FA66364-C68D-6546-A980-66CB1DC8BC90}" type="parTrans" cxnId="{F724C4CB-3480-4944-9978-8FE30882B137}">
      <dgm:prSet/>
      <dgm:spPr/>
      <dgm:t>
        <a:bodyPr/>
        <a:lstStyle/>
        <a:p>
          <a:endParaRPr lang="es-ES"/>
        </a:p>
      </dgm:t>
    </dgm:pt>
    <dgm:pt modelId="{B9E76C23-F09B-0B42-92FF-554496D6CB3C}" type="sibTrans" cxnId="{F724C4CB-3480-4944-9978-8FE30882B137}">
      <dgm:prSet/>
      <dgm:spPr/>
      <dgm:t>
        <a:bodyPr/>
        <a:lstStyle/>
        <a:p>
          <a:endParaRPr lang="es-ES"/>
        </a:p>
      </dgm:t>
    </dgm:pt>
    <dgm:pt modelId="{DAB892C9-8745-E343-B6C4-7391FC5807BA}" type="pres">
      <dgm:prSet presAssocID="{BB133D10-F6DE-BD49-8205-6662E294E22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A89A1190-6505-9A4C-9ABA-C8646A848C12}" type="pres">
      <dgm:prSet presAssocID="{64DA2F32-5CF4-BA4C-906F-A2BD192A8048}" presName="composite" presStyleCnt="0"/>
      <dgm:spPr/>
    </dgm:pt>
    <dgm:pt modelId="{CBF86B2E-36EA-CB49-8322-C9ED400ECCA9}" type="pres">
      <dgm:prSet presAssocID="{64DA2F32-5CF4-BA4C-906F-A2BD192A8048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CE4EBB-6EFE-1C44-8148-91814FBE3B02}" type="pres">
      <dgm:prSet presAssocID="{64DA2F32-5CF4-BA4C-906F-A2BD192A804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97C523-C1A7-4D40-B515-1E3778D81DAA}" type="pres">
      <dgm:prSet presAssocID="{64DA2F32-5CF4-BA4C-906F-A2BD192A8048}" presName="BalanceSpacing" presStyleCnt="0"/>
      <dgm:spPr/>
    </dgm:pt>
    <dgm:pt modelId="{C1E5BE0B-0649-8D4C-AA8C-0B6E195E457E}" type="pres">
      <dgm:prSet presAssocID="{64DA2F32-5CF4-BA4C-906F-A2BD192A8048}" presName="BalanceSpacing1" presStyleCnt="0"/>
      <dgm:spPr/>
    </dgm:pt>
    <dgm:pt modelId="{6AB43D76-1778-7940-9025-CCE4792B84EB}" type="pres">
      <dgm:prSet presAssocID="{B197E859-FFB5-AC4C-B538-49EFE3CE2D10}" presName="Accent1Text" presStyleLbl="node1" presStyleIdx="1" presStyleCnt="8"/>
      <dgm:spPr/>
      <dgm:t>
        <a:bodyPr/>
        <a:lstStyle/>
        <a:p>
          <a:endParaRPr lang="es-ES"/>
        </a:p>
      </dgm:t>
    </dgm:pt>
    <dgm:pt modelId="{565EA2DC-34B5-3A4D-A866-3F59A6F4396A}" type="pres">
      <dgm:prSet presAssocID="{B197E859-FFB5-AC4C-B538-49EFE3CE2D10}" presName="spaceBetweenRectangles" presStyleCnt="0"/>
      <dgm:spPr/>
    </dgm:pt>
    <dgm:pt modelId="{8CD52374-EEDE-6F45-811A-7E5E41908131}" type="pres">
      <dgm:prSet presAssocID="{C1050E45-B3E7-3D4B-9FBC-5B4776343E89}" presName="composite" presStyleCnt="0"/>
      <dgm:spPr/>
    </dgm:pt>
    <dgm:pt modelId="{1233F43A-324F-AE4D-8A14-111BB7AA16C9}" type="pres">
      <dgm:prSet presAssocID="{C1050E45-B3E7-3D4B-9FBC-5B4776343E89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BD715F-F0CD-2947-AF29-BA541E130E8B}" type="pres">
      <dgm:prSet presAssocID="{C1050E45-B3E7-3D4B-9FBC-5B4776343E89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2C527B-E6A8-6F49-B359-54873CE9FC36}" type="pres">
      <dgm:prSet presAssocID="{C1050E45-B3E7-3D4B-9FBC-5B4776343E89}" presName="BalanceSpacing" presStyleCnt="0"/>
      <dgm:spPr/>
    </dgm:pt>
    <dgm:pt modelId="{666BACC4-8B75-6844-BA91-C43448BC8EF1}" type="pres">
      <dgm:prSet presAssocID="{C1050E45-B3E7-3D4B-9FBC-5B4776343E89}" presName="BalanceSpacing1" presStyleCnt="0"/>
      <dgm:spPr/>
    </dgm:pt>
    <dgm:pt modelId="{542D8AC1-EB31-B641-B2E8-30602F1EA54A}" type="pres">
      <dgm:prSet presAssocID="{3C4ADA05-0198-D44E-851A-2B25C182EAF2}" presName="Accent1Text" presStyleLbl="node1" presStyleIdx="3" presStyleCnt="8"/>
      <dgm:spPr/>
      <dgm:t>
        <a:bodyPr/>
        <a:lstStyle/>
        <a:p>
          <a:endParaRPr lang="es-ES"/>
        </a:p>
      </dgm:t>
    </dgm:pt>
    <dgm:pt modelId="{4AC20998-975C-F24D-BB48-1E8144FE6E35}" type="pres">
      <dgm:prSet presAssocID="{3C4ADA05-0198-D44E-851A-2B25C182EAF2}" presName="spaceBetweenRectangles" presStyleCnt="0"/>
      <dgm:spPr/>
    </dgm:pt>
    <dgm:pt modelId="{343A7706-863D-AF4B-A4B6-FAB954AB4C7B}" type="pres">
      <dgm:prSet presAssocID="{4553D57F-C519-AE41-92AF-0D984775A5CA}" presName="composite" presStyleCnt="0"/>
      <dgm:spPr/>
    </dgm:pt>
    <dgm:pt modelId="{4FB050F4-39C0-D344-A55B-80D7A533D1E3}" type="pres">
      <dgm:prSet presAssocID="{4553D57F-C519-AE41-92AF-0D984775A5CA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F2462C-A467-B447-B846-6B8D514FF881}" type="pres">
      <dgm:prSet presAssocID="{4553D57F-C519-AE41-92AF-0D984775A5CA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C0D401-D092-D646-B12A-B066DF09F4A5}" type="pres">
      <dgm:prSet presAssocID="{4553D57F-C519-AE41-92AF-0D984775A5CA}" presName="BalanceSpacing" presStyleCnt="0"/>
      <dgm:spPr/>
    </dgm:pt>
    <dgm:pt modelId="{567C3084-FE70-9C44-B344-B13EBCA47F06}" type="pres">
      <dgm:prSet presAssocID="{4553D57F-C519-AE41-92AF-0D984775A5CA}" presName="BalanceSpacing1" presStyleCnt="0"/>
      <dgm:spPr/>
    </dgm:pt>
    <dgm:pt modelId="{FB5389BE-6862-5D44-83D8-392FF766FB2B}" type="pres">
      <dgm:prSet presAssocID="{6D000551-2971-9744-A552-ED2236F2E749}" presName="Accent1Text" presStyleLbl="node1" presStyleIdx="5" presStyleCnt="8"/>
      <dgm:spPr/>
      <dgm:t>
        <a:bodyPr/>
        <a:lstStyle/>
        <a:p>
          <a:endParaRPr lang="es-ES"/>
        </a:p>
      </dgm:t>
    </dgm:pt>
    <dgm:pt modelId="{C236E6CE-C113-4E46-9A6D-A7424C63AA33}" type="pres">
      <dgm:prSet presAssocID="{6D000551-2971-9744-A552-ED2236F2E749}" presName="spaceBetweenRectangles" presStyleCnt="0"/>
      <dgm:spPr/>
    </dgm:pt>
    <dgm:pt modelId="{8FA0882E-8A05-C144-8236-93520DF33B44}" type="pres">
      <dgm:prSet presAssocID="{3D328871-A38E-B14E-AB90-04108D480933}" presName="composite" presStyleCnt="0"/>
      <dgm:spPr/>
    </dgm:pt>
    <dgm:pt modelId="{C20992A2-4654-8C46-99F8-730BE49F81C9}" type="pres">
      <dgm:prSet presAssocID="{3D328871-A38E-B14E-AB90-04108D480933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CFB03D-C6D5-1B4E-9402-5AA542B9FB70}" type="pres">
      <dgm:prSet presAssocID="{3D328871-A38E-B14E-AB90-04108D480933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0C51F-0A2F-E84B-BD5A-E5F001136B4F}" type="pres">
      <dgm:prSet presAssocID="{3D328871-A38E-B14E-AB90-04108D480933}" presName="BalanceSpacing" presStyleCnt="0"/>
      <dgm:spPr/>
    </dgm:pt>
    <dgm:pt modelId="{75A4CF86-FE04-E64C-B0FA-33739E45C0A6}" type="pres">
      <dgm:prSet presAssocID="{3D328871-A38E-B14E-AB90-04108D480933}" presName="BalanceSpacing1" presStyleCnt="0"/>
      <dgm:spPr/>
    </dgm:pt>
    <dgm:pt modelId="{DBC67A67-2E5B-204F-AAE7-73C74AC7929E}" type="pres">
      <dgm:prSet presAssocID="{2DACE7A4-504A-4B42-A276-D201568FE29B}" presName="Accent1Text" presStyleLbl="node1" presStyleIdx="7" presStyleCnt="8"/>
      <dgm:spPr/>
      <dgm:t>
        <a:bodyPr/>
        <a:lstStyle/>
        <a:p>
          <a:endParaRPr lang="es-ES"/>
        </a:p>
      </dgm:t>
    </dgm:pt>
  </dgm:ptLst>
  <dgm:cxnLst>
    <dgm:cxn modelId="{8CED11A9-F45B-E04B-928F-9B670CA46A58}" type="presOf" srcId="{C1050E45-B3E7-3D4B-9FBC-5B4776343E89}" destId="{1233F43A-324F-AE4D-8A14-111BB7AA16C9}" srcOrd="0" destOrd="0" presId="urn:microsoft.com/office/officeart/2008/layout/AlternatingHexagons"/>
    <dgm:cxn modelId="{FBCACFDD-EE2A-094C-97D4-A494F909172E}" type="presOf" srcId="{472F0E81-F93E-B841-B421-AF8E2A3510CC}" destId="{86CFB03D-C6D5-1B4E-9402-5AA542B9FB70}" srcOrd="0" destOrd="0" presId="urn:microsoft.com/office/officeart/2008/layout/AlternatingHexagons"/>
    <dgm:cxn modelId="{CE979ADF-F8CC-0446-BECD-C0B347FDB17F}" srcId="{BB133D10-F6DE-BD49-8205-6662E294E223}" destId="{4553D57F-C519-AE41-92AF-0D984775A5CA}" srcOrd="2" destOrd="0" parTransId="{0D8AFCDE-0B0F-C240-BD58-2983C238FF31}" sibTransId="{6D000551-2971-9744-A552-ED2236F2E749}"/>
    <dgm:cxn modelId="{D05A3C01-6EBC-6649-BB71-8BA78D05AAD0}" type="presOf" srcId="{FB76044A-A8EC-1143-A1BE-2915C4CB267F}" destId="{FABD715F-F0CD-2947-AF29-BA541E130E8B}" srcOrd="0" destOrd="0" presId="urn:microsoft.com/office/officeart/2008/layout/AlternatingHexagons"/>
    <dgm:cxn modelId="{A699D665-714B-CC42-A79D-2BE8A5181F42}" srcId="{3D328871-A38E-B14E-AB90-04108D480933}" destId="{472F0E81-F93E-B841-B421-AF8E2A3510CC}" srcOrd="0" destOrd="0" parTransId="{139AD6C4-DE1C-F843-89D9-BCD26CC6863E}" sibTransId="{B2897147-4ED5-0F4C-9846-C6EEF0411B96}"/>
    <dgm:cxn modelId="{6C08892C-A373-D44D-B8A1-C86017DB6846}" srcId="{64DA2F32-5CF4-BA4C-906F-A2BD192A8048}" destId="{7DE507A1-19EA-524F-802E-A2828F3866E4}" srcOrd="0" destOrd="0" parTransId="{BA1E1998-2528-8841-9996-44F83F97C2AA}" sibTransId="{81CD3F90-BEDB-5145-B7D3-435EB74E3318}"/>
    <dgm:cxn modelId="{88E19442-ECE6-1243-9549-7DFBD6601389}" type="presOf" srcId="{B197E859-FFB5-AC4C-B538-49EFE3CE2D10}" destId="{6AB43D76-1778-7940-9025-CCE4792B84EB}" srcOrd="0" destOrd="0" presId="urn:microsoft.com/office/officeart/2008/layout/AlternatingHexagons"/>
    <dgm:cxn modelId="{B71EE1E0-1026-C34E-9B93-AC731E7A0850}" type="presOf" srcId="{3D328871-A38E-B14E-AB90-04108D480933}" destId="{C20992A2-4654-8C46-99F8-730BE49F81C9}" srcOrd="0" destOrd="0" presId="urn:microsoft.com/office/officeart/2008/layout/AlternatingHexagons"/>
    <dgm:cxn modelId="{F015EA2C-C92D-F943-8E3C-311ED6D1A05A}" type="presOf" srcId="{3C4ADA05-0198-D44E-851A-2B25C182EAF2}" destId="{542D8AC1-EB31-B641-B2E8-30602F1EA54A}" srcOrd="0" destOrd="0" presId="urn:microsoft.com/office/officeart/2008/layout/AlternatingHexagons"/>
    <dgm:cxn modelId="{46A68B8D-5A27-F44E-A2CF-6FFCFC706740}" type="presOf" srcId="{E1C705C5-EF9F-BB4C-8DEE-BE581C4FC9BC}" destId="{FABD715F-F0CD-2947-AF29-BA541E130E8B}" srcOrd="0" destOrd="1" presId="urn:microsoft.com/office/officeart/2008/layout/AlternatingHexagons"/>
    <dgm:cxn modelId="{C8BE6B9F-7FEA-AD4E-8DB5-25AE335073B4}" srcId="{BB133D10-F6DE-BD49-8205-6662E294E223}" destId="{64DA2F32-5CF4-BA4C-906F-A2BD192A8048}" srcOrd="0" destOrd="0" parTransId="{4CE1820E-79A8-404F-BE94-3A86B620C414}" sibTransId="{B197E859-FFB5-AC4C-B538-49EFE3CE2D10}"/>
    <dgm:cxn modelId="{254AC2BD-6804-DB4B-A172-7145F4150682}" srcId="{64DA2F32-5CF4-BA4C-906F-A2BD192A8048}" destId="{BFA2BCDE-D5FD-034D-922A-F30712CC830C}" srcOrd="1" destOrd="0" parTransId="{991B2C76-F00A-2D46-BBE4-7E10827AFA51}" sibTransId="{CEEBEF81-AECB-C34E-925B-15452BD36B65}"/>
    <dgm:cxn modelId="{90FD611F-9EC7-BB43-9FE7-32732CA48A13}" srcId="{4553D57F-C519-AE41-92AF-0D984775A5CA}" destId="{F08BC0BA-3BE3-F24F-A094-9764F6EA7A96}" srcOrd="1" destOrd="0" parTransId="{078CD6D6-E537-3E43-8FDB-E30316482B20}" sibTransId="{0D1DC6AB-4BB9-6940-8A37-11B89D420AA0}"/>
    <dgm:cxn modelId="{A99E4BF4-B3AB-304C-B87F-DD588CAED0B9}" srcId="{BB133D10-F6DE-BD49-8205-6662E294E223}" destId="{C1050E45-B3E7-3D4B-9FBC-5B4776343E89}" srcOrd="1" destOrd="0" parTransId="{6F6E3923-C1EB-214F-B5BF-201356235A40}" sibTransId="{3C4ADA05-0198-D44E-851A-2B25C182EAF2}"/>
    <dgm:cxn modelId="{AA6B203C-6994-864D-A955-93B79BD2FDEB}" srcId="{4553D57F-C519-AE41-92AF-0D984775A5CA}" destId="{B861389B-752E-EF4A-8AAD-B8B88925DC82}" srcOrd="0" destOrd="0" parTransId="{383618CC-6E18-D044-8104-0961C0180AAB}" sibTransId="{FAA061B3-13DA-A043-8438-B98599F87A72}"/>
    <dgm:cxn modelId="{7D40BF99-FA9B-1A46-8447-718416542B2B}" type="presOf" srcId="{6D000551-2971-9744-A552-ED2236F2E749}" destId="{FB5389BE-6862-5D44-83D8-392FF766FB2B}" srcOrd="0" destOrd="0" presId="urn:microsoft.com/office/officeart/2008/layout/AlternatingHexagons"/>
    <dgm:cxn modelId="{C01D6F19-1CC1-B34D-A974-4DC2F65DB598}" srcId="{C1050E45-B3E7-3D4B-9FBC-5B4776343E89}" destId="{FB76044A-A8EC-1143-A1BE-2915C4CB267F}" srcOrd="0" destOrd="0" parTransId="{00CE686C-0C93-D543-85A3-D6BAA7066EE2}" sibTransId="{1169BBE8-C637-CE4B-89B4-E653C54D99BB}"/>
    <dgm:cxn modelId="{B7D8EFA4-D5C8-D040-9DD8-4B9599C1E51A}" type="presOf" srcId="{BB133D10-F6DE-BD49-8205-6662E294E223}" destId="{DAB892C9-8745-E343-B6C4-7391FC5807BA}" srcOrd="0" destOrd="0" presId="urn:microsoft.com/office/officeart/2008/layout/AlternatingHexagons"/>
    <dgm:cxn modelId="{986193F2-C9CF-FA45-8CA6-805B5FCB041E}" type="presOf" srcId="{F08BC0BA-3BE3-F24F-A094-9764F6EA7A96}" destId="{33F2462C-A467-B447-B846-6B8D514FF881}" srcOrd="0" destOrd="1" presId="urn:microsoft.com/office/officeart/2008/layout/AlternatingHexagons"/>
    <dgm:cxn modelId="{30AB9B1C-5414-1B46-B204-BDC48A687D7F}" type="presOf" srcId="{64DA2F32-5CF4-BA4C-906F-A2BD192A8048}" destId="{CBF86B2E-36EA-CB49-8322-C9ED400ECCA9}" srcOrd="0" destOrd="0" presId="urn:microsoft.com/office/officeart/2008/layout/AlternatingHexagons"/>
    <dgm:cxn modelId="{D849AAA7-C3F0-A24A-B2D0-7A3952D7A1D8}" type="presOf" srcId="{2DACE7A4-504A-4B42-A276-D201568FE29B}" destId="{DBC67A67-2E5B-204F-AAE7-73C74AC7929E}" srcOrd="0" destOrd="0" presId="urn:microsoft.com/office/officeart/2008/layout/AlternatingHexagons"/>
    <dgm:cxn modelId="{F724C4CB-3480-4944-9978-8FE30882B137}" srcId="{3D328871-A38E-B14E-AB90-04108D480933}" destId="{137B3610-E65D-0B40-A1EF-22BFD83FD44F}" srcOrd="1" destOrd="0" parTransId="{8FA66364-C68D-6546-A980-66CB1DC8BC90}" sibTransId="{B9E76C23-F09B-0B42-92FF-554496D6CB3C}"/>
    <dgm:cxn modelId="{F0A8F489-F4BE-1D47-BF2F-20B554A7B13A}" type="presOf" srcId="{4553D57F-C519-AE41-92AF-0D984775A5CA}" destId="{4FB050F4-39C0-D344-A55B-80D7A533D1E3}" srcOrd="0" destOrd="0" presId="urn:microsoft.com/office/officeart/2008/layout/AlternatingHexagons"/>
    <dgm:cxn modelId="{CC69D03A-7CEF-1C4F-975F-954B25C84D5A}" type="presOf" srcId="{B861389B-752E-EF4A-8AAD-B8B88925DC82}" destId="{33F2462C-A467-B447-B846-6B8D514FF881}" srcOrd="0" destOrd="0" presId="urn:microsoft.com/office/officeart/2008/layout/AlternatingHexagons"/>
    <dgm:cxn modelId="{2F8BD603-5E74-874B-9E82-4E017FDF3C7C}" srcId="{C1050E45-B3E7-3D4B-9FBC-5B4776343E89}" destId="{E1C705C5-EF9F-BB4C-8DEE-BE581C4FC9BC}" srcOrd="1" destOrd="0" parTransId="{2F2C4641-67BF-9A48-A97E-6CC49F514369}" sibTransId="{DAD6F97E-3DCC-DA46-A15C-CF569677A391}"/>
    <dgm:cxn modelId="{0B98DB3E-055B-5B4E-BB7A-4CC1FEF6C8E2}" type="presOf" srcId="{7DE507A1-19EA-524F-802E-A2828F3866E4}" destId="{6ECE4EBB-6EFE-1C44-8148-91814FBE3B02}" srcOrd="0" destOrd="0" presId="urn:microsoft.com/office/officeart/2008/layout/AlternatingHexagons"/>
    <dgm:cxn modelId="{4BDD97CC-F86C-2E4B-811C-C67B3818F9BD}" srcId="{BB133D10-F6DE-BD49-8205-6662E294E223}" destId="{3D328871-A38E-B14E-AB90-04108D480933}" srcOrd="3" destOrd="0" parTransId="{D00DB227-D935-0347-9665-73E1EC038BD4}" sibTransId="{2DACE7A4-504A-4B42-A276-D201568FE29B}"/>
    <dgm:cxn modelId="{D43CDDF3-E13F-274E-B72D-D9A1ECDE27A6}" type="presOf" srcId="{137B3610-E65D-0B40-A1EF-22BFD83FD44F}" destId="{86CFB03D-C6D5-1B4E-9402-5AA542B9FB70}" srcOrd="0" destOrd="1" presId="urn:microsoft.com/office/officeart/2008/layout/AlternatingHexagons"/>
    <dgm:cxn modelId="{88697AFD-98AC-794C-9AE7-F0DC90F2DDDE}" type="presOf" srcId="{BFA2BCDE-D5FD-034D-922A-F30712CC830C}" destId="{6ECE4EBB-6EFE-1C44-8148-91814FBE3B02}" srcOrd="0" destOrd="1" presId="urn:microsoft.com/office/officeart/2008/layout/AlternatingHexagons"/>
    <dgm:cxn modelId="{04B3728F-F5C6-824D-88AD-4531EBA0A522}" type="presParOf" srcId="{DAB892C9-8745-E343-B6C4-7391FC5807BA}" destId="{A89A1190-6505-9A4C-9ABA-C8646A848C12}" srcOrd="0" destOrd="0" presId="urn:microsoft.com/office/officeart/2008/layout/AlternatingHexagons"/>
    <dgm:cxn modelId="{387B48B3-468F-634A-94FC-66A365D2A4E9}" type="presParOf" srcId="{A89A1190-6505-9A4C-9ABA-C8646A848C12}" destId="{CBF86B2E-36EA-CB49-8322-C9ED400ECCA9}" srcOrd="0" destOrd="0" presId="urn:microsoft.com/office/officeart/2008/layout/AlternatingHexagons"/>
    <dgm:cxn modelId="{FB1F191B-F271-714C-8C20-45107F56E45B}" type="presParOf" srcId="{A89A1190-6505-9A4C-9ABA-C8646A848C12}" destId="{6ECE4EBB-6EFE-1C44-8148-91814FBE3B02}" srcOrd="1" destOrd="0" presId="urn:microsoft.com/office/officeart/2008/layout/AlternatingHexagons"/>
    <dgm:cxn modelId="{1AD817D1-7755-894F-BB20-8154225A516D}" type="presParOf" srcId="{A89A1190-6505-9A4C-9ABA-C8646A848C12}" destId="{8B97C523-C1A7-4D40-B515-1E3778D81DAA}" srcOrd="2" destOrd="0" presId="urn:microsoft.com/office/officeart/2008/layout/AlternatingHexagons"/>
    <dgm:cxn modelId="{DEAE1AA0-D834-A543-B1FB-C5E3FCA71B21}" type="presParOf" srcId="{A89A1190-6505-9A4C-9ABA-C8646A848C12}" destId="{C1E5BE0B-0649-8D4C-AA8C-0B6E195E457E}" srcOrd="3" destOrd="0" presId="urn:microsoft.com/office/officeart/2008/layout/AlternatingHexagons"/>
    <dgm:cxn modelId="{8D216237-1054-744F-89A1-4F823E2087E4}" type="presParOf" srcId="{A89A1190-6505-9A4C-9ABA-C8646A848C12}" destId="{6AB43D76-1778-7940-9025-CCE4792B84EB}" srcOrd="4" destOrd="0" presId="urn:microsoft.com/office/officeart/2008/layout/AlternatingHexagons"/>
    <dgm:cxn modelId="{B5080D79-8C90-234C-9E16-B17437F469FC}" type="presParOf" srcId="{DAB892C9-8745-E343-B6C4-7391FC5807BA}" destId="{565EA2DC-34B5-3A4D-A866-3F59A6F4396A}" srcOrd="1" destOrd="0" presId="urn:microsoft.com/office/officeart/2008/layout/AlternatingHexagons"/>
    <dgm:cxn modelId="{D6615DF8-68A9-8A48-91EA-C9A7EBE6FE74}" type="presParOf" srcId="{DAB892C9-8745-E343-B6C4-7391FC5807BA}" destId="{8CD52374-EEDE-6F45-811A-7E5E41908131}" srcOrd="2" destOrd="0" presId="urn:microsoft.com/office/officeart/2008/layout/AlternatingHexagons"/>
    <dgm:cxn modelId="{75AC88B3-B5EE-AA42-9083-100F3F769E69}" type="presParOf" srcId="{8CD52374-EEDE-6F45-811A-7E5E41908131}" destId="{1233F43A-324F-AE4D-8A14-111BB7AA16C9}" srcOrd="0" destOrd="0" presId="urn:microsoft.com/office/officeart/2008/layout/AlternatingHexagons"/>
    <dgm:cxn modelId="{8C1CE1B8-744A-014A-8F03-5872BC9A04BB}" type="presParOf" srcId="{8CD52374-EEDE-6F45-811A-7E5E41908131}" destId="{FABD715F-F0CD-2947-AF29-BA541E130E8B}" srcOrd="1" destOrd="0" presId="urn:microsoft.com/office/officeart/2008/layout/AlternatingHexagons"/>
    <dgm:cxn modelId="{947DAEAF-F372-6549-AA18-FB0E1CF6F499}" type="presParOf" srcId="{8CD52374-EEDE-6F45-811A-7E5E41908131}" destId="{CA2C527B-E6A8-6F49-B359-54873CE9FC36}" srcOrd="2" destOrd="0" presId="urn:microsoft.com/office/officeart/2008/layout/AlternatingHexagons"/>
    <dgm:cxn modelId="{1E2DC5C2-C771-1F4A-B014-459FDDB6AB7E}" type="presParOf" srcId="{8CD52374-EEDE-6F45-811A-7E5E41908131}" destId="{666BACC4-8B75-6844-BA91-C43448BC8EF1}" srcOrd="3" destOrd="0" presId="urn:microsoft.com/office/officeart/2008/layout/AlternatingHexagons"/>
    <dgm:cxn modelId="{C795A744-AC89-0246-A8ED-D273F3BBBBBE}" type="presParOf" srcId="{8CD52374-EEDE-6F45-811A-7E5E41908131}" destId="{542D8AC1-EB31-B641-B2E8-30602F1EA54A}" srcOrd="4" destOrd="0" presId="urn:microsoft.com/office/officeart/2008/layout/AlternatingHexagons"/>
    <dgm:cxn modelId="{2835C1E7-3B1F-5243-86B1-31D03B9D3713}" type="presParOf" srcId="{DAB892C9-8745-E343-B6C4-7391FC5807BA}" destId="{4AC20998-975C-F24D-BB48-1E8144FE6E35}" srcOrd="3" destOrd="0" presId="urn:microsoft.com/office/officeart/2008/layout/AlternatingHexagons"/>
    <dgm:cxn modelId="{40E67119-A047-7547-BAB7-36267D653451}" type="presParOf" srcId="{DAB892C9-8745-E343-B6C4-7391FC5807BA}" destId="{343A7706-863D-AF4B-A4B6-FAB954AB4C7B}" srcOrd="4" destOrd="0" presId="urn:microsoft.com/office/officeart/2008/layout/AlternatingHexagons"/>
    <dgm:cxn modelId="{B4E34370-8D50-0B44-973E-9B5C5BF258DB}" type="presParOf" srcId="{343A7706-863D-AF4B-A4B6-FAB954AB4C7B}" destId="{4FB050F4-39C0-D344-A55B-80D7A533D1E3}" srcOrd="0" destOrd="0" presId="urn:microsoft.com/office/officeart/2008/layout/AlternatingHexagons"/>
    <dgm:cxn modelId="{1D9BF0D6-D227-A643-98AB-0900FAC12640}" type="presParOf" srcId="{343A7706-863D-AF4B-A4B6-FAB954AB4C7B}" destId="{33F2462C-A467-B447-B846-6B8D514FF881}" srcOrd="1" destOrd="0" presId="urn:microsoft.com/office/officeart/2008/layout/AlternatingHexagons"/>
    <dgm:cxn modelId="{6E44D661-74CA-6F46-812D-4E80FC8815C0}" type="presParOf" srcId="{343A7706-863D-AF4B-A4B6-FAB954AB4C7B}" destId="{AAC0D401-D092-D646-B12A-B066DF09F4A5}" srcOrd="2" destOrd="0" presId="urn:microsoft.com/office/officeart/2008/layout/AlternatingHexagons"/>
    <dgm:cxn modelId="{C1577541-EDF2-FF45-B8FE-C0F2D9691B36}" type="presParOf" srcId="{343A7706-863D-AF4B-A4B6-FAB954AB4C7B}" destId="{567C3084-FE70-9C44-B344-B13EBCA47F06}" srcOrd="3" destOrd="0" presId="urn:microsoft.com/office/officeart/2008/layout/AlternatingHexagons"/>
    <dgm:cxn modelId="{33AEBE26-6314-654B-A1AE-0B982ACB9FB6}" type="presParOf" srcId="{343A7706-863D-AF4B-A4B6-FAB954AB4C7B}" destId="{FB5389BE-6862-5D44-83D8-392FF766FB2B}" srcOrd="4" destOrd="0" presId="urn:microsoft.com/office/officeart/2008/layout/AlternatingHexagons"/>
    <dgm:cxn modelId="{D7F7C1FA-0A82-0545-9D63-12A97388FDAF}" type="presParOf" srcId="{DAB892C9-8745-E343-B6C4-7391FC5807BA}" destId="{C236E6CE-C113-4E46-9A6D-A7424C63AA33}" srcOrd="5" destOrd="0" presId="urn:microsoft.com/office/officeart/2008/layout/AlternatingHexagons"/>
    <dgm:cxn modelId="{4DB56649-8B77-0043-A1A2-F8168A992B61}" type="presParOf" srcId="{DAB892C9-8745-E343-B6C4-7391FC5807BA}" destId="{8FA0882E-8A05-C144-8236-93520DF33B44}" srcOrd="6" destOrd="0" presId="urn:microsoft.com/office/officeart/2008/layout/AlternatingHexagons"/>
    <dgm:cxn modelId="{33C80A10-0055-F44E-8BA4-269D27C6EF3C}" type="presParOf" srcId="{8FA0882E-8A05-C144-8236-93520DF33B44}" destId="{C20992A2-4654-8C46-99F8-730BE49F81C9}" srcOrd="0" destOrd="0" presId="urn:microsoft.com/office/officeart/2008/layout/AlternatingHexagons"/>
    <dgm:cxn modelId="{770C5FC7-EF3A-D045-B40F-F6693C6A297E}" type="presParOf" srcId="{8FA0882E-8A05-C144-8236-93520DF33B44}" destId="{86CFB03D-C6D5-1B4E-9402-5AA542B9FB70}" srcOrd="1" destOrd="0" presId="urn:microsoft.com/office/officeart/2008/layout/AlternatingHexagons"/>
    <dgm:cxn modelId="{CAB4638E-E87A-4943-B557-E48AD3939E06}" type="presParOf" srcId="{8FA0882E-8A05-C144-8236-93520DF33B44}" destId="{9A70C51F-0A2F-E84B-BD5A-E5F001136B4F}" srcOrd="2" destOrd="0" presId="urn:microsoft.com/office/officeart/2008/layout/AlternatingHexagons"/>
    <dgm:cxn modelId="{1DF4CFBC-9C88-C94F-B83C-B3C4288C5C15}" type="presParOf" srcId="{8FA0882E-8A05-C144-8236-93520DF33B44}" destId="{75A4CF86-FE04-E64C-B0FA-33739E45C0A6}" srcOrd="3" destOrd="0" presId="urn:microsoft.com/office/officeart/2008/layout/AlternatingHexagons"/>
    <dgm:cxn modelId="{A06CE10E-B4AF-0D49-A93E-D215DF0BFE7B}" type="presParOf" srcId="{8FA0882E-8A05-C144-8236-93520DF33B44}" destId="{DBC67A67-2E5B-204F-AAE7-73C74AC7929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16E2C8-94BF-DC4F-A3A3-18614FF7C974}" type="doc">
      <dgm:prSet loTypeId="urn:microsoft.com/office/officeart/2009/3/layout/CircleRelationship" loCatId="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BE76BCA7-F834-AC4C-9E77-8994D82A8050}">
      <dgm:prSet phldrT="[Texto]" custT="1"/>
      <dgm:spPr/>
      <dgm:t>
        <a:bodyPr/>
        <a:lstStyle/>
        <a:p>
          <a:r>
            <a:rPr lang="es-ES" sz="2800" b="1" dirty="0" smtClean="0"/>
            <a:t>OBJETIVO </a:t>
          </a:r>
          <a:r>
            <a:rPr lang="es-ES" sz="1700" dirty="0" smtClean="0"/>
            <a:t>sueño que perseguimos</a:t>
          </a:r>
          <a:endParaRPr lang="es-ES" sz="1700" dirty="0"/>
        </a:p>
      </dgm:t>
    </dgm:pt>
    <dgm:pt modelId="{29043CA2-270F-8549-AD20-7E23DF6F6F62}" type="parTrans" cxnId="{FC6DDA75-E685-774B-978E-C40C73FBB9B2}">
      <dgm:prSet/>
      <dgm:spPr/>
      <dgm:t>
        <a:bodyPr/>
        <a:lstStyle/>
        <a:p>
          <a:endParaRPr lang="es-ES"/>
        </a:p>
      </dgm:t>
    </dgm:pt>
    <dgm:pt modelId="{9166C137-0505-C046-8018-9423567273CD}" type="sibTrans" cxnId="{FC6DDA75-E685-774B-978E-C40C73FBB9B2}">
      <dgm:prSet/>
      <dgm:spPr/>
      <dgm:t>
        <a:bodyPr/>
        <a:lstStyle/>
        <a:p>
          <a:endParaRPr lang="es-ES"/>
        </a:p>
      </dgm:t>
    </dgm:pt>
    <dgm:pt modelId="{7B1D706B-9257-B044-B521-ED64BBC9721D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800" b="1" dirty="0" smtClean="0"/>
            <a:t>PASIÓN </a:t>
          </a:r>
          <a:r>
            <a:rPr lang="es-ES" sz="1700" dirty="0" smtClean="0"/>
            <a:t>que nos mueve</a:t>
          </a:r>
          <a:endParaRPr lang="es-ES" sz="1700" dirty="0"/>
        </a:p>
      </dgm:t>
    </dgm:pt>
    <dgm:pt modelId="{97E082DA-1669-864B-88C5-61253DB77E32}" type="parTrans" cxnId="{22E58EE5-CE00-F046-AB86-6BF42D90D25F}">
      <dgm:prSet/>
      <dgm:spPr/>
      <dgm:t>
        <a:bodyPr/>
        <a:lstStyle/>
        <a:p>
          <a:endParaRPr lang="es-ES"/>
        </a:p>
      </dgm:t>
    </dgm:pt>
    <dgm:pt modelId="{296DB2AD-6EE3-384D-935D-2986BEC74429}" type="sibTrans" cxnId="{22E58EE5-CE00-F046-AB86-6BF42D90D25F}">
      <dgm:prSet/>
      <dgm:spPr/>
      <dgm:t>
        <a:bodyPr/>
        <a:lstStyle/>
        <a:p>
          <a:endParaRPr lang="es-ES"/>
        </a:p>
      </dgm:t>
    </dgm:pt>
    <dgm:pt modelId="{F5D96676-973C-2345-9E40-F9BB328AEB68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ES" sz="1800" b="1" dirty="0" smtClean="0"/>
            <a:t>ACTITUD </a:t>
          </a:r>
          <a:r>
            <a:rPr lang="es-ES" sz="1700" dirty="0" smtClean="0"/>
            <a:t>que lo logrará</a:t>
          </a:r>
          <a:endParaRPr lang="es-ES" sz="1700" dirty="0"/>
        </a:p>
      </dgm:t>
    </dgm:pt>
    <dgm:pt modelId="{7F2864B0-E820-8440-9862-F9134E7883D0}" type="parTrans" cxnId="{E1202AE9-95AE-B84F-8FE6-380AA62525B2}">
      <dgm:prSet/>
      <dgm:spPr/>
      <dgm:t>
        <a:bodyPr/>
        <a:lstStyle/>
        <a:p>
          <a:endParaRPr lang="es-ES"/>
        </a:p>
      </dgm:t>
    </dgm:pt>
    <dgm:pt modelId="{56A9516A-F8EA-FE4F-93F3-5B8113E78AF9}" type="sibTrans" cxnId="{E1202AE9-95AE-B84F-8FE6-380AA62525B2}">
      <dgm:prSet/>
      <dgm:spPr/>
      <dgm:t>
        <a:bodyPr/>
        <a:lstStyle/>
        <a:p>
          <a:endParaRPr lang="es-ES"/>
        </a:p>
      </dgm:t>
    </dgm:pt>
    <dgm:pt modelId="{A7619A13-D040-6549-A2AA-1F9176C48273}" type="pres">
      <dgm:prSet presAssocID="{E216E2C8-94BF-DC4F-A3A3-18614FF7C974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_tradnl"/>
        </a:p>
      </dgm:t>
    </dgm:pt>
    <dgm:pt modelId="{F8D982AA-E36A-9342-B333-AE8A5A54D0C0}" type="pres">
      <dgm:prSet presAssocID="{BE76BCA7-F834-AC4C-9E77-8994D82A8050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s-ES"/>
        </a:p>
      </dgm:t>
    </dgm:pt>
    <dgm:pt modelId="{CB5015A2-0997-DC4A-8291-37E271817E84}" type="pres">
      <dgm:prSet presAssocID="{BE76BCA7-F834-AC4C-9E77-8994D82A8050}" presName="Accent1" presStyleLbl="node1" presStyleIdx="0" presStyleCnt="13"/>
      <dgm:spPr/>
    </dgm:pt>
    <dgm:pt modelId="{BE20059F-4FB5-E646-9463-D2AD4B1A51AA}" type="pres">
      <dgm:prSet presAssocID="{BE76BCA7-F834-AC4C-9E77-8994D82A8050}" presName="Accent2" presStyleLbl="node1" presStyleIdx="1" presStyleCnt="13"/>
      <dgm:spPr/>
    </dgm:pt>
    <dgm:pt modelId="{E53B0370-051B-2441-B419-AF3F09D29E89}" type="pres">
      <dgm:prSet presAssocID="{BE76BCA7-F834-AC4C-9E77-8994D82A8050}" presName="Accent3" presStyleLbl="node1" presStyleIdx="2" presStyleCnt="13"/>
      <dgm:spPr/>
    </dgm:pt>
    <dgm:pt modelId="{5C44A44F-615D-CB45-8754-0C8C6672B616}" type="pres">
      <dgm:prSet presAssocID="{BE76BCA7-F834-AC4C-9E77-8994D82A8050}" presName="Accent4" presStyleLbl="node1" presStyleIdx="3" presStyleCnt="13"/>
      <dgm:spPr/>
    </dgm:pt>
    <dgm:pt modelId="{826152FA-4B2B-6B4B-B0FF-FC866859E7C4}" type="pres">
      <dgm:prSet presAssocID="{BE76BCA7-F834-AC4C-9E77-8994D82A8050}" presName="Accent5" presStyleLbl="node1" presStyleIdx="4" presStyleCnt="13"/>
      <dgm:spPr/>
    </dgm:pt>
    <dgm:pt modelId="{11A79007-4C49-BF4C-8289-D7D708EAD694}" type="pres">
      <dgm:prSet presAssocID="{BE76BCA7-F834-AC4C-9E77-8994D82A8050}" presName="Accent6" presStyleLbl="node1" presStyleIdx="5" presStyleCnt="13"/>
      <dgm:spPr/>
    </dgm:pt>
    <dgm:pt modelId="{5AD8F3AF-C369-834A-A1AB-A6F41E321C92}" type="pres">
      <dgm:prSet presAssocID="{7B1D706B-9257-B044-B521-ED64BBC9721D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F34321C-5ABA-314E-920A-3E8E7601C128}" type="pres">
      <dgm:prSet presAssocID="{7B1D706B-9257-B044-B521-ED64BBC9721D}" presName="Accent7" presStyleCnt="0"/>
      <dgm:spPr/>
    </dgm:pt>
    <dgm:pt modelId="{2F35C1AD-EE6A-5845-ACBA-A88205CDF6F1}" type="pres">
      <dgm:prSet presAssocID="{7B1D706B-9257-B044-B521-ED64BBC9721D}" presName="AccentHold1" presStyleLbl="node1" presStyleIdx="7" presStyleCnt="13"/>
      <dgm:spPr/>
    </dgm:pt>
    <dgm:pt modelId="{CA2B777A-1F0B-DB47-82F3-DA3CBC2F0A99}" type="pres">
      <dgm:prSet presAssocID="{7B1D706B-9257-B044-B521-ED64BBC9721D}" presName="Accent8" presStyleCnt="0"/>
      <dgm:spPr/>
    </dgm:pt>
    <dgm:pt modelId="{4E44DD81-17A7-7C43-9600-A0A5941DADA6}" type="pres">
      <dgm:prSet presAssocID="{7B1D706B-9257-B044-B521-ED64BBC9721D}" presName="AccentHold2" presStyleLbl="node1" presStyleIdx="8" presStyleCnt="13"/>
      <dgm:spPr/>
    </dgm:pt>
    <dgm:pt modelId="{5EAFA80C-C5F0-0945-80F2-8A05109633B0}" type="pres">
      <dgm:prSet presAssocID="{F5D96676-973C-2345-9E40-F9BB328AEB68}" presName="Child2" presStyleLbl="node1" presStyleIdx="9" presStyleCnt="13" custScaleX="122050" custScaleY="114266">
        <dgm:presLayoutVars>
          <dgm:chMax val="0"/>
          <dgm:chPref val="0"/>
        </dgm:presLayoutVars>
      </dgm:prSet>
      <dgm:spPr/>
      <dgm:t>
        <a:bodyPr/>
        <a:lstStyle/>
        <a:p>
          <a:endParaRPr lang="es-ES_tradnl"/>
        </a:p>
      </dgm:t>
    </dgm:pt>
    <dgm:pt modelId="{F27E99AA-23F9-5442-8FF9-D01D1ADBAE7D}" type="pres">
      <dgm:prSet presAssocID="{F5D96676-973C-2345-9E40-F9BB328AEB68}" presName="Accent9" presStyleCnt="0"/>
      <dgm:spPr/>
    </dgm:pt>
    <dgm:pt modelId="{6550FAA9-CD5D-4F4D-9405-25915831A8F1}" type="pres">
      <dgm:prSet presAssocID="{F5D96676-973C-2345-9E40-F9BB328AEB68}" presName="AccentHold1" presStyleLbl="node1" presStyleIdx="10" presStyleCnt="13"/>
      <dgm:spPr/>
    </dgm:pt>
    <dgm:pt modelId="{9F8E2374-5953-5444-BEB3-7108D42F7EA6}" type="pres">
      <dgm:prSet presAssocID="{F5D96676-973C-2345-9E40-F9BB328AEB68}" presName="Accent10" presStyleCnt="0"/>
      <dgm:spPr/>
    </dgm:pt>
    <dgm:pt modelId="{46C52354-BA53-A248-9956-ADA903B7404A}" type="pres">
      <dgm:prSet presAssocID="{F5D96676-973C-2345-9E40-F9BB328AEB68}" presName="AccentHold2" presStyleLbl="node1" presStyleIdx="11" presStyleCnt="13"/>
      <dgm:spPr/>
    </dgm:pt>
    <dgm:pt modelId="{8FA06686-529A-604E-9354-2C500DBF24BA}" type="pres">
      <dgm:prSet presAssocID="{F5D96676-973C-2345-9E40-F9BB328AEB68}" presName="Accent11" presStyleCnt="0"/>
      <dgm:spPr/>
    </dgm:pt>
    <dgm:pt modelId="{0BA65630-93BF-1F45-8E43-FFE8CBD1DA5A}" type="pres">
      <dgm:prSet presAssocID="{F5D96676-973C-2345-9E40-F9BB328AEB68}" presName="AccentHold3" presStyleLbl="node1" presStyleIdx="12" presStyleCnt="13"/>
      <dgm:spPr/>
    </dgm:pt>
  </dgm:ptLst>
  <dgm:cxnLst>
    <dgm:cxn modelId="{4FDD8E4D-1094-B14B-9739-5A416351AD3D}" type="presOf" srcId="{F5D96676-973C-2345-9E40-F9BB328AEB68}" destId="{5EAFA80C-C5F0-0945-80F2-8A05109633B0}" srcOrd="0" destOrd="0" presId="urn:microsoft.com/office/officeart/2009/3/layout/CircleRelationship"/>
    <dgm:cxn modelId="{CB9E18B6-CE85-3945-B6DE-3877541D04D6}" type="presOf" srcId="{E216E2C8-94BF-DC4F-A3A3-18614FF7C974}" destId="{A7619A13-D040-6549-A2AA-1F9176C48273}" srcOrd="0" destOrd="0" presId="urn:microsoft.com/office/officeart/2009/3/layout/CircleRelationship"/>
    <dgm:cxn modelId="{52149D21-7CA5-154C-AB49-6855F92930D9}" type="presOf" srcId="{7B1D706B-9257-B044-B521-ED64BBC9721D}" destId="{5AD8F3AF-C369-834A-A1AB-A6F41E321C92}" srcOrd="0" destOrd="0" presId="urn:microsoft.com/office/officeart/2009/3/layout/CircleRelationship"/>
    <dgm:cxn modelId="{CF84894E-999B-2E48-8700-219FA1980178}" type="presOf" srcId="{BE76BCA7-F834-AC4C-9E77-8994D82A8050}" destId="{F8D982AA-E36A-9342-B333-AE8A5A54D0C0}" srcOrd="0" destOrd="0" presId="urn:microsoft.com/office/officeart/2009/3/layout/CircleRelationship"/>
    <dgm:cxn modelId="{E1202AE9-95AE-B84F-8FE6-380AA62525B2}" srcId="{BE76BCA7-F834-AC4C-9E77-8994D82A8050}" destId="{F5D96676-973C-2345-9E40-F9BB328AEB68}" srcOrd="1" destOrd="0" parTransId="{7F2864B0-E820-8440-9862-F9134E7883D0}" sibTransId="{56A9516A-F8EA-FE4F-93F3-5B8113E78AF9}"/>
    <dgm:cxn modelId="{22E58EE5-CE00-F046-AB86-6BF42D90D25F}" srcId="{BE76BCA7-F834-AC4C-9E77-8994D82A8050}" destId="{7B1D706B-9257-B044-B521-ED64BBC9721D}" srcOrd="0" destOrd="0" parTransId="{97E082DA-1669-864B-88C5-61253DB77E32}" sibTransId="{296DB2AD-6EE3-384D-935D-2986BEC74429}"/>
    <dgm:cxn modelId="{FC6DDA75-E685-774B-978E-C40C73FBB9B2}" srcId="{E216E2C8-94BF-DC4F-A3A3-18614FF7C974}" destId="{BE76BCA7-F834-AC4C-9E77-8994D82A8050}" srcOrd="0" destOrd="0" parTransId="{29043CA2-270F-8549-AD20-7E23DF6F6F62}" sibTransId="{9166C137-0505-C046-8018-9423567273CD}"/>
    <dgm:cxn modelId="{1C84629F-3C8E-C249-B1A3-6EE2F0A14361}" type="presParOf" srcId="{A7619A13-D040-6549-A2AA-1F9176C48273}" destId="{F8D982AA-E36A-9342-B333-AE8A5A54D0C0}" srcOrd="0" destOrd="0" presId="urn:microsoft.com/office/officeart/2009/3/layout/CircleRelationship"/>
    <dgm:cxn modelId="{F6F58315-0BF0-AB4D-BD44-793B6281C46F}" type="presParOf" srcId="{A7619A13-D040-6549-A2AA-1F9176C48273}" destId="{CB5015A2-0997-DC4A-8291-37E271817E84}" srcOrd="1" destOrd="0" presId="urn:microsoft.com/office/officeart/2009/3/layout/CircleRelationship"/>
    <dgm:cxn modelId="{1D7AB270-8AAA-9042-BFB4-47D3DBF8175D}" type="presParOf" srcId="{A7619A13-D040-6549-A2AA-1F9176C48273}" destId="{BE20059F-4FB5-E646-9463-D2AD4B1A51AA}" srcOrd="2" destOrd="0" presId="urn:microsoft.com/office/officeart/2009/3/layout/CircleRelationship"/>
    <dgm:cxn modelId="{C503B965-7A1D-4A47-AEA4-5B2ED0D5EBFE}" type="presParOf" srcId="{A7619A13-D040-6549-A2AA-1F9176C48273}" destId="{E53B0370-051B-2441-B419-AF3F09D29E89}" srcOrd="3" destOrd="0" presId="urn:microsoft.com/office/officeart/2009/3/layout/CircleRelationship"/>
    <dgm:cxn modelId="{18F8960F-D95B-B348-9D33-C14FCBCA95E7}" type="presParOf" srcId="{A7619A13-D040-6549-A2AA-1F9176C48273}" destId="{5C44A44F-615D-CB45-8754-0C8C6672B616}" srcOrd="4" destOrd="0" presId="urn:microsoft.com/office/officeart/2009/3/layout/CircleRelationship"/>
    <dgm:cxn modelId="{741CD2B4-37D7-D049-9F08-FC9F9DF15489}" type="presParOf" srcId="{A7619A13-D040-6549-A2AA-1F9176C48273}" destId="{826152FA-4B2B-6B4B-B0FF-FC866859E7C4}" srcOrd="5" destOrd="0" presId="urn:microsoft.com/office/officeart/2009/3/layout/CircleRelationship"/>
    <dgm:cxn modelId="{23718234-6E1C-C34A-837B-B24092AD4BE4}" type="presParOf" srcId="{A7619A13-D040-6549-A2AA-1F9176C48273}" destId="{11A79007-4C49-BF4C-8289-D7D708EAD694}" srcOrd="6" destOrd="0" presId="urn:microsoft.com/office/officeart/2009/3/layout/CircleRelationship"/>
    <dgm:cxn modelId="{45659E73-C345-D746-9189-8F3BC3D14AEE}" type="presParOf" srcId="{A7619A13-D040-6549-A2AA-1F9176C48273}" destId="{5AD8F3AF-C369-834A-A1AB-A6F41E321C92}" srcOrd="7" destOrd="0" presId="urn:microsoft.com/office/officeart/2009/3/layout/CircleRelationship"/>
    <dgm:cxn modelId="{D753E91C-46E8-8741-AA22-EA94BC962059}" type="presParOf" srcId="{A7619A13-D040-6549-A2AA-1F9176C48273}" destId="{BF34321C-5ABA-314E-920A-3E8E7601C128}" srcOrd="8" destOrd="0" presId="urn:microsoft.com/office/officeart/2009/3/layout/CircleRelationship"/>
    <dgm:cxn modelId="{925E6619-1D37-2E43-9C0B-CA42260DD361}" type="presParOf" srcId="{BF34321C-5ABA-314E-920A-3E8E7601C128}" destId="{2F35C1AD-EE6A-5845-ACBA-A88205CDF6F1}" srcOrd="0" destOrd="0" presId="urn:microsoft.com/office/officeart/2009/3/layout/CircleRelationship"/>
    <dgm:cxn modelId="{D310A3DA-9126-D74B-B0FC-BEAA94BDFDD7}" type="presParOf" srcId="{A7619A13-D040-6549-A2AA-1F9176C48273}" destId="{CA2B777A-1F0B-DB47-82F3-DA3CBC2F0A99}" srcOrd="9" destOrd="0" presId="urn:microsoft.com/office/officeart/2009/3/layout/CircleRelationship"/>
    <dgm:cxn modelId="{2C8BAAD0-DF4B-584D-ACD8-718EE7F1249B}" type="presParOf" srcId="{CA2B777A-1F0B-DB47-82F3-DA3CBC2F0A99}" destId="{4E44DD81-17A7-7C43-9600-A0A5941DADA6}" srcOrd="0" destOrd="0" presId="urn:microsoft.com/office/officeart/2009/3/layout/CircleRelationship"/>
    <dgm:cxn modelId="{F85E76C5-ACAF-384D-89AA-4A7F76FD9CEB}" type="presParOf" srcId="{A7619A13-D040-6549-A2AA-1F9176C48273}" destId="{5EAFA80C-C5F0-0945-80F2-8A05109633B0}" srcOrd="10" destOrd="0" presId="urn:microsoft.com/office/officeart/2009/3/layout/CircleRelationship"/>
    <dgm:cxn modelId="{AC637B04-8C84-B047-9CD2-3F931B205BE0}" type="presParOf" srcId="{A7619A13-D040-6549-A2AA-1F9176C48273}" destId="{F27E99AA-23F9-5442-8FF9-D01D1ADBAE7D}" srcOrd="11" destOrd="0" presId="urn:microsoft.com/office/officeart/2009/3/layout/CircleRelationship"/>
    <dgm:cxn modelId="{465DBB8E-2C1D-A24A-AE5B-8CD1EAB8C311}" type="presParOf" srcId="{F27E99AA-23F9-5442-8FF9-D01D1ADBAE7D}" destId="{6550FAA9-CD5D-4F4D-9405-25915831A8F1}" srcOrd="0" destOrd="0" presId="urn:microsoft.com/office/officeart/2009/3/layout/CircleRelationship"/>
    <dgm:cxn modelId="{A5F47187-1F71-724D-B00E-607498B44F5A}" type="presParOf" srcId="{A7619A13-D040-6549-A2AA-1F9176C48273}" destId="{9F8E2374-5953-5444-BEB3-7108D42F7EA6}" srcOrd="12" destOrd="0" presId="urn:microsoft.com/office/officeart/2009/3/layout/CircleRelationship"/>
    <dgm:cxn modelId="{4C98CF31-A5BC-8A4B-BA04-29CBDF80EFDB}" type="presParOf" srcId="{9F8E2374-5953-5444-BEB3-7108D42F7EA6}" destId="{46C52354-BA53-A248-9956-ADA903B7404A}" srcOrd="0" destOrd="0" presId="urn:microsoft.com/office/officeart/2009/3/layout/CircleRelationship"/>
    <dgm:cxn modelId="{3713FE1C-6714-A04C-9A71-60C80FC77906}" type="presParOf" srcId="{A7619A13-D040-6549-A2AA-1F9176C48273}" destId="{8FA06686-529A-604E-9354-2C500DBF24BA}" srcOrd="13" destOrd="0" presId="urn:microsoft.com/office/officeart/2009/3/layout/CircleRelationship"/>
    <dgm:cxn modelId="{49295EC0-1804-3546-A95F-1314C4F01F5C}" type="presParOf" srcId="{8FA06686-529A-604E-9354-2C500DBF24BA}" destId="{0BA65630-93BF-1F45-8E43-FFE8CBD1DA5A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2C2ADE4-8CCF-5A41-9B52-3A0091EA14A7}" type="doc">
      <dgm:prSet loTypeId="urn:microsoft.com/office/officeart/2005/8/layout/radial4" loCatId="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D0BB290E-15E3-3443-8718-99157E348935}">
      <dgm:prSet phldrT="[Texto]" custT="1"/>
      <dgm:spPr/>
      <dgm:t>
        <a:bodyPr/>
        <a:lstStyle/>
        <a:p>
          <a:r>
            <a:rPr lang="es-ES" sz="1600" dirty="0" smtClean="0"/>
            <a:t>UNIDOS/AS</a:t>
          </a:r>
          <a:endParaRPr lang="es-ES" sz="1600" dirty="0"/>
        </a:p>
      </dgm:t>
    </dgm:pt>
    <dgm:pt modelId="{318A717F-7ABF-6D43-A49B-ACF0B8610C8B}" type="parTrans" cxnId="{81935E2E-E793-3749-A1D1-FDD8DFCF8CA0}">
      <dgm:prSet/>
      <dgm:spPr/>
      <dgm:t>
        <a:bodyPr/>
        <a:lstStyle/>
        <a:p>
          <a:endParaRPr lang="es-ES"/>
        </a:p>
      </dgm:t>
    </dgm:pt>
    <dgm:pt modelId="{C9B5225D-D4F2-1C44-BA13-22DB0A90E4BE}" type="sibTrans" cxnId="{81935E2E-E793-3749-A1D1-FDD8DFCF8CA0}">
      <dgm:prSet/>
      <dgm:spPr/>
      <dgm:t>
        <a:bodyPr/>
        <a:lstStyle/>
        <a:p>
          <a:endParaRPr lang="es-ES"/>
        </a:p>
      </dgm:t>
    </dgm:pt>
    <dgm:pt modelId="{F36E818B-204A-ED45-95B6-C0C31F1666F9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NECESIDAD</a:t>
          </a:r>
          <a:endParaRPr lang="es-ES" b="1" dirty="0"/>
        </a:p>
      </dgm:t>
    </dgm:pt>
    <dgm:pt modelId="{4789612C-978E-074C-9EF4-4AD52B4D0F91}" type="parTrans" cxnId="{CBD671B0-1827-3944-94B1-7F1B4B3700E1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A81B3D79-A75D-A941-923D-CD391F809EEC}" type="sibTrans" cxnId="{CBD671B0-1827-3944-94B1-7F1B4B3700E1}">
      <dgm:prSet/>
      <dgm:spPr/>
      <dgm:t>
        <a:bodyPr/>
        <a:lstStyle/>
        <a:p>
          <a:endParaRPr lang="es-ES"/>
        </a:p>
      </dgm:t>
    </dgm:pt>
    <dgm:pt modelId="{59BA7258-A1AF-CC4A-A55A-AFCBFF8A6AF7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b="1" dirty="0" smtClean="0"/>
            <a:t>OBLIGACIÓN</a:t>
          </a:r>
          <a:endParaRPr lang="es-ES" b="1" dirty="0"/>
        </a:p>
      </dgm:t>
    </dgm:pt>
    <dgm:pt modelId="{0FFE80FF-AC42-934F-B94C-BBA99B0E70DC}" type="parTrans" cxnId="{A88E7175-D202-AF49-9568-F7023133BE2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4CAD2377-E755-F640-B3E5-D89E97BE0CE2}" type="sibTrans" cxnId="{A88E7175-D202-AF49-9568-F7023133BE2B}">
      <dgm:prSet/>
      <dgm:spPr/>
      <dgm:t>
        <a:bodyPr/>
        <a:lstStyle/>
        <a:p>
          <a:endParaRPr lang="es-ES"/>
        </a:p>
      </dgm:t>
    </dgm:pt>
    <dgm:pt modelId="{D491987F-433B-2942-BCC4-E447AE9E9EA5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AD09CE57-187E-8247-9F24-EF35EC71AA4C}" type="parTrans" cxnId="{B5F0C4C0-162B-614A-B8BD-D15C92E3FAC0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716CB8FE-2741-4546-AB2B-06B8FB36654C}" type="sibTrans" cxnId="{B5F0C4C0-162B-614A-B8BD-D15C92E3FAC0}">
      <dgm:prSet/>
      <dgm:spPr/>
      <dgm:t>
        <a:bodyPr/>
        <a:lstStyle/>
        <a:p>
          <a:endParaRPr lang="es-ES"/>
        </a:p>
      </dgm:t>
    </dgm:pt>
    <dgm:pt modelId="{6F1B1F58-D299-5D43-B263-88620E234F41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DECISIÓN</a:t>
          </a:r>
          <a:endParaRPr lang="es-ES" b="1" dirty="0"/>
        </a:p>
      </dgm:t>
    </dgm:pt>
    <dgm:pt modelId="{ABA9EB39-B9A9-F04C-8709-85F6B9DE0F1E}" type="parTrans" cxnId="{CF9CC534-CDA3-8C4E-A27F-6C6B8B1410A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40F37937-0B05-0C47-BAA5-4F580DA894EF}" type="sibTrans" cxnId="{CF9CC534-CDA3-8C4E-A27F-6C6B8B1410A0}">
      <dgm:prSet/>
      <dgm:spPr/>
      <dgm:t>
        <a:bodyPr/>
        <a:lstStyle/>
        <a:p>
          <a:endParaRPr lang="es-ES"/>
        </a:p>
      </dgm:t>
    </dgm:pt>
    <dgm:pt modelId="{03071754-3C0B-7149-B056-CB4B74BB9FF5}" type="pres">
      <dgm:prSet presAssocID="{E2C2ADE4-8CCF-5A41-9B52-3A0091EA14A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99534B-3337-DF44-90C2-FC80AC018076}" type="pres">
      <dgm:prSet presAssocID="{D0BB290E-15E3-3443-8718-99157E348935}" presName="centerShape" presStyleLbl="node0" presStyleIdx="0" presStyleCnt="1"/>
      <dgm:spPr/>
      <dgm:t>
        <a:bodyPr/>
        <a:lstStyle/>
        <a:p>
          <a:endParaRPr lang="es-ES"/>
        </a:p>
      </dgm:t>
    </dgm:pt>
    <dgm:pt modelId="{B8C7B391-9A67-CC45-87F1-70E5755EE326}" type="pres">
      <dgm:prSet presAssocID="{4789612C-978E-074C-9EF4-4AD52B4D0F91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76C0B55A-3C76-B14F-9D1B-1B01F5BB37AF}" type="pres">
      <dgm:prSet presAssocID="{F36E818B-204A-ED45-95B6-C0C31F1666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F1380D-496D-2C48-9FCF-13E579DDBAEA}" type="pres">
      <dgm:prSet presAssocID="{0FFE80FF-AC42-934F-B94C-BBA99B0E70DC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DCC19FF9-9334-B743-9A08-D50F37A27950}" type="pres">
      <dgm:prSet presAssocID="{59BA7258-A1AF-CC4A-A55A-AFCBFF8A6AF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42961F-6059-3A46-9CD7-FC5E58B2A929}" type="pres">
      <dgm:prSet presAssocID="{AD09CE57-187E-8247-9F24-EF35EC71AA4C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1C65BC04-B928-9A48-B815-3854B0861503}" type="pres">
      <dgm:prSet presAssocID="{D491987F-433B-2942-BCC4-E447AE9E9EA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F1B6A0-F711-B048-B317-85A5417FDB9D}" type="pres">
      <dgm:prSet presAssocID="{ABA9EB39-B9A9-F04C-8709-85F6B9DE0F1E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E41C696E-7B99-2C4D-991D-CFBFB8666912}" type="pres">
      <dgm:prSet presAssocID="{6F1B1F58-D299-5D43-B263-88620E234F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CFEC56-AF8B-4947-9704-1A2BC2E3ED61}" type="presOf" srcId="{0FFE80FF-AC42-934F-B94C-BBA99B0E70DC}" destId="{BEF1380D-496D-2C48-9FCF-13E579DDBAEA}" srcOrd="0" destOrd="0" presId="urn:microsoft.com/office/officeart/2005/8/layout/radial4"/>
    <dgm:cxn modelId="{81935E2E-E793-3749-A1D1-FDD8DFCF8CA0}" srcId="{E2C2ADE4-8CCF-5A41-9B52-3A0091EA14A7}" destId="{D0BB290E-15E3-3443-8718-99157E348935}" srcOrd="0" destOrd="0" parTransId="{318A717F-7ABF-6D43-A49B-ACF0B8610C8B}" sibTransId="{C9B5225D-D4F2-1C44-BA13-22DB0A90E4BE}"/>
    <dgm:cxn modelId="{36345428-8E10-3C41-8E10-B143C9467FDE}" type="presOf" srcId="{ABA9EB39-B9A9-F04C-8709-85F6B9DE0F1E}" destId="{54F1B6A0-F711-B048-B317-85A5417FDB9D}" srcOrd="0" destOrd="0" presId="urn:microsoft.com/office/officeart/2005/8/layout/radial4"/>
    <dgm:cxn modelId="{84114E05-C3A2-DD4D-8C01-B0B0E66CB9B2}" type="presOf" srcId="{D491987F-433B-2942-BCC4-E447AE9E9EA5}" destId="{1C65BC04-B928-9A48-B815-3854B0861503}" srcOrd="0" destOrd="0" presId="urn:microsoft.com/office/officeart/2005/8/layout/radial4"/>
    <dgm:cxn modelId="{A88E7175-D202-AF49-9568-F7023133BE2B}" srcId="{D0BB290E-15E3-3443-8718-99157E348935}" destId="{59BA7258-A1AF-CC4A-A55A-AFCBFF8A6AF7}" srcOrd="1" destOrd="0" parTransId="{0FFE80FF-AC42-934F-B94C-BBA99B0E70DC}" sibTransId="{4CAD2377-E755-F640-B3E5-D89E97BE0CE2}"/>
    <dgm:cxn modelId="{054EC654-AF18-8B4D-B239-902047EAEFFF}" type="presOf" srcId="{4789612C-978E-074C-9EF4-4AD52B4D0F91}" destId="{B8C7B391-9A67-CC45-87F1-70E5755EE326}" srcOrd="0" destOrd="0" presId="urn:microsoft.com/office/officeart/2005/8/layout/radial4"/>
    <dgm:cxn modelId="{C5D09161-85E6-FC4D-B151-901B7E0E0B05}" type="presOf" srcId="{AD09CE57-187E-8247-9F24-EF35EC71AA4C}" destId="{9742961F-6059-3A46-9CD7-FC5E58B2A929}" srcOrd="0" destOrd="0" presId="urn:microsoft.com/office/officeart/2005/8/layout/radial4"/>
    <dgm:cxn modelId="{321ACB6A-B93C-CC44-A85F-78A3A0FFDBC3}" type="presOf" srcId="{D0BB290E-15E3-3443-8718-99157E348935}" destId="{FE99534B-3337-DF44-90C2-FC80AC018076}" srcOrd="0" destOrd="0" presId="urn:microsoft.com/office/officeart/2005/8/layout/radial4"/>
    <dgm:cxn modelId="{B5F0C4C0-162B-614A-B8BD-D15C92E3FAC0}" srcId="{D0BB290E-15E3-3443-8718-99157E348935}" destId="{D491987F-433B-2942-BCC4-E447AE9E9EA5}" srcOrd="2" destOrd="0" parTransId="{AD09CE57-187E-8247-9F24-EF35EC71AA4C}" sibTransId="{716CB8FE-2741-4546-AB2B-06B8FB36654C}"/>
    <dgm:cxn modelId="{C8F7508A-169D-B041-95D5-076919439F19}" type="presOf" srcId="{59BA7258-A1AF-CC4A-A55A-AFCBFF8A6AF7}" destId="{DCC19FF9-9334-B743-9A08-D50F37A27950}" srcOrd="0" destOrd="0" presId="urn:microsoft.com/office/officeart/2005/8/layout/radial4"/>
    <dgm:cxn modelId="{3F1FA456-0EFD-F34D-9D89-64613F1748ED}" type="presOf" srcId="{6F1B1F58-D299-5D43-B263-88620E234F41}" destId="{E41C696E-7B99-2C4D-991D-CFBFB8666912}" srcOrd="0" destOrd="0" presId="urn:microsoft.com/office/officeart/2005/8/layout/radial4"/>
    <dgm:cxn modelId="{94F2D526-872C-E749-BC41-08941A8658AF}" type="presOf" srcId="{E2C2ADE4-8CCF-5A41-9B52-3A0091EA14A7}" destId="{03071754-3C0B-7149-B056-CB4B74BB9FF5}" srcOrd="0" destOrd="0" presId="urn:microsoft.com/office/officeart/2005/8/layout/radial4"/>
    <dgm:cxn modelId="{CF9CC534-CDA3-8C4E-A27F-6C6B8B1410A0}" srcId="{D0BB290E-15E3-3443-8718-99157E348935}" destId="{6F1B1F58-D299-5D43-B263-88620E234F41}" srcOrd="3" destOrd="0" parTransId="{ABA9EB39-B9A9-F04C-8709-85F6B9DE0F1E}" sibTransId="{40F37937-0B05-0C47-BAA5-4F580DA894EF}"/>
    <dgm:cxn modelId="{09CBFB04-E846-A644-864D-D05D47C3BF8D}" type="presOf" srcId="{F36E818B-204A-ED45-95B6-C0C31F1666F9}" destId="{76C0B55A-3C76-B14F-9D1B-1B01F5BB37AF}" srcOrd="0" destOrd="0" presId="urn:microsoft.com/office/officeart/2005/8/layout/radial4"/>
    <dgm:cxn modelId="{CBD671B0-1827-3944-94B1-7F1B4B3700E1}" srcId="{D0BB290E-15E3-3443-8718-99157E348935}" destId="{F36E818B-204A-ED45-95B6-C0C31F1666F9}" srcOrd="0" destOrd="0" parTransId="{4789612C-978E-074C-9EF4-4AD52B4D0F91}" sibTransId="{A81B3D79-A75D-A941-923D-CD391F809EEC}"/>
    <dgm:cxn modelId="{4FE8E18B-FEF8-3847-9F8B-3BD74BBE9B08}" type="presParOf" srcId="{03071754-3C0B-7149-B056-CB4B74BB9FF5}" destId="{FE99534B-3337-DF44-90C2-FC80AC018076}" srcOrd="0" destOrd="0" presId="urn:microsoft.com/office/officeart/2005/8/layout/radial4"/>
    <dgm:cxn modelId="{FE963C87-3217-7F4E-ABF2-5607E8EF3D88}" type="presParOf" srcId="{03071754-3C0B-7149-B056-CB4B74BB9FF5}" destId="{B8C7B391-9A67-CC45-87F1-70E5755EE326}" srcOrd="1" destOrd="0" presId="urn:microsoft.com/office/officeart/2005/8/layout/radial4"/>
    <dgm:cxn modelId="{2B1A9492-2649-BE42-83EE-B3F3DA8E7AE1}" type="presParOf" srcId="{03071754-3C0B-7149-B056-CB4B74BB9FF5}" destId="{76C0B55A-3C76-B14F-9D1B-1B01F5BB37AF}" srcOrd="2" destOrd="0" presId="urn:microsoft.com/office/officeart/2005/8/layout/radial4"/>
    <dgm:cxn modelId="{BB482308-A8E6-5543-88ED-063BB441A0E0}" type="presParOf" srcId="{03071754-3C0B-7149-B056-CB4B74BB9FF5}" destId="{BEF1380D-496D-2C48-9FCF-13E579DDBAEA}" srcOrd="3" destOrd="0" presId="urn:microsoft.com/office/officeart/2005/8/layout/radial4"/>
    <dgm:cxn modelId="{CB3E2C54-49C2-1943-AABB-AB6996F00DB3}" type="presParOf" srcId="{03071754-3C0B-7149-B056-CB4B74BB9FF5}" destId="{DCC19FF9-9334-B743-9A08-D50F37A27950}" srcOrd="4" destOrd="0" presId="urn:microsoft.com/office/officeart/2005/8/layout/radial4"/>
    <dgm:cxn modelId="{EB9C5EA0-6A08-6442-BDFE-CDB63FD1914E}" type="presParOf" srcId="{03071754-3C0B-7149-B056-CB4B74BB9FF5}" destId="{9742961F-6059-3A46-9CD7-FC5E58B2A929}" srcOrd="5" destOrd="0" presId="urn:microsoft.com/office/officeart/2005/8/layout/radial4"/>
    <dgm:cxn modelId="{63087C31-CDE6-A643-8B3F-20B283D9649C}" type="presParOf" srcId="{03071754-3C0B-7149-B056-CB4B74BB9FF5}" destId="{1C65BC04-B928-9A48-B815-3854B0861503}" srcOrd="6" destOrd="0" presId="urn:microsoft.com/office/officeart/2005/8/layout/radial4"/>
    <dgm:cxn modelId="{CDA74BE2-1C5E-2342-94A2-E9C474284EA5}" type="presParOf" srcId="{03071754-3C0B-7149-B056-CB4B74BB9FF5}" destId="{54F1B6A0-F711-B048-B317-85A5417FDB9D}" srcOrd="7" destOrd="0" presId="urn:microsoft.com/office/officeart/2005/8/layout/radial4"/>
    <dgm:cxn modelId="{DF748969-BBBB-D348-96D3-FD9FBAC7BD50}" type="presParOf" srcId="{03071754-3C0B-7149-B056-CB4B74BB9FF5}" destId="{E41C696E-7B99-2C4D-991D-CFBFB8666912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FC805-BDA5-AC41-941F-4801BB2C537F}">
      <dsp:nvSpPr>
        <dsp:cNvPr id="0" name=""/>
        <dsp:cNvSpPr/>
      </dsp:nvSpPr>
      <dsp:spPr>
        <a:xfrm>
          <a:off x="1343489" y="610424"/>
          <a:ext cx="3955909" cy="3955909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F138D3-6A36-9049-9223-80C4AED1097F}">
      <dsp:nvSpPr>
        <dsp:cNvPr id="0" name=""/>
        <dsp:cNvSpPr/>
      </dsp:nvSpPr>
      <dsp:spPr>
        <a:xfrm>
          <a:off x="1343489" y="610424"/>
          <a:ext cx="3955909" cy="3955909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37EEA-BBB0-1B4A-87D9-069A45C17FAD}">
      <dsp:nvSpPr>
        <dsp:cNvPr id="0" name=""/>
        <dsp:cNvSpPr/>
      </dsp:nvSpPr>
      <dsp:spPr>
        <a:xfrm>
          <a:off x="1343489" y="610424"/>
          <a:ext cx="3955909" cy="3955909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2BC85D-D3EB-9844-AF35-B159B4E86733}">
      <dsp:nvSpPr>
        <dsp:cNvPr id="0" name=""/>
        <dsp:cNvSpPr/>
      </dsp:nvSpPr>
      <dsp:spPr>
        <a:xfrm>
          <a:off x="1343489" y="610424"/>
          <a:ext cx="3955909" cy="3955909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AE8184-A242-E147-A3D1-88F123DB9610}">
      <dsp:nvSpPr>
        <dsp:cNvPr id="0" name=""/>
        <dsp:cNvSpPr/>
      </dsp:nvSpPr>
      <dsp:spPr>
        <a:xfrm>
          <a:off x="1343489" y="610424"/>
          <a:ext cx="3955909" cy="3955909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5FD8AD-FA68-2A47-9745-41839F45DD52}">
      <dsp:nvSpPr>
        <dsp:cNvPr id="0" name=""/>
        <dsp:cNvSpPr/>
      </dsp:nvSpPr>
      <dsp:spPr>
        <a:xfrm>
          <a:off x="2126347" y="1471008"/>
          <a:ext cx="2390193" cy="22347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/>
            <a:t>GOBIERNA</a:t>
          </a:r>
          <a:endParaRPr lang="es-ES" sz="2500" b="1" kern="1200" dirty="0"/>
        </a:p>
      </dsp:txBody>
      <dsp:txXfrm>
        <a:off x="2476383" y="1798278"/>
        <a:ext cx="1690121" cy="1580200"/>
      </dsp:txXfrm>
    </dsp:sp>
    <dsp:sp modelId="{3D3F47B2-CC7C-DC40-8F70-D968184E1365}">
      <dsp:nvSpPr>
        <dsp:cNvPr id="0" name=""/>
        <dsp:cNvSpPr/>
      </dsp:nvSpPr>
      <dsp:spPr>
        <a:xfrm>
          <a:off x="2484876" y="-125879"/>
          <a:ext cx="1673135" cy="1564318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REACCIONES</a:t>
          </a:r>
          <a:endParaRPr lang="es-ES" sz="1300" b="1" kern="1200" dirty="0"/>
        </a:p>
      </dsp:txBody>
      <dsp:txXfrm>
        <a:off x="2729901" y="103210"/>
        <a:ext cx="1183085" cy="1106140"/>
      </dsp:txXfrm>
    </dsp:sp>
    <dsp:sp modelId="{691F1E47-2F20-674C-9FFF-7F66FBC66622}">
      <dsp:nvSpPr>
        <dsp:cNvPr id="0" name=""/>
        <dsp:cNvSpPr/>
      </dsp:nvSpPr>
      <dsp:spPr>
        <a:xfrm>
          <a:off x="4322411" y="1209168"/>
          <a:ext cx="1673135" cy="1564318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EMOCIONES</a:t>
          </a:r>
          <a:endParaRPr lang="es-ES" sz="1300" b="1" kern="1200" dirty="0"/>
        </a:p>
      </dsp:txBody>
      <dsp:txXfrm>
        <a:off x="4567436" y="1438257"/>
        <a:ext cx="1183085" cy="1106140"/>
      </dsp:txXfrm>
    </dsp:sp>
    <dsp:sp modelId="{E1C53C01-5C23-1842-BE72-31136C29F85E}">
      <dsp:nvSpPr>
        <dsp:cNvPr id="0" name=""/>
        <dsp:cNvSpPr/>
      </dsp:nvSpPr>
      <dsp:spPr>
        <a:xfrm>
          <a:off x="3620535" y="3369321"/>
          <a:ext cx="1673135" cy="1564318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SENTIMIENTOS</a:t>
          </a:r>
          <a:endParaRPr lang="es-ES" sz="1300" b="1" kern="1200" dirty="0"/>
        </a:p>
      </dsp:txBody>
      <dsp:txXfrm>
        <a:off x="3865560" y="3598410"/>
        <a:ext cx="1183085" cy="1106140"/>
      </dsp:txXfrm>
    </dsp:sp>
    <dsp:sp modelId="{90448007-D168-6F42-85BB-D44DC98F5147}">
      <dsp:nvSpPr>
        <dsp:cNvPr id="0" name=""/>
        <dsp:cNvSpPr/>
      </dsp:nvSpPr>
      <dsp:spPr>
        <a:xfrm>
          <a:off x="1349216" y="3369321"/>
          <a:ext cx="1673135" cy="1564318"/>
        </a:xfrm>
        <a:prstGeom prst="ellipse">
          <a:avLst/>
        </a:prstGeom>
        <a:solidFill>
          <a:srgbClr val="3366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DECISIONES</a:t>
          </a:r>
          <a:endParaRPr lang="es-ES" sz="1300" b="1" kern="1200" dirty="0"/>
        </a:p>
      </dsp:txBody>
      <dsp:txXfrm>
        <a:off x="1594241" y="3598410"/>
        <a:ext cx="1183085" cy="1106140"/>
      </dsp:txXfrm>
    </dsp:sp>
    <dsp:sp modelId="{26DEFDDC-EB2D-B947-B6D3-80FF52879A1E}">
      <dsp:nvSpPr>
        <dsp:cNvPr id="0" name=""/>
        <dsp:cNvSpPr/>
      </dsp:nvSpPr>
      <dsp:spPr>
        <a:xfrm>
          <a:off x="647340" y="1209168"/>
          <a:ext cx="1673135" cy="1564318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ARTE</a:t>
          </a:r>
          <a:endParaRPr lang="es-ES" sz="1300" b="1" kern="1200" dirty="0"/>
        </a:p>
      </dsp:txBody>
      <dsp:txXfrm>
        <a:off x="892365" y="1438257"/>
        <a:ext cx="1183085" cy="11061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FF733-434F-2C4B-A4F8-BB7075879A7C}">
      <dsp:nvSpPr>
        <dsp:cNvPr id="0" name=""/>
        <dsp:cNvSpPr/>
      </dsp:nvSpPr>
      <dsp:spPr>
        <a:xfrm>
          <a:off x="0" y="0"/>
          <a:ext cx="5011450" cy="832641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ve el desánimo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Regresión</a:t>
          </a:r>
          <a:endParaRPr lang="es-ES" sz="1600" kern="1200" dirty="0"/>
        </a:p>
      </dsp:txBody>
      <dsp:txXfrm>
        <a:off x="24387" y="24387"/>
        <a:ext cx="4015546" cy="783867"/>
      </dsp:txXfrm>
    </dsp:sp>
    <dsp:sp modelId="{64C165AA-6325-7D4A-9BDF-CEDA155266F6}">
      <dsp:nvSpPr>
        <dsp:cNvPr id="0" name=""/>
        <dsp:cNvSpPr/>
      </dsp:nvSpPr>
      <dsp:spPr>
        <a:xfrm>
          <a:off x="374231" y="948286"/>
          <a:ext cx="5011450" cy="832641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dialoga la realidad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Pregunta</a:t>
          </a:r>
          <a:endParaRPr lang="es-ES" sz="1600" kern="1200" dirty="0"/>
        </a:p>
      </dsp:txBody>
      <dsp:txXfrm>
        <a:off x="398618" y="972673"/>
        <a:ext cx="4047227" cy="783867"/>
      </dsp:txXfrm>
    </dsp:sp>
    <dsp:sp modelId="{E9251894-DD12-A547-94BC-107ECF1A8750}">
      <dsp:nvSpPr>
        <dsp:cNvPr id="0" name=""/>
        <dsp:cNvSpPr/>
      </dsp:nvSpPr>
      <dsp:spPr>
        <a:xfrm>
          <a:off x="748463" y="1896573"/>
          <a:ext cx="5011450" cy="832641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escucha la Palabra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Ilumina</a:t>
          </a:r>
          <a:endParaRPr lang="es-ES" sz="1600" kern="1200" dirty="0"/>
        </a:p>
      </dsp:txBody>
      <dsp:txXfrm>
        <a:off x="772850" y="1920960"/>
        <a:ext cx="4047227" cy="783867"/>
      </dsp:txXfrm>
    </dsp:sp>
    <dsp:sp modelId="{FA21C050-D55E-934F-8EF6-02F5A5D890EB}">
      <dsp:nvSpPr>
        <dsp:cNvPr id="0" name=""/>
        <dsp:cNvSpPr/>
      </dsp:nvSpPr>
      <dsp:spPr>
        <a:xfrm>
          <a:off x="1122695" y="2844859"/>
          <a:ext cx="5011450" cy="832641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comparte la vida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Celebrar</a:t>
          </a:r>
          <a:endParaRPr lang="es-ES" sz="1600" kern="1200" dirty="0"/>
        </a:p>
      </dsp:txBody>
      <dsp:txXfrm>
        <a:off x="1147082" y="2869246"/>
        <a:ext cx="4047227" cy="783867"/>
      </dsp:txXfrm>
    </dsp:sp>
    <dsp:sp modelId="{77E3204F-0F05-3D40-9135-D5EB91C4A809}">
      <dsp:nvSpPr>
        <dsp:cNvPr id="0" name=""/>
        <dsp:cNvSpPr/>
      </dsp:nvSpPr>
      <dsp:spPr>
        <a:xfrm>
          <a:off x="1496926" y="3793146"/>
          <a:ext cx="5011450" cy="832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contagia el encuentro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Yo lo vi</a:t>
          </a:r>
          <a:endParaRPr lang="es-ES" sz="1600" kern="1200" dirty="0"/>
        </a:p>
      </dsp:txBody>
      <dsp:txXfrm>
        <a:off x="1521313" y="3817533"/>
        <a:ext cx="4047227" cy="783867"/>
      </dsp:txXfrm>
    </dsp:sp>
    <dsp:sp modelId="{A8396E63-A8FC-9D4D-AC6D-37A6BA46BCB5}">
      <dsp:nvSpPr>
        <dsp:cNvPr id="0" name=""/>
        <dsp:cNvSpPr/>
      </dsp:nvSpPr>
      <dsp:spPr>
        <a:xfrm>
          <a:off x="4470233" y="608291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660066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592007" y="608291"/>
        <a:ext cx="297669" cy="407266"/>
      </dsp:txXfrm>
    </dsp:sp>
    <dsp:sp modelId="{648AEB6E-5266-D44F-9CE0-0E979F4D851F}">
      <dsp:nvSpPr>
        <dsp:cNvPr id="0" name=""/>
        <dsp:cNvSpPr/>
      </dsp:nvSpPr>
      <dsp:spPr>
        <a:xfrm>
          <a:off x="4844464" y="1556577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3366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966238" y="1556577"/>
        <a:ext cx="297669" cy="407266"/>
      </dsp:txXfrm>
    </dsp:sp>
    <dsp:sp modelId="{8D00E4F8-DB29-7348-AA2D-C6AC56D9D5D3}">
      <dsp:nvSpPr>
        <dsp:cNvPr id="0" name=""/>
        <dsp:cNvSpPr/>
      </dsp:nvSpPr>
      <dsp:spPr>
        <a:xfrm>
          <a:off x="5218696" y="2490986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8000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340470" y="2490986"/>
        <a:ext cx="297669" cy="407266"/>
      </dsp:txXfrm>
    </dsp:sp>
    <dsp:sp modelId="{ADF8B0E2-9F77-EC44-8FBB-3EDA21080393}">
      <dsp:nvSpPr>
        <dsp:cNvPr id="0" name=""/>
        <dsp:cNvSpPr/>
      </dsp:nvSpPr>
      <dsp:spPr>
        <a:xfrm>
          <a:off x="5592928" y="3448524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0080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714702" y="3448524"/>
        <a:ext cx="297669" cy="4072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CECFC-44ED-4641-A30E-4B18978DB3F2}">
      <dsp:nvSpPr>
        <dsp:cNvPr id="0" name=""/>
        <dsp:cNvSpPr/>
      </dsp:nvSpPr>
      <dsp:spPr>
        <a:xfrm>
          <a:off x="636249" y="1306666"/>
          <a:ext cx="6150415" cy="3178497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1FA15B-B3B5-8340-A98A-0D66ED8A03EF}">
      <dsp:nvSpPr>
        <dsp:cNvPr id="0" name=""/>
        <dsp:cNvSpPr/>
      </dsp:nvSpPr>
      <dsp:spPr>
        <a:xfrm>
          <a:off x="820055" y="1678395"/>
          <a:ext cx="2856054" cy="2719165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solidFill>
                <a:schemeClr val="bg1"/>
              </a:solidFill>
            </a:rPr>
            <a:t>Dar la vida para que el otro tenga vida</a:t>
          </a:r>
          <a:endParaRPr lang="es-ES" sz="3900" kern="1200" dirty="0">
            <a:solidFill>
              <a:schemeClr val="bg1"/>
            </a:solidFill>
          </a:endParaRPr>
        </a:p>
      </dsp:txBody>
      <dsp:txXfrm>
        <a:off x="820055" y="1678395"/>
        <a:ext cx="2856054" cy="2719165"/>
      </dsp:txXfrm>
    </dsp:sp>
    <dsp:sp modelId="{432EC8C8-FB2A-3E40-8FE6-48408AAFEB5B}">
      <dsp:nvSpPr>
        <dsp:cNvPr id="0" name=""/>
        <dsp:cNvSpPr/>
      </dsp:nvSpPr>
      <dsp:spPr>
        <a:xfrm>
          <a:off x="3739735" y="1678395"/>
          <a:ext cx="2856054" cy="2719165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solidFill>
                <a:srgbClr val="FFFFFF"/>
              </a:solidFill>
            </a:rPr>
            <a:t>Buscar que el otro me dé lo que necesito</a:t>
          </a:r>
          <a:endParaRPr lang="es-ES" sz="3900" kern="1200" dirty="0">
            <a:solidFill>
              <a:srgbClr val="FFFFFF"/>
            </a:solidFill>
          </a:endParaRPr>
        </a:p>
      </dsp:txBody>
      <dsp:txXfrm>
        <a:off x="3739735" y="1678395"/>
        <a:ext cx="2856054" cy="2719165"/>
      </dsp:txXfrm>
    </dsp:sp>
    <dsp:sp modelId="{41C03D7D-0DFC-394A-BD42-01E6D63CBEB6}">
      <dsp:nvSpPr>
        <dsp:cNvPr id="0" name=""/>
        <dsp:cNvSpPr/>
      </dsp:nvSpPr>
      <dsp:spPr>
        <a:xfrm>
          <a:off x="0" y="670579"/>
          <a:ext cx="1201805" cy="1201805"/>
        </a:xfrm>
        <a:prstGeom prst="plus">
          <a:avLst>
            <a:gd name="adj" fmla="val 3281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641E0B-C0F7-494A-B544-D7746DE355BF}">
      <dsp:nvSpPr>
        <dsp:cNvPr id="0" name=""/>
        <dsp:cNvSpPr/>
      </dsp:nvSpPr>
      <dsp:spPr>
        <a:xfrm>
          <a:off x="5938332" y="1102777"/>
          <a:ext cx="1131110" cy="387621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8F968-F9DB-E34B-8706-47C651F171B5}">
      <dsp:nvSpPr>
        <dsp:cNvPr id="0" name=""/>
        <dsp:cNvSpPr/>
      </dsp:nvSpPr>
      <dsp:spPr>
        <a:xfrm>
          <a:off x="3711457" y="1684209"/>
          <a:ext cx="706" cy="2597064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A285D-0ECB-E448-83A9-D17C92BD9571}">
      <dsp:nvSpPr>
        <dsp:cNvPr id="0" name=""/>
        <dsp:cNvSpPr/>
      </dsp:nvSpPr>
      <dsp:spPr>
        <a:xfrm>
          <a:off x="3023076" y="2081688"/>
          <a:ext cx="2544286" cy="2544286"/>
        </a:xfrm>
        <a:prstGeom prst="gear9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AMADO</a:t>
          </a:r>
          <a:endParaRPr lang="es-ES_tradnl" sz="1600" b="1" kern="1200" dirty="0"/>
        </a:p>
      </dsp:txBody>
      <dsp:txXfrm>
        <a:off x="3534591" y="2677675"/>
        <a:ext cx="1521256" cy="1307815"/>
      </dsp:txXfrm>
    </dsp:sp>
    <dsp:sp modelId="{D16108D7-1F27-534D-921F-1933F89F9B8A}">
      <dsp:nvSpPr>
        <dsp:cNvPr id="0" name=""/>
        <dsp:cNvSpPr/>
      </dsp:nvSpPr>
      <dsp:spPr>
        <a:xfrm>
          <a:off x="1542764" y="1480312"/>
          <a:ext cx="1850390" cy="1850390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SEGURO</a:t>
          </a:r>
          <a:endParaRPr lang="es-ES_tradnl" sz="1600" b="1" kern="1200" dirty="0"/>
        </a:p>
      </dsp:txBody>
      <dsp:txXfrm>
        <a:off x="2008605" y="1948969"/>
        <a:ext cx="918708" cy="913076"/>
      </dsp:txXfrm>
    </dsp:sp>
    <dsp:sp modelId="{E42F4571-9EA6-6244-A7C5-058AB7224C48}">
      <dsp:nvSpPr>
        <dsp:cNvPr id="0" name=""/>
        <dsp:cNvSpPr/>
      </dsp:nvSpPr>
      <dsp:spPr>
        <a:xfrm rot="20700000">
          <a:off x="2579171" y="203731"/>
          <a:ext cx="1813004" cy="1813004"/>
        </a:xfrm>
        <a:prstGeom prst="gear6">
          <a:avLst/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/>
            <a:t>SENTIRSE CUIDADO</a:t>
          </a:r>
          <a:endParaRPr lang="es-ES_tradnl" sz="1600" b="1" kern="1200" dirty="0"/>
        </a:p>
      </dsp:txBody>
      <dsp:txXfrm rot="-20700000">
        <a:off x="2976816" y="601376"/>
        <a:ext cx="1017714" cy="1017714"/>
      </dsp:txXfrm>
    </dsp:sp>
    <dsp:sp modelId="{7F96567D-69B7-DF4F-A2EE-2F5BE490818F}">
      <dsp:nvSpPr>
        <dsp:cNvPr id="0" name=""/>
        <dsp:cNvSpPr/>
      </dsp:nvSpPr>
      <dsp:spPr>
        <a:xfrm>
          <a:off x="2832201" y="1695046"/>
          <a:ext cx="3256686" cy="3256686"/>
        </a:xfrm>
        <a:prstGeom prst="circularArrow">
          <a:avLst>
            <a:gd name="adj1" fmla="val 4688"/>
            <a:gd name="adj2" fmla="val 299029"/>
            <a:gd name="adj3" fmla="val 2525600"/>
            <a:gd name="adj4" fmla="val 15841101"/>
            <a:gd name="adj5" fmla="val 5469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4285D-53F6-714D-8498-ECDF9BDBC679}">
      <dsp:nvSpPr>
        <dsp:cNvPr id="0" name=""/>
        <dsp:cNvSpPr/>
      </dsp:nvSpPr>
      <dsp:spPr>
        <a:xfrm>
          <a:off x="1215063" y="1069038"/>
          <a:ext cx="2366186" cy="2366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1A540-9FC8-6B42-B079-5DE1363F9AFF}">
      <dsp:nvSpPr>
        <dsp:cNvPr id="0" name=""/>
        <dsp:cNvSpPr/>
      </dsp:nvSpPr>
      <dsp:spPr>
        <a:xfrm>
          <a:off x="2159804" y="-195236"/>
          <a:ext cx="2551225" cy="255122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A253C-94AA-7741-A291-F90E47505DCA}">
      <dsp:nvSpPr>
        <dsp:cNvPr id="0" name=""/>
        <dsp:cNvSpPr/>
      </dsp:nvSpPr>
      <dsp:spPr>
        <a:xfrm>
          <a:off x="3046279" y="2340850"/>
          <a:ext cx="2861038" cy="2861038"/>
        </a:xfrm>
        <a:prstGeom prst="gear9">
          <a:avLst/>
        </a:prstGeom>
        <a:solidFill>
          <a:srgbClr val="660066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Horizonte de futuro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3621475" y="3011034"/>
        <a:ext cx="1710646" cy="1470633"/>
      </dsp:txXfrm>
    </dsp:sp>
    <dsp:sp modelId="{A8EA0152-9CFB-4647-92AD-2A3ADD6795E3}">
      <dsp:nvSpPr>
        <dsp:cNvPr id="0" name=""/>
        <dsp:cNvSpPr/>
      </dsp:nvSpPr>
      <dsp:spPr>
        <a:xfrm>
          <a:off x="1381675" y="1664604"/>
          <a:ext cx="2080755" cy="2080755"/>
        </a:xfrm>
        <a:prstGeom prst="gear6">
          <a:avLst/>
        </a:prstGeom>
        <a:solidFill>
          <a:srgbClr val="000090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Pasión en el presente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1905511" y="2191606"/>
        <a:ext cx="1033083" cy="1026751"/>
      </dsp:txXfrm>
    </dsp:sp>
    <dsp:sp modelId="{94D82F56-1F88-894C-8493-2BE317B1C4B3}">
      <dsp:nvSpPr>
        <dsp:cNvPr id="0" name=""/>
        <dsp:cNvSpPr/>
      </dsp:nvSpPr>
      <dsp:spPr>
        <a:xfrm rot="20700000">
          <a:off x="2547110" y="229095"/>
          <a:ext cx="2038715" cy="2038715"/>
        </a:xfrm>
        <a:prstGeom prst="gear6">
          <a:avLst/>
        </a:prstGeom>
        <a:solidFill>
          <a:srgbClr val="580101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Aprender del pasado</a:t>
          </a:r>
          <a:endParaRPr lang="es-ES" sz="1800" b="1" kern="1200" dirty="0">
            <a:solidFill>
              <a:schemeClr val="bg1"/>
            </a:solidFill>
          </a:endParaRPr>
        </a:p>
      </dsp:txBody>
      <dsp:txXfrm rot="-20700000">
        <a:off x="2994260" y="676245"/>
        <a:ext cx="1144415" cy="1144415"/>
      </dsp:txXfrm>
    </dsp:sp>
    <dsp:sp modelId="{DFFFBBB1-8192-3046-AC27-01463221CAF1}">
      <dsp:nvSpPr>
        <dsp:cNvPr id="0" name=""/>
        <dsp:cNvSpPr/>
      </dsp:nvSpPr>
      <dsp:spPr>
        <a:xfrm>
          <a:off x="2837504" y="1902714"/>
          <a:ext cx="3662129" cy="3662129"/>
        </a:xfrm>
        <a:prstGeom prst="circularArrow">
          <a:avLst>
            <a:gd name="adj1" fmla="val 4687"/>
            <a:gd name="adj2" fmla="val 299029"/>
            <a:gd name="adj3" fmla="val 2535920"/>
            <a:gd name="adj4" fmla="val 1581935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050CE-1484-8D48-B23F-60B510DC6524}">
      <dsp:nvSpPr>
        <dsp:cNvPr id="0" name=""/>
        <dsp:cNvSpPr/>
      </dsp:nvSpPr>
      <dsp:spPr>
        <a:xfrm>
          <a:off x="1013177" y="1199887"/>
          <a:ext cx="2660766" cy="266076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E06BF-9335-9245-8F9B-8604B17D4654}">
      <dsp:nvSpPr>
        <dsp:cNvPr id="0" name=""/>
        <dsp:cNvSpPr/>
      </dsp:nvSpPr>
      <dsp:spPr>
        <a:xfrm>
          <a:off x="2075534" y="-221784"/>
          <a:ext cx="2868841" cy="28688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8575F-271E-D445-A8D7-F1053C88860C}">
      <dsp:nvSpPr>
        <dsp:cNvPr id="0" name=""/>
        <dsp:cNvSpPr/>
      </dsp:nvSpPr>
      <dsp:spPr>
        <a:xfrm>
          <a:off x="6481698" y="1117387"/>
          <a:ext cx="157946" cy="2923250"/>
        </a:xfrm>
        <a:prstGeom prst="rect">
          <a:avLst/>
        </a:prstGeom>
        <a:solidFill>
          <a:srgbClr val="00009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ACD2A6-4627-C747-9C61-51D038189480}">
      <dsp:nvSpPr>
        <dsp:cNvPr id="0" name=""/>
        <dsp:cNvSpPr/>
      </dsp:nvSpPr>
      <dsp:spPr>
        <a:xfrm>
          <a:off x="161189" y="1117387"/>
          <a:ext cx="4107932" cy="2923250"/>
        </a:xfrm>
        <a:prstGeom prst="frame">
          <a:avLst>
            <a:gd name="adj1" fmla="val 5450"/>
          </a:avLst>
        </a:prstGeom>
        <a:solidFill>
          <a:srgbClr val="00009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529D3-542B-A84E-A358-E54C5800E231}">
      <dsp:nvSpPr>
        <dsp:cNvPr id="0" name=""/>
        <dsp:cNvSpPr/>
      </dsp:nvSpPr>
      <dsp:spPr>
        <a:xfrm>
          <a:off x="3243" y="767121"/>
          <a:ext cx="3949985" cy="27651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9050" cmpd="sng">
          <a:solidFill>
            <a:srgbClr val="00009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AAF958-EE70-F54F-BDF1-5BE1BA51997D}">
      <dsp:nvSpPr>
        <dsp:cNvPr id="0" name=""/>
        <dsp:cNvSpPr/>
      </dsp:nvSpPr>
      <dsp:spPr>
        <a:xfrm>
          <a:off x="321790" y="3533243"/>
          <a:ext cx="3789384" cy="346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6680" rIns="2844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INGREDIENTES</a:t>
          </a:r>
          <a:endParaRPr lang="es-ES" sz="2800" b="1" kern="1200" dirty="0"/>
        </a:p>
      </dsp:txBody>
      <dsp:txXfrm>
        <a:off x="321790" y="3533243"/>
        <a:ext cx="3789384" cy="346992"/>
      </dsp:txXfrm>
    </dsp:sp>
    <dsp:sp modelId="{97D6A6BF-6037-3F4E-9D52-7F4630C781A4}">
      <dsp:nvSpPr>
        <dsp:cNvPr id="0" name=""/>
        <dsp:cNvSpPr/>
      </dsp:nvSpPr>
      <dsp:spPr>
        <a:xfrm>
          <a:off x="4436359" y="1117387"/>
          <a:ext cx="1878101" cy="292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Sentimiento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Di</a:t>
          </a:r>
          <a:r>
            <a:rPr lang="es-ES" sz="1900" b="1" kern="1200" dirty="0" smtClean="0"/>
            <a:t>álogo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Significado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Compromiso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Congruencia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Creatividad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Humor</a:t>
          </a:r>
          <a:endParaRPr lang="es-ES" sz="1900" b="1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Motivaci</a:t>
          </a:r>
          <a:r>
            <a:rPr lang="es-ES" sz="1900" b="1" kern="1200" dirty="0" smtClean="0"/>
            <a:t>ón</a:t>
          </a:r>
          <a:endParaRPr lang="es-ES" sz="1900" b="1" kern="1200" dirty="0"/>
        </a:p>
      </dsp:txBody>
      <dsp:txXfrm>
        <a:off x="4436359" y="1117387"/>
        <a:ext cx="1878101" cy="29232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94C4BA-C404-7843-B9A5-00BF6C2E6FD6}">
      <dsp:nvSpPr>
        <dsp:cNvPr id="0" name=""/>
        <dsp:cNvSpPr/>
      </dsp:nvSpPr>
      <dsp:spPr>
        <a:xfrm>
          <a:off x="336735" y="369545"/>
          <a:ext cx="2194710" cy="18595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ADF7E-E504-9443-B10D-F0D3743FA4B8}">
      <dsp:nvSpPr>
        <dsp:cNvPr id="0" name=""/>
        <dsp:cNvSpPr/>
      </dsp:nvSpPr>
      <dsp:spPr>
        <a:xfrm>
          <a:off x="2239191" y="629769"/>
          <a:ext cx="1040699" cy="108316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Sensibilidad</a:t>
          </a:r>
          <a:endParaRPr lang="es-ES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Subjetividad</a:t>
          </a:r>
          <a:endParaRPr lang="es-ES" sz="1000" b="1" kern="1200" dirty="0"/>
        </a:p>
      </dsp:txBody>
      <dsp:txXfrm>
        <a:off x="2269672" y="660250"/>
        <a:ext cx="979737" cy="1022200"/>
      </dsp:txXfrm>
    </dsp:sp>
    <dsp:sp modelId="{07E85C39-EE05-D744-B173-DAB90BD99435}">
      <dsp:nvSpPr>
        <dsp:cNvPr id="0" name=""/>
        <dsp:cNvSpPr/>
      </dsp:nvSpPr>
      <dsp:spPr>
        <a:xfrm>
          <a:off x="336735" y="14966"/>
          <a:ext cx="2194710" cy="3202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PERCEPCIÓN</a:t>
          </a:r>
          <a:endParaRPr lang="es-ES" sz="1600" b="1" kern="1200" dirty="0"/>
        </a:p>
      </dsp:txBody>
      <dsp:txXfrm>
        <a:off x="336735" y="14966"/>
        <a:ext cx="2194710" cy="320209"/>
      </dsp:txXfrm>
    </dsp:sp>
    <dsp:sp modelId="{9CE5EF4D-1905-5E4D-9285-8DEBD716B590}">
      <dsp:nvSpPr>
        <dsp:cNvPr id="0" name=""/>
        <dsp:cNvSpPr/>
      </dsp:nvSpPr>
      <dsp:spPr>
        <a:xfrm>
          <a:off x="3602855" y="369545"/>
          <a:ext cx="2194710" cy="185956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DBFBC-06A0-D749-83EC-66E2398D4D9E}">
      <dsp:nvSpPr>
        <dsp:cNvPr id="0" name=""/>
        <dsp:cNvSpPr/>
      </dsp:nvSpPr>
      <dsp:spPr>
        <a:xfrm>
          <a:off x="5505310" y="629769"/>
          <a:ext cx="1040699" cy="1083162"/>
        </a:xfrm>
        <a:prstGeom prst="roundRect">
          <a:avLst>
            <a:gd name="adj" fmla="val 10000"/>
          </a:avLst>
        </a:prstGeom>
        <a:solidFill>
          <a:srgbClr val="B0BCFF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Lo que se verá</a:t>
          </a:r>
          <a:endParaRPr lang="es-ES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Lo que sugiero</a:t>
          </a:r>
          <a:endParaRPr lang="es-ES" sz="1000" b="1" kern="1200" dirty="0"/>
        </a:p>
      </dsp:txBody>
      <dsp:txXfrm>
        <a:off x="5535791" y="660250"/>
        <a:ext cx="979737" cy="1022200"/>
      </dsp:txXfrm>
    </dsp:sp>
    <dsp:sp modelId="{998036C2-9982-CB40-9027-23DBF842FEE0}">
      <dsp:nvSpPr>
        <dsp:cNvPr id="0" name=""/>
        <dsp:cNvSpPr/>
      </dsp:nvSpPr>
      <dsp:spPr>
        <a:xfrm>
          <a:off x="3602855" y="14966"/>
          <a:ext cx="2194710" cy="320209"/>
        </a:xfrm>
        <a:prstGeom prst="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VISIÓN</a:t>
          </a:r>
          <a:endParaRPr lang="es-ES" sz="1600" b="1" kern="1200" dirty="0"/>
        </a:p>
      </dsp:txBody>
      <dsp:txXfrm>
        <a:off x="3602855" y="14966"/>
        <a:ext cx="2194710" cy="320209"/>
      </dsp:txXfrm>
    </dsp:sp>
    <dsp:sp modelId="{7D00C09B-BBDC-F040-90EC-1CDB86C9520E}">
      <dsp:nvSpPr>
        <dsp:cNvPr id="0" name=""/>
        <dsp:cNvSpPr/>
      </dsp:nvSpPr>
      <dsp:spPr>
        <a:xfrm>
          <a:off x="336735" y="2878005"/>
          <a:ext cx="2194710" cy="18595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8EEABB-AC4B-E748-8C57-4FBA084D92C0}">
      <dsp:nvSpPr>
        <dsp:cNvPr id="0" name=""/>
        <dsp:cNvSpPr/>
      </dsp:nvSpPr>
      <dsp:spPr>
        <a:xfrm>
          <a:off x="2239191" y="3138229"/>
          <a:ext cx="1040699" cy="1083162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Estética</a:t>
          </a:r>
          <a:endParaRPr lang="es-ES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Exterioridad</a:t>
          </a:r>
          <a:endParaRPr lang="es-ES" sz="1000" b="1" kern="1200" dirty="0"/>
        </a:p>
      </dsp:txBody>
      <dsp:txXfrm>
        <a:off x="2269672" y="3168710"/>
        <a:ext cx="979737" cy="1022200"/>
      </dsp:txXfrm>
    </dsp:sp>
    <dsp:sp modelId="{1B9A84FC-9934-9148-A3E6-AE611A9541B1}">
      <dsp:nvSpPr>
        <dsp:cNvPr id="0" name=""/>
        <dsp:cNvSpPr/>
      </dsp:nvSpPr>
      <dsp:spPr>
        <a:xfrm>
          <a:off x="336735" y="2523426"/>
          <a:ext cx="2194710" cy="320209"/>
        </a:xfrm>
        <a:prstGeom prst="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EXPRESIÓN</a:t>
          </a:r>
          <a:endParaRPr lang="es-ES" sz="1600" b="1" kern="1200" dirty="0"/>
        </a:p>
      </dsp:txBody>
      <dsp:txXfrm>
        <a:off x="336735" y="2523426"/>
        <a:ext cx="2194710" cy="320209"/>
      </dsp:txXfrm>
    </dsp:sp>
    <dsp:sp modelId="{0B64C998-9FAB-A04C-B223-7E01193553E6}">
      <dsp:nvSpPr>
        <dsp:cNvPr id="0" name=""/>
        <dsp:cNvSpPr/>
      </dsp:nvSpPr>
      <dsp:spPr>
        <a:xfrm>
          <a:off x="3602855" y="2878005"/>
          <a:ext cx="2194710" cy="185956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54CB0-736F-CF4E-B3D2-B9C9E6A9D5A5}">
      <dsp:nvSpPr>
        <dsp:cNvPr id="0" name=""/>
        <dsp:cNvSpPr/>
      </dsp:nvSpPr>
      <dsp:spPr>
        <a:xfrm>
          <a:off x="5505310" y="3138229"/>
          <a:ext cx="1040699" cy="1083162"/>
        </a:xfrm>
        <a:prstGeom prst="roundRect">
          <a:avLst>
            <a:gd name="adj" fmla="val 10000"/>
          </a:avLst>
        </a:prstGeom>
        <a:solidFill>
          <a:srgbClr val="FF91FD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Provocar</a:t>
          </a:r>
          <a:endParaRPr lang="es-ES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Compromiso</a:t>
          </a:r>
          <a:endParaRPr lang="es-ES" sz="1000" b="1" kern="1200" dirty="0"/>
        </a:p>
      </dsp:txBody>
      <dsp:txXfrm>
        <a:off x="5535791" y="3168710"/>
        <a:ext cx="979737" cy="1022200"/>
      </dsp:txXfrm>
    </dsp:sp>
    <dsp:sp modelId="{0C5B2171-B5D3-5C45-9091-CD5CA6938ADC}">
      <dsp:nvSpPr>
        <dsp:cNvPr id="0" name=""/>
        <dsp:cNvSpPr/>
      </dsp:nvSpPr>
      <dsp:spPr>
        <a:xfrm>
          <a:off x="3602855" y="2523426"/>
          <a:ext cx="2194710" cy="320209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REACCIÓN</a:t>
          </a:r>
          <a:endParaRPr lang="es-ES" sz="1600" b="1" kern="1200" dirty="0"/>
        </a:p>
      </dsp:txBody>
      <dsp:txXfrm>
        <a:off x="3602855" y="2523426"/>
        <a:ext cx="2194710" cy="320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70B77-0647-DC45-B364-0F05E8B0E221}">
      <dsp:nvSpPr>
        <dsp:cNvPr id="0" name=""/>
        <dsp:cNvSpPr/>
      </dsp:nvSpPr>
      <dsp:spPr>
        <a:xfrm>
          <a:off x="1918678" y="4662"/>
          <a:ext cx="2426009" cy="2427047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AACCD0-40E3-0C48-B0A9-825FF3F411C6}">
      <dsp:nvSpPr>
        <dsp:cNvPr id="0" name=""/>
        <dsp:cNvSpPr/>
      </dsp:nvSpPr>
      <dsp:spPr>
        <a:xfrm>
          <a:off x="2033440" y="106598"/>
          <a:ext cx="436681" cy="436868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ACA4FE2-D8B3-E741-98FC-19D6E51B35A7}">
      <dsp:nvSpPr>
        <dsp:cNvPr id="0" name=""/>
        <dsp:cNvSpPr/>
      </dsp:nvSpPr>
      <dsp:spPr>
        <a:xfrm>
          <a:off x="2251781" y="106598"/>
          <a:ext cx="2335775" cy="43686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ESPOSO</a:t>
          </a:r>
          <a:endParaRPr lang="es-ES" sz="2800" b="1" kern="1200" dirty="0"/>
        </a:p>
      </dsp:txBody>
      <dsp:txXfrm>
        <a:off x="2251781" y="106598"/>
        <a:ext cx="2335775" cy="436868"/>
      </dsp:txXfrm>
    </dsp:sp>
    <dsp:sp modelId="{2D429129-4BBE-BC42-9AF7-801B13C314B3}">
      <dsp:nvSpPr>
        <dsp:cNvPr id="0" name=""/>
        <dsp:cNvSpPr/>
      </dsp:nvSpPr>
      <dsp:spPr>
        <a:xfrm>
          <a:off x="2250639" y="543466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Prehistoria</a:t>
          </a:r>
          <a:endParaRPr lang="es-ES" sz="1800" kern="1200" dirty="0"/>
        </a:p>
      </dsp:txBody>
      <dsp:txXfrm>
        <a:off x="2250639" y="543466"/>
        <a:ext cx="2339058" cy="292891"/>
      </dsp:txXfrm>
    </dsp:sp>
    <dsp:sp modelId="{754FB1C1-C8FC-F246-8153-BFDEBC1D0D58}">
      <dsp:nvSpPr>
        <dsp:cNvPr id="0" name=""/>
        <dsp:cNvSpPr/>
      </dsp:nvSpPr>
      <dsp:spPr>
        <a:xfrm>
          <a:off x="2250639" y="836357"/>
          <a:ext cx="105552" cy="10514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A435A0F-BF73-1C4D-9228-ABB610329E1A}">
      <dsp:nvSpPr>
        <dsp:cNvPr id="0" name=""/>
        <dsp:cNvSpPr/>
      </dsp:nvSpPr>
      <dsp:spPr>
        <a:xfrm>
          <a:off x="2250639" y="941498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Historia</a:t>
          </a:r>
          <a:endParaRPr lang="es-ES" sz="1800" kern="1200" dirty="0"/>
        </a:p>
      </dsp:txBody>
      <dsp:txXfrm>
        <a:off x="2250639" y="941498"/>
        <a:ext cx="2339058" cy="292891"/>
      </dsp:txXfrm>
    </dsp:sp>
    <dsp:sp modelId="{178397D5-7962-F340-BAB9-16F8D27DD372}">
      <dsp:nvSpPr>
        <dsp:cNvPr id="0" name=""/>
        <dsp:cNvSpPr/>
      </dsp:nvSpPr>
      <dsp:spPr>
        <a:xfrm>
          <a:off x="2250639" y="1234389"/>
          <a:ext cx="105552" cy="10514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C3E5143-5B9F-D947-BFE7-32147A485492}">
      <dsp:nvSpPr>
        <dsp:cNvPr id="0" name=""/>
        <dsp:cNvSpPr/>
      </dsp:nvSpPr>
      <dsp:spPr>
        <a:xfrm>
          <a:off x="2250639" y="1339529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Reacciones</a:t>
          </a:r>
          <a:endParaRPr lang="es-ES" sz="1800" kern="1200" dirty="0"/>
        </a:p>
      </dsp:txBody>
      <dsp:txXfrm>
        <a:off x="2250639" y="1339529"/>
        <a:ext cx="2339058" cy="292891"/>
      </dsp:txXfrm>
    </dsp:sp>
    <dsp:sp modelId="{DD856E4C-2D01-FD44-A5BC-FC7972E704F1}">
      <dsp:nvSpPr>
        <dsp:cNvPr id="0" name=""/>
        <dsp:cNvSpPr/>
      </dsp:nvSpPr>
      <dsp:spPr>
        <a:xfrm>
          <a:off x="2250639" y="1632420"/>
          <a:ext cx="105552" cy="10514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95DCC2A-BE63-674B-A763-69876E947B6A}">
      <dsp:nvSpPr>
        <dsp:cNvPr id="0" name=""/>
        <dsp:cNvSpPr/>
      </dsp:nvSpPr>
      <dsp:spPr>
        <a:xfrm>
          <a:off x="2250639" y="1737560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Decisiones</a:t>
          </a:r>
          <a:endParaRPr lang="es-ES" sz="1800" kern="1200" dirty="0"/>
        </a:p>
      </dsp:txBody>
      <dsp:txXfrm>
        <a:off x="2250639" y="1737560"/>
        <a:ext cx="2339058" cy="292891"/>
      </dsp:txXfrm>
    </dsp:sp>
    <dsp:sp modelId="{70510A6A-1E28-AF4A-99B9-5F68AE030E16}">
      <dsp:nvSpPr>
        <dsp:cNvPr id="0" name=""/>
        <dsp:cNvSpPr/>
      </dsp:nvSpPr>
      <dsp:spPr>
        <a:xfrm>
          <a:off x="1918678" y="2194078"/>
          <a:ext cx="2426009" cy="2427047"/>
        </a:xfrm>
        <a:prstGeom prst="ellipse">
          <a:avLst/>
        </a:prstGeom>
        <a:solidFill>
          <a:srgbClr val="0080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4A56A12-BEB0-7040-A7DA-BC313A192AEE}">
      <dsp:nvSpPr>
        <dsp:cNvPr id="0" name=""/>
        <dsp:cNvSpPr/>
      </dsp:nvSpPr>
      <dsp:spPr>
        <a:xfrm>
          <a:off x="2033440" y="2296014"/>
          <a:ext cx="436681" cy="436868"/>
        </a:xfrm>
        <a:prstGeom prst="ellipse">
          <a:avLst/>
        </a:prstGeom>
        <a:solidFill>
          <a:srgbClr val="0080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B4826C-07EC-AE44-ADA9-112F9B68FA62}">
      <dsp:nvSpPr>
        <dsp:cNvPr id="0" name=""/>
        <dsp:cNvSpPr/>
      </dsp:nvSpPr>
      <dsp:spPr>
        <a:xfrm>
          <a:off x="2251781" y="2296014"/>
          <a:ext cx="2335775" cy="436868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ESPOSA</a:t>
          </a:r>
          <a:endParaRPr lang="es-ES" sz="2800" b="1" kern="1200" dirty="0"/>
        </a:p>
      </dsp:txBody>
      <dsp:txXfrm>
        <a:off x="2251781" y="2296014"/>
        <a:ext cx="2335775" cy="436868"/>
      </dsp:txXfrm>
    </dsp:sp>
    <dsp:sp modelId="{91CE9818-D494-F943-BBA3-3AB877C2732E}">
      <dsp:nvSpPr>
        <dsp:cNvPr id="0" name=""/>
        <dsp:cNvSpPr/>
      </dsp:nvSpPr>
      <dsp:spPr>
        <a:xfrm>
          <a:off x="2250639" y="2732882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Prehistoria</a:t>
          </a:r>
          <a:endParaRPr lang="es-ES" sz="1800" kern="1200" dirty="0"/>
        </a:p>
      </dsp:txBody>
      <dsp:txXfrm>
        <a:off x="2250639" y="2732882"/>
        <a:ext cx="2339058" cy="292891"/>
      </dsp:txXfrm>
    </dsp:sp>
    <dsp:sp modelId="{509ECA00-508B-9647-97D0-589482219265}">
      <dsp:nvSpPr>
        <dsp:cNvPr id="0" name=""/>
        <dsp:cNvSpPr/>
      </dsp:nvSpPr>
      <dsp:spPr>
        <a:xfrm>
          <a:off x="2250639" y="3025773"/>
          <a:ext cx="105552" cy="10514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25894D-A0E8-1645-8FD1-F2A91365299F}">
      <dsp:nvSpPr>
        <dsp:cNvPr id="0" name=""/>
        <dsp:cNvSpPr/>
      </dsp:nvSpPr>
      <dsp:spPr>
        <a:xfrm>
          <a:off x="2250639" y="3130914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Historia</a:t>
          </a:r>
          <a:endParaRPr lang="es-ES" sz="1800" kern="1200" dirty="0"/>
        </a:p>
      </dsp:txBody>
      <dsp:txXfrm>
        <a:off x="2250639" y="3130914"/>
        <a:ext cx="2339058" cy="292891"/>
      </dsp:txXfrm>
    </dsp:sp>
    <dsp:sp modelId="{04439787-E93F-C143-9032-6A2C43A5F7B5}">
      <dsp:nvSpPr>
        <dsp:cNvPr id="0" name=""/>
        <dsp:cNvSpPr/>
      </dsp:nvSpPr>
      <dsp:spPr>
        <a:xfrm>
          <a:off x="2250639" y="3423805"/>
          <a:ext cx="105552" cy="10514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9D9E48B-C0EF-FB42-9966-B464C0CB13F6}">
      <dsp:nvSpPr>
        <dsp:cNvPr id="0" name=""/>
        <dsp:cNvSpPr/>
      </dsp:nvSpPr>
      <dsp:spPr>
        <a:xfrm>
          <a:off x="2250639" y="3528945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Reacciones</a:t>
          </a:r>
          <a:endParaRPr lang="es-ES" sz="1800" kern="1200" dirty="0"/>
        </a:p>
      </dsp:txBody>
      <dsp:txXfrm>
        <a:off x="2250639" y="3528945"/>
        <a:ext cx="2339058" cy="292891"/>
      </dsp:txXfrm>
    </dsp:sp>
    <dsp:sp modelId="{341288CD-D55E-2540-9E0A-194419C3DCFF}">
      <dsp:nvSpPr>
        <dsp:cNvPr id="0" name=""/>
        <dsp:cNvSpPr/>
      </dsp:nvSpPr>
      <dsp:spPr>
        <a:xfrm>
          <a:off x="2250639" y="3821836"/>
          <a:ext cx="105552" cy="10514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330FA28-85A6-0542-9A59-4CC166F3E914}">
      <dsp:nvSpPr>
        <dsp:cNvPr id="0" name=""/>
        <dsp:cNvSpPr/>
      </dsp:nvSpPr>
      <dsp:spPr>
        <a:xfrm>
          <a:off x="2250639" y="3926976"/>
          <a:ext cx="2339058" cy="292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Decisiones</a:t>
          </a:r>
          <a:endParaRPr lang="es-ES" sz="1800" kern="1200" dirty="0"/>
        </a:p>
      </dsp:txBody>
      <dsp:txXfrm>
        <a:off x="2250639" y="3926976"/>
        <a:ext cx="2339058" cy="2928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45CEF-F68B-174A-BCC1-9C33F9621149}">
      <dsp:nvSpPr>
        <dsp:cNvPr id="0" name=""/>
        <dsp:cNvSpPr/>
      </dsp:nvSpPr>
      <dsp:spPr>
        <a:xfrm>
          <a:off x="2467813" y="0"/>
          <a:ext cx="1606601" cy="160684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EBEB65-22D7-1542-BBC9-C0301B9FC34E}">
      <dsp:nvSpPr>
        <dsp:cNvPr id="0" name=""/>
        <dsp:cNvSpPr/>
      </dsp:nvSpPr>
      <dsp:spPr>
        <a:xfrm>
          <a:off x="2822924" y="580120"/>
          <a:ext cx="892757" cy="44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ESPOSOS</a:t>
          </a:r>
          <a:endParaRPr lang="es-ES" sz="1300" kern="1200" dirty="0"/>
        </a:p>
      </dsp:txBody>
      <dsp:txXfrm>
        <a:off x="2822924" y="580120"/>
        <a:ext cx="892757" cy="446271"/>
      </dsp:txXfrm>
    </dsp:sp>
    <dsp:sp modelId="{A5289C0F-9D31-8C45-B6AB-636AF0F22E28}">
      <dsp:nvSpPr>
        <dsp:cNvPr id="0" name=""/>
        <dsp:cNvSpPr/>
      </dsp:nvSpPr>
      <dsp:spPr>
        <a:xfrm>
          <a:off x="2021585" y="923252"/>
          <a:ext cx="1606601" cy="160684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2">
                <a:hueOff val="571681"/>
                <a:satOff val="1111"/>
                <a:lumOff val="14119"/>
                <a:alphaOff val="0"/>
                <a:shade val="70000"/>
                <a:satMod val="120000"/>
              </a:schemeClr>
            </a:gs>
            <a:gs pos="35000">
              <a:schemeClr val="accent2">
                <a:hueOff val="571681"/>
                <a:satOff val="1111"/>
                <a:lumOff val="14119"/>
                <a:alphaOff val="0"/>
                <a:shade val="100000"/>
                <a:satMod val="150000"/>
              </a:schemeClr>
            </a:gs>
            <a:gs pos="70000">
              <a:schemeClr val="accent2">
                <a:hueOff val="571681"/>
                <a:satOff val="1111"/>
                <a:lumOff val="14119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571681"/>
                <a:satOff val="1111"/>
                <a:lumOff val="14119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571681"/>
              <a:satOff val="1111"/>
              <a:lumOff val="14119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322EE2-1C96-1342-AF66-37A374CE0DC0}">
      <dsp:nvSpPr>
        <dsp:cNvPr id="0" name=""/>
        <dsp:cNvSpPr/>
      </dsp:nvSpPr>
      <dsp:spPr>
        <a:xfrm>
          <a:off x="2378507" y="1508712"/>
          <a:ext cx="892757" cy="44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HIJOS</a:t>
          </a:r>
          <a:endParaRPr lang="es-ES" sz="1300" kern="1200" dirty="0"/>
        </a:p>
      </dsp:txBody>
      <dsp:txXfrm>
        <a:off x="2378507" y="1508712"/>
        <a:ext cx="892757" cy="446271"/>
      </dsp:txXfrm>
    </dsp:sp>
    <dsp:sp modelId="{548A1EBE-9340-A044-93A7-4D0B0EF4D1DA}">
      <dsp:nvSpPr>
        <dsp:cNvPr id="0" name=""/>
        <dsp:cNvSpPr/>
      </dsp:nvSpPr>
      <dsp:spPr>
        <a:xfrm>
          <a:off x="2582161" y="1956987"/>
          <a:ext cx="1380319" cy="13808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2">
                <a:hueOff val="1143361"/>
                <a:satOff val="2221"/>
                <a:lumOff val="28237"/>
                <a:alphaOff val="0"/>
                <a:shade val="70000"/>
                <a:satMod val="120000"/>
              </a:schemeClr>
            </a:gs>
            <a:gs pos="35000">
              <a:schemeClr val="accent2">
                <a:hueOff val="1143361"/>
                <a:satOff val="2221"/>
                <a:lumOff val="28237"/>
                <a:alphaOff val="0"/>
                <a:shade val="100000"/>
                <a:satMod val="150000"/>
              </a:schemeClr>
            </a:gs>
            <a:gs pos="7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1143361"/>
              <a:satOff val="2221"/>
              <a:lumOff val="2823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052166-B86F-204A-98C6-013763A49FC5}">
      <dsp:nvSpPr>
        <dsp:cNvPr id="0" name=""/>
        <dsp:cNvSpPr/>
      </dsp:nvSpPr>
      <dsp:spPr>
        <a:xfrm>
          <a:off x="2825036" y="2438640"/>
          <a:ext cx="892757" cy="44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CONTEXTO</a:t>
          </a:r>
          <a:endParaRPr lang="es-ES" sz="1300" kern="1200" dirty="0"/>
        </a:p>
      </dsp:txBody>
      <dsp:txXfrm>
        <a:off x="2825036" y="2438640"/>
        <a:ext cx="892757" cy="4462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00CEE-C23C-2141-A475-91CCED654FE1}">
      <dsp:nvSpPr>
        <dsp:cNvPr id="0" name=""/>
        <dsp:cNvSpPr/>
      </dsp:nvSpPr>
      <dsp:spPr>
        <a:xfrm rot="5400000">
          <a:off x="-343155" y="1640515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B7ACFA-87C3-0B45-8F12-5426F7B7EC99}">
      <dsp:nvSpPr>
        <dsp:cNvPr id="0" name=""/>
        <dsp:cNvSpPr/>
      </dsp:nvSpPr>
      <dsp:spPr>
        <a:xfrm>
          <a:off x="3756" y="667313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bg1"/>
              </a:solidFill>
            </a:rPr>
            <a:t>No ser querido</a:t>
          </a:r>
          <a:endParaRPr lang="pt-BR" sz="2100" b="1" kern="1200" dirty="0">
            <a:solidFill>
              <a:schemeClr val="bg1"/>
            </a:solidFill>
          </a:endParaRPr>
        </a:p>
      </dsp:txBody>
      <dsp:txXfrm>
        <a:off x="39579" y="703136"/>
        <a:ext cx="1966857" cy="1151455"/>
      </dsp:txXfrm>
    </dsp:sp>
    <dsp:sp modelId="{0CF1EE18-ED7B-E543-B5A8-9254FFFF7C39}">
      <dsp:nvSpPr>
        <dsp:cNvPr id="0" name=""/>
        <dsp:cNvSpPr/>
      </dsp:nvSpPr>
      <dsp:spPr>
        <a:xfrm rot="5400000">
          <a:off x="-343155" y="3169393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228793-D1EC-704D-8C71-942888611656}">
      <dsp:nvSpPr>
        <dsp:cNvPr id="0" name=""/>
        <dsp:cNvSpPr/>
      </dsp:nvSpPr>
      <dsp:spPr>
        <a:xfrm>
          <a:off x="3756" y="2196191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smtClean="0">
              <a:solidFill>
                <a:schemeClr val="bg1"/>
              </a:solidFill>
            </a:rPr>
            <a:t>inutilidad</a:t>
          </a:r>
          <a:endParaRPr lang="pt-BR" sz="2100" b="1" kern="1200">
            <a:solidFill>
              <a:schemeClr val="bg1"/>
            </a:solidFill>
          </a:endParaRPr>
        </a:p>
      </dsp:txBody>
      <dsp:txXfrm>
        <a:off x="39579" y="2232014"/>
        <a:ext cx="1966857" cy="1151455"/>
      </dsp:txXfrm>
    </dsp:sp>
    <dsp:sp modelId="{01091F07-569C-AF4E-BB27-2324077F1246}">
      <dsp:nvSpPr>
        <dsp:cNvPr id="0" name=""/>
        <dsp:cNvSpPr/>
      </dsp:nvSpPr>
      <dsp:spPr>
        <a:xfrm>
          <a:off x="421282" y="3933831"/>
          <a:ext cx="2701383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9BA83C-9347-AD4E-85A1-E419CBC5BCFF}">
      <dsp:nvSpPr>
        <dsp:cNvPr id="0" name=""/>
        <dsp:cNvSpPr/>
      </dsp:nvSpPr>
      <dsp:spPr>
        <a:xfrm>
          <a:off x="3756" y="3725068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>
              <a:solidFill>
                <a:schemeClr val="bg1"/>
              </a:solidFill>
            </a:rPr>
            <a:t>dependencia</a:t>
          </a:r>
          <a:endParaRPr lang="es-ES_tradnl" sz="2100" b="1" kern="1200" dirty="0">
            <a:solidFill>
              <a:schemeClr val="bg1"/>
            </a:solidFill>
          </a:endParaRPr>
        </a:p>
      </dsp:txBody>
      <dsp:txXfrm>
        <a:off x="39579" y="3760891"/>
        <a:ext cx="1966857" cy="1151455"/>
      </dsp:txXfrm>
    </dsp:sp>
    <dsp:sp modelId="{1C4E8B4C-0B8D-8249-B576-2F5491701D57}">
      <dsp:nvSpPr>
        <dsp:cNvPr id="0" name=""/>
        <dsp:cNvSpPr/>
      </dsp:nvSpPr>
      <dsp:spPr>
        <a:xfrm rot="16200000">
          <a:off x="2368053" y="3169393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57317A-CFE6-7C48-85C3-11C1B88B7374}">
      <dsp:nvSpPr>
        <dsp:cNvPr id="0" name=""/>
        <dsp:cNvSpPr/>
      </dsp:nvSpPr>
      <dsp:spPr>
        <a:xfrm>
          <a:off x="2714965" y="3725068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smtClean="0">
              <a:solidFill>
                <a:schemeClr val="bg1"/>
              </a:solidFill>
            </a:rPr>
            <a:t>abandonado</a:t>
          </a:r>
          <a:endParaRPr lang="es-ES_tradnl" sz="2100" b="1" kern="1200">
            <a:solidFill>
              <a:schemeClr val="bg1"/>
            </a:solidFill>
          </a:endParaRPr>
        </a:p>
      </dsp:txBody>
      <dsp:txXfrm>
        <a:off x="2750788" y="3760891"/>
        <a:ext cx="1966857" cy="1151455"/>
      </dsp:txXfrm>
    </dsp:sp>
    <dsp:sp modelId="{86B6D0B3-74BD-AF4F-9D74-BD261B2603FF}">
      <dsp:nvSpPr>
        <dsp:cNvPr id="0" name=""/>
        <dsp:cNvSpPr/>
      </dsp:nvSpPr>
      <dsp:spPr>
        <a:xfrm rot="16200000">
          <a:off x="2368053" y="1640515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DAEAED-D2A0-8F49-9864-6802A1C5AC2F}">
      <dsp:nvSpPr>
        <dsp:cNvPr id="0" name=""/>
        <dsp:cNvSpPr/>
      </dsp:nvSpPr>
      <dsp:spPr>
        <a:xfrm>
          <a:off x="2714965" y="2196191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>
              <a:solidFill>
                <a:schemeClr val="bg1"/>
              </a:solidFill>
            </a:rPr>
            <a:t>pérdida de control</a:t>
          </a:r>
          <a:endParaRPr lang="es-ES_tradnl" sz="2100" b="1" kern="1200" dirty="0">
            <a:solidFill>
              <a:schemeClr val="bg1"/>
            </a:solidFill>
          </a:endParaRPr>
        </a:p>
      </dsp:txBody>
      <dsp:txXfrm>
        <a:off x="2750788" y="2232014"/>
        <a:ext cx="1966857" cy="1151455"/>
      </dsp:txXfrm>
    </dsp:sp>
    <dsp:sp modelId="{4118837C-E3A9-2B42-86AF-9922E4CDB526}">
      <dsp:nvSpPr>
        <dsp:cNvPr id="0" name=""/>
        <dsp:cNvSpPr/>
      </dsp:nvSpPr>
      <dsp:spPr>
        <a:xfrm>
          <a:off x="3132492" y="876077"/>
          <a:ext cx="2701383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1E41DD-6DA1-D44C-A2FB-2D14D22D946A}">
      <dsp:nvSpPr>
        <dsp:cNvPr id="0" name=""/>
        <dsp:cNvSpPr/>
      </dsp:nvSpPr>
      <dsp:spPr>
        <a:xfrm>
          <a:off x="2714965" y="667313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smtClean="0">
              <a:solidFill>
                <a:schemeClr val="bg1"/>
              </a:solidFill>
            </a:rPr>
            <a:t>Falta de confianza en uno mismo</a:t>
          </a:r>
          <a:endParaRPr lang="es-ES_tradnl" sz="2100" b="1" kern="1200">
            <a:solidFill>
              <a:schemeClr val="bg1"/>
            </a:solidFill>
          </a:endParaRPr>
        </a:p>
      </dsp:txBody>
      <dsp:txXfrm>
        <a:off x="2750788" y="703136"/>
        <a:ext cx="1966857" cy="1151455"/>
      </dsp:txXfrm>
    </dsp:sp>
    <dsp:sp modelId="{9377B727-C8A9-E144-9A7E-EB7F2710EBDB}">
      <dsp:nvSpPr>
        <dsp:cNvPr id="0" name=""/>
        <dsp:cNvSpPr/>
      </dsp:nvSpPr>
      <dsp:spPr>
        <a:xfrm rot="5400000">
          <a:off x="5079262" y="1640515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4F59A0-CC50-6141-92CE-D30460DF9D6F}">
      <dsp:nvSpPr>
        <dsp:cNvPr id="0" name=""/>
        <dsp:cNvSpPr/>
      </dsp:nvSpPr>
      <dsp:spPr>
        <a:xfrm>
          <a:off x="5426174" y="667313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b="1" kern="1200" smtClean="0">
              <a:solidFill>
                <a:schemeClr val="bg1"/>
              </a:solidFill>
            </a:rPr>
            <a:t>Desconfianza</a:t>
          </a:r>
          <a:endParaRPr lang="it-IT" sz="2100" b="1" kern="1200">
            <a:solidFill>
              <a:schemeClr val="bg1"/>
            </a:solidFill>
          </a:endParaRPr>
        </a:p>
      </dsp:txBody>
      <dsp:txXfrm>
        <a:off x="5461997" y="703136"/>
        <a:ext cx="1966857" cy="1151455"/>
      </dsp:txXfrm>
    </dsp:sp>
    <dsp:sp modelId="{5926375D-2319-BE46-8422-B957CEBE118D}">
      <dsp:nvSpPr>
        <dsp:cNvPr id="0" name=""/>
        <dsp:cNvSpPr/>
      </dsp:nvSpPr>
      <dsp:spPr>
        <a:xfrm rot="5400000">
          <a:off x="5079262" y="3169393"/>
          <a:ext cx="1519051" cy="1834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AB0766-6823-4E4B-90ED-164BAF96C1DA}">
      <dsp:nvSpPr>
        <dsp:cNvPr id="0" name=""/>
        <dsp:cNvSpPr/>
      </dsp:nvSpPr>
      <dsp:spPr>
        <a:xfrm>
          <a:off x="5426174" y="2196191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smtClean="0">
              <a:solidFill>
                <a:schemeClr val="bg1"/>
              </a:solidFill>
            </a:rPr>
            <a:t>Terror a ser engañados</a:t>
          </a:r>
          <a:endParaRPr lang="es-ES_tradnl" sz="2100" b="1" kern="1200">
            <a:solidFill>
              <a:schemeClr val="bg1"/>
            </a:solidFill>
          </a:endParaRPr>
        </a:p>
      </dsp:txBody>
      <dsp:txXfrm>
        <a:off x="5461997" y="2232014"/>
        <a:ext cx="1966857" cy="1151455"/>
      </dsp:txXfrm>
    </dsp:sp>
    <dsp:sp modelId="{DC4BB784-7DC4-0E40-A997-7415A595012E}">
      <dsp:nvSpPr>
        <dsp:cNvPr id="0" name=""/>
        <dsp:cNvSpPr/>
      </dsp:nvSpPr>
      <dsp:spPr>
        <a:xfrm>
          <a:off x="5426174" y="3725068"/>
          <a:ext cx="2038503" cy="1223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bg1"/>
              </a:solidFill>
            </a:rPr>
            <a:t>Auto-castigo</a:t>
          </a:r>
          <a:endParaRPr lang="pt-BR" sz="2100" b="1" kern="1200" dirty="0">
            <a:solidFill>
              <a:schemeClr val="bg1"/>
            </a:solidFill>
          </a:endParaRPr>
        </a:p>
      </dsp:txBody>
      <dsp:txXfrm>
        <a:off x="5461997" y="3760891"/>
        <a:ext cx="1966857" cy="11514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86B2E-36EA-CB49-8322-C9ED400ECCA9}">
      <dsp:nvSpPr>
        <dsp:cNvPr id="0" name=""/>
        <dsp:cNvSpPr/>
      </dsp:nvSpPr>
      <dsp:spPr>
        <a:xfrm rot="5400000">
          <a:off x="2892751" y="87200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SEXO</a:t>
          </a:r>
          <a:endParaRPr lang="es-ES" sz="1400" b="1" kern="1200" dirty="0"/>
        </a:p>
      </dsp:txBody>
      <dsp:txXfrm rot="-5400000">
        <a:off x="3154089" y="205551"/>
        <a:ext cx="780269" cy="896862"/>
      </dsp:txXfrm>
    </dsp:sp>
    <dsp:sp modelId="{6ECE4EBB-6EFE-1C44-8148-91814FBE3B02}">
      <dsp:nvSpPr>
        <dsp:cNvPr id="0" name=""/>
        <dsp:cNvSpPr/>
      </dsp:nvSpPr>
      <dsp:spPr>
        <a:xfrm>
          <a:off x="4145403" y="263098"/>
          <a:ext cx="1454088" cy="781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Infidelidad</a:t>
          </a:r>
          <a:endParaRPr lang="es-ES" sz="1400" b="1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Satisfacción</a:t>
          </a:r>
          <a:endParaRPr lang="es-ES" sz="1400" b="1" kern="1200" dirty="0"/>
        </a:p>
      </dsp:txBody>
      <dsp:txXfrm>
        <a:off x="4145403" y="263098"/>
        <a:ext cx="1454088" cy="781767"/>
      </dsp:txXfrm>
    </dsp:sp>
    <dsp:sp modelId="{6AB43D76-1778-7940-9025-CCE4792B84EB}">
      <dsp:nvSpPr>
        <dsp:cNvPr id="0" name=""/>
        <dsp:cNvSpPr/>
      </dsp:nvSpPr>
      <dsp:spPr>
        <a:xfrm rot="5400000">
          <a:off x="1668502" y="87200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929840" y="205551"/>
        <a:ext cx="780269" cy="896862"/>
      </dsp:txXfrm>
    </dsp:sp>
    <dsp:sp modelId="{1233F43A-324F-AE4D-8A14-111BB7AA16C9}">
      <dsp:nvSpPr>
        <dsp:cNvPr id="0" name=""/>
        <dsp:cNvSpPr/>
      </dsp:nvSpPr>
      <dsp:spPr>
        <a:xfrm rot="5400000">
          <a:off x="2278281" y="1193141"/>
          <a:ext cx="1302946" cy="1133563"/>
        </a:xfrm>
        <a:prstGeom prst="hexagon">
          <a:avLst>
            <a:gd name="adj" fmla="val 25000"/>
            <a:gd name="vf" fmla="val 11547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DINERO</a:t>
          </a:r>
          <a:endParaRPr lang="es-ES" sz="1400" b="1" kern="1200" dirty="0"/>
        </a:p>
      </dsp:txBody>
      <dsp:txXfrm rot="-5400000">
        <a:off x="2539619" y="1311492"/>
        <a:ext cx="780269" cy="896862"/>
      </dsp:txXfrm>
    </dsp:sp>
    <dsp:sp modelId="{FABD715F-F0CD-2947-AF29-BA541E130E8B}">
      <dsp:nvSpPr>
        <dsp:cNvPr id="0" name=""/>
        <dsp:cNvSpPr/>
      </dsp:nvSpPr>
      <dsp:spPr>
        <a:xfrm>
          <a:off x="908884" y="1369039"/>
          <a:ext cx="1407182" cy="781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Compartir</a:t>
          </a:r>
          <a:endParaRPr lang="es-ES" sz="1400" b="1" kern="1200" dirty="0"/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Deudas</a:t>
          </a:r>
          <a:endParaRPr lang="es-ES" sz="1400" b="1" kern="1200" dirty="0"/>
        </a:p>
      </dsp:txBody>
      <dsp:txXfrm>
        <a:off x="908884" y="1369039"/>
        <a:ext cx="1407182" cy="781767"/>
      </dsp:txXfrm>
    </dsp:sp>
    <dsp:sp modelId="{542D8AC1-EB31-B641-B2E8-30602F1EA54A}">
      <dsp:nvSpPr>
        <dsp:cNvPr id="0" name=""/>
        <dsp:cNvSpPr/>
      </dsp:nvSpPr>
      <dsp:spPr>
        <a:xfrm rot="5400000">
          <a:off x="3502530" y="1193141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3763868" y="1311492"/>
        <a:ext cx="780269" cy="896862"/>
      </dsp:txXfrm>
    </dsp:sp>
    <dsp:sp modelId="{4FB050F4-39C0-D344-A55B-80D7A533D1E3}">
      <dsp:nvSpPr>
        <dsp:cNvPr id="0" name=""/>
        <dsp:cNvSpPr/>
      </dsp:nvSpPr>
      <dsp:spPr>
        <a:xfrm rot="5400000">
          <a:off x="2892751" y="2299082"/>
          <a:ext cx="1302946" cy="1133563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HIJOS</a:t>
          </a:r>
          <a:endParaRPr lang="es-ES" sz="1400" b="1" kern="1200" dirty="0"/>
        </a:p>
      </dsp:txBody>
      <dsp:txXfrm rot="-5400000">
        <a:off x="3154089" y="2417433"/>
        <a:ext cx="780269" cy="896862"/>
      </dsp:txXfrm>
    </dsp:sp>
    <dsp:sp modelId="{33F2462C-A467-B447-B846-6B8D514FF881}">
      <dsp:nvSpPr>
        <dsp:cNvPr id="0" name=""/>
        <dsp:cNvSpPr/>
      </dsp:nvSpPr>
      <dsp:spPr>
        <a:xfrm>
          <a:off x="4145403" y="2474980"/>
          <a:ext cx="1454088" cy="781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Educación</a:t>
          </a:r>
          <a:endParaRPr lang="es-ES" sz="1400" b="1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Rebeldía</a:t>
          </a:r>
          <a:endParaRPr lang="es-ES" sz="1400" b="1" kern="1200" dirty="0"/>
        </a:p>
      </dsp:txBody>
      <dsp:txXfrm>
        <a:off x="4145403" y="2474980"/>
        <a:ext cx="1454088" cy="781767"/>
      </dsp:txXfrm>
    </dsp:sp>
    <dsp:sp modelId="{FB5389BE-6862-5D44-83D8-392FF766FB2B}">
      <dsp:nvSpPr>
        <dsp:cNvPr id="0" name=""/>
        <dsp:cNvSpPr/>
      </dsp:nvSpPr>
      <dsp:spPr>
        <a:xfrm rot="5400000">
          <a:off x="1668502" y="2299082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929840" y="2417433"/>
        <a:ext cx="780269" cy="896862"/>
      </dsp:txXfrm>
    </dsp:sp>
    <dsp:sp modelId="{C20992A2-4654-8C46-99F8-730BE49F81C9}">
      <dsp:nvSpPr>
        <dsp:cNvPr id="0" name=""/>
        <dsp:cNvSpPr/>
      </dsp:nvSpPr>
      <dsp:spPr>
        <a:xfrm rot="5400000">
          <a:off x="2278281" y="3405023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PODER</a:t>
          </a:r>
          <a:endParaRPr lang="es-ES" sz="1400" b="1" kern="1200" dirty="0"/>
        </a:p>
      </dsp:txBody>
      <dsp:txXfrm rot="-5400000">
        <a:off x="2539619" y="3523374"/>
        <a:ext cx="780269" cy="896862"/>
      </dsp:txXfrm>
    </dsp:sp>
    <dsp:sp modelId="{86CFB03D-C6D5-1B4E-9402-5AA542B9FB70}">
      <dsp:nvSpPr>
        <dsp:cNvPr id="0" name=""/>
        <dsp:cNvSpPr/>
      </dsp:nvSpPr>
      <dsp:spPr>
        <a:xfrm>
          <a:off x="908884" y="3580921"/>
          <a:ext cx="1407182" cy="781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Violencia</a:t>
          </a:r>
          <a:endParaRPr lang="es-ES" sz="1400" b="1" kern="1200" dirty="0"/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Decisiones</a:t>
          </a:r>
          <a:endParaRPr lang="es-ES" sz="1400" b="1" kern="1200" dirty="0"/>
        </a:p>
      </dsp:txBody>
      <dsp:txXfrm>
        <a:off x="908884" y="3580921"/>
        <a:ext cx="1407182" cy="781767"/>
      </dsp:txXfrm>
    </dsp:sp>
    <dsp:sp modelId="{DBC67A67-2E5B-204F-AAE7-73C74AC7929E}">
      <dsp:nvSpPr>
        <dsp:cNvPr id="0" name=""/>
        <dsp:cNvSpPr/>
      </dsp:nvSpPr>
      <dsp:spPr>
        <a:xfrm rot="5400000">
          <a:off x="3502530" y="3405023"/>
          <a:ext cx="1302946" cy="1133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3763868" y="3523374"/>
        <a:ext cx="780269" cy="8968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D982AA-E36A-9342-B333-AE8A5A54D0C0}">
      <dsp:nvSpPr>
        <dsp:cNvPr id="0" name=""/>
        <dsp:cNvSpPr/>
      </dsp:nvSpPr>
      <dsp:spPr>
        <a:xfrm>
          <a:off x="1149117" y="428230"/>
          <a:ext cx="3499754" cy="3499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OBJETIVO </a:t>
          </a:r>
          <a:r>
            <a:rPr lang="es-ES" sz="1700" kern="1200" dirty="0" smtClean="0"/>
            <a:t>sueño que perseguimos</a:t>
          </a:r>
          <a:endParaRPr lang="es-ES" sz="1700" kern="1200" dirty="0"/>
        </a:p>
      </dsp:txBody>
      <dsp:txXfrm>
        <a:off x="1661644" y="940746"/>
        <a:ext cx="2474700" cy="2474647"/>
      </dsp:txXfrm>
    </dsp:sp>
    <dsp:sp modelId="{CB5015A2-0997-DC4A-8291-37E271817E84}">
      <dsp:nvSpPr>
        <dsp:cNvPr id="0" name=""/>
        <dsp:cNvSpPr/>
      </dsp:nvSpPr>
      <dsp:spPr>
        <a:xfrm>
          <a:off x="3146002" y="268782"/>
          <a:ext cx="389223" cy="3892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20059F-4FB5-E646-9463-D2AD4B1A51AA}">
      <dsp:nvSpPr>
        <dsp:cNvPr id="0" name=""/>
        <dsp:cNvSpPr/>
      </dsp:nvSpPr>
      <dsp:spPr>
        <a:xfrm>
          <a:off x="2224363" y="3667886"/>
          <a:ext cx="281828" cy="2821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3B0370-051B-2441-B419-AF3F09D29E89}">
      <dsp:nvSpPr>
        <dsp:cNvPr id="0" name=""/>
        <dsp:cNvSpPr/>
      </dsp:nvSpPr>
      <dsp:spPr>
        <a:xfrm>
          <a:off x="4874075" y="1848544"/>
          <a:ext cx="281828" cy="2821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44A44F-615D-CB45-8754-0C8C6672B616}">
      <dsp:nvSpPr>
        <dsp:cNvPr id="0" name=""/>
        <dsp:cNvSpPr/>
      </dsp:nvSpPr>
      <dsp:spPr>
        <a:xfrm>
          <a:off x="3525462" y="3967976"/>
          <a:ext cx="389223" cy="38921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152FA-4B2B-6B4B-B0FF-FC866859E7C4}">
      <dsp:nvSpPr>
        <dsp:cNvPr id="0" name=""/>
        <dsp:cNvSpPr/>
      </dsp:nvSpPr>
      <dsp:spPr>
        <a:xfrm>
          <a:off x="2304420" y="821944"/>
          <a:ext cx="281828" cy="28210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A79007-4C49-BF4C-8289-D7D708EAD694}">
      <dsp:nvSpPr>
        <dsp:cNvPr id="0" name=""/>
        <dsp:cNvSpPr/>
      </dsp:nvSpPr>
      <dsp:spPr>
        <a:xfrm>
          <a:off x="1415976" y="2435639"/>
          <a:ext cx="281828" cy="2821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D8F3AF-C369-834A-A1AB-A6F41E321C92}">
      <dsp:nvSpPr>
        <dsp:cNvPr id="0" name=""/>
        <dsp:cNvSpPr/>
      </dsp:nvSpPr>
      <dsp:spPr>
        <a:xfrm>
          <a:off x="55647" y="1059889"/>
          <a:ext cx="1422812" cy="1422358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PASIÓN </a:t>
          </a:r>
          <a:r>
            <a:rPr lang="es-ES" sz="1700" kern="1200" dirty="0" smtClean="0"/>
            <a:t>que nos mueve</a:t>
          </a:r>
          <a:endParaRPr lang="es-ES" sz="1700" kern="1200" dirty="0"/>
        </a:p>
      </dsp:txBody>
      <dsp:txXfrm>
        <a:off x="264013" y="1268189"/>
        <a:ext cx="1006080" cy="1005758"/>
      </dsp:txXfrm>
    </dsp:sp>
    <dsp:sp modelId="{2F35C1AD-EE6A-5845-ACBA-A88205CDF6F1}">
      <dsp:nvSpPr>
        <dsp:cNvPr id="0" name=""/>
        <dsp:cNvSpPr/>
      </dsp:nvSpPr>
      <dsp:spPr>
        <a:xfrm>
          <a:off x="2752222" y="834209"/>
          <a:ext cx="389223" cy="38921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4DD81-17A7-7C43-9600-A0A5941DADA6}">
      <dsp:nvSpPr>
        <dsp:cNvPr id="0" name=""/>
        <dsp:cNvSpPr/>
      </dsp:nvSpPr>
      <dsp:spPr>
        <a:xfrm>
          <a:off x="189077" y="2899265"/>
          <a:ext cx="703595" cy="703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AFA80C-C5F0-0945-80F2-8A05109633B0}">
      <dsp:nvSpPr>
        <dsp:cNvPr id="0" name=""/>
        <dsp:cNvSpPr/>
      </dsp:nvSpPr>
      <dsp:spPr>
        <a:xfrm>
          <a:off x="4850639" y="289159"/>
          <a:ext cx="1736542" cy="1625271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ACTITUD </a:t>
          </a:r>
          <a:r>
            <a:rPr lang="es-ES" sz="1700" kern="1200" dirty="0" smtClean="0"/>
            <a:t>que lo logrará</a:t>
          </a:r>
          <a:endParaRPr lang="es-ES" sz="1700" kern="1200" dirty="0"/>
        </a:p>
      </dsp:txBody>
      <dsp:txXfrm>
        <a:off x="5104950" y="527174"/>
        <a:ext cx="1227920" cy="1149241"/>
      </dsp:txXfrm>
    </dsp:sp>
    <dsp:sp modelId="{6550FAA9-CD5D-4F4D-9405-25915831A8F1}">
      <dsp:nvSpPr>
        <dsp:cNvPr id="0" name=""/>
        <dsp:cNvSpPr/>
      </dsp:nvSpPr>
      <dsp:spPr>
        <a:xfrm>
          <a:off x="4372901" y="1372653"/>
          <a:ext cx="389223" cy="3892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C52354-BA53-A248-9956-ADA903B7404A}">
      <dsp:nvSpPr>
        <dsp:cNvPr id="0" name=""/>
        <dsp:cNvSpPr/>
      </dsp:nvSpPr>
      <dsp:spPr>
        <a:xfrm>
          <a:off x="-78432" y="3736572"/>
          <a:ext cx="281828" cy="2821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65630-93BF-1F45-8E43-FFE8CBD1DA5A}">
      <dsp:nvSpPr>
        <dsp:cNvPr id="0" name=""/>
        <dsp:cNvSpPr/>
      </dsp:nvSpPr>
      <dsp:spPr>
        <a:xfrm>
          <a:off x="2732045" y="3335090"/>
          <a:ext cx="281828" cy="2821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9534B-3337-DF44-90C2-FC80AC018076}">
      <dsp:nvSpPr>
        <dsp:cNvPr id="0" name=""/>
        <dsp:cNvSpPr/>
      </dsp:nvSpPr>
      <dsp:spPr>
        <a:xfrm>
          <a:off x="2477513" y="2632037"/>
          <a:ext cx="1832681" cy="1832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UNIDOS/AS</a:t>
          </a:r>
          <a:endParaRPr lang="es-ES" sz="1600" kern="1200" dirty="0"/>
        </a:p>
      </dsp:txBody>
      <dsp:txXfrm>
        <a:off x="2745903" y="2900427"/>
        <a:ext cx="1295901" cy="1295901"/>
      </dsp:txXfrm>
    </dsp:sp>
    <dsp:sp modelId="{B8C7B391-9A67-CC45-87F1-70E5755EE326}">
      <dsp:nvSpPr>
        <dsp:cNvPr id="0" name=""/>
        <dsp:cNvSpPr/>
      </dsp:nvSpPr>
      <dsp:spPr>
        <a:xfrm rot="11700000">
          <a:off x="844376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C0B55A-3C76-B14F-9D1B-1B01F5BB37AF}">
      <dsp:nvSpPr>
        <dsp:cNvPr id="0" name=""/>
        <dsp:cNvSpPr/>
      </dsp:nvSpPr>
      <dsp:spPr>
        <a:xfrm>
          <a:off x="1140" y="2176140"/>
          <a:ext cx="1741047" cy="1392837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NECESIDAD</a:t>
          </a:r>
          <a:endParaRPr lang="es-ES" sz="1900" b="1" kern="1200" dirty="0"/>
        </a:p>
      </dsp:txBody>
      <dsp:txXfrm>
        <a:off x="41935" y="2216935"/>
        <a:ext cx="1659457" cy="1311247"/>
      </dsp:txXfrm>
    </dsp:sp>
    <dsp:sp modelId="{BEF1380D-496D-2C48-9FCF-13E579DDBAEA}">
      <dsp:nvSpPr>
        <dsp:cNvPr id="0" name=""/>
        <dsp:cNvSpPr/>
      </dsp:nvSpPr>
      <dsp:spPr>
        <a:xfrm rot="14700000">
          <a:off x="1827959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19FF9-9334-B743-9A08-D50F37A27950}">
      <dsp:nvSpPr>
        <dsp:cNvPr id="0" name=""/>
        <dsp:cNvSpPr/>
      </dsp:nvSpPr>
      <dsp:spPr>
        <a:xfrm>
          <a:off x="1419805" y="485441"/>
          <a:ext cx="1741047" cy="139283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OBLIGACIÓN</a:t>
          </a:r>
          <a:endParaRPr lang="es-ES" sz="1900" b="1" kern="1200" dirty="0"/>
        </a:p>
      </dsp:txBody>
      <dsp:txXfrm>
        <a:off x="1460600" y="526236"/>
        <a:ext cx="1659457" cy="1311247"/>
      </dsp:txXfrm>
    </dsp:sp>
    <dsp:sp modelId="{9742961F-6059-3A46-9CD7-FC5E58B2A929}">
      <dsp:nvSpPr>
        <dsp:cNvPr id="0" name=""/>
        <dsp:cNvSpPr/>
      </dsp:nvSpPr>
      <dsp:spPr>
        <a:xfrm rot="17700000">
          <a:off x="3358141" y="1646477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65BC04-B928-9A48-B815-3854B0861503}">
      <dsp:nvSpPr>
        <dsp:cNvPr id="0" name=""/>
        <dsp:cNvSpPr/>
      </dsp:nvSpPr>
      <dsp:spPr>
        <a:xfrm>
          <a:off x="3626855" y="485441"/>
          <a:ext cx="1741047" cy="1392837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CARIÑO</a:t>
          </a:r>
          <a:endParaRPr lang="es-ES" sz="1900" b="1" kern="1200" dirty="0"/>
        </a:p>
      </dsp:txBody>
      <dsp:txXfrm>
        <a:off x="3667650" y="526236"/>
        <a:ext cx="1659457" cy="1311247"/>
      </dsp:txXfrm>
    </dsp:sp>
    <dsp:sp modelId="{54F1B6A0-F711-B048-B317-85A5417FDB9D}">
      <dsp:nvSpPr>
        <dsp:cNvPr id="0" name=""/>
        <dsp:cNvSpPr/>
      </dsp:nvSpPr>
      <dsp:spPr>
        <a:xfrm rot="20700000">
          <a:off x="4341723" y="2818665"/>
          <a:ext cx="1601607" cy="522314"/>
        </a:xfrm>
        <a:prstGeom prst="lef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1C696E-7B99-2C4D-991D-CFBFB8666912}">
      <dsp:nvSpPr>
        <dsp:cNvPr id="0" name=""/>
        <dsp:cNvSpPr/>
      </dsp:nvSpPr>
      <dsp:spPr>
        <a:xfrm>
          <a:off x="5045520" y="2176140"/>
          <a:ext cx="1741047" cy="1392837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DECISIÓN</a:t>
          </a:r>
          <a:endParaRPr lang="es-ES" sz="1900" b="1" kern="1200" dirty="0"/>
        </a:p>
      </dsp:txBody>
      <dsp:txXfrm>
        <a:off x="5086315" y="2216935"/>
        <a:ext cx="1659457" cy="13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22/10/15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22/10/15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5966" y="5652348"/>
            <a:ext cx="7034419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5967" y="215445"/>
            <a:ext cx="7034419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607300" cy="197417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480054" y="4253771"/>
            <a:ext cx="4760575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22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2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DE84-C107-3B44-A788-7974BD8D4779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0DB7E-D286-C24A-A1AB-7A6776045B6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01B3-A0C3-344D-BA0C-897DCAC00AC9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87EF-3B83-0C41-BC36-DC3A2A89B28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F906-D66D-4746-B34E-80F04A73922C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119DA7F-2E7D-2443-AD73-4AFF3AE5C9FE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6A34-0AF5-484E-A3D1-F012F21523E2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15D5-096D-B048-8A24-1E4366443E79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8109-E667-114D-9C4E-595270B77AEC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8C6A4-4767-794E-8BF6-7B3BBB2F52E7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B77576A-5461-B14A-ACCB-D604FE7A06C6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225677"/>
            <a:ext cx="6642888" cy="843503"/>
          </a:xfrm>
        </p:spPr>
        <p:txBody>
          <a:bodyPr/>
          <a:lstStyle>
            <a:lvl1pPr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1794746"/>
            <a:ext cx="6642888" cy="480776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1140275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000" y="361015"/>
            <a:ext cx="1188720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" y="1590424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90" y="910678"/>
            <a:ext cx="389598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915796" y="1132071"/>
            <a:ext cx="7239270" cy="5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7E261BC0-D5CC-D449-A261-3C84EBD45585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693010" cy="365125"/>
          </a:xfrm>
        </p:spPr>
        <p:txBody>
          <a:bodyPr/>
          <a:lstStyle>
            <a:lvl1pPr algn="l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129" y="0"/>
            <a:ext cx="913341" cy="488164"/>
          </a:xfrm>
          <a:prstGeom prst="rect">
            <a:avLst/>
          </a:prstGeom>
        </p:spPr>
      </p:pic>
      <p:pic>
        <p:nvPicPr>
          <p:cNvPr id="10" name="Imagen 9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67" y="4902252"/>
            <a:ext cx="1246977" cy="1567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AF4-9357-624D-8FF7-2D124165071F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B44B-FDDF-334B-BB94-EFAD80B0CB18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A0D9-A5FA-944C-92FF-6003A15BF69E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602FCBA-3C2D-1741-817B-7DD0D39C9C58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8.jpg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25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5.xml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31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Relationship Id="rId3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Relationship Id="rId3" Type="http://schemas.openxmlformats.org/officeDocument/2006/relationships/image" Target="../media/image3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5967" y="277143"/>
            <a:ext cx="7034419" cy="796930"/>
          </a:xfrm>
        </p:spPr>
        <p:txBody>
          <a:bodyPr/>
          <a:lstStyle/>
          <a:p>
            <a:r>
              <a:rPr lang="es-ES" dirty="0" smtClean="0"/>
              <a:t>PASTORAL  FAMILIAR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14929" y="5842488"/>
            <a:ext cx="7518472" cy="912970"/>
          </a:xfrm>
        </p:spPr>
        <p:txBody>
          <a:bodyPr>
            <a:noAutofit/>
          </a:bodyPr>
          <a:lstStyle/>
          <a:p>
            <a:r>
              <a:rPr lang="es-ES" sz="4000" dirty="0" smtClean="0"/>
              <a:t>El arte de amar todos los días</a:t>
            </a:r>
            <a:endParaRPr lang="es-ES" sz="4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991" r="14383"/>
          <a:stretch/>
        </p:blipFill>
        <p:spPr>
          <a:xfrm>
            <a:off x="2135978" y="1101685"/>
            <a:ext cx="6228830" cy="48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</a:t>
            </a:r>
            <a:r>
              <a:rPr lang="es-ES" dirty="0" smtClean="0"/>
              <a:t>É NOS GOBIERNA?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757333"/>
              </p:ext>
            </p:extLst>
          </p:nvPr>
        </p:nvGraphicFramePr>
        <p:xfrm>
          <a:off x="2178423" y="1794746"/>
          <a:ext cx="6642888" cy="480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54875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REACCIÓN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794746"/>
            <a:ext cx="6780937" cy="4807760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S_tradnl" sz="2400" dirty="0"/>
              <a:t>El origen latino de la palabra reacción nos remite a los vocablo “re” que significa de nuevo, y “</a:t>
            </a:r>
            <a:r>
              <a:rPr lang="es-ES_tradnl" sz="2400" dirty="0" err="1"/>
              <a:t>actio</a:t>
            </a:r>
            <a:r>
              <a:rPr lang="es-ES_tradnl" sz="2400" dirty="0"/>
              <a:t>” que quiere decir </a:t>
            </a:r>
            <a:r>
              <a:rPr lang="es-ES_tradnl" sz="2400" dirty="0" smtClean="0"/>
              <a:t>acción</a:t>
            </a:r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S_tradnl" sz="2400" dirty="0" smtClean="0"/>
              <a:t>Puede </a:t>
            </a:r>
            <a:r>
              <a:rPr lang="es-ES_tradnl" sz="2400" dirty="0"/>
              <a:t>definirse como una acción que se produce como consecuencia de otra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8003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794746"/>
            <a:ext cx="6753327" cy="4807760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 smtClean="0">
                <a:solidFill>
                  <a:schemeClr val="tx1"/>
                </a:solidFill>
              </a:rPr>
              <a:t>La</a:t>
            </a:r>
            <a:r>
              <a:rPr lang="es-EC" sz="2400" dirty="0">
                <a:solidFill>
                  <a:schemeClr val="tx1"/>
                </a:solidFill>
              </a:rPr>
              <a:t> decisión es una determinación o resolución que se toma sobre una determinada cosa. </a:t>
            </a:r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>
                <a:solidFill>
                  <a:schemeClr val="tx1"/>
                </a:solidFill>
              </a:rPr>
              <a:t>Por lo general la decisión supone un comienzo o poner fin a una situación; es decir, impone un cambio de estado</a:t>
            </a:r>
            <a:r>
              <a:rPr lang="es-EC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 smtClean="0"/>
              <a:t>Firmeza</a:t>
            </a:r>
            <a:r>
              <a:rPr lang="es-EC" sz="2400" dirty="0"/>
              <a:t> de carácter</a:t>
            </a:r>
            <a:r>
              <a:rPr lang="es-EC" sz="2400" dirty="0" smtClean="0"/>
              <a:t>.</a:t>
            </a:r>
            <a:endParaRPr lang="es-ES_tradnl" sz="2400" dirty="0">
              <a:solidFill>
                <a:schemeClr val="tx1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1290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EMOCIÓN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 smtClean="0"/>
              <a:t>Sentimiento </a:t>
            </a:r>
            <a:r>
              <a:rPr lang="es-EC" sz="2400" dirty="0"/>
              <a:t>muy intenso de alegría o tristeza producido por un hecho, una idea, un recuerdo, etc.</a:t>
            </a:r>
            <a:endParaRPr lang="es-ES_tradnl" sz="2400" dirty="0"/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 smtClean="0"/>
              <a:t>Una </a:t>
            </a:r>
            <a:r>
              <a:rPr lang="es-EC" sz="2400" dirty="0"/>
              <a:t>emoción resulta ser la alteración intensa y pasajera de nuestro ánimo, que puede ser agradable, o en su defecto, muy penosa, y que además suele aparecer junto con una conmoción somática. </a:t>
            </a:r>
            <a:endParaRPr lang="es-ES_tradnl" sz="2400" dirty="0"/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endParaRPr lang="es-ES_tradnl" sz="2400" dirty="0"/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116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/>
              <a:t>Un sentimiento es un estado del ánimo que se produce por causas que lo impresionan, y éstas pueden ser alegres y felices, o dolorosas y tristes. </a:t>
            </a:r>
            <a:endParaRPr lang="es-EC" sz="2400" dirty="0" smtClean="0"/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r>
              <a:rPr lang="es-EC" sz="2400" dirty="0" smtClean="0"/>
              <a:t>El </a:t>
            </a:r>
            <a:r>
              <a:rPr lang="es-EC" sz="2400" dirty="0"/>
              <a:t>sentimiento surge como resultado de una emoción que permite que el sujeto sea conciente de su estado anímico.</a:t>
            </a:r>
            <a:endParaRPr lang="es-ES_tradnl" sz="2400" dirty="0"/>
          </a:p>
          <a:p>
            <a:pPr marL="342900" indent="-342900">
              <a:spcBef>
                <a:spcPts val="1800"/>
              </a:spcBef>
              <a:buFont typeface="Wingdings" charset="2"/>
              <a:buChar char="§"/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7964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/>
              <a:t>El arte </a:t>
            </a:r>
            <a:r>
              <a:rPr lang="es-EC" sz="2400" dirty="0" smtClean="0"/>
              <a:t>engloba </a:t>
            </a:r>
            <a:r>
              <a:rPr lang="es-EC" sz="2400" dirty="0"/>
              <a:t>todas las creaciones realizadas por el ser humano para expresar una visión sensible acerca del mundo, ya sea real o imaginario.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/>
              <a:t>Mediante recursos plásticos, lingüísticos o sonoros, el arte permite expresar ideas, emociones, percepciones y sensaciones</a:t>
            </a:r>
            <a:r>
              <a:rPr lang="es-EC" sz="2400" dirty="0" smtClean="0"/>
              <a:t>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/>
              <a:t>Capacidad, habilidad para hacer algo.</a:t>
            </a:r>
            <a:endParaRPr lang="es-ES_tradnl" sz="2400" dirty="0"/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 smtClean="0"/>
              <a:t>Conjunto</a:t>
            </a:r>
            <a:r>
              <a:rPr lang="es-EC" sz="2400" dirty="0"/>
              <a:t> de preceptos y reglas necesarios para hacer algo.</a:t>
            </a:r>
            <a:endParaRPr lang="es-ES_tradnl" sz="2400" dirty="0"/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/>
              <a:t>Maña, astucia</a:t>
            </a:r>
            <a:r>
              <a:rPr lang="es-EC" sz="2400" dirty="0" smtClean="0"/>
              <a:t>.</a:t>
            </a:r>
            <a:endParaRPr lang="es-ES_tradnl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4548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ARTISTAS</a:t>
            </a:r>
            <a:endParaRPr lang="es-ES" dirty="0"/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122024"/>
              </p:ext>
            </p:extLst>
          </p:nvPr>
        </p:nvGraphicFramePr>
        <p:xfrm>
          <a:off x="2178423" y="1794746"/>
          <a:ext cx="6642888" cy="480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769321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SER ARTISTA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332360"/>
              </p:ext>
            </p:extLst>
          </p:nvPr>
        </p:nvGraphicFramePr>
        <p:xfrm>
          <a:off x="2261254" y="1849969"/>
          <a:ext cx="6882746" cy="4752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08436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Expresiones art</a:t>
            </a:r>
            <a:r>
              <a:rPr lang="es-ES" dirty="0" smtClean="0"/>
              <a:t>ísticas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2800" dirty="0" smtClean="0"/>
              <a:t>Construir: </a:t>
            </a:r>
            <a:r>
              <a:rPr lang="es-ES" sz="2800" b="1" dirty="0" smtClean="0"/>
              <a:t>arquitectura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Escuchar: </a:t>
            </a:r>
            <a:r>
              <a:rPr lang="es-ES" sz="2800" b="1" dirty="0" smtClean="0"/>
              <a:t>m</a:t>
            </a:r>
            <a:r>
              <a:rPr lang="es-ES" sz="2800" b="1" dirty="0" smtClean="0"/>
              <a:t>úsica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Mirar: </a:t>
            </a:r>
            <a:r>
              <a:rPr lang="es-ES" sz="2800" b="1" dirty="0" smtClean="0"/>
              <a:t>pintura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Interpretar: </a:t>
            </a:r>
            <a:r>
              <a:rPr lang="es-ES" sz="2800" b="1" dirty="0" smtClean="0"/>
              <a:t>teatro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Dar forma: </a:t>
            </a:r>
            <a:r>
              <a:rPr lang="es-ES" sz="2800" b="1" dirty="0" smtClean="0"/>
              <a:t>escultura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Movernos: </a:t>
            </a:r>
            <a:r>
              <a:rPr lang="es-ES" sz="2800" b="1" dirty="0" smtClean="0"/>
              <a:t>danza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Escribir: </a:t>
            </a:r>
            <a:r>
              <a:rPr lang="es-ES" sz="2800" b="1" dirty="0" smtClean="0"/>
              <a:t>literatura</a:t>
            </a:r>
          </a:p>
          <a:p>
            <a:pPr>
              <a:spcBef>
                <a:spcPts val="1800"/>
              </a:spcBef>
            </a:pP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214" y="2485247"/>
            <a:ext cx="2710481" cy="2783737"/>
          </a:xfrm>
          <a:prstGeom prst="rect">
            <a:avLst/>
          </a:prstGeom>
        </p:spPr>
      </p:pic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867278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Dentro de mi coraz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399" y="1976718"/>
            <a:ext cx="5686329" cy="4841825"/>
          </a:xfrm>
          <a:prstGeom prst="rect">
            <a:avLst/>
          </a:prstGeom>
        </p:spPr>
      </p:pic>
      <p:pic>
        <p:nvPicPr>
          <p:cNvPr id="9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44289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Bendecid, oh Señor, a las familias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93809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Padre </a:t>
            </a:r>
            <a:r>
              <a:rPr lang="es-ES" sz="2400" dirty="0" err="1" smtClean="0"/>
              <a:t>Zenzhino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071" r="80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6002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¿A qui</a:t>
            </a:r>
            <a:r>
              <a:rPr lang="es-ES" dirty="0" smtClean="0"/>
              <a:t>é</a:t>
            </a:r>
            <a:r>
              <a:rPr lang="es-ES" dirty="0" smtClean="0"/>
              <a:t>nes amo?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657" y="1286657"/>
            <a:ext cx="5894679" cy="5571343"/>
          </a:xfrm>
          <a:prstGeom prst="rect">
            <a:avLst/>
          </a:prstGeom>
        </p:spPr>
      </p:pic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284690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Dentro de mi coraz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1986" b="3911"/>
          <a:stretch/>
        </p:blipFill>
        <p:spPr>
          <a:xfrm>
            <a:off x="2758250" y="1408185"/>
            <a:ext cx="5560261" cy="5232376"/>
          </a:xfrm>
          <a:prstGeom prst="rect">
            <a:avLst/>
          </a:prstGeom>
        </p:spPr>
      </p:pic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2396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Senti</a:t>
            </a:r>
            <a:r>
              <a:rPr lang="es-ES" dirty="0" smtClean="0"/>
              <a:t>-pensar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900" y="1785513"/>
            <a:ext cx="7156099" cy="4551279"/>
          </a:xfrm>
          <a:prstGeom prst="rect">
            <a:avLst/>
          </a:prstGeom>
        </p:spPr>
      </p:pic>
      <p:pic>
        <p:nvPicPr>
          <p:cNvPr id="8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298410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familia es...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39" y="1566130"/>
            <a:ext cx="1692592" cy="14104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756" y="1643406"/>
            <a:ext cx="1489007" cy="124083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022" y="5190957"/>
            <a:ext cx="1546741" cy="128895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797" y="5190957"/>
            <a:ext cx="1728371" cy="14403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399" y="3241021"/>
            <a:ext cx="1620115" cy="135009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756" y="3326186"/>
            <a:ext cx="1489007" cy="124083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7797" y="1682968"/>
            <a:ext cx="1766203" cy="120127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3739" y="3090400"/>
            <a:ext cx="1590545" cy="136708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3739" y="4901542"/>
            <a:ext cx="1578366" cy="157836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4248" y="1505400"/>
            <a:ext cx="1412122" cy="1454007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8561" y="3090401"/>
            <a:ext cx="1055208" cy="136708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68148" y="5160790"/>
            <a:ext cx="1319118" cy="1319118"/>
          </a:xfrm>
          <a:prstGeom prst="rect">
            <a:avLst/>
          </a:prstGeom>
        </p:spPr>
      </p:pic>
      <p:pic>
        <p:nvPicPr>
          <p:cNvPr id="19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860512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quisiera mi familia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r="3672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08978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 historia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279603"/>
              </p:ext>
            </p:extLst>
          </p:nvPr>
        </p:nvGraphicFramePr>
        <p:xfrm>
          <a:off x="838200" y="1924425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969729935"/>
              </p:ext>
            </p:extLst>
          </p:nvPr>
        </p:nvGraphicFramePr>
        <p:xfrm>
          <a:off x="4168588" y="2435412"/>
          <a:ext cx="6096000" cy="3337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 bwMode="auto">
          <a:xfrm>
            <a:off x="269875" y="1976718"/>
            <a:ext cx="1645920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3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TODOS LOS D</a:t>
            </a:r>
            <a:r>
              <a:rPr lang="es-ES" sz="6600" dirty="0" smtClean="0">
                <a:latin typeface="Fray Gabriel Negrita"/>
                <a:cs typeface="Fray Gabriel Negrita"/>
              </a:rPr>
              <a:t>ÍAS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720354" y="5280004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En todo tiempo y sin tiempo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0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7" r="22817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139825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62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y t</a:t>
            </a:r>
            <a:r>
              <a:rPr lang="es-ES" dirty="0" smtClean="0"/>
              <a:t>ú, tú y yo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792" y="1976718"/>
            <a:ext cx="7113795" cy="4742530"/>
          </a:xfrm>
          <a:prstGeom prst="rect">
            <a:avLst/>
          </a:prstGeom>
        </p:spPr>
      </p:pic>
      <p:pic>
        <p:nvPicPr>
          <p:cNvPr id="8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30415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Trastorno personalidad  </a:t>
            </a:r>
            <a:endParaRPr lang="es-ES" sz="4400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788499"/>
              </p:ext>
            </p:extLst>
          </p:nvPr>
        </p:nvGraphicFramePr>
        <p:xfrm>
          <a:off x="1463317" y="1242516"/>
          <a:ext cx="7468434" cy="5615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9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650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y nosotros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979" y="2498838"/>
            <a:ext cx="7205435" cy="3884399"/>
          </a:xfrm>
          <a:prstGeom prst="rect">
            <a:avLst/>
          </a:prstGeom>
        </p:spPr>
      </p:pic>
      <p:pic>
        <p:nvPicPr>
          <p:cNvPr id="10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709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380574"/>
            <a:ext cx="6965577" cy="522193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s-ES_tradnl" dirty="0"/>
              <a:t>Que ninguna familia comience en cualquier de repente,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Que ninguna familia se acabe por falta de amor.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La pareja sea el uno en el otro de cuerpo y de mente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nada en el mundo separe un hogar soñador. </a:t>
            </a:r>
          </a:p>
          <a:p>
            <a:pPr>
              <a:lnSpc>
                <a:spcPct val="110000"/>
              </a:lnSpc>
            </a:pP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Que ninguna familia se albergue debajo del puente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nadie interfiera en la vida y en la paz de los dos,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nadie los haga vivir sin ningún </a:t>
            </a:r>
            <a:r>
              <a:rPr lang="es-ES_tradnl" dirty="0" smtClean="0"/>
              <a:t>horizonte</a:t>
            </a: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y que puedan vivir sin temer lo que venga después.</a:t>
            </a:r>
          </a:p>
          <a:p>
            <a:pPr>
              <a:lnSpc>
                <a:spcPct val="110000"/>
              </a:lnSpc>
            </a:pPr>
            <a:endParaRPr lang="es-ES_tradnl" dirty="0"/>
          </a:p>
          <a:p>
            <a:pPr>
              <a:lnSpc>
                <a:spcPct val="110000"/>
              </a:lnSpc>
            </a:pPr>
            <a:r>
              <a:rPr lang="es-ES_tradnl" dirty="0"/>
              <a:t>La familia comience sabiendo por qué y donde va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que el hombre retrate la gracia de ser un papá.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La mujer sea cielo y ternura y afecto y calor </a:t>
            </a:r>
          </a:p>
          <a:p>
            <a:pPr>
              <a:lnSpc>
                <a:spcPct val="110000"/>
              </a:lnSpc>
            </a:pPr>
            <a:r>
              <a:rPr lang="es-ES_tradnl" dirty="0"/>
              <a:t>y los hijos conozcan la fuerza que tiene el amor.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9837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</a:t>
            </a:r>
            <a:r>
              <a:rPr lang="es-ES" dirty="0" smtClean="0"/>
              <a:t>é se me ve?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23/10/15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r="3764"/>
          <a:stretch/>
        </p:blipFill>
        <p:spPr>
          <a:xfrm>
            <a:off x="2038210" y="1950650"/>
            <a:ext cx="7105790" cy="4727875"/>
          </a:xfrm>
          <a:prstGeom prst="rect">
            <a:avLst/>
          </a:prstGeom>
        </p:spPr>
      </p:pic>
      <p:pic>
        <p:nvPicPr>
          <p:cNvPr id="8" name="Marcador de posición de imagen 9" descr="141026-fano_amaras-a-tu-projimo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2" r="3555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95935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Problemáticas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078117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8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 bwMode="auto">
          <a:xfrm>
            <a:off x="269875" y="1976718"/>
            <a:ext cx="1645920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5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Convertir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454622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32</a:t>
            </a:fld>
            <a:endParaRPr lang="es-ES" dirty="0"/>
          </a:p>
        </p:txBody>
      </p:sp>
      <p:sp>
        <p:nvSpPr>
          <p:cNvPr id="3" name="Llamada con línea 2 2"/>
          <p:cNvSpPr/>
          <p:nvPr/>
        </p:nvSpPr>
        <p:spPr>
          <a:xfrm>
            <a:off x="2540193" y="1940170"/>
            <a:ext cx="1134978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8653"/>
              <a:gd name="adj6" fmla="val 8346"/>
            </a:avLst>
          </a:prstGeom>
          <a:solidFill>
            <a:srgbClr val="660066"/>
          </a:solidFill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AGRESIÓN</a:t>
            </a:r>
            <a:endParaRPr lang="es-ES" sz="1400" dirty="0"/>
          </a:p>
        </p:txBody>
      </p:sp>
      <p:sp>
        <p:nvSpPr>
          <p:cNvPr id="10" name="Llamada con línea 2 9"/>
          <p:cNvSpPr/>
          <p:nvPr/>
        </p:nvSpPr>
        <p:spPr>
          <a:xfrm>
            <a:off x="7416705" y="4956684"/>
            <a:ext cx="1511108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33653"/>
              <a:gd name="adj6" fmla="val 14033"/>
            </a:avLst>
          </a:prstGeom>
          <a:solidFill>
            <a:srgbClr val="800000"/>
          </a:solidFill>
          <a:ln w="28575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FRUSTRACIÓN</a:t>
            </a:r>
            <a:endParaRPr lang="es-ES" sz="1400" dirty="0"/>
          </a:p>
        </p:txBody>
      </p:sp>
      <p:sp>
        <p:nvSpPr>
          <p:cNvPr id="11" name="Llamada con línea 2 10"/>
          <p:cNvSpPr/>
          <p:nvPr/>
        </p:nvSpPr>
        <p:spPr>
          <a:xfrm>
            <a:off x="3472491" y="6395799"/>
            <a:ext cx="1283605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52884"/>
              <a:gd name="adj6" fmla="val 42556"/>
            </a:avLst>
          </a:prstGeom>
          <a:solidFill>
            <a:srgbClr val="0000FF"/>
          </a:solidFill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REGRESIÓN</a:t>
            </a:r>
            <a:endParaRPr lang="es-ES" sz="1400" dirty="0"/>
          </a:p>
        </p:txBody>
      </p:sp>
      <p:pic>
        <p:nvPicPr>
          <p:cNvPr id="12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5520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por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344791"/>
              </p:ext>
            </p:extLst>
          </p:nvPr>
        </p:nvGraphicFramePr>
        <p:xfrm>
          <a:off x="2178423" y="1973625"/>
          <a:ext cx="6787708" cy="49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pPr/>
              <a:t>22/10/15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33</a:t>
            </a:fld>
            <a:endParaRPr lang="es-ES" dirty="0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3041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Parejas de fe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786668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22/10/15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34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117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objetivo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259635"/>
              </p:ext>
            </p:extLst>
          </p:nvPr>
        </p:nvGraphicFramePr>
        <p:xfrm>
          <a:off x="1956330" y="1702257"/>
          <a:ext cx="7069443" cy="5155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22/10/15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35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15649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Necesidades</a:t>
            </a:r>
            <a:endParaRPr lang="es-ES_tradnl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22/10/15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36</a:t>
            </a:fld>
            <a:endParaRPr lang="es-ES" dirty="0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8161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Sentido de la vida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550464"/>
              </p:ext>
            </p:extLst>
          </p:nvPr>
        </p:nvGraphicFramePr>
        <p:xfrm>
          <a:off x="2178050" y="1400524"/>
          <a:ext cx="6612748" cy="5201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37500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S</a:t>
            </a:r>
            <a:r>
              <a:rPr lang="es-ES" sz="6600" dirty="0" smtClean="0">
                <a:latin typeface="Fray Gabriel Negrita"/>
                <a:cs typeface="Fray Gabriel Negrita"/>
              </a:rPr>
              <a:t>ÍNODO DE LA FAMILIA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720354" y="5307615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Roma, 4-25 de octubre de 2015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139825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527" r="145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46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2" y="225677"/>
            <a:ext cx="6965577" cy="843503"/>
          </a:xfrm>
        </p:spPr>
        <p:txBody>
          <a:bodyPr/>
          <a:lstStyle/>
          <a:p>
            <a:r>
              <a:rPr lang="es-ES" dirty="0" smtClean="0"/>
              <a:t>SÍNODO DE LA FAMILIA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794746"/>
            <a:ext cx="6777955" cy="5063254"/>
          </a:xfrm>
        </p:spPr>
        <p:txBody>
          <a:bodyPr>
            <a:normAutofit/>
          </a:bodyPr>
          <a:lstStyle/>
          <a:p>
            <a:pPr lvl="0">
              <a:spcBef>
                <a:spcPts val="2400"/>
              </a:spcBef>
            </a:pPr>
            <a:r>
              <a:rPr lang="es-EC" sz="2800" dirty="0" smtClean="0"/>
              <a:t>XIV </a:t>
            </a:r>
            <a:r>
              <a:rPr lang="es-EC" sz="2800" dirty="0"/>
              <a:t>Asamblea General </a:t>
            </a:r>
            <a:r>
              <a:rPr lang="es-EC" sz="2800" dirty="0" smtClean="0"/>
              <a:t>Ordinaria</a:t>
            </a:r>
          </a:p>
          <a:p>
            <a:pPr marL="457200" lvl="2" indent="0">
              <a:spcBef>
                <a:spcPts val="2400"/>
              </a:spcBef>
              <a:buNone/>
            </a:pPr>
            <a:r>
              <a:rPr lang="es-EC" sz="2600" dirty="0" smtClean="0"/>
              <a:t>4-25 octubre</a:t>
            </a:r>
            <a:r>
              <a:rPr lang="es-ES_tradnl" sz="2600" dirty="0" smtClean="0"/>
              <a:t> 2015</a:t>
            </a:r>
          </a:p>
          <a:p>
            <a:pPr lvl="0">
              <a:spcBef>
                <a:spcPts val="2400"/>
              </a:spcBef>
            </a:pPr>
            <a:r>
              <a:rPr lang="es-ES_tradnl" sz="2800" i="1" dirty="0" smtClean="0">
                <a:solidFill>
                  <a:srgbClr val="0000FF"/>
                </a:solidFill>
              </a:rPr>
              <a:t>“</a:t>
            </a:r>
            <a:r>
              <a:rPr lang="es-EC" sz="2800" i="1" dirty="0" smtClean="0">
                <a:solidFill>
                  <a:srgbClr val="0000FF"/>
                </a:solidFill>
              </a:rPr>
              <a:t>La </a:t>
            </a:r>
            <a:r>
              <a:rPr lang="es-EC" sz="2800" i="1" dirty="0">
                <a:solidFill>
                  <a:srgbClr val="0000FF"/>
                </a:solidFill>
              </a:rPr>
              <a:t>vocación y la misión de la familia en la Iglesia y en el mundo </a:t>
            </a:r>
            <a:r>
              <a:rPr lang="es-EC" sz="2800" i="1" dirty="0" smtClean="0">
                <a:solidFill>
                  <a:srgbClr val="0000FF"/>
                </a:solidFill>
              </a:rPr>
              <a:t>contemporáneo</a:t>
            </a:r>
            <a:r>
              <a:rPr lang="es-ES_tradnl" sz="2800" i="1" dirty="0" smtClean="0">
                <a:solidFill>
                  <a:srgbClr val="0000FF"/>
                </a:solidFill>
              </a:rPr>
              <a:t>”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1" name="Marcador de posición de imagen 10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443" y="4093365"/>
            <a:ext cx="2367934" cy="250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20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297739"/>
            <a:ext cx="6738465" cy="5304767"/>
          </a:xfrm>
        </p:spPr>
        <p:txBody>
          <a:bodyPr>
            <a:noAutofit/>
          </a:bodyPr>
          <a:lstStyle/>
          <a:p>
            <a:r>
              <a:rPr lang="es-ES_tradnl" sz="1800" b="1" dirty="0"/>
              <a:t>Bendecid, oh Señor las familias, Amén. </a:t>
            </a:r>
          </a:p>
          <a:p>
            <a:r>
              <a:rPr lang="es-ES_tradnl" sz="1800" b="1" dirty="0"/>
              <a:t>Bendecid, oh Señor la mía también. </a:t>
            </a:r>
          </a:p>
          <a:p>
            <a:r>
              <a:rPr lang="es-ES_tradnl" sz="1800" b="1" dirty="0"/>
              <a:t>Bendecid, oh Señor las familias, Amén. </a:t>
            </a:r>
          </a:p>
          <a:p>
            <a:r>
              <a:rPr lang="es-ES_tradnl" sz="1800" b="1" dirty="0"/>
              <a:t>Bendecid, oh Señor la mía también. </a:t>
            </a:r>
          </a:p>
          <a:p>
            <a:endParaRPr lang="es-ES_tradnl" sz="1800" dirty="0"/>
          </a:p>
          <a:p>
            <a:r>
              <a:rPr lang="es-ES_tradnl" sz="1800" dirty="0"/>
              <a:t>Que marido y mujer tengan fuerza de amar sin medida </a:t>
            </a:r>
          </a:p>
          <a:p>
            <a:r>
              <a:rPr lang="es-ES_tradnl" sz="1800" dirty="0"/>
              <a:t>y que nadie se vaya a dormir sin buscar el perdón. </a:t>
            </a:r>
          </a:p>
          <a:p>
            <a:r>
              <a:rPr lang="es-ES_tradnl" sz="1800" dirty="0"/>
              <a:t>Que en la cuna los niños aprendan el don de la vida, </a:t>
            </a:r>
          </a:p>
          <a:p>
            <a:r>
              <a:rPr lang="es-ES_tradnl" sz="1800" dirty="0"/>
              <a:t>la familia celebre el milagro del beso y del pan. </a:t>
            </a:r>
          </a:p>
          <a:p>
            <a:endParaRPr lang="es-ES_tradnl" sz="1800" dirty="0"/>
          </a:p>
          <a:p>
            <a:r>
              <a:rPr lang="es-ES_tradnl" sz="1800" dirty="0"/>
              <a:t>Que marido y mujer de rodillas contemplen sus hijos, </a:t>
            </a:r>
          </a:p>
          <a:p>
            <a:r>
              <a:rPr lang="es-ES_tradnl" sz="1800" dirty="0"/>
              <a:t>que por ellos encuentren la fuerza de continuar. </a:t>
            </a:r>
          </a:p>
          <a:p>
            <a:r>
              <a:rPr lang="es-ES_tradnl" sz="1800" dirty="0"/>
              <a:t>Y que en su firmamento la estrella que tenga más brillo </a:t>
            </a:r>
          </a:p>
          <a:p>
            <a:r>
              <a:rPr lang="es-ES_tradnl" sz="1800" dirty="0"/>
              <a:t>pueda ser la esperanza de paz y certeza de amar. </a:t>
            </a:r>
          </a:p>
          <a:p>
            <a:endParaRPr lang="es-ES_tradnl" sz="1800" dirty="0"/>
          </a:p>
          <a:p>
            <a:r>
              <a:rPr lang="es-ES_tradnl" sz="1800" dirty="0"/>
              <a:t>La familia comience sabiendo por qué y donde va, </a:t>
            </a:r>
          </a:p>
          <a:p>
            <a:r>
              <a:rPr lang="es-ES_tradnl" sz="1800" dirty="0"/>
              <a:t>y que el hombre retrate la gracia de ser un papá. </a:t>
            </a:r>
          </a:p>
          <a:p>
            <a:r>
              <a:rPr lang="es-ES_tradnl" sz="1800" dirty="0"/>
              <a:t>La mujer sea cielo y ternura y afecto y calor</a:t>
            </a:r>
            <a:r>
              <a:rPr lang="es-ES_tradnl" sz="1800" dirty="0" smtClean="0"/>
              <a:t>,</a:t>
            </a:r>
            <a:endParaRPr lang="es-ES_tradnl" sz="1800" dirty="0"/>
          </a:p>
          <a:p>
            <a:r>
              <a:rPr lang="es-ES_tradnl" sz="1800" dirty="0"/>
              <a:t>y los hijos conozcan la fuerza que tiene el amor.</a:t>
            </a:r>
            <a:endParaRPr lang="es-ES" sz="1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195597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1º PARTE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2800" b="1" dirty="0" smtClean="0">
                <a:solidFill>
                  <a:srgbClr val="0000FF"/>
                </a:solidFill>
              </a:rPr>
              <a:t>“</a:t>
            </a:r>
            <a:r>
              <a:rPr lang="es-EC" sz="2800" b="1" dirty="0">
                <a:solidFill>
                  <a:srgbClr val="0000FF"/>
                </a:solidFill>
              </a:rPr>
              <a:t>La escucha de los desafíos de la familia</a:t>
            </a:r>
            <a:r>
              <a:rPr lang="es-EC" sz="2800" b="1" dirty="0" smtClean="0">
                <a:solidFill>
                  <a:srgbClr val="0000FF"/>
                </a:solidFill>
              </a:rPr>
              <a:t>”</a:t>
            </a:r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la </a:t>
            </a:r>
            <a:r>
              <a:rPr lang="es-EC" sz="2800" dirty="0"/>
              <a:t>familia y el contexto antropológico-</a:t>
            </a:r>
            <a:r>
              <a:rPr lang="es-EC" sz="2800" dirty="0" smtClean="0"/>
              <a:t>cultural</a:t>
            </a:r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la </a:t>
            </a:r>
            <a:r>
              <a:rPr lang="es-EC" sz="2800" dirty="0"/>
              <a:t>familia y el contexto socio-</a:t>
            </a:r>
            <a:r>
              <a:rPr lang="es-EC" sz="2800" dirty="0" smtClean="0"/>
              <a:t>económico</a:t>
            </a:r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e </a:t>
            </a:r>
            <a:r>
              <a:rPr lang="es-EC" sz="2800" dirty="0" smtClean="0"/>
              <a:t>inclusión</a:t>
            </a:r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</a:t>
            </a:r>
            <a:r>
              <a:rPr lang="es-EC" sz="2800" dirty="0"/>
              <a:t>, afectividad y </a:t>
            </a:r>
            <a:r>
              <a:rPr lang="es-EC" sz="2800" dirty="0" smtClean="0"/>
              <a:t>vida</a:t>
            </a:r>
            <a:endParaRPr lang="es-ES_tradnl" sz="2800" dirty="0"/>
          </a:p>
          <a:p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157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2º PARTE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1794746"/>
            <a:ext cx="6843932" cy="480776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s-EC" sz="2800" b="1" dirty="0" smtClean="0">
                <a:solidFill>
                  <a:srgbClr val="0000FF"/>
                </a:solidFill>
              </a:rPr>
              <a:t>“</a:t>
            </a:r>
            <a:r>
              <a:rPr lang="es-EC" sz="2800" b="1" dirty="0">
                <a:solidFill>
                  <a:srgbClr val="0000FF"/>
                </a:solidFill>
              </a:rPr>
              <a:t>Discernimiento de la vocación familiar</a:t>
            </a:r>
            <a:r>
              <a:rPr lang="es-EC" sz="2800" b="1" dirty="0" smtClean="0">
                <a:solidFill>
                  <a:srgbClr val="0000FF"/>
                </a:solidFill>
              </a:rPr>
              <a:t>”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pedagogía </a:t>
            </a:r>
            <a:r>
              <a:rPr lang="es-EC" sz="2800" dirty="0" smtClean="0"/>
              <a:t>divina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vida de la </a:t>
            </a:r>
            <a:r>
              <a:rPr lang="es-EC" sz="2800" dirty="0" smtClean="0"/>
              <a:t>Iglesia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camino hacia su </a:t>
            </a:r>
            <a:r>
              <a:rPr lang="es-EC" sz="2800" dirty="0" smtClean="0"/>
              <a:t>plenitud</a:t>
            </a:r>
          </a:p>
          <a:p>
            <a:pPr marL="800100" lvl="1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 smtClean="0"/>
              <a:t>plenitud sacramental</a:t>
            </a:r>
            <a:endParaRPr lang="es-EC" sz="2400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 smtClean="0"/>
              <a:t>la </a:t>
            </a:r>
            <a:r>
              <a:rPr lang="es-EC" sz="2400" dirty="0"/>
              <a:t>indisolubilidad como don y </a:t>
            </a:r>
            <a:r>
              <a:rPr lang="es-EC" sz="2400" dirty="0" smtClean="0"/>
              <a:t>tarea</a:t>
            </a:r>
            <a:endParaRPr lang="es-EC" sz="2400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 smtClean="0"/>
              <a:t>la </a:t>
            </a:r>
            <a:r>
              <a:rPr lang="es-EC" sz="2400" dirty="0"/>
              <a:t>fecundidad de los </a:t>
            </a:r>
            <a:r>
              <a:rPr lang="es-EC" sz="2400" dirty="0" smtClean="0"/>
              <a:t>cónyuges</a:t>
            </a:r>
            <a:endParaRPr lang="es-EC" sz="2400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§"/>
            </a:pPr>
            <a:r>
              <a:rPr lang="es-EC" sz="2400" dirty="0" smtClean="0"/>
              <a:t>el </a:t>
            </a:r>
            <a:r>
              <a:rPr lang="es-EC" sz="2400" dirty="0"/>
              <a:t>miedo de los jóvenes a casarse</a:t>
            </a:r>
            <a:r>
              <a:rPr lang="es-ES_tradnl" sz="2400" dirty="0"/>
              <a:t> </a:t>
            </a: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9332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3º PARTE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C" sz="2800" b="1" dirty="0" smtClean="0">
                <a:solidFill>
                  <a:srgbClr val="0000FF"/>
                </a:solidFill>
              </a:rPr>
              <a:t>“</a:t>
            </a:r>
            <a:r>
              <a:rPr lang="es-EC" sz="2800" b="1" dirty="0">
                <a:solidFill>
                  <a:srgbClr val="0000FF"/>
                </a:solidFill>
              </a:rPr>
              <a:t>La misión de la familia hoy</a:t>
            </a:r>
            <a:r>
              <a:rPr lang="es-EC" sz="2800" dirty="0" smtClean="0"/>
              <a:t>”</a:t>
            </a:r>
            <a:endParaRPr lang="es-EC" sz="2800" dirty="0"/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</a:t>
            </a:r>
            <a:r>
              <a:rPr lang="es-EC" sz="2800" dirty="0" smtClean="0"/>
              <a:t>evangelización</a:t>
            </a:r>
            <a:endParaRPr lang="es-EC" sz="2800" dirty="0"/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</a:t>
            </a:r>
            <a:r>
              <a:rPr lang="es-EC" sz="2800" dirty="0" smtClean="0"/>
              <a:t>formación</a:t>
            </a:r>
            <a:endParaRPr lang="es-EC" sz="2800" dirty="0"/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 </a:t>
            </a:r>
            <a:r>
              <a:rPr lang="es-EC" sz="2800" dirty="0"/>
              <a:t>y acompañamiento </a:t>
            </a:r>
            <a:r>
              <a:rPr lang="es-EC" sz="2800" dirty="0" smtClean="0"/>
              <a:t>eclesial</a:t>
            </a:r>
          </a:p>
          <a:p>
            <a:pPr marL="514350" indent="-514350">
              <a:spcBef>
                <a:spcPts val="1800"/>
              </a:spcBef>
              <a:buFont typeface="+mj-ea"/>
              <a:buAutoNum type="circleNumDbPlain"/>
            </a:pPr>
            <a:r>
              <a:rPr lang="es-EC" sz="2800" dirty="0" smtClean="0"/>
              <a:t>familia</a:t>
            </a:r>
            <a:r>
              <a:rPr lang="es-EC" sz="2800" dirty="0"/>
              <a:t>, reproducción, </a:t>
            </a:r>
            <a:r>
              <a:rPr lang="es-EC" sz="2800" dirty="0" smtClean="0"/>
              <a:t>educación</a:t>
            </a:r>
            <a:endParaRPr lang="es-ES_tradnl" sz="2800" dirty="0"/>
          </a:p>
          <a:p>
            <a:pPr>
              <a:spcBef>
                <a:spcPts val="1800"/>
              </a:spcBef>
            </a:pP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714" r="277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0264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PROGRAMA 2015-2016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368388" y="5266197"/>
            <a:ext cx="5318412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Vicariato Apost</a:t>
            </a:r>
            <a:r>
              <a:rPr lang="es-ES" sz="2400" dirty="0" smtClean="0"/>
              <a:t>ólico de Aguarico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10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4" r="26384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139825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99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META  1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3200" dirty="0">
                <a:solidFill>
                  <a:srgbClr val="800000"/>
                </a:solidFill>
              </a:rPr>
              <a:t>Acompañar a las familias en conflictos</a:t>
            </a:r>
            <a:endParaRPr lang="es-ES_tradnl" sz="3200" dirty="0">
              <a:solidFill>
                <a:srgbClr val="800000"/>
              </a:solidFill>
            </a:endParaRPr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Identificar </a:t>
            </a:r>
            <a:r>
              <a:rPr lang="es-ES" sz="2400" dirty="0"/>
              <a:t>a las familias en conflictos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Visitar </a:t>
            </a:r>
            <a:r>
              <a:rPr lang="es-ES" sz="2400" dirty="0"/>
              <a:t>y escuchar a las familias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Asesorar </a:t>
            </a:r>
            <a:r>
              <a:rPr lang="es-ES" sz="2400" dirty="0"/>
              <a:t>a las familias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Organizar </a:t>
            </a:r>
            <a:r>
              <a:rPr lang="es-ES" sz="2400" dirty="0"/>
              <a:t>retiros y convivencias con las familias y parejas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Continuar </a:t>
            </a:r>
            <a:r>
              <a:rPr lang="es-ES" sz="2400" dirty="0"/>
              <a:t>con las charlas familiares</a:t>
            </a:r>
            <a:endParaRPr lang="es-ES_tradnl" sz="2400" dirty="0"/>
          </a:p>
          <a:p>
            <a:pPr>
              <a:spcBef>
                <a:spcPts val="1800"/>
              </a:spcBef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7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r="37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6017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MATEO  2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3200" dirty="0">
                <a:solidFill>
                  <a:srgbClr val="800000"/>
                </a:solidFill>
              </a:rPr>
              <a:t>Conformar y fortalecer grupos familiares</a:t>
            </a:r>
            <a:endParaRPr lang="es-ES_tradnl" sz="3200" dirty="0">
              <a:solidFill>
                <a:srgbClr val="800000"/>
              </a:solidFill>
            </a:endParaRPr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Invitar </a:t>
            </a:r>
            <a:r>
              <a:rPr lang="es-ES" sz="2400" dirty="0"/>
              <a:t>parejas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Programar </a:t>
            </a:r>
            <a:r>
              <a:rPr lang="es-ES" sz="2400" dirty="0"/>
              <a:t>un encuentro familiar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Crear </a:t>
            </a:r>
            <a:r>
              <a:rPr lang="es-ES" sz="2400" dirty="0"/>
              <a:t>y mantener un cronograma anual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Conformar </a:t>
            </a:r>
            <a:r>
              <a:rPr lang="es-ES" sz="2400" dirty="0"/>
              <a:t>grupos de familia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Mantener </a:t>
            </a:r>
            <a:r>
              <a:rPr lang="es-ES" sz="2400" dirty="0"/>
              <a:t>asesoramiento familiar</a:t>
            </a:r>
            <a:endParaRPr lang="es-ES_tradnl" sz="2400" dirty="0"/>
          </a:p>
          <a:p>
            <a:pPr>
              <a:spcBef>
                <a:spcPts val="1800"/>
              </a:spcBef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7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r="37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9555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META  3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3200" dirty="0" smtClean="0">
                <a:solidFill>
                  <a:srgbClr val="800000"/>
                </a:solidFill>
              </a:rPr>
              <a:t>Formar </a:t>
            </a:r>
            <a:r>
              <a:rPr lang="es-ES" sz="3200" dirty="0">
                <a:solidFill>
                  <a:srgbClr val="800000"/>
                </a:solidFill>
              </a:rPr>
              <a:t>familias que ayuden a otras familias</a:t>
            </a:r>
            <a:endParaRPr lang="es-ES_tradnl" sz="3200" dirty="0">
              <a:solidFill>
                <a:srgbClr val="800000"/>
              </a:solidFill>
            </a:endParaRPr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Identificar </a:t>
            </a:r>
            <a:r>
              <a:rPr lang="es-ES" sz="2400" dirty="0"/>
              <a:t>familias líderes que les interese formase</a:t>
            </a:r>
            <a:endParaRPr lang="es-ES_tradnl" sz="2400" dirty="0"/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Reunión </a:t>
            </a:r>
            <a:r>
              <a:rPr lang="es-ES" sz="2400" dirty="0"/>
              <a:t>de formación familiar los cuartos sábado de cada mes</a:t>
            </a:r>
            <a:endParaRPr lang="es-ES_tradnl" sz="2400" dirty="0"/>
          </a:p>
          <a:p>
            <a:pPr>
              <a:spcBef>
                <a:spcPts val="1800"/>
              </a:spcBef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7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r="37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1465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META  4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3200" dirty="0" smtClean="0">
                <a:solidFill>
                  <a:srgbClr val="800000"/>
                </a:solidFill>
              </a:rPr>
              <a:t>Capacitar </a:t>
            </a:r>
            <a:r>
              <a:rPr lang="es-ES" sz="3200" dirty="0">
                <a:solidFill>
                  <a:srgbClr val="800000"/>
                </a:solidFill>
              </a:rPr>
              <a:t>a los miembros de la comisión familiar, para trabajar en lo relacionado abusos familiares</a:t>
            </a:r>
            <a:endParaRPr lang="es-ES_tradnl" sz="3200" dirty="0">
              <a:solidFill>
                <a:srgbClr val="800000"/>
              </a:solidFill>
            </a:endParaRPr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Formación </a:t>
            </a:r>
            <a:r>
              <a:rPr lang="es-ES" sz="2400" dirty="0"/>
              <a:t>virtual</a:t>
            </a:r>
            <a:r>
              <a:rPr lang="es-ES_tradnl" sz="2400" dirty="0"/>
              <a:t> </a:t>
            </a: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7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r="37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48987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META  5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s-ES" sz="3200" dirty="0">
                <a:solidFill>
                  <a:srgbClr val="800000"/>
                </a:solidFill>
              </a:rPr>
              <a:t>Atender a las familias indígenas</a:t>
            </a:r>
            <a:endParaRPr lang="es-ES_tradnl" sz="3200" dirty="0">
              <a:solidFill>
                <a:srgbClr val="800000"/>
              </a:solidFill>
            </a:endParaRPr>
          </a:p>
          <a:p>
            <a:pPr marL="457200" indent="-457200">
              <a:spcBef>
                <a:spcPts val="1800"/>
              </a:spcBef>
              <a:buFont typeface="+mj-ea"/>
              <a:buAutoNum type="circleNumDbPlain"/>
            </a:pPr>
            <a:r>
              <a:rPr lang="es-ES" sz="2400" dirty="0" smtClean="0"/>
              <a:t>Tener </a:t>
            </a:r>
            <a:r>
              <a:rPr lang="es-ES" sz="2400" dirty="0"/>
              <a:t>un encuentro con un misionero del equipo indígena y con una familia indígena</a:t>
            </a:r>
            <a:r>
              <a:rPr lang="es-ES_tradnl" sz="2400" dirty="0"/>
              <a:t> </a:t>
            </a: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7" name="Marcador de posición de imagen 9" descr="140921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r="374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70595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Oración por las familias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93809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Papa Francisco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554" r="145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2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Oración por la familia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EC" sz="2400" dirty="0" smtClean="0"/>
              <a:t>Jesús, María y José,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en ustedes contemplamos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el esplendor del amor verdadero,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a ustedes nos dirigimos con confianza.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haz que también nuestras familias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sean lugares de comunión </a:t>
            </a:r>
          </a:p>
          <a:p>
            <a:pPr>
              <a:spcBef>
                <a:spcPts val="0"/>
              </a:spcBef>
            </a:pPr>
            <a:r>
              <a:rPr lang="es-EC" sz="2400" dirty="0" smtClean="0"/>
              <a:t>y cenáculos de oración,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auténticas escuelas del Evangelio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y pequeñas Iglesias domésticas.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endParaRPr lang="es-ES_tradnl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2" y="1242517"/>
            <a:ext cx="6965577" cy="53599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C" sz="2200" dirty="0" smtClean="0"/>
              <a:t>Sagrada Familia de Nazaret,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nunca más en las familias se vivan experiencias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de violencia, cerrazón y división: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todo el que haya sido herido o escandalizado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conozca pronto el consuelo y la sanación.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 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Sagrada Familia de Nazaret,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que el próximo Sínodo de los Obispos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pueda despertar en todos la conciencia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del carácter sagrado e inviolable de la familia,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su belleza en el proyecto de Dios.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 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Jesús, María y José,</a:t>
            </a:r>
            <a:endParaRPr lang="es-ES_tradnl" sz="2200" dirty="0" smtClean="0"/>
          </a:p>
          <a:p>
            <a:pPr>
              <a:spcBef>
                <a:spcPts val="0"/>
              </a:spcBef>
            </a:pPr>
            <a:r>
              <a:rPr lang="es-EC" sz="2200" dirty="0" smtClean="0"/>
              <a:t>escuchen y atiendan nuestra súplica. 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3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Áreas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Historia personal: estoy bien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Comunicación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Amor y afectividad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Buen trato y violencia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Sexualidad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Educación de los hijos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Economía</a:t>
            </a:r>
          </a:p>
          <a:p>
            <a:pPr marL="457200" indent="-457200">
              <a:spcBef>
                <a:spcPts val="600"/>
              </a:spcBef>
              <a:buFont typeface="+mj-ea"/>
              <a:buAutoNum type="circleNumDbPlain"/>
            </a:pPr>
            <a:r>
              <a:rPr lang="es-ES" sz="3200" dirty="0" smtClean="0"/>
              <a:t>Matrimonio</a:t>
            </a:r>
            <a:endParaRPr lang="es-ES" sz="32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22/10/15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4337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06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>
                <a:latin typeface="Fray Gabriel Negrita"/>
                <a:cs typeface="Fray Gabriel Negrita"/>
              </a:rPr>
              <a:t>¿QUÉ TIPO DE RELACIONES TENEMOS?</a:t>
            </a:r>
            <a:endParaRPr lang="es-ES" sz="6600" dirty="0">
              <a:latin typeface="Fray Gabriel Negrita"/>
              <a:cs typeface="Fray Gabriel Negrita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720354" y="5280004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2400" dirty="0" smtClean="0"/>
              <a:t>Lo que predomina o nos “sale”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" name="Marcador de posición de imagen 9" descr="140511-fano-juan 10 1_10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7" r="25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5849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29445</TotalTime>
  <Words>865</Words>
  <Application>Microsoft Macintosh PowerPoint</Application>
  <PresentationFormat>Presentación en pantalla (4:3)</PresentationFormat>
  <Paragraphs>356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Plaza</vt:lpstr>
      <vt:lpstr>El arte de amar todos los días</vt:lpstr>
      <vt:lpstr>Bendecid, oh Señor, a las familias</vt:lpstr>
      <vt:lpstr>Presentación de PowerPoint</vt:lpstr>
      <vt:lpstr>Presentación de PowerPoint</vt:lpstr>
      <vt:lpstr>Oración por las familias</vt:lpstr>
      <vt:lpstr>Oración por la familia</vt:lpstr>
      <vt:lpstr>Presentación de PowerPoint</vt:lpstr>
      <vt:lpstr>Áreas</vt:lpstr>
      <vt:lpstr>¿QUÉ TIPO DE RELACIONES TENEMOS?</vt:lpstr>
      <vt:lpstr>¿QUÉ NOS GOBIERNA?</vt:lpstr>
      <vt:lpstr>REACCIÓN</vt:lpstr>
      <vt:lpstr>DECISIÓN</vt:lpstr>
      <vt:lpstr>EMOCIÓN</vt:lpstr>
      <vt:lpstr>SENTIMIENTO</vt:lpstr>
      <vt:lpstr>ARTE</vt:lpstr>
      <vt:lpstr>ARTISTAS</vt:lpstr>
      <vt:lpstr>SER ARTISTA</vt:lpstr>
      <vt:lpstr>Expresiones artísticas</vt:lpstr>
      <vt:lpstr>Dentro de mi corazón</vt:lpstr>
      <vt:lpstr>¿A quiénes amo?</vt:lpstr>
      <vt:lpstr>Dentro de mi corazón</vt:lpstr>
      <vt:lpstr>Senti-pensar</vt:lpstr>
      <vt:lpstr>Mi familia es...</vt:lpstr>
      <vt:lpstr>quisiera mi familia</vt:lpstr>
      <vt:lpstr>Con historia</vt:lpstr>
      <vt:lpstr>TODOS LOS DÍAS</vt:lpstr>
      <vt:lpstr>Yo y tú, tú y yo</vt:lpstr>
      <vt:lpstr>Trastorno personalidad  </vt:lpstr>
      <vt:lpstr>Yo y nosotros</vt:lpstr>
      <vt:lpstr>¿Qué se me ve?</vt:lpstr>
      <vt:lpstr>Problemáticas</vt:lpstr>
      <vt:lpstr>Convertir</vt:lpstr>
      <vt:lpstr>Unidos por</vt:lpstr>
      <vt:lpstr>Parejas de fe</vt:lpstr>
      <vt:lpstr>Mi objetivo</vt:lpstr>
      <vt:lpstr>Necesidades</vt:lpstr>
      <vt:lpstr>Sentido de la vida</vt:lpstr>
      <vt:lpstr>SÍNODO DE LA FAMILIA</vt:lpstr>
      <vt:lpstr>SÍNODO DE LA FAMILIA</vt:lpstr>
      <vt:lpstr>1º PARTE</vt:lpstr>
      <vt:lpstr>2º PARTE</vt:lpstr>
      <vt:lpstr>3º PARTE</vt:lpstr>
      <vt:lpstr>PROGRAMA 2015-2016</vt:lpstr>
      <vt:lpstr>META  1</vt:lpstr>
      <vt:lpstr>MATEO  2</vt:lpstr>
      <vt:lpstr>META  3</vt:lpstr>
      <vt:lpstr>META  4</vt:lpstr>
      <vt:lpstr>META  5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1764</cp:revision>
  <cp:lastPrinted>2015-07-12T21:51:15Z</cp:lastPrinted>
  <dcterms:created xsi:type="dcterms:W3CDTF">2015-01-04T15:23:52Z</dcterms:created>
  <dcterms:modified xsi:type="dcterms:W3CDTF">2015-10-24T14:22:42Z</dcterms:modified>
  <cp:category/>
</cp:coreProperties>
</file>