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1175" r:id="rId3"/>
    <p:sldId id="1173" r:id="rId4"/>
    <p:sldId id="1174" r:id="rId5"/>
    <p:sldId id="1158" r:id="rId6"/>
    <p:sldId id="1159" r:id="rId7"/>
    <p:sldId id="1160" r:id="rId8"/>
    <p:sldId id="1181" r:id="rId9"/>
    <p:sldId id="1212" r:id="rId10"/>
    <p:sldId id="1205" r:id="rId11"/>
    <p:sldId id="1206" r:id="rId12"/>
    <p:sldId id="1208" r:id="rId13"/>
    <p:sldId id="1209" r:id="rId14"/>
    <p:sldId id="1213" r:id="rId15"/>
    <p:sldId id="1210" r:id="rId16"/>
    <p:sldId id="1211" r:id="rId17"/>
    <p:sldId id="1193" r:id="rId18"/>
    <p:sldId id="1195" r:id="rId19"/>
    <p:sldId id="1196" r:id="rId20"/>
    <p:sldId id="1204" r:id="rId21"/>
    <p:sldId id="1202" r:id="rId22"/>
    <p:sldId id="1166" r:id="rId23"/>
    <p:sldId id="1168" r:id="rId24"/>
    <p:sldId id="116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1FD"/>
    <a:srgbClr val="B0BCFF"/>
    <a:srgbClr val="6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0" autoAdjust="0"/>
    <p:restoredTop sz="99767" autoAdjust="0"/>
  </p:normalViewPr>
  <p:slideViewPr>
    <p:cSldViewPr snapToGrid="0" snapToObjects="1">
      <p:cViewPr varScale="1">
        <p:scale>
          <a:sx n="75" d="100"/>
          <a:sy n="75" d="100"/>
        </p:scale>
        <p:origin x="-1232" y="-96"/>
      </p:cViewPr>
      <p:guideLst>
        <p:guide orient="horz" pos="2637"/>
        <p:guide pos="2952"/>
      </p:guideLst>
    </p:cSldViewPr>
  </p:slideViewPr>
  <p:outlineViewPr>
    <p:cViewPr>
      <p:scale>
        <a:sx n="33" d="100"/>
        <a:sy n="33" d="100"/>
      </p:scale>
      <p:origin x="0" y="38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handoutMaster" Target="handoutMasters/handout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241590-019F-8E40-9B5D-1042C977D626}" type="doc">
      <dgm:prSet loTypeId="urn:microsoft.com/office/officeart/2005/8/layout/pyramid4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1C2F5DC7-E1FA-9447-A682-8CCAED911260}">
      <dgm:prSet phldrT="[Texto]"/>
      <dgm:spPr/>
      <dgm:t>
        <a:bodyPr/>
        <a:lstStyle/>
        <a:p>
          <a:r>
            <a:rPr lang="es-ES" b="1" dirty="0" smtClean="0"/>
            <a:t>MATRIMONIO</a:t>
          </a:r>
          <a:endParaRPr lang="es-ES" b="1" dirty="0"/>
        </a:p>
      </dgm:t>
    </dgm:pt>
    <dgm:pt modelId="{BC9DA1F7-C414-0E4A-9DB5-9FD403C3DE08}" type="parTrans" cxnId="{003E5AF7-F2CC-2744-8F24-59ED17D7D4F1}">
      <dgm:prSet/>
      <dgm:spPr/>
      <dgm:t>
        <a:bodyPr/>
        <a:lstStyle/>
        <a:p>
          <a:endParaRPr lang="es-ES"/>
        </a:p>
      </dgm:t>
    </dgm:pt>
    <dgm:pt modelId="{DF273B09-BB0D-4548-A4CF-DB7FDB1B9929}" type="sibTrans" cxnId="{003E5AF7-F2CC-2744-8F24-59ED17D7D4F1}">
      <dgm:prSet/>
      <dgm:spPr/>
      <dgm:t>
        <a:bodyPr/>
        <a:lstStyle/>
        <a:p>
          <a:endParaRPr lang="es-ES"/>
        </a:p>
      </dgm:t>
    </dgm:pt>
    <dgm:pt modelId="{52903F66-5364-374B-BB16-6FE45AA2909D}">
      <dgm:prSet phldrT="[Texto]"/>
      <dgm:spPr>
        <a:solidFill>
          <a:srgbClr val="008000"/>
        </a:solidFill>
      </dgm:spPr>
      <dgm:t>
        <a:bodyPr/>
        <a:lstStyle/>
        <a:p>
          <a:r>
            <a:rPr lang="es-ES" b="1" dirty="0" smtClean="0"/>
            <a:t>FIDELIDAD</a:t>
          </a:r>
          <a:endParaRPr lang="es-ES" b="1" dirty="0"/>
        </a:p>
      </dgm:t>
    </dgm:pt>
    <dgm:pt modelId="{946A62CA-F060-864F-AE02-5F0C7FAAEBD9}" type="parTrans" cxnId="{8D13666E-0125-474B-AA83-8EE8F9EB3A41}">
      <dgm:prSet/>
      <dgm:spPr/>
      <dgm:t>
        <a:bodyPr/>
        <a:lstStyle/>
        <a:p>
          <a:endParaRPr lang="es-ES"/>
        </a:p>
      </dgm:t>
    </dgm:pt>
    <dgm:pt modelId="{65B68C75-427D-3046-A1C0-3E9911573E50}" type="sibTrans" cxnId="{8D13666E-0125-474B-AA83-8EE8F9EB3A41}">
      <dgm:prSet/>
      <dgm:spPr/>
      <dgm:t>
        <a:bodyPr/>
        <a:lstStyle/>
        <a:p>
          <a:endParaRPr lang="es-ES"/>
        </a:p>
      </dgm:t>
    </dgm:pt>
    <dgm:pt modelId="{70CBAC6B-DBCC-E146-A0D1-C919DE1B118C}">
      <dgm:prSet phldrT="[Texto]"/>
      <dgm:spPr>
        <a:solidFill>
          <a:srgbClr val="000090"/>
        </a:solidFill>
      </dgm:spPr>
      <dgm:t>
        <a:bodyPr/>
        <a:lstStyle/>
        <a:p>
          <a:r>
            <a:rPr lang="es-ES" b="1" dirty="0" smtClean="0"/>
            <a:t>PARA SIEMPRE</a:t>
          </a:r>
          <a:endParaRPr lang="es-ES" b="1" dirty="0"/>
        </a:p>
      </dgm:t>
    </dgm:pt>
    <dgm:pt modelId="{965864D8-CFF2-8E43-A99C-ABA5C9D6A7AE}" type="parTrans" cxnId="{098A19C0-289B-7E4B-8DE9-C43801712136}">
      <dgm:prSet/>
      <dgm:spPr/>
      <dgm:t>
        <a:bodyPr/>
        <a:lstStyle/>
        <a:p>
          <a:endParaRPr lang="es-ES"/>
        </a:p>
      </dgm:t>
    </dgm:pt>
    <dgm:pt modelId="{558263C8-9719-DF4E-A571-F670DC26405D}" type="sibTrans" cxnId="{098A19C0-289B-7E4B-8DE9-C43801712136}">
      <dgm:prSet/>
      <dgm:spPr/>
      <dgm:t>
        <a:bodyPr/>
        <a:lstStyle/>
        <a:p>
          <a:endParaRPr lang="es-ES"/>
        </a:p>
      </dgm:t>
    </dgm:pt>
    <dgm:pt modelId="{2ED9E567-95D4-A140-B0D0-1E180FBBC05A}">
      <dgm:prSet phldrT="[Texto]"/>
      <dgm:spPr>
        <a:solidFill>
          <a:srgbClr val="660066"/>
        </a:solidFill>
      </dgm:spPr>
      <dgm:t>
        <a:bodyPr/>
        <a:lstStyle/>
        <a:p>
          <a:r>
            <a:rPr lang="es-ES" b="1" dirty="0" smtClean="0"/>
            <a:t>HIJOS CRISTIANOS</a:t>
          </a:r>
          <a:endParaRPr lang="es-ES" b="1" dirty="0"/>
        </a:p>
      </dgm:t>
    </dgm:pt>
    <dgm:pt modelId="{590F093B-0FDF-2A4A-9DDA-C5BDDDCA7438}" type="parTrans" cxnId="{FABFCB95-15F0-FF47-8AC9-EE42A6F69DBD}">
      <dgm:prSet/>
      <dgm:spPr/>
      <dgm:t>
        <a:bodyPr/>
        <a:lstStyle/>
        <a:p>
          <a:endParaRPr lang="es-ES"/>
        </a:p>
      </dgm:t>
    </dgm:pt>
    <dgm:pt modelId="{C10941E7-5909-154F-8326-6156AC819D2B}" type="sibTrans" cxnId="{FABFCB95-15F0-FF47-8AC9-EE42A6F69DBD}">
      <dgm:prSet/>
      <dgm:spPr/>
      <dgm:t>
        <a:bodyPr/>
        <a:lstStyle/>
        <a:p>
          <a:endParaRPr lang="es-ES"/>
        </a:p>
      </dgm:t>
    </dgm:pt>
    <dgm:pt modelId="{C383A7DA-ECBE-7542-97BB-9FBE7E2FEF8A}">
      <dgm:prSet phldrT="[Texto]"/>
      <dgm:spPr/>
      <dgm:t>
        <a:bodyPr/>
        <a:lstStyle/>
        <a:p>
          <a:r>
            <a:rPr lang="es-ES" dirty="0" smtClean="0"/>
            <a:t>Sacramento</a:t>
          </a:r>
          <a:endParaRPr lang="es-ES" dirty="0"/>
        </a:p>
      </dgm:t>
    </dgm:pt>
    <dgm:pt modelId="{920B379C-EAAA-4443-A4AA-29854B153091}" type="parTrans" cxnId="{3DC50D7E-9A9F-0D48-A194-F47966AAA621}">
      <dgm:prSet/>
      <dgm:spPr/>
      <dgm:t>
        <a:bodyPr/>
        <a:lstStyle/>
        <a:p>
          <a:endParaRPr lang="es-ES"/>
        </a:p>
      </dgm:t>
    </dgm:pt>
    <dgm:pt modelId="{42B8807F-B22F-ED41-8850-A1CB6B6A0830}" type="sibTrans" cxnId="{3DC50D7E-9A9F-0D48-A194-F47966AAA621}">
      <dgm:prSet/>
      <dgm:spPr/>
      <dgm:t>
        <a:bodyPr/>
        <a:lstStyle/>
        <a:p>
          <a:endParaRPr lang="es-ES"/>
        </a:p>
      </dgm:t>
    </dgm:pt>
    <dgm:pt modelId="{7C042FD9-A69F-434F-91E6-32A0485691F9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/>
            <a:t>Afectiva y sexual</a:t>
          </a:r>
          <a:endParaRPr lang="es-ES" dirty="0"/>
        </a:p>
      </dgm:t>
    </dgm:pt>
    <dgm:pt modelId="{FB869FC5-65A5-0B4A-AA05-4074CD0B4E88}" type="parTrans" cxnId="{8198A82F-45C7-B241-8D26-72168CB84D4E}">
      <dgm:prSet/>
      <dgm:spPr/>
      <dgm:t>
        <a:bodyPr/>
        <a:lstStyle/>
        <a:p>
          <a:endParaRPr lang="es-ES"/>
        </a:p>
      </dgm:t>
    </dgm:pt>
    <dgm:pt modelId="{73E4F9DA-6C55-E848-8D99-D7E2C79A7C23}" type="sibTrans" cxnId="{8198A82F-45C7-B241-8D26-72168CB84D4E}">
      <dgm:prSet/>
      <dgm:spPr/>
      <dgm:t>
        <a:bodyPr/>
        <a:lstStyle/>
        <a:p>
          <a:endParaRPr lang="es-ES"/>
        </a:p>
      </dgm:t>
    </dgm:pt>
    <dgm:pt modelId="{FDE7DDD0-E093-C941-B270-B7B26CB96F38}">
      <dgm:prSet phldrT="[Texto]"/>
      <dgm:spPr>
        <a:solidFill>
          <a:srgbClr val="000090"/>
        </a:solidFill>
      </dgm:spPr>
      <dgm:t>
        <a:bodyPr/>
        <a:lstStyle/>
        <a:p>
          <a:r>
            <a:rPr lang="es-ES" dirty="0" smtClean="0"/>
            <a:t>Hasta la muerte</a:t>
          </a:r>
          <a:endParaRPr lang="es-ES" dirty="0"/>
        </a:p>
      </dgm:t>
    </dgm:pt>
    <dgm:pt modelId="{FF59B079-AB6B-5842-A287-99BE7FD661E0}" type="parTrans" cxnId="{FEA059C8-E1C3-4A48-922F-373D175ED933}">
      <dgm:prSet/>
      <dgm:spPr/>
      <dgm:t>
        <a:bodyPr/>
        <a:lstStyle/>
        <a:p>
          <a:endParaRPr lang="es-ES"/>
        </a:p>
      </dgm:t>
    </dgm:pt>
    <dgm:pt modelId="{ACDB7421-A432-884E-85F6-211A619E3626}" type="sibTrans" cxnId="{FEA059C8-E1C3-4A48-922F-373D175ED933}">
      <dgm:prSet/>
      <dgm:spPr/>
      <dgm:t>
        <a:bodyPr/>
        <a:lstStyle/>
        <a:p>
          <a:endParaRPr lang="es-ES"/>
        </a:p>
      </dgm:t>
    </dgm:pt>
    <dgm:pt modelId="{3F41FFEA-24BF-084A-8855-9BEA0EBFEA6D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Educación integral</a:t>
          </a:r>
          <a:endParaRPr lang="es-ES" dirty="0"/>
        </a:p>
      </dgm:t>
    </dgm:pt>
    <dgm:pt modelId="{4757D1D1-0214-7D41-85E0-1E749648BCA8}" type="parTrans" cxnId="{A9D0486A-3FC4-4A41-97DF-F5189F372DF8}">
      <dgm:prSet/>
      <dgm:spPr/>
      <dgm:t>
        <a:bodyPr/>
        <a:lstStyle/>
        <a:p>
          <a:endParaRPr lang="es-ES"/>
        </a:p>
      </dgm:t>
    </dgm:pt>
    <dgm:pt modelId="{1EB832AE-908F-E04F-A174-499F3F36F9A3}" type="sibTrans" cxnId="{A9D0486A-3FC4-4A41-97DF-F5189F372DF8}">
      <dgm:prSet/>
      <dgm:spPr/>
      <dgm:t>
        <a:bodyPr/>
        <a:lstStyle/>
        <a:p>
          <a:endParaRPr lang="es-ES"/>
        </a:p>
      </dgm:t>
    </dgm:pt>
    <dgm:pt modelId="{4D72C0C4-F956-8441-8AAD-2B469B4145AF}" type="pres">
      <dgm:prSet presAssocID="{56241590-019F-8E40-9B5D-1042C977D626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4714EF5-6824-A240-A9C6-6B13898C86D7}" type="pres">
      <dgm:prSet presAssocID="{56241590-019F-8E40-9B5D-1042C977D626}" presName="triangle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6181B77-0736-B747-83DC-9AB7F9682A02}" type="pres">
      <dgm:prSet presAssocID="{56241590-019F-8E40-9B5D-1042C977D626}" presName="triangle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698D188-8D77-4E44-8446-63D995E9187D}" type="pres">
      <dgm:prSet presAssocID="{56241590-019F-8E40-9B5D-1042C977D626}" presName="triangle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76E6C2C-88D6-BA42-BFE0-02F754FE4057}" type="pres">
      <dgm:prSet presAssocID="{56241590-019F-8E40-9B5D-1042C977D626}" presName="triangle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9D0486A-3FC4-4A41-97DF-F5189F372DF8}" srcId="{2ED9E567-95D4-A140-B0D0-1E180FBBC05A}" destId="{3F41FFEA-24BF-084A-8855-9BEA0EBFEA6D}" srcOrd="0" destOrd="0" parTransId="{4757D1D1-0214-7D41-85E0-1E749648BCA8}" sibTransId="{1EB832AE-908F-E04F-A174-499F3F36F9A3}"/>
    <dgm:cxn modelId="{FEA059C8-E1C3-4A48-922F-373D175ED933}" srcId="{70CBAC6B-DBCC-E146-A0D1-C919DE1B118C}" destId="{FDE7DDD0-E093-C941-B270-B7B26CB96F38}" srcOrd="0" destOrd="0" parTransId="{FF59B079-AB6B-5842-A287-99BE7FD661E0}" sibTransId="{ACDB7421-A432-884E-85F6-211A619E3626}"/>
    <dgm:cxn modelId="{FABFCB95-15F0-FF47-8AC9-EE42A6F69DBD}" srcId="{56241590-019F-8E40-9B5D-1042C977D626}" destId="{2ED9E567-95D4-A140-B0D0-1E180FBBC05A}" srcOrd="3" destOrd="0" parTransId="{590F093B-0FDF-2A4A-9DDA-C5BDDDCA7438}" sibTransId="{C10941E7-5909-154F-8326-6156AC819D2B}"/>
    <dgm:cxn modelId="{3DC50D7E-9A9F-0D48-A194-F47966AAA621}" srcId="{1C2F5DC7-E1FA-9447-A682-8CCAED911260}" destId="{C383A7DA-ECBE-7542-97BB-9FBE7E2FEF8A}" srcOrd="0" destOrd="0" parTransId="{920B379C-EAAA-4443-A4AA-29854B153091}" sibTransId="{42B8807F-B22F-ED41-8850-A1CB6B6A0830}"/>
    <dgm:cxn modelId="{003E5AF7-F2CC-2744-8F24-59ED17D7D4F1}" srcId="{56241590-019F-8E40-9B5D-1042C977D626}" destId="{1C2F5DC7-E1FA-9447-A682-8CCAED911260}" srcOrd="0" destOrd="0" parTransId="{BC9DA1F7-C414-0E4A-9DB5-9FD403C3DE08}" sibTransId="{DF273B09-BB0D-4548-A4CF-DB7FDB1B9929}"/>
    <dgm:cxn modelId="{8D13666E-0125-474B-AA83-8EE8F9EB3A41}" srcId="{56241590-019F-8E40-9B5D-1042C977D626}" destId="{52903F66-5364-374B-BB16-6FE45AA2909D}" srcOrd="1" destOrd="0" parTransId="{946A62CA-F060-864F-AE02-5F0C7FAAEBD9}" sibTransId="{65B68C75-427D-3046-A1C0-3E9911573E50}"/>
    <dgm:cxn modelId="{B6F59669-514A-AA43-A13F-9C65E6A22538}" type="presOf" srcId="{FDE7DDD0-E093-C941-B270-B7B26CB96F38}" destId="{D698D188-8D77-4E44-8446-63D995E9187D}" srcOrd="0" destOrd="1" presId="urn:microsoft.com/office/officeart/2005/8/layout/pyramid4"/>
    <dgm:cxn modelId="{8198A82F-45C7-B241-8D26-72168CB84D4E}" srcId="{52903F66-5364-374B-BB16-6FE45AA2909D}" destId="{7C042FD9-A69F-434F-91E6-32A0485691F9}" srcOrd="0" destOrd="0" parTransId="{FB869FC5-65A5-0B4A-AA05-4074CD0B4E88}" sibTransId="{73E4F9DA-6C55-E848-8D99-D7E2C79A7C23}"/>
    <dgm:cxn modelId="{098A19C0-289B-7E4B-8DE9-C43801712136}" srcId="{56241590-019F-8E40-9B5D-1042C977D626}" destId="{70CBAC6B-DBCC-E146-A0D1-C919DE1B118C}" srcOrd="2" destOrd="0" parTransId="{965864D8-CFF2-8E43-A99C-ABA5C9D6A7AE}" sibTransId="{558263C8-9719-DF4E-A571-F670DC26405D}"/>
    <dgm:cxn modelId="{7B2546DE-AE97-984F-9162-77AD25DBFDC2}" type="presOf" srcId="{56241590-019F-8E40-9B5D-1042C977D626}" destId="{4D72C0C4-F956-8441-8AAD-2B469B4145AF}" srcOrd="0" destOrd="0" presId="urn:microsoft.com/office/officeart/2005/8/layout/pyramid4"/>
    <dgm:cxn modelId="{B79F373C-C27A-0046-BF49-A42A4A6F20E2}" type="presOf" srcId="{7C042FD9-A69F-434F-91E6-32A0485691F9}" destId="{36181B77-0736-B747-83DC-9AB7F9682A02}" srcOrd="0" destOrd="1" presId="urn:microsoft.com/office/officeart/2005/8/layout/pyramid4"/>
    <dgm:cxn modelId="{7E103B64-C5AD-5B45-9FE6-15C9E1B2FE46}" type="presOf" srcId="{52903F66-5364-374B-BB16-6FE45AA2909D}" destId="{36181B77-0736-B747-83DC-9AB7F9682A02}" srcOrd="0" destOrd="0" presId="urn:microsoft.com/office/officeart/2005/8/layout/pyramid4"/>
    <dgm:cxn modelId="{7D0FB323-9F0D-4B43-97BA-B6FF00B7A98B}" type="presOf" srcId="{3F41FFEA-24BF-084A-8855-9BEA0EBFEA6D}" destId="{476E6C2C-88D6-BA42-BFE0-02F754FE4057}" srcOrd="0" destOrd="1" presId="urn:microsoft.com/office/officeart/2005/8/layout/pyramid4"/>
    <dgm:cxn modelId="{CB0816CD-484A-024D-A0A7-E72D3AC7BDB4}" type="presOf" srcId="{1C2F5DC7-E1FA-9447-A682-8CCAED911260}" destId="{E4714EF5-6824-A240-A9C6-6B13898C86D7}" srcOrd="0" destOrd="0" presId="urn:microsoft.com/office/officeart/2005/8/layout/pyramid4"/>
    <dgm:cxn modelId="{DFBF382D-8DC2-4746-A3F4-E9BC8924318D}" type="presOf" srcId="{C383A7DA-ECBE-7542-97BB-9FBE7E2FEF8A}" destId="{E4714EF5-6824-A240-A9C6-6B13898C86D7}" srcOrd="0" destOrd="1" presId="urn:microsoft.com/office/officeart/2005/8/layout/pyramid4"/>
    <dgm:cxn modelId="{6835761D-D47C-5A4C-879E-2231ED5F8B22}" type="presOf" srcId="{70CBAC6B-DBCC-E146-A0D1-C919DE1B118C}" destId="{D698D188-8D77-4E44-8446-63D995E9187D}" srcOrd="0" destOrd="0" presId="urn:microsoft.com/office/officeart/2005/8/layout/pyramid4"/>
    <dgm:cxn modelId="{2FA6558B-6231-1D43-ACB3-9D04F7F8F0ED}" type="presOf" srcId="{2ED9E567-95D4-A140-B0D0-1E180FBBC05A}" destId="{476E6C2C-88D6-BA42-BFE0-02F754FE4057}" srcOrd="0" destOrd="0" presId="urn:microsoft.com/office/officeart/2005/8/layout/pyramid4"/>
    <dgm:cxn modelId="{1990C953-C05D-C341-ACC1-8FD2D8AC989E}" type="presParOf" srcId="{4D72C0C4-F956-8441-8AAD-2B469B4145AF}" destId="{E4714EF5-6824-A240-A9C6-6B13898C86D7}" srcOrd="0" destOrd="0" presId="urn:microsoft.com/office/officeart/2005/8/layout/pyramid4"/>
    <dgm:cxn modelId="{A35E3336-7293-F54C-87F3-26394D3CF218}" type="presParOf" srcId="{4D72C0C4-F956-8441-8AAD-2B469B4145AF}" destId="{36181B77-0736-B747-83DC-9AB7F9682A02}" srcOrd="1" destOrd="0" presId="urn:microsoft.com/office/officeart/2005/8/layout/pyramid4"/>
    <dgm:cxn modelId="{41FE2F87-148F-7A41-AFC5-70629918D4A7}" type="presParOf" srcId="{4D72C0C4-F956-8441-8AAD-2B469B4145AF}" destId="{D698D188-8D77-4E44-8446-63D995E9187D}" srcOrd="2" destOrd="0" presId="urn:microsoft.com/office/officeart/2005/8/layout/pyramid4"/>
    <dgm:cxn modelId="{5EABE4F2-2ECB-FF46-AEF5-B84DFD074462}" type="presParOf" srcId="{4D72C0C4-F956-8441-8AAD-2B469B4145AF}" destId="{476E6C2C-88D6-BA42-BFE0-02F754FE4057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072FBB7-BED8-DB4F-AEFA-7DD7A68EECB1}" type="doc">
      <dgm:prSet loTypeId="urn:microsoft.com/office/officeart/2005/8/layout/gear1" loCatId="relationship" qsTypeId="urn:microsoft.com/office/officeart/2005/8/quickstyle/simple4" qsCatId="simple" csTypeId="urn:microsoft.com/office/officeart/2005/8/colors/colorful4" csCatId="colorful" phldr="1"/>
      <dgm:spPr/>
    </dgm:pt>
    <dgm:pt modelId="{0CBAB3C9-027C-1849-B71F-D67FE9435DEC}">
      <dgm:prSet phldrT="[Texto]"/>
      <dgm:spPr>
        <a:solidFill>
          <a:srgbClr val="FF0000"/>
        </a:solidFill>
      </dgm:spPr>
      <dgm:t>
        <a:bodyPr/>
        <a:lstStyle/>
        <a:p>
          <a:r>
            <a:rPr lang="es-ES_tradnl" b="1" dirty="0" smtClean="0"/>
            <a:t>SENTIRSE AMADO</a:t>
          </a:r>
          <a:endParaRPr lang="es-ES_tradnl" b="1" dirty="0"/>
        </a:p>
      </dgm:t>
    </dgm:pt>
    <dgm:pt modelId="{22F2294B-76F8-6D4A-AE23-385D0C3BBF9A}" type="parTrans" cxnId="{2BEACDA6-A212-B145-BEAF-F0D83272640E}">
      <dgm:prSet/>
      <dgm:spPr/>
      <dgm:t>
        <a:bodyPr/>
        <a:lstStyle/>
        <a:p>
          <a:endParaRPr lang="es-ES_tradnl"/>
        </a:p>
      </dgm:t>
    </dgm:pt>
    <dgm:pt modelId="{0AE44217-80EB-314D-988F-B613BD888717}" type="sibTrans" cxnId="{2BEACDA6-A212-B145-BEAF-F0D83272640E}">
      <dgm:prSet/>
      <dgm:spPr>
        <a:solidFill>
          <a:srgbClr val="FF0000"/>
        </a:solidFill>
      </dgm:spPr>
      <dgm:t>
        <a:bodyPr/>
        <a:lstStyle/>
        <a:p>
          <a:endParaRPr lang="es-ES_tradnl"/>
        </a:p>
      </dgm:t>
    </dgm:pt>
    <dgm:pt modelId="{CDA7A479-6CAC-DE46-8BC9-2B5EDC13597A}">
      <dgm:prSet phldrT="[Texto]"/>
      <dgm:spPr>
        <a:solidFill>
          <a:srgbClr val="660066"/>
        </a:solidFill>
      </dgm:spPr>
      <dgm:t>
        <a:bodyPr/>
        <a:lstStyle/>
        <a:p>
          <a:r>
            <a:rPr lang="es-ES_tradnl" b="1" dirty="0" smtClean="0"/>
            <a:t>SENTIRSE SEGURO</a:t>
          </a:r>
          <a:endParaRPr lang="es-ES_tradnl" b="1" dirty="0"/>
        </a:p>
      </dgm:t>
    </dgm:pt>
    <dgm:pt modelId="{F2B14CD6-09F9-094C-9109-EBC455D8AEAC}" type="parTrans" cxnId="{A8092216-F1B2-9043-89E4-84E4ABBDD950}">
      <dgm:prSet/>
      <dgm:spPr/>
      <dgm:t>
        <a:bodyPr/>
        <a:lstStyle/>
        <a:p>
          <a:endParaRPr lang="es-ES_tradnl"/>
        </a:p>
      </dgm:t>
    </dgm:pt>
    <dgm:pt modelId="{C31750E5-16CF-E64C-8BA8-DB5032DA3423}" type="sibTrans" cxnId="{A8092216-F1B2-9043-89E4-84E4ABBDD950}">
      <dgm:prSet/>
      <dgm:spPr>
        <a:solidFill>
          <a:srgbClr val="660066"/>
        </a:solidFill>
      </dgm:spPr>
      <dgm:t>
        <a:bodyPr/>
        <a:lstStyle/>
        <a:p>
          <a:endParaRPr lang="es-ES_tradnl"/>
        </a:p>
      </dgm:t>
    </dgm:pt>
    <dgm:pt modelId="{2CB91D67-95BC-624D-BE5F-F8C7D241D6B7}">
      <dgm:prSet phldrT="[Texto]"/>
      <dgm:spPr>
        <a:solidFill>
          <a:srgbClr val="954B02"/>
        </a:solidFill>
      </dgm:spPr>
      <dgm:t>
        <a:bodyPr/>
        <a:lstStyle/>
        <a:p>
          <a:r>
            <a:rPr lang="es-ES_tradnl" b="1" dirty="0" smtClean="0"/>
            <a:t>SENTIRSE CUIDADO</a:t>
          </a:r>
          <a:endParaRPr lang="es-ES_tradnl" b="1" dirty="0"/>
        </a:p>
      </dgm:t>
    </dgm:pt>
    <dgm:pt modelId="{15F70D10-8FB7-CE40-A7C0-9BCF5224E791}" type="parTrans" cxnId="{1362A28C-4B52-D443-8B32-73700407533F}">
      <dgm:prSet/>
      <dgm:spPr/>
      <dgm:t>
        <a:bodyPr/>
        <a:lstStyle/>
        <a:p>
          <a:endParaRPr lang="es-ES_tradnl"/>
        </a:p>
      </dgm:t>
    </dgm:pt>
    <dgm:pt modelId="{316CA83E-AE60-704F-8DEB-64604DCA9077}" type="sibTrans" cxnId="{1362A28C-4B52-D443-8B32-73700407533F}">
      <dgm:prSet/>
      <dgm:spPr>
        <a:solidFill>
          <a:srgbClr val="954B02"/>
        </a:solidFill>
      </dgm:spPr>
      <dgm:t>
        <a:bodyPr/>
        <a:lstStyle/>
        <a:p>
          <a:endParaRPr lang="es-ES_tradnl"/>
        </a:p>
      </dgm:t>
    </dgm:pt>
    <dgm:pt modelId="{B7F3A550-87F6-1F44-8CB3-A79F7FE01320}" type="pres">
      <dgm:prSet presAssocID="{4072FBB7-BED8-DB4F-AEFA-7DD7A68EECB1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A25A285D-0ECB-E448-83A9-D17C92BD9571}" type="pres">
      <dgm:prSet presAssocID="{0CBAB3C9-027C-1849-B71F-D67FE9435DEC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B1B8B86-8A45-1F41-8EB2-D7B489F40FDE}" type="pres">
      <dgm:prSet presAssocID="{0CBAB3C9-027C-1849-B71F-D67FE9435DEC}" presName="gear1srcNode" presStyleLbl="node1" presStyleIdx="0" presStyleCnt="3"/>
      <dgm:spPr/>
      <dgm:t>
        <a:bodyPr/>
        <a:lstStyle/>
        <a:p>
          <a:endParaRPr lang="es-ES"/>
        </a:p>
      </dgm:t>
    </dgm:pt>
    <dgm:pt modelId="{5F696595-F267-2347-A6C2-CE5E8928ED45}" type="pres">
      <dgm:prSet presAssocID="{0CBAB3C9-027C-1849-B71F-D67FE9435DEC}" presName="gear1dstNode" presStyleLbl="node1" presStyleIdx="0" presStyleCnt="3"/>
      <dgm:spPr/>
      <dgm:t>
        <a:bodyPr/>
        <a:lstStyle/>
        <a:p>
          <a:endParaRPr lang="es-ES"/>
        </a:p>
      </dgm:t>
    </dgm:pt>
    <dgm:pt modelId="{D16108D7-1F27-534D-921F-1933F89F9B8A}" type="pres">
      <dgm:prSet presAssocID="{CDA7A479-6CAC-DE46-8BC9-2B5EDC13597A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F3E13A27-A1C9-B54A-BD6B-E743F81FF249}" type="pres">
      <dgm:prSet presAssocID="{CDA7A479-6CAC-DE46-8BC9-2B5EDC13597A}" presName="gear2srcNode" presStyleLbl="node1" presStyleIdx="1" presStyleCnt="3"/>
      <dgm:spPr/>
      <dgm:t>
        <a:bodyPr/>
        <a:lstStyle/>
        <a:p>
          <a:endParaRPr lang="es-ES"/>
        </a:p>
      </dgm:t>
    </dgm:pt>
    <dgm:pt modelId="{61C96FC2-4CAC-914C-A57D-9F7FFE488F2A}" type="pres">
      <dgm:prSet presAssocID="{CDA7A479-6CAC-DE46-8BC9-2B5EDC13597A}" presName="gear2dstNode" presStyleLbl="node1" presStyleIdx="1" presStyleCnt="3"/>
      <dgm:spPr/>
      <dgm:t>
        <a:bodyPr/>
        <a:lstStyle/>
        <a:p>
          <a:endParaRPr lang="es-ES"/>
        </a:p>
      </dgm:t>
    </dgm:pt>
    <dgm:pt modelId="{E42F4571-9EA6-6244-A7C5-058AB7224C48}" type="pres">
      <dgm:prSet presAssocID="{2CB91D67-95BC-624D-BE5F-F8C7D241D6B7}" presName="gear3" presStyleLbl="node1" presStyleIdx="2" presStyleCnt="3"/>
      <dgm:spPr/>
      <dgm:t>
        <a:bodyPr/>
        <a:lstStyle/>
        <a:p>
          <a:endParaRPr lang="es-ES"/>
        </a:p>
      </dgm:t>
    </dgm:pt>
    <dgm:pt modelId="{15EE13F6-0D19-9C4A-B745-2BE3AF23256D}" type="pres">
      <dgm:prSet presAssocID="{2CB91D67-95BC-624D-BE5F-F8C7D241D6B7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74C7873-56B5-3247-B695-8C2FEF1F1C35}" type="pres">
      <dgm:prSet presAssocID="{2CB91D67-95BC-624D-BE5F-F8C7D241D6B7}" presName="gear3srcNode" presStyleLbl="node1" presStyleIdx="2" presStyleCnt="3"/>
      <dgm:spPr/>
      <dgm:t>
        <a:bodyPr/>
        <a:lstStyle/>
        <a:p>
          <a:endParaRPr lang="es-ES"/>
        </a:p>
      </dgm:t>
    </dgm:pt>
    <dgm:pt modelId="{F5D14EEE-A409-9742-A404-0A1B9EE95E28}" type="pres">
      <dgm:prSet presAssocID="{2CB91D67-95BC-624D-BE5F-F8C7D241D6B7}" presName="gear3dstNode" presStyleLbl="node1" presStyleIdx="2" presStyleCnt="3"/>
      <dgm:spPr/>
      <dgm:t>
        <a:bodyPr/>
        <a:lstStyle/>
        <a:p>
          <a:endParaRPr lang="es-ES"/>
        </a:p>
      </dgm:t>
    </dgm:pt>
    <dgm:pt modelId="{7F96567D-69B7-DF4F-A2EE-2F5BE490818F}" type="pres">
      <dgm:prSet presAssocID="{0AE44217-80EB-314D-988F-B613BD888717}" presName="connector1" presStyleLbl="sibTrans2D1" presStyleIdx="0" presStyleCnt="3"/>
      <dgm:spPr/>
      <dgm:t>
        <a:bodyPr/>
        <a:lstStyle/>
        <a:p>
          <a:endParaRPr lang="es-ES"/>
        </a:p>
      </dgm:t>
    </dgm:pt>
    <dgm:pt modelId="{9AE4285D-53F6-714D-8498-ECDF9BDBC679}" type="pres">
      <dgm:prSet presAssocID="{C31750E5-16CF-E64C-8BA8-DB5032DA3423}" presName="connector2" presStyleLbl="sibTrans2D1" presStyleIdx="1" presStyleCnt="3"/>
      <dgm:spPr/>
      <dgm:t>
        <a:bodyPr/>
        <a:lstStyle/>
        <a:p>
          <a:endParaRPr lang="es-ES"/>
        </a:p>
      </dgm:t>
    </dgm:pt>
    <dgm:pt modelId="{6121A540-9FC8-6B42-B079-5DE1363F9AFF}" type="pres">
      <dgm:prSet presAssocID="{316CA83E-AE60-704F-8DEB-64604DCA9077}" presName="connector3" presStyleLbl="sibTrans2D1" presStyleIdx="2" presStyleCnt="3"/>
      <dgm:spPr/>
      <dgm:t>
        <a:bodyPr/>
        <a:lstStyle/>
        <a:p>
          <a:endParaRPr lang="es-ES"/>
        </a:p>
      </dgm:t>
    </dgm:pt>
  </dgm:ptLst>
  <dgm:cxnLst>
    <dgm:cxn modelId="{153D9DE9-97A5-9B46-883E-B9AD3555BA2F}" type="presOf" srcId="{0CBAB3C9-027C-1849-B71F-D67FE9435DEC}" destId="{1B1B8B86-8A45-1F41-8EB2-D7B489F40FDE}" srcOrd="1" destOrd="0" presId="urn:microsoft.com/office/officeart/2005/8/layout/gear1"/>
    <dgm:cxn modelId="{4FA3BBE8-7BCE-BC4E-BE07-2DBCC1916AF2}" type="presOf" srcId="{CDA7A479-6CAC-DE46-8BC9-2B5EDC13597A}" destId="{F3E13A27-A1C9-B54A-BD6B-E743F81FF249}" srcOrd="1" destOrd="0" presId="urn:microsoft.com/office/officeart/2005/8/layout/gear1"/>
    <dgm:cxn modelId="{800317D6-40E4-C940-883D-8F2B90618743}" type="presOf" srcId="{2CB91D67-95BC-624D-BE5F-F8C7D241D6B7}" destId="{E42F4571-9EA6-6244-A7C5-058AB7224C48}" srcOrd="0" destOrd="0" presId="urn:microsoft.com/office/officeart/2005/8/layout/gear1"/>
    <dgm:cxn modelId="{334D8E41-8EEC-7846-A1E0-B08024E6DC60}" type="presOf" srcId="{2CB91D67-95BC-624D-BE5F-F8C7D241D6B7}" destId="{374C7873-56B5-3247-B695-8C2FEF1F1C35}" srcOrd="2" destOrd="0" presId="urn:microsoft.com/office/officeart/2005/8/layout/gear1"/>
    <dgm:cxn modelId="{FA0466E0-DEC8-134B-91A5-6EBF6B08A3CE}" type="presOf" srcId="{0AE44217-80EB-314D-988F-B613BD888717}" destId="{7F96567D-69B7-DF4F-A2EE-2F5BE490818F}" srcOrd="0" destOrd="0" presId="urn:microsoft.com/office/officeart/2005/8/layout/gear1"/>
    <dgm:cxn modelId="{2BEACDA6-A212-B145-BEAF-F0D83272640E}" srcId="{4072FBB7-BED8-DB4F-AEFA-7DD7A68EECB1}" destId="{0CBAB3C9-027C-1849-B71F-D67FE9435DEC}" srcOrd="0" destOrd="0" parTransId="{22F2294B-76F8-6D4A-AE23-385D0C3BBF9A}" sibTransId="{0AE44217-80EB-314D-988F-B613BD888717}"/>
    <dgm:cxn modelId="{1362A28C-4B52-D443-8B32-73700407533F}" srcId="{4072FBB7-BED8-DB4F-AEFA-7DD7A68EECB1}" destId="{2CB91D67-95BC-624D-BE5F-F8C7D241D6B7}" srcOrd="2" destOrd="0" parTransId="{15F70D10-8FB7-CE40-A7C0-9BCF5224E791}" sibTransId="{316CA83E-AE60-704F-8DEB-64604DCA9077}"/>
    <dgm:cxn modelId="{A8092216-F1B2-9043-89E4-84E4ABBDD950}" srcId="{4072FBB7-BED8-DB4F-AEFA-7DD7A68EECB1}" destId="{CDA7A479-6CAC-DE46-8BC9-2B5EDC13597A}" srcOrd="1" destOrd="0" parTransId="{F2B14CD6-09F9-094C-9109-EBC455D8AEAC}" sibTransId="{C31750E5-16CF-E64C-8BA8-DB5032DA3423}"/>
    <dgm:cxn modelId="{9C05D637-7FBD-B94F-9034-1129BEF9574A}" type="presOf" srcId="{C31750E5-16CF-E64C-8BA8-DB5032DA3423}" destId="{9AE4285D-53F6-714D-8498-ECDF9BDBC679}" srcOrd="0" destOrd="0" presId="urn:microsoft.com/office/officeart/2005/8/layout/gear1"/>
    <dgm:cxn modelId="{016C400A-6FD3-FB4F-95B2-F2757DCA3FA1}" type="presOf" srcId="{CDA7A479-6CAC-DE46-8BC9-2B5EDC13597A}" destId="{61C96FC2-4CAC-914C-A57D-9F7FFE488F2A}" srcOrd="2" destOrd="0" presId="urn:microsoft.com/office/officeart/2005/8/layout/gear1"/>
    <dgm:cxn modelId="{9AB82F26-2D3D-DF4D-AD3F-03C13BBA9B58}" type="presOf" srcId="{0CBAB3C9-027C-1849-B71F-D67FE9435DEC}" destId="{5F696595-F267-2347-A6C2-CE5E8928ED45}" srcOrd="2" destOrd="0" presId="urn:microsoft.com/office/officeart/2005/8/layout/gear1"/>
    <dgm:cxn modelId="{356E5CAD-963B-984A-B531-8935275BA8D7}" type="presOf" srcId="{4072FBB7-BED8-DB4F-AEFA-7DD7A68EECB1}" destId="{B7F3A550-87F6-1F44-8CB3-A79F7FE01320}" srcOrd="0" destOrd="0" presId="urn:microsoft.com/office/officeart/2005/8/layout/gear1"/>
    <dgm:cxn modelId="{B2EA5AFC-2E20-DF4C-B617-760D26CC19D5}" type="presOf" srcId="{0CBAB3C9-027C-1849-B71F-D67FE9435DEC}" destId="{A25A285D-0ECB-E448-83A9-D17C92BD9571}" srcOrd="0" destOrd="0" presId="urn:microsoft.com/office/officeart/2005/8/layout/gear1"/>
    <dgm:cxn modelId="{3A5BE939-1E74-D842-B966-2CE0A5908DFF}" type="presOf" srcId="{2CB91D67-95BC-624D-BE5F-F8C7D241D6B7}" destId="{15EE13F6-0D19-9C4A-B745-2BE3AF23256D}" srcOrd="1" destOrd="0" presId="urn:microsoft.com/office/officeart/2005/8/layout/gear1"/>
    <dgm:cxn modelId="{C26248FA-7358-9B40-93D0-3B4E98A51E81}" type="presOf" srcId="{2CB91D67-95BC-624D-BE5F-F8C7D241D6B7}" destId="{F5D14EEE-A409-9742-A404-0A1B9EE95E28}" srcOrd="3" destOrd="0" presId="urn:microsoft.com/office/officeart/2005/8/layout/gear1"/>
    <dgm:cxn modelId="{1C52560E-F7BE-7941-BFE0-22D2171694F7}" type="presOf" srcId="{316CA83E-AE60-704F-8DEB-64604DCA9077}" destId="{6121A540-9FC8-6B42-B079-5DE1363F9AFF}" srcOrd="0" destOrd="0" presId="urn:microsoft.com/office/officeart/2005/8/layout/gear1"/>
    <dgm:cxn modelId="{9417EA08-A6C1-2E41-A8FE-42EDFF4C211F}" type="presOf" srcId="{CDA7A479-6CAC-DE46-8BC9-2B5EDC13597A}" destId="{D16108D7-1F27-534D-921F-1933F89F9B8A}" srcOrd="0" destOrd="0" presId="urn:microsoft.com/office/officeart/2005/8/layout/gear1"/>
    <dgm:cxn modelId="{A9BC6E24-FF19-8D41-9CE4-134892C849BB}" type="presParOf" srcId="{B7F3A550-87F6-1F44-8CB3-A79F7FE01320}" destId="{A25A285D-0ECB-E448-83A9-D17C92BD9571}" srcOrd="0" destOrd="0" presId="urn:microsoft.com/office/officeart/2005/8/layout/gear1"/>
    <dgm:cxn modelId="{F2F59E12-D381-5042-AE28-DADA5BC0D8DC}" type="presParOf" srcId="{B7F3A550-87F6-1F44-8CB3-A79F7FE01320}" destId="{1B1B8B86-8A45-1F41-8EB2-D7B489F40FDE}" srcOrd="1" destOrd="0" presId="urn:microsoft.com/office/officeart/2005/8/layout/gear1"/>
    <dgm:cxn modelId="{070D3A75-8337-A34C-8358-392A11BAB478}" type="presParOf" srcId="{B7F3A550-87F6-1F44-8CB3-A79F7FE01320}" destId="{5F696595-F267-2347-A6C2-CE5E8928ED45}" srcOrd="2" destOrd="0" presId="urn:microsoft.com/office/officeart/2005/8/layout/gear1"/>
    <dgm:cxn modelId="{34B92386-AA02-274F-BF96-18067AD8020A}" type="presParOf" srcId="{B7F3A550-87F6-1F44-8CB3-A79F7FE01320}" destId="{D16108D7-1F27-534D-921F-1933F89F9B8A}" srcOrd="3" destOrd="0" presId="urn:microsoft.com/office/officeart/2005/8/layout/gear1"/>
    <dgm:cxn modelId="{75BC03EE-FABC-4649-9124-352DECE60FFB}" type="presParOf" srcId="{B7F3A550-87F6-1F44-8CB3-A79F7FE01320}" destId="{F3E13A27-A1C9-B54A-BD6B-E743F81FF249}" srcOrd="4" destOrd="0" presId="urn:microsoft.com/office/officeart/2005/8/layout/gear1"/>
    <dgm:cxn modelId="{00E1B4CF-F1F2-7F48-BC92-AB4376BDD664}" type="presParOf" srcId="{B7F3A550-87F6-1F44-8CB3-A79F7FE01320}" destId="{61C96FC2-4CAC-914C-A57D-9F7FFE488F2A}" srcOrd="5" destOrd="0" presId="urn:microsoft.com/office/officeart/2005/8/layout/gear1"/>
    <dgm:cxn modelId="{AB4869A0-A60B-874D-9DA0-81127C2C41FD}" type="presParOf" srcId="{B7F3A550-87F6-1F44-8CB3-A79F7FE01320}" destId="{E42F4571-9EA6-6244-A7C5-058AB7224C48}" srcOrd="6" destOrd="0" presId="urn:microsoft.com/office/officeart/2005/8/layout/gear1"/>
    <dgm:cxn modelId="{0EB72635-D1A0-F443-9AB4-6ED8DF002D12}" type="presParOf" srcId="{B7F3A550-87F6-1F44-8CB3-A79F7FE01320}" destId="{15EE13F6-0D19-9C4A-B745-2BE3AF23256D}" srcOrd="7" destOrd="0" presId="urn:microsoft.com/office/officeart/2005/8/layout/gear1"/>
    <dgm:cxn modelId="{AF9A58C8-2457-0241-BF5E-6AEE8688056A}" type="presParOf" srcId="{B7F3A550-87F6-1F44-8CB3-A79F7FE01320}" destId="{374C7873-56B5-3247-B695-8C2FEF1F1C35}" srcOrd="8" destOrd="0" presId="urn:microsoft.com/office/officeart/2005/8/layout/gear1"/>
    <dgm:cxn modelId="{B1AC3200-9514-E141-A991-17D888332565}" type="presParOf" srcId="{B7F3A550-87F6-1F44-8CB3-A79F7FE01320}" destId="{F5D14EEE-A409-9742-A404-0A1B9EE95E28}" srcOrd="9" destOrd="0" presId="urn:microsoft.com/office/officeart/2005/8/layout/gear1"/>
    <dgm:cxn modelId="{7FE3D00A-0174-3942-8CEB-A25B66E77E95}" type="presParOf" srcId="{B7F3A550-87F6-1F44-8CB3-A79F7FE01320}" destId="{7F96567D-69B7-DF4F-A2EE-2F5BE490818F}" srcOrd="10" destOrd="0" presId="urn:microsoft.com/office/officeart/2005/8/layout/gear1"/>
    <dgm:cxn modelId="{F63B5202-D56D-554B-923E-4852994A2945}" type="presParOf" srcId="{B7F3A550-87F6-1F44-8CB3-A79F7FE01320}" destId="{9AE4285D-53F6-714D-8498-ECDF9BDBC679}" srcOrd="11" destOrd="0" presId="urn:microsoft.com/office/officeart/2005/8/layout/gear1"/>
    <dgm:cxn modelId="{4CA9114E-706E-B041-82CE-34F5A34C46B2}" type="presParOf" srcId="{B7F3A550-87F6-1F44-8CB3-A79F7FE01320}" destId="{6121A540-9FC8-6B42-B079-5DE1363F9AFF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3A9D3B-C20A-CC47-B18E-DFFF6623FBB1}" type="doc">
      <dgm:prSet loTypeId="urn:microsoft.com/office/officeart/2005/8/layout/radial4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D38B2BB1-20AE-5741-A3F2-64F2C01941D9}">
      <dgm:prSet phldrT="[Texto]"/>
      <dgm:spPr/>
      <dgm:t>
        <a:bodyPr/>
        <a:lstStyle/>
        <a:p>
          <a:r>
            <a:rPr lang="es-ES" dirty="0" smtClean="0"/>
            <a:t>yo</a:t>
          </a:r>
          <a:endParaRPr lang="es-ES" dirty="0"/>
        </a:p>
      </dgm:t>
    </dgm:pt>
    <dgm:pt modelId="{BBA99DFE-0CEB-0146-AB56-1E9385739D52}" type="parTrans" cxnId="{4237679A-2A65-EA4E-A686-CAE1706D1B77}">
      <dgm:prSet/>
      <dgm:spPr/>
      <dgm:t>
        <a:bodyPr/>
        <a:lstStyle/>
        <a:p>
          <a:endParaRPr lang="es-ES"/>
        </a:p>
      </dgm:t>
    </dgm:pt>
    <dgm:pt modelId="{B8C6F625-827F-A646-A70F-64661E415B49}" type="sibTrans" cxnId="{4237679A-2A65-EA4E-A686-CAE1706D1B77}">
      <dgm:prSet/>
      <dgm:spPr/>
      <dgm:t>
        <a:bodyPr/>
        <a:lstStyle/>
        <a:p>
          <a:endParaRPr lang="es-ES"/>
        </a:p>
      </dgm:t>
    </dgm:pt>
    <dgm:pt modelId="{1C7DAB41-378D-2F41-8462-B4E9AD249068}">
      <dgm:prSet phldrT="[Texto]"/>
      <dgm:spPr>
        <a:solidFill>
          <a:srgbClr val="660066"/>
        </a:solidFill>
      </dgm:spPr>
      <dgm:t>
        <a:bodyPr/>
        <a:lstStyle/>
        <a:p>
          <a:r>
            <a:rPr lang="es-ES" b="1" dirty="0" smtClean="0"/>
            <a:t>CÓNYUGE</a:t>
          </a:r>
          <a:endParaRPr lang="es-ES" b="1" dirty="0"/>
        </a:p>
      </dgm:t>
    </dgm:pt>
    <dgm:pt modelId="{F1A8D023-8C5B-B94F-9EB5-487DC908AB6C}" type="parTrans" cxnId="{B7E1AF06-13FE-7A48-B3B3-2E47BEEB670E}">
      <dgm:prSet/>
      <dgm:spPr>
        <a:solidFill>
          <a:srgbClr val="660066"/>
        </a:solidFill>
      </dgm:spPr>
      <dgm:t>
        <a:bodyPr/>
        <a:lstStyle/>
        <a:p>
          <a:endParaRPr lang="es-ES"/>
        </a:p>
      </dgm:t>
    </dgm:pt>
    <dgm:pt modelId="{85F4994E-C5C8-974C-BD72-69BF00DB1983}" type="sibTrans" cxnId="{B7E1AF06-13FE-7A48-B3B3-2E47BEEB670E}">
      <dgm:prSet/>
      <dgm:spPr/>
      <dgm:t>
        <a:bodyPr/>
        <a:lstStyle/>
        <a:p>
          <a:endParaRPr lang="es-ES"/>
        </a:p>
      </dgm:t>
    </dgm:pt>
    <dgm:pt modelId="{FB4B33A1-9505-C544-A7D1-08351183561F}">
      <dgm:prSet phldrT="[Texto]"/>
      <dgm:spPr>
        <a:solidFill>
          <a:srgbClr val="800000"/>
        </a:solidFill>
      </dgm:spPr>
      <dgm:t>
        <a:bodyPr/>
        <a:lstStyle/>
        <a:p>
          <a:r>
            <a:rPr lang="es-ES" b="1" dirty="0" smtClean="0"/>
            <a:t>GAMBOA</a:t>
          </a:r>
          <a:endParaRPr lang="es-ES" b="1" dirty="0"/>
        </a:p>
      </dgm:t>
    </dgm:pt>
    <dgm:pt modelId="{9BC436B4-B940-514F-AD68-4FFF9AD953DB}" type="parTrans" cxnId="{5DBB9631-8E12-CA44-96B8-BC7D91772E3E}">
      <dgm:prSet/>
      <dgm:spPr>
        <a:solidFill>
          <a:srgbClr val="800000"/>
        </a:solidFill>
      </dgm:spPr>
      <dgm:t>
        <a:bodyPr/>
        <a:lstStyle/>
        <a:p>
          <a:endParaRPr lang="es-ES"/>
        </a:p>
      </dgm:t>
    </dgm:pt>
    <dgm:pt modelId="{932F7AB0-124F-6148-8ECC-AC9C203CE7C0}" type="sibTrans" cxnId="{5DBB9631-8E12-CA44-96B8-BC7D91772E3E}">
      <dgm:prSet/>
      <dgm:spPr/>
      <dgm:t>
        <a:bodyPr/>
        <a:lstStyle/>
        <a:p>
          <a:endParaRPr lang="es-ES"/>
        </a:p>
      </dgm:t>
    </dgm:pt>
    <dgm:pt modelId="{58A9D0DE-B519-A24C-BD23-D50A4FFB79D1}">
      <dgm:prSet phldrT="[Texto]"/>
      <dgm:spPr>
        <a:solidFill>
          <a:srgbClr val="0000FF"/>
        </a:solidFill>
      </dgm:spPr>
      <dgm:t>
        <a:bodyPr/>
        <a:lstStyle/>
        <a:p>
          <a:r>
            <a:rPr lang="es-ES" b="1" dirty="0" smtClean="0"/>
            <a:t>OTROS HIJOS</a:t>
          </a:r>
          <a:endParaRPr lang="es-ES" b="1" dirty="0"/>
        </a:p>
      </dgm:t>
    </dgm:pt>
    <dgm:pt modelId="{7B52791E-E205-0F44-9952-F5E0BA0D42C1}" type="parTrans" cxnId="{85D66098-A0ED-6B4D-880D-6ACC9435B89A}">
      <dgm:prSet/>
      <dgm:spPr>
        <a:solidFill>
          <a:srgbClr val="0000FF"/>
        </a:solidFill>
      </dgm:spPr>
      <dgm:t>
        <a:bodyPr/>
        <a:lstStyle/>
        <a:p>
          <a:endParaRPr lang="es-ES"/>
        </a:p>
      </dgm:t>
    </dgm:pt>
    <dgm:pt modelId="{626A214A-1B13-9A4C-97AA-E168859B565B}" type="sibTrans" cxnId="{85D66098-A0ED-6B4D-880D-6ACC9435B89A}">
      <dgm:prSet/>
      <dgm:spPr/>
      <dgm:t>
        <a:bodyPr/>
        <a:lstStyle/>
        <a:p>
          <a:endParaRPr lang="es-ES"/>
        </a:p>
      </dgm:t>
    </dgm:pt>
    <dgm:pt modelId="{4FEA92EB-1F98-4C49-8DF2-2BBD9D93640C}">
      <dgm:prSet phldrT="[Texto]"/>
      <dgm:spPr>
        <a:solidFill>
          <a:srgbClr val="008000"/>
        </a:solidFill>
      </dgm:spPr>
      <dgm:t>
        <a:bodyPr/>
        <a:lstStyle/>
        <a:p>
          <a:r>
            <a:rPr lang="es-ES" b="1" dirty="0" smtClean="0"/>
            <a:t>OTROS COMPROMISOS</a:t>
          </a:r>
          <a:endParaRPr lang="es-ES" b="1" dirty="0"/>
        </a:p>
      </dgm:t>
    </dgm:pt>
    <dgm:pt modelId="{04953F0A-8C9F-2144-BB64-1758F9935A9F}" type="parTrans" cxnId="{AED49A9D-8AC8-9F4E-87F8-C93DDB0823F1}">
      <dgm:prSet/>
      <dgm:spPr>
        <a:solidFill>
          <a:srgbClr val="008000"/>
        </a:solidFill>
      </dgm:spPr>
      <dgm:t>
        <a:bodyPr/>
        <a:lstStyle/>
        <a:p>
          <a:endParaRPr lang="es-ES"/>
        </a:p>
      </dgm:t>
    </dgm:pt>
    <dgm:pt modelId="{04D71B7F-A22C-6E42-B440-883E091FC626}" type="sibTrans" cxnId="{AED49A9D-8AC8-9F4E-87F8-C93DDB0823F1}">
      <dgm:prSet/>
      <dgm:spPr/>
      <dgm:t>
        <a:bodyPr/>
        <a:lstStyle/>
        <a:p>
          <a:endParaRPr lang="es-ES"/>
        </a:p>
      </dgm:t>
    </dgm:pt>
    <dgm:pt modelId="{9E259FD7-EAC2-DA4E-9841-411D343CB055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Estado</a:t>
          </a:r>
          <a:endParaRPr lang="es-ES" dirty="0"/>
        </a:p>
      </dgm:t>
    </dgm:pt>
    <dgm:pt modelId="{B60BF990-438F-CB4C-A52A-B96D9942855B}" type="parTrans" cxnId="{E6726649-8405-D34C-800B-72D29F77C3C5}">
      <dgm:prSet/>
      <dgm:spPr/>
      <dgm:t>
        <a:bodyPr/>
        <a:lstStyle/>
        <a:p>
          <a:endParaRPr lang="es-ES"/>
        </a:p>
      </dgm:t>
    </dgm:pt>
    <dgm:pt modelId="{A986335E-A353-B144-AE5F-AD6239F26CB1}" type="sibTrans" cxnId="{E6726649-8405-D34C-800B-72D29F77C3C5}">
      <dgm:prSet/>
      <dgm:spPr/>
      <dgm:t>
        <a:bodyPr/>
        <a:lstStyle/>
        <a:p>
          <a:endParaRPr lang="es-ES"/>
        </a:p>
      </dgm:t>
    </dgm:pt>
    <dgm:pt modelId="{BC272F9A-3E5F-BF48-8B9C-82CC2212E752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Relación</a:t>
          </a:r>
          <a:endParaRPr lang="es-ES" dirty="0"/>
        </a:p>
      </dgm:t>
    </dgm:pt>
    <dgm:pt modelId="{39930352-5CA1-5B4D-8311-0BDC09AA7D48}" type="parTrans" cxnId="{2A284986-FC2F-4441-B6D9-B57A52349C9A}">
      <dgm:prSet/>
      <dgm:spPr/>
      <dgm:t>
        <a:bodyPr/>
        <a:lstStyle/>
        <a:p>
          <a:endParaRPr lang="es-ES"/>
        </a:p>
      </dgm:t>
    </dgm:pt>
    <dgm:pt modelId="{62481556-BB37-3445-B558-BAF1BCB4129D}" type="sibTrans" cxnId="{2A284986-FC2F-4441-B6D9-B57A52349C9A}">
      <dgm:prSet/>
      <dgm:spPr/>
      <dgm:t>
        <a:bodyPr/>
        <a:lstStyle/>
        <a:p>
          <a:endParaRPr lang="es-ES"/>
        </a:p>
      </dgm:t>
    </dgm:pt>
    <dgm:pt modelId="{B69B77C4-1BC2-E74F-91D6-C3A3DFF13F7F}">
      <dgm:prSet phldrT="[Texto]"/>
      <dgm:spPr>
        <a:solidFill>
          <a:srgbClr val="800000"/>
        </a:solidFill>
      </dgm:spPr>
      <dgm:t>
        <a:bodyPr/>
        <a:lstStyle/>
        <a:p>
          <a:r>
            <a:rPr lang="es-ES" dirty="0" smtClean="0"/>
            <a:t>Hijo/a</a:t>
          </a:r>
          <a:endParaRPr lang="es-ES" dirty="0"/>
        </a:p>
      </dgm:t>
    </dgm:pt>
    <dgm:pt modelId="{D2DD1C1F-8355-6F4C-9032-5F9DA3E8EBC3}" type="parTrans" cxnId="{97880AF4-DD73-594F-BB1D-12F0156D2558}">
      <dgm:prSet/>
      <dgm:spPr/>
      <dgm:t>
        <a:bodyPr/>
        <a:lstStyle/>
        <a:p>
          <a:endParaRPr lang="es-ES"/>
        </a:p>
      </dgm:t>
    </dgm:pt>
    <dgm:pt modelId="{B02663F1-79DA-4A44-A99C-94D6DFDDE054}" type="sibTrans" cxnId="{97880AF4-DD73-594F-BB1D-12F0156D2558}">
      <dgm:prSet/>
      <dgm:spPr/>
      <dgm:t>
        <a:bodyPr/>
        <a:lstStyle/>
        <a:p>
          <a:endParaRPr lang="es-ES"/>
        </a:p>
      </dgm:t>
    </dgm:pt>
    <dgm:pt modelId="{CDF0B6EA-547F-9445-B6AE-82EC1F66E3FE}">
      <dgm:prSet phldrT="[Texto]"/>
      <dgm:spPr>
        <a:solidFill>
          <a:srgbClr val="800000"/>
        </a:solidFill>
      </dgm:spPr>
      <dgm:t>
        <a:bodyPr/>
        <a:lstStyle/>
        <a:p>
          <a:r>
            <a:rPr lang="es-ES" dirty="0" smtClean="0"/>
            <a:t>Representado</a:t>
          </a:r>
          <a:endParaRPr lang="es-ES" dirty="0"/>
        </a:p>
      </dgm:t>
    </dgm:pt>
    <dgm:pt modelId="{46366FEA-2072-3349-A985-B37DEF4132AE}" type="parTrans" cxnId="{4640A2C4-45E4-A64A-BCBF-1E07F5E41F2C}">
      <dgm:prSet/>
      <dgm:spPr/>
      <dgm:t>
        <a:bodyPr/>
        <a:lstStyle/>
        <a:p>
          <a:endParaRPr lang="es-ES"/>
        </a:p>
      </dgm:t>
    </dgm:pt>
    <dgm:pt modelId="{B8A17A03-AF72-DC4D-89DC-62E4B7408A3A}" type="sibTrans" cxnId="{4640A2C4-45E4-A64A-BCBF-1E07F5E41F2C}">
      <dgm:prSet/>
      <dgm:spPr/>
      <dgm:t>
        <a:bodyPr/>
        <a:lstStyle/>
        <a:p>
          <a:endParaRPr lang="es-ES"/>
        </a:p>
      </dgm:t>
    </dgm:pt>
    <dgm:pt modelId="{B23A9B3A-6F7B-2E45-9577-2D8F24267254}">
      <dgm:prSet phldrT="[Texto]"/>
      <dgm:spPr>
        <a:solidFill>
          <a:srgbClr val="0000FF"/>
        </a:solidFill>
      </dgm:spPr>
      <dgm:t>
        <a:bodyPr/>
        <a:lstStyle/>
        <a:p>
          <a:r>
            <a:rPr lang="es-ES" dirty="0" smtClean="0"/>
            <a:t>De mi pareja</a:t>
          </a:r>
          <a:endParaRPr lang="es-ES" dirty="0"/>
        </a:p>
      </dgm:t>
    </dgm:pt>
    <dgm:pt modelId="{9C7ADBFA-A6B5-2343-924D-FF3515A2E7EB}" type="parTrans" cxnId="{B857D1B3-D30F-8F43-A5F0-E22EAAC5A006}">
      <dgm:prSet/>
      <dgm:spPr/>
      <dgm:t>
        <a:bodyPr/>
        <a:lstStyle/>
        <a:p>
          <a:endParaRPr lang="es-ES"/>
        </a:p>
      </dgm:t>
    </dgm:pt>
    <dgm:pt modelId="{44FDDAA8-40BD-1F48-9E59-EE464D092F2D}" type="sibTrans" cxnId="{B857D1B3-D30F-8F43-A5F0-E22EAAC5A006}">
      <dgm:prSet/>
      <dgm:spPr/>
      <dgm:t>
        <a:bodyPr/>
        <a:lstStyle/>
        <a:p>
          <a:endParaRPr lang="es-ES"/>
        </a:p>
      </dgm:t>
    </dgm:pt>
    <dgm:pt modelId="{533CE50E-07B5-544C-807A-2EF5420D420F}">
      <dgm:prSet phldrT="[Texto]"/>
      <dgm:spPr>
        <a:solidFill>
          <a:srgbClr val="0000FF"/>
        </a:solidFill>
      </dgm:spPr>
      <dgm:t>
        <a:bodyPr/>
        <a:lstStyle/>
        <a:p>
          <a:r>
            <a:rPr lang="es-ES" dirty="0" smtClean="0"/>
            <a:t>De otra pareja</a:t>
          </a:r>
          <a:endParaRPr lang="es-ES" dirty="0"/>
        </a:p>
      </dgm:t>
    </dgm:pt>
    <dgm:pt modelId="{79E9FE24-8E72-1442-9BFB-3BDC3BD63AA2}" type="parTrans" cxnId="{B02FCB75-1E2A-AD48-8FD0-161B65F13CD3}">
      <dgm:prSet/>
      <dgm:spPr/>
      <dgm:t>
        <a:bodyPr/>
        <a:lstStyle/>
        <a:p>
          <a:endParaRPr lang="es-ES"/>
        </a:p>
      </dgm:t>
    </dgm:pt>
    <dgm:pt modelId="{52CD9C93-E669-3748-A117-A52AC6DB71D4}" type="sibTrans" cxnId="{B02FCB75-1E2A-AD48-8FD0-161B65F13CD3}">
      <dgm:prSet/>
      <dgm:spPr/>
      <dgm:t>
        <a:bodyPr/>
        <a:lstStyle/>
        <a:p>
          <a:endParaRPr lang="es-ES"/>
        </a:p>
      </dgm:t>
    </dgm:pt>
    <dgm:pt modelId="{CEAC688A-A65C-D14B-AB2D-C0FC2303F7F4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/>
            <a:t>Motivos</a:t>
          </a:r>
          <a:endParaRPr lang="es-ES" dirty="0"/>
        </a:p>
      </dgm:t>
    </dgm:pt>
    <dgm:pt modelId="{C986FBD0-BB95-564C-918E-6855C39B5A76}" type="parTrans" cxnId="{8D00A0D4-F01E-1D49-96CA-EF29693412A0}">
      <dgm:prSet/>
      <dgm:spPr/>
      <dgm:t>
        <a:bodyPr/>
        <a:lstStyle/>
        <a:p>
          <a:endParaRPr lang="es-ES"/>
        </a:p>
      </dgm:t>
    </dgm:pt>
    <dgm:pt modelId="{7AB1A192-8530-F842-AF38-7C042E4FBE8C}" type="sibTrans" cxnId="{8D00A0D4-F01E-1D49-96CA-EF29693412A0}">
      <dgm:prSet/>
      <dgm:spPr/>
      <dgm:t>
        <a:bodyPr/>
        <a:lstStyle/>
        <a:p>
          <a:endParaRPr lang="es-ES"/>
        </a:p>
      </dgm:t>
    </dgm:pt>
    <dgm:pt modelId="{D9363EF6-50EC-FD42-B49A-A67E9D0B0EEA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/>
            <a:t>Relación</a:t>
          </a:r>
          <a:endParaRPr lang="es-ES" dirty="0"/>
        </a:p>
      </dgm:t>
    </dgm:pt>
    <dgm:pt modelId="{0A6A4DAD-3835-BC4A-AA6A-E564A341A551}" type="parTrans" cxnId="{F491EAF3-B743-B145-B9E1-1EF31CA8D970}">
      <dgm:prSet/>
      <dgm:spPr/>
      <dgm:t>
        <a:bodyPr/>
        <a:lstStyle/>
        <a:p>
          <a:endParaRPr lang="es-ES"/>
        </a:p>
      </dgm:t>
    </dgm:pt>
    <dgm:pt modelId="{B2E52288-7A35-2B48-917A-6C573615E1BD}" type="sibTrans" cxnId="{F491EAF3-B743-B145-B9E1-1EF31CA8D970}">
      <dgm:prSet/>
      <dgm:spPr/>
      <dgm:t>
        <a:bodyPr/>
        <a:lstStyle/>
        <a:p>
          <a:endParaRPr lang="es-ES"/>
        </a:p>
      </dgm:t>
    </dgm:pt>
    <dgm:pt modelId="{E4ADEB8E-43ED-7A4F-80DE-8343EA833202}" type="pres">
      <dgm:prSet presAssocID="{253A9D3B-C20A-CC47-B18E-DFFF6623FBB1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AA12BA9-F496-884D-A05A-B6047999B540}" type="pres">
      <dgm:prSet presAssocID="{D38B2BB1-20AE-5741-A3F2-64F2C01941D9}" presName="centerShape" presStyleLbl="node0" presStyleIdx="0" presStyleCnt="1"/>
      <dgm:spPr/>
      <dgm:t>
        <a:bodyPr/>
        <a:lstStyle/>
        <a:p>
          <a:endParaRPr lang="es-ES"/>
        </a:p>
      </dgm:t>
    </dgm:pt>
    <dgm:pt modelId="{C6E47357-24B9-544D-85E0-DA94FEA634BB}" type="pres">
      <dgm:prSet presAssocID="{F1A8D023-8C5B-B94F-9EB5-487DC908AB6C}" presName="parTrans" presStyleLbl="bgSibTrans2D1" presStyleIdx="0" presStyleCnt="4"/>
      <dgm:spPr/>
      <dgm:t>
        <a:bodyPr/>
        <a:lstStyle/>
        <a:p>
          <a:endParaRPr lang="es-ES"/>
        </a:p>
      </dgm:t>
    </dgm:pt>
    <dgm:pt modelId="{0315EB92-2B62-764C-85FB-9BE206473930}" type="pres">
      <dgm:prSet presAssocID="{1C7DAB41-378D-2F41-8462-B4E9AD249068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28FBA23-7F46-BB4D-A3B9-8FABD25B13E1}" type="pres">
      <dgm:prSet presAssocID="{9BC436B4-B940-514F-AD68-4FFF9AD953DB}" presName="parTrans" presStyleLbl="bgSibTrans2D1" presStyleIdx="1" presStyleCnt="4"/>
      <dgm:spPr/>
      <dgm:t>
        <a:bodyPr/>
        <a:lstStyle/>
        <a:p>
          <a:endParaRPr lang="es-ES"/>
        </a:p>
      </dgm:t>
    </dgm:pt>
    <dgm:pt modelId="{2DB0B722-E616-7748-A3DA-6B32DEB1411F}" type="pres">
      <dgm:prSet presAssocID="{FB4B33A1-9505-C544-A7D1-08351183561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89537D9-17B4-F845-AA19-F197D9482945}" type="pres">
      <dgm:prSet presAssocID="{7B52791E-E205-0F44-9952-F5E0BA0D42C1}" presName="parTrans" presStyleLbl="bgSibTrans2D1" presStyleIdx="2" presStyleCnt="4"/>
      <dgm:spPr/>
      <dgm:t>
        <a:bodyPr/>
        <a:lstStyle/>
        <a:p>
          <a:endParaRPr lang="es-ES"/>
        </a:p>
      </dgm:t>
    </dgm:pt>
    <dgm:pt modelId="{0087C973-ED94-4241-A1DE-CBD80A647AEA}" type="pres">
      <dgm:prSet presAssocID="{58A9D0DE-B519-A24C-BD23-D50A4FFB79D1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32D17B7-6CB4-494A-9B5D-DF2F019D6ADA}" type="pres">
      <dgm:prSet presAssocID="{04953F0A-8C9F-2144-BB64-1758F9935A9F}" presName="parTrans" presStyleLbl="bgSibTrans2D1" presStyleIdx="3" presStyleCnt="4"/>
      <dgm:spPr/>
      <dgm:t>
        <a:bodyPr/>
        <a:lstStyle/>
        <a:p>
          <a:endParaRPr lang="es-ES"/>
        </a:p>
      </dgm:t>
    </dgm:pt>
    <dgm:pt modelId="{6D334301-3324-BC4F-844F-39E8222F067F}" type="pres">
      <dgm:prSet presAssocID="{4FEA92EB-1F98-4C49-8DF2-2BBD9D93640C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BA896DF-F2B7-274E-A860-821E97897745}" type="presOf" srcId="{D38B2BB1-20AE-5741-A3F2-64F2C01941D9}" destId="{EAA12BA9-F496-884D-A05A-B6047999B540}" srcOrd="0" destOrd="0" presId="urn:microsoft.com/office/officeart/2005/8/layout/radial4"/>
    <dgm:cxn modelId="{5EBA331E-1AB5-8146-8FC5-606834F02832}" type="presOf" srcId="{CDF0B6EA-547F-9445-B6AE-82EC1F66E3FE}" destId="{2DB0B722-E616-7748-A3DA-6B32DEB1411F}" srcOrd="0" destOrd="2" presId="urn:microsoft.com/office/officeart/2005/8/layout/radial4"/>
    <dgm:cxn modelId="{85D66098-A0ED-6B4D-880D-6ACC9435B89A}" srcId="{D38B2BB1-20AE-5741-A3F2-64F2C01941D9}" destId="{58A9D0DE-B519-A24C-BD23-D50A4FFB79D1}" srcOrd="2" destOrd="0" parTransId="{7B52791E-E205-0F44-9952-F5E0BA0D42C1}" sibTransId="{626A214A-1B13-9A4C-97AA-E168859B565B}"/>
    <dgm:cxn modelId="{5DBB9631-8E12-CA44-96B8-BC7D91772E3E}" srcId="{D38B2BB1-20AE-5741-A3F2-64F2C01941D9}" destId="{FB4B33A1-9505-C544-A7D1-08351183561F}" srcOrd="1" destOrd="0" parTransId="{9BC436B4-B940-514F-AD68-4FFF9AD953DB}" sibTransId="{932F7AB0-124F-6148-8ECC-AC9C203CE7C0}"/>
    <dgm:cxn modelId="{8D00A0D4-F01E-1D49-96CA-EF29693412A0}" srcId="{4FEA92EB-1F98-4C49-8DF2-2BBD9D93640C}" destId="{CEAC688A-A65C-D14B-AB2D-C0FC2303F7F4}" srcOrd="0" destOrd="0" parTransId="{C986FBD0-BB95-564C-918E-6855C39B5A76}" sibTransId="{7AB1A192-8530-F842-AF38-7C042E4FBE8C}"/>
    <dgm:cxn modelId="{B857D1B3-D30F-8F43-A5F0-E22EAAC5A006}" srcId="{58A9D0DE-B519-A24C-BD23-D50A4FFB79D1}" destId="{B23A9B3A-6F7B-2E45-9577-2D8F24267254}" srcOrd="0" destOrd="0" parTransId="{9C7ADBFA-A6B5-2343-924D-FF3515A2E7EB}" sibTransId="{44FDDAA8-40BD-1F48-9E59-EE464D092F2D}"/>
    <dgm:cxn modelId="{4A34E654-CD75-204C-A5FF-3F49A721388F}" type="presOf" srcId="{B23A9B3A-6F7B-2E45-9577-2D8F24267254}" destId="{0087C973-ED94-4241-A1DE-CBD80A647AEA}" srcOrd="0" destOrd="1" presId="urn:microsoft.com/office/officeart/2005/8/layout/radial4"/>
    <dgm:cxn modelId="{FC24E89D-B677-354E-8A73-9F3B9BE455E0}" type="presOf" srcId="{253A9D3B-C20A-CC47-B18E-DFFF6623FBB1}" destId="{E4ADEB8E-43ED-7A4F-80DE-8343EA833202}" srcOrd="0" destOrd="0" presId="urn:microsoft.com/office/officeart/2005/8/layout/radial4"/>
    <dgm:cxn modelId="{C883FD86-8D45-0945-9F1A-0C9E4EE4AE09}" type="presOf" srcId="{D9363EF6-50EC-FD42-B49A-A67E9D0B0EEA}" destId="{6D334301-3324-BC4F-844F-39E8222F067F}" srcOrd="0" destOrd="2" presId="urn:microsoft.com/office/officeart/2005/8/layout/radial4"/>
    <dgm:cxn modelId="{A18D7D59-9903-6E48-881F-8F9EACF1E016}" type="presOf" srcId="{58A9D0DE-B519-A24C-BD23-D50A4FFB79D1}" destId="{0087C973-ED94-4241-A1DE-CBD80A647AEA}" srcOrd="0" destOrd="0" presId="urn:microsoft.com/office/officeart/2005/8/layout/radial4"/>
    <dgm:cxn modelId="{29EDC70F-DAA2-524A-8E29-7A94DCC9D4C4}" type="presOf" srcId="{F1A8D023-8C5B-B94F-9EB5-487DC908AB6C}" destId="{C6E47357-24B9-544D-85E0-DA94FEA634BB}" srcOrd="0" destOrd="0" presId="urn:microsoft.com/office/officeart/2005/8/layout/radial4"/>
    <dgm:cxn modelId="{307B4F74-D9B8-8D45-B26F-E668C12E24C7}" type="presOf" srcId="{9BC436B4-B940-514F-AD68-4FFF9AD953DB}" destId="{628FBA23-7F46-BB4D-A3B9-8FABD25B13E1}" srcOrd="0" destOrd="0" presId="urn:microsoft.com/office/officeart/2005/8/layout/radial4"/>
    <dgm:cxn modelId="{676D67E7-721A-5046-8266-DCD6A8C782B2}" type="presOf" srcId="{533CE50E-07B5-544C-807A-2EF5420D420F}" destId="{0087C973-ED94-4241-A1DE-CBD80A647AEA}" srcOrd="0" destOrd="2" presId="urn:microsoft.com/office/officeart/2005/8/layout/radial4"/>
    <dgm:cxn modelId="{34841E66-8804-254A-9144-ECCF75A418F6}" type="presOf" srcId="{CEAC688A-A65C-D14B-AB2D-C0FC2303F7F4}" destId="{6D334301-3324-BC4F-844F-39E8222F067F}" srcOrd="0" destOrd="1" presId="urn:microsoft.com/office/officeart/2005/8/layout/radial4"/>
    <dgm:cxn modelId="{4237679A-2A65-EA4E-A686-CAE1706D1B77}" srcId="{253A9D3B-C20A-CC47-B18E-DFFF6623FBB1}" destId="{D38B2BB1-20AE-5741-A3F2-64F2C01941D9}" srcOrd="0" destOrd="0" parTransId="{BBA99DFE-0CEB-0146-AB56-1E9385739D52}" sibTransId="{B8C6F625-827F-A646-A70F-64661E415B49}"/>
    <dgm:cxn modelId="{C0DA5501-A088-234C-B7E4-634779DD0241}" type="presOf" srcId="{4FEA92EB-1F98-4C49-8DF2-2BBD9D93640C}" destId="{6D334301-3324-BC4F-844F-39E8222F067F}" srcOrd="0" destOrd="0" presId="urn:microsoft.com/office/officeart/2005/8/layout/radial4"/>
    <dgm:cxn modelId="{7D6653E2-7F92-6A49-AD4E-06506839ED25}" type="presOf" srcId="{9E259FD7-EAC2-DA4E-9841-411D343CB055}" destId="{0315EB92-2B62-764C-85FB-9BE206473930}" srcOrd="0" destOrd="1" presId="urn:microsoft.com/office/officeart/2005/8/layout/radial4"/>
    <dgm:cxn modelId="{2A284986-FC2F-4441-B6D9-B57A52349C9A}" srcId="{1C7DAB41-378D-2F41-8462-B4E9AD249068}" destId="{BC272F9A-3E5F-BF48-8B9C-82CC2212E752}" srcOrd="1" destOrd="0" parTransId="{39930352-5CA1-5B4D-8311-0BDC09AA7D48}" sibTransId="{62481556-BB37-3445-B558-BAF1BCB4129D}"/>
    <dgm:cxn modelId="{8A78F61A-E8AA-A84C-99B0-115773D379E2}" type="presOf" srcId="{BC272F9A-3E5F-BF48-8B9C-82CC2212E752}" destId="{0315EB92-2B62-764C-85FB-9BE206473930}" srcOrd="0" destOrd="2" presId="urn:microsoft.com/office/officeart/2005/8/layout/radial4"/>
    <dgm:cxn modelId="{207312A1-41FD-E54B-8254-987222BC47C4}" type="presOf" srcId="{04953F0A-8C9F-2144-BB64-1758F9935A9F}" destId="{D32D17B7-6CB4-494A-9B5D-DF2F019D6ADA}" srcOrd="0" destOrd="0" presId="urn:microsoft.com/office/officeart/2005/8/layout/radial4"/>
    <dgm:cxn modelId="{77DD26DB-94A3-3349-BC8F-8AC4092FA2E7}" type="presOf" srcId="{B69B77C4-1BC2-E74F-91D6-C3A3DFF13F7F}" destId="{2DB0B722-E616-7748-A3DA-6B32DEB1411F}" srcOrd="0" destOrd="1" presId="urn:microsoft.com/office/officeart/2005/8/layout/radial4"/>
    <dgm:cxn modelId="{97880AF4-DD73-594F-BB1D-12F0156D2558}" srcId="{FB4B33A1-9505-C544-A7D1-08351183561F}" destId="{B69B77C4-1BC2-E74F-91D6-C3A3DFF13F7F}" srcOrd="0" destOrd="0" parTransId="{D2DD1C1F-8355-6F4C-9032-5F9DA3E8EBC3}" sibTransId="{B02663F1-79DA-4A44-A99C-94D6DFDDE054}"/>
    <dgm:cxn modelId="{0DEA1FD1-94DE-8C45-98DB-F14749652D62}" type="presOf" srcId="{7B52791E-E205-0F44-9952-F5E0BA0D42C1}" destId="{689537D9-17B4-F845-AA19-F197D9482945}" srcOrd="0" destOrd="0" presId="urn:microsoft.com/office/officeart/2005/8/layout/radial4"/>
    <dgm:cxn modelId="{E6726649-8405-D34C-800B-72D29F77C3C5}" srcId="{1C7DAB41-378D-2F41-8462-B4E9AD249068}" destId="{9E259FD7-EAC2-DA4E-9841-411D343CB055}" srcOrd="0" destOrd="0" parTransId="{B60BF990-438F-CB4C-A52A-B96D9942855B}" sibTransId="{A986335E-A353-B144-AE5F-AD6239F26CB1}"/>
    <dgm:cxn modelId="{AED49A9D-8AC8-9F4E-87F8-C93DDB0823F1}" srcId="{D38B2BB1-20AE-5741-A3F2-64F2C01941D9}" destId="{4FEA92EB-1F98-4C49-8DF2-2BBD9D93640C}" srcOrd="3" destOrd="0" parTransId="{04953F0A-8C9F-2144-BB64-1758F9935A9F}" sibTransId="{04D71B7F-A22C-6E42-B440-883E091FC626}"/>
    <dgm:cxn modelId="{F491EAF3-B743-B145-B9E1-1EF31CA8D970}" srcId="{4FEA92EB-1F98-4C49-8DF2-2BBD9D93640C}" destId="{D9363EF6-50EC-FD42-B49A-A67E9D0B0EEA}" srcOrd="1" destOrd="0" parTransId="{0A6A4DAD-3835-BC4A-AA6A-E564A341A551}" sibTransId="{B2E52288-7A35-2B48-917A-6C573615E1BD}"/>
    <dgm:cxn modelId="{E5C73FFD-1329-034A-870C-27F3FDD2AC3C}" type="presOf" srcId="{1C7DAB41-378D-2F41-8462-B4E9AD249068}" destId="{0315EB92-2B62-764C-85FB-9BE206473930}" srcOrd="0" destOrd="0" presId="urn:microsoft.com/office/officeart/2005/8/layout/radial4"/>
    <dgm:cxn modelId="{B7E1AF06-13FE-7A48-B3B3-2E47BEEB670E}" srcId="{D38B2BB1-20AE-5741-A3F2-64F2C01941D9}" destId="{1C7DAB41-378D-2F41-8462-B4E9AD249068}" srcOrd="0" destOrd="0" parTransId="{F1A8D023-8C5B-B94F-9EB5-487DC908AB6C}" sibTransId="{85F4994E-C5C8-974C-BD72-69BF00DB1983}"/>
    <dgm:cxn modelId="{B02FCB75-1E2A-AD48-8FD0-161B65F13CD3}" srcId="{58A9D0DE-B519-A24C-BD23-D50A4FFB79D1}" destId="{533CE50E-07B5-544C-807A-2EF5420D420F}" srcOrd="1" destOrd="0" parTransId="{79E9FE24-8E72-1442-9BFB-3BDC3BD63AA2}" sibTransId="{52CD9C93-E669-3748-A117-A52AC6DB71D4}"/>
    <dgm:cxn modelId="{4640A2C4-45E4-A64A-BCBF-1E07F5E41F2C}" srcId="{FB4B33A1-9505-C544-A7D1-08351183561F}" destId="{CDF0B6EA-547F-9445-B6AE-82EC1F66E3FE}" srcOrd="1" destOrd="0" parTransId="{46366FEA-2072-3349-A985-B37DEF4132AE}" sibTransId="{B8A17A03-AF72-DC4D-89DC-62E4B7408A3A}"/>
    <dgm:cxn modelId="{91B74DEC-78DF-7743-9112-B03FB430C17E}" type="presOf" srcId="{FB4B33A1-9505-C544-A7D1-08351183561F}" destId="{2DB0B722-E616-7748-A3DA-6B32DEB1411F}" srcOrd="0" destOrd="0" presId="urn:microsoft.com/office/officeart/2005/8/layout/radial4"/>
    <dgm:cxn modelId="{9ECB3031-6613-E040-A0DB-235911F6A73C}" type="presParOf" srcId="{E4ADEB8E-43ED-7A4F-80DE-8343EA833202}" destId="{EAA12BA9-F496-884D-A05A-B6047999B540}" srcOrd="0" destOrd="0" presId="urn:microsoft.com/office/officeart/2005/8/layout/radial4"/>
    <dgm:cxn modelId="{EADF888F-390B-5C48-AE7F-5648CBEB23FC}" type="presParOf" srcId="{E4ADEB8E-43ED-7A4F-80DE-8343EA833202}" destId="{C6E47357-24B9-544D-85E0-DA94FEA634BB}" srcOrd="1" destOrd="0" presId="urn:microsoft.com/office/officeart/2005/8/layout/radial4"/>
    <dgm:cxn modelId="{D76A3A48-EA2F-E945-8B88-AB561B7EA258}" type="presParOf" srcId="{E4ADEB8E-43ED-7A4F-80DE-8343EA833202}" destId="{0315EB92-2B62-764C-85FB-9BE206473930}" srcOrd="2" destOrd="0" presId="urn:microsoft.com/office/officeart/2005/8/layout/radial4"/>
    <dgm:cxn modelId="{9475E598-19E7-014D-BA36-620643E3F05F}" type="presParOf" srcId="{E4ADEB8E-43ED-7A4F-80DE-8343EA833202}" destId="{628FBA23-7F46-BB4D-A3B9-8FABD25B13E1}" srcOrd="3" destOrd="0" presId="urn:microsoft.com/office/officeart/2005/8/layout/radial4"/>
    <dgm:cxn modelId="{83DE77AB-EFDA-4043-8C84-64655E258BD0}" type="presParOf" srcId="{E4ADEB8E-43ED-7A4F-80DE-8343EA833202}" destId="{2DB0B722-E616-7748-A3DA-6B32DEB1411F}" srcOrd="4" destOrd="0" presId="urn:microsoft.com/office/officeart/2005/8/layout/radial4"/>
    <dgm:cxn modelId="{CE132E33-2137-D04F-A391-755A525B205A}" type="presParOf" srcId="{E4ADEB8E-43ED-7A4F-80DE-8343EA833202}" destId="{689537D9-17B4-F845-AA19-F197D9482945}" srcOrd="5" destOrd="0" presId="urn:microsoft.com/office/officeart/2005/8/layout/radial4"/>
    <dgm:cxn modelId="{6CBBFF75-32B9-E24F-A21D-4B3CBF38E267}" type="presParOf" srcId="{E4ADEB8E-43ED-7A4F-80DE-8343EA833202}" destId="{0087C973-ED94-4241-A1DE-CBD80A647AEA}" srcOrd="6" destOrd="0" presId="urn:microsoft.com/office/officeart/2005/8/layout/radial4"/>
    <dgm:cxn modelId="{862E3BC3-CEFA-7544-874C-15DAACBDDAB1}" type="presParOf" srcId="{E4ADEB8E-43ED-7A4F-80DE-8343EA833202}" destId="{D32D17B7-6CB4-494A-9B5D-DF2F019D6ADA}" srcOrd="7" destOrd="0" presId="urn:microsoft.com/office/officeart/2005/8/layout/radial4"/>
    <dgm:cxn modelId="{88B43A17-B36D-7045-8FC6-33C5BF2C0940}" type="presParOf" srcId="{E4ADEB8E-43ED-7A4F-80DE-8343EA833202}" destId="{6D334301-3324-BC4F-844F-39E8222F067F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5592AC4-F6AE-A94D-BF42-D9599A059A6F}" type="doc">
      <dgm:prSet loTypeId="urn:microsoft.com/office/officeart/2005/8/layout/radial2" loCatId="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21E96B19-3579-B246-96C3-ACDAFBAD0306}">
      <dgm:prSet phldrT="[Texto]"/>
      <dgm:spPr>
        <a:solidFill>
          <a:srgbClr val="800000"/>
        </a:solidFill>
      </dgm:spPr>
      <dgm:t>
        <a:bodyPr/>
        <a:lstStyle/>
        <a:p>
          <a:r>
            <a:rPr lang="es-ES" b="1" dirty="0" smtClean="0"/>
            <a:t>Pareja actual</a:t>
          </a:r>
          <a:endParaRPr lang="es-ES" b="1" dirty="0"/>
        </a:p>
      </dgm:t>
    </dgm:pt>
    <dgm:pt modelId="{A73F12D8-F18F-1F46-8E51-6B95177DAC85}" type="parTrans" cxnId="{6D655FF4-5F88-8C40-A1B1-F8E07DE6E103}">
      <dgm:prSet/>
      <dgm:spPr>
        <a:ln w="38100" cmpd="sng">
          <a:solidFill>
            <a:srgbClr val="800000"/>
          </a:solidFill>
        </a:ln>
      </dgm:spPr>
      <dgm:t>
        <a:bodyPr/>
        <a:lstStyle/>
        <a:p>
          <a:endParaRPr lang="es-ES"/>
        </a:p>
      </dgm:t>
    </dgm:pt>
    <dgm:pt modelId="{F96C532E-742A-064F-A143-7A64B3650F98}" type="sibTrans" cxnId="{6D655FF4-5F88-8C40-A1B1-F8E07DE6E103}">
      <dgm:prSet/>
      <dgm:spPr/>
      <dgm:t>
        <a:bodyPr/>
        <a:lstStyle/>
        <a:p>
          <a:endParaRPr lang="es-ES"/>
        </a:p>
      </dgm:t>
    </dgm:pt>
    <dgm:pt modelId="{BE2EEB18-BE50-874A-A061-71A9F98605B1}">
      <dgm:prSet phldrT="[Texto]"/>
      <dgm:spPr/>
      <dgm:t>
        <a:bodyPr/>
        <a:lstStyle/>
        <a:p>
          <a:r>
            <a:rPr lang="es-ES" dirty="0" smtClean="0"/>
            <a:t>relación</a:t>
          </a:r>
          <a:endParaRPr lang="es-ES" dirty="0"/>
        </a:p>
      </dgm:t>
    </dgm:pt>
    <dgm:pt modelId="{4C7A2E3B-7D43-2A4D-8CCB-BE9E3AB63ABA}" type="parTrans" cxnId="{6E1B656F-FB1F-F348-9838-FFB67CB18E41}">
      <dgm:prSet/>
      <dgm:spPr/>
      <dgm:t>
        <a:bodyPr/>
        <a:lstStyle/>
        <a:p>
          <a:endParaRPr lang="es-ES"/>
        </a:p>
      </dgm:t>
    </dgm:pt>
    <dgm:pt modelId="{50D25884-0150-934E-B1E8-84B9AB29CEEA}" type="sibTrans" cxnId="{6E1B656F-FB1F-F348-9838-FFB67CB18E41}">
      <dgm:prSet/>
      <dgm:spPr/>
      <dgm:t>
        <a:bodyPr/>
        <a:lstStyle/>
        <a:p>
          <a:endParaRPr lang="es-ES"/>
        </a:p>
      </dgm:t>
    </dgm:pt>
    <dgm:pt modelId="{3C0F9265-4201-1642-B5C7-D729187A1738}">
      <dgm:prSet phldrT="[Texto]"/>
      <dgm:spPr/>
      <dgm:t>
        <a:bodyPr/>
        <a:lstStyle/>
        <a:p>
          <a:r>
            <a:rPr lang="es-ES" dirty="0" smtClean="0"/>
            <a:t>Hijos comunes</a:t>
          </a:r>
          <a:endParaRPr lang="es-ES" dirty="0"/>
        </a:p>
      </dgm:t>
    </dgm:pt>
    <dgm:pt modelId="{A48F8763-9593-2B49-9CFF-E0CD072A748C}" type="parTrans" cxnId="{7F64CAAF-58DD-5943-BF6F-F5B1F6DD6029}">
      <dgm:prSet/>
      <dgm:spPr/>
      <dgm:t>
        <a:bodyPr/>
        <a:lstStyle/>
        <a:p>
          <a:endParaRPr lang="es-ES"/>
        </a:p>
      </dgm:t>
    </dgm:pt>
    <dgm:pt modelId="{92A22815-D5A9-2E4E-B37B-7538888CE3C1}" type="sibTrans" cxnId="{7F64CAAF-58DD-5943-BF6F-F5B1F6DD6029}">
      <dgm:prSet/>
      <dgm:spPr/>
      <dgm:t>
        <a:bodyPr/>
        <a:lstStyle/>
        <a:p>
          <a:endParaRPr lang="es-ES"/>
        </a:p>
      </dgm:t>
    </dgm:pt>
    <dgm:pt modelId="{18A9C57F-2178-2648-803F-74BC140DEB74}">
      <dgm:prSet phldrT="[Texto]"/>
      <dgm:spPr>
        <a:solidFill>
          <a:srgbClr val="000090"/>
        </a:solidFill>
      </dgm:spPr>
      <dgm:t>
        <a:bodyPr/>
        <a:lstStyle/>
        <a:p>
          <a:r>
            <a:rPr lang="es-ES" b="1" dirty="0" smtClean="0"/>
            <a:t>Hijo/a Gamboa</a:t>
          </a:r>
          <a:endParaRPr lang="es-ES" b="1" dirty="0"/>
        </a:p>
      </dgm:t>
    </dgm:pt>
    <dgm:pt modelId="{0183AC7D-61DA-DF48-ADC0-4FBBCA0A2E81}" type="parTrans" cxnId="{CCEF79FD-7DDA-6245-A914-E942F90ED033}">
      <dgm:prSet/>
      <dgm:spPr>
        <a:ln w="38100" cmpd="sng">
          <a:solidFill>
            <a:srgbClr val="000090"/>
          </a:solidFill>
        </a:ln>
      </dgm:spPr>
      <dgm:t>
        <a:bodyPr/>
        <a:lstStyle/>
        <a:p>
          <a:endParaRPr lang="es-ES"/>
        </a:p>
      </dgm:t>
    </dgm:pt>
    <dgm:pt modelId="{8A6ACDDD-9529-5E48-B17B-1C0ADC1F5B8C}" type="sibTrans" cxnId="{CCEF79FD-7DDA-6245-A914-E942F90ED033}">
      <dgm:prSet/>
      <dgm:spPr/>
      <dgm:t>
        <a:bodyPr/>
        <a:lstStyle/>
        <a:p>
          <a:endParaRPr lang="es-ES"/>
        </a:p>
      </dgm:t>
    </dgm:pt>
    <dgm:pt modelId="{88EE1014-FDA8-9340-8331-E7220BA2B8E7}">
      <dgm:prSet phldrT="[Texto]"/>
      <dgm:spPr/>
      <dgm:t>
        <a:bodyPr/>
        <a:lstStyle/>
        <a:p>
          <a:r>
            <a:rPr lang="es-ES" dirty="0" smtClean="0"/>
            <a:t>Hijo o entenado</a:t>
          </a:r>
          <a:endParaRPr lang="es-ES" dirty="0"/>
        </a:p>
      </dgm:t>
    </dgm:pt>
    <dgm:pt modelId="{EF457C8A-D9E0-3842-93FF-E350E164E95A}" type="parTrans" cxnId="{D17E6174-EF0E-2743-95D9-D04777B2EF48}">
      <dgm:prSet/>
      <dgm:spPr/>
      <dgm:t>
        <a:bodyPr/>
        <a:lstStyle/>
        <a:p>
          <a:endParaRPr lang="es-ES"/>
        </a:p>
      </dgm:t>
    </dgm:pt>
    <dgm:pt modelId="{97EF4B92-812F-3048-A7EC-6E4364846FF6}" type="sibTrans" cxnId="{D17E6174-EF0E-2743-95D9-D04777B2EF48}">
      <dgm:prSet/>
      <dgm:spPr/>
      <dgm:t>
        <a:bodyPr/>
        <a:lstStyle/>
        <a:p>
          <a:endParaRPr lang="es-ES"/>
        </a:p>
      </dgm:t>
    </dgm:pt>
    <dgm:pt modelId="{7473305E-B74D-0B41-834B-7C2A70E7F9F0}">
      <dgm:prSet phldrT="[Texto]"/>
      <dgm:spPr/>
      <dgm:t>
        <a:bodyPr/>
        <a:lstStyle/>
        <a:p>
          <a:r>
            <a:rPr lang="es-ES" dirty="0" smtClean="0"/>
            <a:t>Hijo o representado</a:t>
          </a:r>
          <a:endParaRPr lang="es-ES" dirty="0"/>
        </a:p>
      </dgm:t>
    </dgm:pt>
    <dgm:pt modelId="{F64542EA-90C1-DC4C-A9B1-0588505A2C38}" type="parTrans" cxnId="{410F3A82-30F3-1F40-AE7D-B18F4D87631D}">
      <dgm:prSet/>
      <dgm:spPr/>
      <dgm:t>
        <a:bodyPr/>
        <a:lstStyle/>
        <a:p>
          <a:endParaRPr lang="es-ES"/>
        </a:p>
      </dgm:t>
    </dgm:pt>
    <dgm:pt modelId="{768A154F-4390-E446-B981-7D04DECE17A0}" type="sibTrans" cxnId="{410F3A82-30F3-1F40-AE7D-B18F4D87631D}">
      <dgm:prSet/>
      <dgm:spPr/>
      <dgm:t>
        <a:bodyPr/>
        <a:lstStyle/>
        <a:p>
          <a:endParaRPr lang="es-ES"/>
        </a:p>
      </dgm:t>
    </dgm:pt>
    <dgm:pt modelId="{C0BEA6C4-898C-E948-ABD2-07ED157CF2DB}">
      <dgm:prSet phldrT="[Texto]"/>
      <dgm:spPr>
        <a:solidFill>
          <a:srgbClr val="660066"/>
        </a:solidFill>
      </dgm:spPr>
      <dgm:t>
        <a:bodyPr/>
        <a:lstStyle/>
        <a:p>
          <a:r>
            <a:rPr lang="es-ES" b="1" dirty="0" smtClean="0"/>
            <a:t>Otros hijos</a:t>
          </a:r>
          <a:endParaRPr lang="es-ES" b="1" dirty="0"/>
        </a:p>
      </dgm:t>
    </dgm:pt>
    <dgm:pt modelId="{8848AF65-3D68-E848-9D52-BB7F62A340A9}" type="parTrans" cxnId="{B2E64C82-2FD9-5C41-B5FE-B2F11B23AE63}">
      <dgm:prSet/>
      <dgm:spPr>
        <a:ln w="38100" cmpd="sng">
          <a:solidFill>
            <a:srgbClr val="660066"/>
          </a:solidFill>
        </a:ln>
      </dgm:spPr>
      <dgm:t>
        <a:bodyPr/>
        <a:lstStyle/>
        <a:p>
          <a:endParaRPr lang="es-ES"/>
        </a:p>
      </dgm:t>
    </dgm:pt>
    <dgm:pt modelId="{2912EE18-54A9-2C45-B3AC-F3AE881F0DF7}" type="sibTrans" cxnId="{B2E64C82-2FD9-5C41-B5FE-B2F11B23AE63}">
      <dgm:prSet/>
      <dgm:spPr/>
      <dgm:t>
        <a:bodyPr/>
        <a:lstStyle/>
        <a:p>
          <a:endParaRPr lang="es-ES"/>
        </a:p>
      </dgm:t>
    </dgm:pt>
    <dgm:pt modelId="{1C729259-A98E-644F-B91D-8372BFF5489A}">
      <dgm:prSet phldrT="[Texto]"/>
      <dgm:spPr/>
      <dgm:t>
        <a:bodyPr/>
        <a:lstStyle/>
        <a:p>
          <a:r>
            <a:rPr lang="es-ES" dirty="0" smtClean="0"/>
            <a:t>Con pareja actual</a:t>
          </a:r>
          <a:endParaRPr lang="es-ES" dirty="0"/>
        </a:p>
      </dgm:t>
    </dgm:pt>
    <dgm:pt modelId="{866ED68B-8621-3448-B90B-B1DE6D74637E}" type="parTrans" cxnId="{25971C29-E7B7-5745-996F-9AEF24714781}">
      <dgm:prSet/>
      <dgm:spPr/>
      <dgm:t>
        <a:bodyPr/>
        <a:lstStyle/>
        <a:p>
          <a:endParaRPr lang="es-ES"/>
        </a:p>
      </dgm:t>
    </dgm:pt>
    <dgm:pt modelId="{1347CDEB-F4A7-6E46-8AC8-56363983532C}" type="sibTrans" cxnId="{25971C29-E7B7-5745-996F-9AEF24714781}">
      <dgm:prSet/>
      <dgm:spPr/>
      <dgm:t>
        <a:bodyPr/>
        <a:lstStyle/>
        <a:p>
          <a:endParaRPr lang="es-ES"/>
        </a:p>
      </dgm:t>
    </dgm:pt>
    <dgm:pt modelId="{0AE23EFD-9D1C-B84D-A006-9DB33D147153}">
      <dgm:prSet phldrT="[Texto]"/>
      <dgm:spPr/>
      <dgm:t>
        <a:bodyPr/>
        <a:lstStyle/>
        <a:p>
          <a:r>
            <a:rPr lang="es-ES" dirty="0" smtClean="0"/>
            <a:t>Hijos del otro</a:t>
          </a:r>
          <a:endParaRPr lang="es-ES" dirty="0"/>
        </a:p>
      </dgm:t>
    </dgm:pt>
    <dgm:pt modelId="{2B126982-9084-0E4A-B470-8CE459B0B1E9}" type="parTrans" cxnId="{FB6204AC-8FC8-984B-B36E-95C18F55E572}">
      <dgm:prSet/>
      <dgm:spPr/>
      <dgm:t>
        <a:bodyPr/>
        <a:lstStyle/>
        <a:p>
          <a:endParaRPr lang="es-ES"/>
        </a:p>
      </dgm:t>
    </dgm:pt>
    <dgm:pt modelId="{87F328C9-D41E-0444-AE1C-DC75BEB8081B}" type="sibTrans" cxnId="{FB6204AC-8FC8-984B-B36E-95C18F55E572}">
      <dgm:prSet/>
      <dgm:spPr/>
      <dgm:t>
        <a:bodyPr/>
        <a:lstStyle/>
        <a:p>
          <a:endParaRPr lang="es-ES"/>
        </a:p>
      </dgm:t>
    </dgm:pt>
    <dgm:pt modelId="{6BFD568C-43F0-BD41-9FF9-4CE714B87EDF}">
      <dgm:prSet phldrT="[Texto]"/>
      <dgm:spPr/>
      <dgm:t>
        <a:bodyPr/>
        <a:lstStyle/>
        <a:p>
          <a:r>
            <a:rPr lang="es-ES" dirty="0" smtClean="0"/>
            <a:t>Con otras parejas</a:t>
          </a:r>
          <a:endParaRPr lang="es-ES" dirty="0"/>
        </a:p>
      </dgm:t>
    </dgm:pt>
    <dgm:pt modelId="{5D4A7938-FBF9-AB42-9E27-30CBEB8AF497}" type="parTrans" cxnId="{CBC5751F-B803-474E-845D-7841059A1FF0}">
      <dgm:prSet/>
      <dgm:spPr/>
      <dgm:t>
        <a:bodyPr/>
        <a:lstStyle/>
        <a:p>
          <a:endParaRPr lang="es-ES"/>
        </a:p>
      </dgm:t>
    </dgm:pt>
    <dgm:pt modelId="{EFE35919-B3EC-B540-913C-96093A37154F}" type="sibTrans" cxnId="{CBC5751F-B803-474E-845D-7841059A1FF0}">
      <dgm:prSet/>
      <dgm:spPr/>
      <dgm:t>
        <a:bodyPr/>
        <a:lstStyle/>
        <a:p>
          <a:endParaRPr lang="es-ES"/>
        </a:p>
      </dgm:t>
    </dgm:pt>
    <dgm:pt modelId="{823EB784-FA6E-704E-8131-E9D46D2565EA}">
      <dgm:prSet phldrT="[Texto]"/>
      <dgm:spPr/>
      <dgm:t>
        <a:bodyPr/>
        <a:lstStyle/>
        <a:p>
          <a:r>
            <a:rPr lang="es-ES" dirty="0" smtClean="0"/>
            <a:t>De mi pareja</a:t>
          </a:r>
          <a:endParaRPr lang="es-ES" dirty="0"/>
        </a:p>
      </dgm:t>
    </dgm:pt>
    <dgm:pt modelId="{63818E86-8BA3-C943-9AA4-AC606B6E1DB8}" type="parTrans" cxnId="{6E7A80F3-7751-C748-870B-CFC6DF86D3C1}">
      <dgm:prSet/>
      <dgm:spPr/>
      <dgm:t>
        <a:bodyPr/>
        <a:lstStyle/>
        <a:p>
          <a:endParaRPr lang="es-ES"/>
        </a:p>
      </dgm:t>
    </dgm:pt>
    <dgm:pt modelId="{162FB61A-6C42-904B-B7A0-E68E05EC1673}" type="sibTrans" cxnId="{6E7A80F3-7751-C748-870B-CFC6DF86D3C1}">
      <dgm:prSet/>
      <dgm:spPr/>
      <dgm:t>
        <a:bodyPr/>
        <a:lstStyle/>
        <a:p>
          <a:endParaRPr lang="es-ES"/>
        </a:p>
      </dgm:t>
    </dgm:pt>
    <dgm:pt modelId="{E90292B4-7CBB-3548-8FE7-37CB587E8149}" type="pres">
      <dgm:prSet presAssocID="{95592AC4-F6AE-A94D-BF42-D9599A059A6F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1526AFE-F2A6-3745-A8C2-00A32987D746}" type="pres">
      <dgm:prSet presAssocID="{95592AC4-F6AE-A94D-BF42-D9599A059A6F}" presName="cycle" presStyleCnt="0"/>
      <dgm:spPr/>
    </dgm:pt>
    <dgm:pt modelId="{B0120EDB-2DE1-E346-BC92-80C733AF1F63}" type="pres">
      <dgm:prSet presAssocID="{95592AC4-F6AE-A94D-BF42-D9599A059A6F}" presName="centerShape" presStyleCnt="0"/>
      <dgm:spPr/>
    </dgm:pt>
    <dgm:pt modelId="{23F1738A-F200-2742-9D7B-FF1EAEE7B735}" type="pres">
      <dgm:prSet presAssocID="{95592AC4-F6AE-A94D-BF42-D9599A059A6F}" presName="connSite" presStyleLbl="node1" presStyleIdx="0" presStyleCnt="4"/>
      <dgm:spPr/>
    </dgm:pt>
    <dgm:pt modelId="{14597C33-1240-E544-9AC6-5147863884BB}" type="pres">
      <dgm:prSet presAssocID="{95592AC4-F6AE-A94D-BF42-D9599A059A6F}" presName="visible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679F65DD-C020-B34E-86A3-46B725F08FC6}" type="pres">
      <dgm:prSet presAssocID="{A73F12D8-F18F-1F46-8E51-6B95177DAC85}" presName="Name25" presStyleLbl="parChTrans1D1" presStyleIdx="0" presStyleCnt="3"/>
      <dgm:spPr/>
      <dgm:t>
        <a:bodyPr/>
        <a:lstStyle/>
        <a:p>
          <a:endParaRPr lang="es-ES"/>
        </a:p>
      </dgm:t>
    </dgm:pt>
    <dgm:pt modelId="{AF5F094D-F4C4-E749-A2BF-9BF2A9E0D6BA}" type="pres">
      <dgm:prSet presAssocID="{21E96B19-3579-B246-96C3-ACDAFBAD0306}" presName="node" presStyleCnt="0"/>
      <dgm:spPr/>
    </dgm:pt>
    <dgm:pt modelId="{3F97BEEF-A3AB-9943-ACBB-6DF207953762}" type="pres">
      <dgm:prSet presAssocID="{21E96B19-3579-B246-96C3-ACDAFBAD0306}" presName="parentNode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0515636-2C3F-6B46-B107-52EE0D0A9EEA}" type="pres">
      <dgm:prSet presAssocID="{21E96B19-3579-B246-96C3-ACDAFBAD0306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73FFC05-B524-DC41-8C9B-80D2EFAE5989}" type="pres">
      <dgm:prSet presAssocID="{0183AC7D-61DA-DF48-ADC0-4FBBCA0A2E81}" presName="Name25" presStyleLbl="parChTrans1D1" presStyleIdx="1" presStyleCnt="3"/>
      <dgm:spPr/>
      <dgm:t>
        <a:bodyPr/>
        <a:lstStyle/>
        <a:p>
          <a:endParaRPr lang="es-ES"/>
        </a:p>
      </dgm:t>
    </dgm:pt>
    <dgm:pt modelId="{74D6B276-F4E4-6949-B270-21FE55796EED}" type="pres">
      <dgm:prSet presAssocID="{18A9C57F-2178-2648-803F-74BC140DEB74}" presName="node" presStyleCnt="0"/>
      <dgm:spPr/>
    </dgm:pt>
    <dgm:pt modelId="{5C8F0D97-5C56-1B46-A2AF-B8B1695EBD6A}" type="pres">
      <dgm:prSet presAssocID="{18A9C57F-2178-2648-803F-74BC140DEB74}" presName="parentNode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306B822-2205-8448-B807-6FD6D868D059}" type="pres">
      <dgm:prSet presAssocID="{18A9C57F-2178-2648-803F-74BC140DEB74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60B5BA5-9AB8-2D45-83DF-CF2B679F2217}" type="pres">
      <dgm:prSet presAssocID="{8848AF65-3D68-E848-9D52-BB7F62A340A9}" presName="Name25" presStyleLbl="parChTrans1D1" presStyleIdx="2" presStyleCnt="3"/>
      <dgm:spPr/>
      <dgm:t>
        <a:bodyPr/>
        <a:lstStyle/>
        <a:p>
          <a:endParaRPr lang="es-ES"/>
        </a:p>
      </dgm:t>
    </dgm:pt>
    <dgm:pt modelId="{93F66E80-029F-684F-860D-836223552964}" type="pres">
      <dgm:prSet presAssocID="{C0BEA6C4-898C-E948-ABD2-07ED157CF2DB}" presName="node" presStyleCnt="0"/>
      <dgm:spPr/>
    </dgm:pt>
    <dgm:pt modelId="{ABF7342D-5E94-C049-B592-2E0E9100A88C}" type="pres">
      <dgm:prSet presAssocID="{C0BEA6C4-898C-E948-ABD2-07ED157CF2DB}" presName="parentNode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878CFA8-D46E-F341-A12B-396E0F2DA179}" type="pres">
      <dgm:prSet presAssocID="{C0BEA6C4-898C-E948-ABD2-07ED157CF2DB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17E6174-EF0E-2743-95D9-D04777B2EF48}" srcId="{18A9C57F-2178-2648-803F-74BC140DEB74}" destId="{88EE1014-FDA8-9340-8331-E7220BA2B8E7}" srcOrd="0" destOrd="0" parTransId="{EF457C8A-D9E0-3842-93FF-E350E164E95A}" sibTransId="{97EF4B92-812F-3048-A7EC-6E4364846FF6}"/>
    <dgm:cxn modelId="{F41F8957-FA04-5047-A0CA-7EED74333AD6}" type="presOf" srcId="{823EB784-FA6E-704E-8131-E9D46D2565EA}" destId="{3878CFA8-D46E-F341-A12B-396E0F2DA179}" srcOrd="0" destOrd="2" presId="urn:microsoft.com/office/officeart/2005/8/layout/radial2"/>
    <dgm:cxn modelId="{08E55FCD-116F-714F-B782-2C386DEB8865}" type="presOf" srcId="{0183AC7D-61DA-DF48-ADC0-4FBBCA0A2E81}" destId="{973FFC05-B524-DC41-8C9B-80D2EFAE5989}" srcOrd="0" destOrd="0" presId="urn:microsoft.com/office/officeart/2005/8/layout/radial2"/>
    <dgm:cxn modelId="{A1729EFE-F187-5B47-9DAD-FE6036F2627A}" type="presOf" srcId="{A73F12D8-F18F-1F46-8E51-6B95177DAC85}" destId="{679F65DD-C020-B34E-86A3-46B725F08FC6}" srcOrd="0" destOrd="0" presId="urn:microsoft.com/office/officeart/2005/8/layout/radial2"/>
    <dgm:cxn modelId="{FB6204AC-8FC8-984B-B36E-95C18F55E572}" srcId="{21E96B19-3579-B246-96C3-ACDAFBAD0306}" destId="{0AE23EFD-9D1C-B84D-A006-9DB33D147153}" srcOrd="2" destOrd="0" parTransId="{2B126982-9084-0E4A-B470-8CE459B0B1E9}" sibTransId="{87F328C9-D41E-0444-AE1C-DC75BEB8081B}"/>
    <dgm:cxn modelId="{2A5EA6AE-B901-4746-AECB-E4AB69EAF154}" type="presOf" srcId="{0AE23EFD-9D1C-B84D-A006-9DB33D147153}" destId="{50515636-2C3F-6B46-B107-52EE0D0A9EEA}" srcOrd="0" destOrd="2" presId="urn:microsoft.com/office/officeart/2005/8/layout/radial2"/>
    <dgm:cxn modelId="{7F64CAAF-58DD-5943-BF6F-F5B1F6DD6029}" srcId="{21E96B19-3579-B246-96C3-ACDAFBAD0306}" destId="{3C0F9265-4201-1642-B5C7-D729187A1738}" srcOrd="1" destOrd="0" parTransId="{A48F8763-9593-2B49-9CFF-E0CD072A748C}" sibTransId="{92A22815-D5A9-2E4E-B37B-7538888CE3C1}"/>
    <dgm:cxn modelId="{6D655FF4-5F88-8C40-A1B1-F8E07DE6E103}" srcId="{95592AC4-F6AE-A94D-BF42-D9599A059A6F}" destId="{21E96B19-3579-B246-96C3-ACDAFBAD0306}" srcOrd="0" destOrd="0" parTransId="{A73F12D8-F18F-1F46-8E51-6B95177DAC85}" sibTransId="{F96C532E-742A-064F-A143-7A64B3650F98}"/>
    <dgm:cxn modelId="{01137A15-3E14-B245-8EF8-D1473304E987}" type="presOf" srcId="{C0BEA6C4-898C-E948-ABD2-07ED157CF2DB}" destId="{ABF7342D-5E94-C049-B592-2E0E9100A88C}" srcOrd="0" destOrd="0" presId="urn:microsoft.com/office/officeart/2005/8/layout/radial2"/>
    <dgm:cxn modelId="{E8406B9C-2A17-D040-BDCD-D0F39750986E}" type="presOf" srcId="{95592AC4-F6AE-A94D-BF42-D9599A059A6F}" destId="{E90292B4-7CBB-3548-8FE7-37CB587E8149}" srcOrd="0" destOrd="0" presId="urn:microsoft.com/office/officeart/2005/8/layout/radial2"/>
    <dgm:cxn modelId="{CCEF79FD-7DDA-6245-A914-E942F90ED033}" srcId="{95592AC4-F6AE-A94D-BF42-D9599A059A6F}" destId="{18A9C57F-2178-2648-803F-74BC140DEB74}" srcOrd="1" destOrd="0" parTransId="{0183AC7D-61DA-DF48-ADC0-4FBBCA0A2E81}" sibTransId="{8A6ACDDD-9529-5E48-B17B-1C0ADC1F5B8C}"/>
    <dgm:cxn modelId="{6E7A80F3-7751-C748-870B-CFC6DF86D3C1}" srcId="{C0BEA6C4-898C-E948-ABD2-07ED157CF2DB}" destId="{823EB784-FA6E-704E-8131-E9D46D2565EA}" srcOrd="2" destOrd="0" parTransId="{63818E86-8BA3-C943-9AA4-AC606B6E1DB8}" sibTransId="{162FB61A-6C42-904B-B7A0-E68E05EC1673}"/>
    <dgm:cxn modelId="{410F3A82-30F3-1F40-AE7D-B18F4D87631D}" srcId="{18A9C57F-2178-2648-803F-74BC140DEB74}" destId="{7473305E-B74D-0B41-834B-7C2A70E7F9F0}" srcOrd="1" destOrd="0" parTransId="{F64542EA-90C1-DC4C-A9B1-0588505A2C38}" sibTransId="{768A154F-4390-E446-B981-7D04DECE17A0}"/>
    <dgm:cxn modelId="{FEF40513-01C7-6A40-BB63-01CB22D2E645}" type="presOf" srcId="{88EE1014-FDA8-9340-8331-E7220BA2B8E7}" destId="{7306B822-2205-8448-B807-6FD6D868D059}" srcOrd="0" destOrd="0" presId="urn:microsoft.com/office/officeart/2005/8/layout/radial2"/>
    <dgm:cxn modelId="{3B265301-721E-2148-9254-0BF94B30CEA5}" type="presOf" srcId="{BE2EEB18-BE50-874A-A061-71A9F98605B1}" destId="{50515636-2C3F-6B46-B107-52EE0D0A9EEA}" srcOrd="0" destOrd="0" presId="urn:microsoft.com/office/officeart/2005/8/layout/radial2"/>
    <dgm:cxn modelId="{B2E64C82-2FD9-5C41-B5FE-B2F11B23AE63}" srcId="{95592AC4-F6AE-A94D-BF42-D9599A059A6F}" destId="{C0BEA6C4-898C-E948-ABD2-07ED157CF2DB}" srcOrd="2" destOrd="0" parTransId="{8848AF65-3D68-E848-9D52-BB7F62A340A9}" sibTransId="{2912EE18-54A9-2C45-B3AC-F3AE881F0DF7}"/>
    <dgm:cxn modelId="{1E095412-5073-454E-9444-B8C3A060FCE6}" type="presOf" srcId="{6BFD568C-43F0-BD41-9FF9-4CE714B87EDF}" destId="{3878CFA8-D46E-F341-A12B-396E0F2DA179}" srcOrd="0" destOrd="1" presId="urn:microsoft.com/office/officeart/2005/8/layout/radial2"/>
    <dgm:cxn modelId="{25971C29-E7B7-5745-996F-9AEF24714781}" srcId="{C0BEA6C4-898C-E948-ABD2-07ED157CF2DB}" destId="{1C729259-A98E-644F-B91D-8372BFF5489A}" srcOrd="0" destOrd="0" parTransId="{866ED68B-8621-3448-B90B-B1DE6D74637E}" sibTransId="{1347CDEB-F4A7-6E46-8AC8-56363983532C}"/>
    <dgm:cxn modelId="{CBC5751F-B803-474E-845D-7841059A1FF0}" srcId="{C0BEA6C4-898C-E948-ABD2-07ED157CF2DB}" destId="{6BFD568C-43F0-BD41-9FF9-4CE714B87EDF}" srcOrd="1" destOrd="0" parTransId="{5D4A7938-FBF9-AB42-9E27-30CBEB8AF497}" sibTransId="{EFE35919-B3EC-B540-913C-96093A37154F}"/>
    <dgm:cxn modelId="{9E486AEB-13E4-464B-8E52-8B74F3713150}" type="presOf" srcId="{21E96B19-3579-B246-96C3-ACDAFBAD0306}" destId="{3F97BEEF-A3AB-9943-ACBB-6DF207953762}" srcOrd="0" destOrd="0" presId="urn:microsoft.com/office/officeart/2005/8/layout/radial2"/>
    <dgm:cxn modelId="{777350D8-F668-3B48-B29C-D53689F496B4}" type="presOf" srcId="{18A9C57F-2178-2648-803F-74BC140DEB74}" destId="{5C8F0D97-5C56-1B46-A2AF-B8B1695EBD6A}" srcOrd="0" destOrd="0" presId="urn:microsoft.com/office/officeart/2005/8/layout/radial2"/>
    <dgm:cxn modelId="{B2E2EA7A-9010-9E41-A4CD-A56A4952A19A}" type="presOf" srcId="{1C729259-A98E-644F-B91D-8372BFF5489A}" destId="{3878CFA8-D46E-F341-A12B-396E0F2DA179}" srcOrd="0" destOrd="0" presId="urn:microsoft.com/office/officeart/2005/8/layout/radial2"/>
    <dgm:cxn modelId="{9D26897D-0795-5B49-86AA-EDE182C16C95}" type="presOf" srcId="{8848AF65-3D68-E848-9D52-BB7F62A340A9}" destId="{260B5BA5-9AB8-2D45-83DF-CF2B679F2217}" srcOrd="0" destOrd="0" presId="urn:microsoft.com/office/officeart/2005/8/layout/radial2"/>
    <dgm:cxn modelId="{6E1B656F-FB1F-F348-9838-FFB67CB18E41}" srcId="{21E96B19-3579-B246-96C3-ACDAFBAD0306}" destId="{BE2EEB18-BE50-874A-A061-71A9F98605B1}" srcOrd="0" destOrd="0" parTransId="{4C7A2E3B-7D43-2A4D-8CCB-BE9E3AB63ABA}" sibTransId="{50D25884-0150-934E-B1E8-84B9AB29CEEA}"/>
    <dgm:cxn modelId="{EF570ED5-D548-5C45-A3D0-29439D41AC2B}" type="presOf" srcId="{3C0F9265-4201-1642-B5C7-D729187A1738}" destId="{50515636-2C3F-6B46-B107-52EE0D0A9EEA}" srcOrd="0" destOrd="1" presId="urn:microsoft.com/office/officeart/2005/8/layout/radial2"/>
    <dgm:cxn modelId="{18F96601-9F40-5440-91AD-D139459CEC97}" type="presOf" srcId="{7473305E-B74D-0B41-834B-7C2A70E7F9F0}" destId="{7306B822-2205-8448-B807-6FD6D868D059}" srcOrd="0" destOrd="1" presId="urn:microsoft.com/office/officeart/2005/8/layout/radial2"/>
    <dgm:cxn modelId="{EDF36A14-2B42-B348-B497-86E19AE267A5}" type="presParOf" srcId="{E90292B4-7CBB-3548-8FE7-37CB587E8149}" destId="{61526AFE-F2A6-3745-A8C2-00A32987D746}" srcOrd="0" destOrd="0" presId="urn:microsoft.com/office/officeart/2005/8/layout/radial2"/>
    <dgm:cxn modelId="{A524E456-7DC2-B54B-AF6A-AD881119B495}" type="presParOf" srcId="{61526AFE-F2A6-3745-A8C2-00A32987D746}" destId="{B0120EDB-2DE1-E346-BC92-80C733AF1F63}" srcOrd="0" destOrd="0" presId="urn:microsoft.com/office/officeart/2005/8/layout/radial2"/>
    <dgm:cxn modelId="{14053A3D-3376-284C-9250-39E2038053BF}" type="presParOf" srcId="{B0120EDB-2DE1-E346-BC92-80C733AF1F63}" destId="{23F1738A-F200-2742-9D7B-FF1EAEE7B735}" srcOrd="0" destOrd="0" presId="urn:microsoft.com/office/officeart/2005/8/layout/radial2"/>
    <dgm:cxn modelId="{844DB65F-C2D1-BA4F-8A4C-1F9E366A0845}" type="presParOf" srcId="{B0120EDB-2DE1-E346-BC92-80C733AF1F63}" destId="{14597C33-1240-E544-9AC6-5147863884BB}" srcOrd="1" destOrd="0" presId="urn:microsoft.com/office/officeart/2005/8/layout/radial2"/>
    <dgm:cxn modelId="{2F164F5B-0EF9-5A41-99C0-729F5E0EEB8F}" type="presParOf" srcId="{61526AFE-F2A6-3745-A8C2-00A32987D746}" destId="{679F65DD-C020-B34E-86A3-46B725F08FC6}" srcOrd="1" destOrd="0" presId="urn:microsoft.com/office/officeart/2005/8/layout/radial2"/>
    <dgm:cxn modelId="{FDA10049-95BC-3249-A262-B91011438D31}" type="presParOf" srcId="{61526AFE-F2A6-3745-A8C2-00A32987D746}" destId="{AF5F094D-F4C4-E749-A2BF-9BF2A9E0D6BA}" srcOrd="2" destOrd="0" presId="urn:microsoft.com/office/officeart/2005/8/layout/radial2"/>
    <dgm:cxn modelId="{70F68D96-0BA1-F94C-8DB1-4E5E6121DB41}" type="presParOf" srcId="{AF5F094D-F4C4-E749-A2BF-9BF2A9E0D6BA}" destId="{3F97BEEF-A3AB-9943-ACBB-6DF207953762}" srcOrd="0" destOrd="0" presId="urn:microsoft.com/office/officeart/2005/8/layout/radial2"/>
    <dgm:cxn modelId="{C4DA2263-71C9-254C-BF5F-AF6AA236C2D0}" type="presParOf" srcId="{AF5F094D-F4C4-E749-A2BF-9BF2A9E0D6BA}" destId="{50515636-2C3F-6B46-B107-52EE0D0A9EEA}" srcOrd="1" destOrd="0" presId="urn:microsoft.com/office/officeart/2005/8/layout/radial2"/>
    <dgm:cxn modelId="{98F94D8B-B4DC-074F-BC00-DF28B5A4E2A8}" type="presParOf" srcId="{61526AFE-F2A6-3745-A8C2-00A32987D746}" destId="{973FFC05-B524-DC41-8C9B-80D2EFAE5989}" srcOrd="3" destOrd="0" presId="urn:microsoft.com/office/officeart/2005/8/layout/radial2"/>
    <dgm:cxn modelId="{26BDCB05-EEAB-8446-85CC-8E27F256B2EF}" type="presParOf" srcId="{61526AFE-F2A6-3745-A8C2-00A32987D746}" destId="{74D6B276-F4E4-6949-B270-21FE55796EED}" srcOrd="4" destOrd="0" presId="urn:microsoft.com/office/officeart/2005/8/layout/radial2"/>
    <dgm:cxn modelId="{BCF34FD9-F61A-2C40-94FD-B4CD114DF96C}" type="presParOf" srcId="{74D6B276-F4E4-6949-B270-21FE55796EED}" destId="{5C8F0D97-5C56-1B46-A2AF-B8B1695EBD6A}" srcOrd="0" destOrd="0" presId="urn:microsoft.com/office/officeart/2005/8/layout/radial2"/>
    <dgm:cxn modelId="{44E3A5BA-952E-DF48-80E9-3EF192E44C64}" type="presParOf" srcId="{74D6B276-F4E4-6949-B270-21FE55796EED}" destId="{7306B822-2205-8448-B807-6FD6D868D059}" srcOrd="1" destOrd="0" presId="urn:microsoft.com/office/officeart/2005/8/layout/radial2"/>
    <dgm:cxn modelId="{04D4FF6C-3DFA-7B45-A674-6BC7FF8D91A8}" type="presParOf" srcId="{61526AFE-F2A6-3745-A8C2-00A32987D746}" destId="{260B5BA5-9AB8-2D45-83DF-CF2B679F2217}" srcOrd="5" destOrd="0" presId="urn:microsoft.com/office/officeart/2005/8/layout/radial2"/>
    <dgm:cxn modelId="{422BDA16-13B0-4247-BD86-853A5F1D59CD}" type="presParOf" srcId="{61526AFE-F2A6-3745-A8C2-00A32987D746}" destId="{93F66E80-029F-684F-860D-836223552964}" srcOrd="6" destOrd="0" presId="urn:microsoft.com/office/officeart/2005/8/layout/radial2"/>
    <dgm:cxn modelId="{C3F1EEFF-D943-534D-87C9-13A53DA6F68B}" type="presParOf" srcId="{93F66E80-029F-684F-860D-836223552964}" destId="{ABF7342D-5E94-C049-B592-2E0E9100A88C}" srcOrd="0" destOrd="0" presId="urn:microsoft.com/office/officeart/2005/8/layout/radial2"/>
    <dgm:cxn modelId="{DB6EA921-008C-0648-AD94-D0B0D238B6DE}" type="presParOf" srcId="{93F66E80-029F-684F-860D-836223552964}" destId="{3878CFA8-D46E-F341-A12B-396E0F2DA179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D5FD3BE-6B2D-9F40-B7AE-682534C3C048}" type="doc">
      <dgm:prSet loTypeId="urn:microsoft.com/office/officeart/2005/8/layout/cycle4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771C6F5A-B44B-2E4D-A99A-25BD5DA485D7}">
      <dgm:prSet phldrT="[Texto]"/>
      <dgm:spPr>
        <a:solidFill>
          <a:srgbClr val="580101"/>
        </a:solidFill>
      </dgm:spPr>
      <dgm:t>
        <a:bodyPr/>
        <a:lstStyle/>
        <a:p>
          <a:r>
            <a:rPr lang="es-ES" b="1" dirty="0" smtClean="0"/>
            <a:t>SEXO</a:t>
          </a:r>
          <a:endParaRPr lang="es-ES" b="1" dirty="0"/>
        </a:p>
      </dgm:t>
    </dgm:pt>
    <dgm:pt modelId="{FC9EC210-92DD-0F41-8192-C2882F7D5842}" type="parTrans" cxnId="{AF0656EC-A568-1D43-AFB7-BB6BD3E3A73B}">
      <dgm:prSet/>
      <dgm:spPr/>
      <dgm:t>
        <a:bodyPr/>
        <a:lstStyle/>
        <a:p>
          <a:endParaRPr lang="es-ES"/>
        </a:p>
      </dgm:t>
    </dgm:pt>
    <dgm:pt modelId="{DC8B4C47-C2D8-304F-A633-51930EFC7106}" type="sibTrans" cxnId="{AF0656EC-A568-1D43-AFB7-BB6BD3E3A73B}">
      <dgm:prSet/>
      <dgm:spPr/>
      <dgm:t>
        <a:bodyPr/>
        <a:lstStyle/>
        <a:p>
          <a:endParaRPr lang="es-ES"/>
        </a:p>
      </dgm:t>
    </dgm:pt>
    <dgm:pt modelId="{721D10BA-1B29-1142-A6DD-4ECC104C8B09}">
      <dgm:prSet phldrT="[Texto]"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s-ES" sz="1400" b="1" dirty="0" smtClean="0"/>
            <a:t>Después de casado/a</a:t>
          </a:r>
          <a:endParaRPr lang="es-ES" sz="1400" b="1" dirty="0"/>
        </a:p>
      </dgm:t>
    </dgm:pt>
    <dgm:pt modelId="{CB66CBAB-76E0-544E-A936-D2750B3E8713}" type="parTrans" cxnId="{08CBD6B8-E436-AE44-A981-FBE80C1B0635}">
      <dgm:prSet/>
      <dgm:spPr/>
      <dgm:t>
        <a:bodyPr/>
        <a:lstStyle/>
        <a:p>
          <a:endParaRPr lang="es-ES"/>
        </a:p>
      </dgm:t>
    </dgm:pt>
    <dgm:pt modelId="{F4442604-2E38-684F-B68B-471DFBF598CB}" type="sibTrans" cxnId="{08CBD6B8-E436-AE44-A981-FBE80C1B0635}">
      <dgm:prSet/>
      <dgm:spPr/>
      <dgm:t>
        <a:bodyPr/>
        <a:lstStyle/>
        <a:p>
          <a:endParaRPr lang="es-ES"/>
        </a:p>
      </dgm:t>
    </dgm:pt>
    <dgm:pt modelId="{A904BCE0-CBF3-244D-9DD3-7560EAB9CA5A}">
      <dgm:prSet phldrT="[Texto]"/>
      <dgm:spPr>
        <a:solidFill>
          <a:srgbClr val="660066"/>
        </a:solidFill>
      </dgm:spPr>
      <dgm:t>
        <a:bodyPr/>
        <a:lstStyle/>
        <a:p>
          <a:r>
            <a:rPr lang="es-ES" b="1" dirty="0" smtClean="0"/>
            <a:t>DINERO</a:t>
          </a:r>
          <a:endParaRPr lang="es-ES" b="1" dirty="0"/>
        </a:p>
      </dgm:t>
    </dgm:pt>
    <dgm:pt modelId="{DEDA06C3-BA91-0448-BCC7-2FFE72B70C23}" type="parTrans" cxnId="{071B4E16-0E7C-C342-BD06-5CE7351EDE6F}">
      <dgm:prSet/>
      <dgm:spPr/>
      <dgm:t>
        <a:bodyPr/>
        <a:lstStyle/>
        <a:p>
          <a:endParaRPr lang="es-ES"/>
        </a:p>
      </dgm:t>
    </dgm:pt>
    <dgm:pt modelId="{B91AA3E6-DD04-064C-8C37-859CE72DB1EF}" type="sibTrans" cxnId="{071B4E16-0E7C-C342-BD06-5CE7351EDE6F}">
      <dgm:prSet/>
      <dgm:spPr/>
      <dgm:t>
        <a:bodyPr/>
        <a:lstStyle/>
        <a:p>
          <a:endParaRPr lang="es-ES"/>
        </a:p>
      </dgm:t>
    </dgm:pt>
    <dgm:pt modelId="{53ED0041-499F-F14F-BC51-0D8FBBB33501}">
      <dgm:prSet phldrT="[Texto]" custT="1"/>
      <dgm:spPr>
        <a:solidFill>
          <a:srgbClr val="D985FF">
            <a:alpha val="90000"/>
          </a:srgbClr>
        </a:solidFill>
      </dgm:spPr>
      <dgm:t>
        <a:bodyPr/>
        <a:lstStyle/>
        <a:p>
          <a:r>
            <a:rPr lang="es-ES" sz="1400" b="1" dirty="0" smtClean="0"/>
            <a:t>Patrimonio común</a:t>
          </a:r>
          <a:endParaRPr lang="es-ES" sz="1400" b="1" dirty="0"/>
        </a:p>
      </dgm:t>
    </dgm:pt>
    <dgm:pt modelId="{39AA5097-47FC-DD4E-95EB-C4E0F0AE4588}" type="parTrans" cxnId="{F5CA322A-4E94-BF4D-8679-CE76C85AD388}">
      <dgm:prSet/>
      <dgm:spPr/>
      <dgm:t>
        <a:bodyPr/>
        <a:lstStyle/>
        <a:p>
          <a:endParaRPr lang="es-ES"/>
        </a:p>
      </dgm:t>
    </dgm:pt>
    <dgm:pt modelId="{25BF4A6A-2153-6445-A0F3-670DEC549599}" type="sibTrans" cxnId="{F5CA322A-4E94-BF4D-8679-CE76C85AD388}">
      <dgm:prSet/>
      <dgm:spPr/>
      <dgm:t>
        <a:bodyPr/>
        <a:lstStyle/>
        <a:p>
          <a:endParaRPr lang="es-ES"/>
        </a:p>
      </dgm:t>
    </dgm:pt>
    <dgm:pt modelId="{830E590B-C7CA-1849-86EB-25A8465CDD2E}">
      <dgm:prSet phldrT="[Texto]"/>
      <dgm:spPr>
        <a:solidFill>
          <a:srgbClr val="000090"/>
        </a:solidFill>
      </dgm:spPr>
      <dgm:t>
        <a:bodyPr/>
        <a:lstStyle/>
        <a:p>
          <a:r>
            <a:rPr lang="es-ES" b="1" dirty="0" smtClean="0"/>
            <a:t>FE</a:t>
          </a:r>
          <a:endParaRPr lang="es-ES" b="1" dirty="0"/>
        </a:p>
      </dgm:t>
    </dgm:pt>
    <dgm:pt modelId="{5C22AE10-11D7-9346-962D-9D9A67B35F0D}" type="parTrans" cxnId="{D1196A62-A15E-2D4B-90C2-6CB7F9FD7851}">
      <dgm:prSet/>
      <dgm:spPr/>
      <dgm:t>
        <a:bodyPr/>
        <a:lstStyle/>
        <a:p>
          <a:endParaRPr lang="es-ES"/>
        </a:p>
      </dgm:t>
    </dgm:pt>
    <dgm:pt modelId="{C1404FA5-3F6D-FA46-A80F-1728042A6742}" type="sibTrans" cxnId="{D1196A62-A15E-2D4B-90C2-6CB7F9FD7851}">
      <dgm:prSet/>
      <dgm:spPr/>
      <dgm:t>
        <a:bodyPr/>
        <a:lstStyle/>
        <a:p>
          <a:endParaRPr lang="es-ES"/>
        </a:p>
      </dgm:t>
    </dgm:pt>
    <dgm:pt modelId="{9088AC8E-71F1-A543-9E3F-54828186ED02}">
      <dgm:prSet phldrT="[Texto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s-ES" sz="1400" b="1" dirty="0" smtClean="0"/>
            <a:t>Sacramental</a:t>
          </a:r>
          <a:endParaRPr lang="es-ES" sz="1400" b="1" dirty="0"/>
        </a:p>
      </dgm:t>
    </dgm:pt>
    <dgm:pt modelId="{1BD27B31-599A-9847-8489-D017253F6983}" type="parTrans" cxnId="{A4349350-3331-B049-9AFA-0373735943E7}">
      <dgm:prSet/>
      <dgm:spPr/>
      <dgm:t>
        <a:bodyPr/>
        <a:lstStyle/>
        <a:p>
          <a:endParaRPr lang="es-ES"/>
        </a:p>
      </dgm:t>
    </dgm:pt>
    <dgm:pt modelId="{A415CDE5-486E-094D-8FE1-BB944C79E505}" type="sibTrans" cxnId="{A4349350-3331-B049-9AFA-0373735943E7}">
      <dgm:prSet/>
      <dgm:spPr/>
      <dgm:t>
        <a:bodyPr/>
        <a:lstStyle/>
        <a:p>
          <a:endParaRPr lang="es-ES"/>
        </a:p>
      </dgm:t>
    </dgm:pt>
    <dgm:pt modelId="{FFD1590C-4FAF-074B-B71B-E2C9C8C40351}">
      <dgm:prSet phldrT="[Texto]"/>
      <dgm:spPr>
        <a:solidFill>
          <a:srgbClr val="008000"/>
        </a:solidFill>
      </dgm:spPr>
      <dgm:t>
        <a:bodyPr/>
        <a:lstStyle/>
        <a:p>
          <a:r>
            <a:rPr lang="es-ES" b="1" dirty="0" smtClean="0"/>
            <a:t>EDUCACIÓN</a:t>
          </a:r>
          <a:endParaRPr lang="es-ES" b="1" dirty="0"/>
        </a:p>
      </dgm:t>
    </dgm:pt>
    <dgm:pt modelId="{31C114EE-D15E-7E41-ABC7-CE3FFDF47041}" type="parTrans" cxnId="{8E89D1F1-A224-804B-A7CD-03B6F42A41B1}">
      <dgm:prSet/>
      <dgm:spPr/>
      <dgm:t>
        <a:bodyPr/>
        <a:lstStyle/>
        <a:p>
          <a:endParaRPr lang="es-ES"/>
        </a:p>
      </dgm:t>
    </dgm:pt>
    <dgm:pt modelId="{65383C86-0593-E140-BBF1-FDF6AD92EAC7}" type="sibTrans" cxnId="{8E89D1F1-A224-804B-A7CD-03B6F42A41B1}">
      <dgm:prSet/>
      <dgm:spPr/>
      <dgm:t>
        <a:bodyPr/>
        <a:lstStyle/>
        <a:p>
          <a:endParaRPr lang="es-ES"/>
        </a:p>
      </dgm:t>
    </dgm:pt>
    <dgm:pt modelId="{3648CAD0-5BE6-D44B-B720-639FFF4A3E15}">
      <dgm:prSet phldrT="[Texto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es-ES" sz="1400" b="1" dirty="0" smtClean="0"/>
            <a:t>Buen trato</a:t>
          </a:r>
          <a:endParaRPr lang="es-ES" sz="1400" b="1" dirty="0"/>
        </a:p>
      </dgm:t>
    </dgm:pt>
    <dgm:pt modelId="{AD189D42-D0D0-C540-B827-97591919947E}" type="parTrans" cxnId="{4CAA8F8F-D720-E646-9762-6C3AA25D1A43}">
      <dgm:prSet/>
      <dgm:spPr/>
      <dgm:t>
        <a:bodyPr/>
        <a:lstStyle/>
        <a:p>
          <a:endParaRPr lang="es-ES"/>
        </a:p>
      </dgm:t>
    </dgm:pt>
    <dgm:pt modelId="{CFE3B716-AAC6-6748-9D48-C8D979F28148}" type="sibTrans" cxnId="{4CAA8F8F-D720-E646-9762-6C3AA25D1A43}">
      <dgm:prSet/>
      <dgm:spPr/>
      <dgm:t>
        <a:bodyPr/>
        <a:lstStyle/>
        <a:p>
          <a:endParaRPr lang="es-ES"/>
        </a:p>
      </dgm:t>
    </dgm:pt>
    <dgm:pt modelId="{37210FFF-3CB9-3B42-9DCC-AC8CE6DD234E}">
      <dgm:prSet phldrT="[Texto]"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s-ES" sz="1400" b="1" dirty="0" smtClean="0"/>
            <a:t>Con su cónyuge</a:t>
          </a:r>
          <a:endParaRPr lang="es-ES" sz="1400" b="1" dirty="0"/>
        </a:p>
      </dgm:t>
    </dgm:pt>
    <dgm:pt modelId="{60D9FB01-8569-044E-8DC3-8E51FF782B07}" type="parTrans" cxnId="{3B2B4C00-D00F-584B-B3AE-D0AF9D91455F}">
      <dgm:prSet/>
      <dgm:spPr/>
      <dgm:t>
        <a:bodyPr/>
        <a:lstStyle/>
        <a:p>
          <a:endParaRPr lang="es-ES"/>
        </a:p>
      </dgm:t>
    </dgm:pt>
    <dgm:pt modelId="{EE3E3588-BC4F-A044-8397-C37FCF8095BB}" type="sibTrans" cxnId="{3B2B4C00-D00F-584B-B3AE-D0AF9D91455F}">
      <dgm:prSet/>
      <dgm:spPr/>
      <dgm:t>
        <a:bodyPr/>
        <a:lstStyle/>
        <a:p>
          <a:endParaRPr lang="es-ES"/>
        </a:p>
      </dgm:t>
    </dgm:pt>
    <dgm:pt modelId="{6F93AC71-D64B-B34A-8455-73FF2BA99E5F}">
      <dgm:prSet phldrT="[Texto]" custT="1"/>
      <dgm:spPr>
        <a:solidFill>
          <a:srgbClr val="D985FF">
            <a:alpha val="90000"/>
          </a:srgbClr>
        </a:solidFill>
      </dgm:spPr>
      <dgm:t>
        <a:bodyPr/>
        <a:lstStyle/>
        <a:p>
          <a:r>
            <a:rPr lang="es-ES" sz="1400" b="1" dirty="0" smtClean="0"/>
            <a:t>Administración común</a:t>
          </a:r>
          <a:endParaRPr lang="es-ES" sz="1400" b="1" dirty="0"/>
        </a:p>
      </dgm:t>
    </dgm:pt>
    <dgm:pt modelId="{A1BAA386-B4F6-7E43-8BC0-8D649890A613}" type="parTrans" cxnId="{D5B71C8A-8668-3A44-AB54-7A780D39E184}">
      <dgm:prSet/>
      <dgm:spPr/>
      <dgm:t>
        <a:bodyPr/>
        <a:lstStyle/>
        <a:p>
          <a:endParaRPr lang="es-ES"/>
        </a:p>
      </dgm:t>
    </dgm:pt>
    <dgm:pt modelId="{91A88B4B-74C3-DF40-B13D-E06AED06D2D6}" type="sibTrans" cxnId="{D5B71C8A-8668-3A44-AB54-7A780D39E184}">
      <dgm:prSet/>
      <dgm:spPr/>
      <dgm:t>
        <a:bodyPr/>
        <a:lstStyle/>
        <a:p>
          <a:endParaRPr lang="es-ES"/>
        </a:p>
      </dgm:t>
    </dgm:pt>
    <dgm:pt modelId="{15C3E148-6E40-9D4D-B9D8-72BF2D9B1111}">
      <dgm:prSet phldrT="[Texto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s-ES" sz="1400" b="1" dirty="0" smtClean="0"/>
            <a:t>Testimonial</a:t>
          </a:r>
          <a:endParaRPr lang="es-ES" sz="1400" b="1" dirty="0"/>
        </a:p>
      </dgm:t>
    </dgm:pt>
    <dgm:pt modelId="{9419B433-F56B-C844-9963-3356CD380CFE}" type="parTrans" cxnId="{24757BE2-31A6-C943-9B7E-50474A2F8840}">
      <dgm:prSet/>
      <dgm:spPr/>
      <dgm:t>
        <a:bodyPr/>
        <a:lstStyle/>
        <a:p>
          <a:endParaRPr lang="es-ES"/>
        </a:p>
      </dgm:t>
    </dgm:pt>
    <dgm:pt modelId="{338F6A54-DF1A-E441-94AD-08514183D82C}" type="sibTrans" cxnId="{24757BE2-31A6-C943-9B7E-50474A2F8840}">
      <dgm:prSet/>
      <dgm:spPr/>
      <dgm:t>
        <a:bodyPr/>
        <a:lstStyle/>
        <a:p>
          <a:endParaRPr lang="es-ES"/>
        </a:p>
      </dgm:t>
    </dgm:pt>
    <dgm:pt modelId="{19C46D36-59E0-664D-A926-A89433AFE647}">
      <dgm:prSet phldrT="[Texto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es-ES" sz="1400" b="1" dirty="0" smtClean="0"/>
            <a:t>Hijos en la fe</a:t>
          </a:r>
          <a:endParaRPr lang="es-ES" sz="1400" b="1" dirty="0"/>
        </a:p>
      </dgm:t>
    </dgm:pt>
    <dgm:pt modelId="{4CB80827-9582-BB46-8833-74CA8189E74E}" type="parTrans" cxnId="{6B9CE44D-1AFA-BB47-B337-6BB2F8940C17}">
      <dgm:prSet/>
      <dgm:spPr/>
      <dgm:t>
        <a:bodyPr/>
        <a:lstStyle/>
        <a:p>
          <a:endParaRPr lang="es-ES"/>
        </a:p>
      </dgm:t>
    </dgm:pt>
    <dgm:pt modelId="{02EFC1C6-402F-D543-A97A-FA01245440ED}" type="sibTrans" cxnId="{6B9CE44D-1AFA-BB47-B337-6BB2F8940C17}">
      <dgm:prSet/>
      <dgm:spPr/>
      <dgm:t>
        <a:bodyPr/>
        <a:lstStyle/>
        <a:p>
          <a:endParaRPr lang="es-ES"/>
        </a:p>
      </dgm:t>
    </dgm:pt>
    <dgm:pt modelId="{892F1C43-4B80-B345-BCB1-71BADE2E2253}">
      <dgm:prSet phldrT="[Texto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es-ES" sz="1400" b="1" dirty="0" smtClean="0"/>
            <a:t>Compromiso social</a:t>
          </a:r>
          <a:endParaRPr lang="es-ES" sz="1400" b="1" dirty="0"/>
        </a:p>
      </dgm:t>
    </dgm:pt>
    <dgm:pt modelId="{1AF49220-A25B-114A-AD2E-023A9558CAA4}" type="parTrans" cxnId="{6D923C2A-3E4C-4D4C-BCBD-A2E9B8CACE2A}">
      <dgm:prSet/>
      <dgm:spPr/>
      <dgm:t>
        <a:bodyPr/>
        <a:lstStyle/>
        <a:p>
          <a:endParaRPr lang="es-ES"/>
        </a:p>
      </dgm:t>
    </dgm:pt>
    <dgm:pt modelId="{0028EE98-D279-B747-8B0C-D19C92CB793F}" type="sibTrans" cxnId="{6D923C2A-3E4C-4D4C-BCBD-A2E9B8CACE2A}">
      <dgm:prSet/>
      <dgm:spPr/>
      <dgm:t>
        <a:bodyPr/>
        <a:lstStyle/>
        <a:p>
          <a:endParaRPr lang="es-ES"/>
        </a:p>
      </dgm:t>
    </dgm:pt>
    <dgm:pt modelId="{761B03DA-DE14-C546-BCE1-9CD162AFE293}">
      <dgm:prSet phldrT="[Texto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s-ES" sz="1400" b="1" dirty="0" smtClean="0"/>
            <a:t>Misionera</a:t>
          </a:r>
          <a:endParaRPr lang="es-ES" sz="1400" b="1" dirty="0"/>
        </a:p>
      </dgm:t>
    </dgm:pt>
    <dgm:pt modelId="{DC8DDDA1-C024-DF4C-B09B-88B571BF2283}" type="parTrans" cxnId="{813576C4-F2D6-1C44-B6F8-1400EE8910E8}">
      <dgm:prSet/>
      <dgm:spPr/>
      <dgm:t>
        <a:bodyPr/>
        <a:lstStyle/>
        <a:p>
          <a:endParaRPr lang="es-ES"/>
        </a:p>
      </dgm:t>
    </dgm:pt>
    <dgm:pt modelId="{EACA60EF-2DC3-5444-A806-E91655EC907A}" type="sibTrans" cxnId="{813576C4-F2D6-1C44-B6F8-1400EE8910E8}">
      <dgm:prSet/>
      <dgm:spPr/>
      <dgm:t>
        <a:bodyPr/>
        <a:lstStyle/>
        <a:p>
          <a:endParaRPr lang="es-ES"/>
        </a:p>
      </dgm:t>
    </dgm:pt>
    <dgm:pt modelId="{832AA228-EB49-6A41-995A-0F66C810ACCE}" type="pres">
      <dgm:prSet presAssocID="{ED5FD3BE-6B2D-9F40-B7AE-682534C3C048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AE2B79F6-5C28-5B40-9408-6CC96A812DFB}" type="pres">
      <dgm:prSet presAssocID="{ED5FD3BE-6B2D-9F40-B7AE-682534C3C048}" presName="children" presStyleCnt="0"/>
      <dgm:spPr/>
    </dgm:pt>
    <dgm:pt modelId="{42F91677-1F57-2044-BB88-B6E826F688B3}" type="pres">
      <dgm:prSet presAssocID="{ED5FD3BE-6B2D-9F40-B7AE-682534C3C048}" presName="child1group" presStyleCnt="0"/>
      <dgm:spPr/>
    </dgm:pt>
    <dgm:pt modelId="{E8A37227-8D8E-F74A-BBBE-0731399D9C29}" type="pres">
      <dgm:prSet presAssocID="{ED5FD3BE-6B2D-9F40-B7AE-682534C3C048}" presName="child1" presStyleLbl="bgAcc1" presStyleIdx="0" presStyleCnt="4"/>
      <dgm:spPr/>
      <dgm:t>
        <a:bodyPr/>
        <a:lstStyle/>
        <a:p>
          <a:endParaRPr lang="es-ES"/>
        </a:p>
      </dgm:t>
    </dgm:pt>
    <dgm:pt modelId="{165F2360-ED55-4441-811E-9CC26986AA3C}" type="pres">
      <dgm:prSet presAssocID="{ED5FD3BE-6B2D-9F40-B7AE-682534C3C048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E1D8BFC-43C5-CB4B-8F99-0EF2443A3A8A}" type="pres">
      <dgm:prSet presAssocID="{ED5FD3BE-6B2D-9F40-B7AE-682534C3C048}" presName="child2group" presStyleCnt="0"/>
      <dgm:spPr/>
    </dgm:pt>
    <dgm:pt modelId="{1DAA8AD2-EC1D-9446-B35C-7932530AC3BA}" type="pres">
      <dgm:prSet presAssocID="{ED5FD3BE-6B2D-9F40-B7AE-682534C3C048}" presName="child2" presStyleLbl="bgAcc1" presStyleIdx="1" presStyleCnt="4"/>
      <dgm:spPr/>
      <dgm:t>
        <a:bodyPr/>
        <a:lstStyle/>
        <a:p>
          <a:endParaRPr lang="es-ES"/>
        </a:p>
      </dgm:t>
    </dgm:pt>
    <dgm:pt modelId="{545308EF-2634-C247-8FFD-C06675F0CD87}" type="pres">
      <dgm:prSet presAssocID="{ED5FD3BE-6B2D-9F40-B7AE-682534C3C048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D7CCE29-8095-C44D-AAB2-D2368C08B842}" type="pres">
      <dgm:prSet presAssocID="{ED5FD3BE-6B2D-9F40-B7AE-682534C3C048}" presName="child3group" presStyleCnt="0"/>
      <dgm:spPr/>
    </dgm:pt>
    <dgm:pt modelId="{117252A9-B46F-AB4A-BFF5-3546CABB72F8}" type="pres">
      <dgm:prSet presAssocID="{ED5FD3BE-6B2D-9F40-B7AE-682534C3C048}" presName="child3" presStyleLbl="bgAcc1" presStyleIdx="2" presStyleCnt="4"/>
      <dgm:spPr/>
      <dgm:t>
        <a:bodyPr/>
        <a:lstStyle/>
        <a:p>
          <a:endParaRPr lang="es-ES"/>
        </a:p>
      </dgm:t>
    </dgm:pt>
    <dgm:pt modelId="{42495087-03E6-3346-A969-DE1A222C95AF}" type="pres">
      <dgm:prSet presAssocID="{ED5FD3BE-6B2D-9F40-B7AE-682534C3C048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F8A2C6F-E3B0-BC45-A4A2-BD66B31E2E3B}" type="pres">
      <dgm:prSet presAssocID="{ED5FD3BE-6B2D-9F40-B7AE-682534C3C048}" presName="child4group" presStyleCnt="0"/>
      <dgm:spPr/>
    </dgm:pt>
    <dgm:pt modelId="{C50C27AE-DD1D-CD4A-B8AC-F976386941CB}" type="pres">
      <dgm:prSet presAssocID="{ED5FD3BE-6B2D-9F40-B7AE-682534C3C048}" presName="child4" presStyleLbl="bgAcc1" presStyleIdx="3" presStyleCnt="4"/>
      <dgm:spPr/>
      <dgm:t>
        <a:bodyPr/>
        <a:lstStyle/>
        <a:p>
          <a:endParaRPr lang="es-ES"/>
        </a:p>
      </dgm:t>
    </dgm:pt>
    <dgm:pt modelId="{972B1B76-89AC-BB45-8BA0-57D15148A324}" type="pres">
      <dgm:prSet presAssocID="{ED5FD3BE-6B2D-9F40-B7AE-682534C3C048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4BAF1DD-E0D7-B04B-9788-F2E102AA1915}" type="pres">
      <dgm:prSet presAssocID="{ED5FD3BE-6B2D-9F40-B7AE-682534C3C048}" presName="childPlaceholder" presStyleCnt="0"/>
      <dgm:spPr/>
    </dgm:pt>
    <dgm:pt modelId="{C73D1FA2-6E6F-464F-AC72-4A43EC046899}" type="pres">
      <dgm:prSet presAssocID="{ED5FD3BE-6B2D-9F40-B7AE-682534C3C048}" presName="circle" presStyleCnt="0"/>
      <dgm:spPr/>
    </dgm:pt>
    <dgm:pt modelId="{64A31EF8-0332-614E-A2B2-DE5ADFB870A3}" type="pres">
      <dgm:prSet presAssocID="{ED5FD3BE-6B2D-9F40-B7AE-682534C3C048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26E4C58-5360-5745-85BF-A281790CC772}" type="pres">
      <dgm:prSet presAssocID="{ED5FD3BE-6B2D-9F40-B7AE-682534C3C048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8E2D94A-E66E-0D4C-94E1-45AD876642CC}" type="pres">
      <dgm:prSet presAssocID="{ED5FD3BE-6B2D-9F40-B7AE-682534C3C048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DC9C036-33D2-C740-9E3E-1D46DB3AE0DD}" type="pres">
      <dgm:prSet presAssocID="{ED5FD3BE-6B2D-9F40-B7AE-682534C3C048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78CA34A-F3BB-0842-9776-1BD88C854740}" type="pres">
      <dgm:prSet presAssocID="{ED5FD3BE-6B2D-9F40-B7AE-682534C3C048}" presName="quadrantPlaceholder" presStyleCnt="0"/>
      <dgm:spPr/>
    </dgm:pt>
    <dgm:pt modelId="{7A7646F3-24D9-C246-A73C-F08F7FE4660F}" type="pres">
      <dgm:prSet presAssocID="{ED5FD3BE-6B2D-9F40-B7AE-682534C3C048}" presName="center1" presStyleLbl="fgShp" presStyleIdx="0" presStyleCnt="2"/>
      <dgm:spPr/>
    </dgm:pt>
    <dgm:pt modelId="{812206CB-A985-F344-810B-2A26894C3383}" type="pres">
      <dgm:prSet presAssocID="{ED5FD3BE-6B2D-9F40-B7AE-682534C3C048}" presName="center2" presStyleLbl="fgShp" presStyleIdx="1" presStyleCnt="2"/>
      <dgm:spPr/>
    </dgm:pt>
  </dgm:ptLst>
  <dgm:cxnLst>
    <dgm:cxn modelId="{24757BE2-31A6-C943-9B7E-50474A2F8840}" srcId="{830E590B-C7CA-1849-86EB-25A8465CDD2E}" destId="{15C3E148-6E40-9D4D-B9D8-72BF2D9B1111}" srcOrd="1" destOrd="0" parTransId="{9419B433-F56B-C844-9963-3356CD380CFE}" sibTransId="{338F6A54-DF1A-E441-94AD-08514183D82C}"/>
    <dgm:cxn modelId="{3B2B4C00-D00F-584B-B3AE-D0AF9D91455F}" srcId="{771C6F5A-B44B-2E4D-A99A-25BD5DA485D7}" destId="{37210FFF-3CB9-3B42-9DCC-AC8CE6DD234E}" srcOrd="1" destOrd="0" parTransId="{60D9FB01-8569-044E-8DC3-8E51FF782B07}" sibTransId="{EE3E3588-BC4F-A044-8397-C37FCF8095BB}"/>
    <dgm:cxn modelId="{59B598BD-74AC-3442-AA0F-9D7F3B15F2D1}" type="presOf" srcId="{6F93AC71-D64B-B34A-8455-73FF2BA99E5F}" destId="{545308EF-2634-C247-8FFD-C06675F0CD87}" srcOrd="1" destOrd="1" presId="urn:microsoft.com/office/officeart/2005/8/layout/cycle4"/>
    <dgm:cxn modelId="{2932C1FE-EB75-5643-8C63-847F18A2B960}" type="presOf" srcId="{9088AC8E-71F1-A543-9E3F-54828186ED02}" destId="{42495087-03E6-3346-A969-DE1A222C95AF}" srcOrd="1" destOrd="0" presId="urn:microsoft.com/office/officeart/2005/8/layout/cycle4"/>
    <dgm:cxn modelId="{6D923C2A-3E4C-4D4C-BCBD-A2E9B8CACE2A}" srcId="{FFD1590C-4FAF-074B-B71B-E2C9C8C40351}" destId="{892F1C43-4B80-B345-BCB1-71BADE2E2253}" srcOrd="2" destOrd="0" parTransId="{1AF49220-A25B-114A-AD2E-023A9558CAA4}" sibTransId="{0028EE98-D279-B747-8B0C-D19C92CB793F}"/>
    <dgm:cxn modelId="{6B9CE44D-1AFA-BB47-B337-6BB2F8940C17}" srcId="{FFD1590C-4FAF-074B-B71B-E2C9C8C40351}" destId="{19C46D36-59E0-664D-A926-A89433AFE647}" srcOrd="1" destOrd="0" parTransId="{4CB80827-9582-BB46-8833-74CA8189E74E}" sibTransId="{02EFC1C6-402F-D543-A97A-FA01245440ED}"/>
    <dgm:cxn modelId="{5EAB46CC-1000-CE44-BCCA-55B1EC544685}" type="presOf" srcId="{19C46D36-59E0-664D-A926-A89433AFE647}" destId="{972B1B76-89AC-BB45-8BA0-57D15148A324}" srcOrd="1" destOrd="1" presId="urn:microsoft.com/office/officeart/2005/8/layout/cycle4"/>
    <dgm:cxn modelId="{F6F7836F-6EA9-994E-B52A-4122385DBB24}" type="presOf" srcId="{3648CAD0-5BE6-D44B-B720-639FFF4A3E15}" destId="{972B1B76-89AC-BB45-8BA0-57D15148A324}" srcOrd="1" destOrd="0" presId="urn:microsoft.com/office/officeart/2005/8/layout/cycle4"/>
    <dgm:cxn modelId="{08CBD6B8-E436-AE44-A981-FBE80C1B0635}" srcId="{771C6F5A-B44B-2E4D-A99A-25BD5DA485D7}" destId="{721D10BA-1B29-1142-A6DD-4ECC104C8B09}" srcOrd="0" destOrd="0" parTransId="{CB66CBAB-76E0-544E-A936-D2750B3E8713}" sibTransId="{F4442604-2E38-684F-B68B-471DFBF598CB}"/>
    <dgm:cxn modelId="{A4349350-3331-B049-9AFA-0373735943E7}" srcId="{830E590B-C7CA-1849-86EB-25A8465CDD2E}" destId="{9088AC8E-71F1-A543-9E3F-54828186ED02}" srcOrd="0" destOrd="0" parTransId="{1BD27B31-599A-9847-8489-D017253F6983}" sibTransId="{A415CDE5-486E-094D-8FE1-BB944C79E505}"/>
    <dgm:cxn modelId="{BC24B765-C299-564C-9E0C-658F15ADEEBB}" type="presOf" srcId="{37210FFF-3CB9-3B42-9DCC-AC8CE6DD234E}" destId="{E8A37227-8D8E-F74A-BBBE-0731399D9C29}" srcOrd="0" destOrd="1" presId="urn:microsoft.com/office/officeart/2005/8/layout/cycle4"/>
    <dgm:cxn modelId="{D1196A62-A15E-2D4B-90C2-6CB7F9FD7851}" srcId="{ED5FD3BE-6B2D-9F40-B7AE-682534C3C048}" destId="{830E590B-C7CA-1849-86EB-25A8465CDD2E}" srcOrd="2" destOrd="0" parTransId="{5C22AE10-11D7-9346-962D-9D9A67B35F0D}" sibTransId="{C1404FA5-3F6D-FA46-A80F-1728042A6742}"/>
    <dgm:cxn modelId="{071B4E16-0E7C-C342-BD06-5CE7351EDE6F}" srcId="{ED5FD3BE-6B2D-9F40-B7AE-682534C3C048}" destId="{A904BCE0-CBF3-244D-9DD3-7560EAB9CA5A}" srcOrd="1" destOrd="0" parTransId="{DEDA06C3-BA91-0448-BCC7-2FFE72B70C23}" sibTransId="{B91AA3E6-DD04-064C-8C37-859CE72DB1EF}"/>
    <dgm:cxn modelId="{ACBD7F90-15A6-0143-B3DB-6DCD0C04D1C5}" type="presOf" srcId="{19C46D36-59E0-664D-A926-A89433AFE647}" destId="{C50C27AE-DD1D-CD4A-B8AC-F976386941CB}" srcOrd="0" destOrd="1" presId="urn:microsoft.com/office/officeart/2005/8/layout/cycle4"/>
    <dgm:cxn modelId="{75FBF1ED-05F5-B649-9829-BC02E260A104}" type="presOf" srcId="{A904BCE0-CBF3-244D-9DD3-7560EAB9CA5A}" destId="{A26E4C58-5360-5745-85BF-A281790CC772}" srcOrd="0" destOrd="0" presId="urn:microsoft.com/office/officeart/2005/8/layout/cycle4"/>
    <dgm:cxn modelId="{09FADBD2-269A-ED4C-9C07-259E3C34331A}" type="presOf" srcId="{771C6F5A-B44B-2E4D-A99A-25BD5DA485D7}" destId="{64A31EF8-0332-614E-A2B2-DE5ADFB870A3}" srcOrd="0" destOrd="0" presId="urn:microsoft.com/office/officeart/2005/8/layout/cycle4"/>
    <dgm:cxn modelId="{AA420E62-3264-0743-9C7F-45553D38B383}" type="presOf" srcId="{53ED0041-499F-F14F-BC51-0D8FBBB33501}" destId="{545308EF-2634-C247-8FFD-C06675F0CD87}" srcOrd="1" destOrd="0" presId="urn:microsoft.com/office/officeart/2005/8/layout/cycle4"/>
    <dgm:cxn modelId="{F5CA322A-4E94-BF4D-8679-CE76C85AD388}" srcId="{A904BCE0-CBF3-244D-9DD3-7560EAB9CA5A}" destId="{53ED0041-499F-F14F-BC51-0D8FBBB33501}" srcOrd="0" destOrd="0" parTransId="{39AA5097-47FC-DD4E-95EB-C4E0F0AE4588}" sibTransId="{25BF4A6A-2153-6445-A0F3-670DEC549599}"/>
    <dgm:cxn modelId="{4937BD99-87AB-8E4D-8DB6-C8FDA57B1989}" type="presOf" srcId="{830E590B-C7CA-1849-86EB-25A8465CDD2E}" destId="{A8E2D94A-E66E-0D4C-94E1-45AD876642CC}" srcOrd="0" destOrd="0" presId="urn:microsoft.com/office/officeart/2005/8/layout/cycle4"/>
    <dgm:cxn modelId="{41A5A8C5-A214-2543-A66D-FC0362A24F81}" type="presOf" srcId="{721D10BA-1B29-1142-A6DD-4ECC104C8B09}" destId="{165F2360-ED55-4441-811E-9CC26986AA3C}" srcOrd="1" destOrd="0" presId="urn:microsoft.com/office/officeart/2005/8/layout/cycle4"/>
    <dgm:cxn modelId="{AF0656EC-A568-1D43-AFB7-BB6BD3E3A73B}" srcId="{ED5FD3BE-6B2D-9F40-B7AE-682534C3C048}" destId="{771C6F5A-B44B-2E4D-A99A-25BD5DA485D7}" srcOrd="0" destOrd="0" parTransId="{FC9EC210-92DD-0F41-8192-C2882F7D5842}" sibTransId="{DC8B4C47-C2D8-304F-A633-51930EFC7106}"/>
    <dgm:cxn modelId="{280B1FC0-2603-5748-A9B8-023D897A325C}" type="presOf" srcId="{892F1C43-4B80-B345-BCB1-71BADE2E2253}" destId="{972B1B76-89AC-BB45-8BA0-57D15148A324}" srcOrd="1" destOrd="2" presId="urn:microsoft.com/office/officeart/2005/8/layout/cycle4"/>
    <dgm:cxn modelId="{389EBAB5-085A-814D-8F59-62589AFA707D}" type="presOf" srcId="{892F1C43-4B80-B345-BCB1-71BADE2E2253}" destId="{C50C27AE-DD1D-CD4A-B8AC-F976386941CB}" srcOrd="0" destOrd="2" presId="urn:microsoft.com/office/officeart/2005/8/layout/cycle4"/>
    <dgm:cxn modelId="{4E0FE7A9-6098-8449-959A-3CB4E52157D0}" type="presOf" srcId="{15C3E148-6E40-9D4D-B9D8-72BF2D9B1111}" destId="{117252A9-B46F-AB4A-BFF5-3546CABB72F8}" srcOrd="0" destOrd="1" presId="urn:microsoft.com/office/officeart/2005/8/layout/cycle4"/>
    <dgm:cxn modelId="{D5B71C8A-8668-3A44-AB54-7A780D39E184}" srcId="{A904BCE0-CBF3-244D-9DD3-7560EAB9CA5A}" destId="{6F93AC71-D64B-B34A-8455-73FF2BA99E5F}" srcOrd="1" destOrd="0" parTransId="{A1BAA386-B4F6-7E43-8BC0-8D649890A613}" sibTransId="{91A88B4B-74C3-DF40-B13D-E06AED06D2D6}"/>
    <dgm:cxn modelId="{11AEE8CF-92D0-624F-8F74-E28D7F2DE265}" type="presOf" srcId="{15C3E148-6E40-9D4D-B9D8-72BF2D9B1111}" destId="{42495087-03E6-3346-A969-DE1A222C95AF}" srcOrd="1" destOrd="1" presId="urn:microsoft.com/office/officeart/2005/8/layout/cycle4"/>
    <dgm:cxn modelId="{B1E93052-9AE9-1B4C-A471-B54348DD3332}" type="presOf" srcId="{761B03DA-DE14-C546-BCE1-9CD162AFE293}" destId="{42495087-03E6-3346-A969-DE1A222C95AF}" srcOrd="1" destOrd="2" presId="urn:microsoft.com/office/officeart/2005/8/layout/cycle4"/>
    <dgm:cxn modelId="{3A35E67C-06DA-9F42-B07D-EB816008794B}" type="presOf" srcId="{6F93AC71-D64B-B34A-8455-73FF2BA99E5F}" destId="{1DAA8AD2-EC1D-9446-B35C-7932530AC3BA}" srcOrd="0" destOrd="1" presId="urn:microsoft.com/office/officeart/2005/8/layout/cycle4"/>
    <dgm:cxn modelId="{6A5B6478-2EB9-0C4F-ABC2-54F0A8021849}" type="presOf" srcId="{9088AC8E-71F1-A543-9E3F-54828186ED02}" destId="{117252A9-B46F-AB4A-BFF5-3546CABB72F8}" srcOrd="0" destOrd="0" presId="urn:microsoft.com/office/officeart/2005/8/layout/cycle4"/>
    <dgm:cxn modelId="{06CEEE8D-D0BE-4341-81BE-2C36F38EF2D7}" type="presOf" srcId="{53ED0041-499F-F14F-BC51-0D8FBBB33501}" destId="{1DAA8AD2-EC1D-9446-B35C-7932530AC3BA}" srcOrd="0" destOrd="0" presId="urn:microsoft.com/office/officeart/2005/8/layout/cycle4"/>
    <dgm:cxn modelId="{8E89D1F1-A224-804B-A7CD-03B6F42A41B1}" srcId="{ED5FD3BE-6B2D-9F40-B7AE-682534C3C048}" destId="{FFD1590C-4FAF-074B-B71B-E2C9C8C40351}" srcOrd="3" destOrd="0" parTransId="{31C114EE-D15E-7E41-ABC7-CE3FFDF47041}" sibTransId="{65383C86-0593-E140-BBF1-FDF6AD92EAC7}"/>
    <dgm:cxn modelId="{813576C4-F2D6-1C44-B6F8-1400EE8910E8}" srcId="{830E590B-C7CA-1849-86EB-25A8465CDD2E}" destId="{761B03DA-DE14-C546-BCE1-9CD162AFE293}" srcOrd="2" destOrd="0" parTransId="{DC8DDDA1-C024-DF4C-B09B-88B571BF2283}" sibTransId="{EACA60EF-2DC3-5444-A806-E91655EC907A}"/>
    <dgm:cxn modelId="{E62EC26C-5EF6-DA4B-9241-F039C6E3EC80}" type="presOf" srcId="{ED5FD3BE-6B2D-9F40-B7AE-682534C3C048}" destId="{832AA228-EB49-6A41-995A-0F66C810ACCE}" srcOrd="0" destOrd="0" presId="urn:microsoft.com/office/officeart/2005/8/layout/cycle4"/>
    <dgm:cxn modelId="{80D95104-46AE-224B-8A3B-878F637B3D61}" type="presOf" srcId="{3648CAD0-5BE6-D44B-B720-639FFF4A3E15}" destId="{C50C27AE-DD1D-CD4A-B8AC-F976386941CB}" srcOrd="0" destOrd="0" presId="urn:microsoft.com/office/officeart/2005/8/layout/cycle4"/>
    <dgm:cxn modelId="{60268C90-6A43-624F-87D9-347C360BA191}" type="presOf" srcId="{721D10BA-1B29-1142-A6DD-4ECC104C8B09}" destId="{E8A37227-8D8E-F74A-BBBE-0731399D9C29}" srcOrd="0" destOrd="0" presId="urn:microsoft.com/office/officeart/2005/8/layout/cycle4"/>
    <dgm:cxn modelId="{F3357B2D-C0B0-414B-B3C8-7772FFE69D81}" type="presOf" srcId="{37210FFF-3CB9-3B42-9DCC-AC8CE6DD234E}" destId="{165F2360-ED55-4441-811E-9CC26986AA3C}" srcOrd="1" destOrd="1" presId="urn:microsoft.com/office/officeart/2005/8/layout/cycle4"/>
    <dgm:cxn modelId="{4CAA8F8F-D720-E646-9762-6C3AA25D1A43}" srcId="{FFD1590C-4FAF-074B-B71B-E2C9C8C40351}" destId="{3648CAD0-5BE6-D44B-B720-639FFF4A3E15}" srcOrd="0" destOrd="0" parTransId="{AD189D42-D0D0-C540-B827-97591919947E}" sibTransId="{CFE3B716-AAC6-6748-9D48-C8D979F28148}"/>
    <dgm:cxn modelId="{AA3BB4FB-C79A-9140-B193-F639D59B9E61}" type="presOf" srcId="{FFD1590C-4FAF-074B-B71B-E2C9C8C40351}" destId="{3DC9C036-33D2-C740-9E3E-1D46DB3AE0DD}" srcOrd="0" destOrd="0" presId="urn:microsoft.com/office/officeart/2005/8/layout/cycle4"/>
    <dgm:cxn modelId="{346A9E5F-0C11-014B-BD6B-260E75019E53}" type="presOf" srcId="{761B03DA-DE14-C546-BCE1-9CD162AFE293}" destId="{117252A9-B46F-AB4A-BFF5-3546CABB72F8}" srcOrd="0" destOrd="2" presId="urn:microsoft.com/office/officeart/2005/8/layout/cycle4"/>
    <dgm:cxn modelId="{B3CB91A8-97CE-8748-8014-29E0AB7E7AD1}" type="presParOf" srcId="{832AA228-EB49-6A41-995A-0F66C810ACCE}" destId="{AE2B79F6-5C28-5B40-9408-6CC96A812DFB}" srcOrd="0" destOrd="0" presId="urn:microsoft.com/office/officeart/2005/8/layout/cycle4"/>
    <dgm:cxn modelId="{02335A5B-EF24-514B-882A-AF9D06CDF575}" type="presParOf" srcId="{AE2B79F6-5C28-5B40-9408-6CC96A812DFB}" destId="{42F91677-1F57-2044-BB88-B6E826F688B3}" srcOrd="0" destOrd="0" presId="urn:microsoft.com/office/officeart/2005/8/layout/cycle4"/>
    <dgm:cxn modelId="{D8FCD586-2078-2248-980C-30215B0FBD51}" type="presParOf" srcId="{42F91677-1F57-2044-BB88-B6E826F688B3}" destId="{E8A37227-8D8E-F74A-BBBE-0731399D9C29}" srcOrd="0" destOrd="0" presId="urn:microsoft.com/office/officeart/2005/8/layout/cycle4"/>
    <dgm:cxn modelId="{3B447458-E5C8-414B-9BE5-BA57A9517A3C}" type="presParOf" srcId="{42F91677-1F57-2044-BB88-B6E826F688B3}" destId="{165F2360-ED55-4441-811E-9CC26986AA3C}" srcOrd="1" destOrd="0" presId="urn:microsoft.com/office/officeart/2005/8/layout/cycle4"/>
    <dgm:cxn modelId="{451C1D00-28FA-CB41-8F9B-1EF130733FCD}" type="presParOf" srcId="{AE2B79F6-5C28-5B40-9408-6CC96A812DFB}" destId="{9E1D8BFC-43C5-CB4B-8F99-0EF2443A3A8A}" srcOrd="1" destOrd="0" presId="urn:microsoft.com/office/officeart/2005/8/layout/cycle4"/>
    <dgm:cxn modelId="{78737903-7E55-A848-A619-E17B14BCA218}" type="presParOf" srcId="{9E1D8BFC-43C5-CB4B-8F99-0EF2443A3A8A}" destId="{1DAA8AD2-EC1D-9446-B35C-7932530AC3BA}" srcOrd="0" destOrd="0" presId="urn:microsoft.com/office/officeart/2005/8/layout/cycle4"/>
    <dgm:cxn modelId="{1ABF9CE6-89AB-5742-B892-D4CEF378EC59}" type="presParOf" srcId="{9E1D8BFC-43C5-CB4B-8F99-0EF2443A3A8A}" destId="{545308EF-2634-C247-8FFD-C06675F0CD87}" srcOrd="1" destOrd="0" presId="urn:microsoft.com/office/officeart/2005/8/layout/cycle4"/>
    <dgm:cxn modelId="{52793B96-F459-234C-89FE-BC25276EE243}" type="presParOf" srcId="{AE2B79F6-5C28-5B40-9408-6CC96A812DFB}" destId="{FD7CCE29-8095-C44D-AAB2-D2368C08B842}" srcOrd="2" destOrd="0" presId="urn:microsoft.com/office/officeart/2005/8/layout/cycle4"/>
    <dgm:cxn modelId="{1278F8B5-0C8B-8B4B-BEFA-815F1E16A1C8}" type="presParOf" srcId="{FD7CCE29-8095-C44D-AAB2-D2368C08B842}" destId="{117252A9-B46F-AB4A-BFF5-3546CABB72F8}" srcOrd="0" destOrd="0" presId="urn:microsoft.com/office/officeart/2005/8/layout/cycle4"/>
    <dgm:cxn modelId="{46E6E72B-74A3-4C46-A722-754435498277}" type="presParOf" srcId="{FD7CCE29-8095-C44D-AAB2-D2368C08B842}" destId="{42495087-03E6-3346-A969-DE1A222C95AF}" srcOrd="1" destOrd="0" presId="urn:microsoft.com/office/officeart/2005/8/layout/cycle4"/>
    <dgm:cxn modelId="{ADDEFBCE-4FE0-F54D-91F0-C9E49792D1C9}" type="presParOf" srcId="{AE2B79F6-5C28-5B40-9408-6CC96A812DFB}" destId="{7F8A2C6F-E3B0-BC45-A4A2-BD66B31E2E3B}" srcOrd="3" destOrd="0" presId="urn:microsoft.com/office/officeart/2005/8/layout/cycle4"/>
    <dgm:cxn modelId="{CD718E82-3412-6946-821F-40AAE111E0EC}" type="presParOf" srcId="{7F8A2C6F-E3B0-BC45-A4A2-BD66B31E2E3B}" destId="{C50C27AE-DD1D-CD4A-B8AC-F976386941CB}" srcOrd="0" destOrd="0" presId="urn:microsoft.com/office/officeart/2005/8/layout/cycle4"/>
    <dgm:cxn modelId="{6CACB345-AE53-704A-99DD-61767F6B4645}" type="presParOf" srcId="{7F8A2C6F-E3B0-BC45-A4A2-BD66B31E2E3B}" destId="{972B1B76-89AC-BB45-8BA0-57D15148A324}" srcOrd="1" destOrd="0" presId="urn:microsoft.com/office/officeart/2005/8/layout/cycle4"/>
    <dgm:cxn modelId="{512CEA08-E033-A343-B6EA-5C76FB8E8642}" type="presParOf" srcId="{AE2B79F6-5C28-5B40-9408-6CC96A812DFB}" destId="{54BAF1DD-E0D7-B04B-9788-F2E102AA1915}" srcOrd="4" destOrd="0" presId="urn:microsoft.com/office/officeart/2005/8/layout/cycle4"/>
    <dgm:cxn modelId="{5BEEB034-14DA-9A4B-A478-4DF5C6252BB2}" type="presParOf" srcId="{832AA228-EB49-6A41-995A-0F66C810ACCE}" destId="{C73D1FA2-6E6F-464F-AC72-4A43EC046899}" srcOrd="1" destOrd="0" presId="urn:microsoft.com/office/officeart/2005/8/layout/cycle4"/>
    <dgm:cxn modelId="{A78ABBB1-4502-5541-97BA-A25B058F4CFB}" type="presParOf" srcId="{C73D1FA2-6E6F-464F-AC72-4A43EC046899}" destId="{64A31EF8-0332-614E-A2B2-DE5ADFB870A3}" srcOrd="0" destOrd="0" presId="urn:microsoft.com/office/officeart/2005/8/layout/cycle4"/>
    <dgm:cxn modelId="{2240599A-E19F-6E40-8CD5-C5FAD205FC73}" type="presParOf" srcId="{C73D1FA2-6E6F-464F-AC72-4A43EC046899}" destId="{A26E4C58-5360-5745-85BF-A281790CC772}" srcOrd="1" destOrd="0" presId="urn:microsoft.com/office/officeart/2005/8/layout/cycle4"/>
    <dgm:cxn modelId="{849CD899-D16D-2146-BE9B-0B1119DC0C7F}" type="presParOf" srcId="{C73D1FA2-6E6F-464F-AC72-4A43EC046899}" destId="{A8E2D94A-E66E-0D4C-94E1-45AD876642CC}" srcOrd="2" destOrd="0" presId="urn:microsoft.com/office/officeart/2005/8/layout/cycle4"/>
    <dgm:cxn modelId="{3E67BC9C-73EF-0C44-AC8D-6F4437863AB2}" type="presParOf" srcId="{C73D1FA2-6E6F-464F-AC72-4A43EC046899}" destId="{3DC9C036-33D2-C740-9E3E-1D46DB3AE0DD}" srcOrd="3" destOrd="0" presId="urn:microsoft.com/office/officeart/2005/8/layout/cycle4"/>
    <dgm:cxn modelId="{F1293AAA-2A66-B841-A78F-E83F4BAEA84C}" type="presParOf" srcId="{C73D1FA2-6E6F-464F-AC72-4A43EC046899}" destId="{E78CA34A-F3BB-0842-9776-1BD88C854740}" srcOrd="4" destOrd="0" presId="urn:microsoft.com/office/officeart/2005/8/layout/cycle4"/>
    <dgm:cxn modelId="{FEA80668-8C1D-1045-AB1D-F16141A1D88F}" type="presParOf" srcId="{832AA228-EB49-6A41-995A-0F66C810ACCE}" destId="{7A7646F3-24D9-C246-A73C-F08F7FE4660F}" srcOrd="2" destOrd="0" presId="urn:microsoft.com/office/officeart/2005/8/layout/cycle4"/>
    <dgm:cxn modelId="{C7A07F8C-CE28-2B42-9FA5-B8DFAD58EE9A}" type="presParOf" srcId="{832AA228-EB49-6A41-995A-0F66C810ACCE}" destId="{812206CB-A985-F344-810B-2A26894C3383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D5FD3BE-6B2D-9F40-B7AE-682534C3C048}" type="doc">
      <dgm:prSet loTypeId="urn:microsoft.com/office/officeart/2005/8/layout/cycle4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771C6F5A-B44B-2E4D-A99A-25BD5DA485D7}">
      <dgm:prSet phldrT="[Texto]"/>
      <dgm:spPr>
        <a:solidFill>
          <a:srgbClr val="580101"/>
        </a:solidFill>
      </dgm:spPr>
      <dgm:t>
        <a:bodyPr/>
        <a:lstStyle/>
        <a:p>
          <a:r>
            <a:rPr lang="es-ES" b="1" dirty="0" smtClean="0"/>
            <a:t>SEXO</a:t>
          </a:r>
          <a:endParaRPr lang="es-ES" b="1" dirty="0"/>
        </a:p>
      </dgm:t>
    </dgm:pt>
    <dgm:pt modelId="{FC9EC210-92DD-0F41-8192-C2882F7D5842}" type="parTrans" cxnId="{AF0656EC-A568-1D43-AFB7-BB6BD3E3A73B}">
      <dgm:prSet/>
      <dgm:spPr/>
      <dgm:t>
        <a:bodyPr/>
        <a:lstStyle/>
        <a:p>
          <a:endParaRPr lang="es-ES"/>
        </a:p>
      </dgm:t>
    </dgm:pt>
    <dgm:pt modelId="{DC8B4C47-C2D8-304F-A633-51930EFC7106}" type="sibTrans" cxnId="{AF0656EC-A568-1D43-AFB7-BB6BD3E3A73B}">
      <dgm:prSet/>
      <dgm:spPr/>
      <dgm:t>
        <a:bodyPr/>
        <a:lstStyle/>
        <a:p>
          <a:endParaRPr lang="es-ES"/>
        </a:p>
      </dgm:t>
    </dgm:pt>
    <dgm:pt modelId="{A904BCE0-CBF3-244D-9DD3-7560EAB9CA5A}">
      <dgm:prSet phldrT="[Texto]"/>
      <dgm:spPr>
        <a:solidFill>
          <a:srgbClr val="660066"/>
        </a:solidFill>
      </dgm:spPr>
      <dgm:t>
        <a:bodyPr/>
        <a:lstStyle/>
        <a:p>
          <a:r>
            <a:rPr lang="es-ES" b="1" dirty="0" smtClean="0"/>
            <a:t>DINERO</a:t>
          </a:r>
          <a:endParaRPr lang="es-ES" b="1" dirty="0"/>
        </a:p>
      </dgm:t>
    </dgm:pt>
    <dgm:pt modelId="{DEDA06C3-BA91-0448-BCC7-2FFE72B70C23}" type="parTrans" cxnId="{071B4E16-0E7C-C342-BD06-5CE7351EDE6F}">
      <dgm:prSet/>
      <dgm:spPr/>
      <dgm:t>
        <a:bodyPr/>
        <a:lstStyle/>
        <a:p>
          <a:endParaRPr lang="es-ES"/>
        </a:p>
      </dgm:t>
    </dgm:pt>
    <dgm:pt modelId="{B91AA3E6-DD04-064C-8C37-859CE72DB1EF}" type="sibTrans" cxnId="{071B4E16-0E7C-C342-BD06-5CE7351EDE6F}">
      <dgm:prSet/>
      <dgm:spPr/>
      <dgm:t>
        <a:bodyPr/>
        <a:lstStyle/>
        <a:p>
          <a:endParaRPr lang="es-ES"/>
        </a:p>
      </dgm:t>
    </dgm:pt>
    <dgm:pt modelId="{830E590B-C7CA-1849-86EB-25A8465CDD2E}">
      <dgm:prSet phldrT="[Texto]"/>
      <dgm:spPr>
        <a:solidFill>
          <a:srgbClr val="000090"/>
        </a:solidFill>
      </dgm:spPr>
      <dgm:t>
        <a:bodyPr/>
        <a:lstStyle/>
        <a:p>
          <a:r>
            <a:rPr lang="es-ES" b="1" dirty="0" smtClean="0"/>
            <a:t>FE</a:t>
          </a:r>
          <a:endParaRPr lang="es-ES" b="1" dirty="0"/>
        </a:p>
      </dgm:t>
    </dgm:pt>
    <dgm:pt modelId="{5C22AE10-11D7-9346-962D-9D9A67B35F0D}" type="parTrans" cxnId="{D1196A62-A15E-2D4B-90C2-6CB7F9FD7851}">
      <dgm:prSet/>
      <dgm:spPr/>
      <dgm:t>
        <a:bodyPr/>
        <a:lstStyle/>
        <a:p>
          <a:endParaRPr lang="es-ES"/>
        </a:p>
      </dgm:t>
    </dgm:pt>
    <dgm:pt modelId="{C1404FA5-3F6D-FA46-A80F-1728042A6742}" type="sibTrans" cxnId="{D1196A62-A15E-2D4B-90C2-6CB7F9FD7851}">
      <dgm:prSet/>
      <dgm:spPr/>
      <dgm:t>
        <a:bodyPr/>
        <a:lstStyle/>
        <a:p>
          <a:endParaRPr lang="es-ES"/>
        </a:p>
      </dgm:t>
    </dgm:pt>
    <dgm:pt modelId="{FFD1590C-4FAF-074B-B71B-E2C9C8C40351}">
      <dgm:prSet phldrT="[Texto]"/>
      <dgm:spPr>
        <a:solidFill>
          <a:srgbClr val="008000"/>
        </a:solidFill>
      </dgm:spPr>
      <dgm:t>
        <a:bodyPr/>
        <a:lstStyle/>
        <a:p>
          <a:r>
            <a:rPr lang="es-ES" b="1" dirty="0" smtClean="0"/>
            <a:t>EDUCACIÓN</a:t>
          </a:r>
          <a:endParaRPr lang="es-ES" b="1" dirty="0"/>
        </a:p>
      </dgm:t>
    </dgm:pt>
    <dgm:pt modelId="{31C114EE-D15E-7E41-ABC7-CE3FFDF47041}" type="parTrans" cxnId="{8E89D1F1-A224-804B-A7CD-03B6F42A41B1}">
      <dgm:prSet/>
      <dgm:spPr/>
      <dgm:t>
        <a:bodyPr/>
        <a:lstStyle/>
        <a:p>
          <a:endParaRPr lang="es-ES"/>
        </a:p>
      </dgm:t>
    </dgm:pt>
    <dgm:pt modelId="{65383C86-0593-E140-BBF1-FDF6AD92EAC7}" type="sibTrans" cxnId="{8E89D1F1-A224-804B-A7CD-03B6F42A41B1}">
      <dgm:prSet/>
      <dgm:spPr/>
      <dgm:t>
        <a:bodyPr/>
        <a:lstStyle/>
        <a:p>
          <a:endParaRPr lang="es-ES"/>
        </a:p>
      </dgm:t>
    </dgm:pt>
    <dgm:pt modelId="{30BBBB4B-F8E2-2144-8FAD-377BD8780DDB}">
      <dgm:prSet phldrT="[Texto]"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endParaRPr lang="es-ES" sz="1800" dirty="0"/>
        </a:p>
      </dgm:t>
    </dgm:pt>
    <dgm:pt modelId="{DAA5C59B-0EB8-4E43-92D1-B95F9F33B9E1}" type="parTrans" cxnId="{8E792271-B2B2-E841-B585-7738EE68A80C}">
      <dgm:prSet/>
      <dgm:spPr/>
      <dgm:t>
        <a:bodyPr/>
        <a:lstStyle/>
        <a:p>
          <a:endParaRPr lang="es-ES"/>
        </a:p>
      </dgm:t>
    </dgm:pt>
    <dgm:pt modelId="{ABCF3C48-F4E6-B946-BC07-2050F72E601F}" type="sibTrans" cxnId="{8E792271-B2B2-E841-B585-7738EE68A80C}">
      <dgm:prSet/>
      <dgm:spPr/>
      <dgm:t>
        <a:bodyPr/>
        <a:lstStyle/>
        <a:p>
          <a:endParaRPr lang="es-ES"/>
        </a:p>
      </dgm:t>
    </dgm:pt>
    <dgm:pt modelId="{BBAB81D5-04D6-1B47-9CB2-140D4B86E29F}">
      <dgm:prSet phldrT="[Texto]"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endParaRPr lang="es-ES" sz="1800" dirty="0"/>
        </a:p>
      </dgm:t>
    </dgm:pt>
    <dgm:pt modelId="{769AED4B-19EA-B746-8C72-5C69B88F0015}" type="parTrans" cxnId="{82282CEB-151A-9E44-A2F8-53171D484B24}">
      <dgm:prSet/>
      <dgm:spPr/>
      <dgm:t>
        <a:bodyPr/>
        <a:lstStyle/>
        <a:p>
          <a:endParaRPr lang="es-ES"/>
        </a:p>
      </dgm:t>
    </dgm:pt>
    <dgm:pt modelId="{7EE032BC-D81C-9344-8E90-636FB3963103}" type="sibTrans" cxnId="{82282CEB-151A-9E44-A2F8-53171D484B24}">
      <dgm:prSet/>
      <dgm:spPr/>
      <dgm:t>
        <a:bodyPr/>
        <a:lstStyle/>
        <a:p>
          <a:endParaRPr lang="es-ES"/>
        </a:p>
      </dgm:t>
    </dgm:pt>
    <dgm:pt modelId="{DD78793F-1A75-144E-BD26-5A4FACC48BF3}">
      <dgm:prSet phldrT="[Texto]" custT="1"/>
      <dgm:spPr>
        <a:solidFill>
          <a:srgbClr val="D985FF">
            <a:alpha val="90000"/>
          </a:srgbClr>
        </a:solidFill>
      </dgm:spPr>
      <dgm:t>
        <a:bodyPr/>
        <a:lstStyle/>
        <a:p>
          <a:endParaRPr lang="es-ES" sz="1800" dirty="0"/>
        </a:p>
      </dgm:t>
    </dgm:pt>
    <dgm:pt modelId="{B24CC77A-99B9-A54C-B062-E43762FE2A5D}" type="parTrans" cxnId="{8CEEFEE1-1A11-1E44-9D93-753AC4720276}">
      <dgm:prSet/>
      <dgm:spPr/>
      <dgm:t>
        <a:bodyPr/>
        <a:lstStyle/>
        <a:p>
          <a:endParaRPr lang="es-ES"/>
        </a:p>
      </dgm:t>
    </dgm:pt>
    <dgm:pt modelId="{CB934636-7858-7B40-9E9E-789F1C6A5362}" type="sibTrans" cxnId="{8CEEFEE1-1A11-1E44-9D93-753AC4720276}">
      <dgm:prSet/>
      <dgm:spPr/>
      <dgm:t>
        <a:bodyPr/>
        <a:lstStyle/>
        <a:p>
          <a:endParaRPr lang="es-ES"/>
        </a:p>
      </dgm:t>
    </dgm:pt>
    <dgm:pt modelId="{044B1A28-8450-824E-8EFA-AE417D658E8B}">
      <dgm:prSet phldrT="[Texto]" custT="1"/>
      <dgm:spPr>
        <a:solidFill>
          <a:srgbClr val="D985FF">
            <a:alpha val="90000"/>
          </a:srgbClr>
        </a:solidFill>
      </dgm:spPr>
      <dgm:t>
        <a:bodyPr/>
        <a:lstStyle/>
        <a:p>
          <a:endParaRPr lang="es-ES" sz="1800" dirty="0"/>
        </a:p>
      </dgm:t>
    </dgm:pt>
    <dgm:pt modelId="{7EFD9079-8F70-E94F-8B48-D7884B57DD72}" type="parTrans" cxnId="{17F9F626-BA81-C44F-9E90-E7088801DC60}">
      <dgm:prSet/>
      <dgm:spPr/>
      <dgm:t>
        <a:bodyPr/>
        <a:lstStyle/>
        <a:p>
          <a:endParaRPr lang="es-ES"/>
        </a:p>
      </dgm:t>
    </dgm:pt>
    <dgm:pt modelId="{B2921EA6-67BE-6E4D-A4C7-77AEFCD4220B}" type="sibTrans" cxnId="{17F9F626-BA81-C44F-9E90-E7088801DC60}">
      <dgm:prSet/>
      <dgm:spPr/>
      <dgm:t>
        <a:bodyPr/>
        <a:lstStyle/>
        <a:p>
          <a:endParaRPr lang="es-ES"/>
        </a:p>
      </dgm:t>
    </dgm:pt>
    <dgm:pt modelId="{6DBBAB2C-CF59-1142-ABFC-85D39B60265A}">
      <dgm:prSet phldrT="[Texto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endParaRPr lang="es-ES" sz="1800" dirty="0"/>
        </a:p>
      </dgm:t>
    </dgm:pt>
    <dgm:pt modelId="{0419AEB7-57E9-A843-BED9-9002DF6C5BAD}" type="parTrans" cxnId="{F7E2D765-BB8A-D54D-A255-B7089B335479}">
      <dgm:prSet/>
      <dgm:spPr/>
      <dgm:t>
        <a:bodyPr/>
        <a:lstStyle/>
        <a:p>
          <a:endParaRPr lang="es-ES"/>
        </a:p>
      </dgm:t>
    </dgm:pt>
    <dgm:pt modelId="{F8DEB416-8EAB-3C47-8EDD-D325537D3486}" type="sibTrans" cxnId="{F7E2D765-BB8A-D54D-A255-B7089B335479}">
      <dgm:prSet/>
      <dgm:spPr/>
      <dgm:t>
        <a:bodyPr/>
        <a:lstStyle/>
        <a:p>
          <a:endParaRPr lang="es-ES"/>
        </a:p>
      </dgm:t>
    </dgm:pt>
    <dgm:pt modelId="{D7A44A65-51DA-9744-8252-A5448336C4DC}">
      <dgm:prSet phldrT="[Texto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endParaRPr lang="es-ES" sz="1800" dirty="0"/>
        </a:p>
      </dgm:t>
    </dgm:pt>
    <dgm:pt modelId="{0B79E749-D2E1-DC4B-AD91-3138168959B5}" type="parTrans" cxnId="{87128977-24A5-1B42-8AF3-667DE1BC1DE7}">
      <dgm:prSet/>
      <dgm:spPr/>
      <dgm:t>
        <a:bodyPr/>
        <a:lstStyle/>
        <a:p>
          <a:endParaRPr lang="es-ES"/>
        </a:p>
      </dgm:t>
    </dgm:pt>
    <dgm:pt modelId="{4F9CB90D-7983-E44D-9231-979401265F33}" type="sibTrans" cxnId="{87128977-24A5-1B42-8AF3-667DE1BC1DE7}">
      <dgm:prSet/>
      <dgm:spPr/>
      <dgm:t>
        <a:bodyPr/>
        <a:lstStyle/>
        <a:p>
          <a:endParaRPr lang="es-ES"/>
        </a:p>
      </dgm:t>
    </dgm:pt>
    <dgm:pt modelId="{5297D49D-3107-0141-B7AD-A0FDAB2D9F48}">
      <dgm:prSet phldrT="[Texto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endParaRPr lang="es-ES" sz="1800" dirty="0"/>
        </a:p>
      </dgm:t>
    </dgm:pt>
    <dgm:pt modelId="{6BF40B6C-65B4-E948-8C88-5C80397E67EA}" type="parTrans" cxnId="{2EA00207-4AE2-0D4B-B2B6-41248CB1F0F7}">
      <dgm:prSet/>
      <dgm:spPr/>
      <dgm:t>
        <a:bodyPr/>
        <a:lstStyle/>
        <a:p>
          <a:endParaRPr lang="es-ES"/>
        </a:p>
      </dgm:t>
    </dgm:pt>
    <dgm:pt modelId="{159B8CE3-2FD6-8347-98DA-9FC1FACDBBF5}" type="sibTrans" cxnId="{2EA00207-4AE2-0D4B-B2B6-41248CB1F0F7}">
      <dgm:prSet/>
      <dgm:spPr/>
      <dgm:t>
        <a:bodyPr/>
        <a:lstStyle/>
        <a:p>
          <a:endParaRPr lang="es-ES"/>
        </a:p>
      </dgm:t>
    </dgm:pt>
    <dgm:pt modelId="{990CFF6B-A440-4F48-9A1E-E3B422493D20}">
      <dgm:prSet phldrT="[Texto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endParaRPr lang="es-ES" sz="1800" dirty="0"/>
        </a:p>
      </dgm:t>
    </dgm:pt>
    <dgm:pt modelId="{51DE60A0-D47A-E84D-BF6E-AF2C405C9090}" type="parTrans" cxnId="{EA8C6B8A-190A-D04B-A74C-77AF5701D1A0}">
      <dgm:prSet/>
      <dgm:spPr/>
      <dgm:t>
        <a:bodyPr/>
        <a:lstStyle/>
        <a:p>
          <a:endParaRPr lang="es-ES"/>
        </a:p>
      </dgm:t>
    </dgm:pt>
    <dgm:pt modelId="{457D3B6F-6AA2-F740-80B9-604D8EFBD9F1}" type="sibTrans" cxnId="{EA8C6B8A-190A-D04B-A74C-77AF5701D1A0}">
      <dgm:prSet/>
      <dgm:spPr/>
      <dgm:t>
        <a:bodyPr/>
        <a:lstStyle/>
        <a:p>
          <a:endParaRPr lang="es-ES"/>
        </a:p>
      </dgm:t>
    </dgm:pt>
    <dgm:pt modelId="{832AA228-EB49-6A41-995A-0F66C810ACCE}" type="pres">
      <dgm:prSet presAssocID="{ED5FD3BE-6B2D-9F40-B7AE-682534C3C048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AE2B79F6-5C28-5B40-9408-6CC96A812DFB}" type="pres">
      <dgm:prSet presAssocID="{ED5FD3BE-6B2D-9F40-B7AE-682534C3C048}" presName="children" presStyleCnt="0"/>
      <dgm:spPr/>
    </dgm:pt>
    <dgm:pt modelId="{42F91677-1F57-2044-BB88-B6E826F688B3}" type="pres">
      <dgm:prSet presAssocID="{ED5FD3BE-6B2D-9F40-B7AE-682534C3C048}" presName="child1group" presStyleCnt="0"/>
      <dgm:spPr/>
    </dgm:pt>
    <dgm:pt modelId="{E8A37227-8D8E-F74A-BBBE-0731399D9C29}" type="pres">
      <dgm:prSet presAssocID="{ED5FD3BE-6B2D-9F40-B7AE-682534C3C048}" presName="child1" presStyleLbl="bgAcc1" presStyleIdx="0" presStyleCnt="4"/>
      <dgm:spPr/>
      <dgm:t>
        <a:bodyPr/>
        <a:lstStyle/>
        <a:p>
          <a:endParaRPr lang="es-ES"/>
        </a:p>
      </dgm:t>
    </dgm:pt>
    <dgm:pt modelId="{165F2360-ED55-4441-811E-9CC26986AA3C}" type="pres">
      <dgm:prSet presAssocID="{ED5FD3BE-6B2D-9F40-B7AE-682534C3C048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E1D8BFC-43C5-CB4B-8F99-0EF2443A3A8A}" type="pres">
      <dgm:prSet presAssocID="{ED5FD3BE-6B2D-9F40-B7AE-682534C3C048}" presName="child2group" presStyleCnt="0"/>
      <dgm:spPr/>
    </dgm:pt>
    <dgm:pt modelId="{1DAA8AD2-EC1D-9446-B35C-7932530AC3BA}" type="pres">
      <dgm:prSet presAssocID="{ED5FD3BE-6B2D-9F40-B7AE-682534C3C048}" presName="child2" presStyleLbl="bgAcc1" presStyleIdx="1" presStyleCnt="4"/>
      <dgm:spPr/>
      <dgm:t>
        <a:bodyPr/>
        <a:lstStyle/>
        <a:p>
          <a:endParaRPr lang="es-ES"/>
        </a:p>
      </dgm:t>
    </dgm:pt>
    <dgm:pt modelId="{545308EF-2634-C247-8FFD-C06675F0CD87}" type="pres">
      <dgm:prSet presAssocID="{ED5FD3BE-6B2D-9F40-B7AE-682534C3C048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D7CCE29-8095-C44D-AAB2-D2368C08B842}" type="pres">
      <dgm:prSet presAssocID="{ED5FD3BE-6B2D-9F40-B7AE-682534C3C048}" presName="child3group" presStyleCnt="0"/>
      <dgm:spPr/>
    </dgm:pt>
    <dgm:pt modelId="{117252A9-B46F-AB4A-BFF5-3546CABB72F8}" type="pres">
      <dgm:prSet presAssocID="{ED5FD3BE-6B2D-9F40-B7AE-682534C3C048}" presName="child3" presStyleLbl="bgAcc1" presStyleIdx="2" presStyleCnt="4"/>
      <dgm:spPr/>
      <dgm:t>
        <a:bodyPr/>
        <a:lstStyle/>
        <a:p>
          <a:endParaRPr lang="es-ES"/>
        </a:p>
      </dgm:t>
    </dgm:pt>
    <dgm:pt modelId="{42495087-03E6-3346-A969-DE1A222C95AF}" type="pres">
      <dgm:prSet presAssocID="{ED5FD3BE-6B2D-9F40-B7AE-682534C3C048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F8A2C6F-E3B0-BC45-A4A2-BD66B31E2E3B}" type="pres">
      <dgm:prSet presAssocID="{ED5FD3BE-6B2D-9F40-B7AE-682534C3C048}" presName="child4group" presStyleCnt="0"/>
      <dgm:spPr/>
    </dgm:pt>
    <dgm:pt modelId="{C50C27AE-DD1D-CD4A-B8AC-F976386941CB}" type="pres">
      <dgm:prSet presAssocID="{ED5FD3BE-6B2D-9F40-B7AE-682534C3C048}" presName="child4" presStyleLbl="bgAcc1" presStyleIdx="3" presStyleCnt="4"/>
      <dgm:spPr/>
      <dgm:t>
        <a:bodyPr/>
        <a:lstStyle/>
        <a:p>
          <a:endParaRPr lang="es-ES"/>
        </a:p>
      </dgm:t>
    </dgm:pt>
    <dgm:pt modelId="{972B1B76-89AC-BB45-8BA0-57D15148A324}" type="pres">
      <dgm:prSet presAssocID="{ED5FD3BE-6B2D-9F40-B7AE-682534C3C048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4BAF1DD-E0D7-B04B-9788-F2E102AA1915}" type="pres">
      <dgm:prSet presAssocID="{ED5FD3BE-6B2D-9F40-B7AE-682534C3C048}" presName="childPlaceholder" presStyleCnt="0"/>
      <dgm:spPr/>
    </dgm:pt>
    <dgm:pt modelId="{C73D1FA2-6E6F-464F-AC72-4A43EC046899}" type="pres">
      <dgm:prSet presAssocID="{ED5FD3BE-6B2D-9F40-B7AE-682534C3C048}" presName="circle" presStyleCnt="0"/>
      <dgm:spPr/>
    </dgm:pt>
    <dgm:pt modelId="{64A31EF8-0332-614E-A2B2-DE5ADFB870A3}" type="pres">
      <dgm:prSet presAssocID="{ED5FD3BE-6B2D-9F40-B7AE-682534C3C048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26E4C58-5360-5745-85BF-A281790CC772}" type="pres">
      <dgm:prSet presAssocID="{ED5FD3BE-6B2D-9F40-B7AE-682534C3C048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8E2D94A-E66E-0D4C-94E1-45AD876642CC}" type="pres">
      <dgm:prSet presAssocID="{ED5FD3BE-6B2D-9F40-B7AE-682534C3C048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DC9C036-33D2-C740-9E3E-1D46DB3AE0DD}" type="pres">
      <dgm:prSet presAssocID="{ED5FD3BE-6B2D-9F40-B7AE-682534C3C048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78CA34A-F3BB-0842-9776-1BD88C854740}" type="pres">
      <dgm:prSet presAssocID="{ED5FD3BE-6B2D-9F40-B7AE-682534C3C048}" presName="quadrantPlaceholder" presStyleCnt="0"/>
      <dgm:spPr/>
    </dgm:pt>
    <dgm:pt modelId="{7A7646F3-24D9-C246-A73C-F08F7FE4660F}" type="pres">
      <dgm:prSet presAssocID="{ED5FD3BE-6B2D-9F40-B7AE-682534C3C048}" presName="center1" presStyleLbl="fgShp" presStyleIdx="0" presStyleCnt="2"/>
      <dgm:spPr/>
    </dgm:pt>
    <dgm:pt modelId="{812206CB-A985-F344-810B-2A26894C3383}" type="pres">
      <dgm:prSet presAssocID="{ED5FD3BE-6B2D-9F40-B7AE-682534C3C048}" presName="center2" presStyleLbl="fgShp" presStyleIdx="1" presStyleCnt="2"/>
      <dgm:spPr/>
    </dgm:pt>
  </dgm:ptLst>
  <dgm:cxnLst>
    <dgm:cxn modelId="{9357CA89-B5CC-F34A-85FE-827AFF432090}" type="presOf" srcId="{5297D49D-3107-0141-B7AD-A0FDAB2D9F48}" destId="{C50C27AE-DD1D-CD4A-B8AC-F976386941CB}" srcOrd="0" destOrd="0" presId="urn:microsoft.com/office/officeart/2005/8/layout/cycle4"/>
    <dgm:cxn modelId="{56BBA4B6-F6DF-A045-A9E0-4BCEAA145FD1}" type="presOf" srcId="{771C6F5A-B44B-2E4D-A99A-25BD5DA485D7}" destId="{64A31EF8-0332-614E-A2B2-DE5ADFB870A3}" srcOrd="0" destOrd="0" presId="urn:microsoft.com/office/officeart/2005/8/layout/cycle4"/>
    <dgm:cxn modelId="{4B86CD45-6E53-A440-896F-857FE5032B57}" type="presOf" srcId="{DD78793F-1A75-144E-BD26-5A4FACC48BF3}" destId="{1DAA8AD2-EC1D-9446-B35C-7932530AC3BA}" srcOrd="0" destOrd="1" presId="urn:microsoft.com/office/officeart/2005/8/layout/cycle4"/>
    <dgm:cxn modelId="{A89E35DC-92D5-BE46-B1B8-93597A1FA12A}" type="presOf" srcId="{6DBBAB2C-CF59-1142-ABFC-85D39B60265A}" destId="{117252A9-B46F-AB4A-BFF5-3546CABB72F8}" srcOrd="0" destOrd="0" presId="urn:microsoft.com/office/officeart/2005/8/layout/cycle4"/>
    <dgm:cxn modelId="{B7FE1017-D05C-1847-B4F7-B3BA1AE86FC1}" type="presOf" srcId="{ED5FD3BE-6B2D-9F40-B7AE-682534C3C048}" destId="{832AA228-EB49-6A41-995A-0F66C810ACCE}" srcOrd="0" destOrd="0" presId="urn:microsoft.com/office/officeart/2005/8/layout/cycle4"/>
    <dgm:cxn modelId="{8E792271-B2B2-E841-B585-7738EE68A80C}" srcId="{771C6F5A-B44B-2E4D-A99A-25BD5DA485D7}" destId="{30BBBB4B-F8E2-2144-8FAD-377BD8780DDB}" srcOrd="1" destOrd="0" parTransId="{DAA5C59B-0EB8-4E43-92D1-B95F9F33B9E1}" sibTransId="{ABCF3C48-F4E6-B946-BC07-2050F72E601F}"/>
    <dgm:cxn modelId="{9A35CD08-56FC-7D43-9276-0404EA48743A}" type="presOf" srcId="{5297D49D-3107-0141-B7AD-A0FDAB2D9F48}" destId="{972B1B76-89AC-BB45-8BA0-57D15148A324}" srcOrd="1" destOrd="0" presId="urn:microsoft.com/office/officeart/2005/8/layout/cycle4"/>
    <dgm:cxn modelId="{23677450-C50C-B44E-84AD-47145532A3F1}" type="presOf" srcId="{6DBBAB2C-CF59-1142-ABFC-85D39B60265A}" destId="{42495087-03E6-3346-A969-DE1A222C95AF}" srcOrd="1" destOrd="0" presId="urn:microsoft.com/office/officeart/2005/8/layout/cycle4"/>
    <dgm:cxn modelId="{D1196A62-A15E-2D4B-90C2-6CB7F9FD7851}" srcId="{ED5FD3BE-6B2D-9F40-B7AE-682534C3C048}" destId="{830E590B-C7CA-1849-86EB-25A8465CDD2E}" srcOrd="2" destOrd="0" parTransId="{5C22AE10-11D7-9346-962D-9D9A67B35F0D}" sibTransId="{C1404FA5-3F6D-FA46-A80F-1728042A6742}"/>
    <dgm:cxn modelId="{EF133A0E-27A7-8F40-9814-165F40A1E89D}" type="presOf" srcId="{BBAB81D5-04D6-1B47-9CB2-140D4B86E29F}" destId="{E8A37227-8D8E-F74A-BBBE-0731399D9C29}" srcOrd="0" destOrd="0" presId="urn:microsoft.com/office/officeart/2005/8/layout/cycle4"/>
    <dgm:cxn modelId="{071B4E16-0E7C-C342-BD06-5CE7351EDE6F}" srcId="{ED5FD3BE-6B2D-9F40-B7AE-682534C3C048}" destId="{A904BCE0-CBF3-244D-9DD3-7560EAB9CA5A}" srcOrd="1" destOrd="0" parTransId="{DEDA06C3-BA91-0448-BCC7-2FFE72B70C23}" sibTransId="{B91AA3E6-DD04-064C-8C37-859CE72DB1EF}"/>
    <dgm:cxn modelId="{B8DBC996-2265-EA46-B8BF-CBB53987CD76}" type="presOf" srcId="{990CFF6B-A440-4F48-9A1E-E3B422493D20}" destId="{972B1B76-89AC-BB45-8BA0-57D15148A324}" srcOrd="1" destOrd="1" presId="urn:microsoft.com/office/officeart/2005/8/layout/cycle4"/>
    <dgm:cxn modelId="{8CEEFEE1-1A11-1E44-9D93-753AC4720276}" srcId="{A904BCE0-CBF3-244D-9DD3-7560EAB9CA5A}" destId="{DD78793F-1A75-144E-BD26-5A4FACC48BF3}" srcOrd="1" destOrd="0" parTransId="{B24CC77A-99B9-A54C-B062-E43762FE2A5D}" sibTransId="{CB934636-7858-7B40-9E9E-789F1C6A5362}"/>
    <dgm:cxn modelId="{B3A788C7-4B18-F04C-86AB-03633E2C2970}" type="presOf" srcId="{DD78793F-1A75-144E-BD26-5A4FACC48BF3}" destId="{545308EF-2634-C247-8FFD-C06675F0CD87}" srcOrd="1" destOrd="1" presId="urn:microsoft.com/office/officeart/2005/8/layout/cycle4"/>
    <dgm:cxn modelId="{EAD598A2-B157-B249-A0ED-5B0A621DE030}" type="presOf" srcId="{044B1A28-8450-824E-8EFA-AE417D658E8B}" destId="{545308EF-2634-C247-8FFD-C06675F0CD87}" srcOrd="1" destOrd="0" presId="urn:microsoft.com/office/officeart/2005/8/layout/cycle4"/>
    <dgm:cxn modelId="{A890392F-91DC-FE4F-8C0F-1140B0259071}" type="presOf" srcId="{990CFF6B-A440-4F48-9A1E-E3B422493D20}" destId="{C50C27AE-DD1D-CD4A-B8AC-F976386941CB}" srcOrd="0" destOrd="1" presId="urn:microsoft.com/office/officeart/2005/8/layout/cycle4"/>
    <dgm:cxn modelId="{D3D27902-FF79-984F-9C92-F2FB1F504957}" type="presOf" srcId="{30BBBB4B-F8E2-2144-8FAD-377BD8780DDB}" destId="{165F2360-ED55-4441-811E-9CC26986AA3C}" srcOrd="1" destOrd="1" presId="urn:microsoft.com/office/officeart/2005/8/layout/cycle4"/>
    <dgm:cxn modelId="{ED2D1060-67C8-FD48-BD0C-3998224F6979}" type="presOf" srcId="{830E590B-C7CA-1849-86EB-25A8465CDD2E}" destId="{A8E2D94A-E66E-0D4C-94E1-45AD876642CC}" srcOrd="0" destOrd="0" presId="urn:microsoft.com/office/officeart/2005/8/layout/cycle4"/>
    <dgm:cxn modelId="{AF0656EC-A568-1D43-AFB7-BB6BD3E3A73B}" srcId="{ED5FD3BE-6B2D-9F40-B7AE-682534C3C048}" destId="{771C6F5A-B44B-2E4D-A99A-25BD5DA485D7}" srcOrd="0" destOrd="0" parTransId="{FC9EC210-92DD-0F41-8192-C2882F7D5842}" sibTransId="{DC8B4C47-C2D8-304F-A633-51930EFC7106}"/>
    <dgm:cxn modelId="{2EA00207-4AE2-0D4B-B2B6-41248CB1F0F7}" srcId="{FFD1590C-4FAF-074B-B71B-E2C9C8C40351}" destId="{5297D49D-3107-0141-B7AD-A0FDAB2D9F48}" srcOrd="0" destOrd="0" parTransId="{6BF40B6C-65B4-E948-8C88-5C80397E67EA}" sibTransId="{159B8CE3-2FD6-8347-98DA-9FC1FACDBBF5}"/>
    <dgm:cxn modelId="{A41BC865-7847-9849-AFD2-2DA3342DC402}" type="presOf" srcId="{30BBBB4B-F8E2-2144-8FAD-377BD8780DDB}" destId="{E8A37227-8D8E-F74A-BBBE-0731399D9C29}" srcOrd="0" destOrd="1" presId="urn:microsoft.com/office/officeart/2005/8/layout/cycle4"/>
    <dgm:cxn modelId="{F0B133A0-6469-B342-B5BC-92D9129B5367}" type="presOf" srcId="{FFD1590C-4FAF-074B-B71B-E2C9C8C40351}" destId="{3DC9C036-33D2-C740-9E3E-1D46DB3AE0DD}" srcOrd="0" destOrd="0" presId="urn:microsoft.com/office/officeart/2005/8/layout/cycle4"/>
    <dgm:cxn modelId="{87128977-24A5-1B42-8AF3-667DE1BC1DE7}" srcId="{830E590B-C7CA-1849-86EB-25A8465CDD2E}" destId="{D7A44A65-51DA-9744-8252-A5448336C4DC}" srcOrd="1" destOrd="0" parTransId="{0B79E749-D2E1-DC4B-AD91-3138168959B5}" sibTransId="{4F9CB90D-7983-E44D-9231-979401265F33}"/>
    <dgm:cxn modelId="{1CAB8C84-49A0-CD44-A159-8848CC3136B0}" type="presOf" srcId="{D7A44A65-51DA-9744-8252-A5448336C4DC}" destId="{117252A9-B46F-AB4A-BFF5-3546CABB72F8}" srcOrd="0" destOrd="1" presId="urn:microsoft.com/office/officeart/2005/8/layout/cycle4"/>
    <dgm:cxn modelId="{8E89D1F1-A224-804B-A7CD-03B6F42A41B1}" srcId="{ED5FD3BE-6B2D-9F40-B7AE-682534C3C048}" destId="{FFD1590C-4FAF-074B-B71B-E2C9C8C40351}" srcOrd="3" destOrd="0" parTransId="{31C114EE-D15E-7E41-ABC7-CE3FFDF47041}" sibTransId="{65383C86-0593-E140-BBF1-FDF6AD92EAC7}"/>
    <dgm:cxn modelId="{EA8C6B8A-190A-D04B-A74C-77AF5701D1A0}" srcId="{FFD1590C-4FAF-074B-B71B-E2C9C8C40351}" destId="{990CFF6B-A440-4F48-9A1E-E3B422493D20}" srcOrd="1" destOrd="0" parTransId="{51DE60A0-D47A-E84D-BF6E-AF2C405C9090}" sibTransId="{457D3B6F-6AA2-F740-80B9-604D8EFBD9F1}"/>
    <dgm:cxn modelId="{17F9F626-BA81-C44F-9E90-E7088801DC60}" srcId="{A904BCE0-CBF3-244D-9DD3-7560EAB9CA5A}" destId="{044B1A28-8450-824E-8EFA-AE417D658E8B}" srcOrd="0" destOrd="0" parTransId="{7EFD9079-8F70-E94F-8B48-D7884B57DD72}" sibTransId="{B2921EA6-67BE-6E4D-A4C7-77AEFCD4220B}"/>
    <dgm:cxn modelId="{82282CEB-151A-9E44-A2F8-53171D484B24}" srcId="{771C6F5A-B44B-2E4D-A99A-25BD5DA485D7}" destId="{BBAB81D5-04D6-1B47-9CB2-140D4B86E29F}" srcOrd="0" destOrd="0" parTransId="{769AED4B-19EA-B746-8C72-5C69B88F0015}" sibTransId="{7EE032BC-D81C-9344-8E90-636FB3963103}"/>
    <dgm:cxn modelId="{2B2A747A-8BCB-A54F-ACB7-99F8A22B559D}" type="presOf" srcId="{BBAB81D5-04D6-1B47-9CB2-140D4B86E29F}" destId="{165F2360-ED55-4441-811E-9CC26986AA3C}" srcOrd="1" destOrd="0" presId="urn:microsoft.com/office/officeart/2005/8/layout/cycle4"/>
    <dgm:cxn modelId="{9751420D-A0BE-8D46-8B1D-DA3B49F9E054}" type="presOf" srcId="{D7A44A65-51DA-9744-8252-A5448336C4DC}" destId="{42495087-03E6-3346-A969-DE1A222C95AF}" srcOrd="1" destOrd="1" presId="urn:microsoft.com/office/officeart/2005/8/layout/cycle4"/>
    <dgm:cxn modelId="{F7E2D765-BB8A-D54D-A255-B7089B335479}" srcId="{830E590B-C7CA-1849-86EB-25A8465CDD2E}" destId="{6DBBAB2C-CF59-1142-ABFC-85D39B60265A}" srcOrd="0" destOrd="0" parTransId="{0419AEB7-57E9-A843-BED9-9002DF6C5BAD}" sibTransId="{F8DEB416-8EAB-3C47-8EDD-D325537D3486}"/>
    <dgm:cxn modelId="{9883DA58-30F2-AB4C-85EC-A803FFA3EBEF}" type="presOf" srcId="{044B1A28-8450-824E-8EFA-AE417D658E8B}" destId="{1DAA8AD2-EC1D-9446-B35C-7932530AC3BA}" srcOrd="0" destOrd="0" presId="urn:microsoft.com/office/officeart/2005/8/layout/cycle4"/>
    <dgm:cxn modelId="{85EBA522-552B-4343-8BEB-3439BA86DB7C}" type="presOf" srcId="{A904BCE0-CBF3-244D-9DD3-7560EAB9CA5A}" destId="{A26E4C58-5360-5745-85BF-A281790CC772}" srcOrd="0" destOrd="0" presId="urn:microsoft.com/office/officeart/2005/8/layout/cycle4"/>
    <dgm:cxn modelId="{C9DCF961-C1B8-AC4B-A70D-65F3A970DABD}" type="presParOf" srcId="{832AA228-EB49-6A41-995A-0F66C810ACCE}" destId="{AE2B79F6-5C28-5B40-9408-6CC96A812DFB}" srcOrd="0" destOrd="0" presId="urn:microsoft.com/office/officeart/2005/8/layout/cycle4"/>
    <dgm:cxn modelId="{AEE62C05-754C-D34D-875E-558DE9E4CB3D}" type="presParOf" srcId="{AE2B79F6-5C28-5B40-9408-6CC96A812DFB}" destId="{42F91677-1F57-2044-BB88-B6E826F688B3}" srcOrd="0" destOrd="0" presId="urn:microsoft.com/office/officeart/2005/8/layout/cycle4"/>
    <dgm:cxn modelId="{8D73D913-FE25-E64A-885F-33CF292E8272}" type="presParOf" srcId="{42F91677-1F57-2044-BB88-B6E826F688B3}" destId="{E8A37227-8D8E-F74A-BBBE-0731399D9C29}" srcOrd="0" destOrd="0" presId="urn:microsoft.com/office/officeart/2005/8/layout/cycle4"/>
    <dgm:cxn modelId="{D44DDF81-CAE4-AD4C-9F63-E1765369E113}" type="presParOf" srcId="{42F91677-1F57-2044-BB88-B6E826F688B3}" destId="{165F2360-ED55-4441-811E-9CC26986AA3C}" srcOrd="1" destOrd="0" presId="urn:microsoft.com/office/officeart/2005/8/layout/cycle4"/>
    <dgm:cxn modelId="{AFD0C8A5-70F1-9A4A-BD27-36A106619421}" type="presParOf" srcId="{AE2B79F6-5C28-5B40-9408-6CC96A812DFB}" destId="{9E1D8BFC-43C5-CB4B-8F99-0EF2443A3A8A}" srcOrd="1" destOrd="0" presId="urn:microsoft.com/office/officeart/2005/8/layout/cycle4"/>
    <dgm:cxn modelId="{B2E240FF-BB9D-0546-B96B-DF22C69131EE}" type="presParOf" srcId="{9E1D8BFC-43C5-CB4B-8F99-0EF2443A3A8A}" destId="{1DAA8AD2-EC1D-9446-B35C-7932530AC3BA}" srcOrd="0" destOrd="0" presId="urn:microsoft.com/office/officeart/2005/8/layout/cycle4"/>
    <dgm:cxn modelId="{ED928602-8893-4B47-ABC9-6BE2CA93B3CF}" type="presParOf" srcId="{9E1D8BFC-43C5-CB4B-8F99-0EF2443A3A8A}" destId="{545308EF-2634-C247-8FFD-C06675F0CD87}" srcOrd="1" destOrd="0" presId="urn:microsoft.com/office/officeart/2005/8/layout/cycle4"/>
    <dgm:cxn modelId="{56500A0E-6F5A-8B40-85B3-117CA01CC10A}" type="presParOf" srcId="{AE2B79F6-5C28-5B40-9408-6CC96A812DFB}" destId="{FD7CCE29-8095-C44D-AAB2-D2368C08B842}" srcOrd="2" destOrd="0" presId="urn:microsoft.com/office/officeart/2005/8/layout/cycle4"/>
    <dgm:cxn modelId="{6CD8E148-B7A5-784A-8489-57BE66E5164C}" type="presParOf" srcId="{FD7CCE29-8095-C44D-AAB2-D2368C08B842}" destId="{117252A9-B46F-AB4A-BFF5-3546CABB72F8}" srcOrd="0" destOrd="0" presId="urn:microsoft.com/office/officeart/2005/8/layout/cycle4"/>
    <dgm:cxn modelId="{9F968FA2-72E8-0841-8D53-FC80ECEC58D2}" type="presParOf" srcId="{FD7CCE29-8095-C44D-AAB2-D2368C08B842}" destId="{42495087-03E6-3346-A969-DE1A222C95AF}" srcOrd="1" destOrd="0" presId="urn:microsoft.com/office/officeart/2005/8/layout/cycle4"/>
    <dgm:cxn modelId="{AEB6501D-1E33-ED49-AA24-98EA8E8C1638}" type="presParOf" srcId="{AE2B79F6-5C28-5B40-9408-6CC96A812DFB}" destId="{7F8A2C6F-E3B0-BC45-A4A2-BD66B31E2E3B}" srcOrd="3" destOrd="0" presId="urn:microsoft.com/office/officeart/2005/8/layout/cycle4"/>
    <dgm:cxn modelId="{205669AC-2343-C045-B4E8-C734EFC2F82F}" type="presParOf" srcId="{7F8A2C6F-E3B0-BC45-A4A2-BD66B31E2E3B}" destId="{C50C27AE-DD1D-CD4A-B8AC-F976386941CB}" srcOrd="0" destOrd="0" presId="urn:microsoft.com/office/officeart/2005/8/layout/cycle4"/>
    <dgm:cxn modelId="{983CDB20-D08B-C74F-BA2D-AFD2349D659B}" type="presParOf" srcId="{7F8A2C6F-E3B0-BC45-A4A2-BD66B31E2E3B}" destId="{972B1B76-89AC-BB45-8BA0-57D15148A324}" srcOrd="1" destOrd="0" presId="urn:microsoft.com/office/officeart/2005/8/layout/cycle4"/>
    <dgm:cxn modelId="{2013FDC8-4904-AE43-BAE9-E484565D4451}" type="presParOf" srcId="{AE2B79F6-5C28-5B40-9408-6CC96A812DFB}" destId="{54BAF1DD-E0D7-B04B-9788-F2E102AA1915}" srcOrd="4" destOrd="0" presId="urn:microsoft.com/office/officeart/2005/8/layout/cycle4"/>
    <dgm:cxn modelId="{7EC0234C-A9E8-6B4A-B75F-E361C3B24DDD}" type="presParOf" srcId="{832AA228-EB49-6A41-995A-0F66C810ACCE}" destId="{C73D1FA2-6E6F-464F-AC72-4A43EC046899}" srcOrd="1" destOrd="0" presId="urn:microsoft.com/office/officeart/2005/8/layout/cycle4"/>
    <dgm:cxn modelId="{C9CFDB70-7F31-7B4C-9F5D-69E3A5FF518B}" type="presParOf" srcId="{C73D1FA2-6E6F-464F-AC72-4A43EC046899}" destId="{64A31EF8-0332-614E-A2B2-DE5ADFB870A3}" srcOrd="0" destOrd="0" presId="urn:microsoft.com/office/officeart/2005/8/layout/cycle4"/>
    <dgm:cxn modelId="{8A120537-4AC7-CB41-937B-E0AA23B532CA}" type="presParOf" srcId="{C73D1FA2-6E6F-464F-AC72-4A43EC046899}" destId="{A26E4C58-5360-5745-85BF-A281790CC772}" srcOrd="1" destOrd="0" presId="urn:microsoft.com/office/officeart/2005/8/layout/cycle4"/>
    <dgm:cxn modelId="{AB059075-F57D-CB40-91A1-3BF9B9405677}" type="presParOf" srcId="{C73D1FA2-6E6F-464F-AC72-4A43EC046899}" destId="{A8E2D94A-E66E-0D4C-94E1-45AD876642CC}" srcOrd="2" destOrd="0" presId="urn:microsoft.com/office/officeart/2005/8/layout/cycle4"/>
    <dgm:cxn modelId="{7A987ECB-8E5A-1D4C-9988-DD5F3661C1F0}" type="presParOf" srcId="{C73D1FA2-6E6F-464F-AC72-4A43EC046899}" destId="{3DC9C036-33D2-C740-9E3E-1D46DB3AE0DD}" srcOrd="3" destOrd="0" presId="urn:microsoft.com/office/officeart/2005/8/layout/cycle4"/>
    <dgm:cxn modelId="{EC734506-075B-0A4C-8BF0-891AB0F361E8}" type="presParOf" srcId="{C73D1FA2-6E6F-464F-AC72-4A43EC046899}" destId="{E78CA34A-F3BB-0842-9776-1BD88C854740}" srcOrd="4" destOrd="0" presId="urn:microsoft.com/office/officeart/2005/8/layout/cycle4"/>
    <dgm:cxn modelId="{B7BE4A39-9B05-244F-AF60-1F3847987ACB}" type="presParOf" srcId="{832AA228-EB49-6A41-995A-0F66C810ACCE}" destId="{7A7646F3-24D9-C246-A73C-F08F7FE4660F}" srcOrd="2" destOrd="0" presId="urn:microsoft.com/office/officeart/2005/8/layout/cycle4"/>
    <dgm:cxn modelId="{727B8B63-1630-484C-B9CF-507C8E51456C}" type="presParOf" srcId="{832AA228-EB49-6A41-995A-0F66C810ACCE}" destId="{812206CB-A985-F344-810B-2A26894C3383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6F8BB3B-866B-C34E-8F51-F001F0980FD6}" type="doc">
      <dgm:prSet loTypeId="urn:microsoft.com/office/officeart/2005/8/layout/pyramid1" loCatId="" qsTypeId="urn:microsoft.com/office/officeart/2005/8/quickstyle/simple4" qsCatId="simple" csTypeId="urn:microsoft.com/office/officeart/2005/8/colors/accent1_2" csCatId="accent1" phldr="1"/>
      <dgm:spPr/>
    </dgm:pt>
    <dgm:pt modelId="{5C51285A-F9C5-094C-9EBA-0058931E9A45}">
      <dgm:prSet phldrT="[Texto]" custT="1"/>
      <dgm:spPr>
        <a:solidFill>
          <a:srgbClr val="660066"/>
        </a:solidFill>
      </dgm:spPr>
      <dgm:t>
        <a:bodyPr/>
        <a:lstStyle/>
        <a:p>
          <a:r>
            <a:rPr lang="es-ES" sz="2400" b="1" dirty="0" smtClean="0">
              <a:solidFill>
                <a:srgbClr val="FFFFFF"/>
              </a:solidFill>
            </a:rPr>
            <a:t>Mis experiencias familiares</a:t>
          </a:r>
          <a:endParaRPr lang="es-ES" sz="2400" b="1" dirty="0">
            <a:solidFill>
              <a:srgbClr val="FFFFFF"/>
            </a:solidFill>
          </a:endParaRPr>
        </a:p>
      </dgm:t>
    </dgm:pt>
    <dgm:pt modelId="{2D4AA8C1-8D84-6B47-9229-F7FD18E42A73}" type="parTrans" cxnId="{75F7E151-B2A2-9E4F-A44A-B3EF0395FBD4}">
      <dgm:prSet/>
      <dgm:spPr/>
      <dgm:t>
        <a:bodyPr/>
        <a:lstStyle/>
        <a:p>
          <a:endParaRPr lang="es-ES"/>
        </a:p>
      </dgm:t>
    </dgm:pt>
    <dgm:pt modelId="{748DE4C5-847A-D448-A363-6DAE5F06F247}" type="sibTrans" cxnId="{75F7E151-B2A2-9E4F-A44A-B3EF0395FBD4}">
      <dgm:prSet/>
      <dgm:spPr/>
      <dgm:t>
        <a:bodyPr/>
        <a:lstStyle/>
        <a:p>
          <a:endParaRPr lang="es-ES"/>
        </a:p>
      </dgm:t>
    </dgm:pt>
    <dgm:pt modelId="{53A5C27D-A98A-5447-B2D7-F8088622E66F}">
      <dgm:prSet phldrT="[Texto]" custT="1"/>
      <dgm:spPr>
        <a:solidFill>
          <a:srgbClr val="000090"/>
        </a:solidFill>
      </dgm:spPr>
      <dgm:t>
        <a:bodyPr/>
        <a:lstStyle/>
        <a:p>
          <a:r>
            <a:rPr lang="es-ES" sz="2400" b="1" dirty="0" smtClean="0">
              <a:solidFill>
                <a:srgbClr val="FFFFFF"/>
              </a:solidFill>
            </a:rPr>
            <a:t>Experiencia de mi familia</a:t>
          </a:r>
          <a:endParaRPr lang="es-ES" sz="2400" b="1" dirty="0">
            <a:solidFill>
              <a:srgbClr val="FFFFFF"/>
            </a:solidFill>
          </a:endParaRPr>
        </a:p>
      </dgm:t>
    </dgm:pt>
    <dgm:pt modelId="{4F4B7AF7-98DA-A741-9F74-DC77F4760D50}" type="parTrans" cxnId="{E128F259-A7FE-0B4A-9D26-1733E4D4B306}">
      <dgm:prSet/>
      <dgm:spPr/>
      <dgm:t>
        <a:bodyPr/>
        <a:lstStyle/>
        <a:p>
          <a:endParaRPr lang="es-ES"/>
        </a:p>
      </dgm:t>
    </dgm:pt>
    <dgm:pt modelId="{6E6C77D4-69B8-A449-8163-EDAAB13680FA}" type="sibTrans" cxnId="{E128F259-A7FE-0B4A-9D26-1733E4D4B306}">
      <dgm:prSet/>
      <dgm:spPr/>
      <dgm:t>
        <a:bodyPr/>
        <a:lstStyle/>
        <a:p>
          <a:endParaRPr lang="es-ES"/>
        </a:p>
      </dgm:t>
    </dgm:pt>
    <dgm:pt modelId="{C8ABB5D3-A0DA-EF43-9039-A65364E8017A}">
      <dgm:prSet phldrT="[Texto]" custT="1"/>
      <dgm:spPr>
        <a:solidFill>
          <a:srgbClr val="3366FF"/>
        </a:solidFill>
      </dgm:spPr>
      <dgm:t>
        <a:bodyPr/>
        <a:lstStyle/>
        <a:p>
          <a:r>
            <a:rPr lang="es-ES" sz="2400" b="1" dirty="0" smtClean="0">
              <a:solidFill>
                <a:srgbClr val="FFFFFF"/>
              </a:solidFill>
            </a:rPr>
            <a:t>Mis heridas personales</a:t>
          </a:r>
          <a:endParaRPr lang="es-ES" sz="2400" b="1" dirty="0">
            <a:solidFill>
              <a:srgbClr val="FFFFFF"/>
            </a:solidFill>
          </a:endParaRPr>
        </a:p>
      </dgm:t>
    </dgm:pt>
    <dgm:pt modelId="{B6B9E987-7BFB-4D4D-86ED-0F31A39FB198}" type="parTrans" cxnId="{6A58D304-A6A4-3443-AD60-66F22490C872}">
      <dgm:prSet/>
      <dgm:spPr/>
      <dgm:t>
        <a:bodyPr/>
        <a:lstStyle/>
        <a:p>
          <a:endParaRPr lang="es-ES"/>
        </a:p>
      </dgm:t>
    </dgm:pt>
    <dgm:pt modelId="{AB1656B5-3B2F-1846-B50F-DB5085B9F702}" type="sibTrans" cxnId="{6A58D304-A6A4-3443-AD60-66F22490C872}">
      <dgm:prSet/>
      <dgm:spPr/>
      <dgm:t>
        <a:bodyPr/>
        <a:lstStyle/>
        <a:p>
          <a:endParaRPr lang="es-ES"/>
        </a:p>
      </dgm:t>
    </dgm:pt>
    <dgm:pt modelId="{8F6D944A-9940-7640-9A55-00890B8A6C6C}">
      <dgm:prSet phldrT="[Texto]" custT="1"/>
      <dgm:spPr>
        <a:solidFill>
          <a:srgbClr val="008000"/>
        </a:solidFill>
      </dgm:spPr>
      <dgm:t>
        <a:bodyPr/>
        <a:lstStyle/>
        <a:p>
          <a:r>
            <a:rPr lang="es-ES" sz="2400" b="1" dirty="0" smtClean="0">
              <a:solidFill>
                <a:srgbClr val="FFFFFF"/>
              </a:solidFill>
            </a:rPr>
            <a:t>Mis opciones</a:t>
          </a:r>
          <a:endParaRPr lang="es-ES" sz="2400" b="1" dirty="0">
            <a:solidFill>
              <a:srgbClr val="FFFFFF"/>
            </a:solidFill>
          </a:endParaRPr>
        </a:p>
      </dgm:t>
    </dgm:pt>
    <dgm:pt modelId="{FBEFFFB3-B42F-9D4C-B871-D80741FF3787}" type="parTrans" cxnId="{4E3CC729-B1A5-7F40-B05E-A246DE3FE8F8}">
      <dgm:prSet/>
      <dgm:spPr/>
      <dgm:t>
        <a:bodyPr/>
        <a:lstStyle/>
        <a:p>
          <a:endParaRPr lang="es-ES"/>
        </a:p>
      </dgm:t>
    </dgm:pt>
    <dgm:pt modelId="{88E3889E-15E0-5A46-AADC-6EE76AF40C4E}" type="sibTrans" cxnId="{4E3CC729-B1A5-7F40-B05E-A246DE3FE8F8}">
      <dgm:prSet/>
      <dgm:spPr/>
      <dgm:t>
        <a:bodyPr/>
        <a:lstStyle/>
        <a:p>
          <a:endParaRPr lang="es-ES"/>
        </a:p>
      </dgm:t>
    </dgm:pt>
    <dgm:pt modelId="{6EC321D3-5779-6345-BC26-B27E2722BD20}">
      <dgm:prSet phldrT="[Texto]" custT="1"/>
      <dgm:spPr>
        <a:solidFill>
          <a:srgbClr val="800000"/>
        </a:solidFill>
      </dgm:spPr>
      <dgm:t>
        <a:bodyPr/>
        <a:lstStyle/>
        <a:p>
          <a:r>
            <a:rPr lang="es-ES" sz="1800" b="1" dirty="0" smtClean="0">
              <a:solidFill>
                <a:srgbClr val="FFFFFF"/>
              </a:solidFill>
            </a:rPr>
            <a:t>Mi         familia</a:t>
          </a:r>
          <a:endParaRPr lang="es-ES" sz="1800" b="1" dirty="0">
            <a:solidFill>
              <a:srgbClr val="FFFFFF"/>
            </a:solidFill>
          </a:endParaRPr>
        </a:p>
      </dgm:t>
    </dgm:pt>
    <dgm:pt modelId="{48D7AA0E-111E-4D44-839F-EB68E708572E}" type="parTrans" cxnId="{0B14EA9E-981F-E045-B909-E7824C81AA37}">
      <dgm:prSet/>
      <dgm:spPr/>
      <dgm:t>
        <a:bodyPr/>
        <a:lstStyle/>
        <a:p>
          <a:endParaRPr lang="es-ES"/>
        </a:p>
      </dgm:t>
    </dgm:pt>
    <dgm:pt modelId="{97350B70-5605-E541-B0FE-64A95EDF6F01}" type="sibTrans" cxnId="{0B14EA9E-981F-E045-B909-E7824C81AA37}">
      <dgm:prSet/>
      <dgm:spPr/>
      <dgm:t>
        <a:bodyPr/>
        <a:lstStyle/>
        <a:p>
          <a:endParaRPr lang="es-ES"/>
        </a:p>
      </dgm:t>
    </dgm:pt>
    <dgm:pt modelId="{30666BB1-504D-9645-B702-2431C3189066}" type="pres">
      <dgm:prSet presAssocID="{E6F8BB3B-866B-C34E-8F51-F001F0980FD6}" presName="Name0" presStyleCnt="0">
        <dgm:presLayoutVars>
          <dgm:dir/>
          <dgm:animLvl val="lvl"/>
          <dgm:resizeHandles val="exact"/>
        </dgm:presLayoutVars>
      </dgm:prSet>
      <dgm:spPr/>
    </dgm:pt>
    <dgm:pt modelId="{D3F14BE9-9B12-BE49-AB0A-D7967A7235C2}" type="pres">
      <dgm:prSet presAssocID="{6EC321D3-5779-6345-BC26-B27E2722BD20}" presName="Name8" presStyleCnt="0"/>
      <dgm:spPr/>
    </dgm:pt>
    <dgm:pt modelId="{E4E73183-5CA9-CB4A-A847-5186742A2A7D}" type="pres">
      <dgm:prSet presAssocID="{6EC321D3-5779-6345-BC26-B27E2722BD20}" presName="level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37E22C0-E5A7-AB48-B784-F74586EBF5D8}" type="pres">
      <dgm:prSet presAssocID="{6EC321D3-5779-6345-BC26-B27E2722BD2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83A10B0-DCFC-A745-B3D2-C55CC7AD76EB}" type="pres">
      <dgm:prSet presAssocID="{8F6D944A-9940-7640-9A55-00890B8A6C6C}" presName="Name8" presStyleCnt="0"/>
      <dgm:spPr/>
    </dgm:pt>
    <dgm:pt modelId="{819E7528-388D-BD4C-B615-AAD81C5961C7}" type="pres">
      <dgm:prSet presAssocID="{8F6D944A-9940-7640-9A55-00890B8A6C6C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B036507-FF38-7148-85D8-6A5EA3754383}" type="pres">
      <dgm:prSet presAssocID="{8F6D944A-9940-7640-9A55-00890B8A6C6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FD109E4-6198-3F40-8634-31B274BAB26B}" type="pres">
      <dgm:prSet presAssocID="{5C51285A-F9C5-094C-9EBA-0058931E9A45}" presName="Name8" presStyleCnt="0"/>
      <dgm:spPr/>
    </dgm:pt>
    <dgm:pt modelId="{10C7718A-9DFA-DC47-B915-78C9AC9B1794}" type="pres">
      <dgm:prSet presAssocID="{5C51285A-F9C5-094C-9EBA-0058931E9A45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6397B1A-C6D4-0547-9C15-59146966962C}" type="pres">
      <dgm:prSet presAssocID="{5C51285A-F9C5-094C-9EBA-0058931E9A4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2F8A86D-FB33-4A48-93D3-F20474230DA0}" type="pres">
      <dgm:prSet presAssocID="{53A5C27D-A98A-5447-B2D7-F8088622E66F}" presName="Name8" presStyleCnt="0"/>
      <dgm:spPr/>
    </dgm:pt>
    <dgm:pt modelId="{F0E4EEB0-9F19-934A-BB5C-AEE612F51BE2}" type="pres">
      <dgm:prSet presAssocID="{53A5C27D-A98A-5447-B2D7-F8088622E66F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63B42F-AD4A-C54B-A0F9-81CC8CDC1084}" type="pres">
      <dgm:prSet presAssocID="{53A5C27D-A98A-5447-B2D7-F8088622E66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055B777-5082-BF4B-B87C-4D36BBC5BD24}" type="pres">
      <dgm:prSet presAssocID="{C8ABB5D3-A0DA-EF43-9039-A65364E8017A}" presName="Name8" presStyleCnt="0"/>
      <dgm:spPr/>
    </dgm:pt>
    <dgm:pt modelId="{021F32E3-1183-1345-903A-B0018F5102EC}" type="pres">
      <dgm:prSet presAssocID="{C8ABB5D3-A0DA-EF43-9039-A65364E8017A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610A6D2-38A5-AA49-A2FE-1A4CFC7BB81E}" type="pres">
      <dgm:prSet presAssocID="{C8ABB5D3-A0DA-EF43-9039-A65364E8017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21DE8398-504D-F443-89C4-DD95762D6ADD}" type="presOf" srcId="{5C51285A-F9C5-094C-9EBA-0058931E9A45}" destId="{86397B1A-C6D4-0547-9C15-59146966962C}" srcOrd="1" destOrd="0" presId="urn:microsoft.com/office/officeart/2005/8/layout/pyramid1"/>
    <dgm:cxn modelId="{08125958-E860-4342-8D2C-9A55F3579A62}" type="presOf" srcId="{53A5C27D-A98A-5447-B2D7-F8088622E66F}" destId="{E363B42F-AD4A-C54B-A0F9-81CC8CDC1084}" srcOrd="1" destOrd="0" presId="urn:microsoft.com/office/officeart/2005/8/layout/pyramid1"/>
    <dgm:cxn modelId="{0F04F1DE-BDDA-CC45-B25B-0FCC135F73CB}" type="presOf" srcId="{C8ABB5D3-A0DA-EF43-9039-A65364E8017A}" destId="{021F32E3-1183-1345-903A-B0018F5102EC}" srcOrd="0" destOrd="0" presId="urn:microsoft.com/office/officeart/2005/8/layout/pyramid1"/>
    <dgm:cxn modelId="{6ED74E29-33B4-314A-9DBD-52E55CB976BF}" type="presOf" srcId="{5C51285A-F9C5-094C-9EBA-0058931E9A45}" destId="{10C7718A-9DFA-DC47-B915-78C9AC9B1794}" srcOrd="0" destOrd="0" presId="urn:microsoft.com/office/officeart/2005/8/layout/pyramid1"/>
    <dgm:cxn modelId="{ADFBE851-E54D-1249-97D6-4F6EB8027C7E}" type="presOf" srcId="{8F6D944A-9940-7640-9A55-00890B8A6C6C}" destId="{FB036507-FF38-7148-85D8-6A5EA3754383}" srcOrd="1" destOrd="0" presId="urn:microsoft.com/office/officeart/2005/8/layout/pyramid1"/>
    <dgm:cxn modelId="{733BEF4F-B3F2-B844-A388-FE40B147A2A5}" type="presOf" srcId="{6EC321D3-5779-6345-BC26-B27E2722BD20}" destId="{B37E22C0-E5A7-AB48-B784-F74586EBF5D8}" srcOrd="1" destOrd="0" presId="urn:microsoft.com/office/officeart/2005/8/layout/pyramid1"/>
    <dgm:cxn modelId="{9EB9D221-EE1B-4747-88D6-AE91E5879070}" type="presOf" srcId="{C8ABB5D3-A0DA-EF43-9039-A65364E8017A}" destId="{8610A6D2-38A5-AA49-A2FE-1A4CFC7BB81E}" srcOrd="1" destOrd="0" presId="urn:microsoft.com/office/officeart/2005/8/layout/pyramid1"/>
    <dgm:cxn modelId="{75F7E151-B2A2-9E4F-A44A-B3EF0395FBD4}" srcId="{E6F8BB3B-866B-C34E-8F51-F001F0980FD6}" destId="{5C51285A-F9C5-094C-9EBA-0058931E9A45}" srcOrd="2" destOrd="0" parTransId="{2D4AA8C1-8D84-6B47-9229-F7FD18E42A73}" sibTransId="{748DE4C5-847A-D448-A363-6DAE5F06F247}"/>
    <dgm:cxn modelId="{0B14EA9E-981F-E045-B909-E7824C81AA37}" srcId="{E6F8BB3B-866B-C34E-8F51-F001F0980FD6}" destId="{6EC321D3-5779-6345-BC26-B27E2722BD20}" srcOrd="0" destOrd="0" parTransId="{48D7AA0E-111E-4D44-839F-EB68E708572E}" sibTransId="{97350B70-5605-E541-B0FE-64A95EDF6F01}"/>
    <dgm:cxn modelId="{D125B272-DE25-994D-A30A-1C186138A0B7}" type="presOf" srcId="{8F6D944A-9940-7640-9A55-00890B8A6C6C}" destId="{819E7528-388D-BD4C-B615-AAD81C5961C7}" srcOrd="0" destOrd="0" presId="urn:microsoft.com/office/officeart/2005/8/layout/pyramid1"/>
    <dgm:cxn modelId="{6A58D304-A6A4-3443-AD60-66F22490C872}" srcId="{E6F8BB3B-866B-C34E-8F51-F001F0980FD6}" destId="{C8ABB5D3-A0DA-EF43-9039-A65364E8017A}" srcOrd="4" destOrd="0" parTransId="{B6B9E987-7BFB-4D4D-86ED-0F31A39FB198}" sibTransId="{AB1656B5-3B2F-1846-B50F-DB5085B9F702}"/>
    <dgm:cxn modelId="{4E3CC729-B1A5-7F40-B05E-A246DE3FE8F8}" srcId="{E6F8BB3B-866B-C34E-8F51-F001F0980FD6}" destId="{8F6D944A-9940-7640-9A55-00890B8A6C6C}" srcOrd="1" destOrd="0" parTransId="{FBEFFFB3-B42F-9D4C-B871-D80741FF3787}" sibTransId="{88E3889E-15E0-5A46-AADC-6EE76AF40C4E}"/>
    <dgm:cxn modelId="{75676C04-A672-3B41-9DD0-D46B3B059BB2}" type="presOf" srcId="{6EC321D3-5779-6345-BC26-B27E2722BD20}" destId="{E4E73183-5CA9-CB4A-A847-5186742A2A7D}" srcOrd="0" destOrd="0" presId="urn:microsoft.com/office/officeart/2005/8/layout/pyramid1"/>
    <dgm:cxn modelId="{7850C945-A6DD-C140-8955-25DD4E6E77CA}" type="presOf" srcId="{E6F8BB3B-866B-C34E-8F51-F001F0980FD6}" destId="{30666BB1-504D-9645-B702-2431C3189066}" srcOrd="0" destOrd="0" presId="urn:microsoft.com/office/officeart/2005/8/layout/pyramid1"/>
    <dgm:cxn modelId="{E128F259-A7FE-0B4A-9D26-1733E4D4B306}" srcId="{E6F8BB3B-866B-C34E-8F51-F001F0980FD6}" destId="{53A5C27D-A98A-5447-B2D7-F8088622E66F}" srcOrd="3" destOrd="0" parTransId="{4F4B7AF7-98DA-A741-9F74-DC77F4760D50}" sibTransId="{6E6C77D4-69B8-A449-8163-EDAAB13680FA}"/>
    <dgm:cxn modelId="{AA102B6D-170E-3948-B735-0E267727F4C1}" type="presOf" srcId="{53A5C27D-A98A-5447-B2D7-F8088622E66F}" destId="{F0E4EEB0-9F19-934A-BB5C-AEE612F51BE2}" srcOrd="0" destOrd="0" presId="urn:microsoft.com/office/officeart/2005/8/layout/pyramid1"/>
    <dgm:cxn modelId="{D1526834-D140-EA4B-806C-C442708C1418}" type="presParOf" srcId="{30666BB1-504D-9645-B702-2431C3189066}" destId="{D3F14BE9-9B12-BE49-AB0A-D7967A7235C2}" srcOrd="0" destOrd="0" presId="urn:microsoft.com/office/officeart/2005/8/layout/pyramid1"/>
    <dgm:cxn modelId="{9AB51D07-7464-CC4C-A91F-BFB717EB16EE}" type="presParOf" srcId="{D3F14BE9-9B12-BE49-AB0A-D7967A7235C2}" destId="{E4E73183-5CA9-CB4A-A847-5186742A2A7D}" srcOrd="0" destOrd="0" presId="urn:microsoft.com/office/officeart/2005/8/layout/pyramid1"/>
    <dgm:cxn modelId="{7716D60F-71B2-BC4D-9A66-FFC97413C73A}" type="presParOf" srcId="{D3F14BE9-9B12-BE49-AB0A-D7967A7235C2}" destId="{B37E22C0-E5A7-AB48-B784-F74586EBF5D8}" srcOrd="1" destOrd="0" presId="urn:microsoft.com/office/officeart/2005/8/layout/pyramid1"/>
    <dgm:cxn modelId="{671A2E24-264E-3946-8561-C8AA99DEF95A}" type="presParOf" srcId="{30666BB1-504D-9645-B702-2431C3189066}" destId="{183A10B0-DCFC-A745-B3D2-C55CC7AD76EB}" srcOrd="1" destOrd="0" presId="urn:microsoft.com/office/officeart/2005/8/layout/pyramid1"/>
    <dgm:cxn modelId="{433C2AB0-068B-A946-8DF8-2C42293CD445}" type="presParOf" srcId="{183A10B0-DCFC-A745-B3D2-C55CC7AD76EB}" destId="{819E7528-388D-BD4C-B615-AAD81C5961C7}" srcOrd="0" destOrd="0" presId="urn:microsoft.com/office/officeart/2005/8/layout/pyramid1"/>
    <dgm:cxn modelId="{20F71495-1E70-6349-A489-081EC60F2B78}" type="presParOf" srcId="{183A10B0-DCFC-A745-B3D2-C55CC7AD76EB}" destId="{FB036507-FF38-7148-85D8-6A5EA3754383}" srcOrd="1" destOrd="0" presId="urn:microsoft.com/office/officeart/2005/8/layout/pyramid1"/>
    <dgm:cxn modelId="{B2E7069F-D9ED-3D4F-8635-D59146639A09}" type="presParOf" srcId="{30666BB1-504D-9645-B702-2431C3189066}" destId="{BFD109E4-6198-3F40-8634-31B274BAB26B}" srcOrd="2" destOrd="0" presId="urn:microsoft.com/office/officeart/2005/8/layout/pyramid1"/>
    <dgm:cxn modelId="{A551BF7A-7980-D848-949E-38B4B2186EE1}" type="presParOf" srcId="{BFD109E4-6198-3F40-8634-31B274BAB26B}" destId="{10C7718A-9DFA-DC47-B915-78C9AC9B1794}" srcOrd="0" destOrd="0" presId="urn:microsoft.com/office/officeart/2005/8/layout/pyramid1"/>
    <dgm:cxn modelId="{8888B6D9-405A-5246-9D4C-DCCC834C8600}" type="presParOf" srcId="{BFD109E4-6198-3F40-8634-31B274BAB26B}" destId="{86397B1A-C6D4-0547-9C15-59146966962C}" srcOrd="1" destOrd="0" presId="urn:microsoft.com/office/officeart/2005/8/layout/pyramid1"/>
    <dgm:cxn modelId="{EB6322FA-6109-E54F-8E28-6C2264BAB867}" type="presParOf" srcId="{30666BB1-504D-9645-B702-2431C3189066}" destId="{82F8A86D-FB33-4A48-93D3-F20474230DA0}" srcOrd="3" destOrd="0" presId="urn:microsoft.com/office/officeart/2005/8/layout/pyramid1"/>
    <dgm:cxn modelId="{AC50D19B-27F9-044E-9F95-A2926240775D}" type="presParOf" srcId="{82F8A86D-FB33-4A48-93D3-F20474230DA0}" destId="{F0E4EEB0-9F19-934A-BB5C-AEE612F51BE2}" srcOrd="0" destOrd="0" presId="urn:microsoft.com/office/officeart/2005/8/layout/pyramid1"/>
    <dgm:cxn modelId="{FAA84AB3-A059-9946-9D62-FF061DABD7F2}" type="presParOf" srcId="{82F8A86D-FB33-4A48-93D3-F20474230DA0}" destId="{E363B42F-AD4A-C54B-A0F9-81CC8CDC1084}" srcOrd="1" destOrd="0" presId="urn:microsoft.com/office/officeart/2005/8/layout/pyramid1"/>
    <dgm:cxn modelId="{6FB66838-6656-184D-9BF0-8D3BEFD66CD7}" type="presParOf" srcId="{30666BB1-504D-9645-B702-2431C3189066}" destId="{8055B777-5082-BF4B-B87C-4D36BBC5BD24}" srcOrd="4" destOrd="0" presId="urn:microsoft.com/office/officeart/2005/8/layout/pyramid1"/>
    <dgm:cxn modelId="{55580AB0-5E91-034B-9FB2-E6FD048835AA}" type="presParOf" srcId="{8055B777-5082-BF4B-B87C-4D36BBC5BD24}" destId="{021F32E3-1183-1345-903A-B0018F5102EC}" srcOrd="0" destOrd="0" presId="urn:microsoft.com/office/officeart/2005/8/layout/pyramid1"/>
    <dgm:cxn modelId="{467C12CD-2BC3-B94D-A3B3-A66AA64881A9}" type="presParOf" srcId="{8055B777-5082-BF4B-B87C-4D36BBC5BD24}" destId="{8610A6D2-38A5-AA49-A2FE-1A4CFC7BB81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DAA5FB0-E336-D84E-8448-F13B8BF42847}" type="doc">
      <dgm:prSet loTypeId="urn:microsoft.com/office/officeart/2005/8/layout/cycle7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346B48EF-D9D8-7C4E-9D78-69A359D1BDCB}">
      <dgm:prSet phldrT="[Texto]"/>
      <dgm:spPr>
        <a:solidFill>
          <a:srgbClr val="3366FF"/>
        </a:solidFill>
      </dgm:spPr>
      <dgm:t>
        <a:bodyPr/>
        <a:lstStyle/>
        <a:p>
          <a:r>
            <a:rPr lang="es-ES" b="1" dirty="0" smtClean="0"/>
            <a:t>Lo que nos une</a:t>
          </a:r>
          <a:endParaRPr lang="es-ES" b="1" dirty="0"/>
        </a:p>
      </dgm:t>
    </dgm:pt>
    <dgm:pt modelId="{B7C23DC0-D844-7B47-82F1-C0147C7874FB}" type="parTrans" cxnId="{7439BD8A-59E0-B548-BF55-3D9AB6C55616}">
      <dgm:prSet/>
      <dgm:spPr/>
      <dgm:t>
        <a:bodyPr/>
        <a:lstStyle/>
        <a:p>
          <a:endParaRPr lang="es-ES"/>
        </a:p>
      </dgm:t>
    </dgm:pt>
    <dgm:pt modelId="{A65344FD-5897-3D49-A22C-335A71D32DD8}" type="sibTrans" cxnId="{7439BD8A-59E0-B548-BF55-3D9AB6C55616}">
      <dgm:prSet/>
      <dgm:spPr>
        <a:solidFill>
          <a:srgbClr val="3366FF"/>
        </a:solidFill>
      </dgm:spPr>
      <dgm:t>
        <a:bodyPr/>
        <a:lstStyle/>
        <a:p>
          <a:endParaRPr lang="es-ES"/>
        </a:p>
      </dgm:t>
    </dgm:pt>
    <dgm:pt modelId="{D989B5EF-97B2-694A-BF73-C501F3641FD9}">
      <dgm:prSet phldrT="[Texto]"/>
      <dgm:spPr>
        <a:solidFill>
          <a:srgbClr val="660066"/>
        </a:solidFill>
      </dgm:spPr>
      <dgm:t>
        <a:bodyPr/>
        <a:lstStyle/>
        <a:p>
          <a:r>
            <a:rPr lang="es-ES" b="1" dirty="0" smtClean="0"/>
            <a:t>Lo que soñamos</a:t>
          </a:r>
          <a:endParaRPr lang="es-ES" b="1" dirty="0"/>
        </a:p>
      </dgm:t>
    </dgm:pt>
    <dgm:pt modelId="{A07D0EFC-E94B-154D-A929-708EA09516F5}" type="parTrans" cxnId="{744C38D6-1682-BD43-B9B5-482BE9DCE19E}">
      <dgm:prSet/>
      <dgm:spPr/>
      <dgm:t>
        <a:bodyPr/>
        <a:lstStyle/>
        <a:p>
          <a:endParaRPr lang="es-ES"/>
        </a:p>
      </dgm:t>
    </dgm:pt>
    <dgm:pt modelId="{0B22B3F2-3F3C-1E4B-81C1-A26A07E6076F}" type="sibTrans" cxnId="{744C38D6-1682-BD43-B9B5-482BE9DCE19E}">
      <dgm:prSet/>
      <dgm:spPr>
        <a:solidFill>
          <a:srgbClr val="660066"/>
        </a:solidFill>
      </dgm:spPr>
      <dgm:t>
        <a:bodyPr/>
        <a:lstStyle/>
        <a:p>
          <a:endParaRPr lang="es-ES"/>
        </a:p>
      </dgm:t>
    </dgm:pt>
    <dgm:pt modelId="{94392596-C447-5C40-A800-F01FC5C4EB9C}">
      <dgm:prSet phldrT="[Texto]"/>
      <dgm:spPr>
        <a:solidFill>
          <a:srgbClr val="800000"/>
        </a:solidFill>
      </dgm:spPr>
      <dgm:t>
        <a:bodyPr/>
        <a:lstStyle/>
        <a:p>
          <a:r>
            <a:rPr lang="es-ES" b="1" dirty="0" smtClean="0"/>
            <a:t>Lo que creemos</a:t>
          </a:r>
          <a:endParaRPr lang="es-ES" b="1" dirty="0"/>
        </a:p>
      </dgm:t>
    </dgm:pt>
    <dgm:pt modelId="{9B1AD2FB-A9B4-0E4C-B1C7-7FB2D0802F8A}" type="parTrans" cxnId="{31C105AC-188B-4646-84F5-9E6CA00AE271}">
      <dgm:prSet/>
      <dgm:spPr/>
      <dgm:t>
        <a:bodyPr/>
        <a:lstStyle/>
        <a:p>
          <a:endParaRPr lang="es-ES"/>
        </a:p>
      </dgm:t>
    </dgm:pt>
    <dgm:pt modelId="{40A6E4C5-8F51-4E44-A190-C20E377793A9}" type="sibTrans" cxnId="{31C105AC-188B-4646-84F5-9E6CA00AE271}">
      <dgm:prSet/>
      <dgm:spPr>
        <a:solidFill>
          <a:srgbClr val="800000"/>
        </a:solidFill>
      </dgm:spPr>
      <dgm:t>
        <a:bodyPr/>
        <a:lstStyle/>
        <a:p>
          <a:endParaRPr lang="es-ES"/>
        </a:p>
      </dgm:t>
    </dgm:pt>
    <dgm:pt modelId="{061164CA-CD9D-1D46-8EB8-47D3B2E6E7F3}">
      <dgm:prSet phldrT="[Texto]"/>
      <dgm:spPr>
        <a:solidFill>
          <a:srgbClr val="008000"/>
        </a:solidFill>
      </dgm:spPr>
      <dgm:t>
        <a:bodyPr/>
        <a:lstStyle/>
        <a:p>
          <a:r>
            <a:rPr lang="es-ES" b="1" dirty="0" smtClean="0"/>
            <a:t>Lo que sufrimos</a:t>
          </a:r>
          <a:endParaRPr lang="es-ES" b="1" dirty="0"/>
        </a:p>
      </dgm:t>
    </dgm:pt>
    <dgm:pt modelId="{0496225D-F383-6F4A-A92C-CC4DB498B53D}" type="parTrans" cxnId="{74BE0414-C65E-7D4D-9863-AF0988422DBD}">
      <dgm:prSet/>
      <dgm:spPr/>
      <dgm:t>
        <a:bodyPr/>
        <a:lstStyle/>
        <a:p>
          <a:endParaRPr lang="es-ES"/>
        </a:p>
      </dgm:t>
    </dgm:pt>
    <dgm:pt modelId="{AF6AE5C5-2848-4640-864A-E8D2FE875B7C}" type="sibTrans" cxnId="{74BE0414-C65E-7D4D-9863-AF0988422DBD}">
      <dgm:prSet/>
      <dgm:spPr>
        <a:solidFill>
          <a:srgbClr val="008000"/>
        </a:solidFill>
      </dgm:spPr>
      <dgm:t>
        <a:bodyPr/>
        <a:lstStyle/>
        <a:p>
          <a:endParaRPr lang="es-ES"/>
        </a:p>
      </dgm:t>
    </dgm:pt>
    <dgm:pt modelId="{ED692BAE-E43D-F54C-8069-DE421D895AF7}">
      <dgm:prSet phldrT="[Texto]"/>
      <dgm:spPr>
        <a:solidFill>
          <a:srgbClr val="000090"/>
        </a:solidFill>
      </dgm:spPr>
      <dgm:t>
        <a:bodyPr/>
        <a:lstStyle/>
        <a:p>
          <a:r>
            <a:rPr lang="es-ES" b="1" dirty="0" smtClean="0"/>
            <a:t>Lo que hablamos</a:t>
          </a:r>
          <a:endParaRPr lang="es-ES" b="1" dirty="0"/>
        </a:p>
      </dgm:t>
    </dgm:pt>
    <dgm:pt modelId="{175365B2-EDCE-2E40-B8E5-E9EAD3639827}" type="parTrans" cxnId="{C7037D2D-898B-9B43-98F7-60EB8C37F027}">
      <dgm:prSet/>
      <dgm:spPr/>
      <dgm:t>
        <a:bodyPr/>
        <a:lstStyle/>
        <a:p>
          <a:endParaRPr lang="es-ES"/>
        </a:p>
      </dgm:t>
    </dgm:pt>
    <dgm:pt modelId="{16645EE4-02F4-D94C-92A8-6D250725250F}" type="sibTrans" cxnId="{C7037D2D-898B-9B43-98F7-60EB8C37F027}">
      <dgm:prSet/>
      <dgm:spPr>
        <a:solidFill>
          <a:srgbClr val="0000FF"/>
        </a:solidFill>
      </dgm:spPr>
      <dgm:t>
        <a:bodyPr/>
        <a:lstStyle/>
        <a:p>
          <a:endParaRPr lang="es-ES"/>
        </a:p>
      </dgm:t>
    </dgm:pt>
    <dgm:pt modelId="{840FF018-504D-F847-8417-CE7FB55CA450}">
      <dgm:prSet phldrT="[Texto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s-ES" b="1" dirty="0" smtClean="0"/>
            <a:t>Lo que hacemos</a:t>
          </a:r>
          <a:endParaRPr lang="es-ES" b="1" dirty="0"/>
        </a:p>
      </dgm:t>
    </dgm:pt>
    <dgm:pt modelId="{DA20BB69-CA68-F14E-8D94-F815B694868C}" type="parTrans" cxnId="{93805BF5-6A65-104E-BED1-91874A7CF55A}">
      <dgm:prSet/>
      <dgm:spPr/>
      <dgm:t>
        <a:bodyPr/>
        <a:lstStyle/>
        <a:p>
          <a:endParaRPr lang="es-ES"/>
        </a:p>
      </dgm:t>
    </dgm:pt>
    <dgm:pt modelId="{57367AB8-1409-6A49-9820-E4B4252ED2C8}" type="sibTrans" cxnId="{93805BF5-6A65-104E-BED1-91874A7CF55A}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endParaRPr lang="es-ES"/>
        </a:p>
      </dgm:t>
    </dgm:pt>
    <dgm:pt modelId="{C8AF94E2-FCBD-D945-94F1-D92CC191C65A}" type="pres">
      <dgm:prSet presAssocID="{BDAA5FB0-E336-D84E-8448-F13B8BF4284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AB88F69E-994A-7846-8795-EA72950772DC}" type="pres">
      <dgm:prSet presAssocID="{346B48EF-D9D8-7C4E-9D78-69A359D1BDCB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4B15025-8C59-FD4E-98B5-2E77D95CECB2}" type="pres">
      <dgm:prSet presAssocID="{A65344FD-5897-3D49-A22C-335A71D32DD8}" presName="sibTrans" presStyleLbl="sibTrans2D1" presStyleIdx="0" presStyleCnt="6"/>
      <dgm:spPr/>
      <dgm:t>
        <a:bodyPr/>
        <a:lstStyle/>
        <a:p>
          <a:endParaRPr lang="es-ES"/>
        </a:p>
      </dgm:t>
    </dgm:pt>
    <dgm:pt modelId="{1F961E9C-AF5A-004C-822B-EE378D8C8574}" type="pres">
      <dgm:prSet presAssocID="{A65344FD-5897-3D49-A22C-335A71D32DD8}" presName="connectorText" presStyleLbl="sibTrans2D1" presStyleIdx="0" presStyleCnt="6"/>
      <dgm:spPr/>
      <dgm:t>
        <a:bodyPr/>
        <a:lstStyle/>
        <a:p>
          <a:endParaRPr lang="es-ES"/>
        </a:p>
      </dgm:t>
    </dgm:pt>
    <dgm:pt modelId="{B08A240F-C016-8F41-A8FC-6086E46CE6C0}" type="pres">
      <dgm:prSet presAssocID="{D989B5EF-97B2-694A-BF73-C501F3641FD9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EA9A8C2-4336-EB45-BE4C-B2CA2D18CF40}" type="pres">
      <dgm:prSet presAssocID="{0B22B3F2-3F3C-1E4B-81C1-A26A07E6076F}" presName="sibTrans" presStyleLbl="sibTrans2D1" presStyleIdx="1" presStyleCnt="6"/>
      <dgm:spPr/>
      <dgm:t>
        <a:bodyPr/>
        <a:lstStyle/>
        <a:p>
          <a:endParaRPr lang="es-ES"/>
        </a:p>
      </dgm:t>
    </dgm:pt>
    <dgm:pt modelId="{1EB8E39D-AACD-A648-8519-28CB6573079D}" type="pres">
      <dgm:prSet presAssocID="{0B22B3F2-3F3C-1E4B-81C1-A26A07E6076F}" presName="connectorText" presStyleLbl="sibTrans2D1" presStyleIdx="1" presStyleCnt="6"/>
      <dgm:spPr/>
      <dgm:t>
        <a:bodyPr/>
        <a:lstStyle/>
        <a:p>
          <a:endParaRPr lang="es-ES"/>
        </a:p>
      </dgm:t>
    </dgm:pt>
    <dgm:pt modelId="{71C72DAB-7169-4B4E-B149-394171776D4F}" type="pres">
      <dgm:prSet presAssocID="{94392596-C447-5C40-A800-F01FC5C4EB9C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8D9BEDB-2351-E14C-93C6-D6FEF577505A}" type="pres">
      <dgm:prSet presAssocID="{40A6E4C5-8F51-4E44-A190-C20E377793A9}" presName="sibTrans" presStyleLbl="sibTrans2D1" presStyleIdx="2" presStyleCnt="6"/>
      <dgm:spPr/>
      <dgm:t>
        <a:bodyPr/>
        <a:lstStyle/>
        <a:p>
          <a:endParaRPr lang="es-ES"/>
        </a:p>
      </dgm:t>
    </dgm:pt>
    <dgm:pt modelId="{C4A32580-96A2-184D-ADCC-C134C8784D51}" type="pres">
      <dgm:prSet presAssocID="{40A6E4C5-8F51-4E44-A190-C20E377793A9}" presName="connectorText" presStyleLbl="sibTrans2D1" presStyleIdx="2" presStyleCnt="6"/>
      <dgm:spPr/>
      <dgm:t>
        <a:bodyPr/>
        <a:lstStyle/>
        <a:p>
          <a:endParaRPr lang="es-ES"/>
        </a:p>
      </dgm:t>
    </dgm:pt>
    <dgm:pt modelId="{81E18989-E8FD-3F4D-86BA-622BEECA19C7}" type="pres">
      <dgm:prSet presAssocID="{061164CA-CD9D-1D46-8EB8-47D3B2E6E7F3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D2A06E2-ACD4-E742-B2AC-B61B091D772E}" type="pres">
      <dgm:prSet presAssocID="{AF6AE5C5-2848-4640-864A-E8D2FE875B7C}" presName="sibTrans" presStyleLbl="sibTrans2D1" presStyleIdx="3" presStyleCnt="6"/>
      <dgm:spPr/>
      <dgm:t>
        <a:bodyPr/>
        <a:lstStyle/>
        <a:p>
          <a:endParaRPr lang="es-ES"/>
        </a:p>
      </dgm:t>
    </dgm:pt>
    <dgm:pt modelId="{A59EA193-A45A-1842-A293-DB1262A7F721}" type="pres">
      <dgm:prSet presAssocID="{AF6AE5C5-2848-4640-864A-E8D2FE875B7C}" presName="connectorText" presStyleLbl="sibTrans2D1" presStyleIdx="3" presStyleCnt="6"/>
      <dgm:spPr/>
      <dgm:t>
        <a:bodyPr/>
        <a:lstStyle/>
        <a:p>
          <a:endParaRPr lang="es-ES"/>
        </a:p>
      </dgm:t>
    </dgm:pt>
    <dgm:pt modelId="{D351EF20-670B-9548-9E43-E4D3058BA73C}" type="pres">
      <dgm:prSet presAssocID="{ED692BAE-E43D-F54C-8069-DE421D895AF7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D6E6BD-AC60-0D49-B3CD-5F18CDDC9DA5}" type="pres">
      <dgm:prSet presAssocID="{16645EE4-02F4-D94C-92A8-6D250725250F}" presName="sibTrans" presStyleLbl="sibTrans2D1" presStyleIdx="4" presStyleCnt="6"/>
      <dgm:spPr/>
      <dgm:t>
        <a:bodyPr/>
        <a:lstStyle/>
        <a:p>
          <a:endParaRPr lang="es-ES"/>
        </a:p>
      </dgm:t>
    </dgm:pt>
    <dgm:pt modelId="{9788CBB8-28D9-DF48-A6E2-0A53CADB4EEB}" type="pres">
      <dgm:prSet presAssocID="{16645EE4-02F4-D94C-92A8-6D250725250F}" presName="connectorText" presStyleLbl="sibTrans2D1" presStyleIdx="4" presStyleCnt="6"/>
      <dgm:spPr/>
      <dgm:t>
        <a:bodyPr/>
        <a:lstStyle/>
        <a:p>
          <a:endParaRPr lang="es-ES"/>
        </a:p>
      </dgm:t>
    </dgm:pt>
    <dgm:pt modelId="{D4D19AAC-8D0E-9547-8F5F-4D0FABD4592C}" type="pres">
      <dgm:prSet presAssocID="{840FF018-504D-F847-8417-CE7FB55CA450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4BB1E0D-D96A-F346-A20B-6CB2E79698DD}" type="pres">
      <dgm:prSet presAssocID="{57367AB8-1409-6A49-9820-E4B4252ED2C8}" presName="sibTrans" presStyleLbl="sibTrans2D1" presStyleIdx="5" presStyleCnt="6"/>
      <dgm:spPr/>
      <dgm:t>
        <a:bodyPr/>
        <a:lstStyle/>
        <a:p>
          <a:endParaRPr lang="es-ES"/>
        </a:p>
      </dgm:t>
    </dgm:pt>
    <dgm:pt modelId="{BB15A05F-5CCE-9840-BB37-DF6E3F636C88}" type="pres">
      <dgm:prSet presAssocID="{57367AB8-1409-6A49-9820-E4B4252ED2C8}" presName="connectorText" presStyleLbl="sibTrans2D1" presStyleIdx="5" presStyleCnt="6"/>
      <dgm:spPr/>
      <dgm:t>
        <a:bodyPr/>
        <a:lstStyle/>
        <a:p>
          <a:endParaRPr lang="es-ES"/>
        </a:p>
      </dgm:t>
    </dgm:pt>
  </dgm:ptLst>
  <dgm:cxnLst>
    <dgm:cxn modelId="{B7D2C36D-A76B-1D46-8884-29619FAEA437}" type="presOf" srcId="{0B22B3F2-3F3C-1E4B-81C1-A26A07E6076F}" destId="{8EA9A8C2-4336-EB45-BE4C-B2CA2D18CF40}" srcOrd="0" destOrd="0" presId="urn:microsoft.com/office/officeart/2005/8/layout/cycle7"/>
    <dgm:cxn modelId="{C7037D2D-898B-9B43-98F7-60EB8C37F027}" srcId="{BDAA5FB0-E336-D84E-8448-F13B8BF42847}" destId="{ED692BAE-E43D-F54C-8069-DE421D895AF7}" srcOrd="4" destOrd="0" parTransId="{175365B2-EDCE-2E40-B8E5-E9EAD3639827}" sibTransId="{16645EE4-02F4-D94C-92A8-6D250725250F}"/>
    <dgm:cxn modelId="{93805BF5-6A65-104E-BED1-91874A7CF55A}" srcId="{BDAA5FB0-E336-D84E-8448-F13B8BF42847}" destId="{840FF018-504D-F847-8417-CE7FB55CA450}" srcOrd="5" destOrd="0" parTransId="{DA20BB69-CA68-F14E-8D94-F815B694868C}" sibTransId="{57367AB8-1409-6A49-9820-E4B4252ED2C8}"/>
    <dgm:cxn modelId="{A6976236-07D2-DB4C-A75F-D8872F5AA9DC}" type="presOf" srcId="{A65344FD-5897-3D49-A22C-335A71D32DD8}" destId="{1F961E9C-AF5A-004C-822B-EE378D8C8574}" srcOrd="1" destOrd="0" presId="urn:microsoft.com/office/officeart/2005/8/layout/cycle7"/>
    <dgm:cxn modelId="{2A4E075A-FCB9-9D42-8125-2655BF028A38}" type="presOf" srcId="{AF6AE5C5-2848-4640-864A-E8D2FE875B7C}" destId="{A59EA193-A45A-1842-A293-DB1262A7F721}" srcOrd="1" destOrd="0" presId="urn:microsoft.com/office/officeart/2005/8/layout/cycle7"/>
    <dgm:cxn modelId="{B278B62A-DA87-864B-8221-D77C39A71A52}" type="presOf" srcId="{57367AB8-1409-6A49-9820-E4B4252ED2C8}" destId="{E4BB1E0D-D96A-F346-A20B-6CB2E79698DD}" srcOrd="0" destOrd="0" presId="urn:microsoft.com/office/officeart/2005/8/layout/cycle7"/>
    <dgm:cxn modelId="{4018F691-B95E-EE48-B703-623378200670}" type="presOf" srcId="{94392596-C447-5C40-A800-F01FC5C4EB9C}" destId="{71C72DAB-7169-4B4E-B149-394171776D4F}" srcOrd="0" destOrd="0" presId="urn:microsoft.com/office/officeart/2005/8/layout/cycle7"/>
    <dgm:cxn modelId="{5F527D2D-968F-4E4C-9E63-853504638269}" type="presOf" srcId="{061164CA-CD9D-1D46-8EB8-47D3B2E6E7F3}" destId="{81E18989-E8FD-3F4D-86BA-622BEECA19C7}" srcOrd="0" destOrd="0" presId="urn:microsoft.com/office/officeart/2005/8/layout/cycle7"/>
    <dgm:cxn modelId="{86F907E4-DDE1-CB40-870E-CAAC12C25A68}" type="presOf" srcId="{16645EE4-02F4-D94C-92A8-6D250725250F}" destId="{9788CBB8-28D9-DF48-A6E2-0A53CADB4EEB}" srcOrd="1" destOrd="0" presId="urn:microsoft.com/office/officeart/2005/8/layout/cycle7"/>
    <dgm:cxn modelId="{924637D1-E791-E842-8E82-CDAADE739B97}" type="presOf" srcId="{AF6AE5C5-2848-4640-864A-E8D2FE875B7C}" destId="{0D2A06E2-ACD4-E742-B2AC-B61B091D772E}" srcOrd="0" destOrd="0" presId="urn:microsoft.com/office/officeart/2005/8/layout/cycle7"/>
    <dgm:cxn modelId="{44086756-CA56-E940-AC98-18B480A043F7}" type="presOf" srcId="{BDAA5FB0-E336-D84E-8448-F13B8BF42847}" destId="{C8AF94E2-FCBD-D945-94F1-D92CC191C65A}" srcOrd="0" destOrd="0" presId="urn:microsoft.com/office/officeart/2005/8/layout/cycle7"/>
    <dgm:cxn modelId="{74BE0414-C65E-7D4D-9863-AF0988422DBD}" srcId="{BDAA5FB0-E336-D84E-8448-F13B8BF42847}" destId="{061164CA-CD9D-1D46-8EB8-47D3B2E6E7F3}" srcOrd="3" destOrd="0" parTransId="{0496225D-F383-6F4A-A92C-CC4DB498B53D}" sibTransId="{AF6AE5C5-2848-4640-864A-E8D2FE875B7C}"/>
    <dgm:cxn modelId="{482B84CF-A356-C14D-8A0B-C33AFDF1ED69}" type="presOf" srcId="{57367AB8-1409-6A49-9820-E4B4252ED2C8}" destId="{BB15A05F-5CCE-9840-BB37-DF6E3F636C88}" srcOrd="1" destOrd="0" presId="urn:microsoft.com/office/officeart/2005/8/layout/cycle7"/>
    <dgm:cxn modelId="{91340B0D-9F56-BF43-A6E7-1E7E5BC5F4F0}" type="presOf" srcId="{40A6E4C5-8F51-4E44-A190-C20E377793A9}" destId="{C4A32580-96A2-184D-ADCC-C134C8784D51}" srcOrd="1" destOrd="0" presId="urn:microsoft.com/office/officeart/2005/8/layout/cycle7"/>
    <dgm:cxn modelId="{B0A945C6-E6F1-DE4F-A35F-F0CE95A8681C}" type="presOf" srcId="{16645EE4-02F4-D94C-92A8-6D250725250F}" destId="{11D6E6BD-AC60-0D49-B3CD-5F18CDDC9DA5}" srcOrd="0" destOrd="0" presId="urn:microsoft.com/office/officeart/2005/8/layout/cycle7"/>
    <dgm:cxn modelId="{C268D881-4B66-3F40-853C-4B64045D870F}" type="presOf" srcId="{40A6E4C5-8F51-4E44-A190-C20E377793A9}" destId="{A8D9BEDB-2351-E14C-93C6-D6FEF577505A}" srcOrd="0" destOrd="0" presId="urn:microsoft.com/office/officeart/2005/8/layout/cycle7"/>
    <dgm:cxn modelId="{7439BD8A-59E0-B548-BF55-3D9AB6C55616}" srcId="{BDAA5FB0-E336-D84E-8448-F13B8BF42847}" destId="{346B48EF-D9D8-7C4E-9D78-69A359D1BDCB}" srcOrd="0" destOrd="0" parTransId="{B7C23DC0-D844-7B47-82F1-C0147C7874FB}" sibTransId="{A65344FD-5897-3D49-A22C-335A71D32DD8}"/>
    <dgm:cxn modelId="{31216473-D4E9-8341-AFBB-A05FF28CC6EE}" type="presOf" srcId="{A65344FD-5897-3D49-A22C-335A71D32DD8}" destId="{14B15025-8C59-FD4E-98B5-2E77D95CECB2}" srcOrd="0" destOrd="0" presId="urn:microsoft.com/office/officeart/2005/8/layout/cycle7"/>
    <dgm:cxn modelId="{650C4656-0E40-024C-A161-06EED1024CA2}" type="presOf" srcId="{0B22B3F2-3F3C-1E4B-81C1-A26A07E6076F}" destId="{1EB8E39D-AACD-A648-8519-28CB6573079D}" srcOrd="1" destOrd="0" presId="urn:microsoft.com/office/officeart/2005/8/layout/cycle7"/>
    <dgm:cxn modelId="{31C105AC-188B-4646-84F5-9E6CA00AE271}" srcId="{BDAA5FB0-E336-D84E-8448-F13B8BF42847}" destId="{94392596-C447-5C40-A800-F01FC5C4EB9C}" srcOrd="2" destOrd="0" parTransId="{9B1AD2FB-A9B4-0E4C-B1C7-7FB2D0802F8A}" sibTransId="{40A6E4C5-8F51-4E44-A190-C20E377793A9}"/>
    <dgm:cxn modelId="{8BF42E4A-0A16-424B-8097-91DDA38DBD3F}" type="presOf" srcId="{ED692BAE-E43D-F54C-8069-DE421D895AF7}" destId="{D351EF20-670B-9548-9E43-E4D3058BA73C}" srcOrd="0" destOrd="0" presId="urn:microsoft.com/office/officeart/2005/8/layout/cycle7"/>
    <dgm:cxn modelId="{7333052E-37E8-5343-8E4C-05ED09A512E4}" type="presOf" srcId="{840FF018-504D-F847-8417-CE7FB55CA450}" destId="{D4D19AAC-8D0E-9547-8F5F-4D0FABD4592C}" srcOrd="0" destOrd="0" presId="urn:microsoft.com/office/officeart/2005/8/layout/cycle7"/>
    <dgm:cxn modelId="{27C17C33-5824-6043-87DB-41E3E43631D7}" type="presOf" srcId="{D989B5EF-97B2-694A-BF73-C501F3641FD9}" destId="{B08A240F-C016-8F41-A8FC-6086E46CE6C0}" srcOrd="0" destOrd="0" presId="urn:microsoft.com/office/officeart/2005/8/layout/cycle7"/>
    <dgm:cxn modelId="{744C38D6-1682-BD43-B9B5-482BE9DCE19E}" srcId="{BDAA5FB0-E336-D84E-8448-F13B8BF42847}" destId="{D989B5EF-97B2-694A-BF73-C501F3641FD9}" srcOrd="1" destOrd="0" parTransId="{A07D0EFC-E94B-154D-A929-708EA09516F5}" sibTransId="{0B22B3F2-3F3C-1E4B-81C1-A26A07E6076F}"/>
    <dgm:cxn modelId="{E044B25C-F427-5848-8C62-22075A26DA33}" type="presOf" srcId="{346B48EF-D9D8-7C4E-9D78-69A359D1BDCB}" destId="{AB88F69E-994A-7846-8795-EA72950772DC}" srcOrd="0" destOrd="0" presId="urn:microsoft.com/office/officeart/2005/8/layout/cycle7"/>
    <dgm:cxn modelId="{0DC67DFA-00D4-F042-867A-408E52831B28}" type="presParOf" srcId="{C8AF94E2-FCBD-D945-94F1-D92CC191C65A}" destId="{AB88F69E-994A-7846-8795-EA72950772DC}" srcOrd="0" destOrd="0" presId="urn:microsoft.com/office/officeart/2005/8/layout/cycle7"/>
    <dgm:cxn modelId="{81CF5575-3DB2-DE4E-B051-57E56505C8B6}" type="presParOf" srcId="{C8AF94E2-FCBD-D945-94F1-D92CC191C65A}" destId="{14B15025-8C59-FD4E-98B5-2E77D95CECB2}" srcOrd="1" destOrd="0" presId="urn:microsoft.com/office/officeart/2005/8/layout/cycle7"/>
    <dgm:cxn modelId="{8229113D-6C0F-EA46-81E9-07A51FFE2441}" type="presParOf" srcId="{14B15025-8C59-FD4E-98B5-2E77D95CECB2}" destId="{1F961E9C-AF5A-004C-822B-EE378D8C8574}" srcOrd="0" destOrd="0" presId="urn:microsoft.com/office/officeart/2005/8/layout/cycle7"/>
    <dgm:cxn modelId="{46A37621-7279-5144-8289-B7753EFF1A7B}" type="presParOf" srcId="{C8AF94E2-FCBD-D945-94F1-D92CC191C65A}" destId="{B08A240F-C016-8F41-A8FC-6086E46CE6C0}" srcOrd="2" destOrd="0" presId="urn:microsoft.com/office/officeart/2005/8/layout/cycle7"/>
    <dgm:cxn modelId="{EBB102A8-AD6D-7D41-9649-D212915935A4}" type="presParOf" srcId="{C8AF94E2-FCBD-D945-94F1-D92CC191C65A}" destId="{8EA9A8C2-4336-EB45-BE4C-B2CA2D18CF40}" srcOrd="3" destOrd="0" presId="urn:microsoft.com/office/officeart/2005/8/layout/cycle7"/>
    <dgm:cxn modelId="{841180AA-1270-A245-A186-4485C046EB21}" type="presParOf" srcId="{8EA9A8C2-4336-EB45-BE4C-B2CA2D18CF40}" destId="{1EB8E39D-AACD-A648-8519-28CB6573079D}" srcOrd="0" destOrd="0" presId="urn:microsoft.com/office/officeart/2005/8/layout/cycle7"/>
    <dgm:cxn modelId="{3E959E3A-BCFC-FD42-9040-F402D325BB3C}" type="presParOf" srcId="{C8AF94E2-FCBD-D945-94F1-D92CC191C65A}" destId="{71C72DAB-7169-4B4E-B149-394171776D4F}" srcOrd="4" destOrd="0" presId="urn:microsoft.com/office/officeart/2005/8/layout/cycle7"/>
    <dgm:cxn modelId="{1B697BEE-FC77-F649-AF89-C131D19E2721}" type="presParOf" srcId="{C8AF94E2-FCBD-D945-94F1-D92CC191C65A}" destId="{A8D9BEDB-2351-E14C-93C6-D6FEF577505A}" srcOrd="5" destOrd="0" presId="urn:microsoft.com/office/officeart/2005/8/layout/cycle7"/>
    <dgm:cxn modelId="{7B21AD9C-2D87-2C49-A0CB-4115DDB52042}" type="presParOf" srcId="{A8D9BEDB-2351-E14C-93C6-D6FEF577505A}" destId="{C4A32580-96A2-184D-ADCC-C134C8784D51}" srcOrd="0" destOrd="0" presId="urn:microsoft.com/office/officeart/2005/8/layout/cycle7"/>
    <dgm:cxn modelId="{1C3E3F7D-B077-154A-9449-E05538BF31EF}" type="presParOf" srcId="{C8AF94E2-FCBD-D945-94F1-D92CC191C65A}" destId="{81E18989-E8FD-3F4D-86BA-622BEECA19C7}" srcOrd="6" destOrd="0" presId="urn:microsoft.com/office/officeart/2005/8/layout/cycle7"/>
    <dgm:cxn modelId="{317A708D-A396-1049-9C59-58A1B618A74A}" type="presParOf" srcId="{C8AF94E2-FCBD-D945-94F1-D92CC191C65A}" destId="{0D2A06E2-ACD4-E742-B2AC-B61B091D772E}" srcOrd="7" destOrd="0" presId="urn:microsoft.com/office/officeart/2005/8/layout/cycle7"/>
    <dgm:cxn modelId="{B7989210-D23A-FB41-9EB1-EAB2E6C10FAA}" type="presParOf" srcId="{0D2A06E2-ACD4-E742-B2AC-B61B091D772E}" destId="{A59EA193-A45A-1842-A293-DB1262A7F721}" srcOrd="0" destOrd="0" presId="urn:microsoft.com/office/officeart/2005/8/layout/cycle7"/>
    <dgm:cxn modelId="{2EFC97D6-F946-974D-8BEA-368B3118AA54}" type="presParOf" srcId="{C8AF94E2-FCBD-D945-94F1-D92CC191C65A}" destId="{D351EF20-670B-9548-9E43-E4D3058BA73C}" srcOrd="8" destOrd="0" presId="urn:microsoft.com/office/officeart/2005/8/layout/cycle7"/>
    <dgm:cxn modelId="{47F05F48-AE8C-564B-A590-02ADAC926362}" type="presParOf" srcId="{C8AF94E2-FCBD-D945-94F1-D92CC191C65A}" destId="{11D6E6BD-AC60-0D49-B3CD-5F18CDDC9DA5}" srcOrd="9" destOrd="0" presId="urn:microsoft.com/office/officeart/2005/8/layout/cycle7"/>
    <dgm:cxn modelId="{6CD00C25-4F6A-B34A-8D8F-4CA1C8EF82A2}" type="presParOf" srcId="{11D6E6BD-AC60-0D49-B3CD-5F18CDDC9DA5}" destId="{9788CBB8-28D9-DF48-A6E2-0A53CADB4EEB}" srcOrd="0" destOrd="0" presId="urn:microsoft.com/office/officeart/2005/8/layout/cycle7"/>
    <dgm:cxn modelId="{BF2A76C3-5F4D-5249-AFAD-E4D43D66B5FB}" type="presParOf" srcId="{C8AF94E2-FCBD-D945-94F1-D92CC191C65A}" destId="{D4D19AAC-8D0E-9547-8F5F-4D0FABD4592C}" srcOrd="10" destOrd="0" presId="urn:microsoft.com/office/officeart/2005/8/layout/cycle7"/>
    <dgm:cxn modelId="{851B5C57-AB1A-1A44-A05D-93898DD27C4F}" type="presParOf" srcId="{C8AF94E2-FCBD-D945-94F1-D92CC191C65A}" destId="{E4BB1E0D-D96A-F346-A20B-6CB2E79698DD}" srcOrd="11" destOrd="0" presId="urn:microsoft.com/office/officeart/2005/8/layout/cycle7"/>
    <dgm:cxn modelId="{482CB6D4-612D-D448-A306-FB533B20E0A7}" type="presParOf" srcId="{E4BB1E0D-D96A-F346-A20B-6CB2E79698DD}" destId="{BB15A05F-5CCE-9840-BB37-DF6E3F636C88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2C2ADE4-8CCF-5A41-9B52-3A0091EA14A7}" type="doc">
      <dgm:prSet loTypeId="urn:microsoft.com/office/officeart/2005/8/layout/radial4" loCatId="" qsTypeId="urn:microsoft.com/office/officeart/2005/8/quickstyle/simple4" qsCatId="simple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D0BB290E-15E3-3443-8718-99157E348935}">
      <dgm:prSet phldrT="[Texto]" custT="1"/>
      <dgm:spPr/>
      <dgm:t>
        <a:bodyPr/>
        <a:lstStyle/>
        <a:p>
          <a:r>
            <a:rPr lang="es-ES" sz="1600" dirty="0" smtClean="0"/>
            <a:t>UNIDOS/AS</a:t>
          </a:r>
          <a:endParaRPr lang="es-ES" sz="1600" dirty="0"/>
        </a:p>
      </dgm:t>
    </dgm:pt>
    <dgm:pt modelId="{318A717F-7ABF-6D43-A49B-ACF0B8610C8B}" type="parTrans" cxnId="{81935E2E-E793-3749-A1D1-FDD8DFCF8CA0}">
      <dgm:prSet/>
      <dgm:spPr/>
      <dgm:t>
        <a:bodyPr/>
        <a:lstStyle/>
        <a:p>
          <a:endParaRPr lang="es-ES"/>
        </a:p>
      </dgm:t>
    </dgm:pt>
    <dgm:pt modelId="{C9B5225D-D4F2-1C44-BA13-22DB0A90E4BE}" type="sibTrans" cxnId="{81935E2E-E793-3749-A1D1-FDD8DFCF8CA0}">
      <dgm:prSet/>
      <dgm:spPr/>
      <dgm:t>
        <a:bodyPr/>
        <a:lstStyle/>
        <a:p>
          <a:endParaRPr lang="es-ES"/>
        </a:p>
      </dgm:t>
    </dgm:pt>
    <dgm:pt modelId="{F36E818B-204A-ED45-95B6-C0C31F1666F9}">
      <dgm:prSet phldrT="[Texto]"/>
      <dgm:spPr>
        <a:solidFill>
          <a:srgbClr val="008000"/>
        </a:solidFill>
      </dgm:spPr>
      <dgm:t>
        <a:bodyPr/>
        <a:lstStyle/>
        <a:p>
          <a:r>
            <a:rPr lang="es-ES" b="1" dirty="0" smtClean="0"/>
            <a:t>NECESIDAD</a:t>
          </a:r>
          <a:endParaRPr lang="es-ES" b="1" dirty="0"/>
        </a:p>
      </dgm:t>
    </dgm:pt>
    <dgm:pt modelId="{4789612C-978E-074C-9EF4-4AD52B4D0F91}" type="parTrans" cxnId="{CBD671B0-1827-3944-94B1-7F1B4B3700E1}">
      <dgm:prSet/>
      <dgm:spPr>
        <a:solidFill>
          <a:srgbClr val="008000"/>
        </a:solidFill>
      </dgm:spPr>
      <dgm:t>
        <a:bodyPr/>
        <a:lstStyle/>
        <a:p>
          <a:endParaRPr lang="es-ES"/>
        </a:p>
      </dgm:t>
    </dgm:pt>
    <dgm:pt modelId="{A81B3D79-A75D-A941-923D-CD391F809EEC}" type="sibTrans" cxnId="{CBD671B0-1827-3944-94B1-7F1B4B3700E1}">
      <dgm:prSet/>
      <dgm:spPr/>
      <dgm:t>
        <a:bodyPr/>
        <a:lstStyle/>
        <a:p>
          <a:endParaRPr lang="es-ES"/>
        </a:p>
      </dgm:t>
    </dgm:pt>
    <dgm:pt modelId="{59BA7258-A1AF-CC4A-A55A-AFCBFF8A6AF7}">
      <dgm:prSet phldrT="[Texto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ES" b="1" dirty="0" smtClean="0"/>
            <a:t>OBLIGACIÓN</a:t>
          </a:r>
          <a:endParaRPr lang="es-ES" b="1" dirty="0"/>
        </a:p>
      </dgm:t>
    </dgm:pt>
    <dgm:pt modelId="{0FFE80FF-AC42-934F-B94C-BBA99B0E70DC}" type="parTrans" cxnId="{A88E7175-D202-AF49-9568-F7023133BE2B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s-ES"/>
        </a:p>
      </dgm:t>
    </dgm:pt>
    <dgm:pt modelId="{4CAD2377-E755-F640-B3E5-D89E97BE0CE2}" type="sibTrans" cxnId="{A88E7175-D202-AF49-9568-F7023133BE2B}">
      <dgm:prSet/>
      <dgm:spPr/>
      <dgm:t>
        <a:bodyPr/>
        <a:lstStyle/>
        <a:p>
          <a:endParaRPr lang="es-ES"/>
        </a:p>
      </dgm:t>
    </dgm:pt>
    <dgm:pt modelId="{D491987F-433B-2942-BCC4-E447AE9E9EA5}">
      <dgm:prSet phldrT="[Texto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s-ES" b="1" dirty="0" smtClean="0"/>
            <a:t>CARIÑO</a:t>
          </a:r>
          <a:endParaRPr lang="es-ES" b="1" dirty="0"/>
        </a:p>
      </dgm:t>
    </dgm:pt>
    <dgm:pt modelId="{AD09CE57-187E-8247-9F24-EF35EC71AA4C}" type="parTrans" cxnId="{B5F0C4C0-162B-614A-B8BD-D15C92E3FAC0}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endParaRPr lang="es-ES"/>
        </a:p>
      </dgm:t>
    </dgm:pt>
    <dgm:pt modelId="{716CB8FE-2741-4546-AB2B-06B8FB36654C}" type="sibTrans" cxnId="{B5F0C4C0-162B-614A-B8BD-D15C92E3FAC0}">
      <dgm:prSet/>
      <dgm:spPr/>
      <dgm:t>
        <a:bodyPr/>
        <a:lstStyle/>
        <a:p>
          <a:endParaRPr lang="es-ES"/>
        </a:p>
      </dgm:t>
    </dgm:pt>
    <dgm:pt modelId="{6F1B1F58-D299-5D43-B263-88620E234F41}">
      <dgm:prSet phldrT="[Texto]"/>
      <dgm:spPr>
        <a:solidFill>
          <a:srgbClr val="800000"/>
        </a:solidFill>
      </dgm:spPr>
      <dgm:t>
        <a:bodyPr/>
        <a:lstStyle/>
        <a:p>
          <a:r>
            <a:rPr lang="es-ES" b="1" dirty="0" smtClean="0"/>
            <a:t>DECISIÓN</a:t>
          </a:r>
          <a:endParaRPr lang="es-ES" b="1" dirty="0"/>
        </a:p>
      </dgm:t>
    </dgm:pt>
    <dgm:pt modelId="{ABA9EB39-B9A9-F04C-8709-85F6B9DE0F1E}" type="parTrans" cxnId="{CF9CC534-CDA3-8C4E-A27F-6C6B8B1410A0}">
      <dgm:prSet/>
      <dgm:spPr>
        <a:solidFill>
          <a:srgbClr val="800000"/>
        </a:solidFill>
      </dgm:spPr>
      <dgm:t>
        <a:bodyPr/>
        <a:lstStyle/>
        <a:p>
          <a:endParaRPr lang="es-ES"/>
        </a:p>
      </dgm:t>
    </dgm:pt>
    <dgm:pt modelId="{40F37937-0B05-0C47-BAA5-4F580DA894EF}" type="sibTrans" cxnId="{CF9CC534-CDA3-8C4E-A27F-6C6B8B1410A0}">
      <dgm:prSet/>
      <dgm:spPr/>
      <dgm:t>
        <a:bodyPr/>
        <a:lstStyle/>
        <a:p>
          <a:endParaRPr lang="es-ES"/>
        </a:p>
      </dgm:t>
    </dgm:pt>
    <dgm:pt modelId="{03071754-3C0B-7149-B056-CB4B74BB9FF5}" type="pres">
      <dgm:prSet presAssocID="{E2C2ADE4-8CCF-5A41-9B52-3A0091EA14A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E99534B-3337-DF44-90C2-FC80AC018076}" type="pres">
      <dgm:prSet presAssocID="{D0BB290E-15E3-3443-8718-99157E348935}" presName="centerShape" presStyleLbl="node0" presStyleIdx="0" presStyleCnt="1"/>
      <dgm:spPr/>
      <dgm:t>
        <a:bodyPr/>
        <a:lstStyle/>
        <a:p>
          <a:endParaRPr lang="es-ES"/>
        </a:p>
      </dgm:t>
    </dgm:pt>
    <dgm:pt modelId="{B8C7B391-9A67-CC45-87F1-70E5755EE326}" type="pres">
      <dgm:prSet presAssocID="{4789612C-978E-074C-9EF4-4AD52B4D0F91}" presName="parTrans" presStyleLbl="bgSibTrans2D1" presStyleIdx="0" presStyleCnt="4"/>
      <dgm:spPr/>
      <dgm:t>
        <a:bodyPr/>
        <a:lstStyle/>
        <a:p>
          <a:endParaRPr lang="es-ES"/>
        </a:p>
      </dgm:t>
    </dgm:pt>
    <dgm:pt modelId="{76C0B55A-3C76-B14F-9D1B-1B01F5BB37AF}" type="pres">
      <dgm:prSet presAssocID="{F36E818B-204A-ED45-95B6-C0C31F1666F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EF1380D-496D-2C48-9FCF-13E579DDBAEA}" type="pres">
      <dgm:prSet presAssocID="{0FFE80FF-AC42-934F-B94C-BBA99B0E70DC}" presName="parTrans" presStyleLbl="bgSibTrans2D1" presStyleIdx="1" presStyleCnt="4"/>
      <dgm:spPr/>
      <dgm:t>
        <a:bodyPr/>
        <a:lstStyle/>
        <a:p>
          <a:endParaRPr lang="es-ES"/>
        </a:p>
      </dgm:t>
    </dgm:pt>
    <dgm:pt modelId="{DCC19FF9-9334-B743-9A08-D50F37A27950}" type="pres">
      <dgm:prSet presAssocID="{59BA7258-A1AF-CC4A-A55A-AFCBFF8A6AF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742961F-6059-3A46-9CD7-FC5E58B2A929}" type="pres">
      <dgm:prSet presAssocID="{AD09CE57-187E-8247-9F24-EF35EC71AA4C}" presName="parTrans" presStyleLbl="bgSibTrans2D1" presStyleIdx="2" presStyleCnt="4"/>
      <dgm:spPr/>
      <dgm:t>
        <a:bodyPr/>
        <a:lstStyle/>
        <a:p>
          <a:endParaRPr lang="es-ES"/>
        </a:p>
      </dgm:t>
    </dgm:pt>
    <dgm:pt modelId="{1C65BC04-B928-9A48-B815-3854B0861503}" type="pres">
      <dgm:prSet presAssocID="{D491987F-433B-2942-BCC4-E447AE9E9EA5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4F1B6A0-F711-B048-B317-85A5417FDB9D}" type="pres">
      <dgm:prSet presAssocID="{ABA9EB39-B9A9-F04C-8709-85F6B9DE0F1E}" presName="parTrans" presStyleLbl="bgSibTrans2D1" presStyleIdx="3" presStyleCnt="4"/>
      <dgm:spPr/>
      <dgm:t>
        <a:bodyPr/>
        <a:lstStyle/>
        <a:p>
          <a:endParaRPr lang="es-ES"/>
        </a:p>
      </dgm:t>
    </dgm:pt>
    <dgm:pt modelId="{E41C696E-7B99-2C4D-991D-CFBFB8666912}" type="pres">
      <dgm:prSet presAssocID="{6F1B1F58-D299-5D43-B263-88620E234F4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5F0C4C0-162B-614A-B8BD-D15C92E3FAC0}" srcId="{D0BB290E-15E3-3443-8718-99157E348935}" destId="{D491987F-433B-2942-BCC4-E447AE9E9EA5}" srcOrd="2" destOrd="0" parTransId="{AD09CE57-187E-8247-9F24-EF35EC71AA4C}" sibTransId="{716CB8FE-2741-4546-AB2B-06B8FB36654C}"/>
    <dgm:cxn modelId="{CF9CC534-CDA3-8C4E-A27F-6C6B8B1410A0}" srcId="{D0BB290E-15E3-3443-8718-99157E348935}" destId="{6F1B1F58-D299-5D43-B263-88620E234F41}" srcOrd="3" destOrd="0" parTransId="{ABA9EB39-B9A9-F04C-8709-85F6B9DE0F1E}" sibTransId="{40F37937-0B05-0C47-BAA5-4F580DA894EF}"/>
    <dgm:cxn modelId="{054EC654-AF18-8B4D-B239-902047EAEFFF}" type="presOf" srcId="{4789612C-978E-074C-9EF4-4AD52B4D0F91}" destId="{B8C7B391-9A67-CC45-87F1-70E5755EE326}" srcOrd="0" destOrd="0" presId="urn:microsoft.com/office/officeart/2005/8/layout/radial4"/>
    <dgm:cxn modelId="{21CFEC56-AF8B-4947-9704-1A2BC2E3ED61}" type="presOf" srcId="{0FFE80FF-AC42-934F-B94C-BBA99B0E70DC}" destId="{BEF1380D-496D-2C48-9FCF-13E579DDBAEA}" srcOrd="0" destOrd="0" presId="urn:microsoft.com/office/officeart/2005/8/layout/radial4"/>
    <dgm:cxn modelId="{321ACB6A-B93C-CC44-A85F-78A3A0FFDBC3}" type="presOf" srcId="{D0BB290E-15E3-3443-8718-99157E348935}" destId="{FE99534B-3337-DF44-90C2-FC80AC018076}" srcOrd="0" destOrd="0" presId="urn:microsoft.com/office/officeart/2005/8/layout/radial4"/>
    <dgm:cxn modelId="{C5D09161-85E6-FC4D-B151-901B7E0E0B05}" type="presOf" srcId="{AD09CE57-187E-8247-9F24-EF35EC71AA4C}" destId="{9742961F-6059-3A46-9CD7-FC5E58B2A929}" srcOrd="0" destOrd="0" presId="urn:microsoft.com/office/officeart/2005/8/layout/radial4"/>
    <dgm:cxn modelId="{C8F7508A-169D-B041-95D5-076919439F19}" type="presOf" srcId="{59BA7258-A1AF-CC4A-A55A-AFCBFF8A6AF7}" destId="{DCC19FF9-9334-B743-9A08-D50F37A27950}" srcOrd="0" destOrd="0" presId="urn:microsoft.com/office/officeart/2005/8/layout/radial4"/>
    <dgm:cxn modelId="{81935E2E-E793-3749-A1D1-FDD8DFCF8CA0}" srcId="{E2C2ADE4-8CCF-5A41-9B52-3A0091EA14A7}" destId="{D0BB290E-15E3-3443-8718-99157E348935}" srcOrd="0" destOrd="0" parTransId="{318A717F-7ABF-6D43-A49B-ACF0B8610C8B}" sibTransId="{C9B5225D-D4F2-1C44-BA13-22DB0A90E4BE}"/>
    <dgm:cxn modelId="{A88E7175-D202-AF49-9568-F7023133BE2B}" srcId="{D0BB290E-15E3-3443-8718-99157E348935}" destId="{59BA7258-A1AF-CC4A-A55A-AFCBFF8A6AF7}" srcOrd="1" destOrd="0" parTransId="{0FFE80FF-AC42-934F-B94C-BBA99B0E70DC}" sibTransId="{4CAD2377-E755-F640-B3E5-D89E97BE0CE2}"/>
    <dgm:cxn modelId="{84114E05-C3A2-DD4D-8C01-B0B0E66CB9B2}" type="presOf" srcId="{D491987F-433B-2942-BCC4-E447AE9E9EA5}" destId="{1C65BC04-B928-9A48-B815-3854B0861503}" srcOrd="0" destOrd="0" presId="urn:microsoft.com/office/officeart/2005/8/layout/radial4"/>
    <dgm:cxn modelId="{3F1FA456-0EFD-F34D-9D89-64613F1748ED}" type="presOf" srcId="{6F1B1F58-D299-5D43-B263-88620E234F41}" destId="{E41C696E-7B99-2C4D-991D-CFBFB8666912}" srcOrd="0" destOrd="0" presId="urn:microsoft.com/office/officeart/2005/8/layout/radial4"/>
    <dgm:cxn modelId="{09CBFB04-E846-A644-864D-D05D47C3BF8D}" type="presOf" srcId="{F36E818B-204A-ED45-95B6-C0C31F1666F9}" destId="{76C0B55A-3C76-B14F-9D1B-1B01F5BB37AF}" srcOrd="0" destOrd="0" presId="urn:microsoft.com/office/officeart/2005/8/layout/radial4"/>
    <dgm:cxn modelId="{36345428-8E10-3C41-8E10-B143C9467FDE}" type="presOf" srcId="{ABA9EB39-B9A9-F04C-8709-85F6B9DE0F1E}" destId="{54F1B6A0-F711-B048-B317-85A5417FDB9D}" srcOrd="0" destOrd="0" presId="urn:microsoft.com/office/officeart/2005/8/layout/radial4"/>
    <dgm:cxn modelId="{94F2D526-872C-E749-BC41-08941A8658AF}" type="presOf" srcId="{E2C2ADE4-8CCF-5A41-9B52-3A0091EA14A7}" destId="{03071754-3C0B-7149-B056-CB4B74BB9FF5}" srcOrd="0" destOrd="0" presId="urn:microsoft.com/office/officeart/2005/8/layout/radial4"/>
    <dgm:cxn modelId="{CBD671B0-1827-3944-94B1-7F1B4B3700E1}" srcId="{D0BB290E-15E3-3443-8718-99157E348935}" destId="{F36E818B-204A-ED45-95B6-C0C31F1666F9}" srcOrd="0" destOrd="0" parTransId="{4789612C-978E-074C-9EF4-4AD52B4D0F91}" sibTransId="{A81B3D79-A75D-A941-923D-CD391F809EEC}"/>
    <dgm:cxn modelId="{4FE8E18B-FEF8-3847-9F8B-3BD74BBE9B08}" type="presParOf" srcId="{03071754-3C0B-7149-B056-CB4B74BB9FF5}" destId="{FE99534B-3337-DF44-90C2-FC80AC018076}" srcOrd="0" destOrd="0" presId="urn:microsoft.com/office/officeart/2005/8/layout/radial4"/>
    <dgm:cxn modelId="{FE963C87-3217-7F4E-ABF2-5607E8EF3D88}" type="presParOf" srcId="{03071754-3C0B-7149-B056-CB4B74BB9FF5}" destId="{B8C7B391-9A67-CC45-87F1-70E5755EE326}" srcOrd="1" destOrd="0" presId="urn:microsoft.com/office/officeart/2005/8/layout/radial4"/>
    <dgm:cxn modelId="{2B1A9492-2649-BE42-83EE-B3F3DA8E7AE1}" type="presParOf" srcId="{03071754-3C0B-7149-B056-CB4B74BB9FF5}" destId="{76C0B55A-3C76-B14F-9D1B-1B01F5BB37AF}" srcOrd="2" destOrd="0" presId="urn:microsoft.com/office/officeart/2005/8/layout/radial4"/>
    <dgm:cxn modelId="{BB482308-A8E6-5543-88ED-063BB441A0E0}" type="presParOf" srcId="{03071754-3C0B-7149-B056-CB4B74BB9FF5}" destId="{BEF1380D-496D-2C48-9FCF-13E579DDBAEA}" srcOrd="3" destOrd="0" presId="urn:microsoft.com/office/officeart/2005/8/layout/radial4"/>
    <dgm:cxn modelId="{CB3E2C54-49C2-1943-AABB-AB6996F00DB3}" type="presParOf" srcId="{03071754-3C0B-7149-B056-CB4B74BB9FF5}" destId="{DCC19FF9-9334-B743-9A08-D50F37A27950}" srcOrd="4" destOrd="0" presId="urn:microsoft.com/office/officeart/2005/8/layout/radial4"/>
    <dgm:cxn modelId="{EB9C5EA0-6A08-6442-BDFE-CDB63FD1914E}" type="presParOf" srcId="{03071754-3C0B-7149-B056-CB4B74BB9FF5}" destId="{9742961F-6059-3A46-9CD7-FC5E58B2A929}" srcOrd="5" destOrd="0" presId="urn:microsoft.com/office/officeart/2005/8/layout/radial4"/>
    <dgm:cxn modelId="{63087C31-CDE6-A643-8B3F-20B283D9649C}" type="presParOf" srcId="{03071754-3C0B-7149-B056-CB4B74BB9FF5}" destId="{1C65BC04-B928-9A48-B815-3854B0861503}" srcOrd="6" destOrd="0" presId="urn:microsoft.com/office/officeart/2005/8/layout/radial4"/>
    <dgm:cxn modelId="{CDA74BE2-1C5E-2342-94A2-E9C474284EA5}" type="presParOf" srcId="{03071754-3C0B-7149-B056-CB4B74BB9FF5}" destId="{54F1B6A0-F711-B048-B317-85A5417FDB9D}" srcOrd="7" destOrd="0" presId="urn:microsoft.com/office/officeart/2005/8/layout/radial4"/>
    <dgm:cxn modelId="{DF748969-BBBB-D348-96D3-FD9FBAC7BD50}" type="presParOf" srcId="{03071754-3C0B-7149-B056-CB4B74BB9FF5}" destId="{E41C696E-7B99-2C4D-991D-CFBFB8666912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AFE447C-ABB7-B84E-9CDC-D31E0CEF3681}" type="doc">
      <dgm:prSet loTypeId="urn:microsoft.com/office/officeart/2009/3/layout/PlusandMinus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CA0B3C3-A1C4-6943-8E72-B2AE3560C6C9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>
              <a:solidFill>
                <a:schemeClr val="bg1"/>
              </a:solidFill>
            </a:rPr>
            <a:t>Dar la vida para que el otro tenga vida</a:t>
          </a:r>
          <a:endParaRPr lang="es-ES" dirty="0">
            <a:solidFill>
              <a:schemeClr val="bg1"/>
            </a:solidFill>
          </a:endParaRPr>
        </a:p>
      </dgm:t>
    </dgm:pt>
    <dgm:pt modelId="{CC329F0E-61DB-834E-80A8-1B5B72B1A1A7}" type="parTrans" cxnId="{82FF6070-F506-354C-A21C-A9E9AD2919C5}">
      <dgm:prSet/>
      <dgm:spPr/>
      <dgm:t>
        <a:bodyPr/>
        <a:lstStyle/>
        <a:p>
          <a:endParaRPr lang="es-ES"/>
        </a:p>
      </dgm:t>
    </dgm:pt>
    <dgm:pt modelId="{C87F8720-E8BA-9345-973D-3C28F744DF60}" type="sibTrans" cxnId="{82FF6070-F506-354C-A21C-A9E9AD2919C5}">
      <dgm:prSet/>
      <dgm:spPr/>
      <dgm:t>
        <a:bodyPr/>
        <a:lstStyle/>
        <a:p>
          <a:endParaRPr lang="es-ES"/>
        </a:p>
      </dgm:t>
    </dgm:pt>
    <dgm:pt modelId="{8CB1A247-C6F1-AF41-A0F5-8208667BE8A9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>
              <a:solidFill>
                <a:srgbClr val="FFFFFF"/>
              </a:solidFill>
            </a:rPr>
            <a:t>Buscar que el otro me dé lo que necesito</a:t>
          </a:r>
          <a:endParaRPr lang="es-ES" dirty="0">
            <a:solidFill>
              <a:srgbClr val="FFFFFF"/>
            </a:solidFill>
          </a:endParaRPr>
        </a:p>
      </dgm:t>
    </dgm:pt>
    <dgm:pt modelId="{4A0A9641-B47C-5646-A469-E4F212AEDC05}" type="parTrans" cxnId="{9C73954E-6822-1B4F-AB35-6BEB806AB59B}">
      <dgm:prSet/>
      <dgm:spPr/>
      <dgm:t>
        <a:bodyPr/>
        <a:lstStyle/>
        <a:p>
          <a:endParaRPr lang="es-ES"/>
        </a:p>
      </dgm:t>
    </dgm:pt>
    <dgm:pt modelId="{B9FB445B-F800-A847-9972-F37359C949E5}" type="sibTrans" cxnId="{9C73954E-6822-1B4F-AB35-6BEB806AB59B}">
      <dgm:prSet/>
      <dgm:spPr/>
      <dgm:t>
        <a:bodyPr/>
        <a:lstStyle/>
        <a:p>
          <a:endParaRPr lang="es-ES"/>
        </a:p>
      </dgm:t>
    </dgm:pt>
    <dgm:pt modelId="{8F92AEEE-3C71-AE47-8529-A1EBE32ED000}" type="pres">
      <dgm:prSet presAssocID="{EAFE447C-ABB7-B84E-9CDC-D31E0CEF3681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47CCECFC-44ED-4641-A30E-4B18978DB3F2}" type="pres">
      <dgm:prSet presAssocID="{EAFE447C-ABB7-B84E-9CDC-D31E0CEF3681}" presName="Background" presStyleLbl="bgImgPlace1" presStyleIdx="0" presStyleCnt="1"/>
      <dgm:spPr>
        <a:solidFill>
          <a:srgbClr val="008000"/>
        </a:solidFill>
      </dgm:spPr>
    </dgm:pt>
    <dgm:pt modelId="{351FA15B-B3B5-8340-A98A-0D66ED8A03EF}" type="pres">
      <dgm:prSet presAssocID="{EAFE447C-ABB7-B84E-9CDC-D31E0CEF3681}" presName="ParentText1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432EC8C8-FB2A-3E40-8FE6-48408AAFEB5B}" type="pres">
      <dgm:prSet presAssocID="{EAFE447C-ABB7-B84E-9CDC-D31E0CEF3681}" presName="ParentText2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1C03D7D-0DFC-394A-BD42-01E6D63CBEB6}" type="pres">
      <dgm:prSet presAssocID="{EAFE447C-ABB7-B84E-9CDC-D31E0CEF3681}" presName="Plus" presStyleLbl="alignNode1" presStyleIdx="0" presStyleCnt="2"/>
      <dgm:spPr>
        <a:solidFill>
          <a:srgbClr val="008000"/>
        </a:solidFill>
      </dgm:spPr>
    </dgm:pt>
    <dgm:pt modelId="{A2641E0B-C0F7-494A-B544-D7746DE355BF}" type="pres">
      <dgm:prSet presAssocID="{EAFE447C-ABB7-B84E-9CDC-D31E0CEF3681}" presName="Minus" presStyleLbl="alignNode1" presStyleIdx="1" presStyleCnt="2"/>
      <dgm:spPr>
        <a:solidFill>
          <a:srgbClr val="660066"/>
        </a:solidFill>
      </dgm:spPr>
    </dgm:pt>
    <dgm:pt modelId="{2C68F968-F9DB-E34B-8706-47C651F171B5}" type="pres">
      <dgm:prSet presAssocID="{EAFE447C-ABB7-B84E-9CDC-D31E0CEF3681}" presName="Divider" presStyleLbl="parChTrans1D1" presStyleIdx="0" presStyleCnt="1"/>
      <dgm:spPr/>
    </dgm:pt>
  </dgm:ptLst>
  <dgm:cxnLst>
    <dgm:cxn modelId="{748B98E0-9D97-6641-8661-ACB0A299C021}" type="presOf" srcId="{8CB1A247-C6F1-AF41-A0F5-8208667BE8A9}" destId="{432EC8C8-FB2A-3E40-8FE6-48408AAFEB5B}" srcOrd="0" destOrd="0" presId="urn:microsoft.com/office/officeart/2009/3/layout/PlusandMinus"/>
    <dgm:cxn modelId="{82FF6070-F506-354C-A21C-A9E9AD2919C5}" srcId="{EAFE447C-ABB7-B84E-9CDC-D31E0CEF3681}" destId="{9CA0B3C3-A1C4-6943-8E72-B2AE3560C6C9}" srcOrd="0" destOrd="0" parTransId="{CC329F0E-61DB-834E-80A8-1B5B72B1A1A7}" sibTransId="{C87F8720-E8BA-9345-973D-3C28F744DF60}"/>
    <dgm:cxn modelId="{9C73954E-6822-1B4F-AB35-6BEB806AB59B}" srcId="{EAFE447C-ABB7-B84E-9CDC-D31E0CEF3681}" destId="{8CB1A247-C6F1-AF41-A0F5-8208667BE8A9}" srcOrd="1" destOrd="0" parTransId="{4A0A9641-B47C-5646-A469-E4F212AEDC05}" sibTransId="{B9FB445B-F800-A847-9972-F37359C949E5}"/>
    <dgm:cxn modelId="{099D6B47-0328-6649-ACEE-128521CF5812}" type="presOf" srcId="{9CA0B3C3-A1C4-6943-8E72-B2AE3560C6C9}" destId="{351FA15B-B3B5-8340-A98A-0D66ED8A03EF}" srcOrd="0" destOrd="0" presId="urn:microsoft.com/office/officeart/2009/3/layout/PlusandMinus"/>
    <dgm:cxn modelId="{7FA111A5-29AB-5E41-912F-A95AB722B21E}" type="presOf" srcId="{EAFE447C-ABB7-B84E-9CDC-D31E0CEF3681}" destId="{8F92AEEE-3C71-AE47-8529-A1EBE32ED000}" srcOrd="0" destOrd="0" presId="urn:microsoft.com/office/officeart/2009/3/layout/PlusandMinus"/>
    <dgm:cxn modelId="{EEA97C3E-8A92-974D-88C8-526B1CE1684E}" type="presParOf" srcId="{8F92AEEE-3C71-AE47-8529-A1EBE32ED000}" destId="{47CCECFC-44ED-4641-A30E-4B18978DB3F2}" srcOrd="0" destOrd="0" presId="urn:microsoft.com/office/officeart/2009/3/layout/PlusandMinus"/>
    <dgm:cxn modelId="{6E717429-BD0E-D64D-A643-4B9EA044584C}" type="presParOf" srcId="{8F92AEEE-3C71-AE47-8529-A1EBE32ED000}" destId="{351FA15B-B3B5-8340-A98A-0D66ED8A03EF}" srcOrd="1" destOrd="0" presId="urn:microsoft.com/office/officeart/2009/3/layout/PlusandMinus"/>
    <dgm:cxn modelId="{7A0D3D3F-4E73-D346-B5DF-0B3895CEAE5E}" type="presParOf" srcId="{8F92AEEE-3C71-AE47-8529-A1EBE32ED000}" destId="{432EC8C8-FB2A-3E40-8FE6-48408AAFEB5B}" srcOrd="2" destOrd="0" presId="urn:microsoft.com/office/officeart/2009/3/layout/PlusandMinus"/>
    <dgm:cxn modelId="{1691C34C-7356-3D4C-ABA9-D3EA08FD17C7}" type="presParOf" srcId="{8F92AEEE-3C71-AE47-8529-A1EBE32ED000}" destId="{41C03D7D-0DFC-394A-BD42-01E6D63CBEB6}" srcOrd="3" destOrd="0" presId="urn:microsoft.com/office/officeart/2009/3/layout/PlusandMinus"/>
    <dgm:cxn modelId="{AF870691-30F8-CA45-8D73-A5D5754A5860}" type="presParOf" srcId="{8F92AEEE-3C71-AE47-8529-A1EBE32ED000}" destId="{A2641E0B-C0F7-494A-B544-D7746DE355BF}" srcOrd="4" destOrd="0" presId="urn:microsoft.com/office/officeart/2009/3/layout/PlusandMinus"/>
    <dgm:cxn modelId="{33227112-7381-2245-879E-7812ACFB24BD}" type="presParOf" srcId="{8F92AEEE-3C71-AE47-8529-A1EBE32ED000}" destId="{2C68F968-F9DB-E34B-8706-47C651F171B5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14EF5-6824-A240-A9C6-6B13898C86D7}">
      <dsp:nvSpPr>
        <dsp:cNvPr id="0" name=""/>
        <dsp:cNvSpPr/>
      </dsp:nvSpPr>
      <dsp:spPr>
        <a:xfrm>
          <a:off x="2514004" y="0"/>
          <a:ext cx="2591990" cy="259199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MATRIMONIO</a:t>
          </a:r>
          <a:endParaRPr lang="es-ES" sz="14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100" kern="1200" dirty="0" smtClean="0"/>
            <a:t>Sacramento</a:t>
          </a:r>
          <a:endParaRPr lang="es-ES" sz="1100" kern="1200" dirty="0"/>
        </a:p>
      </dsp:txBody>
      <dsp:txXfrm>
        <a:off x="3162002" y="1295995"/>
        <a:ext cx="1295995" cy="1295995"/>
      </dsp:txXfrm>
    </dsp:sp>
    <dsp:sp modelId="{36181B77-0736-B747-83DC-9AB7F9682A02}">
      <dsp:nvSpPr>
        <dsp:cNvPr id="0" name=""/>
        <dsp:cNvSpPr/>
      </dsp:nvSpPr>
      <dsp:spPr>
        <a:xfrm>
          <a:off x="1218010" y="2591990"/>
          <a:ext cx="2591990" cy="2591990"/>
        </a:xfrm>
        <a:prstGeom prst="triangle">
          <a:avLst/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FIDELIDAD</a:t>
          </a:r>
          <a:endParaRPr lang="es-ES" sz="14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100" kern="1200" dirty="0" smtClean="0"/>
            <a:t>Afectiva y sexual</a:t>
          </a:r>
          <a:endParaRPr lang="es-ES" sz="1100" kern="1200" dirty="0"/>
        </a:p>
      </dsp:txBody>
      <dsp:txXfrm>
        <a:off x="1866008" y="3887985"/>
        <a:ext cx="1295995" cy="1295995"/>
      </dsp:txXfrm>
    </dsp:sp>
    <dsp:sp modelId="{D698D188-8D77-4E44-8446-63D995E9187D}">
      <dsp:nvSpPr>
        <dsp:cNvPr id="0" name=""/>
        <dsp:cNvSpPr/>
      </dsp:nvSpPr>
      <dsp:spPr>
        <a:xfrm rot="10800000">
          <a:off x="2514004" y="2591990"/>
          <a:ext cx="2591990" cy="2591990"/>
        </a:xfrm>
        <a:prstGeom prst="triangle">
          <a:avLst/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PARA SIEMPRE</a:t>
          </a:r>
          <a:endParaRPr lang="es-ES" sz="14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100" kern="1200" dirty="0" smtClean="0"/>
            <a:t>Hasta la muerte</a:t>
          </a:r>
          <a:endParaRPr lang="es-ES" sz="1100" kern="1200" dirty="0"/>
        </a:p>
      </dsp:txBody>
      <dsp:txXfrm rot="10800000">
        <a:off x="3162001" y="2591990"/>
        <a:ext cx="1295995" cy="1295995"/>
      </dsp:txXfrm>
    </dsp:sp>
    <dsp:sp modelId="{476E6C2C-88D6-BA42-BFE0-02F754FE4057}">
      <dsp:nvSpPr>
        <dsp:cNvPr id="0" name=""/>
        <dsp:cNvSpPr/>
      </dsp:nvSpPr>
      <dsp:spPr>
        <a:xfrm>
          <a:off x="3810000" y="2591990"/>
          <a:ext cx="2591990" cy="2591990"/>
        </a:xfrm>
        <a:prstGeom prst="triangle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HIJOS CRISTIANOS</a:t>
          </a:r>
          <a:endParaRPr lang="es-ES" sz="14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100" kern="1200" dirty="0" smtClean="0"/>
            <a:t>Educación integral</a:t>
          </a:r>
          <a:endParaRPr lang="es-ES" sz="1100" kern="1200" dirty="0"/>
        </a:p>
      </dsp:txBody>
      <dsp:txXfrm>
        <a:off x="4457998" y="3887985"/>
        <a:ext cx="1295995" cy="129599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5A285D-0ECB-E448-83A9-D17C92BD9571}">
      <dsp:nvSpPr>
        <dsp:cNvPr id="0" name=""/>
        <dsp:cNvSpPr/>
      </dsp:nvSpPr>
      <dsp:spPr>
        <a:xfrm>
          <a:off x="3023076" y="2081688"/>
          <a:ext cx="2544286" cy="2544286"/>
        </a:xfrm>
        <a:prstGeom prst="gear9">
          <a:avLst/>
        </a:prstGeom>
        <a:solidFill>
          <a:srgbClr val="FF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b="1" kern="1200" dirty="0" smtClean="0"/>
            <a:t>SENTIRSE AMADO</a:t>
          </a:r>
          <a:endParaRPr lang="es-ES_tradnl" sz="1600" b="1" kern="1200" dirty="0"/>
        </a:p>
      </dsp:txBody>
      <dsp:txXfrm>
        <a:off x="3534591" y="2677675"/>
        <a:ext cx="1521256" cy="1307815"/>
      </dsp:txXfrm>
    </dsp:sp>
    <dsp:sp modelId="{D16108D7-1F27-534D-921F-1933F89F9B8A}">
      <dsp:nvSpPr>
        <dsp:cNvPr id="0" name=""/>
        <dsp:cNvSpPr/>
      </dsp:nvSpPr>
      <dsp:spPr>
        <a:xfrm>
          <a:off x="1542764" y="1480312"/>
          <a:ext cx="1850390" cy="1850390"/>
        </a:xfrm>
        <a:prstGeom prst="gear6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b="1" kern="1200" dirty="0" smtClean="0"/>
            <a:t>SENTIRSE SEGURO</a:t>
          </a:r>
          <a:endParaRPr lang="es-ES_tradnl" sz="1600" b="1" kern="1200" dirty="0"/>
        </a:p>
      </dsp:txBody>
      <dsp:txXfrm>
        <a:off x="2008605" y="1948969"/>
        <a:ext cx="918708" cy="913076"/>
      </dsp:txXfrm>
    </dsp:sp>
    <dsp:sp modelId="{E42F4571-9EA6-6244-A7C5-058AB7224C48}">
      <dsp:nvSpPr>
        <dsp:cNvPr id="0" name=""/>
        <dsp:cNvSpPr/>
      </dsp:nvSpPr>
      <dsp:spPr>
        <a:xfrm rot="20700000">
          <a:off x="2579171" y="203731"/>
          <a:ext cx="1813004" cy="1813004"/>
        </a:xfrm>
        <a:prstGeom prst="gear6">
          <a:avLst/>
        </a:prstGeom>
        <a:solidFill>
          <a:srgbClr val="954B02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b="1" kern="1200" dirty="0" smtClean="0"/>
            <a:t>SENTIRSE CUIDADO</a:t>
          </a:r>
          <a:endParaRPr lang="es-ES_tradnl" sz="1600" b="1" kern="1200" dirty="0"/>
        </a:p>
      </dsp:txBody>
      <dsp:txXfrm rot="-20700000">
        <a:off x="2976816" y="601376"/>
        <a:ext cx="1017714" cy="1017714"/>
      </dsp:txXfrm>
    </dsp:sp>
    <dsp:sp modelId="{7F96567D-69B7-DF4F-A2EE-2F5BE490818F}">
      <dsp:nvSpPr>
        <dsp:cNvPr id="0" name=""/>
        <dsp:cNvSpPr/>
      </dsp:nvSpPr>
      <dsp:spPr>
        <a:xfrm>
          <a:off x="2832201" y="1695046"/>
          <a:ext cx="3256686" cy="3256686"/>
        </a:xfrm>
        <a:prstGeom prst="circularArrow">
          <a:avLst>
            <a:gd name="adj1" fmla="val 4688"/>
            <a:gd name="adj2" fmla="val 299029"/>
            <a:gd name="adj3" fmla="val 2525600"/>
            <a:gd name="adj4" fmla="val 15841101"/>
            <a:gd name="adj5" fmla="val 5469"/>
          </a:avLst>
        </a:prstGeom>
        <a:solidFill>
          <a:srgbClr val="FF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E4285D-53F6-714D-8498-ECDF9BDBC679}">
      <dsp:nvSpPr>
        <dsp:cNvPr id="0" name=""/>
        <dsp:cNvSpPr/>
      </dsp:nvSpPr>
      <dsp:spPr>
        <a:xfrm>
          <a:off x="1215063" y="1069038"/>
          <a:ext cx="2366186" cy="236618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121A540-9FC8-6B42-B079-5DE1363F9AFF}">
      <dsp:nvSpPr>
        <dsp:cNvPr id="0" name=""/>
        <dsp:cNvSpPr/>
      </dsp:nvSpPr>
      <dsp:spPr>
        <a:xfrm>
          <a:off x="2159804" y="-195236"/>
          <a:ext cx="2551225" cy="2551225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rgbClr val="954B02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A12BA9-F496-884D-A05A-B6047999B540}">
      <dsp:nvSpPr>
        <dsp:cNvPr id="0" name=""/>
        <dsp:cNvSpPr/>
      </dsp:nvSpPr>
      <dsp:spPr>
        <a:xfrm>
          <a:off x="2530643" y="2257845"/>
          <a:ext cx="1871982" cy="18719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6500" kern="1200" dirty="0" smtClean="0"/>
            <a:t>yo</a:t>
          </a:r>
          <a:endParaRPr lang="es-ES" sz="6500" kern="1200" dirty="0"/>
        </a:p>
      </dsp:txBody>
      <dsp:txXfrm>
        <a:off x="2804788" y="2531990"/>
        <a:ext cx="1323692" cy="1323692"/>
      </dsp:txXfrm>
    </dsp:sp>
    <dsp:sp modelId="{C6E47357-24B9-544D-85E0-DA94FEA634BB}">
      <dsp:nvSpPr>
        <dsp:cNvPr id="0" name=""/>
        <dsp:cNvSpPr/>
      </dsp:nvSpPr>
      <dsp:spPr>
        <a:xfrm rot="11700000">
          <a:off x="862484" y="2448475"/>
          <a:ext cx="1635954" cy="533515"/>
        </a:xfrm>
        <a:prstGeom prst="leftArrow">
          <a:avLst>
            <a:gd name="adj1" fmla="val 60000"/>
            <a:gd name="adj2" fmla="val 50000"/>
          </a:avLst>
        </a:prstGeom>
        <a:solidFill>
          <a:srgbClr val="6600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15EB92-2B62-764C-85FB-9BE206473930}">
      <dsp:nvSpPr>
        <dsp:cNvPr id="0" name=""/>
        <dsp:cNvSpPr/>
      </dsp:nvSpPr>
      <dsp:spPr>
        <a:xfrm>
          <a:off x="1164" y="1792171"/>
          <a:ext cx="1778383" cy="1422707"/>
        </a:xfrm>
        <a:prstGeom prst="roundRect">
          <a:avLst>
            <a:gd name="adj" fmla="val 10000"/>
          </a:avLst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/>
            <a:t>CÓNYUGE</a:t>
          </a:r>
          <a:endParaRPr lang="es-ES" sz="1700" b="1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Estado</a:t>
          </a:r>
          <a:endParaRPr lang="es-E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Relación</a:t>
          </a:r>
          <a:endParaRPr lang="es-ES" sz="1300" kern="1200" dirty="0"/>
        </a:p>
      </dsp:txBody>
      <dsp:txXfrm>
        <a:off x="42834" y="1833841"/>
        <a:ext cx="1695043" cy="1339367"/>
      </dsp:txXfrm>
    </dsp:sp>
    <dsp:sp modelId="{628FBA23-7F46-BB4D-A3B9-8FABD25B13E1}">
      <dsp:nvSpPr>
        <dsp:cNvPr id="0" name=""/>
        <dsp:cNvSpPr/>
      </dsp:nvSpPr>
      <dsp:spPr>
        <a:xfrm rot="14700000">
          <a:off x="1867159" y="1251150"/>
          <a:ext cx="1635954" cy="533515"/>
        </a:xfrm>
        <a:prstGeom prst="leftArrow">
          <a:avLst>
            <a:gd name="adj1" fmla="val 60000"/>
            <a:gd name="adj2" fmla="val 50000"/>
          </a:avLst>
        </a:prstGeom>
        <a:solidFill>
          <a:srgbClr val="80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B0B722-E616-7748-A3DA-6B32DEB1411F}">
      <dsp:nvSpPr>
        <dsp:cNvPr id="0" name=""/>
        <dsp:cNvSpPr/>
      </dsp:nvSpPr>
      <dsp:spPr>
        <a:xfrm>
          <a:off x="1450252" y="65215"/>
          <a:ext cx="1778383" cy="1422707"/>
        </a:xfrm>
        <a:prstGeom prst="roundRect">
          <a:avLst>
            <a:gd name="adj" fmla="val 10000"/>
          </a:avLst>
        </a:prstGeom>
        <a:solidFill>
          <a:srgbClr val="80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/>
            <a:t>GAMBOA</a:t>
          </a:r>
          <a:endParaRPr lang="es-ES" sz="1700" b="1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Hijo/a</a:t>
          </a:r>
          <a:endParaRPr lang="es-E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Representado</a:t>
          </a:r>
          <a:endParaRPr lang="es-ES" sz="1300" kern="1200" dirty="0"/>
        </a:p>
      </dsp:txBody>
      <dsp:txXfrm>
        <a:off x="1491922" y="106885"/>
        <a:ext cx="1695043" cy="1339367"/>
      </dsp:txXfrm>
    </dsp:sp>
    <dsp:sp modelId="{689537D9-17B4-F845-AA19-F197D9482945}">
      <dsp:nvSpPr>
        <dsp:cNvPr id="0" name=""/>
        <dsp:cNvSpPr/>
      </dsp:nvSpPr>
      <dsp:spPr>
        <a:xfrm rot="17700000">
          <a:off x="3430156" y="1251150"/>
          <a:ext cx="1635954" cy="533515"/>
        </a:xfrm>
        <a:prstGeom prst="leftArrow">
          <a:avLst>
            <a:gd name="adj1" fmla="val 60000"/>
            <a:gd name="adj2" fmla="val 50000"/>
          </a:avLst>
        </a:prstGeom>
        <a:solidFill>
          <a:srgbClr val="00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87C973-ED94-4241-A1DE-CBD80A647AEA}">
      <dsp:nvSpPr>
        <dsp:cNvPr id="0" name=""/>
        <dsp:cNvSpPr/>
      </dsp:nvSpPr>
      <dsp:spPr>
        <a:xfrm>
          <a:off x="3704633" y="65215"/>
          <a:ext cx="1778383" cy="1422707"/>
        </a:xfrm>
        <a:prstGeom prst="roundRect">
          <a:avLst>
            <a:gd name="adj" fmla="val 10000"/>
          </a:avLst>
        </a:prstGeom>
        <a:solidFill>
          <a:srgbClr val="0000FF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/>
            <a:t>OTROS HIJOS</a:t>
          </a:r>
          <a:endParaRPr lang="es-ES" sz="1700" b="1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De mi pareja</a:t>
          </a:r>
          <a:endParaRPr lang="es-E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De otra pareja</a:t>
          </a:r>
          <a:endParaRPr lang="es-ES" sz="1300" kern="1200" dirty="0"/>
        </a:p>
      </dsp:txBody>
      <dsp:txXfrm>
        <a:off x="3746303" y="106885"/>
        <a:ext cx="1695043" cy="1339367"/>
      </dsp:txXfrm>
    </dsp:sp>
    <dsp:sp modelId="{D32D17B7-6CB4-494A-9B5D-DF2F019D6ADA}">
      <dsp:nvSpPr>
        <dsp:cNvPr id="0" name=""/>
        <dsp:cNvSpPr/>
      </dsp:nvSpPr>
      <dsp:spPr>
        <a:xfrm rot="20700000">
          <a:off x="4434831" y="2448475"/>
          <a:ext cx="1635954" cy="533515"/>
        </a:xfrm>
        <a:prstGeom prst="leftArrow">
          <a:avLst>
            <a:gd name="adj1" fmla="val 60000"/>
            <a:gd name="adj2" fmla="val 50000"/>
          </a:avLst>
        </a:prstGeom>
        <a:solidFill>
          <a:srgbClr val="008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334301-3324-BC4F-844F-39E8222F067F}">
      <dsp:nvSpPr>
        <dsp:cNvPr id="0" name=""/>
        <dsp:cNvSpPr/>
      </dsp:nvSpPr>
      <dsp:spPr>
        <a:xfrm>
          <a:off x="5153721" y="1792171"/>
          <a:ext cx="1778383" cy="1422707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/>
            <a:t>OTROS COMPROMISOS</a:t>
          </a:r>
          <a:endParaRPr lang="es-ES" sz="1700" b="1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Motivos</a:t>
          </a:r>
          <a:endParaRPr lang="es-E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Relación</a:t>
          </a:r>
          <a:endParaRPr lang="es-ES" sz="1300" kern="1200" dirty="0"/>
        </a:p>
      </dsp:txBody>
      <dsp:txXfrm>
        <a:off x="5195391" y="1833841"/>
        <a:ext cx="1695043" cy="13393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0B5BA5-9AB8-2D45-83DF-CF2B679F2217}">
      <dsp:nvSpPr>
        <dsp:cNvPr id="0" name=""/>
        <dsp:cNvSpPr/>
      </dsp:nvSpPr>
      <dsp:spPr>
        <a:xfrm rot="2534762">
          <a:off x="2446922" y="3738709"/>
          <a:ext cx="810082" cy="63017"/>
        </a:xfrm>
        <a:custGeom>
          <a:avLst/>
          <a:gdLst/>
          <a:ahLst/>
          <a:cxnLst/>
          <a:rect l="0" t="0" r="0" b="0"/>
          <a:pathLst>
            <a:path>
              <a:moveTo>
                <a:pt x="0" y="31508"/>
              </a:moveTo>
              <a:lnTo>
                <a:pt x="810082" y="31508"/>
              </a:lnTo>
            </a:path>
          </a:pathLst>
        </a:custGeom>
        <a:noFill/>
        <a:ln w="38100" cap="flat" cmpd="sng" algn="ctr">
          <a:solidFill>
            <a:srgbClr val="660066"/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3FFC05-B524-DC41-8C9B-80D2EFAE5989}">
      <dsp:nvSpPr>
        <dsp:cNvPr id="0" name=""/>
        <dsp:cNvSpPr/>
      </dsp:nvSpPr>
      <dsp:spPr>
        <a:xfrm>
          <a:off x="2552125" y="2616504"/>
          <a:ext cx="913773" cy="63017"/>
        </a:xfrm>
        <a:custGeom>
          <a:avLst/>
          <a:gdLst/>
          <a:ahLst/>
          <a:cxnLst/>
          <a:rect l="0" t="0" r="0" b="0"/>
          <a:pathLst>
            <a:path>
              <a:moveTo>
                <a:pt x="0" y="31508"/>
              </a:moveTo>
              <a:lnTo>
                <a:pt x="913773" y="31508"/>
              </a:lnTo>
            </a:path>
          </a:pathLst>
        </a:custGeom>
        <a:noFill/>
        <a:ln w="38100" cap="flat" cmpd="sng" algn="ctr">
          <a:solidFill>
            <a:srgbClr val="000090"/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9F65DD-C020-B34E-86A3-46B725F08FC6}">
      <dsp:nvSpPr>
        <dsp:cNvPr id="0" name=""/>
        <dsp:cNvSpPr/>
      </dsp:nvSpPr>
      <dsp:spPr>
        <a:xfrm rot="19065238">
          <a:off x="2446922" y="1494299"/>
          <a:ext cx="810082" cy="63017"/>
        </a:xfrm>
        <a:custGeom>
          <a:avLst/>
          <a:gdLst/>
          <a:ahLst/>
          <a:cxnLst/>
          <a:rect l="0" t="0" r="0" b="0"/>
          <a:pathLst>
            <a:path>
              <a:moveTo>
                <a:pt x="0" y="31508"/>
              </a:moveTo>
              <a:lnTo>
                <a:pt x="810082" y="31508"/>
              </a:lnTo>
            </a:path>
          </a:pathLst>
        </a:custGeom>
        <a:noFill/>
        <a:ln w="38100" cap="flat" cmpd="sng" algn="ctr">
          <a:solidFill>
            <a:srgbClr val="800000"/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597C33-1240-E544-9AC6-5147863884BB}">
      <dsp:nvSpPr>
        <dsp:cNvPr id="0" name=""/>
        <dsp:cNvSpPr/>
      </dsp:nvSpPr>
      <dsp:spPr>
        <a:xfrm>
          <a:off x="279504" y="1311176"/>
          <a:ext cx="2673672" cy="2673672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97BEEF-A3AB-9943-ACBB-6DF207953762}">
      <dsp:nvSpPr>
        <dsp:cNvPr id="0" name=""/>
        <dsp:cNvSpPr/>
      </dsp:nvSpPr>
      <dsp:spPr>
        <a:xfrm>
          <a:off x="2957422" y="1980"/>
          <a:ext cx="1496742" cy="1496742"/>
        </a:xfrm>
        <a:prstGeom prst="ellipse">
          <a:avLst/>
        </a:prstGeom>
        <a:solidFill>
          <a:srgbClr val="800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Pareja actual</a:t>
          </a:r>
          <a:endParaRPr lang="es-ES" sz="1800" b="1" kern="1200" dirty="0"/>
        </a:p>
      </dsp:txBody>
      <dsp:txXfrm>
        <a:off x="3176615" y="221173"/>
        <a:ext cx="1058356" cy="1058356"/>
      </dsp:txXfrm>
    </dsp:sp>
    <dsp:sp modelId="{50515636-2C3F-6B46-B107-52EE0D0A9EEA}">
      <dsp:nvSpPr>
        <dsp:cNvPr id="0" name=""/>
        <dsp:cNvSpPr/>
      </dsp:nvSpPr>
      <dsp:spPr>
        <a:xfrm>
          <a:off x="4603838" y="1980"/>
          <a:ext cx="2245113" cy="14967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relación</a:t>
          </a:r>
          <a:endParaRPr lang="es-E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Hijos comunes</a:t>
          </a:r>
          <a:endParaRPr lang="es-E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Hijos del otro</a:t>
          </a:r>
          <a:endParaRPr lang="es-ES" sz="2000" kern="1200" dirty="0"/>
        </a:p>
      </dsp:txBody>
      <dsp:txXfrm>
        <a:off x="4603838" y="1980"/>
        <a:ext cx="2245113" cy="1496742"/>
      </dsp:txXfrm>
    </dsp:sp>
    <dsp:sp modelId="{5C8F0D97-5C56-1B46-A2AF-B8B1695EBD6A}">
      <dsp:nvSpPr>
        <dsp:cNvPr id="0" name=""/>
        <dsp:cNvSpPr/>
      </dsp:nvSpPr>
      <dsp:spPr>
        <a:xfrm>
          <a:off x="3465899" y="1899641"/>
          <a:ext cx="1496742" cy="1496742"/>
        </a:xfrm>
        <a:prstGeom prst="ellipse">
          <a:avLst/>
        </a:prstGeom>
        <a:solidFill>
          <a:srgbClr val="00009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Hijo/a Gamboa</a:t>
          </a:r>
          <a:endParaRPr lang="es-ES" sz="1800" b="1" kern="1200" dirty="0"/>
        </a:p>
      </dsp:txBody>
      <dsp:txXfrm>
        <a:off x="3685092" y="2118834"/>
        <a:ext cx="1058356" cy="1058356"/>
      </dsp:txXfrm>
    </dsp:sp>
    <dsp:sp modelId="{7306B822-2205-8448-B807-6FD6D868D059}">
      <dsp:nvSpPr>
        <dsp:cNvPr id="0" name=""/>
        <dsp:cNvSpPr/>
      </dsp:nvSpPr>
      <dsp:spPr>
        <a:xfrm>
          <a:off x="5112315" y="1899641"/>
          <a:ext cx="2245113" cy="14967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Hijo o entenado</a:t>
          </a:r>
          <a:endParaRPr lang="es-E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Hijo o representado</a:t>
          </a:r>
          <a:endParaRPr lang="es-ES" sz="2000" kern="1200" dirty="0"/>
        </a:p>
      </dsp:txBody>
      <dsp:txXfrm>
        <a:off x="5112315" y="1899641"/>
        <a:ext cx="2245113" cy="1496742"/>
      </dsp:txXfrm>
    </dsp:sp>
    <dsp:sp modelId="{ABF7342D-5E94-C049-B592-2E0E9100A88C}">
      <dsp:nvSpPr>
        <dsp:cNvPr id="0" name=""/>
        <dsp:cNvSpPr/>
      </dsp:nvSpPr>
      <dsp:spPr>
        <a:xfrm>
          <a:off x="2957422" y="3797303"/>
          <a:ext cx="1496742" cy="1496742"/>
        </a:xfrm>
        <a:prstGeom prst="ellipse">
          <a:avLst/>
        </a:prstGeom>
        <a:solidFill>
          <a:srgbClr val="660066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Otros hijos</a:t>
          </a:r>
          <a:endParaRPr lang="es-ES" sz="1800" b="1" kern="1200" dirty="0"/>
        </a:p>
      </dsp:txBody>
      <dsp:txXfrm>
        <a:off x="3176615" y="4016496"/>
        <a:ext cx="1058356" cy="1058356"/>
      </dsp:txXfrm>
    </dsp:sp>
    <dsp:sp modelId="{3878CFA8-D46E-F341-A12B-396E0F2DA179}">
      <dsp:nvSpPr>
        <dsp:cNvPr id="0" name=""/>
        <dsp:cNvSpPr/>
      </dsp:nvSpPr>
      <dsp:spPr>
        <a:xfrm>
          <a:off x="4603838" y="3797303"/>
          <a:ext cx="2245113" cy="14967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Con pareja actual</a:t>
          </a:r>
          <a:endParaRPr lang="es-E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Con otras parejas</a:t>
          </a:r>
          <a:endParaRPr lang="es-E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De mi pareja</a:t>
          </a:r>
          <a:endParaRPr lang="es-ES" sz="2000" kern="1200" dirty="0"/>
        </a:p>
      </dsp:txBody>
      <dsp:txXfrm>
        <a:off x="4603838" y="3797303"/>
        <a:ext cx="2245113" cy="149674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7252A9-B46F-AB4A-BFF5-3546CABB72F8}">
      <dsp:nvSpPr>
        <dsp:cNvPr id="0" name=""/>
        <dsp:cNvSpPr/>
      </dsp:nvSpPr>
      <dsp:spPr>
        <a:xfrm>
          <a:off x="4262706" y="3510957"/>
          <a:ext cx="2550607" cy="1652215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/>
            <a:t>Sacramental</a:t>
          </a:r>
          <a:endParaRPr lang="es-ES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/>
            <a:t>Testimonial</a:t>
          </a:r>
          <a:endParaRPr lang="es-ES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/>
            <a:t>Misionera</a:t>
          </a:r>
          <a:endParaRPr lang="es-ES" sz="1400" b="1" kern="1200" dirty="0"/>
        </a:p>
      </dsp:txBody>
      <dsp:txXfrm>
        <a:off x="5064182" y="3960305"/>
        <a:ext cx="1712837" cy="1166573"/>
      </dsp:txXfrm>
    </dsp:sp>
    <dsp:sp modelId="{C50C27AE-DD1D-CD4A-B8AC-F976386941CB}">
      <dsp:nvSpPr>
        <dsp:cNvPr id="0" name=""/>
        <dsp:cNvSpPr/>
      </dsp:nvSpPr>
      <dsp:spPr>
        <a:xfrm>
          <a:off x="101189" y="3510957"/>
          <a:ext cx="2550607" cy="1652215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/>
            <a:t>Buen trato</a:t>
          </a:r>
          <a:endParaRPr lang="es-ES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/>
            <a:t>Hijos en la fe</a:t>
          </a:r>
          <a:endParaRPr lang="es-ES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/>
            <a:t>Compromiso social</a:t>
          </a:r>
          <a:endParaRPr lang="es-ES" sz="1400" b="1" kern="1200" dirty="0"/>
        </a:p>
      </dsp:txBody>
      <dsp:txXfrm>
        <a:off x="137483" y="3960305"/>
        <a:ext cx="1712837" cy="1166573"/>
      </dsp:txXfrm>
    </dsp:sp>
    <dsp:sp modelId="{1DAA8AD2-EC1D-9446-B35C-7932530AC3BA}">
      <dsp:nvSpPr>
        <dsp:cNvPr id="0" name=""/>
        <dsp:cNvSpPr/>
      </dsp:nvSpPr>
      <dsp:spPr>
        <a:xfrm>
          <a:off x="4262706" y="0"/>
          <a:ext cx="2550607" cy="1652215"/>
        </a:xfrm>
        <a:prstGeom prst="roundRect">
          <a:avLst>
            <a:gd name="adj" fmla="val 10000"/>
          </a:avLst>
        </a:prstGeom>
        <a:solidFill>
          <a:srgbClr val="D985FF"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/>
            <a:t>Patrimonio común</a:t>
          </a:r>
          <a:endParaRPr lang="es-ES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/>
            <a:t>Administración común</a:t>
          </a:r>
          <a:endParaRPr lang="es-ES" sz="1400" b="1" kern="1200" dirty="0"/>
        </a:p>
      </dsp:txBody>
      <dsp:txXfrm>
        <a:off x="5064182" y="36294"/>
        <a:ext cx="1712837" cy="1166573"/>
      </dsp:txXfrm>
    </dsp:sp>
    <dsp:sp modelId="{E8A37227-8D8E-F74A-BBBE-0731399D9C29}">
      <dsp:nvSpPr>
        <dsp:cNvPr id="0" name=""/>
        <dsp:cNvSpPr/>
      </dsp:nvSpPr>
      <dsp:spPr>
        <a:xfrm>
          <a:off x="101189" y="0"/>
          <a:ext cx="2550607" cy="1652215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/>
            <a:t>Después de casado/a</a:t>
          </a:r>
          <a:endParaRPr lang="es-ES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/>
            <a:t>Con su cónyuge</a:t>
          </a:r>
          <a:endParaRPr lang="es-ES" sz="1400" b="1" kern="1200" dirty="0"/>
        </a:p>
      </dsp:txBody>
      <dsp:txXfrm>
        <a:off x="137483" y="36294"/>
        <a:ext cx="1712837" cy="1166573"/>
      </dsp:txXfrm>
    </dsp:sp>
    <dsp:sp modelId="{64A31EF8-0332-614E-A2B2-DE5ADFB870A3}">
      <dsp:nvSpPr>
        <dsp:cNvPr id="0" name=""/>
        <dsp:cNvSpPr/>
      </dsp:nvSpPr>
      <dsp:spPr>
        <a:xfrm>
          <a:off x="1169965" y="294300"/>
          <a:ext cx="2235653" cy="2235653"/>
        </a:xfrm>
        <a:prstGeom prst="pieWedge">
          <a:avLst/>
        </a:prstGeom>
        <a:solidFill>
          <a:srgbClr val="580101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/>
            <a:t>SEXO</a:t>
          </a:r>
          <a:endParaRPr lang="es-ES" sz="1700" b="1" kern="1200" dirty="0"/>
        </a:p>
      </dsp:txBody>
      <dsp:txXfrm>
        <a:off x="1824773" y="949108"/>
        <a:ext cx="1580845" cy="1580845"/>
      </dsp:txXfrm>
    </dsp:sp>
    <dsp:sp modelId="{A26E4C58-5360-5745-85BF-A281790CC772}">
      <dsp:nvSpPr>
        <dsp:cNvPr id="0" name=""/>
        <dsp:cNvSpPr/>
      </dsp:nvSpPr>
      <dsp:spPr>
        <a:xfrm rot="5400000">
          <a:off x="3508883" y="294300"/>
          <a:ext cx="2235653" cy="2235653"/>
        </a:xfrm>
        <a:prstGeom prst="pieWedge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/>
            <a:t>DINERO</a:t>
          </a:r>
          <a:endParaRPr lang="es-ES" sz="1700" b="1" kern="1200" dirty="0"/>
        </a:p>
      </dsp:txBody>
      <dsp:txXfrm rot="-5400000">
        <a:off x="3508883" y="949108"/>
        <a:ext cx="1580845" cy="1580845"/>
      </dsp:txXfrm>
    </dsp:sp>
    <dsp:sp modelId="{A8E2D94A-E66E-0D4C-94E1-45AD876642CC}">
      <dsp:nvSpPr>
        <dsp:cNvPr id="0" name=""/>
        <dsp:cNvSpPr/>
      </dsp:nvSpPr>
      <dsp:spPr>
        <a:xfrm rot="10800000">
          <a:off x="3508883" y="2633218"/>
          <a:ext cx="2235653" cy="2235653"/>
        </a:xfrm>
        <a:prstGeom prst="pieWedge">
          <a:avLst/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/>
            <a:t>FE</a:t>
          </a:r>
          <a:endParaRPr lang="es-ES" sz="1700" b="1" kern="1200" dirty="0"/>
        </a:p>
      </dsp:txBody>
      <dsp:txXfrm rot="10800000">
        <a:off x="3508883" y="2633218"/>
        <a:ext cx="1580845" cy="1580845"/>
      </dsp:txXfrm>
    </dsp:sp>
    <dsp:sp modelId="{3DC9C036-33D2-C740-9E3E-1D46DB3AE0DD}">
      <dsp:nvSpPr>
        <dsp:cNvPr id="0" name=""/>
        <dsp:cNvSpPr/>
      </dsp:nvSpPr>
      <dsp:spPr>
        <a:xfrm rot="16200000">
          <a:off x="1169965" y="2633218"/>
          <a:ext cx="2235653" cy="2235653"/>
        </a:xfrm>
        <a:prstGeom prst="pieWedge">
          <a:avLst/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/>
            <a:t>EDUCACIÓN</a:t>
          </a:r>
          <a:endParaRPr lang="es-ES" sz="1700" b="1" kern="1200" dirty="0"/>
        </a:p>
      </dsp:txBody>
      <dsp:txXfrm rot="5400000">
        <a:off x="1824773" y="2633218"/>
        <a:ext cx="1580845" cy="1580845"/>
      </dsp:txXfrm>
    </dsp:sp>
    <dsp:sp modelId="{7A7646F3-24D9-C246-A73C-F08F7FE4660F}">
      <dsp:nvSpPr>
        <dsp:cNvPr id="0" name=""/>
        <dsp:cNvSpPr/>
      </dsp:nvSpPr>
      <dsp:spPr>
        <a:xfrm>
          <a:off x="3071304" y="2116900"/>
          <a:ext cx="771894" cy="671212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2206CB-A985-F344-810B-2A26894C3383}">
      <dsp:nvSpPr>
        <dsp:cNvPr id="0" name=""/>
        <dsp:cNvSpPr/>
      </dsp:nvSpPr>
      <dsp:spPr>
        <a:xfrm rot="10800000">
          <a:off x="3071304" y="2375059"/>
          <a:ext cx="771894" cy="671212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7252A9-B46F-AB4A-BFF5-3546CABB72F8}">
      <dsp:nvSpPr>
        <dsp:cNvPr id="0" name=""/>
        <dsp:cNvSpPr/>
      </dsp:nvSpPr>
      <dsp:spPr>
        <a:xfrm>
          <a:off x="4118591" y="3776944"/>
          <a:ext cx="2524297" cy="1635172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800" kern="1200" dirty="0"/>
        </a:p>
      </dsp:txBody>
      <dsp:txXfrm>
        <a:off x="4911799" y="4221656"/>
        <a:ext cx="1695170" cy="1154541"/>
      </dsp:txXfrm>
    </dsp:sp>
    <dsp:sp modelId="{C50C27AE-DD1D-CD4A-B8AC-F976386941CB}">
      <dsp:nvSpPr>
        <dsp:cNvPr id="0" name=""/>
        <dsp:cNvSpPr/>
      </dsp:nvSpPr>
      <dsp:spPr>
        <a:xfrm>
          <a:off x="0" y="3776944"/>
          <a:ext cx="2524297" cy="1635172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800" kern="1200" dirty="0"/>
        </a:p>
      </dsp:txBody>
      <dsp:txXfrm>
        <a:off x="35919" y="4221656"/>
        <a:ext cx="1695170" cy="1154541"/>
      </dsp:txXfrm>
    </dsp:sp>
    <dsp:sp modelId="{1DAA8AD2-EC1D-9446-B35C-7932530AC3BA}">
      <dsp:nvSpPr>
        <dsp:cNvPr id="0" name=""/>
        <dsp:cNvSpPr/>
      </dsp:nvSpPr>
      <dsp:spPr>
        <a:xfrm>
          <a:off x="4118591" y="302202"/>
          <a:ext cx="2524297" cy="1635172"/>
        </a:xfrm>
        <a:prstGeom prst="roundRect">
          <a:avLst>
            <a:gd name="adj" fmla="val 10000"/>
          </a:avLst>
        </a:prstGeom>
        <a:solidFill>
          <a:srgbClr val="D985FF"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800" kern="1200" dirty="0"/>
        </a:p>
      </dsp:txBody>
      <dsp:txXfrm>
        <a:off x="4911799" y="338121"/>
        <a:ext cx="1695170" cy="1154541"/>
      </dsp:txXfrm>
    </dsp:sp>
    <dsp:sp modelId="{E8A37227-8D8E-F74A-BBBE-0731399D9C29}">
      <dsp:nvSpPr>
        <dsp:cNvPr id="0" name=""/>
        <dsp:cNvSpPr/>
      </dsp:nvSpPr>
      <dsp:spPr>
        <a:xfrm>
          <a:off x="0" y="302202"/>
          <a:ext cx="2524297" cy="1635172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800" kern="1200" dirty="0"/>
        </a:p>
      </dsp:txBody>
      <dsp:txXfrm>
        <a:off x="35919" y="338121"/>
        <a:ext cx="1695170" cy="1154541"/>
      </dsp:txXfrm>
    </dsp:sp>
    <dsp:sp modelId="{64A31EF8-0332-614E-A2B2-DE5ADFB870A3}">
      <dsp:nvSpPr>
        <dsp:cNvPr id="0" name=""/>
        <dsp:cNvSpPr/>
      </dsp:nvSpPr>
      <dsp:spPr>
        <a:xfrm>
          <a:off x="1057752" y="593467"/>
          <a:ext cx="2212593" cy="2212593"/>
        </a:xfrm>
        <a:prstGeom prst="pieWedge">
          <a:avLst/>
        </a:prstGeom>
        <a:solidFill>
          <a:srgbClr val="580101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/>
            <a:t>SEXO</a:t>
          </a:r>
          <a:endParaRPr lang="es-ES" sz="1700" b="1" kern="1200" dirty="0"/>
        </a:p>
      </dsp:txBody>
      <dsp:txXfrm>
        <a:off x="1705805" y="1241520"/>
        <a:ext cx="1564540" cy="1564540"/>
      </dsp:txXfrm>
    </dsp:sp>
    <dsp:sp modelId="{A26E4C58-5360-5745-85BF-A281790CC772}">
      <dsp:nvSpPr>
        <dsp:cNvPr id="0" name=""/>
        <dsp:cNvSpPr/>
      </dsp:nvSpPr>
      <dsp:spPr>
        <a:xfrm rot="5400000">
          <a:off x="3372543" y="593467"/>
          <a:ext cx="2212593" cy="2212593"/>
        </a:xfrm>
        <a:prstGeom prst="pieWedge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/>
            <a:t>DINERO</a:t>
          </a:r>
          <a:endParaRPr lang="es-ES" sz="1700" b="1" kern="1200" dirty="0"/>
        </a:p>
      </dsp:txBody>
      <dsp:txXfrm rot="-5400000">
        <a:off x="3372543" y="1241520"/>
        <a:ext cx="1564540" cy="1564540"/>
      </dsp:txXfrm>
    </dsp:sp>
    <dsp:sp modelId="{A8E2D94A-E66E-0D4C-94E1-45AD876642CC}">
      <dsp:nvSpPr>
        <dsp:cNvPr id="0" name=""/>
        <dsp:cNvSpPr/>
      </dsp:nvSpPr>
      <dsp:spPr>
        <a:xfrm rot="10800000">
          <a:off x="3372543" y="2908259"/>
          <a:ext cx="2212593" cy="2212593"/>
        </a:xfrm>
        <a:prstGeom prst="pieWedge">
          <a:avLst/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/>
            <a:t>FE</a:t>
          </a:r>
          <a:endParaRPr lang="es-ES" sz="1700" b="1" kern="1200" dirty="0"/>
        </a:p>
      </dsp:txBody>
      <dsp:txXfrm rot="10800000">
        <a:off x="3372543" y="2908259"/>
        <a:ext cx="1564540" cy="1564540"/>
      </dsp:txXfrm>
    </dsp:sp>
    <dsp:sp modelId="{3DC9C036-33D2-C740-9E3E-1D46DB3AE0DD}">
      <dsp:nvSpPr>
        <dsp:cNvPr id="0" name=""/>
        <dsp:cNvSpPr/>
      </dsp:nvSpPr>
      <dsp:spPr>
        <a:xfrm rot="16200000">
          <a:off x="1057752" y="2908259"/>
          <a:ext cx="2212593" cy="2212593"/>
        </a:xfrm>
        <a:prstGeom prst="pieWedge">
          <a:avLst/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/>
            <a:t>EDUCACIÓN</a:t>
          </a:r>
          <a:endParaRPr lang="es-ES" sz="1700" b="1" kern="1200" dirty="0"/>
        </a:p>
      </dsp:txBody>
      <dsp:txXfrm rot="5400000">
        <a:off x="1705805" y="2908259"/>
        <a:ext cx="1564540" cy="1564540"/>
      </dsp:txXfrm>
    </dsp:sp>
    <dsp:sp modelId="{7A7646F3-24D9-C246-A73C-F08F7FE4660F}">
      <dsp:nvSpPr>
        <dsp:cNvPr id="0" name=""/>
        <dsp:cNvSpPr/>
      </dsp:nvSpPr>
      <dsp:spPr>
        <a:xfrm>
          <a:off x="2939478" y="2397267"/>
          <a:ext cx="763932" cy="664288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2206CB-A985-F344-810B-2A26894C3383}">
      <dsp:nvSpPr>
        <dsp:cNvPr id="0" name=""/>
        <dsp:cNvSpPr/>
      </dsp:nvSpPr>
      <dsp:spPr>
        <a:xfrm rot="10800000">
          <a:off x="2939478" y="2652763"/>
          <a:ext cx="763932" cy="664288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E73183-5CA9-CB4A-A847-5186742A2A7D}">
      <dsp:nvSpPr>
        <dsp:cNvPr id="0" name=""/>
        <dsp:cNvSpPr/>
      </dsp:nvSpPr>
      <dsp:spPr>
        <a:xfrm>
          <a:off x="2672437" y="0"/>
          <a:ext cx="1336218" cy="1072574"/>
        </a:xfrm>
        <a:prstGeom prst="trapezoid">
          <a:avLst>
            <a:gd name="adj" fmla="val 62290"/>
          </a:avLst>
        </a:prstGeom>
        <a:solidFill>
          <a:srgbClr val="80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solidFill>
                <a:srgbClr val="FFFFFF"/>
              </a:solidFill>
            </a:rPr>
            <a:t>Mi         familia</a:t>
          </a:r>
          <a:endParaRPr lang="es-ES" sz="1800" b="1" kern="1200" dirty="0">
            <a:solidFill>
              <a:srgbClr val="FFFFFF"/>
            </a:solidFill>
          </a:endParaRPr>
        </a:p>
      </dsp:txBody>
      <dsp:txXfrm>
        <a:off x="2672437" y="0"/>
        <a:ext cx="1336218" cy="1072574"/>
      </dsp:txXfrm>
    </dsp:sp>
    <dsp:sp modelId="{819E7528-388D-BD4C-B615-AAD81C5961C7}">
      <dsp:nvSpPr>
        <dsp:cNvPr id="0" name=""/>
        <dsp:cNvSpPr/>
      </dsp:nvSpPr>
      <dsp:spPr>
        <a:xfrm>
          <a:off x="2004328" y="1072574"/>
          <a:ext cx="2672437" cy="1072574"/>
        </a:xfrm>
        <a:prstGeom prst="trapezoid">
          <a:avLst>
            <a:gd name="adj" fmla="val 62290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>
              <a:solidFill>
                <a:srgbClr val="FFFFFF"/>
              </a:solidFill>
            </a:rPr>
            <a:t>Mis opciones</a:t>
          </a:r>
          <a:endParaRPr lang="es-ES" sz="2400" b="1" kern="1200" dirty="0">
            <a:solidFill>
              <a:srgbClr val="FFFFFF"/>
            </a:solidFill>
          </a:endParaRPr>
        </a:p>
      </dsp:txBody>
      <dsp:txXfrm>
        <a:off x="2472004" y="1072574"/>
        <a:ext cx="1737084" cy="1072574"/>
      </dsp:txXfrm>
    </dsp:sp>
    <dsp:sp modelId="{10C7718A-9DFA-DC47-B915-78C9AC9B1794}">
      <dsp:nvSpPr>
        <dsp:cNvPr id="0" name=""/>
        <dsp:cNvSpPr/>
      </dsp:nvSpPr>
      <dsp:spPr>
        <a:xfrm>
          <a:off x="1336218" y="2145149"/>
          <a:ext cx="4008656" cy="1072574"/>
        </a:xfrm>
        <a:prstGeom prst="trapezoid">
          <a:avLst>
            <a:gd name="adj" fmla="val 62290"/>
          </a:avLst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>
              <a:solidFill>
                <a:srgbClr val="FFFFFF"/>
              </a:solidFill>
            </a:rPr>
            <a:t>Mis experiencias familiares</a:t>
          </a:r>
          <a:endParaRPr lang="es-ES" sz="2400" b="1" kern="1200" dirty="0">
            <a:solidFill>
              <a:srgbClr val="FFFFFF"/>
            </a:solidFill>
          </a:endParaRPr>
        </a:p>
      </dsp:txBody>
      <dsp:txXfrm>
        <a:off x="2037733" y="2145149"/>
        <a:ext cx="2605626" cy="1072574"/>
      </dsp:txXfrm>
    </dsp:sp>
    <dsp:sp modelId="{F0E4EEB0-9F19-934A-BB5C-AEE612F51BE2}">
      <dsp:nvSpPr>
        <dsp:cNvPr id="0" name=""/>
        <dsp:cNvSpPr/>
      </dsp:nvSpPr>
      <dsp:spPr>
        <a:xfrm>
          <a:off x="668109" y="3217724"/>
          <a:ext cx="5344875" cy="1072574"/>
        </a:xfrm>
        <a:prstGeom prst="trapezoid">
          <a:avLst>
            <a:gd name="adj" fmla="val 62290"/>
          </a:avLst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>
              <a:solidFill>
                <a:srgbClr val="FFFFFF"/>
              </a:solidFill>
            </a:rPr>
            <a:t>Experiencia de mi familia</a:t>
          </a:r>
          <a:endParaRPr lang="es-ES" sz="2400" b="1" kern="1200" dirty="0">
            <a:solidFill>
              <a:srgbClr val="FFFFFF"/>
            </a:solidFill>
          </a:endParaRPr>
        </a:p>
      </dsp:txBody>
      <dsp:txXfrm>
        <a:off x="1603462" y="3217724"/>
        <a:ext cx="3474168" cy="1072574"/>
      </dsp:txXfrm>
    </dsp:sp>
    <dsp:sp modelId="{021F32E3-1183-1345-903A-B0018F5102EC}">
      <dsp:nvSpPr>
        <dsp:cNvPr id="0" name=""/>
        <dsp:cNvSpPr/>
      </dsp:nvSpPr>
      <dsp:spPr>
        <a:xfrm>
          <a:off x="0" y="4290299"/>
          <a:ext cx="6681093" cy="1072574"/>
        </a:xfrm>
        <a:prstGeom prst="trapezoid">
          <a:avLst>
            <a:gd name="adj" fmla="val 62290"/>
          </a:avLst>
        </a:prstGeom>
        <a:solidFill>
          <a:srgbClr val="3366FF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>
              <a:solidFill>
                <a:srgbClr val="FFFFFF"/>
              </a:solidFill>
            </a:rPr>
            <a:t>Mis heridas personales</a:t>
          </a:r>
          <a:endParaRPr lang="es-ES" sz="2400" b="1" kern="1200" dirty="0">
            <a:solidFill>
              <a:srgbClr val="FFFFFF"/>
            </a:solidFill>
          </a:endParaRPr>
        </a:p>
      </dsp:txBody>
      <dsp:txXfrm>
        <a:off x="1169191" y="4290299"/>
        <a:ext cx="4342711" cy="107257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88F69E-994A-7846-8795-EA72950772DC}">
      <dsp:nvSpPr>
        <dsp:cNvPr id="0" name=""/>
        <dsp:cNvSpPr/>
      </dsp:nvSpPr>
      <dsp:spPr>
        <a:xfrm>
          <a:off x="2930530" y="2354"/>
          <a:ext cx="1374293" cy="687146"/>
        </a:xfrm>
        <a:prstGeom prst="roundRect">
          <a:avLst>
            <a:gd name="adj" fmla="val 10000"/>
          </a:avLst>
        </a:prstGeom>
        <a:solidFill>
          <a:srgbClr val="3366FF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Lo que nos une</a:t>
          </a:r>
          <a:endParaRPr lang="es-ES" sz="1800" b="1" kern="1200" dirty="0"/>
        </a:p>
      </dsp:txBody>
      <dsp:txXfrm>
        <a:off x="2950656" y="22480"/>
        <a:ext cx="1334041" cy="646894"/>
      </dsp:txXfrm>
    </dsp:sp>
    <dsp:sp modelId="{14B15025-8C59-FD4E-98B5-2E77D95CECB2}">
      <dsp:nvSpPr>
        <dsp:cNvPr id="0" name=""/>
        <dsp:cNvSpPr/>
      </dsp:nvSpPr>
      <dsp:spPr>
        <a:xfrm rot="1800000">
          <a:off x="4242317" y="793058"/>
          <a:ext cx="716185" cy="240501"/>
        </a:xfrm>
        <a:prstGeom prst="leftRightArrow">
          <a:avLst>
            <a:gd name="adj1" fmla="val 60000"/>
            <a:gd name="adj2" fmla="val 50000"/>
          </a:avLst>
        </a:prstGeom>
        <a:solidFill>
          <a:srgbClr val="3366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>
        <a:off x="4314467" y="841158"/>
        <a:ext cx="571885" cy="144301"/>
      </dsp:txXfrm>
    </dsp:sp>
    <dsp:sp modelId="{B08A240F-C016-8F41-A8FC-6086E46CE6C0}">
      <dsp:nvSpPr>
        <dsp:cNvPr id="0" name=""/>
        <dsp:cNvSpPr/>
      </dsp:nvSpPr>
      <dsp:spPr>
        <a:xfrm>
          <a:off x="4895997" y="1137116"/>
          <a:ext cx="1374293" cy="687146"/>
        </a:xfrm>
        <a:prstGeom prst="roundRect">
          <a:avLst>
            <a:gd name="adj" fmla="val 10000"/>
          </a:avLst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Lo que soñamos</a:t>
          </a:r>
          <a:endParaRPr lang="es-ES" sz="1800" b="1" kern="1200" dirty="0"/>
        </a:p>
      </dsp:txBody>
      <dsp:txXfrm>
        <a:off x="4916123" y="1157242"/>
        <a:ext cx="1334041" cy="646894"/>
      </dsp:txXfrm>
    </dsp:sp>
    <dsp:sp modelId="{8EA9A8C2-4336-EB45-BE4C-B2CA2D18CF40}">
      <dsp:nvSpPr>
        <dsp:cNvPr id="0" name=""/>
        <dsp:cNvSpPr/>
      </dsp:nvSpPr>
      <dsp:spPr>
        <a:xfrm rot="5400000">
          <a:off x="5225050" y="2495202"/>
          <a:ext cx="716185" cy="240501"/>
        </a:xfrm>
        <a:prstGeom prst="leftRightArrow">
          <a:avLst>
            <a:gd name="adj1" fmla="val 60000"/>
            <a:gd name="adj2" fmla="val 50000"/>
          </a:avLst>
        </a:prstGeom>
        <a:solidFill>
          <a:srgbClr val="6600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>
        <a:off x="5297200" y="2543302"/>
        <a:ext cx="571885" cy="144301"/>
      </dsp:txXfrm>
    </dsp:sp>
    <dsp:sp modelId="{71C72DAB-7169-4B4E-B149-394171776D4F}">
      <dsp:nvSpPr>
        <dsp:cNvPr id="0" name=""/>
        <dsp:cNvSpPr/>
      </dsp:nvSpPr>
      <dsp:spPr>
        <a:xfrm>
          <a:off x="4895997" y="3406642"/>
          <a:ext cx="1374293" cy="687146"/>
        </a:xfrm>
        <a:prstGeom prst="roundRect">
          <a:avLst>
            <a:gd name="adj" fmla="val 10000"/>
          </a:avLst>
        </a:prstGeom>
        <a:solidFill>
          <a:srgbClr val="80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Lo que creemos</a:t>
          </a:r>
          <a:endParaRPr lang="es-ES" sz="1800" b="1" kern="1200" dirty="0"/>
        </a:p>
      </dsp:txBody>
      <dsp:txXfrm>
        <a:off x="4916123" y="3426768"/>
        <a:ext cx="1334041" cy="646894"/>
      </dsp:txXfrm>
    </dsp:sp>
    <dsp:sp modelId="{A8D9BEDB-2351-E14C-93C6-D6FEF577505A}">
      <dsp:nvSpPr>
        <dsp:cNvPr id="0" name=""/>
        <dsp:cNvSpPr/>
      </dsp:nvSpPr>
      <dsp:spPr>
        <a:xfrm rot="9000000">
          <a:off x="4242317" y="4197346"/>
          <a:ext cx="716185" cy="240501"/>
        </a:xfrm>
        <a:prstGeom prst="leftRightArrow">
          <a:avLst>
            <a:gd name="adj1" fmla="val 60000"/>
            <a:gd name="adj2" fmla="val 50000"/>
          </a:avLst>
        </a:prstGeom>
        <a:solidFill>
          <a:srgbClr val="80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10800000">
        <a:off x="4314467" y="4245446"/>
        <a:ext cx="571885" cy="144301"/>
      </dsp:txXfrm>
    </dsp:sp>
    <dsp:sp modelId="{81E18989-E8FD-3F4D-86BA-622BEECA19C7}">
      <dsp:nvSpPr>
        <dsp:cNvPr id="0" name=""/>
        <dsp:cNvSpPr/>
      </dsp:nvSpPr>
      <dsp:spPr>
        <a:xfrm>
          <a:off x="2930530" y="4541405"/>
          <a:ext cx="1374293" cy="687146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Lo que sufrimos</a:t>
          </a:r>
          <a:endParaRPr lang="es-ES" sz="1800" b="1" kern="1200" dirty="0"/>
        </a:p>
      </dsp:txBody>
      <dsp:txXfrm>
        <a:off x="2950656" y="4561531"/>
        <a:ext cx="1334041" cy="646894"/>
      </dsp:txXfrm>
    </dsp:sp>
    <dsp:sp modelId="{0D2A06E2-ACD4-E742-B2AC-B61B091D772E}">
      <dsp:nvSpPr>
        <dsp:cNvPr id="0" name=""/>
        <dsp:cNvSpPr/>
      </dsp:nvSpPr>
      <dsp:spPr>
        <a:xfrm rot="12600000">
          <a:off x="2276850" y="4197346"/>
          <a:ext cx="716185" cy="240501"/>
        </a:xfrm>
        <a:prstGeom prst="leftRightArrow">
          <a:avLst>
            <a:gd name="adj1" fmla="val 60000"/>
            <a:gd name="adj2" fmla="val 50000"/>
          </a:avLst>
        </a:prstGeom>
        <a:solidFill>
          <a:srgbClr val="008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10800000">
        <a:off x="2349000" y="4245446"/>
        <a:ext cx="571885" cy="144301"/>
      </dsp:txXfrm>
    </dsp:sp>
    <dsp:sp modelId="{D351EF20-670B-9548-9E43-E4D3058BA73C}">
      <dsp:nvSpPr>
        <dsp:cNvPr id="0" name=""/>
        <dsp:cNvSpPr/>
      </dsp:nvSpPr>
      <dsp:spPr>
        <a:xfrm>
          <a:off x="965063" y="3406642"/>
          <a:ext cx="1374293" cy="687146"/>
        </a:xfrm>
        <a:prstGeom prst="roundRect">
          <a:avLst>
            <a:gd name="adj" fmla="val 10000"/>
          </a:avLst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Lo que hablamos</a:t>
          </a:r>
          <a:endParaRPr lang="es-ES" sz="1800" b="1" kern="1200" dirty="0"/>
        </a:p>
      </dsp:txBody>
      <dsp:txXfrm>
        <a:off x="985189" y="3426768"/>
        <a:ext cx="1334041" cy="646894"/>
      </dsp:txXfrm>
    </dsp:sp>
    <dsp:sp modelId="{11D6E6BD-AC60-0D49-B3CD-5F18CDDC9DA5}">
      <dsp:nvSpPr>
        <dsp:cNvPr id="0" name=""/>
        <dsp:cNvSpPr/>
      </dsp:nvSpPr>
      <dsp:spPr>
        <a:xfrm rot="16200000">
          <a:off x="1294117" y="2495202"/>
          <a:ext cx="716185" cy="240501"/>
        </a:xfrm>
        <a:prstGeom prst="leftRightArrow">
          <a:avLst>
            <a:gd name="adj1" fmla="val 60000"/>
            <a:gd name="adj2" fmla="val 50000"/>
          </a:avLst>
        </a:prstGeom>
        <a:solidFill>
          <a:srgbClr val="00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>
        <a:off x="1366267" y="2543302"/>
        <a:ext cx="571885" cy="144301"/>
      </dsp:txXfrm>
    </dsp:sp>
    <dsp:sp modelId="{D4D19AAC-8D0E-9547-8F5F-4D0FABD4592C}">
      <dsp:nvSpPr>
        <dsp:cNvPr id="0" name=""/>
        <dsp:cNvSpPr/>
      </dsp:nvSpPr>
      <dsp:spPr>
        <a:xfrm>
          <a:off x="965063" y="1137116"/>
          <a:ext cx="1374293" cy="687146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Lo que hacemos</a:t>
          </a:r>
          <a:endParaRPr lang="es-ES" sz="1800" b="1" kern="1200" dirty="0"/>
        </a:p>
      </dsp:txBody>
      <dsp:txXfrm>
        <a:off x="985189" y="1157242"/>
        <a:ext cx="1334041" cy="646894"/>
      </dsp:txXfrm>
    </dsp:sp>
    <dsp:sp modelId="{E4BB1E0D-D96A-F346-A20B-6CB2E79698DD}">
      <dsp:nvSpPr>
        <dsp:cNvPr id="0" name=""/>
        <dsp:cNvSpPr/>
      </dsp:nvSpPr>
      <dsp:spPr>
        <a:xfrm rot="19800000">
          <a:off x="2276850" y="793058"/>
          <a:ext cx="716185" cy="240501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>
        <a:off x="2349000" y="841158"/>
        <a:ext cx="571885" cy="14430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99534B-3337-DF44-90C2-FC80AC018076}">
      <dsp:nvSpPr>
        <dsp:cNvPr id="0" name=""/>
        <dsp:cNvSpPr/>
      </dsp:nvSpPr>
      <dsp:spPr>
        <a:xfrm>
          <a:off x="2477513" y="2632037"/>
          <a:ext cx="1832681" cy="183268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UNIDOS/AS</a:t>
          </a:r>
          <a:endParaRPr lang="es-ES" sz="1600" kern="1200" dirty="0"/>
        </a:p>
      </dsp:txBody>
      <dsp:txXfrm>
        <a:off x="2745903" y="2900427"/>
        <a:ext cx="1295901" cy="1295901"/>
      </dsp:txXfrm>
    </dsp:sp>
    <dsp:sp modelId="{B8C7B391-9A67-CC45-87F1-70E5755EE326}">
      <dsp:nvSpPr>
        <dsp:cNvPr id="0" name=""/>
        <dsp:cNvSpPr/>
      </dsp:nvSpPr>
      <dsp:spPr>
        <a:xfrm rot="11700000">
          <a:off x="844376" y="2818665"/>
          <a:ext cx="1601607" cy="522314"/>
        </a:xfrm>
        <a:prstGeom prst="leftArrow">
          <a:avLst>
            <a:gd name="adj1" fmla="val 60000"/>
            <a:gd name="adj2" fmla="val 50000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6C0B55A-3C76-B14F-9D1B-1B01F5BB37AF}">
      <dsp:nvSpPr>
        <dsp:cNvPr id="0" name=""/>
        <dsp:cNvSpPr/>
      </dsp:nvSpPr>
      <dsp:spPr>
        <a:xfrm>
          <a:off x="1140" y="2176140"/>
          <a:ext cx="1741047" cy="1392837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/>
            <a:t>NECESIDAD</a:t>
          </a:r>
          <a:endParaRPr lang="es-ES" sz="1900" b="1" kern="1200" dirty="0"/>
        </a:p>
      </dsp:txBody>
      <dsp:txXfrm>
        <a:off x="41935" y="2216935"/>
        <a:ext cx="1659457" cy="1311247"/>
      </dsp:txXfrm>
    </dsp:sp>
    <dsp:sp modelId="{BEF1380D-496D-2C48-9FCF-13E579DDBAEA}">
      <dsp:nvSpPr>
        <dsp:cNvPr id="0" name=""/>
        <dsp:cNvSpPr/>
      </dsp:nvSpPr>
      <dsp:spPr>
        <a:xfrm rot="14700000">
          <a:off x="1827959" y="1646477"/>
          <a:ext cx="1601607" cy="522314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CC19FF9-9334-B743-9A08-D50F37A27950}">
      <dsp:nvSpPr>
        <dsp:cNvPr id="0" name=""/>
        <dsp:cNvSpPr/>
      </dsp:nvSpPr>
      <dsp:spPr>
        <a:xfrm>
          <a:off x="1419805" y="485441"/>
          <a:ext cx="1741047" cy="1392837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/>
            <a:t>OBLIGACIÓN</a:t>
          </a:r>
          <a:endParaRPr lang="es-ES" sz="1900" b="1" kern="1200" dirty="0"/>
        </a:p>
      </dsp:txBody>
      <dsp:txXfrm>
        <a:off x="1460600" y="526236"/>
        <a:ext cx="1659457" cy="1311247"/>
      </dsp:txXfrm>
    </dsp:sp>
    <dsp:sp modelId="{9742961F-6059-3A46-9CD7-FC5E58B2A929}">
      <dsp:nvSpPr>
        <dsp:cNvPr id="0" name=""/>
        <dsp:cNvSpPr/>
      </dsp:nvSpPr>
      <dsp:spPr>
        <a:xfrm rot="17700000">
          <a:off x="3358141" y="1646477"/>
          <a:ext cx="1601607" cy="522314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lumMod val="5000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C65BC04-B928-9A48-B815-3854B0861503}">
      <dsp:nvSpPr>
        <dsp:cNvPr id="0" name=""/>
        <dsp:cNvSpPr/>
      </dsp:nvSpPr>
      <dsp:spPr>
        <a:xfrm>
          <a:off x="3626855" y="485441"/>
          <a:ext cx="1741047" cy="1392837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/>
            <a:t>CARIÑO</a:t>
          </a:r>
          <a:endParaRPr lang="es-ES" sz="1900" b="1" kern="1200" dirty="0"/>
        </a:p>
      </dsp:txBody>
      <dsp:txXfrm>
        <a:off x="3667650" y="526236"/>
        <a:ext cx="1659457" cy="1311247"/>
      </dsp:txXfrm>
    </dsp:sp>
    <dsp:sp modelId="{54F1B6A0-F711-B048-B317-85A5417FDB9D}">
      <dsp:nvSpPr>
        <dsp:cNvPr id="0" name=""/>
        <dsp:cNvSpPr/>
      </dsp:nvSpPr>
      <dsp:spPr>
        <a:xfrm rot="20700000">
          <a:off x="4341723" y="2818665"/>
          <a:ext cx="1601607" cy="522314"/>
        </a:xfrm>
        <a:prstGeom prst="leftArrow">
          <a:avLst>
            <a:gd name="adj1" fmla="val 60000"/>
            <a:gd name="adj2" fmla="val 50000"/>
          </a:avLst>
        </a:prstGeom>
        <a:solidFill>
          <a:srgbClr val="80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41C696E-7B99-2C4D-991D-CFBFB8666912}">
      <dsp:nvSpPr>
        <dsp:cNvPr id="0" name=""/>
        <dsp:cNvSpPr/>
      </dsp:nvSpPr>
      <dsp:spPr>
        <a:xfrm>
          <a:off x="5045520" y="2176140"/>
          <a:ext cx="1741047" cy="1392837"/>
        </a:xfrm>
        <a:prstGeom prst="roundRect">
          <a:avLst>
            <a:gd name="adj" fmla="val 10000"/>
          </a:avLst>
        </a:prstGeom>
        <a:solidFill>
          <a:srgbClr val="80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/>
            <a:t>DECISIÓN</a:t>
          </a:r>
          <a:endParaRPr lang="es-ES" sz="1900" b="1" kern="1200" dirty="0"/>
        </a:p>
      </dsp:txBody>
      <dsp:txXfrm>
        <a:off x="5086315" y="2216935"/>
        <a:ext cx="1659457" cy="131124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CCECFC-44ED-4641-A30E-4B18978DB3F2}">
      <dsp:nvSpPr>
        <dsp:cNvPr id="0" name=""/>
        <dsp:cNvSpPr/>
      </dsp:nvSpPr>
      <dsp:spPr>
        <a:xfrm>
          <a:off x="636249" y="1306666"/>
          <a:ext cx="6150415" cy="3178497"/>
        </a:xfrm>
        <a:prstGeom prst="rect">
          <a:avLst/>
        </a:prstGeom>
        <a:solidFill>
          <a:srgbClr val="008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51FA15B-B3B5-8340-A98A-0D66ED8A03EF}">
      <dsp:nvSpPr>
        <dsp:cNvPr id="0" name=""/>
        <dsp:cNvSpPr/>
      </dsp:nvSpPr>
      <dsp:spPr>
        <a:xfrm>
          <a:off x="820055" y="1678395"/>
          <a:ext cx="2856054" cy="2719165"/>
        </a:xfrm>
        <a:prstGeom prst="rect">
          <a:avLst/>
        </a:prstGeom>
        <a:solidFill>
          <a:srgbClr val="008000"/>
        </a:solidFill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295" tIns="74295" rIns="74295" bIns="74295" numCol="1" spcCol="1270" anchor="t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900" kern="1200" dirty="0" smtClean="0">
              <a:solidFill>
                <a:schemeClr val="bg1"/>
              </a:solidFill>
            </a:rPr>
            <a:t>Dar la vida para que el otro tenga vida</a:t>
          </a:r>
          <a:endParaRPr lang="es-ES" sz="3900" kern="1200" dirty="0">
            <a:solidFill>
              <a:schemeClr val="bg1"/>
            </a:solidFill>
          </a:endParaRPr>
        </a:p>
      </dsp:txBody>
      <dsp:txXfrm>
        <a:off x="820055" y="1678395"/>
        <a:ext cx="2856054" cy="2719165"/>
      </dsp:txXfrm>
    </dsp:sp>
    <dsp:sp modelId="{432EC8C8-FB2A-3E40-8FE6-48408AAFEB5B}">
      <dsp:nvSpPr>
        <dsp:cNvPr id="0" name=""/>
        <dsp:cNvSpPr/>
      </dsp:nvSpPr>
      <dsp:spPr>
        <a:xfrm>
          <a:off x="3739735" y="1678395"/>
          <a:ext cx="2856054" cy="2719165"/>
        </a:xfrm>
        <a:prstGeom prst="rect">
          <a:avLst/>
        </a:prstGeom>
        <a:solidFill>
          <a:srgbClr val="660066"/>
        </a:solidFill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295" tIns="74295" rIns="74295" bIns="74295" numCol="1" spcCol="1270" anchor="t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900" kern="1200" dirty="0" smtClean="0">
              <a:solidFill>
                <a:srgbClr val="FFFFFF"/>
              </a:solidFill>
            </a:rPr>
            <a:t>Buscar que el otro me dé lo que necesito</a:t>
          </a:r>
          <a:endParaRPr lang="es-ES" sz="3900" kern="1200" dirty="0">
            <a:solidFill>
              <a:srgbClr val="FFFFFF"/>
            </a:solidFill>
          </a:endParaRPr>
        </a:p>
      </dsp:txBody>
      <dsp:txXfrm>
        <a:off x="3739735" y="1678395"/>
        <a:ext cx="2856054" cy="2719165"/>
      </dsp:txXfrm>
    </dsp:sp>
    <dsp:sp modelId="{41C03D7D-0DFC-394A-BD42-01E6D63CBEB6}">
      <dsp:nvSpPr>
        <dsp:cNvPr id="0" name=""/>
        <dsp:cNvSpPr/>
      </dsp:nvSpPr>
      <dsp:spPr>
        <a:xfrm>
          <a:off x="0" y="670579"/>
          <a:ext cx="1201805" cy="1201805"/>
        </a:xfrm>
        <a:prstGeom prst="plus">
          <a:avLst>
            <a:gd name="adj" fmla="val 32810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641E0B-C0F7-494A-B544-D7746DE355BF}">
      <dsp:nvSpPr>
        <dsp:cNvPr id="0" name=""/>
        <dsp:cNvSpPr/>
      </dsp:nvSpPr>
      <dsp:spPr>
        <a:xfrm>
          <a:off x="5938332" y="1102777"/>
          <a:ext cx="1131110" cy="387621"/>
        </a:xfrm>
        <a:prstGeom prst="rect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C68F968-F9DB-E34B-8706-47C651F171B5}">
      <dsp:nvSpPr>
        <dsp:cNvPr id="0" name=""/>
        <dsp:cNvSpPr/>
      </dsp:nvSpPr>
      <dsp:spPr>
        <a:xfrm>
          <a:off x="3711457" y="1684209"/>
          <a:ext cx="706" cy="2597064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0A3CEC-D942-B240-96B6-C19F9372E47C}" type="datetimeFigureOut">
              <a:rPr lang="es-ES" smtClean="0"/>
              <a:pPr/>
              <a:t>6/11/15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8DE02C-DD7D-9E4E-897F-B19C0323C3BF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250888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FF1BAE-9A81-4C41-9F70-0FF631FBBBF5}" type="datetimeFigureOut">
              <a:rPr lang="es-ES" smtClean="0"/>
              <a:pPr/>
              <a:t>6/11/15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B684BF-B369-5B48-ADD0-55E20A646408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131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3.jp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5966" y="5652348"/>
            <a:ext cx="7034419" cy="10486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775967" y="215445"/>
            <a:ext cx="7034419" cy="796930"/>
          </a:xfrm>
          <a:solidFill>
            <a:srgbClr val="620000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4400" b="1" kern="1200" spc="200" baseline="0">
                <a:solidFill>
                  <a:srgbClr val="FFFF00"/>
                </a:solidFill>
                <a:latin typeface="Fray Gabriel Negrita"/>
                <a:ea typeface="+mn-ea"/>
                <a:cs typeface="Fray Gabriel Negrit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DOMINGO DE RESURRECCIÓN</a:t>
            </a:r>
            <a:endParaRPr dirty="0"/>
          </a:p>
        </p:txBody>
      </p:sp>
      <p:pic>
        <p:nvPicPr>
          <p:cNvPr id="9" name="Imagen 8" descr="aguarico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" t="2790" r="75044" b="3668"/>
          <a:stretch/>
        </p:blipFill>
        <p:spPr>
          <a:xfrm>
            <a:off x="119057" y="165840"/>
            <a:ext cx="1607300" cy="1974174"/>
          </a:xfrm>
          <a:prstGeom prst="rect">
            <a:avLst/>
          </a:prstGeom>
        </p:spPr>
      </p:pic>
      <p:sp>
        <p:nvSpPr>
          <p:cNvPr id="12" name="Rectángulo 11"/>
          <p:cNvSpPr/>
          <p:nvPr userDrawn="1"/>
        </p:nvSpPr>
        <p:spPr>
          <a:xfrm rot="16200000">
            <a:off x="-1480054" y="4253771"/>
            <a:ext cx="4760575" cy="430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s-ES_tradnl" sz="2200" b="1" cap="none" spc="0" dirty="0" smtClean="0">
                <a:ln w="12700">
                  <a:solidFill>
                    <a:srgbClr val="62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Vicariato Apostólico de Aguarico</a:t>
            </a:r>
            <a:endParaRPr lang="es-ES_tradnl" sz="2200" b="1" cap="none" spc="0" dirty="0">
              <a:ln w="12700">
                <a:solidFill>
                  <a:srgbClr val="6200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2DE84-C107-3B44-A788-7974BD8D4779}" type="datetime1">
              <a:rPr lang="es-EC" smtClean="0"/>
              <a:pPr/>
              <a:t>6/11/15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0DB7E-D286-C24A-A1AB-7A6776045B6B}" type="datetime1">
              <a:rPr lang="es-EC" smtClean="0"/>
              <a:pPr/>
              <a:t>6/11/15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D01B3-A0C3-344D-BA0C-897DCAC00AC9}" type="datetime1">
              <a:rPr lang="es-EC" smtClean="0"/>
              <a:pPr/>
              <a:t>6/11/15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B87EF-3B83-0C41-BC36-DC3A2A89B28B}" type="datetime1">
              <a:rPr lang="es-EC" smtClean="0"/>
              <a:pPr/>
              <a:t>6/11/15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4F906-D66D-4746-B34E-80F04A73922C}" type="datetime1">
              <a:rPr lang="es-EC" smtClean="0"/>
              <a:pPr/>
              <a:t>6/11/15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5119DA7F-2E7D-2443-AD73-4AFF3AE5C9FE}" type="datetime1">
              <a:rPr lang="es-EC" smtClean="0"/>
              <a:pPr/>
              <a:t>6/11/15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encima d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16A34-0AF5-484E-A3D1-F012F21523E2}" type="datetime1">
              <a:rPr lang="es-EC" smtClean="0"/>
              <a:pPr/>
              <a:t>6/11/15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 imágenes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815D5-096D-B048-8A24-1E4366443E79}" type="datetime1">
              <a:rPr lang="es-EC" smtClean="0"/>
              <a:pPr/>
              <a:t>6/11/15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D8109-E667-114D-9C4E-595270B77AEC}" type="datetime1">
              <a:rPr lang="es-EC" smtClean="0"/>
              <a:pPr/>
              <a:t>6/11/15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8C6A4-4767-794E-8BF6-7B3BBB2F52E7}" type="datetime1">
              <a:rPr lang="es-EC" smtClean="0"/>
              <a:pPr/>
              <a:t>6/11/15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49997066-5850-7149-BDFB-44A779F8641C}" type="datetime1">
              <a:rPr lang="es-EC" smtClean="0"/>
              <a:pPr/>
              <a:t>6/11/15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DB77576A-5461-B14A-ACCB-D604FE7A06C6}" type="datetime1">
              <a:rPr lang="es-EC" smtClean="0"/>
              <a:pPr/>
              <a:t>6/11/15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8423" y="225677"/>
            <a:ext cx="6642888" cy="843503"/>
          </a:xfrm>
        </p:spPr>
        <p:txBody>
          <a:bodyPr/>
          <a:lstStyle>
            <a:lvl1pPr>
              <a:defRPr sz="5000">
                <a:latin typeface="Fray Gabriel Negrita"/>
                <a:cs typeface="Fray Gabriel Negrita"/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8423" y="1794746"/>
            <a:ext cx="6642888" cy="480776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91400" y="1140275"/>
            <a:ext cx="1752600" cy="365125"/>
          </a:xfrm>
        </p:spPr>
        <p:txBody>
          <a:bodyPr/>
          <a:lstStyle/>
          <a:p>
            <a:fld id="{02549237-599C-E04C-9E54-DC191F23190B}" type="datetime1">
              <a:rPr lang="es-EC" smtClean="0"/>
              <a:pPr/>
              <a:t>6/11/15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8000" y="361015"/>
            <a:ext cx="1188720" cy="365125"/>
          </a:xfrm>
        </p:spPr>
        <p:txBody>
          <a:bodyPr/>
          <a:lstStyle>
            <a:lvl1pPr algn="ctr">
              <a:defRPr/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5" y="1976718"/>
            <a:ext cx="1645920" cy="46257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pic>
        <p:nvPicPr>
          <p:cNvPr id="8" name="Imagen 7" descr="FIRMA JESUS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60" y="1590424"/>
            <a:ext cx="605790" cy="323784"/>
          </a:xfrm>
          <a:prstGeom prst="rect">
            <a:avLst/>
          </a:prstGeom>
        </p:spPr>
      </p:pic>
      <p:pic>
        <p:nvPicPr>
          <p:cNvPr id="5" name="Imagen 4" descr="1SOL.jpg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90" y="910678"/>
            <a:ext cx="389598" cy="489846"/>
          </a:xfrm>
          <a:prstGeom prst="rect">
            <a:avLst/>
          </a:prstGeom>
        </p:spPr>
      </p:pic>
      <p:cxnSp>
        <p:nvCxnSpPr>
          <p:cNvPr id="11" name="Conector recto 10"/>
          <p:cNvCxnSpPr/>
          <p:nvPr userDrawn="1"/>
        </p:nvCxnSpPr>
        <p:spPr>
          <a:xfrm flipV="1">
            <a:off x="1915796" y="1132071"/>
            <a:ext cx="7239270" cy="59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58952" y="268288"/>
            <a:ext cx="1099073" cy="635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7E261BC0-D5CC-D449-A261-3C84EBD45585}" type="datetime1">
              <a:rPr lang="es-EC" smtClean="0"/>
              <a:pPr/>
              <a:t>6/11/15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ción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4773706"/>
            <a:ext cx="2971800" cy="1844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354" y="3429001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354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1212" y="6104965"/>
            <a:ext cx="693010" cy="365125"/>
          </a:xfrm>
        </p:spPr>
        <p:txBody>
          <a:bodyPr/>
          <a:lstStyle>
            <a:lvl1pPr algn="l">
              <a:defRPr/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4" y="268288"/>
            <a:ext cx="2971800" cy="443865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pic>
        <p:nvPicPr>
          <p:cNvPr id="8" name="Imagen 7" descr="FIRMA JESUS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0129" y="0"/>
            <a:ext cx="913341" cy="488164"/>
          </a:xfrm>
          <a:prstGeom prst="rect">
            <a:avLst/>
          </a:prstGeom>
        </p:spPr>
      </p:pic>
      <p:pic>
        <p:nvPicPr>
          <p:cNvPr id="10" name="Imagen 9" descr="1SOL.jpg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667" y="4902252"/>
            <a:ext cx="1246977" cy="156783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92AF4-9357-624D-8FF7-2D124165071F}" type="datetime1">
              <a:rPr lang="es-EC" smtClean="0"/>
              <a:pPr/>
              <a:t>6/11/15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B44B-FDDF-334B-BB94-EFAD80B0CB18}" type="datetime1">
              <a:rPr lang="es-EC" smtClean="0"/>
              <a:pPr/>
              <a:t>6/11/15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objetos, superior e inf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AA0D9-A5FA-944C-92FF-6003A15BF69E}" type="datetime1">
              <a:rPr lang="es-EC" smtClean="0"/>
              <a:pPr/>
              <a:t>6/11/15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6602FCBA-3C2D-1741-817B-7DD0D39C9C58}" type="datetime1">
              <a:rPr lang="es-EC" smtClean="0"/>
              <a:pPr/>
              <a:t>6/11/15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7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7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7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7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ng"/><Relationship Id="rId3" Type="http://schemas.openxmlformats.org/officeDocument/2006/relationships/image" Target="../media/image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7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4" Type="http://schemas.openxmlformats.org/officeDocument/2006/relationships/diagramQuickStyle" Target="../diagrams/quickStyle7.xml"/><Relationship Id="rId5" Type="http://schemas.openxmlformats.org/officeDocument/2006/relationships/diagramColors" Target="../diagrams/colors7.xml"/><Relationship Id="rId6" Type="http://schemas.microsoft.com/office/2007/relationships/diagramDrawing" Target="../diagrams/drawing7.xml"/><Relationship Id="rId7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Relationship Id="rId3" Type="http://schemas.openxmlformats.org/officeDocument/2006/relationships/image" Target="../media/image7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png"/><Relationship Id="rId3" Type="http://schemas.openxmlformats.org/officeDocument/2006/relationships/image" Target="../media/image7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png"/><Relationship Id="rId3" Type="http://schemas.openxmlformats.org/officeDocument/2006/relationships/image" Target="../media/image1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3.png"/><Relationship Id="rId12" Type="http://schemas.openxmlformats.org/officeDocument/2006/relationships/image" Target="../media/image24.png"/><Relationship Id="rId13" Type="http://schemas.openxmlformats.org/officeDocument/2006/relationships/image" Target="../media/image25.png"/><Relationship Id="rId14" Type="http://schemas.openxmlformats.org/officeDocument/2006/relationships/image" Target="../media/image13.jp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7" Type="http://schemas.openxmlformats.org/officeDocument/2006/relationships/image" Target="../media/image19.png"/><Relationship Id="rId8" Type="http://schemas.openxmlformats.org/officeDocument/2006/relationships/image" Target="../media/image20.png"/><Relationship Id="rId9" Type="http://schemas.openxmlformats.org/officeDocument/2006/relationships/image" Target="../media/image21.png"/><Relationship Id="rId10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6.png"/><Relationship Id="rId3" Type="http://schemas.openxmlformats.org/officeDocument/2006/relationships/image" Target="../media/image1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4" Type="http://schemas.openxmlformats.org/officeDocument/2006/relationships/diagramQuickStyle" Target="../diagrams/quickStyle8.xml"/><Relationship Id="rId5" Type="http://schemas.openxmlformats.org/officeDocument/2006/relationships/diagramColors" Target="../diagrams/colors8.xml"/><Relationship Id="rId6" Type="http://schemas.microsoft.com/office/2007/relationships/diagramDrawing" Target="../diagrams/drawing8.xml"/><Relationship Id="rId7" Type="http://schemas.openxmlformats.org/officeDocument/2006/relationships/image" Target="../media/image13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4" Type="http://schemas.openxmlformats.org/officeDocument/2006/relationships/diagramQuickStyle" Target="../diagrams/quickStyle9.xml"/><Relationship Id="rId5" Type="http://schemas.openxmlformats.org/officeDocument/2006/relationships/diagramColors" Target="../diagrams/colors9.xml"/><Relationship Id="rId6" Type="http://schemas.microsoft.com/office/2007/relationships/diagramDrawing" Target="../diagrams/drawing9.xml"/><Relationship Id="rId7" Type="http://schemas.openxmlformats.org/officeDocument/2006/relationships/image" Target="../media/image13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4" Type="http://schemas.openxmlformats.org/officeDocument/2006/relationships/diagramQuickStyle" Target="../diagrams/quickStyle10.xml"/><Relationship Id="rId5" Type="http://schemas.openxmlformats.org/officeDocument/2006/relationships/diagramColors" Target="../diagrams/colors10.xml"/><Relationship Id="rId6" Type="http://schemas.microsoft.com/office/2007/relationships/diagramDrawing" Target="../diagrams/drawing10.xml"/><Relationship Id="rId7" Type="http://schemas.openxmlformats.org/officeDocument/2006/relationships/image" Target="../media/image13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775967" y="277143"/>
            <a:ext cx="7034419" cy="796930"/>
          </a:xfrm>
        </p:spPr>
        <p:txBody>
          <a:bodyPr/>
          <a:lstStyle/>
          <a:p>
            <a:r>
              <a:rPr lang="es-ES" dirty="0" smtClean="0"/>
              <a:t>FAMILIA  CRISTIANA</a:t>
            </a:r>
            <a:endParaRPr lang="es-ES" dirty="0"/>
          </a:p>
        </p:txBody>
      </p:sp>
      <p:sp>
        <p:nvSpPr>
          <p:cNvPr id="5" name="Título 4"/>
          <p:cNvSpPr>
            <a:spLocks noGrp="1"/>
          </p:cNvSpPr>
          <p:nvPr>
            <p:ph type="ctrTitle"/>
          </p:nvPr>
        </p:nvSpPr>
        <p:spPr>
          <a:xfrm>
            <a:off x="1514929" y="5842488"/>
            <a:ext cx="7518472" cy="912970"/>
          </a:xfrm>
        </p:spPr>
        <p:txBody>
          <a:bodyPr>
            <a:noAutofit/>
          </a:bodyPr>
          <a:lstStyle/>
          <a:p>
            <a:r>
              <a:rPr lang="is-IS" sz="3600" dirty="0" smtClean="0"/>
              <a:t>Á</a:t>
            </a:r>
            <a:r>
              <a:rPr lang="es-ES" sz="3600" dirty="0" err="1" smtClean="0"/>
              <a:t>mense</a:t>
            </a:r>
            <a:r>
              <a:rPr lang="es-ES" sz="3600" dirty="0" smtClean="0"/>
              <a:t> como yo les he amado</a:t>
            </a:r>
            <a:endParaRPr lang="es-ES" sz="36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13991" r="14383"/>
          <a:stretch/>
        </p:blipFill>
        <p:spPr>
          <a:xfrm>
            <a:off x="2135978" y="1101685"/>
            <a:ext cx="6228830" cy="488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740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198841886"/>
              </p:ext>
            </p:extLst>
          </p:nvPr>
        </p:nvGraphicFramePr>
        <p:xfrm>
          <a:off x="2127624" y="2235200"/>
          <a:ext cx="6933270" cy="41950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¿C</a:t>
            </a:r>
            <a:r>
              <a:rPr lang="es-ES" dirty="0" smtClean="0"/>
              <a:t>ÓMO ESTOY YO?</a:t>
            </a:r>
            <a:endParaRPr lang="es-ES" dirty="0"/>
          </a:p>
        </p:txBody>
      </p:sp>
      <p:pic>
        <p:nvPicPr>
          <p:cNvPr id="6" name="Marcador de posición de imagen 9" descr="140511-fano-juan 10 1_10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26" r="3672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962068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4004898824"/>
              </p:ext>
            </p:extLst>
          </p:nvPr>
        </p:nvGraphicFramePr>
        <p:xfrm>
          <a:off x="1507066" y="1306480"/>
          <a:ext cx="7636933" cy="52960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MIS RELACIONES</a:t>
            </a:r>
            <a:endParaRPr lang="es-ES" dirty="0"/>
          </a:p>
        </p:txBody>
      </p:sp>
      <p:pic>
        <p:nvPicPr>
          <p:cNvPr id="8" name="Marcador de posición de imagen 9" descr="140511-fano-juan 10 1_10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26" r="36726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26013293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4597C33-1240-E544-9AC6-5147863884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4">
                                            <p:graphicEl>
                                              <a:dgm id="{14597C33-1240-E544-9AC6-5147863884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79F65DD-C020-B34E-86A3-46B725F08F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3000"/>
                                        <p:tgtEl>
                                          <p:spTgt spid="4">
                                            <p:graphicEl>
                                              <a:dgm id="{679F65DD-C020-B34E-86A3-46B725F08F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F97BEEF-A3AB-9943-ACBB-6DF2079537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0"/>
                                        <p:tgtEl>
                                          <p:spTgt spid="4">
                                            <p:graphicEl>
                                              <a:dgm id="{3F97BEEF-A3AB-9943-ACBB-6DF2079537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0515636-2C3F-6B46-B107-52EE0D0A9E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3000"/>
                                        <p:tgtEl>
                                          <p:spTgt spid="4">
                                            <p:graphicEl>
                                              <a:dgm id="{50515636-2C3F-6B46-B107-52EE0D0A9E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73FFC05-B524-DC41-8C9B-80D2EFAE59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3000"/>
                                        <p:tgtEl>
                                          <p:spTgt spid="4">
                                            <p:graphicEl>
                                              <a:dgm id="{973FFC05-B524-DC41-8C9B-80D2EFAE59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8F0D97-5C56-1B46-A2AF-B8B1695EBD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3000"/>
                                        <p:tgtEl>
                                          <p:spTgt spid="4">
                                            <p:graphicEl>
                                              <a:dgm id="{5C8F0D97-5C56-1B46-A2AF-B8B1695EBD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306B822-2205-8448-B807-6FD6D868D0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3000"/>
                                        <p:tgtEl>
                                          <p:spTgt spid="4">
                                            <p:graphicEl>
                                              <a:dgm id="{7306B822-2205-8448-B807-6FD6D868D0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60B5BA5-9AB8-2D45-83DF-CF2B679F22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3000"/>
                                        <p:tgtEl>
                                          <p:spTgt spid="4">
                                            <p:graphicEl>
                                              <a:dgm id="{260B5BA5-9AB8-2D45-83DF-CF2B679F22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BF7342D-5E94-C049-B592-2E0E9100A8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3000"/>
                                        <p:tgtEl>
                                          <p:spTgt spid="4">
                                            <p:graphicEl>
                                              <a:dgm id="{ABF7342D-5E94-C049-B592-2E0E9100A88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878CFA8-D46E-F341-A12B-396E0F2DA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3000"/>
                                        <p:tgtEl>
                                          <p:spTgt spid="4">
                                            <p:graphicEl>
                                              <a:dgm id="{3878CFA8-D46E-F341-A12B-396E0F2DA1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202151757"/>
              </p:ext>
            </p:extLst>
          </p:nvPr>
        </p:nvGraphicFramePr>
        <p:xfrm>
          <a:off x="2094030" y="1439332"/>
          <a:ext cx="6914503" cy="51631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RELACIONES CRISTIANAS</a:t>
            </a:r>
            <a:endParaRPr lang="es-ES" dirty="0"/>
          </a:p>
        </p:txBody>
      </p:sp>
      <p:pic>
        <p:nvPicPr>
          <p:cNvPr id="6" name="Marcador de posición de imagen 9" descr="140511-fano-juan 10 1_10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26" r="3672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568742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12206CB-A985-F344-810B-2A26894C33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4">
                                            <p:graphicEl>
                                              <a:dgm id="{812206CB-A985-F344-810B-2A26894C33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A7646F3-24D9-C246-A73C-F08F7FE466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3000"/>
                                        <p:tgtEl>
                                          <p:spTgt spid="4">
                                            <p:graphicEl>
                                              <a:dgm id="{7A7646F3-24D9-C246-A73C-F08F7FE466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4A31EF8-0332-614E-A2B2-DE5ADFB870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0"/>
                                        <p:tgtEl>
                                          <p:spTgt spid="4">
                                            <p:graphicEl>
                                              <a:dgm id="{64A31EF8-0332-614E-A2B2-DE5ADFB870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8A37227-8D8E-F74A-BBBE-0731399D9C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3000"/>
                                        <p:tgtEl>
                                          <p:spTgt spid="4">
                                            <p:graphicEl>
                                              <a:dgm id="{E8A37227-8D8E-F74A-BBBE-0731399D9C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26E4C58-5360-5745-85BF-A281790CC7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3000"/>
                                        <p:tgtEl>
                                          <p:spTgt spid="4">
                                            <p:graphicEl>
                                              <a:dgm id="{A26E4C58-5360-5745-85BF-A281790CC7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DAA8AD2-EC1D-9446-B35C-7932530AC3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3000"/>
                                        <p:tgtEl>
                                          <p:spTgt spid="4">
                                            <p:graphicEl>
                                              <a:dgm id="{1DAA8AD2-EC1D-9446-B35C-7932530AC3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8E2D94A-E66E-0D4C-94E1-45AD876642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3000"/>
                                        <p:tgtEl>
                                          <p:spTgt spid="4">
                                            <p:graphicEl>
                                              <a:dgm id="{A8E2D94A-E66E-0D4C-94E1-45AD876642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7252A9-B46F-AB4A-BFF5-3546CABB72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3000"/>
                                        <p:tgtEl>
                                          <p:spTgt spid="4">
                                            <p:graphicEl>
                                              <a:dgm id="{117252A9-B46F-AB4A-BFF5-3546CABB72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DC9C036-33D2-C740-9E3E-1D46DB3AE0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3000"/>
                                        <p:tgtEl>
                                          <p:spTgt spid="4">
                                            <p:graphicEl>
                                              <a:dgm id="{3DC9C036-33D2-C740-9E3E-1D46DB3AE0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50C27AE-DD1D-CD4A-B8AC-F976386941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3000"/>
                                        <p:tgtEl>
                                          <p:spTgt spid="4">
                                            <p:graphicEl>
                                              <a:dgm id="{C50C27AE-DD1D-CD4A-B8AC-F976386941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075240893"/>
              </p:ext>
            </p:extLst>
          </p:nvPr>
        </p:nvGraphicFramePr>
        <p:xfrm>
          <a:off x="2178422" y="1143680"/>
          <a:ext cx="6642889" cy="5714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78422" y="225677"/>
            <a:ext cx="6965577" cy="843503"/>
          </a:xfrm>
        </p:spPr>
        <p:txBody>
          <a:bodyPr/>
          <a:lstStyle/>
          <a:p>
            <a:r>
              <a:rPr lang="es-ES" dirty="0" smtClean="0"/>
              <a:t>MIS RELACIONES ACTUALES</a:t>
            </a:r>
            <a:endParaRPr lang="es-ES" dirty="0"/>
          </a:p>
        </p:txBody>
      </p:sp>
      <p:pic>
        <p:nvPicPr>
          <p:cNvPr id="6" name="Marcador de posición de imagen 9" descr="140511-fano-juan 10 1_10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26" r="3672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939985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12206CB-A985-F344-810B-2A26894C33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4">
                                            <p:graphicEl>
                                              <a:dgm id="{812206CB-A985-F344-810B-2A26894C33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A7646F3-24D9-C246-A73C-F08F7FE466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3000"/>
                                        <p:tgtEl>
                                          <p:spTgt spid="4">
                                            <p:graphicEl>
                                              <a:dgm id="{7A7646F3-24D9-C246-A73C-F08F7FE466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4A31EF8-0332-614E-A2B2-DE5ADFB870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0"/>
                                        <p:tgtEl>
                                          <p:spTgt spid="4">
                                            <p:graphicEl>
                                              <a:dgm id="{64A31EF8-0332-614E-A2B2-DE5ADFB870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8A37227-8D8E-F74A-BBBE-0731399D9C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3000"/>
                                        <p:tgtEl>
                                          <p:spTgt spid="4">
                                            <p:graphicEl>
                                              <a:dgm id="{E8A37227-8D8E-F74A-BBBE-0731399D9C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26E4C58-5360-5745-85BF-A281790CC7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3000"/>
                                        <p:tgtEl>
                                          <p:spTgt spid="4">
                                            <p:graphicEl>
                                              <a:dgm id="{A26E4C58-5360-5745-85BF-A281790CC7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DAA8AD2-EC1D-9446-B35C-7932530AC3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3000"/>
                                        <p:tgtEl>
                                          <p:spTgt spid="4">
                                            <p:graphicEl>
                                              <a:dgm id="{1DAA8AD2-EC1D-9446-B35C-7932530AC3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8E2D94A-E66E-0D4C-94E1-45AD876642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3000"/>
                                        <p:tgtEl>
                                          <p:spTgt spid="4">
                                            <p:graphicEl>
                                              <a:dgm id="{A8E2D94A-E66E-0D4C-94E1-45AD876642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7252A9-B46F-AB4A-BFF5-3546CABB72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3000"/>
                                        <p:tgtEl>
                                          <p:spTgt spid="4">
                                            <p:graphicEl>
                                              <a:dgm id="{117252A9-B46F-AB4A-BFF5-3546CABB72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DC9C036-33D2-C740-9E3E-1D46DB3AE0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3000"/>
                                        <p:tgtEl>
                                          <p:spTgt spid="4">
                                            <p:graphicEl>
                                              <a:dgm id="{3DC9C036-33D2-C740-9E3E-1D46DB3AE0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50C27AE-DD1D-CD4A-B8AC-F976386941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3000"/>
                                        <p:tgtEl>
                                          <p:spTgt spid="4">
                                            <p:graphicEl>
                                              <a:dgm id="{C50C27AE-DD1D-CD4A-B8AC-F976386941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Yo y tú, tú y yo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6/11/15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5792" y="1976718"/>
            <a:ext cx="7113795" cy="4742530"/>
          </a:xfrm>
          <a:prstGeom prst="rect">
            <a:avLst/>
          </a:prstGeom>
        </p:spPr>
      </p:pic>
      <p:pic>
        <p:nvPicPr>
          <p:cNvPr id="9" name="Marcador de posición de imagen 9" descr="140511-fano-juan 10 1_10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26" r="36726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12174062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21312028"/>
              </p:ext>
            </p:extLst>
          </p:nvPr>
        </p:nvGraphicFramePr>
        <p:xfrm>
          <a:off x="2140217" y="1219200"/>
          <a:ext cx="6681094" cy="53628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CONSTRUIR MI FAMILIA</a:t>
            </a:r>
            <a:endParaRPr lang="es-ES" dirty="0"/>
          </a:p>
        </p:txBody>
      </p:sp>
      <p:pic>
        <p:nvPicPr>
          <p:cNvPr id="6" name="Marcador de posición de imagen 9" descr="140511-fano-juan 10 1_10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26" r="3672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42465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344780925"/>
              </p:ext>
            </p:extLst>
          </p:nvPr>
        </p:nvGraphicFramePr>
        <p:xfrm>
          <a:off x="1908646" y="1371600"/>
          <a:ext cx="7235354" cy="52309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QUIERO UNA FAMILIA...</a:t>
            </a:r>
            <a:endParaRPr lang="es-ES" dirty="0"/>
          </a:p>
        </p:txBody>
      </p:sp>
      <p:pic>
        <p:nvPicPr>
          <p:cNvPr id="6" name="Marcador de posición de imagen 9" descr="140511-fano-juan 10 1_10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26" r="3672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29376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Dentro de mi corazón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6/11/15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5399" y="1976718"/>
            <a:ext cx="5686329" cy="4841825"/>
          </a:xfrm>
          <a:prstGeom prst="rect">
            <a:avLst/>
          </a:prstGeom>
        </p:spPr>
      </p:pic>
      <p:pic>
        <p:nvPicPr>
          <p:cNvPr id="9" name="Marcador de posición de imagen 9" descr="140511-fano-juan 10 1_10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26" r="36726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29442899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Dentro de mi corazón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6/11/15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t="1986" b="3911"/>
          <a:stretch/>
        </p:blipFill>
        <p:spPr>
          <a:xfrm>
            <a:off x="2758250" y="1408185"/>
            <a:ext cx="5560261" cy="5232376"/>
          </a:xfrm>
          <a:prstGeom prst="rect">
            <a:avLst/>
          </a:prstGeom>
        </p:spPr>
      </p:pic>
      <p:pic>
        <p:nvPicPr>
          <p:cNvPr id="8" name="Marcador de posición de imagen 9" descr="140511-fano-juan 10 1_10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26" r="36726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11239680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Senti</a:t>
            </a:r>
            <a:r>
              <a:rPr lang="es-ES" dirty="0" smtClean="0"/>
              <a:t>-pensar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6/11/15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7900" y="1785513"/>
            <a:ext cx="7156099" cy="4551279"/>
          </a:xfrm>
          <a:prstGeom prst="rect">
            <a:avLst/>
          </a:prstGeom>
        </p:spPr>
      </p:pic>
      <p:pic>
        <p:nvPicPr>
          <p:cNvPr id="9" name="Marcador de posición de imagen 9" descr="141026-fano_amaras-a-tu-projimo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2" r="35552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1298410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6600" dirty="0" smtClean="0">
                <a:latin typeface="Fray Gabriel Negrita"/>
                <a:cs typeface="Fray Gabriel Negrita"/>
              </a:rPr>
              <a:t>Bendecid, oh Señor, a las familias</a:t>
            </a:r>
            <a:endParaRPr lang="es-ES" sz="6600" dirty="0">
              <a:latin typeface="Fray Gabriel Negrita"/>
              <a:cs typeface="Fray Gabriel Negrita"/>
            </a:endParaRPr>
          </a:p>
        </p:txBody>
      </p:sp>
      <p:sp>
        <p:nvSpPr>
          <p:cNvPr id="7" name="Marcador de texto 6"/>
          <p:cNvSpPr>
            <a:spLocks noGrp="1"/>
          </p:cNvSpPr>
          <p:nvPr>
            <p:ph type="body" idx="1"/>
          </p:nvPr>
        </p:nvSpPr>
        <p:spPr>
          <a:xfrm>
            <a:off x="3720354" y="5293809"/>
            <a:ext cx="4966446" cy="1320800"/>
          </a:xfrm>
        </p:spPr>
        <p:txBody>
          <a:bodyPr anchor="b">
            <a:normAutofit/>
          </a:bodyPr>
          <a:lstStyle/>
          <a:p>
            <a:r>
              <a:rPr lang="es-ES" sz="2400" dirty="0" smtClean="0"/>
              <a:t>Padre </a:t>
            </a:r>
            <a:r>
              <a:rPr lang="es-ES" sz="2400" dirty="0" err="1" smtClean="0"/>
              <a:t>Zenzhino</a:t>
            </a:r>
            <a:endParaRPr lang="es-ES" sz="2400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9" name="Marcador de posición de imagen 6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8071" r="807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960020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Mi familia es...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6/11/15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739" y="1566130"/>
            <a:ext cx="1692592" cy="141049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7756" y="1643406"/>
            <a:ext cx="1489007" cy="124083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0022" y="5190957"/>
            <a:ext cx="1546741" cy="1288951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77797" y="5190957"/>
            <a:ext cx="1728371" cy="1440309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91399" y="3241021"/>
            <a:ext cx="1620115" cy="1350096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27756" y="3326186"/>
            <a:ext cx="1489007" cy="1240839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77797" y="1682968"/>
            <a:ext cx="1766203" cy="1201278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43739" y="3090400"/>
            <a:ext cx="1590545" cy="136708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43739" y="4901542"/>
            <a:ext cx="1578366" cy="1578366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94248" y="1505400"/>
            <a:ext cx="1412122" cy="1454007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08561" y="3090401"/>
            <a:ext cx="1055208" cy="1367080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68148" y="5160790"/>
            <a:ext cx="1319118" cy="1319118"/>
          </a:xfrm>
          <a:prstGeom prst="rect">
            <a:avLst/>
          </a:prstGeom>
        </p:spPr>
      </p:pic>
      <p:pic>
        <p:nvPicPr>
          <p:cNvPr id="20" name="Marcador de posición de imagen 9" descr="141026-fano_amaras-a-tu-projimo.jpg"/>
          <p:cNvPicPr>
            <a:picLocks noGrp="1" noChangeAspect="1"/>
          </p:cNvPicPr>
          <p:nvPr>
            <p:ph type="pic" sz="quarter" idx="13"/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2" r="35552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38605120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Yo y nosotros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6/11/15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979" y="2498838"/>
            <a:ext cx="7205435" cy="3884399"/>
          </a:xfrm>
          <a:prstGeom prst="rect">
            <a:avLst/>
          </a:prstGeom>
        </p:spPr>
      </p:pic>
      <p:pic>
        <p:nvPicPr>
          <p:cNvPr id="10" name="Marcador de posición de imagen 9" descr="141026-fano_amaras-a-tu-projimo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2" r="3555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370994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Unidos por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4344791"/>
              </p:ext>
            </p:extLst>
          </p:nvPr>
        </p:nvGraphicFramePr>
        <p:xfrm>
          <a:off x="2178423" y="1973625"/>
          <a:ext cx="6787708" cy="4950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21F48-903D-F74A-8050-91585905F092}" type="datetime1">
              <a:rPr lang="es-EC" smtClean="0"/>
              <a:pPr/>
              <a:t>6/11/15</a:t>
            </a:fld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31522-F4D5-934A-A5DB-48C2DD55F46D}" type="slidenum">
              <a:rPr lang="es-ES" smtClean="0"/>
              <a:pPr/>
              <a:t>22</a:t>
            </a:fld>
            <a:endParaRPr lang="es-ES" dirty="0"/>
          </a:p>
        </p:txBody>
      </p:sp>
      <p:pic>
        <p:nvPicPr>
          <p:cNvPr id="8" name="Marcador de posición de imagen 9" descr="141026-fano_amaras-a-tu-projimo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2" r="35552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1304137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Mi objetivo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3259635"/>
              </p:ext>
            </p:extLst>
          </p:nvPr>
        </p:nvGraphicFramePr>
        <p:xfrm>
          <a:off x="1956330" y="1702257"/>
          <a:ext cx="7069443" cy="5155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4D59A-F4A5-FF40-8EC1-D75F774773CE}" type="datetime1">
              <a:rPr lang="es-EC" smtClean="0"/>
              <a:pPr/>
              <a:t>6/11/15</a:t>
            </a:fld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pPr/>
              <a:t>23</a:t>
            </a:fld>
            <a:endParaRPr lang="es-ES" dirty="0"/>
          </a:p>
        </p:txBody>
      </p:sp>
      <p:pic>
        <p:nvPicPr>
          <p:cNvPr id="9" name="Marcador de posición de imagen 9" descr="141026-fano_amaras-a-tu-projimo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2" r="35552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2156490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Necesidades</a:t>
            </a:r>
            <a:endParaRPr lang="es-ES_tradnl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</p:nvPr>
        </p:nvGraphicFramePr>
        <p:xfrm>
          <a:off x="2178050" y="1976438"/>
          <a:ext cx="650875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4D59A-F4A5-FF40-8EC1-D75F774773CE}" type="datetime1">
              <a:rPr lang="es-EC" smtClean="0"/>
              <a:pPr/>
              <a:t>6/11/15</a:t>
            </a:fld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pPr/>
              <a:t>24</a:t>
            </a:fld>
            <a:endParaRPr lang="es-ES" dirty="0"/>
          </a:p>
        </p:txBody>
      </p:sp>
      <p:pic>
        <p:nvPicPr>
          <p:cNvPr id="8" name="Marcador de posición de imagen 9" descr="141026-fano_amaras-a-tu-projimo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2" r="35552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181614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78422" y="1380574"/>
            <a:ext cx="6965577" cy="5221932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s-ES_tradnl" dirty="0"/>
              <a:t>Que ninguna familia comience en cualquier de repente, </a:t>
            </a:r>
          </a:p>
          <a:p>
            <a:pPr>
              <a:lnSpc>
                <a:spcPct val="110000"/>
              </a:lnSpc>
            </a:pPr>
            <a:r>
              <a:rPr lang="es-ES_tradnl" dirty="0"/>
              <a:t>Que ninguna familia se acabe por falta de amor. </a:t>
            </a:r>
          </a:p>
          <a:p>
            <a:pPr>
              <a:lnSpc>
                <a:spcPct val="110000"/>
              </a:lnSpc>
            </a:pPr>
            <a:r>
              <a:rPr lang="es-ES_tradnl" dirty="0"/>
              <a:t>La pareja sea el uno en el otro de cuerpo y de mente </a:t>
            </a:r>
          </a:p>
          <a:p>
            <a:pPr>
              <a:lnSpc>
                <a:spcPct val="110000"/>
              </a:lnSpc>
            </a:pPr>
            <a:r>
              <a:rPr lang="es-ES_tradnl" dirty="0"/>
              <a:t>y que nada en el mundo separe un hogar soñador. </a:t>
            </a:r>
          </a:p>
          <a:p>
            <a:pPr>
              <a:lnSpc>
                <a:spcPct val="110000"/>
              </a:lnSpc>
            </a:pPr>
            <a:endParaRPr lang="es-ES_tradnl" dirty="0"/>
          </a:p>
          <a:p>
            <a:pPr>
              <a:lnSpc>
                <a:spcPct val="110000"/>
              </a:lnSpc>
            </a:pPr>
            <a:r>
              <a:rPr lang="es-ES_tradnl" dirty="0"/>
              <a:t>Que ninguna familia se albergue debajo del puente </a:t>
            </a:r>
          </a:p>
          <a:p>
            <a:pPr>
              <a:lnSpc>
                <a:spcPct val="110000"/>
              </a:lnSpc>
            </a:pPr>
            <a:r>
              <a:rPr lang="es-ES_tradnl" dirty="0"/>
              <a:t>y que nadie interfiera en la vida y en la paz de los dos, </a:t>
            </a:r>
          </a:p>
          <a:p>
            <a:pPr>
              <a:lnSpc>
                <a:spcPct val="110000"/>
              </a:lnSpc>
            </a:pPr>
            <a:r>
              <a:rPr lang="es-ES_tradnl" dirty="0"/>
              <a:t>Y que nadie los haga vivir sin ningún </a:t>
            </a:r>
            <a:r>
              <a:rPr lang="es-ES_tradnl" dirty="0" smtClean="0"/>
              <a:t>horizonte</a:t>
            </a:r>
            <a:endParaRPr lang="es-ES_tradnl" dirty="0"/>
          </a:p>
          <a:p>
            <a:pPr>
              <a:lnSpc>
                <a:spcPct val="110000"/>
              </a:lnSpc>
            </a:pPr>
            <a:r>
              <a:rPr lang="es-ES_tradnl" dirty="0"/>
              <a:t>y que puedan vivir sin temer lo que venga después.</a:t>
            </a:r>
          </a:p>
          <a:p>
            <a:pPr>
              <a:lnSpc>
                <a:spcPct val="110000"/>
              </a:lnSpc>
            </a:pPr>
            <a:endParaRPr lang="es-ES_tradnl" dirty="0"/>
          </a:p>
          <a:p>
            <a:pPr>
              <a:lnSpc>
                <a:spcPct val="110000"/>
              </a:lnSpc>
            </a:pPr>
            <a:r>
              <a:rPr lang="es-ES_tradnl" dirty="0"/>
              <a:t>La familia comience sabiendo por qué y donde va </a:t>
            </a:r>
          </a:p>
          <a:p>
            <a:pPr>
              <a:lnSpc>
                <a:spcPct val="110000"/>
              </a:lnSpc>
            </a:pPr>
            <a:r>
              <a:rPr lang="es-ES_tradnl" dirty="0"/>
              <a:t>y que el hombre retrate la gracia de ser un papá. </a:t>
            </a:r>
          </a:p>
          <a:p>
            <a:pPr>
              <a:lnSpc>
                <a:spcPct val="110000"/>
              </a:lnSpc>
            </a:pPr>
            <a:r>
              <a:rPr lang="es-ES_tradnl" dirty="0"/>
              <a:t>La mujer sea cielo y ternura y afecto y calor </a:t>
            </a:r>
          </a:p>
          <a:p>
            <a:pPr>
              <a:lnSpc>
                <a:spcPct val="110000"/>
              </a:lnSpc>
            </a:pPr>
            <a:r>
              <a:rPr lang="es-ES_tradnl" dirty="0"/>
              <a:t>y los hijos conozcan la fuerza que tiene el amor.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6/11/15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7" name="Marcador de posición de imagen 6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7714" r="2771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198372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78422" y="1297739"/>
            <a:ext cx="6738465" cy="5304767"/>
          </a:xfrm>
        </p:spPr>
        <p:txBody>
          <a:bodyPr>
            <a:noAutofit/>
          </a:bodyPr>
          <a:lstStyle/>
          <a:p>
            <a:r>
              <a:rPr lang="es-ES_tradnl" sz="1800" b="1" dirty="0"/>
              <a:t>Bendecid, oh Señor las familias, Amén. </a:t>
            </a:r>
          </a:p>
          <a:p>
            <a:r>
              <a:rPr lang="es-ES_tradnl" sz="1800" b="1" dirty="0"/>
              <a:t>Bendecid, oh Señor la mía también. </a:t>
            </a:r>
          </a:p>
          <a:p>
            <a:r>
              <a:rPr lang="es-ES_tradnl" sz="1800" b="1" dirty="0"/>
              <a:t>Bendecid, oh Señor las familias, Amén. </a:t>
            </a:r>
          </a:p>
          <a:p>
            <a:r>
              <a:rPr lang="es-ES_tradnl" sz="1800" b="1" dirty="0"/>
              <a:t>Bendecid, oh Señor la mía también. </a:t>
            </a:r>
          </a:p>
          <a:p>
            <a:endParaRPr lang="es-ES_tradnl" sz="1800" dirty="0"/>
          </a:p>
          <a:p>
            <a:r>
              <a:rPr lang="es-ES_tradnl" sz="1800" dirty="0"/>
              <a:t>Que marido y mujer tengan fuerza de amar sin medida </a:t>
            </a:r>
          </a:p>
          <a:p>
            <a:r>
              <a:rPr lang="es-ES_tradnl" sz="1800" dirty="0"/>
              <a:t>y que nadie se vaya a dormir sin buscar el perdón. </a:t>
            </a:r>
          </a:p>
          <a:p>
            <a:r>
              <a:rPr lang="es-ES_tradnl" sz="1800" dirty="0"/>
              <a:t>Que en la cuna los niños aprendan el don de la vida, </a:t>
            </a:r>
          </a:p>
          <a:p>
            <a:r>
              <a:rPr lang="es-ES_tradnl" sz="1800" dirty="0"/>
              <a:t>la familia celebre el milagro del beso y del pan. </a:t>
            </a:r>
          </a:p>
          <a:p>
            <a:endParaRPr lang="es-ES_tradnl" sz="1800" dirty="0"/>
          </a:p>
          <a:p>
            <a:r>
              <a:rPr lang="es-ES_tradnl" sz="1800" dirty="0"/>
              <a:t>Que marido y mujer de rodillas contemplen sus hijos, </a:t>
            </a:r>
          </a:p>
          <a:p>
            <a:r>
              <a:rPr lang="es-ES_tradnl" sz="1800" dirty="0"/>
              <a:t>que por ellos encuentren la fuerza de continuar. </a:t>
            </a:r>
          </a:p>
          <a:p>
            <a:r>
              <a:rPr lang="es-ES_tradnl" sz="1800" dirty="0"/>
              <a:t>Y que en su firmamento la estrella que tenga más brillo </a:t>
            </a:r>
          </a:p>
          <a:p>
            <a:r>
              <a:rPr lang="es-ES_tradnl" sz="1800" dirty="0"/>
              <a:t>pueda ser la esperanza de paz y certeza de amar. </a:t>
            </a:r>
          </a:p>
          <a:p>
            <a:endParaRPr lang="es-ES_tradnl" sz="1800" dirty="0"/>
          </a:p>
          <a:p>
            <a:r>
              <a:rPr lang="es-ES_tradnl" sz="1800" dirty="0"/>
              <a:t>La familia comience sabiendo por qué y donde va, </a:t>
            </a:r>
          </a:p>
          <a:p>
            <a:r>
              <a:rPr lang="es-ES_tradnl" sz="1800" dirty="0"/>
              <a:t>y que el hombre retrate la gracia de ser un papá. </a:t>
            </a:r>
          </a:p>
          <a:p>
            <a:r>
              <a:rPr lang="es-ES_tradnl" sz="1800" dirty="0"/>
              <a:t>La mujer sea cielo y ternura y afecto y calor</a:t>
            </a:r>
            <a:r>
              <a:rPr lang="es-ES_tradnl" sz="1800" dirty="0" smtClean="0"/>
              <a:t>,</a:t>
            </a:r>
            <a:endParaRPr lang="es-ES_tradnl" sz="1800" dirty="0"/>
          </a:p>
          <a:p>
            <a:r>
              <a:rPr lang="es-ES_tradnl" sz="1800" dirty="0"/>
              <a:t>y los hijos conozcan la fuerza que tiene el amor.</a:t>
            </a:r>
            <a:endParaRPr lang="es-ES" sz="180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6/11/15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7" name="Marcador de posición de imagen 6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7714" r="27714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41955973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6600" dirty="0" smtClean="0">
                <a:latin typeface="Fray Gabriel Negrita"/>
                <a:cs typeface="Fray Gabriel Negrita"/>
              </a:rPr>
              <a:t>Oración por las familias</a:t>
            </a:r>
            <a:endParaRPr lang="es-ES" sz="6600" dirty="0">
              <a:latin typeface="Fray Gabriel Negrita"/>
              <a:cs typeface="Fray Gabriel Negrita"/>
            </a:endParaRPr>
          </a:p>
        </p:txBody>
      </p:sp>
      <p:sp>
        <p:nvSpPr>
          <p:cNvPr id="7" name="Marcador de texto 6"/>
          <p:cNvSpPr>
            <a:spLocks noGrp="1"/>
          </p:cNvSpPr>
          <p:nvPr>
            <p:ph type="body" idx="1"/>
          </p:nvPr>
        </p:nvSpPr>
        <p:spPr>
          <a:xfrm>
            <a:off x="3720354" y="5293809"/>
            <a:ext cx="4966446" cy="1320800"/>
          </a:xfrm>
        </p:spPr>
        <p:txBody>
          <a:bodyPr anchor="b">
            <a:normAutofit/>
          </a:bodyPr>
          <a:lstStyle/>
          <a:p>
            <a:r>
              <a:rPr lang="es-ES" sz="2400" dirty="0" smtClean="0"/>
              <a:t>Papa Francisco</a:t>
            </a:r>
            <a:endParaRPr lang="es-ES" sz="2400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9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4554" r="1455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723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Oración por la familia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s-EC" sz="2400" dirty="0" smtClean="0"/>
              <a:t>Jesús, María y José,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en ustedes contemplamos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el esplendor del amor verdadero,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a ustedes nos dirigimos con confianza.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 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Sagrada Familia de Nazaret,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haz que también nuestras familias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sean lugares de comunión </a:t>
            </a:r>
          </a:p>
          <a:p>
            <a:pPr>
              <a:spcBef>
                <a:spcPts val="0"/>
              </a:spcBef>
            </a:pPr>
            <a:r>
              <a:rPr lang="es-EC" sz="2400" dirty="0" smtClean="0"/>
              <a:t>y cenáculos de oración,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auténticas escuelas del Evangelio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y pequeñas Iglesias domésticas.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endParaRPr lang="es-ES_tradnl" sz="240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6/11/15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8" name="Marcador de posición de imagen 7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31160" r="31160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10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78422" y="1242517"/>
            <a:ext cx="6965577" cy="535999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s-EC" sz="2200" dirty="0" smtClean="0"/>
              <a:t>Sagrada Familia de Nazaret,</a:t>
            </a:r>
            <a:endParaRPr lang="es-ES_tradnl" sz="2200" dirty="0" smtClean="0"/>
          </a:p>
          <a:p>
            <a:pPr>
              <a:spcBef>
                <a:spcPts val="0"/>
              </a:spcBef>
            </a:pPr>
            <a:r>
              <a:rPr lang="es-EC" sz="2200" dirty="0" smtClean="0"/>
              <a:t>que nunca más en las familias se vivan experiencias</a:t>
            </a:r>
            <a:endParaRPr lang="es-ES_tradnl" sz="2200" dirty="0" smtClean="0"/>
          </a:p>
          <a:p>
            <a:pPr>
              <a:spcBef>
                <a:spcPts val="0"/>
              </a:spcBef>
            </a:pPr>
            <a:r>
              <a:rPr lang="es-EC" sz="2200" dirty="0" smtClean="0"/>
              <a:t>de violencia, cerrazón y división:</a:t>
            </a:r>
            <a:endParaRPr lang="es-ES_tradnl" sz="2200" dirty="0" smtClean="0"/>
          </a:p>
          <a:p>
            <a:pPr>
              <a:spcBef>
                <a:spcPts val="0"/>
              </a:spcBef>
            </a:pPr>
            <a:r>
              <a:rPr lang="es-EC" sz="2200" dirty="0" smtClean="0"/>
              <a:t>que todo el que haya sido herido o escandalizado</a:t>
            </a:r>
            <a:endParaRPr lang="es-ES_tradnl" sz="2200" dirty="0" smtClean="0"/>
          </a:p>
          <a:p>
            <a:pPr>
              <a:spcBef>
                <a:spcPts val="0"/>
              </a:spcBef>
            </a:pPr>
            <a:r>
              <a:rPr lang="es-EC" sz="2200" dirty="0" smtClean="0"/>
              <a:t>conozca pronto el consuelo y la sanación.</a:t>
            </a:r>
            <a:endParaRPr lang="es-ES_tradnl" sz="2200" dirty="0" smtClean="0"/>
          </a:p>
          <a:p>
            <a:pPr>
              <a:spcBef>
                <a:spcPts val="0"/>
              </a:spcBef>
            </a:pPr>
            <a:r>
              <a:rPr lang="es-EC" sz="2200" dirty="0" smtClean="0"/>
              <a:t> </a:t>
            </a:r>
            <a:endParaRPr lang="es-ES_tradnl" sz="2200" dirty="0" smtClean="0"/>
          </a:p>
          <a:p>
            <a:pPr>
              <a:spcBef>
                <a:spcPts val="0"/>
              </a:spcBef>
            </a:pPr>
            <a:r>
              <a:rPr lang="es-EC" sz="2200" dirty="0" smtClean="0"/>
              <a:t>Sagrada Familia de Nazaret,</a:t>
            </a:r>
            <a:endParaRPr lang="es-ES_tradnl" sz="2200" dirty="0" smtClean="0"/>
          </a:p>
          <a:p>
            <a:pPr>
              <a:spcBef>
                <a:spcPts val="0"/>
              </a:spcBef>
            </a:pPr>
            <a:r>
              <a:rPr lang="es-EC" sz="2200" dirty="0" smtClean="0"/>
              <a:t>que el próximo Sínodo de los Obispos</a:t>
            </a:r>
            <a:endParaRPr lang="es-ES_tradnl" sz="2200" dirty="0" smtClean="0"/>
          </a:p>
          <a:p>
            <a:pPr>
              <a:spcBef>
                <a:spcPts val="0"/>
              </a:spcBef>
            </a:pPr>
            <a:r>
              <a:rPr lang="es-EC" sz="2200" dirty="0" smtClean="0"/>
              <a:t>pueda despertar en todos la conciencia</a:t>
            </a:r>
            <a:endParaRPr lang="es-ES_tradnl" sz="2200" dirty="0" smtClean="0"/>
          </a:p>
          <a:p>
            <a:pPr>
              <a:spcBef>
                <a:spcPts val="0"/>
              </a:spcBef>
            </a:pPr>
            <a:r>
              <a:rPr lang="es-EC" sz="2200" dirty="0" smtClean="0"/>
              <a:t>del carácter sagrado e inviolable de la familia,</a:t>
            </a:r>
            <a:endParaRPr lang="es-ES_tradnl" sz="2200" dirty="0" smtClean="0"/>
          </a:p>
          <a:p>
            <a:pPr>
              <a:spcBef>
                <a:spcPts val="0"/>
              </a:spcBef>
            </a:pPr>
            <a:r>
              <a:rPr lang="es-EC" sz="2200" dirty="0" smtClean="0"/>
              <a:t>su belleza en el proyecto de Dios.</a:t>
            </a:r>
            <a:endParaRPr lang="es-ES_tradnl" sz="2200" dirty="0" smtClean="0"/>
          </a:p>
          <a:p>
            <a:pPr>
              <a:spcBef>
                <a:spcPts val="0"/>
              </a:spcBef>
            </a:pPr>
            <a:r>
              <a:rPr lang="es-EC" sz="2200" dirty="0" smtClean="0"/>
              <a:t> </a:t>
            </a:r>
            <a:endParaRPr lang="es-ES_tradnl" sz="2200" dirty="0" smtClean="0"/>
          </a:p>
          <a:p>
            <a:pPr>
              <a:spcBef>
                <a:spcPts val="0"/>
              </a:spcBef>
            </a:pPr>
            <a:r>
              <a:rPr lang="es-EC" sz="2200" dirty="0" smtClean="0"/>
              <a:t>Jesús, María y José,</a:t>
            </a:r>
            <a:endParaRPr lang="es-ES_tradnl" sz="2200" dirty="0" smtClean="0"/>
          </a:p>
          <a:p>
            <a:pPr>
              <a:spcBef>
                <a:spcPts val="0"/>
              </a:spcBef>
            </a:pPr>
            <a:r>
              <a:rPr lang="es-EC" sz="2200" dirty="0" smtClean="0"/>
              <a:t>escuchen y atiendan nuestra súplica. 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6/11/15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8" name="Marcador de posición de imagen 7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31160" r="31160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735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6600" dirty="0" smtClean="0">
                <a:latin typeface="Fray Gabriel Negrita"/>
                <a:cs typeface="Fray Gabriel Negrita"/>
              </a:rPr>
              <a:t>¿QUÉ TIPO DE RELACIONES TENEMOS?</a:t>
            </a:r>
            <a:endParaRPr lang="es-ES" sz="6600" dirty="0">
              <a:latin typeface="Fray Gabriel Negrita"/>
              <a:cs typeface="Fray Gabriel Negrita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10" name="Marcador de posición de imagen 9" descr="140511-fano-juan 10 1_10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27" r="25027"/>
          <a:stretch>
            <a:fillRect/>
          </a:stretch>
        </p:blipFill>
        <p:spPr/>
      </p:pic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58492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901873756"/>
              </p:ext>
            </p:extLst>
          </p:nvPr>
        </p:nvGraphicFramePr>
        <p:xfrm>
          <a:off x="1524000" y="1270000"/>
          <a:ext cx="7620000" cy="51839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FAMILIA TRADICIONAL</a:t>
            </a:r>
            <a:endParaRPr lang="es-ES" dirty="0"/>
          </a:p>
        </p:txBody>
      </p:sp>
      <p:pic>
        <p:nvPicPr>
          <p:cNvPr id="6" name="Marcador de posición de imagen 9" descr="140511-fano-juan 10 1_10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26" r="3672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333879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4714EF5-6824-A240-A9C6-6B13898C86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dgm id="{E4714EF5-6824-A240-A9C6-6B13898C86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6181B77-0736-B747-83DC-9AB7F9682A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4">
                                            <p:graphicEl>
                                              <a:dgm id="{36181B77-0736-B747-83DC-9AB7F9682A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698D188-8D77-4E44-8446-63D995E918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4">
                                            <p:graphicEl>
                                              <a:dgm id="{D698D188-8D77-4E44-8446-63D995E9187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76E6C2C-88D6-BA42-BFE0-02F754FE40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4">
                                            <p:graphicEl>
                                              <a:dgm id="{476E6C2C-88D6-BA42-BFE0-02F754FE40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Plaza">
  <a:themeElements>
    <a:clrScheme name="Plaza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990000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Plaza">
      <a:majorFont>
        <a:latin typeface="Century Gothic"/>
        <a:ea typeface=""/>
        <a:cs typeface=""/>
        <a:font script="Jpan" typeface="メイリオ"/>
      </a:majorFont>
      <a:minorFont>
        <a:latin typeface="Century Gothic"/>
        <a:ea typeface=""/>
        <a:cs typeface=""/>
        <a:font script="Jpan" typeface="メイリオ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Plaza.thmx</Template>
  <TotalTime>29480</TotalTime>
  <Words>357</Words>
  <Application>Microsoft Macintosh PowerPoint</Application>
  <PresentationFormat>Presentación en pantalla (4:3)</PresentationFormat>
  <Paragraphs>182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5" baseType="lpstr">
      <vt:lpstr>Plaza</vt:lpstr>
      <vt:lpstr>Ámense como yo les he amado</vt:lpstr>
      <vt:lpstr>Bendecid, oh Señor, a las familias</vt:lpstr>
      <vt:lpstr>Presentación de PowerPoint</vt:lpstr>
      <vt:lpstr>Presentación de PowerPoint</vt:lpstr>
      <vt:lpstr>Oración por las familias</vt:lpstr>
      <vt:lpstr>Oración por la familia</vt:lpstr>
      <vt:lpstr>Presentación de PowerPoint</vt:lpstr>
      <vt:lpstr>¿QUÉ TIPO DE RELACIONES TENEMOS?</vt:lpstr>
      <vt:lpstr>FAMILIA TRADICIONAL</vt:lpstr>
      <vt:lpstr>¿CÓMO ESTOY YO?</vt:lpstr>
      <vt:lpstr>MIS RELACIONES</vt:lpstr>
      <vt:lpstr>RELACIONES CRISTIANAS</vt:lpstr>
      <vt:lpstr>MIS RELACIONES ACTUALES</vt:lpstr>
      <vt:lpstr>Yo y tú, tú y yo</vt:lpstr>
      <vt:lpstr>CONSTRUIR MI FAMILIA</vt:lpstr>
      <vt:lpstr>QUIERO UNA FAMILIA...</vt:lpstr>
      <vt:lpstr>Dentro de mi corazón</vt:lpstr>
      <vt:lpstr>Dentro de mi corazón</vt:lpstr>
      <vt:lpstr>Senti-pensar</vt:lpstr>
      <vt:lpstr>Mi familia es...</vt:lpstr>
      <vt:lpstr>Yo y nosotros</vt:lpstr>
      <vt:lpstr>Unidos por</vt:lpstr>
      <vt:lpstr>Mi objetivo</vt:lpstr>
      <vt:lpstr>Necesidades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Jesus Garcia</dc:creator>
  <cp:keywords/>
  <dc:description/>
  <cp:lastModifiedBy>Jesus Garcia</cp:lastModifiedBy>
  <cp:revision>1771</cp:revision>
  <cp:lastPrinted>2015-07-12T21:51:15Z</cp:lastPrinted>
  <dcterms:created xsi:type="dcterms:W3CDTF">2015-01-04T15:23:52Z</dcterms:created>
  <dcterms:modified xsi:type="dcterms:W3CDTF">2015-11-06T17:52:57Z</dcterms:modified>
  <cp:category/>
</cp:coreProperties>
</file>