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rels" ContentType="application/vnd.openxmlformats-package.relationships+xml"/>
  <Default Extension="vml" ContentType="application/vnd.openxmlformats-officedocument.vmlDrawing"/>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6"/>
  </p:notesMasterIdLst>
  <p:handoutMasterIdLst>
    <p:handoutMasterId r:id="rId27"/>
  </p:handoutMasterIdLst>
  <p:sldIdLst>
    <p:sldId id="256" r:id="rId2"/>
    <p:sldId id="1174" r:id="rId3"/>
    <p:sldId id="1198" r:id="rId4"/>
    <p:sldId id="1184" r:id="rId5"/>
    <p:sldId id="1187" r:id="rId6"/>
    <p:sldId id="1195" r:id="rId7"/>
    <p:sldId id="1176" r:id="rId8"/>
    <p:sldId id="1180" r:id="rId9"/>
    <p:sldId id="1181" r:id="rId10"/>
    <p:sldId id="1182" r:id="rId11"/>
    <p:sldId id="1183" r:id="rId12"/>
    <p:sldId id="1188" r:id="rId13"/>
    <p:sldId id="1189" r:id="rId14"/>
    <p:sldId id="1190" r:id="rId15"/>
    <p:sldId id="1191" r:id="rId16"/>
    <p:sldId id="1199" r:id="rId17"/>
    <p:sldId id="1200" r:id="rId18"/>
    <p:sldId id="1196" r:id="rId19"/>
    <p:sldId id="1193" r:id="rId20"/>
    <p:sldId id="1178" r:id="rId21"/>
    <p:sldId id="1177" r:id="rId22"/>
    <p:sldId id="1179" r:id="rId23"/>
    <p:sldId id="1162" r:id="rId24"/>
    <p:sldId id="1163"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EFFFF"/>
    <a:srgbClr val="FFC463"/>
    <a:srgbClr val="D388FF"/>
    <a:srgbClr val="A1B9FF"/>
    <a:srgbClr val="620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580" autoAdjust="0"/>
    <p:restoredTop sz="99767" autoAdjust="0"/>
  </p:normalViewPr>
  <p:slideViewPr>
    <p:cSldViewPr snapToGrid="0" snapToObjects="1">
      <p:cViewPr varScale="1">
        <p:scale>
          <a:sx n="87" d="100"/>
          <a:sy n="87" d="100"/>
        </p:scale>
        <p:origin x="-1024" y="-112"/>
      </p:cViewPr>
      <p:guideLst>
        <p:guide orient="horz" pos="2637"/>
        <p:guide pos="2952"/>
      </p:guideLst>
    </p:cSldViewPr>
  </p:slideViewPr>
  <p:outlineViewPr>
    <p:cViewPr>
      <p:scale>
        <a:sx n="33" d="100"/>
        <a:sy n="33" d="100"/>
      </p:scale>
      <p:origin x="0" y="3872"/>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notesMaster" Target="notesMasters/notesMaster1.xml"/><Relationship Id="rId27" Type="http://schemas.openxmlformats.org/officeDocument/2006/relationships/handoutMaster" Target="handoutMasters/handoutMaster1.xml"/><Relationship Id="rId28" Type="http://schemas.openxmlformats.org/officeDocument/2006/relationships/printerSettings" Target="printerSettings/printerSettings1.bin"/><Relationship Id="rId29" Type="http://schemas.openxmlformats.org/officeDocument/2006/relationships/presProps" Target="presProps.xml"/><Relationship Id="rId30" Type="http://schemas.openxmlformats.org/officeDocument/2006/relationships/viewProps" Target="viewProps.xml"/><Relationship Id="rId31" Type="http://schemas.openxmlformats.org/officeDocument/2006/relationships/theme" Target="theme/theme1.xml"/><Relationship Id="rId32"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diagrams/_rels/data4.xml.rels><?xml version="1.0" encoding="UTF-8" standalone="yes"?>
<Relationships xmlns="http://schemas.openxmlformats.org/package/2006/relationships"><Relationship Id="rId3" Type="http://schemas.openxmlformats.org/officeDocument/2006/relationships/image" Target="../media/image17.jpg"/><Relationship Id="rId4" Type="http://schemas.openxmlformats.org/officeDocument/2006/relationships/image" Target="../media/image18.jpg"/><Relationship Id="rId5" Type="http://schemas.openxmlformats.org/officeDocument/2006/relationships/image" Target="../media/image19.JPG"/><Relationship Id="rId1" Type="http://schemas.openxmlformats.org/officeDocument/2006/relationships/image" Target="../media/image15.jpg"/><Relationship Id="rId2" Type="http://schemas.openxmlformats.org/officeDocument/2006/relationships/image" Target="../media/image16.jpg"/></Relationships>
</file>

<file path=ppt/diagrams/_rels/drawing4.xml.rels><?xml version="1.0" encoding="UTF-8" standalone="yes"?>
<Relationships xmlns="http://schemas.openxmlformats.org/package/2006/relationships"><Relationship Id="rId3" Type="http://schemas.openxmlformats.org/officeDocument/2006/relationships/image" Target="../media/image16.jpg"/><Relationship Id="rId4" Type="http://schemas.openxmlformats.org/officeDocument/2006/relationships/image" Target="../media/image17.jpg"/><Relationship Id="rId5" Type="http://schemas.openxmlformats.org/officeDocument/2006/relationships/image" Target="../media/image19.JPG"/><Relationship Id="rId1" Type="http://schemas.openxmlformats.org/officeDocument/2006/relationships/image" Target="../media/image15.jpg"/><Relationship Id="rId2" Type="http://schemas.openxmlformats.org/officeDocument/2006/relationships/image" Target="../media/image18.jp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CB6EE37-36C7-7241-84B9-8F4AAF79248A}" type="doc">
      <dgm:prSet loTypeId="urn:microsoft.com/office/officeart/2005/8/layout/process4" loCatId="" qsTypeId="urn:microsoft.com/office/officeart/2005/8/quickstyle/simple4" qsCatId="simple" csTypeId="urn:microsoft.com/office/officeart/2005/8/colors/colorful1" csCatId="colorful" phldr="1"/>
      <dgm:spPr/>
      <dgm:t>
        <a:bodyPr/>
        <a:lstStyle/>
        <a:p>
          <a:endParaRPr lang="es-ES"/>
        </a:p>
      </dgm:t>
    </dgm:pt>
    <dgm:pt modelId="{323949AE-2C66-F048-B9E5-482CF6FC6E40}">
      <dgm:prSet custT="1"/>
      <dgm:spPr/>
      <dgm:t>
        <a:bodyPr/>
        <a:lstStyle/>
        <a:p>
          <a:pPr rtl="0"/>
          <a:r>
            <a:rPr lang="es-ES" sz="2400" b="1" dirty="0" smtClean="0"/>
            <a:t>ROMANCE</a:t>
          </a:r>
          <a:r>
            <a:rPr lang="es-ES" sz="2400" b="0" dirty="0" smtClean="0"/>
            <a:t>: expreso sentimientos</a:t>
          </a:r>
          <a:endParaRPr lang="es-ES" sz="2400" b="0" dirty="0"/>
        </a:p>
      </dgm:t>
    </dgm:pt>
    <dgm:pt modelId="{6D32EC6E-3861-A242-9C50-C70A6360E371}" type="parTrans" cxnId="{67A725C6-1E04-EF40-9EA2-FBA11240314E}">
      <dgm:prSet/>
      <dgm:spPr/>
      <dgm:t>
        <a:bodyPr/>
        <a:lstStyle/>
        <a:p>
          <a:endParaRPr lang="es-ES"/>
        </a:p>
      </dgm:t>
    </dgm:pt>
    <dgm:pt modelId="{40AAFC27-1C3A-0549-96A7-E0353961D3F7}" type="sibTrans" cxnId="{67A725C6-1E04-EF40-9EA2-FBA11240314E}">
      <dgm:prSet/>
      <dgm:spPr/>
      <dgm:t>
        <a:bodyPr/>
        <a:lstStyle/>
        <a:p>
          <a:endParaRPr lang="es-ES"/>
        </a:p>
      </dgm:t>
    </dgm:pt>
    <dgm:pt modelId="{DF6F51DF-2DC8-2648-BD11-FD8AFF5D5EF9}">
      <dgm:prSet custT="1"/>
      <dgm:spPr>
        <a:solidFill>
          <a:srgbClr val="660066"/>
        </a:solidFill>
      </dgm:spPr>
      <dgm:t>
        <a:bodyPr/>
        <a:lstStyle/>
        <a:p>
          <a:pPr rtl="0"/>
          <a:r>
            <a:rPr lang="es-ES_tradnl" sz="2400" b="1" dirty="0" smtClean="0"/>
            <a:t>DESILUSIÓN</a:t>
          </a:r>
          <a:r>
            <a:rPr lang="es-ES_tradnl" sz="2400" b="0" dirty="0" smtClean="0"/>
            <a:t>: no es lo que necesito</a:t>
          </a:r>
          <a:endParaRPr lang="es-ES_tradnl" sz="2400" b="0" dirty="0"/>
        </a:p>
      </dgm:t>
    </dgm:pt>
    <dgm:pt modelId="{93681EBC-6FFD-A149-8686-7A66AB119627}" type="parTrans" cxnId="{773A00D3-EA77-674C-B25A-48FD21DA3613}">
      <dgm:prSet/>
      <dgm:spPr/>
      <dgm:t>
        <a:bodyPr/>
        <a:lstStyle/>
        <a:p>
          <a:endParaRPr lang="es-ES"/>
        </a:p>
      </dgm:t>
    </dgm:pt>
    <dgm:pt modelId="{BB595CE5-43F3-4D4C-8E6E-2174B0B4C0D7}" type="sibTrans" cxnId="{773A00D3-EA77-674C-B25A-48FD21DA3613}">
      <dgm:prSet/>
      <dgm:spPr/>
      <dgm:t>
        <a:bodyPr/>
        <a:lstStyle/>
        <a:p>
          <a:endParaRPr lang="es-ES"/>
        </a:p>
      </dgm:t>
    </dgm:pt>
    <dgm:pt modelId="{9019E07A-FCDA-E349-BBE7-AAC5DCD3F277}">
      <dgm:prSet custT="1"/>
      <dgm:spPr>
        <a:solidFill>
          <a:srgbClr val="000090"/>
        </a:solidFill>
      </dgm:spPr>
      <dgm:t>
        <a:bodyPr/>
        <a:lstStyle/>
        <a:p>
          <a:pPr rtl="0"/>
          <a:r>
            <a:rPr lang="pt-BR" sz="2400" b="1" dirty="0" smtClean="0"/>
            <a:t>MISERIA: </a:t>
          </a:r>
          <a:r>
            <a:rPr lang="pt-BR" sz="2400" b="0" dirty="0" err="1" smtClean="0"/>
            <a:t>veo</a:t>
          </a:r>
          <a:r>
            <a:rPr lang="pt-BR" sz="2400" b="0" dirty="0" smtClean="0"/>
            <a:t> </a:t>
          </a:r>
          <a:r>
            <a:rPr lang="pt-BR" sz="2400" b="0" dirty="0" err="1" smtClean="0"/>
            <a:t>lo</a:t>
          </a:r>
          <a:r>
            <a:rPr lang="pt-BR" sz="2400" b="0" dirty="0" smtClean="0"/>
            <a:t> que </a:t>
          </a:r>
          <a:r>
            <a:rPr lang="pt-BR" sz="2400" b="0" dirty="0" err="1" smtClean="0"/>
            <a:t>he</a:t>
          </a:r>
          <a:r>
            <a:rPr lang="pt-BR" sz="2400" b="0" dirty="0" smtClean="0"/>
            <a:t> perdido</a:t>
          </a:r>
          <a:endParaRPr lang="pt-BR" sz="2400" b="0" dirty="0"/>
        </a:p>
      </dgm:t>
    </dgm:pt>
    <dgm:pt modelId="{5F8C33FA-7BAF-1F43-A1DF-A3C24A2EB2C1}" type="parTrans" cxnId="{61DB772C-3BF6-0445-AFC6-B496FA8E01B4}">
      <dgm:prSet/>
      <dgm:spPr/>
      <dgm:t>
        <a:bodyPr/>
        <a:lstStyle/>
        <a:p>
          <a:endParaRPr lang="es-ES"/>
        </a:p>
      </dgm:t>
    </dgm:pt>
    <dgm:pt modelId="{92205A6F-E4EC-7742-A051-E7115D59E9FF}" type="sibTrans" cxnId="{61DB772C-3BF6-0445-AFC6-B496FA8E01B4}">
      <dgm:prSet/>
      <dgm:spPr/>
      <dgm:t>
        <a:bodyPr/>
        <a:lstStyle/>
        <a:p>
          <a:endParaRPr lang="es-ES"/>
        </a:p>
      </dgm:t>
    </dgm:pt>
    <dgm:pt modelId="{9480871D-8B1D-864B-B64D-85435B29C9B5}">
      <dgm:prSet custT="1"/>
      <dgm:spPr/>
      <dgm:t>
        <a:bodyPr/>
        <a:lstStyle/>
        <a:p>
          <a:pPr rtl="0"/>
          <a:r>
            <a:rPr lang="es-ES" sz="2400" b="1" dirty="0" smtClean="0"/>
            <a:t>DESPERTAR</a:t>
          </a:r>
          <a:r>
            <a:rPr lang="es-ES" sz="2400" b="0" dirty="0" smtClean="0"/>
            <a:t>: agradezco lo que he recibido</a:t>
          </a:r>
          <a:endParaRPr lang="es-ES" sz="2400" b="0" dirty="0"/>
        </a:p>
      </dgm:t>
    </dgm:pt>
    <dgm:pt modelId="{72FE29AA-5472-3348-8F35-AF029A21F829}" type="parTrans" cxnId="{8F75AB6B-7A25-2F49-8975-BE0E702C584B}">
      <dgm:prSet/>
      <dgm:spPr/>
      <dgm:t>
        <a:bodyPr/>
        <a:lstStyle/>
        <a:p>
          <a:endParaRPr lang="es-ES"/>
        </a:p>
      </dgm:t>
    </dgm:pt>
    <dgm:pt modelId="{95C1ED95-B5B9-B64D-8B43-50930FC00994}" type="sibTrans" cxnId="{8F75AB6B-7A25-2F49-8975-BE0E702C584B}">
      <dgm:prSet/>
      <dgm:spPr/>
      <dgm:t>
        <a:bodyPr/>
        <a:lstStyle/>
        <a:p>
          <a:endParaRPr lang="es-ES"/>
        </a:p>
      </dgm:t>
    </dgm:pt>
    <dgm:pt modelId="{DC31217F-9B84-1043-9209-0C5146344297}">
      <dgm:prSet custT="1"/>
      <dgm:spPr/>
      <dgm:t>
        <a:bodyPr/>
        <a:lstStyle/>
        <a:p>
          <a:pPr rtl="0"/>
          <a:r>
            <a:rPr lang="es-ES" sz="2400" b="1" dirty="0" smtClean="0"/>
            <a:t>CONQUISTA</a:t>
          </a:r>
          <a:r>
            <a:rPr lang="es-ES" sz="2400" b="0" dirty="0" smtClean="0"/>
            <a:t>: quiero que vea</a:t>
          </a:r>
          <a:endParaRPr lang="es-ES" sz="2400" b="0" dirty="0"/>
        </a:p>
      </dgm:t>
    </dgm:pt>
    <dgm:pt modelId="{1CA7F9EA-E36C-F144-84BB-8130DB720134}" type="parTrans" cxnId="{D602763F-E03B-B64F-9C66-8EFCDEBAD7D9}">
      <dgm:prSet/>
      <dgm:spPr/>
      <dgm:t>
        <a:bodyPr/>
        <a:lstStyle/>
        <a:p>
          <a:endParaRPr lang="es-ES"/>
        </a:p>
      </dgm:t>
    </dgm:pt>
    <dgm:pt modelId="{24DB885C-F19A-7F43-A56C-D677C392DB54}" type="sibTrans" cxnId="{D602763F-E03B-B64F-9C66-8EFCDEBAD7D9}">
      <dgm:prSet/>
      <dgm:spPr/>
      <dgm:t>
        <a:bodyPr/>
        <a:lstStyle/>
        <a:p>
          <a:endParaRPr lang="es-ES"/>
        </a:p>
      </dgm:t>
    </dgm:pt>
    <dgm:pt modelId="{D964638D-7B52-E543-AF5D-7062407F7597}">
      <dgm:prSet custT="1"/>
      <dgm:spPr>
        <a:solidFill>
          <a:srgbClr val="008000"/>
        </a:solidFill>
      </dgm:spPr>
      <dgm:t>
        <a:bodyPr/>
        <a:lstStyle/>
        <a:p>
          <a:pPr rtl="0"/>
          <a:r>
            <a:rPr lang="es-ES" sz="2400" b="1" dirty="0" smtClean="0"/>
            <a:t>ADAPTACI</a:t>
          </a:r>
          <a:r>
            <a:rPr lang="es-ES" sz="2400" b="1" dirty="0" smtClean="0"/>
            <a:t>ÓN</a:t>
          </a:r>
          <a:r>
            <a:rPr lang="es-ES" sz="2400" b="0" dirty="0" smtClean="0"/>
            <a:t>: cambio mi ritmo de vida</a:t>
          </a:r>
          <a:endParaRPr lang="es-ES" sz="2400" b="0" dirty="0"/>
        </a:p>
      </dgm:t>
    </dgm:pt>
    <dgm:pt modelId="{4812B1BB-57DE-EE4C-9CB9-7445DF9B176C}" type="parTrans" cxnId="{0D0B214D-226C-EC40-A50D-DD04E6D61C55}">
      <dgm:prSet/>
      <dgm:spPr/>
      <dgm:t>
        <a:bodyPr/>
        <a:lstStyle/>
        <a:p>
          <a:endParaRPr lang="es-ES"/>
        </a:p>
      </dgm:t>
    </dgm:pt>
    <dgm:pt modelId="{E9C3673F-7515-2B4D-988A-1A50EF9C8AF2}" type="sibTrans" cxnId="{0D0B214D-226C-EC40-A50D-DD04E6D61C55}">
      <dgm:prSet/>
      <dgm:spPr/>
      <dgm:t>
        <a:bodyPr/>
        <a:lstStyle/>
        <a:p>
          <a:endParaRPr lang="es-ES"/>
        </a:p>
      </dgm:t>
    </dgm:pt>
    <dgm:pt modelId="{D44729E0-026F-374A-82AA-142F67C83A37}">
      <dgm:prSet custT="1"/>
      <dgm:spPr>
        <a:solidFill>
          <a:srgbClr val="0000FF"/>
        </a:solidFill>
      </dgm:spPr>
      <dgm:t>
        <a:bodyPr/>
        <a:lstStyle/>
        <a:p>
          <a:pPr rtl="0"/>
          <a:r>
            <a:rPr lang="es-ES" sz="2400" b="1" dirty="0" smtClean="0"/>
            <a:t>CONVIVENCIA</a:t>
          </a:r>
          <a:r>
            <a:rPr lang="es-ES" sz="2400" b="0" dirty="0" smtClean="0"/>
            <a:t>: compartir todo o algo</a:t>
          </a:r>
          <a:endParaRPr lang="es-ES" sz="2400" b="0" dirty="0"/>
        </a:p>
      </dgm:t>
    </dgm:pt>
    <dgm:pt modelId="{4DAE2BF2-D262-9A41-92A3-5D5FF4D0210B}" type="parTrans" cxnId="{C5FB2039-26A6-5F41-9625-B0E32EEEE2EB}">
      <dgm:prSet/>
      <dgm:spPr/>
      <dgm:t>
        <a:bodyPr/>
        <a:lstStyle/>
        <a:p>
          <a:endParaRPr lang="es-ES"/>
        </a:p>
      </dgm:t>
    </dgm:pt>
    <dgm:pt modelId="{353ECC3E-F525-824E-81F5-88D61DAB7357}" type="sibTrans" cxnId="{C5FB2039-26A6-5F41-9625-B0E32EEEE2EB}">
      <dgm:prSet/>
      <dgm:spPr/>
      <dgm:t>
        <a:bodyPr/>
        <a:lstStyle/>
        <a:p>
          <a:endParaRPr lang="es-ES"/>
        </a:p>
      </dgm:t>
    </dgm:pt>
    <dgm:pt modelId="{F01F42C6-8832-E24D-A30C-8F4DB9C6362B}" type="pres">
      <dgm:prSet presAssocID="{8CB6EE37-36C7-7241-84B9-8F4AAF79248A}" presName="Name0" presStyleCnt="0">
        <dgm:presLayoutVars>
          <dgm:dir/>
          <dgm:animLvl val="lvl"/>
          <dgm:resizeHandles val="exact"/>
        </dgm:presLayoutVars>
      </dgm:prSet>
      <dgm:spPr/>
    </dgm:pt>
    <dgm:pt modelId="{E3E66499-A116-9743-B6F4-EA36D84237ED}" type="pres">
      <dgm:prSet presAssocID="{9480871D-8B1D-864B-B64D-85435B29C9B5}" presName="boxAndChildren" presStyleCnt="0"/>
      <dgm:spPr/>
    </dgm:pt>
    <dgm:pt modelId="{20C24AD9-7E38-EB41-BF63-14597F4386BC}" type="pres">
      <dgm:prSet presAssocID="{9480871D-8B1D-864B-B64D-85435B29C9B5}" presName="parentTextBox" presStyleLbl="node1" presStyleIdx="0" presStyleCnt="7"/>
      <dgm:spPr/>
      <dgm:t>
        <a:bodyPr/>
        <a:lstStyle/>
        <a:p>
          <a:endParaRPr lang="es-ES"/>
        </a:p>
      </dgm:t>
    </dgm:pt>
    <dgm:pt modelId="{B7523280-9A41-6941-81EC-A51A679B47C1}" type="pres">
      <dgm:prSet presAssocID="{92205A6F-E4EC-7742-A051-E7115D59E9FF}" presName="sp" presStyleCnt="0"/>
      <dgm:spPr/>
    </dgm:pt>
    <dgm:pt modelId="{F5F04F47-3EDC-2742-8CD7-A3A1B8B90308}" type="pres">
      <dgm:prSet presAssocID="{9019E07A-FCDA-E349-BBE7-AAC5DCD3F277}" presName="arrowAndChildren" presStyleCnt="0"/>
      <dgm:spPr/>
    </dgm:pt>
    <dgm:pt modelId="{584E4B75-3ACF-8642-A655-CCFFB22E6EDD}" type="pres">
      <dgm:prSet presAssocID="{9019E07A-FCDA-E349-BBE7-AAC5DCD3F277}" presName="parentTextArrow" presStyleLbl="node1" presStyleIdx="1" presStyleCnt="7"/>
      <dgm:spPr/>
      <dgm:t>
        <a:bodyPr/>
        <a:lstStyle/>
        <a:p>
          <a:endParaRPr lang="es-ES"/>
        </a:p>
      </dgm:t>
    </dgm:pt>
    <dgm:pt modelId="{A1245FC2-7E5D-8B48-B8F8-09AD874478C1}" type="pres">
      <dgm:prSet presAssocID="{BB595CE5-43F3-4D4C-8E6E-2174B0B4C0D7}" presName="sp" presStyleCnt="0"/>
      <dgm:spPr/>
    </dgm:pt>
    <dgm:pt modelId="{53BE5FCA-48F4-AA4B-8170-AE9CC3FC671C}" type="pres">
      <dgm:prSet presAssocID="{DF6F51DF-2DC8-2648-BD11-FD8AFF5D5EF9}" presName="arrowAndChildren" presStyleCnt="0"/>
      <dgm:spPr/>
    </dgm:pt>
    <dgm:pt modelId="{6FB67104-9AAA-1D45-83FC-5C6A143B6400}" type="pres">
      <dgm:prSet presAssocID="{DF6F51DF-2DC8-2648-BD11-FD8AFF5D5EF9}" presName="parentTextArrow" presStyleLbl="node1" presStyleIdx="2" presStyleCnt="7"/>
      <dgm:spPr/>
      <dgm:t>
        <a:bodyPr/>
        <a:lstStyle/>
        <a:p>
          <a:endParaRPr lang="es-ES"/>
        </a:p>
      </dgm:t>
    </dgm:pt>
    <dgm:pt modelId="{89DDF5C6-05CB-5540-93AF-47CF66B61324}" type="pres">
      <dgm:prSet presAssocID="{353ECC3E-F525-824E-81F5-88D61DAB7357}" presName="sp" presStyleCnt="0"/>
      <dgm:spPr/>
    </dgm:pt>
    <dgm:pt modelId="{C46D143C-826D-484E-BC32-9E5986CFB638}" type="pres">
      <dgm:prSet presAssocID="{D44729E0-026F-374A-82AA-142F67C83A37}" presName="arrowAndChildren" presStyleCnt="0"/>
      <dgm:spPr/>
    </dgm:pt>
    <dgm:pt modelId="{103B0C32-0095-E342-9EF4-E9C0A992EA2C}" type="pres">
      <dgm:prSet presAssocID="{D44729E0-026F-374A-82AA-142F67C83A37}" presName="parentTextArrow" presStyleLbl="node1" presStyleIdx="3" presStyleCnt="7"/>
      <dgm:spPr/>
    </dgm:pt>
    <dgm:pt modelId="{975FF653-C525-7B46-874A-F1DEC9718D8D}" type="pres">
      <dgm:prSet presAssocID="{E9C3673F-7515-2B4D-988A-1A50EF9C8AF2}" presName="sp" presStyleCnt="0"/>
      <dgm:spPr/>
    </dgm:pt>
    <dgm:pt modelId="{3C9AFC4C-4738-9C46-8710-2FDE157393F7}" type="pres">
      <dgm:prSet presAssocID="{D964638D-7B52-E543-AF5D-7062407F7597}" presName="arrowAndChildren" presStyleCnt="0"/>
      <dgm:spPr/>
    </dgm:pt>
    <dgm:pt modelId="{6C6285AD-67B3-CE44-B61A-AACCA2935844}" type="pres">
      <dgm:prSet presAssocID="{D964638D-7B52-E543-AF5D-7062407F7597}" presName="parentTextArrow" presStyleLbl="node1" presStyleIdx="4" presStyleCnt="7"/>
      <dgm:spPr/>
    </dgm:pt>
    <dgm:pt modelId="{DB289DC5-B8D7-C04B-9117-C9192FF7CEA2}" type="pres">
      <dgm:prSet presAssocID="{40AAFC27-1C3A-0549-96A7-E0353961D3F7}" presName="sp" presStyleCnt="0"/>
      <dgm:spPr/>
    </dgm:pt>
    <dgm:pt modelId="{B09BD091-C9C6-374D-816B-06B544E7DB24}" type="pres">
      <dgm:prSet presAssocID="{323949AE-2C66-F048-B9E5-482CF6FC6E40}" presName="arrowAndChildren" presStyleCnt="0"/>
      <dgm:spPr/>
    </dgm:pt>
    <dgm:pt modelId="{1277728D-4048-D547-A5E1-EA52EEC91AC4}" type="pres">
      <dgm:prSet presAssocID="{323949AE-2C66-F048-B9E5-482CF6FC6E40}" presName="parentTextArrow" presStyleLbl="node1" presStyleIdx="5" presStyleCnt="7"/>
      <dgm:spPr/>
    </dgm:pt>
    <dgm:pt modelId="{76556D47-FA97-464D-8D83-CB216764B259}" type="pres">
      <dgm:prSet presAssocID="{24DB885C-F19A-7F43-A56C-D677C392DB54}" presName="sp" presStyleCnt="0"/>
      <dgm:spPr/>
    </dgm:pt>
    <dgm:pt modelId="{EFA5BD97-295D-0D44-8868-467DABAACAEA}" type="pres">
      <dgm:prSet presAssocID="{DC31217F-9B84-1043-9209-0C5146344297}" presName="arrowAndChildren" presStyleCnt="0"/>
      <dgm:spPr/>
    </dgm:pt>
    <dgm:pt modelId="{042C9B01-3823-9A4A-AECE-DEE9C258444A}" type="pres">
      <dgm:prSet presAssocID="{DC31217F-9B84-1043-9209-0C5146344297}" presName="parentTextArrow" presStyleLbl="node1" presStyleIdx="6" presStyleCnt="7"/>
      <dgm:spPr/>
      <dgm:t>
        <a:bodyPr/>
        <a:lstStyle/>
        <a:p>
          <a:endParaRPr lang="es-ES"/>
        </a:p>
      </dgm:t>
    </dgm:pt>
  </dgm:ptLst>
  <dgm:cxnLst>
    <dgm:cxn modelId="{67A725C6-1E04-EF40-9EA2-FBA11240314E}" srcId="{8CB6EE37-36C7-7241-84B9-8F4AAF79248A}" destId="{323949AE-2C66-F048-B9E5-482CF6FC6E40}" srcOrd="1" destOrd="0" parTransId="{6D32EC6E-3861-A242-9C50-C70A6360E371}" sibTransId="{40AAFC27-1C3A-0549-96A7-E0353961D3F7}"/>
    <dgm:cxn modelId="{E6E136BB-D7A9-5E47-9D78-B5A5521A817A}" type="presOf" srcId="{8CB6EE37-36C7-7241-84B9-8F4AAF79248A}" destId="{F01F42C6-8832-E24D-A30C-8F4DB9C6362B}" srcOrd="0" destOrd="0" presId="urn:microsoft.com/office/officeart/2005/8/layout/process4"/>
    <dgm:cxn modelId="{6451FE2D-10AB-2F4C-A965-D10C2FAD3C8E}" type="presOf" srcId="{DF6F51DF-2DC8-2648-BD11-FD8AFF5D5EF9}" destId="{6FB67104-9AAA-1D45-83FC-5C6A143B6400}" srcOrd="0" destOrd="0" presId="urn:microsoft.com/office/officeart/2005/8/layout/process4"/>
    <dgm:cxn modelId="{61DB772C-3BF6-0445-AFC6-B496FA8E01B4}" srcId="{8CB6EE37-36C7-7241-84B9-8F4AAF79248A}" destId="{9019E07A-FCDA-E349-BBE7-AAC5DCD3F277}" srcOrd="5" destOrd="0" parTransId="{5F8C33FA-7BAF-1F43-A1DF-A3C24A2EB2C1}" sibTransId="{92205A6F-E4EC-7742-A051-E7115D59E9FF}"/>
    <dgm:cxn modelId="{C5FB2039-26A6-5F41-9625-B0E32EEEE2EB}" srcId="{8CB6EE37-36C7-7241-84B9-8F4AAF79248A}" destId="{D44729E0-026F-374A-82AA-142F67C83A37}" srcOrd="3" destOrd="0" parTransId="{4DAE2BF2-D262-9A41-92A3-5D5FF4D0210B}" sibTransId="{353ECC3E-F525-824E-81F5-88D61DAB7357}"/>
    <dgm:cxn modelId="{773A00D3-EA77-674C-B25A-48FD21DA3613}" srcId="{8CB6EE37-36C7-7241-84B9-8F4AAF79248A}" destId="{DF6F51DF-2DC8-2648-BD11-FD8AFF5D5EF9}" srcOrd="4" destOrd="0" parTransId="{93681EBC-6FFD-A149-8686-7A66AB119627}" sibTransId="{BB595CE5-43F3-4D4C-8E6E-2174B0B4C0D7}"/>
    <dgm:cxn modelId="{A9B5B053-9C42-8542-BBBA-6AC3F3F286EA}" type="presOf" srcId="{D964638D-7B52-E543-AF5D-7062407F7597}" destId="{6C6285AD-67B3-CE44-B61A-AACCA2935844}" srcOrd="0" destOrd="0" presId="urn:microsoft.com/office/officeart/2005/8/layout/process4"/>
    <dgm:cxn modelId="{E73C5098-DDAE-6047-8F2A-040B4D33D001}" type="presOf" srcId="{9480871D-8B1D-864B-B64D-85435B29C9B5}" destId="{20C24AD9-7E38-EB41-BF63-14597F4386BC}" srcOrd="0" destOrd="0" presId="urn:microsoft.com/office/officeart/2005/8/layout/process4"/>
    <dgm:cxn modelId="{D602763F-E03B-B64F-9C66-8EFCDEBAD7D9}" srcId="{8CB6EE37-36C7-7241-84B9-8F4AAF79248A}" destId="{DC31217F-9B84-1043-9209-0C5146344297}" srcOrd="0" destOrd="0" parTransId="{1CA7F9EA-E36C-F144-84BB-8130DB720134}" sibTransId="{24DB885C-F19A-7F43-A56C-D677C392DB54}"/>
    <dgm:cxn modelId="{100AC595-AA71-AD40-B500-A1FB08306BCE}" type="presOf" srcId="{323949AE-2C66-F048-B9E5-482CF6FC6E40}" destId="{1277728D-4048-D547-A5E1-EA52EEC91AC4}" srcOrd="0" destOrd="0" presId="urn:microsoft.com/office/officeart/2005/8/layout/process4"/>
    <dgm:cxn modelId="{6CBC8448-F325-BC49-86E7-577882991F72}" type="presOf" srcId="{DC31217F-9B84-1043-9209-0C5146344297}" destId="{042C9B01-3823-9A4A-AECE-DEE9C258444A}" srcOrd="0" destOrd="0" presId="urn:microsoft.com/office/officeart/2005/8/layout/process4"/>
    <dgm:cxn modelId="{471DEBFD-5AB3-3144-A780-9AEDCB31E15B}" type="presOf" srcId="{9019E07A-FCDA-E349-BBE7-AAC5DCD3F277}" destId="{584E4B75-3ACF-8642-A655-CCFFB22E6EDD}" srcOrd="0" destOrd="0" presId="urn:microsoft.com/office/officeart/2005/8/layout/process4"/>
    <dgm:cxn modelId="{0D0B214D-226C-EC40-A50D-DD04E6D61C55}" srcId="{8CB6EE37-36C7-7241-84B9-8F4AAF79248A}" destId="{D964638D-7B52-E543-AF5D-7062407F7597}" srcOrd="2" destOrd="0" parTransId="{4812B1BB-57DE-EE4C-9CB9-7445DF9B176C}" sibTransId="{E9C3673F-7515-2B4D-988A-1A50EF9C8AF2}"/>
    <dgm:cxn modelId="{8F75AB6B-7A25-2F49-8975-BE0E702C584B}" srcId="{8CB6EE37-36C7-7241-84B9-8F4AAF79248A}" destId="{9480871D-8B1D-864B-B64D-85435B29C9B5}" srcOrd="6" destOrd="0" parTransId="{72FE29AA-5472-3348-8F35-AF029A21F829}" sibTransId="{95C1ED95-B5B9-B64D-8B43-50930FC00994}"/>
    <dgm:cxn modelId="{3DB20ACD-1850-3446-833A-A2C9CE9C3709}" type="presOf" srcId="{D44729E0-026F-374A-82AA-142F67C83A37}" destId="{103B0C32-0095-E342-9EF4-E9C0A992EA2C}" srcOrd="0" destOrd="0" presId="urn:microsoft.com/office/officeart/2005/8/layout/process4"/>
    <dgm:cxn modelId="{E2212BA0-A75D-9A4C-BF0A-E7A6B86DBB05}" type="presParOf" srcId="{F01F42C6-8832-E24D-A30C-8F4DB9C6362B}" destId="{E3E66499-A116-9743-B6F4-EA36D84237ED}" srcOrd="0" destOrd="0" presId="urn:microsoft.com/office/officeart/2005/8/layout/process4"/>
    <dgm:cxn modelId="{15366D31-4E41-B84F-9094-5D6A546639F4}" type="presParOf" srcId="{E3E66499-A116-9743-B6F4-EA36D84237ED}" destId="{20C24AD9-7E38-EB41-BF63-14597F4386BC}" srcOrd="0" destOrd="0" presId="urn:microsoft.com/office/officeart/2005/8/layout/process4"/>
    <dgm:cxn modelId="{AF48ADF1-B5B7-3B4D-B6B8-72D563C9F454}" type="presParOf" srcId="{F01F42C6-8832-E24D-A30C-8F4DB9C6362B}" destId="{B7523280-9A41-6941-81EC-A51A679B47C1}" srcOrd="1" destOrd="0" presId="urn:microsoft.com/office/officeart/2005/8/layout/process4"/>
    <dgm:cxn modelId="{01789C9E-C85E-9F4A-B888-6EFF7C93F84B}" type="presParOf" srcId="{F01F42C6-8832-E24D-A30C-8F4DB9C6362B}" destId="{F5F04F47-3EDC-2742-8CD7-A3A1B8B90308}" srcOrd="2" destOrd="0" presId="urn:microsoft.com/office/officeart/2005/8/layout/process4"/>
    <dgm:cxn modelId="{B2EF1ECF-3196-DC4D-B9BD-50604D1E80A6}" type="presParOf" srcId="{F5F04F47-3EDC-2742-8CD7-A3A1B8B90308}" destId="{584E4B75-3ACF-8642-A655-CCFFB22E6EDD}" srcOrd="0" destOrd="0" presId="urn:microsoft.com/office/officeart/2005/8/layout/process4"/>
    <dgm:cxn modelId="{ED3AB525-92D9-FC4B-9765-70957E11E6D7}" type="presParOf" srcId="{F01F42C6-8832-E24D-A30C-8F4DB9C6362B}" destId="{A1245FC2-7E5D-8B48-B8F8-09AD874478C1}" srcOrd="3" destOrd="0" presId="urn:microsoft.com/office/officeart/2005/8/layout/process4"/>
    <dgm:cxn modelId="{048CE83D-4924-824A-8577-7A441BD85485}" type="presParOf" srcId="{F01F42C6-8832-E24D-A30C-8F4DB9C6362B}" destId="{53BE5FCA-48F4-AA4B-8170-AE9CC3FC671C}" srcOrd="4" destOrd="0" presId="urn:microsoft.com/office/officeart/2005/8/layout/process4"/>
    <dgm:cxn modelId="{19F05320-2697-3E49-A681-658AEF19B34B}" type="presParOf" srcId="{53BE5FCA-48F4-AA4B-8170-AE9CC3FC671C}" destId="{6FB67104-9AAA-1D45-83FC-5C6A143B6400}" srcOrd="0" destOrd="0" presId="urn:microsoft.com/office/officeart/2005/8/layout/process4"/>
    <dgm:cxn modelId="{6D7AF4A2-69F6-344A-92CD-CBD22EF73D30}" type="presParOf" srcId="{F01F42C6-8832-E24D-A30C-8F4DB9C6362B}" destId="{89DDF5C6-05CB-5540-93AF-47CF66B61324}" srcOrd="5" destOrd="0" presId="urn:microsoft.com/office/officeart/2005/8/layout/process4"/>
    <dgm:cxn modelId="{7FD61B35-74AE-6748-AFC9-12B34D2D4566}" type="presParOf" srcId="{F01F42C6-8832-E24D-A30C-8F4DB9C6362B}" destId="{C46D143C-826D-484E-BC32-9E5986CFB638}" srcOrd="6" destOrd="0" presId="urn:microsoft.com/office/officeart/2005/8/layout/process4"/>
    <dgm:cxn modelId="{7AAA1BFB-58D0-CA4E-8CF1-FE462F1939A4}" type="presParOf" srcId="{C46D143C-826D-484E-BC32-9E5986CFB638}" destId="{103B0C32-0095-E342-9EF4-E9C0A992EA2C}" srcOrd="0" destOrd="0" presId="urn:microsoft.com/office/officeart/2005/8/layout/process4"/>
    <dgm:cxn modelId="{89396562-90B2-A044-957E-2308A4A82194}" type="presParOf" srcId="{F01F42C6-8832-E24D-A30C-8F4DB9C6362B}" destId="{975FF653-C525-7B46-874A-F1DEC9718D8D}" srcOrd="7" destOrd="0" presId="urn:microsoft.com/office/officeart/2005/8/layout/process4"/>
    <dgm:cxn modelId="{CFF20AEF-598C-0245-B622-9BEFE539B4F9}" type="presParOf" srcId="{F01F42C6-8832-E24D-A30C-8F4DB9C6362B}" destId="{3C9AFC4C-4738-9C46-8710-2FDE157393F7}" srcOrd="8" destOrd="0" presId="urn:microsoft.com/office/officeart/2005/8/layout/process4"/>
    <dgm:cxn modelId="{5CDE4189-CCDC-7040-A6B3-BFB3017737CF}" type="presParOf" srcId="{3C9AFC4C-4738-9C46-8710-2FDE157393F7}" destId="{6C6285AD-67B3-CE44-B61A-AACCA2935844}" srcOrd="0" destOrd="0" presId="urn:microsoft.com/office/officeart/2005/8/layout/process4"/>
    <dgm:cxn modelId="{02558AA2-ACA7-6D4D-9D3B-348C3DC5979A}" type="presParOf" srcId="{F01F42C6-8832-E24D-A30C-8F4DB9C6362B}" destId="{DB289DC5-B8D7-C04B-9117-C9192FF7CEA2}" srcOrd="9" destOrd="0" presId="urn:microsoft.com/office/officeart/2005/8/layout/process4"/>
    <dgm:cxn modelId="{28BD1D7F-EF8B-A646-9217-CE4DF60F5914}" type="presParOf" srcId="{F01F42C6-8832-E24D-A30C-8F4DB9C6362B}" destId="{B09BD091-C9C6-374D-816B-06B544E7DB24}" srcOrd="10" destOrd="0" presId="urn:microsoft.com/office/officeart/2005/8/layout/process4"/>
    <dgm:cxn modelId="{1C802CB5-7101-3648-86B8-1DFD6068D616}" type="presParOf" srcId="{B09BD091-C9C6-374D-816B-06B544E7DB24}" destId="{1277728D-4048-D547-A5E1-EA52EEC91AC4}" srcOrd="0" destOrd="0" presId="urn:microsoft.com/office/officeart/2005/8/layout/process4"/>
    <dgm:cxn modelId="{356345B6-7044-4248-831D-5D75BD700842}" type="presParOf" srcId="{F01F42C6-8832-E24D-A30C-8F4DB9C6362B}" destId="{76556D47-FA97-464D-8D83-CB216764B259}" srcOrd="11" destOrd="0" presId="urn:microsoft.com/office/officeart/2005/8/layout/process4"/>
    <dgm:cxn modelId="{5CAFFCE9-E090-9441-980A-B3FB69D3F08B}" type="presParOf" srcId="{F01F42C6-8832-E24D-A30C-8F4DB9C6362B}" destId="{EFA5BD97-295D-0D44-8868-467DABAACAEA}" srcOrd="12" destOrd="0" presId="urn:microsoft.com/office/officeart/2005/8/layout/process4"/>
    <dgm:cxn modelId="{D1BA12B4-2E75-164A-B244-08C0E783B2A2}" type="presParOf" srcId="{EFA5BD97-295D-0D44-8868-467DABAACAEA}" destId="{042C9B01-3823-9A4A-AECE-DEE9C258444A}"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61D75C4-C8EF-E349-99B9-997DC4EBC0AB}" type="doc">
      <dgm:prSet loTypeId="urn:microsoft.com/office/officeart/2005/8/layout/radial4" loCatId="" qsTypeId="urn:microsoft.com/office/officeart/2005/8/quickstyle/simple4" qsCatId="simple" csTypeId="urn:microsoft.com/office/officeart/2005/8/colors/colorful1" csCatId="colorful" phldr="1"/>
      <dgm:spPr/>
      <dgm:t>
        <a:bodyPr/>
        <a:lstStyle/>
        <a:p>
          <a:endParaRPr lang="es-ES"/>
        </a:p>
      </dgm:t>
    </dgm:pt>
    <dgm:pt modelId="{335761B9-3DA1-9D40-A497-AC664B3B32AC}">
      <dgm:prSet phldrT="[Texto]"/>
      <dgm:spPr/>
      <dgm:t>
        <a:bodyPr/>
        <a:lstStyle/>
        <a:p>
          <a:r>
            <a:rPr lang="es-ES" dirty="0" smtClean="0"/>
            <a:t>POR AMOR</a:t>
          </a:r>
          <a:endParaRPr lang="es-ES" dirty="0"/>
        </a:p>
      </dgm:t>
    </dgm:pt>
    <dgm:pt modelId="{36461FF9-38F1-6346-807F-93C0387D9004}" type="parTrans" cxnId="{6B4F867E-05C8-FB46-8CC6-55D2C7828EEA}">
      <dgm:prSet/>
      <dgm:spPr/>
      <dgm:t>
        <a:bodyPr/>
        <a:lstStyle/>
        <a:p>
          <a:endParaRPr lang="es-ES"/>
        </a:p>
      </dgm:t>
    </dgm:pt>
    <dgm:pt modelId="{E3F0A863-DA0C-7446-B0FE-8F843083C0F5}" type="sibTrans" cxnId="{6B4F867E-05C8-FB46-8CC6-55D2C7828EEA}">
      <dgm:prSet/>
      <dgm:spPr/>
      <dgm:t>
        <a:bodyPr/>
        <a:lstStyle/>
        <a:p>
          <a:endParaRPr lang="es-ES"/>
        </a:p>
      </dgm:t>
    </dgm:pt>
    <dgm:pt modelId="{F26857D5-B07F-A641-B9DA-64E29BC665DD}">
      <dgm:prSet phldrT="[Texto]"/>
      <dgm:spPr/>
      <dgm:t>
        <a:bodyPr/>
        <a:lstStyle/>
        <a:p>
          <a:r>
            <a:rPr lang="es-ES" dirty="0" smtClean="0"/>
            <a:t>Perdonar</a:t>
          </a:r>
          <a:endParaRPr lang="es-ES" dirty="0"/>
        </a:p>
      </dgm:t>
    </dgm:pt>
    <dgm:pt modelId="{D4B9C9C1-2AA9-A14E-852F-C38BB7FECD61}" type="parTrans" cxnId="{AD670828-B66C-D847-80FF-5081E6C4ED67}">
      <dgm:prSet/>
      <dgm:spPr/>
      <dgm:t>
        <a:bodyPr/>
        <a:lstStyle/>
        <a:p>
          <a:endParaRPr lang="es-ES"/>
        </a:p>
      </dgm:t>
    </dgm:pt>
    <dgm:pt modelId="{1EA7B3DA-B372-9542-98E1-E0BE469B4F28}" type="sibTrans" cxnId="{AD670828-B66C-D847-80FF-5081E6C4ED67}">
      <dgm:prSet/>
      <dgm:spPr/>
      <dgm:t>
        <a:bodyPr/>
        <a:lstStyle/>
        <a:p>
          <a:endParaRPr lang="es-ES"/>
        </a:p>
      </dgm:t>
    </dgm:pt>
    <dgm:pt modelId="{6295D3D7-8C1F-604C-9A21-6821D90904CE}">
      <dgm:prSet phldrT="[Texto]"/>
      <dgm:spPr>
        <a:solidFill>
          <a:srgbClr val="000090"/>
        </a:solidFill>
      </dgm:spPr>
      <dgm:t>
        <a:bodyPr/>
        <a:lstStyle/>
        <a:p>
          <a:r>
            <a:rPr lang="es-ES" dirty="0" smtClean="0"/>
            <a:t>Perdonarme</a:t>
          </a:r>
          <a:endParaRPr lang="es-ES" dirty="0"/>
        </a:p>
      </dgm:t>
    </dgm:pt>
    <dgm:pt modelId="{31725B58-8402-5444-A1B4-D5A387BF5A17}" type="parTrans" cxnId="{D28A1DA1-50B3-DB4A-96F6-0946FE4E979C}">
      <dgm:prSet/>
      <dgm:spPr>
        <a:solidFill>
          <a:srgbClr val="000090"/>
        </a:solidFill>
      </dgm:spPr>
      <dgm:t>
        <a:bodyPr/>
        <a:lstStyle/>
        <a:p>
          <a:endParaRPr lang="es-ES"/>
        </a:p>
      </dgm:t>
    </dgm:pt>
    <dgm:pt modelId="{35C6C9F7-3FA4-1844-A52D-96C0B4C02A1A}" type="sibTrans" cxnId="{D28A1DA1-50B3-DB4A-96F6-0946FE4E979C}">
      <dgm:prSet/>
      <dgm:spPr/>
      <dgm:t>
        <a:bodyPr/>
        <a:lstStyle/>
        <a:p>
          <a:endParaRPr lang="es-ES"/>
        </a:p>
      </dgm:t>
    </dgm:pt>
    <dgm:pt modelId="{E1E49FFA-6A51-654D-9DA7-D667B5E2C454}">
      <dgm:prSet phldrT="[Texto]"/>
      <dgm:spPr>
        <a:solidFill>
          <a:srgbClr val="008000"/>
        </a:solidFill>
      </dgm:spPr>
      <dgm:t>
        <a:bodyPr/>
        <a:lstStyle/>
        <a:p>
          <a:r>
            <a:rPr lang="es-ES" dirty="0" smtClean="0"/>
            <a:t>Perdonarnos</a:t>
          </a:r>
          <a:endParaRPr lang="es-ES" dirty="0"/>
        </a:p>
      </dgm:t>
    </dgm:pt>
    <dgm:pt modelId="{27CB397E-C443-924B-AC89-DE6B0A31B7C7}" type="parTrans" cxnId="{A7A0216D-5C92-6A4F-AEA2-BB5FBD62A37F}">
      <dgm:prSet/>
      <dgm:spPr>
        <a:solidFill>
          <a:srgbClr val="008000"/>
        </a:solidFill>
      </dgm:spPr>
      <dgm:t>
        <a:bodyPr/>
        <a:lstStyle/>
        <a:p>
          <a:endParaRPr lang="es-ES"/>
        </a:p>
      </dgm:t>
    </dgm:pt>
    <dgm:pt modelId="{CE24922D-2494-F144-91DE-6BF73E4DE23D}" type="sibTrans" cxnId="{A7A0216D-5C92-6A4F-AEA2-BB5FBD62A37F}">
      <dgm:prSet/>
      <dgm:spPr/>
      <dgm:t>
        <a:bodyPr/>
        <a:lstStyle/>
        <a:p>
          <a:endParaRPr lang="es-ES"/>
        </a:p>
      </dgm:t>
    </dgm:pt>
    <dgm:pt modelId="{7349A37D-A813-E444-81FE-EE023C906FAD}" type="pres">
      <dgm:prSet presAssocID="{E61D75C4-C8EF-E349-99B9-997DC4EBC0AB}" presName="cycle" presStyleCnt="0">
        <dgm:presLayoutVars>
          <dgm:chMax val="1"/>
          <dgm:dir/>
          <dgm:animLvl val="ctr"/>
          <dgm:resizeHandles val="exact"/>
        </dgm:presLayoutVars>
      </dgm:prSet>
      <dgm:spPr/>
      <dgm:t>
        <a:bodyPr/>
        <a:lstStyle/>
        <a:p>
          <a:endParaRPr lang="es-ES"/>
        </a:p>
      </dgm:t>
    </dgm:pt>
    <dgm:pt modelId="{7976D2BB-6328-AE42-8BD4-6C6B2708D7D4}" type="pres">
      <dgm:prSet presAssocID="{335761B9-3DA1-9D40-A497-AC664B3B32AC}" presName="centerShape" presStyleLbl="node0" presStyleIdx="0" presStyleCnt="1"/>
      <dgm:spPr/>
      <dgm:t>
        <a:bodyPr/>
        <a:lstStyle/>
        <a:p>
          <a:endParaRPr lang="es-ES"/>
        </a:p>
      </dgm:t>
    </dgm:pt>
    <dgm:pt modelId="{204BA2EA-95DC-434A-92B5-46AF64C88BCC}" type="pres">
      <dgm:prSet presAssocID="{D4B9C9C1-2AA9-A14E-852F-C38BB7FECD61}" presName="parTrans" presStyleLbl="bgSibTrans2D1" presStyleIdx="0" presStyleCnt="3"/>
      <dgm:spPr/>
      <dgm:t>
        <a:bodyPr/>
        <a:lstStyle/>
        <a:p>
          <a:endParaRPr lang="es-ES"/>
        </a:p>
      </dgm:t>
    </dgm:pt>
    <dgm:pt modelId="{2EAC9449-60F5-044D-84E4-D02D81EFB97B}" type="pres">
      <dgm:prSet presAssocID="{F26857D5-B07F-A641-B9DA-64E29BC665DD}" presName="node" presStyleLbl="node1" presStyleIdx="0" presStyleCnt="3">
        <dgm:presLayoutVars>
          <dgm:bulletEnabled val="1"/>
        </dgm:presLayoutVars>
      </dgm:prSet>
      <dgm:spPr/>
      <dgm:t>
        <a:bodyPr/>
        <a:lstStyle/>
        <a:p>
          <a:endParaRPr lang="es-ES"/>
        </a:p>
      </dgm:t>
    </dgm:pt>
    <dgm:pt modelId="{EF7EDF1E-4FEB-574E-9B1C-1D15090EE2D1}" type="pres">
      <dgm:prSet presAssocID="{31725B58-8402-5444-A1B4-D5A387BF5A17}" presName="parTrans" presStyleLbl="bgSibTrans2D1" presStyleIdx="1" presStyleCnt="3"/>
      <dgm:spPr/>
      <dgm:t>
        <a:bodyPr/>
        <a:lstStyle/>
        <a:p>
          <a:endParaRPr lang="es-ES"/>
        </a:p>
      </dgm:t>
    </dgm:pt>
    <dgm:pt modelId="{8EF9D273-66AE-E04A-8301-1B6373F10758}" type="pres">
      <dgm:prSet presAssocID="{6295D3D7-8C1F-604C-9A21-6821D90904CE}" presName="node" presStyleLbl="node1" presStyleIdx="1" presStyleCnt="3">
        <dgm:presLayoutVars>
          <dgm:bulletEnabled val="1"/>
        </dgm:presLayoutVars>
      </dgm:prSet>
      <dgm:spPr/>
      <dgm:t>
        <a:bodyPr/>
        <a:lstStyle/>
        <a:p>
          <a:endParaRPr lang="es-ES"/>
        </a:p>
      </dgm:t>
    </dgm:pt>
    <dgm:pt modelId="{AE09DF19-22E5-3048-BFB4-DC91294D002F}" type="pres">
      <dgm:prSet presAssocID="{27CB397E-C443-924B-AC89-DE6B0A31B7C7}" presName="parTrans" presStyleLbl="bgSibTrans2D1" presStyleIdx="2" presStyleCnt="3"/>
      <dgm:spPr/>
      <dgm:t>
        <a:bodyPr/>
        <a:lstStyle/>
        <a:p>
          <a:endParaRPr lang="es-ES"/>
        </a:p>
      </dgm:t>
    </dgm:pt>
    <dgm:pt modelId="{29C02484-A955-C545-BF67-411574C08D7C}" type="pres">
      <dgm:prSet presAssocID="{E1E49FFA-6A51-654D-9DA7-D667B5E2C454}" presName="node" presStyleLbl="node1" presStyleIdx="2" presStyleCnt="3">
        <dgm:presLayoutVars>
          <dgm:bulletEnabled val="1"/>
        </dgm:presLayoutVars>
      </dgm:prSet>
      <dgm:spPr/>
      <dgm:t>
        <a:bodyPr/>
        <a:lstStyle/>
        <a:p>
          <a:endParaRPr lang="es-ES"/>
        </a:p>
      </dgm:t>
    </dgm:pt>
  </dgm:ptLst>
  <dgm:cxnLst>
    <dgm:cxn modelId="{7C4D3EA6-8730-EB42-91D7-66BFA5113DAE}" type="presOf" srcId="{D4B9C9C1-2AA9-A14E-852F-C38BB7FECD61}" destId="{204BA2EA-95DC-434A-92B5-46AF64C88BCC}" srcOrd="0" destOrd="0" presId="urn:microsoft.com/office/officeart/2005/8/layout/radial4"/>
    <dgm:cxn modelId="{6B4F867E-05C8-FB46-8CC6-55D2C7828EEA}" srcId="{E61D75C4-C8EF-E349-99B9-997DC4EBC0AB}" destId="{335761B9-3DA1-9D40-A497-AC664B3B32AC}" srcOrd="0" destOrd="0" parTransId="{36461FF9-38F1-6346-807F-93C0387D9004}" sibTransId="{E3F0A863-DA0C-7446-B0FE-8F843083C0F5}"/>
    <dgm:cxn modelId="{D28A1DA1-50B3-DB4A-96F6-0946FE4E979C}" srcId="{335761B9-3DA1-9D40-A497-AC664B3B32AC}" destId="{6295D3D7-8C1F-604C-9A21-6821D90904CE}" srcOrd="1" destOrd="0" parTransId="{31725B58-8402-5444-A1B4-D5A387BF5A17}" sibTransId="{35C6C9F7-3FA4-1844-A52D-96C0B4C02A1A}"/>
    <dgm:cxn modelId="{1F186007-E251-9547-9BA9-3F3FF9C4B536}" type="presOf" srcId="{E61D75C4-C8EF-E349-99B9-997DC4EBC0AB}" destId="{7349A37D-A813-E444-81FE-EE023C906FAD}" srcOrd="0" destOrd="0" presId="urn:microsoft.com/office/officeart/2005/8/layout/radial4"/>
    <dgm:cxn modelId="{346FECC4-DF22-5D4E-BA12-BEBC4247063D}" type="presOf" srcId="{E1E49FFA-6A51-654D-9DA7-D667B5E2C454}" destId="{29C02484-A955-C545-BF67-411574C08D7C}" srcOrd="0" destOrd="0" presId="urn:microsoft.com/office/officeart/2005/8/layout/radial4"/>
    <dgm:cxn modelId="{F54A9A5B-49C8-CC41-8712-1D0A705546DB}" type="presOf" srcId="{335761B9-3DA1-9D40-A497-AC664B3B32AC}" destId="{7976D2BB-6328-AE42-8BD4-6C6B2708D7D4}" srcOrd="0" destOrd="0" presId="urn:microsoft.com/office/officeart/2005/8/layout/radial4"/>
    <dgm:cxn modelId="{DF56A1E5-378B-7A46-A301-5081FB5A120A}" type="presOf" srcId="{6295D3D7-8C1F-604C-9A21-6821D90904CE}" destId="{8EF9D273-66AE-E04A-8301-1B6373F10758}" srcOrd="0" destOrd="0" presId="urn:microsoft.com/office/officeart/2005/8/layout/radial4"/>
    <dgm:cxn modelId="{F0BFC698-750B-AA48-8CFF-E1348C1E168C}" type="presOf" srcId="{27CB397E-C443-924B-AC89-DE6B0A31B7C7}" destId="{AE09DF19-22E5-3048-BFB4-DC91294D002F}" srcOrd="0" destOrd="0" presId="urn:microsoft.com/office/officeart/2005/8/layout/radial4"/>
    <dgm:cxn modelId="{4607BFD6-62C1-6F47-A1B1-AD79B8C6F75A}" type="presOf" srcId="{31725B58-8402-5444-A1B4-D5A387BF5A17}" destId="{EF7EDF1E-4FEB-574E-9B1C-1D15090EE2D1}" srcOrd="0" destOrd="0" presId="urn:microsoft.com/office/officeart/2005/8/layout/radial4"/>
    <dgm:cxn modelId="{A7A0216D-5C92-6A4F-AEA2-BB5FBD62A37F}" srcId="{335761B9-3DA1-9D40-A497-AC664B3B32AC}" destId="{E1E49FFA-6A51-654D-9DA7-D667B5E2C454}" srcOrd="2" destOrd="0" parTransId="{27CB397E-C443-924B-AC89-DE6B0A31B7C7}" sibTransId="{CE24922D-2494-F144-91DE-6BF73E4DE23D}"/>
    <dgm:cxn modelId="{717DCCF7-A634-164C-9841-7D2FF3C0949C}" type="presOf" srcId="{F26857D5-B07F-A641-B9DA-64E29BC665DD}" destId="{2EAC9449-60F5-044D-84E4-D02D81EFB97B}" srcOrd="0" destOrd="0" presId="urn:microsoft.com/office/officeart/2005/8/layout/radial4"/>
    <dgm:cxn modelId="{AD670828-B66C-D847-80FF-5081E6C4ED67}" srcId="{335761B9-3DA1-9D40-A497-AC664B3B32AC}" destId="{F26857D5-B07F-A641-B9DA-64E29BC665DD}" srcOrd="0" destOrd="0" parTransId="{D4B9C9C1-2AA9-A14E-852F-C38BB7FECD61}" sibTransId="{1EA7B3DA-B372-9542-98E1-E0BE469B4F28}"/>
    <dgm:cxn modelId="{4F45BD31-6F7B-DE4D-8260-DB9BA8581F6E}" type="presParOf" srcId="{7349A37D-A813-E444-81FE-EE023C906FAD}" destId="{7976D2BB-6328-AE42-8BD4-6C6B2708D7D4}" srcOrd="0" destOrd="0" presId="urn:microsoft.com/office/officeart/2005/8/layout/radial4"/>
    <dgm:cxn modelId="{2C27D56F-CC6D-DB41-8214-DFAA9351C630}" type="presParOf" srcId="{7349A37D-A813-E444-81FE-EE023C906FAD}" destId="{204BA2EA-95DC-434A-92B5-46AF64C88BCC}" srcOrd="1" destOrd="0" presId="urn:microsoft.com/office/officeart/2005/8/layout/radial4"/>
    <dgm:cxn modelId="{96B6C262-8E1F-6B4B-B072-4F87D173E10D}" type="presParOf" srcId="{7349A37D-A813-E444-81FE-EE023C906FAD}" destId="{2EAC9449-60F5-044D-84E4-D02D81EFB97B}" srcOrd="2" destOrd="0" presId="urn:microsoft.com/office/officeart/2005/8/layout/radial4"/>
    <dgm:cxn modelId="{908BFA44-C26F-3844-BDEE-B5CB794CFCD2}" type="presParOf" srcId="{7349A37D-A813-E444-81FE-EE023C906FAD}" destId="{EF7EDF1E-4FEB-574E-9B1C-1D15090EE2D1}" srcOrd="3" destOrd="0" presId="urn:microsoft.com/office/officeart/2005/8/layout/radial4"/>
    <dgm:cxn modelId="{B0936AEB-162B-6946-ABC4-C7102955C873}" type="presParOf" srcId="{7349A37D-A813-E444-81FE-EE023C906FAD}" destId="{8EF9D273-66AE-E04A-8301-1B6373F10758}" srcOrd="4" destOrd="0" presId="urn:microsoft.com/office/officeart/2005/8/layout/radial4"/>
    <dgm:cxn modelId="{1DC0A3A0-70EA-464C-912B-83486BFF2E18}" type="presParOf" srcId="{7349A37D-A813-E444-81FE-EE023C906FAD}" destId="{AE09DF19-22E5-3048-BFB4-DC91294D002F}" srcOrd="5" destOrd="0" presId="urn:microsoft.com/office/officeart/2005/8/layout/radial4"/>
    <dgm:cxn modelId="{7D237CCF-31B3-1C48-B38C-6D92A1C2EBDA}" type="presParOf" srcId="{7349A37D-A813-E444-81FE-EE023C906FAD}" destId="{29C02484-A955-C545-BF67-411574C08D7C}" srcOrd="6"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D944C5A-C125-6949-9CCA-83969E9EEDC6}" type="doc">
      <dgm:prSet loTypeId="urn:microsoft.com/office/officeart/2005/8/layout/radial4" loCatId="" qsTypeId="urn:microsoft.com/office/officeart/2005/8/quickstyle/simple4" qsCatId="simple" csTypeId="urn:microsoft.com/office/officeart/2005/8/colors/colorful1" csCatId="colorful" phldr="1"/>
      <dgm:spPr/>
      <dgm:t>
        <a:bodyPr/>
        <a:lstStyle/>
        <a:p>
          <a:endParaRPr lang="es-ES"/>
        </a:p>
      </dgm:t>
    </dgm:pt>
    <dgm:pt modelId="{BAB4F890-DDCA-B844-A1AB-68E7D26A2FBE}">
      <dgm:prSet phldrT="[Texto]"/>
      <dgm:spPr/>
      <dgm:t>
        <a:bodyPr/>
        <a:lstStyle/>
        <a:p>
          <a:r>
            <a:rPr lang="es-ES" b="1" smtClean="0"/>
            <a:t>DESENCUENTROS</a:t>
          </a:r>
          <a:endParaRPr lang="es-ES" b="1"/>
        </a:p>
      </dgm:t>
    </dgm:pt>
    <dgm:pt modelId="{7CE2409D-CB78-DB48-B306-082C544834B8}" type="parTrans" cxnId="{2ABE4AEE-8F92-8842-9656-C12B59864292}">
      <dgm:prSet/>
      <dgm:spPr/>
      <dgm:t>
        <a:bodyPr/>
        <a:lstStyle/>
        <a:p>
          <a:endParaRPr lang="es-ES"/>
        </a:p>
      </dgm:t>
    </dgm:pt>
    <dgm:pt modelId="{D14B64BA-B761-CD45-9172-0ADA348C3FF3}" type="sibTrans" cxnId="{2ABE4AEE-8F92-8842-9656-C12B59864292}">
      <dgm:prSet/>
      <dgm:spPr/>
      <dgm:t>
        <a:bodyPr/>
        <a:lstStyle/>
        <a:p>
          <a:endParaRPr lang="es-ES"/>
        </a:p>
      </dgm:t>
    </dgm:pt>
    <dgm:pt modelId="{DC9BC033-24AD-8A45-A117-DAF3F054EB26}">
      <dgm:prSet phldrT="[Texto]"/>
      <dgm:spPr/>
      <dgm:t>
        <a:bodyPr/>
        <a:lstStyle/>
        <a:p>
          <a:r>
            <a:rPr lang="es-ES" b="1" dirty="0" smtClean="0"/>
            <a:t>Violencia</a:t>
          </a:r>
          <a:endParaRPr lang="es-ES" b="1" dirty="0"/>
        </a:p>
      </dgm:t>
    </dgm:pt>
    <dgm:pt modelId="{35F9D5AC-059F-E240-B014-635714B4AE1F}" type="parTrans" cxnId="{0067F870-E9BF-D541-8F6E-87D171600094}">
      <dgm:prSet/>
      <dgm:spPr/>
      <dgm:t>
        <a:bodyPr/>
        <a:lstStyle/>
        <a:p>
          <a:endParaRPr lang="es-ES"/>
        </a:p>
      </dgm:t>
    </dgm:pt>
    <dgm:pt modelId="{3894F1B2-9A73-4749-B6A4-B878B37D384E}" type="sibTrans" cxnId="{0067F870-E9BF-D541-8F6E-87D171600094}">
      <dgm:prSet/>
      <dgm:spPr/>
      <dgm:t>
        <a:bodyPr/>
        <a:lstStyle/>
        <a:p>
          <a:endParaRPr lang="es-ES"/>
        </a:p>
      </dgm:t>
    </dgm:pt>
    <dgm:pt modelId="{AAB151FE-A87A-2F42-B5F6-DA1C55A7CF9C}">
      <dgm:prSet phldrT="[Texto]"/>
      <dgm:spPr/>
      <dgm:t>
        <a:bodyPr/>
        <a:lstStyle/>
        <a:p>
          <a:r>
            <a:rPr lang="es-ES" b="1" dirty="0" smtClean="0"/>
            <a:t>Infidelidad</a:t>
          </a:r>
          <a:endParaRPr lang="es-ES" b="1" dirty="0"/>
        </a:p>
      </dgm:t>
    </dgm:pt>
    <dgm:pt modelId="{4028345B-69D9-D94C-9F0A-841BC77817B4}" type="parTrans" cxnId="{39504D58-80E4-1344-8F2E-BCC628F793ED}">
      <dgm:prSet/>
      <dgm:spPr/>
      <dgm:t>
        <a:bodyPr/>
        <a:lstStyle/>
        <a:p>
          <a:endParaRPr lang="es-ES"/>
        </a:p>
      </dgm:t>
    </dgm:pt>
    <dgm:pt modelId="{697E3BA8-BC72-AF44-BFB6-1A77369B4EEC}" type="sibTrans" cxnId="{39504D58-80E4-1344-8F2E-BCC628F793ED}">
      <dgm:prSet/>
      <dgm:spPr/>
      <dgm:t>
        <a:bodyPr/>
        <a:lstStyle/>
        <a:p>
          <a:endParaRPr lang="es-ES"/>
        </a:p>
      </dgm:t>
    </dgm:pt>
    <dgm:pt modelId="{BE61E238-309C-6743-94E3-434F37C74F5D}">
      <dgm:prSet phldrT="[Texto]"/>
      <dgm:spPr>
        <a:solidFill>
          <a:schemeClr val="accent4">
            <a:lumMod val="75000"/>
          </a:schemeClr>
        </a:solidFill>
      </dgm:spPr>
      <dgm:t>
        <a:bodyPr/>
        <a:lstStyle/>
        <a:p>
          <a:r>
            <a:rPr lang="es-ES" b="1" dirty="0" smtClean="0"/>
            <a:t>Alcohol – drogas</a:t>
          </a:r>
          <a:endParaRPr lang="es-ES" b="1" dirty="0"/>
        </a:p>
      </dgm:t>
    </dgm:pt>
    <dgm:pt modelId="{2BE3F51A-5789-C542-A6E3-30FF4958F9FA}" type="parTrans" cxnId="{249D564C-83DE-1141-945E-61BF6225246A}">
      <dgm:prSet/>
      <dgm:spPr>
        <a:solidFill>
          <a:srgbClr val="B06B00"/>
        </a:solidFill>
      </dgm:spPr>
      <dgm:t>
        <a:bodyPr/>
        <a:lstStyle/>
        <a:p>
          <a:endParaRPr lang="es-ES"/>
        </a:p>
      </dgm:t>
    </dgm:pt>
    <dgm:pt modelId="{E159B1E7-A2F5-9044-969C-F79C96CDA91C}" type="sibTrans" cxnId="{249D564C-83DE-1141-945E-61BF6225246A}">
      <dgm:prSet/>
      <dgm:spPr/>
      <dgm:t>
        <a:bodyPr/>
        <a:lstStyle/>
        <a:p>
          <a:endParaRPr lang="es-ES"/>
        </a:p>
      </dgm:t>
    </dgm:pt>
    <dgm:pt modelId="{9A5B5BB0-8DF2-AC41-9A28-28AD97C6F9E8}">
      <dgm:prSet phldrT="[Texto]"/>
      <dgm:spPr>
        <a:solidFill>
          <a:srgbClr val="660066"/>
        </a:solidFill>
      </dgm:spPr>
      <dgm:t>
        <a:bodyPr/>
        <a:lstStyle/>
        <a:p>
          <a:r>
            <a:rPr lang="es-ES" b="1" dirty="0" smtClean="0"/>
            <a:t>Deudas</a:t>
          </a:r>
          <a:endParaRPr lang="es-ES" b="1" dirty="0"/>
        </a:p>
      </dgm:t>
    </dgm:pt>
    <dgm:pt modelId="{8A573155-D2EB-6047-A49E-D44F24AC3F1B}" type="parTrans" cxnId="{2F724110-F3C7-0B4B-8210-90ADC4E5B060}">
      <dgm:prSet/>
      <dgm:spPr>
        <a:solidFill>
          <a:srgbClr val="660066"/>
        </a:solidFill>
      </dgm:spPr>
      <dgm:t>
        <a:bodyPr/>
        <a:lstStyle/>
        <a:p>
          <a:endParaRPr lang="es-ES"/>
        </a:p>
      </dgm:t>
    </dgm:pt>
    <dgm:pt modelId="{01D3E08F-A560-6C47-95B0-C6336E8BFCF9}" type="sibTrans" cxnId="{2F724110-F3C7-0B4B-8210-90ADC4E5B060}">
      <dgm:prSet/>
      <dgm:spPr/>
      <dgm:t>
        <a:bodyPr/>
        <a:lstStyle/>
        <a:p>
          <a:endParaRPr lang="es-ES"/>
        </a:p>
      </dgm:t>
    </dgm:pt>
    <dgm:pt modelId="{BC695E80-3961-FF47-A448-2616CC63D8C2}">
      <dgm:prSet phldrT="[Texto]"/>
      <dgm:spPr>
        <a:solidFill>
          <a:srgbClr val="000090"/>
        </a:solidFill>
      </dgm:spPr>
      <dgm:t>
        <a:bodyPr/>
        <a:lstStyle/>
        <a:p>
          <a:r>
            <a:rPr lang="es-ES" b="1" dirty="0" smtClean="0"/>
            <a:t>Chisme</a:t>
          </a:r>
          <a:endParaRPr lang="es-ES" b="1" dirty="0"/>
        </a:p>
      </dgm:t>
    </dgm:pt>
    <dgm:pt modelId="{FFA3DCFA-2B9B-4945-92C6-7E2ADB96CB17}" type="parTrans" cxnId="{E9AB578D-C706-8246-B912-D5684F46F9D5}">
      <dgm:prSet/>
      <dgm:spPr>
        <a:solidFill>
          <a:srgbClr val="000090"/>
        </a:solidFill>
      </dgm:spPr>
      <dgm:t>
        <a:bodyPr/>
        <a:lstStyle/>
        <a:p>
          <a:endParaRPr lang="es-ES"/>
        </a:p>
      </dgm:t>
    </dgm:pt>
    <dgm:pt modelId="{D781A7C4-7B21-914F-9EBC-3E79A73D2864}" type="sibTrans" cxnId="{E9AB578D-C706-8246-B912-D5684F46F9D5}">
      <dgm:prSet/>
      <dgm:spPr/>
      <dgm:t>
        <a:bodyPr/>
        <a:lstStyle/>
        <a:p>
          <a:endParaRPr lang="es-ES"/>
        </a:p>
      </dgm:t>
    </dgm:pt>
    <dgm:pt modelId="{FFAFCA1C-B45A-C646-A9EC-0D335E4C031E}">
      <dgm:prSet phldrT="[Texto]"/>
      <dgm:spPr>
        <a:solidFill>
          <a:srgbClr val="008000"/>
        </a:solidFill>
      </dgm:spPr>
      <dgm:t>
        <a:bodyPr/>
        <a:lstStyle/>
        <a:p>
          <a:r>
            <a:rPr lang="es-ES" b="1" dirty="0" smtClean="0"/>
            <a:t>Cansancio</a:t>
          </a:r>
          <a:endParaRPr lang="es-ES" b="1" dirty="0"/>
        </a:p>
      </dgm:t>
    </dgm:pt>
    <dgm:pt modelId="{A93EDE34-61F2-AE40-BB38-8753628CF8E8}" type="parTrans" cxnId="{E1FE2E5B-F8E3-BD4F-ACA8-F705394B66EF}">
      <dgm:prSet/>
      <dgm:spPr>
        <a:solidFill>
          <a:srgbClr val="008000"/>
        </a:solidFill>
      </dgm:spPr>
      <dgm:t>
        <a:bodyPr/>
        <a:lstStyle/>
        <a:p>
          <a:endParaRPr lang="es-ES"/>
        </a:p>
      </dgm:t>
    </dgm:pt>
    <dgm:pt modelId="{475A968B-A71A-BD43-82AC-CAD8B22FDEA8}" type="sibTrans" cxnId="{E1FE2E5B-F8E3-BD4F-ACA8-F705394B66EF}">
      <dgm:prSet/>
      <dgm:spPr/>
      <dgm:t>
        <a:bodyPr/>
        <a:lstStyle/>
        <a:p>
          <a:endParaRPr lang="es-ES"/>
        </a:p>
      </dgm:t>
    </dgm:pt>
    <dgm:pt modelId="{D59F8561-C889-F440-8196-00DC6DBA9109}" type="pres">
      <dgm:prSet presAssocID="{BD944C5A-C125-6949-9CCA-83969E9EEDC6}" presName="cycle" presStyleCnt="0">
        <dgm:presLayoutVars>
          <dgm:chMax val="1"/>
          <dgm:dir/>
          <dgm:animLvl val="ctr"/>
          <dgm:resizeHandles val="exact"/>
        </dgm:presLayoutVars>
      </dgm:prSet>
      <dgm:spPr/>
      <dgm:t>
        <a:bodyPr/>
        <a:lstStyle/>
        <a:p>
          <a:endParaRPr lang="es-ES"/>
        </a:p>
      </dgm:t>
    </dgm:pt>
    <dgm:pt modelId="{9DFE31A5-597F-CE49-8761-2C8D76F83A1F}" type="pres">
      <dgm:prSet presAssocID="{BAB4F890-DDCA-B844-A1AB-68E7D26A2FBE}" presName="centerShape" presStyleLbl="node0" presStyleIdx="0" presStyleCnt="1"/>
      <dgm:spPr/>
      <dgm:t>
        <a:bodyPr/>
        <a:lstStyle/>
        <a:p>
          <a:endParaRPr lang="es-ES"/>
        </a:p>
      </dgm:t>
    </dgm:pt>
    <dgm:pt modelId="{FF772045-CEEA-1047-AC2A-0E266E38D647}" type="pres">
      <dgm:prSet presAssocID="{35F9D5AC-059F-E240-B014-635714B4AE1F}" presName="parTrans" presStyleLbl="bgSibTrans2D1" presStyleIdx="0" presStyleCnt="6"/>
      <dgm:spPr/>
      <dgm:t>
        <a:bodyPr/>
        <a:lstStyle/>
        <a:p>
          <a:endParaRPr lang="es-ES"/>
        </a:p>
      </dgm:t>
    </dgm:pt>
    <dgm:pt modelId="{94687276-B535-6A43-8050-BA85F3D871D8}" type="pres">
      <dgm:prSet presAssocID="{DC9BC033-24AD-8A45-A117-DAF3F054EB26}" presName="node" presStyleLbl="node1" presStyleIdx="0" presStyleCnt="6">
        <dgm:presLayoutVars>
          <dgm:bulletEnabled val="1"/>
        </dgm:presLayoutVars>
      </dgm:prSet>
      <dgm:spPr/>
      <dgm:t>
        <a:bodyPr/>
        <a:lstStyle/>
        <a:p>
          <a:endParaRPr lang="es-ES"/>
        </a:p>
      </dgm:t>
    </dgm:pt>
    <dgm:pt modelId="{155A1F84-20DB-D048-8D7F-35EB638C2A3E}" type="pres">
      <dgm:prSet presAssocID="{4028345B-69D9-D94C-9F0A-841BC77817B4}" presName="parTrans" presStyleLbl="bgSibTrans2D1" presStyleIdx="1" presStyleCnt="6"/>
      <dgm:spPr/>
      <dgm:t>
        <a:bodyPr/>
        <a:lstStyle/>
        <a:p>
          <a:endParaRPr lang="es-ES"/>
        </a:p>
      </dgm:t>
    </dgm:pt>
    <dgm:pt modelId="{8ED6650E-AAB4-D543-B963-A3A917B50595}" type="pres">
      <dgm:prSet presAssocID="{AAB151FE-A87A-2F42-B5F6-DA1C55A7CF9C}" presName="node" presStyleLbl="node1" presStyleIdx="1" presStyleCnt="6">
        <dgm:presLayoutVars>
          <dgm:bulletEnabled val="1"/>
        </dgm:presLayoutVars>
      </dgm:prSet>
      <dgm:spPr/>
      <dgm:t>
        <a:bodyPr/>
        <a:lstStyle/>
        <a:p>
          <a:endParaRPr lang="es-ES"/>
        </a:p>
      </dgm:t>
    </dgm:pt>
    <dgm:pt modelId="{85E3AED1-7BC8-D647-8772-97F5A9D70859}" type="pres">
      <dgm:prSet presAssocID="{2BE3F51A-5789-C542-A6E3-30FF4958F9FA}" presName="parTrans" presStyleLbl="bgSibTrans2D1" presStyleIdx="2" presStyleCnt="6"/>
      <dgm:spPr/>
      <dgm:t>
        <a:bodyPr/>
        <a:lstStyle/>
        <a:p>
          <a:endParaRPr lang="es-ES"/>
        </a:p>
      </dgm:t>
    </dgm:pt>
    <dgm:pt modelId="{057C7793-B082-2B45-8BFA-6AFCB9E4E0B9}" type="pres">
      <dgm:prSet presAssocID="{BE61E238-309C-6743-94E3-434F37C74F5D}" presName="node" presStyleLbl="node1" presStyleIdx="2" presStyleCnt="6">
        <dgm:presLayoutVars>
          <dgm:bulletEnabled val="1"/>
        </dgm:presLayoutVars>
      </dgm:prSet>
      <dgm:spPr/>
      <dgm:t>
        <a:bodyPr/>
        <a:lstStyle/>
        <a:p>
          <a:endParaRPr lang="es-ES"/>
        </a:p>
      </dgm:t>
    </dgm:pt>
    <dgm:pt modelId="{B219BB58-8582-A848-97E5-EA05B8773CD7}" type="pres">
      <dgm:prSet presAssocID="{8A573155-D2EB-6047-A49E-D44F24AC3F1B}" presName="parTrans" presStyleLbl="bgSibTrans2D1" presStyleIdx="3" presStyleCnt="6"/>
      <dgm:spPr/>
      <dgm:t>
        <a:bodyPr/>
        <a:lstStyle/>
        <a:p>
          <a:endParaRPr lang="es-ES"/>
        </a:p>
      </dgm:t>
    </dgm:pt>
    <dgm:pt modelId="{DEEDDE16-0D4F-274B-8F50-0EF1185DA5DB}" type="pres">
      <dgm:prSet presAssocID="{9A5B5BB0-8DF2-AC41-9A28-28AD97C6F9E8}" presName="node" presStyleLbl="node1" presStyleIdx="3" presStyleCnt="6">
        <dgm:presLayoutVars>
          <dgm:bulletEnabled val="1"/>
        </dgm:presLayoutVars>
      </dgm:prSet>
      <dgm:spPr/>
      <dgm:t>
        <a:bodyPr/>
        <a:lstStyle/>
        <a:p>
          <a:endParaRPr lang="es-ES"/>
        </a:p>
      </dgm:t>
    </dgm:pt>
    <dgm:pt modelId="{5564FAE2-F232-AA44-AC7B-10E95EB8FE58}" type="pres">
      <dgm:prSet presAssocID="{FFA3DCFA-2B9B-4945-92C6-7E2ADB96CB17}" presName="parTrans" presStyleLbl="bgSibTrans2D1" presStyleIdx="4" presStyleCnt="6"/>
      <dgm:spPr/>
      <dgm:t>
        <a:bodyPr/>
        <a:lstStyle/>
        <a:p>
          <a:endParaRPr lang="es-ES"/>
        </a:p>
      </dgm:t>
    </dgm:pt>
    <dgm:pt modelId="{C3B8CDD8-5721-4240-AC78-96F8BA140713}" type="pres">
      <dgm:prSet presAssocID="{BC695E80-3961-FF47-A448-2616CC63D8C2}" presName="node" presStyleLbl="node1" presStyleIdx="4" presStyleCnt="6">
        <dgm:presLayoutVars>
          <dgm:bulletEnabled val="1"/>
        </dgm:presLayoutVars>
      </dgm:prSet>
      <dgm:spPr/>
      <dgm:t>
        <a:bodyPr/>
        <a:lstStyle/>
        <a:p>
          <a:endParaRPr lang="es-ES"/>
        </a:p>
      </dgm:t>
    </dgm:pt>
    <dgm:pt modelId="{5D03BA6E-5095-B241-8E02-57349B545F6A}" type="pres">
      <dgm:prSet presAssocID="{A93EDE34-61F2-AE40-BB38-8753628CF8E8}" presName="parTrans" presStyleLbl="bgSibTrans2D1" presStyleIdx="5" presStyleCnt="6"/>
      <dgm:spPr/>
      <dgm:t>
        <a:bodyPr/>
        <a:lstStyle/>
        <a:p>
          <a:endParaRPr lang="es-ES"/>
        </a:p>
      </dgm:t>
    </dgm:pt>
    <dgm:pt modelId="{ACDBC5DE-503F-A14E-B392-71999B96DEC2}" type="pres">
      <dgm:prSet presAssocID="{FFAFCA1C-B45A-C646-A9EC-0D335E4C031E}" presName="node" presStyleLbl="node1" presStyleIdx="5" presStyleCnt="6">
        <dgm:presLayoutVars>
          <dgm:bulletEnabled val="1"/>
        </dgm:presLayoutVars>
      </dgm:prSet>
      <dgm:spPr/>
      <dgm:t>
        <a:bodyPr/>
        <a:lstStyle/>
        <a:p>
          <a:endParaRPr lang="es-ES"/>
        </a:p>
      </dgm:t>
    </dgm:pt>
  </dgm:ptLst>
  <dgm:cxnLst>
    <dgm:cxn modelId="{32E83BEB-E6D4-2846-9EBA-B814C235810D}" type="presOf" srcId="{2BE3F51A-5789-C542-A6E3-30FF4958F9FA}" destId="{85E3AED1-7BC8-D647-8772-97F5A9D70859}" srcOrd="0" destOrd="0" presId="urn:microsoft.com/office/officeart/2005/8/layout/radial4"/>
    <dgm:cxn modelId="{AD5AB15A-4DBC-C54A-ABA9-8623C7781B68}" type="presOf" srcId="{9A5B5BB0-8DF2-AC41-9A28-28AD97C6F9E8}" destId="{DEEDDE16-0D4F-274B-8F50-0EF1185DA5DB}" srcOrd="0" destOrd="0" presId="urn:microsoft.com/office/officeart/2005/8/layout/radial4"/>
    <dgm:cxn modelId="{A7B62E3C-F8C4-B844-A05F-70CD0E04A6A9}" type="presOf" srcId="{8A573155-D2EB-6047-A49E-D44F24AC3F1B}" destId="{B219BB58-8582-A848-97E5-EA05B8773CD7}" srcOrd="0" destOrd="0" presId="urn:microsoft.com/office/officeart/2005/8/layout/radial4"/>
    <dgm:cxn modelId="{0A15917A-9383-764F-90AB-84AF172F02A8}" type="presOf" srcId="{BC695E80-3961-FF47-A448-2616CC63D8C2}" destId="{C3B8CDD8-5721-4240-AC78-96F8BA140713}" srcOrd="0" destOrd="0" presId="urn:microsoft.com/office/officeart/2005/8/layout/radial4"/>
    <dgm:cxn modelId="{2F724110-F3C7-0B4B-8210-90ADC4E5B060}" srcId="{BAB4F890-DDCA-B844-A1AB-68E7D26A2FBE}" destId="{9A5B5BB0-8DF2-AC41-9A28-28AD97C6F9E8}" srcOrd="3" destOrd="0" parTransId="{8A573155-D2EB-6047-A49E-D44F24AC3F1B}" sibTransId="{01D3E08F-A560-6C47-95B0-C6336E8BFCF9}"/>
    <dgm:cxn modelId="{39504D58-80E4-1344-8F2E-BCC628F793ED}" srcId="{BAB4F890-DDCA-B844-A1AB-68E7D26A2FBE}" destId="{AAB151FE-A87A-2F42-B5F6-DA1C55A7CF9C}" srcOrd="1" destOrd="0" parTransId="{4028345B-69D9-D94C-9F0A-841BC77817B4}" sibTransId="{697E3BA8-BC72-AF44-BFB6-1A77369B4EEC}"/>
    <dgm:cxn modelId="{409D228E-D060-5542-88B8-7BA4E8A0DEB9}" type="presOf" srcId="{FFA3DCFA-2B9B-4945-92C6-7E2ADB96CB17}" destId="{5564FAE2-F232-AA44-AC7B-10E95EB8FE58}" srcOrd="0" destOrd="0" presId="urn:microsoft.com/office/officeart/2005/8/layout/radial4"/>
    <dgm:cxn modelId="{A6F06242-02E9-D64C-BED5-EDAC3C3C430B}" type="presOf" srcId="{AAB151FE-A87A-2F42-B5F6-DA1C55A7CF9C}" destId="{8ED6650E-AAB4-D543-B963-A3A917B50595}" srcOrd="0" destOrd="0" presId="urn:microsoft.com/office/officeart/2005/8/layout/radial4"/>
    <dgm:cxn modelId="{0C87C50E-7DDB-2B4A-87F7-E061709DBAF8}" type="presOf" srcId="{35F9D5AC-059F-E240-B014-635714B4AE1F}" destId="{FF772045-CEEA-1047-AC2A-0E266E38D647}" srcOrd="0" destOrd="0" presId="urn:microsoft.com/office/officeart/2005/8/layout/radial4"/>
    <dgm:cxn modelId="{0067F870-E9BF-D541-8F6E-87D171600094}" srcId="{BAB4F890-DDCA-B844-A1AB-68E7D26A2FBE}" destId="{DC9BC033-24AD-8A45-A117-DAF3F054EB26}" srcOrd="0" destOrd="0" parTransId="{35F9D5AC-059F-E240-B014-635714B4AE1F}" sibTransId="{3894F1B2-9A73-4749-B6A4-B878B37D384E}"/>
    <dgm:cxn modelId="{249D564C-83DE-1141-945E-61BF6225246A}" srcId="{BAB4F890-DDCA-B844-A1AB-68E7D26A2FBE}" destId="{BE61E238-309C-6743-94E3-434F37C74F5D}" srcOrd="2" destOrd="0" parTransId="{2BE3F51A-5789-C542-A6E3-30FF4958F9FA}" sibTransId="{E159B1E7-A2F5-9044-969C-F79C96CDA91C}"/>
    <dgm:cxn modelId="{FB7E1F2F-F7C1-5440-92C7-922826E74F7D}" type="presOf" srcId="{FFAFCA1C-B45A-C646-A9EC-0D335E4C031E}" destId="{ACDBC5DE-503F-A14E-B392-71999B96DEC2}" srcOrd="0" destOrd="0" presId="urn:microsoft.com/office/officeart/2005/8/layout/radial4"/>
    <dgm:cxn modelId="{E1FE2E5B-F8E3-BD4F-ACA8-F705394B66EF}" srcId="{BAB4F890-DDCA-B844-A1AB-68E7D26A2FBE}" destId="{FFAFCA1C-B45A-C646-A9EC-0D335E4C031E}" srcOrd="5" destOrd="0" parTransId="{A93EDE34-61F2-AE40-BB38-8753628CF8E8}" sibTransId="{475A968B-A71A-BD43-82AC-CAD8B22FDEA8}"/>
    <dgm:cxn modelId="{B5EBC49F-1E9E-2144-A499-B0804677CAE8}" type="presOf" srcId="{BE61E238-309C-6743-94E3-434F37C74F5D}" destId="{057C7793-B082-2B45-8BFA-6AFCB9E4E0B9}" srcOrd="0" destOrd="0" presId="urn:microsoft.com/office/officeart/2005/8/layout/radial4"/>
    <dgm:cxn modelId="{712BC5D6-4F8C-E041-A82B-18525526308A}" type="presOf" srcId="{BD944C5A-C125-6949-9CCA-83969E9EEDC6}" destId="{D59F8561-C889-F440-8196-00DC6DBA9109}" srcOrd="0" destOrd="0" presId="urn:microsoft.com/office/officeart/2005/8/layout/radial4"/>
    <dgm:cxn modelId="{E9AB578D-C706-8246-B912-D5684F46F9D5}" srcId="{BAB4F890-DDCA-B844-A1AB-68E7D26A2FBE}" destId="{BC695E80-3961-FF47-A448-2616CC63D8C2}" srcOrd="4" destOrd="0" parTransId="{FFA3DCFA-2B9B-4945-92C6-7E2ADB96CB17}" sibTransId="{D781A7C4-7B21-914F-9EBC-3E79A73D2864}"/>
    <dgm:cxn modelId="{9047DD62-8240-2A4A-B6BF-53C4DB0F4DB6}" type="presOf" srcId="{BAB4F890-DDCA-B844-A1AB-68E7D26A2FBE}" destId="{9DFE31A5-597F-CE49-8761-2C8D76F83A1F}" srcOrd="0" destOrd="0" presId="urn:microsoft.com/office/officeart/2005/8/layout/radial4"/>
    <dgm:cxn modelId="{49330654-433C-2942-96BE-EAB68CF1B371}" type="presOf" srcId="{4028345B-69D9-D94C-9F0A-841BC77817B4}" destId="{155A1F84-20DB-D048-8D7F-35EB638C2A3E}" srcOrd="0" destOrd="0" presId="urn:microsoft.com/office/officeart/2005/8/layout/radial4"/>
    <dgm:cxn modelId="{335D80F2-7AF8-BD49-B3E6-3B7B1FB8FC37}" type="presOf" srcId="{A93EDE34-61F2-AE40-BB38-8753628CF8E8}" destId="{5D03BA6E-5095-B241-8E02-57349B545F6A}" srcOrd="0" destOrd="0" presId="urn:microsoft.com/office/officeart/2005/8/layout/radial4"/>
    <dgm:cxn modelId="{B627BACD-EA28-AE47-B0CC-03BAAEB1231A}" type="presOf" srcId="{DC9BC033-24AD-8A45-A117-DAF3F054EB26}" destId="{94687276-B535-6A43-8050-BA85F3D871D8}" srcOrd="0" destOrd="0" presId="urn:microsoft.com/office/officeart/2005/8/layout/radial4"/>
    <dgm:cxn modelId="{2ABE4AEE-8F92-8842-9656-C12B59864292}" srcId="{BD944C5A-C125-6949-9CCA-83969E9EEDC6}" destId="{BAB4F890-DDCA-B844-A1AB-68E7D26A2FBE}" srcOrd="0" destOrd="0" parTransId="{7CE2409D-CB78-DB48-B306-082C544834B8}" sibTransId="{D14B64BA-B761-CD45-9172-0ADA348C3FF3}"/>
    <dgm:cxn modelId="{C4A5E5E1-E30B-5249-86D9-92D83E815747}" type="presParOf" srcId="{D59F8561-C889-F440-8196-00DC6DBA9109}" destId="{9DFE31A5-597F-CE49-8761-2C8D76F83A1F}" srcOrd="0" destOrd="0" presId="urn:microsoft.com/office/officeart/2005/8/layout/radial4"/>
    <dgm:cxn modelId="{057284FD-2327-BD4F-8663-6083FAAA210C}" type="presParOf" srcId="{D59F8561-C889-F440-8196-00DC6DBA9109}" destId="{FF772045-CEEA-1047-AC2A-0E266E38D647}" srcOrd="1" destOrd="0" presId="urn:microsoft.com/office/officeart/2005/8/layout/radial4"/>
    <dgm:cxn modelId="{8C198907-164C-B847-BE6E-649DDABBDEA6}" type="presParOf" srcId="{D59F8561-C889-F440-8196-00DC6DBA9109}" destId="{94687276-B535-6A43-8050-BA85F3D871D8}" srcOrd="2" destOrd="0" presId="urn:microsoft.com/office/officeart/2005/8/layout/radial4"/>
    <dgm:cxn modelId="{9EF611D5-949F-AB49-AE2D-E95ED8FF6FAC}" type="presParOf" srcId="{D59F8561-C889-F440-8196-00DC6DBA9109}" destId="{155A1F84-20DB-D048-8D7F-35EB638C2A3E}" srcOrd="3" destOrd="0" presId="urn:microsoft.com/office/officeart/2005/8/layout/radial4"/>
    <dgm:cxn modelId="{45A20FF7-021F-7445-86E8-E5EA9ED65937}" type="presParOf" srcId="{D59F8561-C889-F440-8196-00DC6DBA9109}" destId="{8ED6650E-AAB4-D543-B963-A3A917B50595}" srcOrd="4" destOrd="0" presId="urn:microsoft.com/office/officeart/2005/8/layout/radial4"/>
    <dgm:cxn modelId="{3FD2690A-540D-E54B-A81F-422E45741684}" type="presParOf" srcId="{D59F8561-C889-F440-8196-00DC6DBA9109}" destId="{85E3AED1-7BC8-D647-8772-97F5A9D70859}" srcOrd="5" destOrd="0" presId="urn:microsoft.com/office/officeart/2005/8/layout/radial4"/>
    <dgm:cxn modelId="{8956BC4F-2933-F747-95C7-D949C3273661}" type="presParOf" srcId="{D59F8561-C889-F440-8196-00DC6DBA9109}" destId="{057C7793-B082-2B45-8BFA-6AFCB9E4E0B9}" srcOrd="6" destOrd="0" presId="urn:microsoft.com/office/officeart/2005/8/layout/radial4"/>
    <dgm:cxn modelId="{DEE1C0A2-3CB5-DE44-AC99-22165F8955A9}" type="presParOf" srcId="{D59F8561-C889-F440-8196-00DC6DBA9109}" destId="{B219BB58-8582-A848-97E5-EA05B8773CD7}" srcOrd="7" destOrd="0" presId="urn:microsoft.com/office/officeart/2005/8/layout/radial4"/>
    <dgm:cxn modelId="{23D82F3D-A3E5-EC4B-9CC1-2F15B9B42E3E}" type="presParOf" srcId="{D59F8561-C889-F440-8196-00DC6DBA9109}" destId="{DEEDDE16-0D4F-274B-8F50-0EF1185DA5DB}" srcOrd="8" destOrd="0" presId="urn:microsoft.com/office/officeart/2005/8/layout/radial4"/>
    <dgm:cxn modelId="{C529FB78-A8C4-484C-9A5E-6EB59D3EA0B0}" type="presParOf" srcId="{D59F8561-C889-F440-8196-00DC6DBA9109}" destId="{5564FAE2-F232-AA44-AC7B-10E95EB8FE58}" srcOrd="9" destOrd="0" presId="urn:microsoft.com/office/officeart/2005/8/layout/radial4"/>
    <dgm:cxn modelId="{DB90450E-FC47-4A41-BB14-E3CB8C6C0F3D}" type="presParOf" srcId="{D59F8561-C889-F440-8196-00DC6DBA9109}" destId="{C3B8CDD8-5721-4240-AC78-96F8BA140713}" srcOrd="10" destOrd="0" presId="urn:microsoft.com/office/officeart/2005/8/layout/radial4"/>
    <dgm:cxn modelId="{A3695E8B-C76E-B44F-8381-DED0CEED711C}" type="presParOf" srcId="{D59F8561-C889-F440-8196-00DC6DBA9109}" destId="{5D03BA6E-5095-B241-8E02-57349B545F6A}" srcOrd="11" destOrd="0" presId="urn:microsoft.com/office/officeart/2005/8/layout/radial4"/>
    <dgm:cxn modelId="{C3C46BBA-3B44-9542-ABA1-5EBF09BB0C22}" type="presParOf" srcId="{D59F8561-C889-F440-8196-00DC6DBA9109}" destId="{ACDBC5DE-503F-A14E-B392-71999B96DEC2}" srcOrd="12"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3358FE2-E47A-1D49-992E-093C4894D3CE}" type="doc">
      <dgm:prSet loTypeId="urn:microsoft.com/office/officeart/2008/layout/BubblePictureList" loCatId="" qsTypeId="urn:microsoft.com/office/officeart/2005/8/quickstyle/simple4" qsCatId="simple" csTypeId="urn:microsoft.com/office/officeart/2005/8/colors/accent1_2" csCatId="accent1" phldr="1"/>
      <dgm:spPr/>
      <dgm:t>
        <a:bodyPr/>
        <a:lstStyle/>
        <a:p>
          <a:endParaRPr lang="es-ES"/>
        </a:p>
      </dgm:t>
    </dgm:pt>
    <dgm:pt modelId="{DF9C761B-4961-F242-93EB-E68B8D018AEF}">
      <dgm:prSet phldrT="[Texto]"/>
      <dgm:spPr/>
      <dgm:t>
        <a:bodyPr/>
        <a:lstStyle/>
        <a:p>
          <a:r>
            <a:rPr lang="es-ES" dirty="0" smtClean="0"/>
            <a:t>Miedo</a:t>
          </a:r>
          <a:endParaRPr lang="es-ES" dirty="0"/>
        </a:p>
      </dgm:t>
    </dgm:pt>
    <dgm:pt modelId="{41C38050-2EBA-B646-8A46-EDDA3CFFF876}" type="parTrans" cxnId="{FD33DC91-A494-D349-BB03-DB4B83CE2031}">
      <dgm:prSet/>
      <dgm:spPr/>
      <dgm:t>
        <a:bodyPr/>
        <a:lstStyle/>
        <a:p>
          <a:endParaRPr lang="es-ES"/>
        </a:p>
      </dgm:t>
    </dgm:pt>
    <dgm:pt modelId="{71F54C1C-E2C6-FC4E-B95B-5C557201A353}" type="sibTrans" cxnId="{FD33DC91-A494-D349-BB03-DB4B83CE2031}">
      <dgm:prSet/>
      <dgm:spPr>
        <a:blipFill>
          <a:blip xmlns:r="http://schemas.openxmlformats.org/officeDocument/2006/relationships" r:embed="rId1">
            <a:extLst>
              <a:ext uri="{28A0092B-C50C-407E-A947-70E740481C1C}">
                <a14:useLocalDpi xmlns:a14="http://schemas.microsoft.com/office/drawing/2010/main" val="0"/>
              </a:ext>
            </a:extLst>
          </a:blip>
          <a:srcRect/>
          <a:stretch>
            <a:fillRect t="-5000" b="-5000"/>
          </a:stretch>
        </a:blipFill>
      </dgm:spPr>
      <dgm:t>
        <a:bodyPr/>
        <a:lstStyle/>
        <a:p>
          <a:endParaRPr lang="es-ES"/>
        </a:p>
      </dgm:t>
    </dgm:pt>
    <dgm:pt modelId="{91BEE1B1-1B60-6D4B-B272-5F66A05CBB52}">
      <dgm:prSet phldrT="[Texto]"/>
      <dgm:spPr/>
      <dgm:t>
        <a:bodyPr/>
        <a:lstStyle/>
        <a:p>
          <a:r>
            <a:rPr lang="es-ES" dirty="0" smtClean="0"/>
            <a:t>Agresión</a:t>
          </a:r>
          <a:endParaRPr lang="es-ES" dirty="0"/>
        </a:p>
      </dgm:t>
    </dgm:pt>
    <dgm:pt modelId="{3B88B3FD-BFB5-FE49-919C-9CD749F728CA}" type="parTrans" cxnId="{99C1D190-B85D-F54E-92EF-65A62864ABA0}">
      <dgm:prSet/>
      <dgm:spPr/>
      <dgm:t>
        <a:bodyPr/>
        <a:lstStyle/>
        <a:p>
          <a:endParaRPr lang="es-ES"/>
        </a:p>
      </dgm:t>
    </dgm:pt>
    <dgm:pt modelId="{6259BCA8-B0D2-FA46-AEC7-72605DC02B3C}" type="sibTrans" cxnId="{99C1D190-B85D-F54E-92EF-65A62864ABA0}">
      <dgm:prSet/>
      <dgm:spPr>
        <a:blipFill>
          <a:blip xmlns:r="http://schemas.openxmlformats.org/officeDocument/2006/relationships" r:embed="rId2">
            <a:extLst>
              <a:ext uri="{28A0092B-C50C-407E-A947-70E740481C1C}">
                <a14:useLocalDpi xmlns:a14="http://schemas.microsoft.com/office/drawing/2010/main" val="0"/>
              </a:ext>
            </a:extLst>
          </a:blip>
          <a:srcRect/>
          <a:stretch>
            <a:fillRect l="-3000" r="-3000"/>
          </a:stretch>
        </a:blipFill>
      </dgm:spPr>
      <dgm:t>
        <a:bodyPr/>
        <a:lstStyle/>
        <a:p>
          <a:endParaRPr lang="es-ES"/>
        </a:p>
      </dgm:t>
    </dgm:pt>
    <dgm:pt modelId="{A05DEA4E-A87F-B744-A364-83D63DD9C908}">
      <dgm:prSet phldrT="[Texto]"/>
      <dgm:spPr/>
      <dgm:t>
        <a:bodyPr/>
        <a:lstStyle/>
        <a:p>
          <a:r>
            <a:rPr lang="es-ES" dirty="0" smtClean="0"/>
            <a:t>Silencio</a:t>
          </a:r>
          <a:endParaRPr lang="es-ES" dirty="0"/>
        </a:p>
      </dgm:t>
    </dgm:pt>
    <dgm:pt modelId="{8B7B1936-9A78-C64E-AFEF-4F9029A0B7E3}" type="parTrans" cxnId="{D695F650-7140-CF46-BD22-22261615189A}">
      <dgm:prSet/>
      <dgm:spPr/>
      <dgm:t>
        <a:bodyPr/>
        <a:lstStyle/>
        <a:p>
          <a:endParaRPr lang="es-ES"/>
        </a:p>
      </dgm:t>
    </dgm:pt>
    <dgm:pt modelId="{505FCE22-4B70-394F-80A6-D196A4BFDCE9}" type="sibTrans" cxnId="{D695F650-7140-CF46-BD22-22261615189A}">
      <dgm:prSet/>
      <dgm:spPr>
        <a:blipFill>
          <a:blip xmlns:r="http://schemas.openxmlformats.org/officeDocument/2006/relationships" r:embed="rId3">
            <a:extLst>
              <a:ext uri="{28A0092B-C50C-407E-A947-70E740481C1C}">
                <a14:useLocalDpi xmlns:a14="http://schemas.microsoft.com/office/drawing/2010/main" val="0"/>
              </a:ext>
            </a:extLst>
          </a:blip>
          <a:srcRect/>
          <a:stretch>
            <a:fillRect l="-14000" r="-14000"/>
          </a:stretch>
        </a:blipFill>
      </dgm:spPr>
      <dgm:t>
        <a:bodyPr/>
        <a:lstStyle/>
        <a:p>
          <a:endParaRPr lang="es-ES"/>
        </a:p>
      </dgm:t>
    </dgm:pt>
    <dgm:pt modelId="{1262791A-BBAC-CE4D-A2DB-BA695BEB91BD}">
      <dgm:prSet phldrT="[Texto]"/>
      <dgm:spPr/>
      <dgm:t>
        <a:bodyPr/>
        <a:lstStyle/>
        <a:p>
          <a:r>
            <a:rPr lang="es-ES" dirty="0" smtClean="0"/>
            <a:t>Resentimiento</a:t>
          </a:r>
          <a:endParaRPr lang="es-ES" dirty="0"/>
        </a:p>
      </dgm:t>
    </dgm:pt>
    <dgm:pt modelId="{472D27D1-BA59-1640-AC75-417EA7C75F59}" type="parTrans" cxnId="{F323DAEB-C96F-7349-BE04-0F165CA6C9FA}">
      <dgm:prSet/>
      <dgm:spPr/>
      <dgm:t>
        <a:bodyPr/>
        <a:lstStyle/>
        <a:p>
          <a:endParaRPr lang="es-ES"/>
        </a:p>
      </dgm:t>
    </dgm:pt>
    <dgm:pt modelId="{DDF47921-6018-FE4E-9047-0A6BD9FAC7C1}" type="sibTrans" cxnId="{F323DAEB-C96F-7349-BE04-0F165CA6C9FA}">
      <dgm:prSet/>
      <dgm:spPr>
        <a:blipFill>
          <a:blip xmlns:r="http://schemas.openxmlformats.org/officeDocument/2006/relationships" r:embed="rId4">
            <a:extLst>
              <a:ext uri="{28A0092B-C50C-407E-A947-70E740481C1C}">
                <a14:useLocalDpi xmlns:a14="http://schemas.microsoft.com/office/drawing/2010/main" val="0"/>
              </a:ext>
            </a:extLst>
          </a:blip>
          <a:srcRect/>
          <a:stretch>
            <a:fillRect l="-17000" r="-17000"/>
          </a:stretch>
        </a:blipFill>
      </dgm:spPr>
      <dgm:t>
        <a:bodyPr/>
        <a:lstStyle/>
        <a:p>
          <a:endParaRPr lang="es-ES"/>
        </a:p>
      </dgm:t>
    </dgm:pt>
    <dgm:pt modelId="{E9FA4976-6FA5-574E-9D19-55C5F1949190}">
      <dgm:prSet phldrT="[Texto]"/>
      <dgm:spPr/>
      <dgm:t>
        <a:bodyPr/>
        <a:lstStyle/>
        <a:p>
          <a:r>
            <a:rPr lang="es-ES" dirty="0" smtClean="0"/>
            <a:t>Despiste</a:t>
          </a:r>
          <a:endParaRPr lang="es-ES" dirty="0"/>
        </a:p>
      </dgm:t>
    </dgm:pt>
    <dgm:pt modelId="{66762255-E29C-CA41-957E-6C572E62282A}" type="parTrans" cxnId="{80E9304A-CBB1-F94D-9C0B-C09D3ED881AB}">
      <dgm:prSet/>
      <dgm:spPr/>
      <dgm:t>
        <a:bodyPr/>
        <a:lstStyle/>
        <a:p>
          <a:endParaRPr lang="es-ES"/>
        </a:p>
      </dgm:t>
    </dgm:pt>
    <dgm:pt modelId="{53224459-F6D2-A84F-8DE1-1B8DBA246893}" type="sibTrans" cxnId="{80E9304A-CBB1-F94D-9C0B-C09D3ED881AB}">
      <dgm:prSet/>
      <dgm:spPr>
        <a:blipFill>
          <a:blip xmlns:r="http://schemas.openxmlformats.org/officeDocument/2006/relationships" r:embed="rId5">
            <a:extLst>
              <a:ext uri="{28A0092B-C50C-407E-A947-70E740481C1C}">
                <a14:useLocalDpi xmlns:a14="http://schemas.microsoft.com/office/drawing/2010/main" val="0"/>
              </a:ext>
            </a:extLst>
          </a:blip>
          <a:srcRect/>
          <a:stretch>
            <a:fillRect l="-8000" r="-8000"/>
          </a:stretch>
        </a:blipFill>
      </dgm:spPr>
      <dgm:t>
        <a:bodyPr/>
        <a:lstStyle/>
        <a:p>
          <a:endParaRPr lang="es-ES"/>
        </a:p>
      </dgm:t>
    </dgm:pt>
    <dgm:pt modelId="{FD789039-D95C-604C-B518-EF3234331054}" type="pres">
      <dgm:prSet presAssocID="{63358FE2-E47A-1D49-992E-093C4894D3CE}" presName="Name0" presStyleCnt="0">
        <dgm:presLayoutVars>
          <dgm:chMax val="8"/>
          <dgm:chPref val="8"/>
          <dgm:dir/>
        </dgm:presLayoutVars>
      </dgm:prSet>
      <dgm:spPr/>
      <dgm:t>
        <a:bodyPr/>
        <a:lstStyle/>
        <a:p>
          <a:endParaRPr lang="es-ES"/>
        </a:p>
      </dgm:t>
    </dgm:pt>
    <dgm:pt modelId="{D80CC130-3747-3A42-8380-8E8D381EEBA5}" type="pres">
      <dgm:prSet presAssocID="{DF9C761B-4961-F242-93EB-E68B8D018AEF}" presName="parent_text_1" presStyleLbl="revTx" presStyleIdx="0" presStyleCnt="5">
        <dgm:presLayoutVars>
          <dgm:chMax val="0"/>
          <dgm:chPref val="0"/>
          <dgm:bulletEnabled val="1"/>
        </dgm:presLayoutVars>
      </dgm:prSet>
      <dgm:spPr/>
      <dgm:t>
        <a:bodyPr/>
        <a:lstStyle/>
        <a:p>
          <a:endParaRPr lang="es-ES"/>
        </a:p>
      </dgm:t>
    </dgm:pt>
    <dgm:pt modelId="{C80B11C0-3360-2B4B-ACCD-575971B4E94F}" type="pres">
      <dgm:prSet presAssocID="{DF9C761B-4961-F242-93EB-E68B8D018AEF}" presName="image_accent_1" presStyleCnt="0"/>
      <dgm:spPr/>
    </dgm:pt>
    <dgm:pt modelId="{CD6C11B2-ECB3-BF4D-A5BE-FB01103B1457}" type="pres">
      <dgm:prSet presAssocID="{DF9C761B-4961-F242-93EB-E68B8D018AEF}" presName="imageAccentRepeatNode" presStyleLbl="alignNode1" presStyleIdx="0" presStyleCnt="9"/>
      <dgm:spPr/>
    </dgm:pt>
    <dgm:pt modelId="{A3E2F8B9-177E-4048-A9E0-C212F5C17A81}" type="pres">
      <dgm:prSet presAssocID="{DF9C761B-4961-F242-93EB-E68B8D018AEF}" presName="accent_1" presStyleLbl="alignNode1" presStyleIdx="1" presStyleCnt="9"/>
      <dgm:spPr/>
    </dgm:pt>
    <dgm:pt modelId="{D4323292-F06F-924F-A479-948C4145A57C}" type="pres">
      <dgm:prSet presAssocID="{71F54C1C-E2C6-FC4E-B95B-5C557201A353}" presName="image_1" presStyleCnt="0"/>
      <dgm:spPr/>
    </dgm:pt>
    <dgm:pt modelId="{52BCB1AD-F82C-7A4A-8CC6-A41419D6EDAA}" type="pres">
      <dgm:prSet presAssocID="{71F54C1C-E2C6-FC4E-B95B-5C557201A353}" presName="imageRepeatNode" presStyleLbl="fgImgPlace1" presStyleIdx="0" presStyleCnt="5"/>
      <dgm:spPr/>
      <dgm:t>
        <a:bodyPr/>
        <a:lstStyle/>
        <a:p>
          <a:endParaRPr lang="es-ES"/>
        </a:p>
      </dgm:t>
    </dgm:pt>
    <dgm:pt modelId="{A6E97C45-4DF8-8D43-BD55-FF3BD141A2D9}" type="pres">
      <dgm:prSet presAssocID="{1262791A-BBAC-CE4D-A2DB-BA695BEB91BD}" presName="parent_text_2" presStyleLbl="revTx" presStyleIdx="1" presStyleCnt="5">
        <dgm:presLayoutVars>
          <dgm:chMax val="0"/>
          <dgm:chPref val="0"/>
          <dgm:bulletEnabled val="1"/>
        </dgm:presLayoutVars>
      </dgm:prSet>
      <dgm:spPr/>
      <dgm:t>
        <a:bodyPr/>
        <a:lstStyle/>
        <a:p>
          <a:endParaRPr lang="es-ES"/>
        </a:p>
      </dgm:t>
    </dgm:pt>
    <dgm:pt modelId="{CC1AF93E-9C23-B54B-839F-BCDC9D203167}" type="pres">
      <dgm:prSet presAssocID="{1262791A-BBAC-CE4D-A2DB-BA695BEB91BD}" presName="image_accent_2" presStyleCnt="0"/>
      <dgm:spPr/>
    </dgm:pt>
    <dgm:pt modelId="{1193EF09-1756-054D-B74A-D671C72F9102}" type="pres">
      <dgm:prSet presAssocID="{1262791A-BBAC-CE4D-A2DB-BA695BEB91BD}" presName="imageAccentRepeatNode" presStyleLbl="alignNode1" presStyleIdx="2" presStyleCnt="9"/>
      <dgm:spPr/>
    </dgm:pt>
    <dgm:pt modelId="{5033142E-60EB-B545-B4DC-8B1D1D7530CB}" type="pres">
      <dgm:prSet presAssocID="{DDF47921-6018-FE4E-9047-0A6BD9FAC7C1}" presName="image_2" presStyleCnt="0"/>
      <dgm:spPr/>
    </dgm:pt>
    <dgm:pt modelId="{9D0E8516-FA8D-E340-B6FE-601AD527A829}" type="pres">
      <dgm:prSet presAssocID="{DDF47921-6018-FE4E-9047-0A6BD9FAC7C1}" presName="imageRepeatNode" presStyleLbl="fgImgPlace1" presStyleIdx="1" presStyleCnt="5"/>
      <dgm:spPr/>
      <dgm:t>
        <a:bodyPr/>
        <a:lstStyle/>
        <a:p>
          <a:endParaRPr lang="es-ES"/>
        </a:p>
      </dgm:t>
    </dgm:pt>
    <dgm:pt modelId="{20F6E321-E353-BD41-B4C8-6E869D508C26}" type="pres">
      <dgm:prSet presAssocID="{91BEE1B1-1B60-6D4B-B272-5F66A05CBB52}" presName="image_accent_3" presStyleCnt="0"/>
      <dgm:spPr/>
    </dgm:pt>
    <dgm:pt modelId="{EB7675CD-506D-764E-8349-4D6358253E93}" type="pres">
      <dgm:prSet presAssocID="{91BEE1B1-1B60-6D4B-B272-5F66A05CBB52}" presName="imageAccentRepeatNode" presStyleLbl="alignNode1" presStyleIdx="3" presStyleCnt="9"/>
      <dgm:spPr/>
    </dgm:pt>
    <dgm:pt modelId="{FDAFD2CF-A9F4-9942-B46A-EA3163681872}" type="pres">
      <dgm:prSet presAssocID="{91BEE1B1-1B60-6D4B-B272-5F66A05CBB52}" presName="parent_text_3" presStyleLbl="revTx" presStyleIdx="2" presStyleCnt="5">
        <dgm:presLayoutVars>
          <dgm:chMax val="0"/>
          <dgm:chPref val="0"/>
          <dgm:bulletEnabled val="1"/>
        </dgm:presLayoutVars>
      </dgm:prSet>
      <dgm:spPr/>
      <dgm:t>
        <a:bodyPr/>
        <a:lstStyle/>
        <a:p>
          <a:endParaRPr lang="es-ES"/>
        </a:p>
      </dgm:t>
    </dgm:pt>
    <dgm:pt modelId="{8DDD0D79-3C19-EB48-806F-31A6DC4DEB3D}" type="pres">
      <dgm:prSet presAssocID="{91BEE1B1-1B60-6D4B-B272-5F66A05CBB52}" presName="accent_2" presStyleLbl="alignNode1" presStyleIdx="4" presStyleCnt="9"/>
      <dgm:spPr/>
    </dgm:pt>
    <dgm:pt modelId="{4A6FB08D-F309-4F4D-A17C-184FA5AAC1DB}" type="pres">
      <dgm:prSet presAssocID="{91BEE1B1-1B60-6D4B-B272-5F66A05CBB52}" presName="accent_3" presStyleLbl="alignNode1" presStyleIdx="5" presStyleCnt="9"/>
      <dgm:spPr/>
    </dgm:pt>
    <dgm:pt modelId="{29FE1C28-F270-C04E-8E52-36CF17ED0E00}" type="pres">
      <dgm:prSet presAssocID="{6259BCA8-B0D2-FA46-AEC7-72605DC02B3C}" presName="image_3" presStyleCnt="0"/>
      <dgm:spPr/>
    </dgm:pt>
    <dgm:pt modelId="{5C66E210-5F60-C84D-A678-1CD9E2724196}" type="pres">
      <dgm:prSet presAssocID="{6259BCA8-B0D2-FA46-AEC7-72605DC02B3C}" presName="imageRepeatNode" presStyleLbl="fgImgPlace1" presStyleIdx="2" presStyleCnt="5"/>
      <dgm:spPr/>
      <dgm:t>
        <a:bodyPr/>
        <a:lstStyle/>
        <a:p>
          <a:endParaRPr lang="es-ES"/>
        </a:p>
      </dgm:t>
    </dgm:pt>
    <dgm:pt modelId="{05406FA8-BB4F-E945-97A9-88C92567AA73}" type="pres">
      <dgm:prSet presAssocID="{A05DEA4E-A87F-B744-A364-83D63DD9C908}" presName="image_accent_4" presStyleCnt="0"/>
      <dgm:spPr/>
    </dgm:pt>
    <dgm:pt modelId="{293D6387-3CFF-9A4B-A855-830910E623D7}" type="pres">
      <dgm:prSet presAssocID="{A05DEA4E-A87F-B744-A364-83D63DD9C908}" presName="imageAccentRepeatNode" presStyleLbl="alignNode1" presStyleIdx="6" presStyleCnt="9"/>
      <dgm:spPr/>
    </dgm:pt>
    <dgm:pt modelId="{00329AF9-6A86-0B49-A0A2-299A8B0E02E2}" type="pres">
      <dgm:prSet presAssocID="{A05DEA4E-A87F-B744-A364-83D63DD9C908}" presName="parent_text_4" presStyleLbl="revTx" presStyleIdx="3" presStyleCnt="5">
        <dgm:presLayoutVars>
          <dgm:chMax val="0"/>
          <dgm:chPref val="0"/>
          <dgm:bulletEnabled val="1"/>
        </dgm:presLayoutVars>
      </dgm:prSet>
      <dgm:spPr/>
      <dgm:t>
        <a:bodyPr/>
        <a:lstStyle/>
        <a:p>
          <a:endParaRPr lang="es-ES"/>
        </a:p>
      </dgm:t>
    </dgm:pt>
    <dgm:pt modelId="{BFFD574C-E075-0046-A1A1-18EFE4BDF119}" type="pres">
      <dgm:prSet presAssocID="{A05DEA4E-A87F-B744-A364-83D63DD9C908}" presName="accent_4" presStyleLbl="alignNode1" presStyleIdx="7" presStyleCnt="9"/>
      <dgm:spPr/>
    </dgm:pt>
    <dgm:pt modelId="{30B3B21F-CD7F-A649-806E-044B262D7F0C}" type="pres">
      <dgm:prSet presAssocID="{505FCE22-4B70-394F-80A6-D196A4BFDCE9}" presName="image_4" presStyleCnt="0"/>
      <dgm:spPr/>
    </dgm:pt>
    <dgm:pt modelId="{50F9F94C-D1B0-DC4C-9E7A-3D53963C7F72}" type="pres">
      <dgm:prSet presAssocID="{505FCE22-4B70-394F-80A6-D196A4BFDCE9}" presName="imageRepeatNode" presStyleLbl="fgImgPlace1" presStyleIdx="3" presStyleCnt="5"/>
      <dgm:spPr/>
      <dgm:t>
        <a:bodyPr/>
        <a:lstStyle/>
        <a:p>
          <a:endParaRPr lang="es-ES"/>
        </a:p>
      </dgm:t>
    </dgm:pt>
    <dgm:pt modelId="{85226E92-574C-5D47-A895-934625E75CAD}" type="pres">
      <dgm:prSet presAssocID="{E9FA4976-6FA5-574E-9D19-55C5F1949190}" presName="image_accent_5" presStyleCnt="0"/>
      <dgm:spPr/>
    </dgm:pt>
    <dgm:pt modelId="{D0CE2902-BC28-784D-90C9-58757071471F}" type="pres">
      <dgm:prSet presAssocID="{E9FA4976-6FA5-574E-9D19-55C5F1949190}" presName="imageAccentRepeatNode" presStyleLbl="alignNode1" presStyleIdx="8" presStyleCnt="9"/>
      <dgm:spPr/>
    </dgm:pt>
    <dgm:pt modelId="{8492A2B9-BBD3-094A-B512-731ADE972F33}" type="pres">
      <dgm:prSet presAssocID="{E9FA4976-6FA5-574E-9D19-55C5F1949190}" presName="parent_text_5" presStyleLbl="revTx" presStyleIdx="4" presStyleCnt="5">
        <dgm:presLayoutVars>
          <dgm:chMax val="0"/>
          <dgm:chPref val="0"/>
          <dgm:bulletEnabled val="1"/>
        </dgm:presLayoutVars>
      </dgm:prSet>
      <dgm:spPr/>
      <dgm:t>
        <a:bodyPr/>
        <a:lstStyle/>
        <a:p>
          <a:endParaRPr lang="es-ES"/>
        </a:p>
      </dgm:t>
    </dgm:pt>
    <dgm:pt modelId="{1E3CB22B-931A-E74D-A500-9A6487B54ECA}" type="pres">
      <dgm:prSet presAssocID="{53224459-F6D2-A84F-8DE1-1B8DBA246893}" presName="image_5" presStyleCnt="0"/>
      <dgm:spPr/>
    </dgm:pt>
    <dgm:pt modelId="{CFCB8597-E788-E447-8FB1-E4A138543929}" type="pres">
      <dgm:prSet presAssocID="{53224459-F6D2-A84F-8DE1-1B8DBA246893}" presName="imageRepeatNode" presStyleLbl="fgImgPlace1" presStyleIdx="4" presStyleCnt="5"/>
      <dgm:spPr/>
      <dgm:t>
        <a:bodyPr/>
        <a:lstStyle/>
        <a:p>
          <a:endParaRPr lang="es-ES"/>
        </a:p>
      </dgm:t>
    </dgm:pt>
  </dgm:ptLst>
  <dgm:cxnLst>
    <dgm:cxn modelId="{FD33DC91-A494-D349-BB03-DB4B83CE2031}" srcId="{63358FE2-E47A-1D49-992E-093C4894D3CE}" destId="{DF9C761B-4961-F242-93EB-E68B8D018AEF}" srcOrd="0" destOrd="0" parTransId="{41C38050-2EBA-B646-8A46-EDDA3CFFF876}" sibTransId="{71F54C1C-E2C6-FC4E-B95B-5C557201A353}"/>
    <dgm:cxn modelId="{D695F650-7140-CF46-BD22-22261615189A}" srcId="{63358FE2-E47A-1D49-992E-093C4894D3CE}" destId="{A05DEA4E-A87F-B744-A364-83D63DD9C908}" srcOrd="3" destOrd="0" parTransId="{8B7B1936-9A78-C64E-AFEF-4F9029A0B7E3}" sibTransId="{505FCE22-4B70-394F-80A6-D196A4BFDCE9}"/>
    <dgm:cxn modelId="{F323DAEB-C96F-7349-BE04-0F165CA6C9FA}" srcId="{63358FE2-E47A-1D49-992E-093C4894D3CE}" destId="{1262791A-BBAC-CE4D-A2DB-BA695BEB91BD}" srcOrd="1" destOrd="0" parTransId="{472D27D1-BA59-1640-AC75-417EA7C75F59}" sibTransId="{DDF47921-6018-FE4E-9047-0A6BD9FAC7C1}"/>
    <dgm:cxn modelId="{F68B1C26-53CB-FB4F-BC5F-AEE673E97538}" type="presOf" srcId="{63358FE2-E47A-1D49-992E-093C4894D3CE}" destId="{FD789039-D95C-604C-B518-EF3234331054}" srcOrd="0" destOrd="0" presId="urn:microsoft.com/office/officeart/2008/layout/BubblePictureList"/>
    <dgm:cxn modelId="{B148847E-A027-8347-8808-9319A3B7D735}" type="presOf" srcId="{DF9C761B-4961-F242-93EB-E68B8D018AEF}" destId="{D80CC130-3747-3A42-8380-8E8D381EEBA5}" srcOrd="0" destOrd="0" presId="urn:microsoft.com/office/officeart/2008/layout/BubblePictureList"/>
    <dgm:cxn modelId="{4C55DCF5-23FB-3C4B-886B-BC14A78B6711}" type="presOf" srcId="{A05DEA4E-A87F-B744-A364-83D63DD9C908}" destId="{00329AF9-6A86-0B49-A0A2-299A8B0E02E2}" srcOrd="0" destOrd="0" presId="urn:microsoft.com/office/officeart/2008/layout/BubblePictureList"/>
    <dgm:cxn modelId="{F924A2A6-0B59-8D48-BF43-575149BEB089}" type="presOf" srcId="{E9FA4976-6FA5-574E-9D19-55C5F1949190}" destId="{8492A2B9-BBD3-094A-B512-731ADE972F33}" srcOrd="0" destOrd="0" presId="urn:microsoft.com/office/officeart/2008/layout/BubblePictureList"/>
    <dgm:cxn modelId="{E49C6BC9-D508-B746-A31E-F9446567C788}" type="presOf" srcId="{6259BCA8-B0D2-FA46-AEC7-72605DC02B3C}" destId="{5C66E210-5F60-C84D-A678-1CD9E2724196}" srcOrd="0" destOrd="0" presId="urn:microsoft.com/office/officeart/2008/layout/BubblePictureList"/>
    <dgm:cxn modelId="{3A7C4DE8-76E3-0D40-B777-7C02D122AC43}" type="presOf" srcId="{1262791A-BBAC-CE4D-A2DB-BA695BEB91BD}" destId="{A6E97C45-4DF8-8D43-BD55-FF3BD141A2D9}" srcOrd="0" destOrd="0" presId="urn:microsoft.com/office/officeart/2008/layout/BubblePictureList"/>
    <dgm:cxn modelId="{80E9304A-CBB1-F94D-9C0B-C09D3ED881AB}" srcId="{63358FE2-E47A-1D49-992E-093C4894D3CE}" destId="{E9FA4976-6FA5-574E-9D19-55C5F1949190}" srcOrd="4" destOrd="0" parTransId="{66762255-E29C-CA41-957E-6C572E62282A}" sibTransId="{53224459-F6D2-A84F-8DE1-1B8DBA246893}"/>
    <dgm:cxn modelId="{024BD7FB-AA09-9440-9DDF-274EE362CCE3}" type="presOf" srcId="{DDF47921-6018-FE4E-9047-0A6BD9FAC7C1}" destId="{9D0E8516-FA8D-E340-B6FE-601AD527A829}" srcOrd="0" destOrd="0" presId="urn:microsoft.com/office/officeart/2008/layout/BubblePictureList"/>
    <dgm:cxn modelId="{B29904A5-F97A-7D4F-9C1A-F8CB985D786D}" type="presOf" srcId="{91BEE1B1-1B60-6D4B-B272-5F66A05CBB52}" destId="{FDAFD2CF-A9F4-9942-B46A-EA3163681872}" srcOrd="0" destOrd="0" presId="urn:microsoft.com/office/officeart/2008/layout/BubblePictureList"/>
    <dgm:cxn modelId="{99C1D190-B85D-F54E-92EF-65A62864ABA0}" srcId="{63358FE2-E47A-1D49-992E-093C4894D3CE}" destId="{91BEE1B1-1B60-6D4B-B272-5F66A05CBB52}" srcOrd="2" destOrd="0" parTransId="{3B88B3FD-BFB5-FE49-919C-9CD749F728CA}" sibTransId="{6259BCA8-B0D2-FA46-AEC7-72605DC02B3C}"/>
    <dgm:cxn modelId="{879F1DA3-6535-EE43-BB85-AB0F3DBE5FD8}" type="presOf" srcId="{53224459-F6D2-A84F-8DE1-1B8DBA246893}" destId="{CFCB8597-E788-E447-8FB1-E4A138543929}" srcOrd="0" destOrd="0" presId="urn:microsoft.com/office/officeart/2008/layout/BubblePictureList"/>
    <dgm:cxn modelId="{5095C4FF-9BF6-5344-990C-59E29E19A142}" type="presOf" srcId="{505FCE22-4B70-394F-80A6-D196A4BFDCE9}" destId="{50F9F94C-D1B0-DC4C-9E7A-3D53963C7F72}" srcOrd="0" destOrd="0" presId="urn:microsoft.com/office/officeart/2008/layout/BubblePictureList"/>
    <dgm:cxn modelId="{C021A347-8417-B74C-B507-A5D06685A728}" type="presOf" srcId="{71F54C1C-E2C6-FC4E-B95B-5C557201A353}" destId="{52BCB1AD-F82C-7A4A-8CC6-A41419D6EDAA}" srcOrd="0" destOrd="0" presId="urn:microsoft.com/office/officeart/2008/layout/BubblePictureList"/>
    <dgm:cxn modelId="{ECE231DE-6E95-FD40-A5E2-95D56D10C2B7}" type="presParOf" srcId="{FD789039-D95C-604C-B518-EF3234331054}" destId="{D80CC130-3747-3A42-8380-8E8D381EEBA5}" srcOrd="0" destOrd="0" presId="urn:microsoft.com/office/officeart/2008/layout/BubblePictureList"/>
    <dgm:cxn modelId="{BB57A81B-41BF-E846-A0D2-40269515F2C4}" type="presParOf" srcId="{FD789039-D95C-604C-B518-EF3234331054}" destId="{C80B11C0-3360-2B4B-ACCD-575971B4E94F}" srcOrd="1" destOrd="0" presId="urn:microsoft.com/office/officeart/2008/layout/BubblePictureList"/>
    <dgm:cxn modelId="{4F6F1250-D178-A346-ACE7-1CB5128383D2}" type="presParOf" srcId="{C80B11C0-3360-2B4B-ACCD-575971B4E94F}" destId="{CD6C11B2-ECB3-BF4D-A5BE-FB01103B1457}" srcOrd="0" destOrd="0" presId="urn:microsoft.com/office/officeart/2008/layout/BubblePictureList"/>
    <dgm:cxn modelId="{87B85E58-A8F6-7046-9091-A0EF37204C08}" type="presParOf" srcId="{FD789039-D95C-604C-B518-EF3234331054}" destId="{A3E2F8B9-177E-4048-A9E0-C212F5C17A81}" srcOrd="2" destOrd="0" presId="urn:microsoft.com/office/officeart/2008/layout/BubblePictureList"/>
    <dgm:cxn modelId="{B7CDD8B7-E216-5E41-89D0-FA0805689D5F}" type="presParOf" srcId="{FD789039-D95C-604C-B518-EF3234331054}" destId="{D4323292-F06F-924F-A479-948C4145A57C}" srcOrd="3" destOrd="0" presId="urn:microsoft.com/office/officeart/2008/layout/BubblePictureList"/>
    <dgm:cxn modelId="{6FE20CD1-BEAB-9343-B440-2A0AA00C6376}" type="presParOf" srcId="{D4323292-F06F-924F-A479-948C4145A57C}" destId="{52BCB1AD-F82C-7A4A-8CC6-A41419D6EDAA}" srcOrd="0" destOrd="0" presId="urn:microsoft.com/office/officeart/2008/layout/BubblePictureList"/>
    <dgm:cxn modelId="{20831F99-021E-2C4E-87B4-4D8BC621A510}" type="presParOf" srcId="{FD789039-D95C-604C-B518-EF3234331054}" destId="{A6E97C45-4DF8-8D43-BD55-FF3BD141A2D9}" srcOrd="4" destOrd="0" presId="urn:microsoft.com/office/officeart/2008/layout/BubblePictureList"/>
    <dgm:cxn modelId="{82026A21-409D-394A-87C1-3324C41067BA}" type="presParOf" srcId="{FD789039-D95C-604C-B518-EF3234331054}" destId="{CC1AF93E-9C23-B54B-839F-BCDC9D203167}" srcOrd="5" destOrd="0" presId="urn:microsoft.com/office/officeart/2008/layout/BubblePictureList"/>
    <dgm:cxn modelId="{CE7D534E-A66D-9E4B-B279-7091499B212C}" type="presParOf" srcId="{CC1AF93E-9C23-B54B-839F-BCDC9D203167}" destId="{1193EF09-1756-054D-B74A-D671C72F9102}" srcOrd="0" destOrd="0" presId="urn:microsoft.com/office/officeart/2008/layout/BubblePictureList"/>
    <dgm:cxn modelId="{366AAD21-EA97-F548-AE1E-D81B8878A2B3}" type="presParOf" srcId="{FD789039-D95C-604C-B518-EF3234331054}" destId="{5033142E-60EB-B545-B4DC-8B1D1D7530CB}" srcOrd="6" destOrd="0" presId="urn:microsoft.com/office/officeart/2008/layout/BubblePictureList"/>
    <dgm:cxn modelId="{6F32FCFE-AB13-844E-9D0A-5E3F5037BD2A}" type="presParOf" srcId="{5033142E-60EB-B545-B4DC-8B1D1D7530CB}" destId="{9D0E8516-FA8D-E340-B6FE-601AD527A829}" srcOrd="0" destOrd="0" presId="urn:microsoft.com/office/officeart/2008/layout/BubblePictureList"/>
    <dgm:cxn modelId="{4653776C-8581-6447-A07A-F88239F8977A}" type="presParOf" srcId="{FD789039-D95C-604C-B518-EF3234331054}" destId="{20F6E321-E353-BD41-B4C8-6E869D508C26}" srcOrd="7" destOrd="0" presId="urn:microsoft.com/office/officeart/2008/layout/BubblePictureList"/>
    <dgm:cxn modelId="{1739F07E-6EC1-A644-88E0-05192B57AA69}" type="presParOf" srcId="{20F6E321-E353-BD41-B4C8-6E869D508C26}" destId="{EB7675CD-506D-764E-8349-4D6358253E93}" srcOrd="0" destOrd="0" presId="urn:microsoft.com/office/officeart/2008/layout/BubblePictureList"/>
    <dgm:cxn modelId="{3DEEAB92-9EF4-2342-8C49-E88FE2E88326}" type="presParOf" srcId="{FD789039-D95C-604C-B518-EF3234331054}" destId="{FDAFD2CF-A9F4-9942-B46A-EA3163681872}" srcOrd="8" destOrd="0" presId="urn:microsoft.com/office/officeart/2008/layout/BubblePictureList"/>
    <dgm:cxn modelId="{AA4E3387-417F-F64B-9260-615B7737B6F3}" type="presParOf" srcId="{FD789039-D95C-604C-B518-EF3234331054}" destId="{8DDD0D79-3C19-EB48-806F-31A6DC4DEB3D}" srcOrd="9" destOrd="0" presId="urn:microsoft.com/office/officeart/2008/layout/BubblePictureList"/>
    <dgm:cxn modelId="{974FC706-D3EB-6340-A976-A97240631172}" type="presParOf" srcId="{FD789039-D95C-604C-B518-EF3234331054}" destId="{4A6FB08D-F309-4F4D-A17C-184FA5AAC1DB}" srcOrd="10" destOrd="0" presId="urn:microsoft.com/office/officeart/2008/layout/BubblePictureList"/>
    <dgm:cxn modelId="{C4C62A20-D617-214A-B4C4-6CA8EC50CEF7}" type="presParOf" srcId="{FD789039-D95C-604C-B518-EF3234331054}" destId="{29FE1C28-F270-C04E-8E52-36CF17ED0E00}" srcOrd="11" destOrd="0" presId="urn:microsoft.com/office/officeart/2008/layout/BubblePictureList"/>
    <dgm:cxn modelId="{5B6A6BFC-D2C6-E84A-9F5A-BCFE31E885F4}" type="presParOf" srcId="{29FE1C28-F270-C04E-8E52-36CF17ED0E00}" destId="{5C66E210-5F60-C84D-A678-1CD9E2724196}" srcOrd="0" destOrd="0" presId="urn:microsoft.com/office/officeart/2008/layout/BubblePictureList"/>
    <dgm:cxn modelId="{BB517863-9673-1746-8389-C20231689F55}" type="presParOf" srcId="{FD789039-D95C-604C-B518-EF3234331054}" destId="{05406FA8-BB4F-E945-97A9-88C92567AA73}" srcOrd="12" destOrd="0" presId="urn:microsoft.com/office/officeart/2008/layout/BubblePictureList"/>
    <dgm:cxn modelId="{29F8F7A1-B863-F14B-A751-D21B18E981FD}" type="presParOf" srcId="{05406FA8-BB4F-E945-97A9-88C92567AA73}" destId="{293D6387-3CFF-9A4B-A855-830910E623D7}" srcOrd="0" destOrd="0" presId="urn:microsoft.com/office/officeart/2008/layout/BubblePictureList"/>
    <dgm:cxn modelId="{13208014-E8A9-E04A-B4B7-8E2FE7F033B0}" type="presParOf" srcId="{FD789039-D95C-604C-B518-EF3234331054}" destId="{00329AF9-6A86-0B49-A0A2-299A8B0E02E2}" srcOrd="13" destOrd="0" presId="urn:microsoft.com/office/officeart/2008/layout/BubblePictureList"/>
    <dgm:cxn modelId="{6F7B10B8-CAEA-DB41-A0B9-66BE6CA82922}" type="presParOf" srcId="{FD789039-D95C-604C-B518-EF3234331054}" destId="{BFFD574C-E075-0046-A1A1-18EFE4BDF119}" srcOrd="14" destOrd="0" presId="urn:microsoft.com/office/officeart/2008/layout/BubblePictureList"/>
    <dgm:cxn modelId="{41EFF7CE-4722-9B4C-AAEC-653AC51D6887}" type="presParOf" srcId="{FD789039-D95C-604C-B518-EF3234331054}" destId="{30B3B21F-CD7F-A649-806E-044B262D7F0C}" srcOrd="15" destOrd="0" presId="urn:microsoft.com/office/officeart/2008/layout/BubblePictureList"/>
    <dgm:cxn modelId="{CE72AFAD-6585-0945-930B-12C36287BE57}" type="presParOf" srcId="{30B3B21F-CD7F-A649-806E-044B262D7F0C}" destId="{50F9F94C-D1B0-DC4C-9E7A-3D53963C7F72}" srcOrd="0" destOrd="0" presId="urn:microsoft.com/office/officeart/2008/layout/BubblePictureList"/>
    <dgm:cxn modelId="{F10E6AE5-F888-B24E-86BC-8BBF63CA3939}" type="presParOf" srcId="{FD789039-D95C-604C-B518-EF3234331054}" destId="{85226E92-574C-5D47-A895-934625E75CAD}" srcOrd="16" destOrd="0" presId="urn:microsoft.com/office/officeart/2008/layout/BubblePictureList"/>
    <dgm:cxn modelId="{B7A99DFA-E268-F64B-8531-BC3EF4E71D45}" type="presParOf" srcId="{85226E92-574C-5D47-A895-934625E75CAD}" destId="{D0CE2902-BC28-784D-90C9-58757071471F}" srcOrd="0" destOrd="0" presId="urn:microsoft.com/office/officeart/2008/layout/BubblePictureList"/>
    <dgm:cxn modelId="{D4050DBE-C7D0-0147-AB5A-6EFB8E797FD6}" type="presParOf" srcId="{FD789039-D95C-604C-B518-EF3234331054}" destId="{8492A2B9-BBD3-094A-B512-731ADE972F33}" srcOrd="17" destOrd="0" presId="urn:microsoft.com/office/officeart/2008/layout/BubblePictureList"/>
    <dgm:cxn modelId="{8BA12F90-04A9-7943-9334-655FCDEFAB60}" type="presParOf" srcId="{FD789039-D95C-604C-B518-EF3234331054}" destId="{1E3CB22B-931A-E74D-A500-9A6487B54ECA}" srcOrd="18" destOrd="0" presId="urn:microsoft.com/office/officeart/2008/layout/BubblePictureList"/>
    <dgm:cxn modelId="{9C07022D-ECE9-634D-B4D7-0A2771F9BBF1}" type="presParOf" srcId="{1E3CB22B-931A-E74D-A500-9A6487B54ECA}" destId="{CFCB8597-E788-E447-8FB1-E4A138543929}" srcOrd="0" destOrd="0" presId="urn:microsoft.com/office/officeart/2008/layout/BubblePictur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780A815-CAC6-3C4D-AF40-98C221A21B2B}" type="doc">
      <dgm:prSet loTypeId="urn:microsoft.com/office/officeart/2005/8/layout/chevron2" loCatId="" qsTypeId="urn:microsoft.com/office/officeart/2005/8/quickstyle/simple4" qsCatId="simple" csTypeId="urn:microsoft.com/office/officeart/2005/8/colors/accent1_2" csCatId="accent1" phldr="1"/>
      <dgm:spPr/>
      <dgm:t>
        <a:bodyPr/>
        <a:lstStyle/>
        <a:p>
          <a:endParaRPr lang="es-ES"/>
        </a:p>
      </dgm:t>
    </dgm:pt>
    <dgm:pt modelId="{6E5C11A7-CFB1-4045-9D99-2966B2A5F203}">
      <dgm:prSet phldrT="[Texto]"/>
      <dgm:spPr>
        <a:solidFill>
          <a:schemeClr val="accent2">
            <a:lumMod val="10000"/>
            <a:lumOff val="90000"/>
            <a:alpha val="90000"/>
          </a:schemeClr>
        </a:solidFill>
      </dgm:spPr>
      <dgm:t>
        <a:bodyPr/>
        <a:lstStyle/>
        <a:p>
          <a:r>
            <a:rPr lang="es-EC" dirty="0" smtClean="0"/>
            <a:t>Reconoce que tu cónyuge no es perfecto</a:t>
          </a:r>
          <a:endParaRPr lang="es-ES" dirty="0"/>
        </a:p>
      </dgm:t>
    </dgm:pt>
    <dgm:pt modelId="{A8CF0A7C-DAB3-3F4E-A633-15DA2BFFB58E}" type="parTrans" cxnId="{C3A3778A-A2F0-E047-8D22-8E0278E26B9E}">
      <dgm:prSet/>
      <dgm:spPr/>
      <dgm:t>
        <a:bodyPr/>
        <a:lstStyle/>
        <a:p>
          <a:endParaRPr lang="es-ES"/>
        </a:p>
      </dgm:t>
    </dgm:pt>
    <dgm:pt modelId="{2F8BADF5-2C35-D944-9E2F-9C64621767E9}" type="sibTrans" cxnId="{C3A3778A-A2F0-E047-8D22-8E0278E26B9E}">
      <dgm:prSet/>
      <dgm:spPr/>
      <dgm:t>
        <a:bodyPr/>
        <a:lstStyle/>
        <a:p>
          <a:endParaRPr lang="es-ES"/>
        </a:p>
      </dgm:t>
    </dgm:pt>
    <dgm:pt modelId="{D0DA3958-5151-B147-BD44-EF907F4C5EAF}">
      <dgm:prSet/>
      <dgm:spPr>
        <a:solidFill>
          <a:srgbClr val="A1B9FF">
            <a:alpha val="90000"/>
          </a:srgbClr>
        </a:solidFill>
      </dgm:spPr>
      <dgm:t>
        <a:bodyPr/>
        <a:lstStyle/>
        <a:p>
          <a:r>
            <a:rPr lang="es-EC" dirty="0" smtClean="0"/>
            <a:t>Entiende las raíces de tu pareja</a:t>
          </a:r>
          <a:endParaRPr lang="es-ES_tradnl" dirty="0"/>
        </a:p>
      </dgm:t>
    </dgm:pt>
    <dgm:pt modelId="{D30EE5BB-6641-4844-AC61-3075A16028C6}" type="parTrans" cxnId="{DA0F7901-B4F0-7844-9FD9-D266742E5470}">
      <dgm:prSet/>
      <dgm:spPr/>
      <dgm:t>
        <a:bodyPr/>
        <a:lstStyle/>
        <a:p>
          <a:endParaRPr lang="es-ES"/>
        </a:p>
      </dgm:t>
    </dgm:pt>
    <dgm:pt modelId="{8CA465BD-4590-A44B-A119-9FF7B5CA3C48}" type="sibTrans" cxnId="{DA0F7901-B4F0-7844-9FD9-D266742E5470}">
      <dgm:prSet/>
      <dgm:spPr/>
      <dgm:t>
        <a:bodyPr/>
        <a:lstStyle/>
        <a:p>
          <a:endParaRPr lang="es-ES"/>
        </a:p>
      </dgm:t>
    </dgm:pt>
    <dgm:pt modelId="{0CD307CD-DC58-CA4D-9185-EAB5493DB430}">
      <dgm:prSet/>
      <dgm:spPr>
        <a:solidFill>
          <a:srgbClr val="D388FF">
            <a:alpha val="90000"/>
          </a:srgbClr>
        </a:solidFill>
      </dgm:spPr>
      <dgm:t>
        <a:bodyPr/>
        <a:lstStyle/>
        <a:p>
          <a:r>
            <a:rPr lang="es-EC" dirty="0" smtClean="0"/>
            <a:t>No lo tomes personal</a:t>
          </a:r>
          <a:endParaRPr lang="es-ES_tradnl" dirty="0"/>
        </a:p>
      </dgm:t>
    </dgm:pt>
    <dgm:pt modelId="{91D212E1-D1C6-4C4A-A5A9-B3D3B17108EB}" type="parTrans" cxnId="{4584CE96-9F15-2B49-A0A3-FF80C9E0BCD6}">
      <dgm:prSet/>
      <dgm:spPr/>
      <dgm:t>
        <a:bodyPr/>
        <a:lstStyle/>
        <a:p>
          <a:endParaRPr lang="es-ES"/>
        </a:p>
      </dgm:t>
    </dgm:pt>
    <dgm:pt modelId="{D56ADD97-668A-174D-9891-6CA7712D3492}" type="sibTrans" cxnId="{4584CE96-9F15-2B49-A0A3-FF80C9E0BCD6}">
      <dgm:prSet/>
      <dgm:spPr/>
      <dgm:t>
        <a:bodyPr/>
        <a:lstStyle/>
        <a:p>
          <a:endParaRPr lang="es-ES"/>
        </a:p>
      </dgm:t>
    </dgm:pt>
    <dgm:pt modelId="{98B4FDAB-2217-3E4D-9483-C8F5397FA487}">
      <dgm:prSet/>
      <dgm:spPr>
        <a:solidFill>
          <a:srgbClr val="FFC463">
            <a:alpha val="90000"/>
          </a:srgbClr>
        </a:solidFill>
      </dgm:spPr>
      <dgm:t>
        <a:bodyPr/>
        <a:lstStyle/>
        <a:p>
          <a:r>
            <a:rPr lang="es-EC" dirty="0" smtClean="0"/>
            <a:t>Habla. Si algo te molesta, díselo</a:t>
          </a:r>
          <a:endParaRPr lang="es-ES_tradnl" dirty="0"/>
        </a:p>
      </dgm:t>
    </dgm:pt>
    <dgm:pt modelId="{C4686675-AC8A-1A4F-A6F7-D1B31C6C446D}" type="parTrans" cxnId="{240380D5-F478-7E45-AC09-9CB6C64FCE83}">
      <dgm:prSet/>
      <dgm:spPr/>
      <dgm:t>
        <a:bodyPr/>
        <a:lstStyle/>
        <a:p>
          <a:endParaRPr lang="es-ES"/>
        </a:p>
      </dgm:t>
    </dgm:pt>
    <dgm:pt modelId="{3DCA856C-3467-A541-8FF3-9A764F20F633}" type="sibTrans" cxnId="{240380D5-F478-7E45-AC09-9CB6C64FCE83}">
      <dgm:prSet/>
      <dgm:spPr/>
      <dgm:t>
        <a:bodyPr/>
        <a:lstStyle/>
        <a:p>
          <a:endParaRPr lang="es-ES"/>
        </a:p>
      </dgm:t>
    </dgm:pt>
    <dgm:pt modelId="{9122E887-10C8-3D4E-9B5D-917C8268512B}">
      <dgm:prSet/>
      <dgm:spPr>
        <a:solidFill>
          <a:schemeClr val="bg2">
            <a:alpha val="90000"/>
          </a:schemeClr>
        </a:solidFill>
      </dgm:spPr>
      <dgm:t>
        <a:bodyPr/>
        <a:lstStyle/>
        <a:p>
          <a:r>
            <a:rPr lang="es-EC" dirty="0" smtClean="0"/>
            <a:t>No guardes una lista de errores del pasado</a:t>
          </a:r>
          <a:endParaRPr lang="es-ES_tradnl" dirty="0"/>
        </a:p>
      </dgm:t>
    </dgm:pt>
    <dgm:pt modelId="{A7FEDCB0-84EE-7248-ACAB-08E08DE8FF5E}" type="parTrans" cxnId="{B75E2BEF-E7CF-FA44-994F-03FC6C0FF511}">
      <dgm:prSet/>
      <dgm:spPr/>
      <dgm:t>
        <a:bodyPr/>
        <a:lstStyle/>
        <a:p>
          <a:endParaRPr lang="es-ES"/>
        </a:p>
      </dgm:t>
    </dgm:pt>
    <dgm:pt modelId="{BE455C4F-85A2-1B45-B45F-184756B95B10}" type="sibTrans" cxnId="{B75E2BEF-E7CF-FA44-994F-03FC6C0FF511}">
      <dgm:prSet/>
      <dgm:spPr/>
      <dgm:t>
        <a:bodyPr/>
        <a:lstStyle/>
        <a:p>
          <a:endParaRPr lang="es-ES"/>
        </a:p>
      </dgm:t>
    </dgm:pt>
    <dgm:pt modelId="{1971F988-6834-2B4B-BB5B-81DDE9ACAA8F}">
      <dgm:prSet/>
      <dgm:spPr>
        <a:solidFill>
          <a:srgbClr val="7EFFFF">
            <a:alpha val="90000"/>
          </a:srgbClr>
        </a:solidFill>
      </dgm:spPr>
      <dgm:t>
        <a:bodyPr/>
        <a:lstStyle/>
        <a:p>
          <a:r>
            <a:rPr lang="es-EC" dirty="0" smtClean="0"/>
            <a:t>No tomes represalias</a:t>
          </a:r>
          <a:endParaRPr lang="es-ES_tradnl" dirty="0"/>
        </a:p>
      </dgm:t>
    </dgm:pt>
    <dgm:pt modelId="{FDD9DE15-117F-3C41-975B-867F59B56C27}" type="parTrans" cxnId="{FFD546E2-EBE3-EA4B-990B-4D4FE31F7146}">
      <dgm:prSet/>
      <dgm:spPr/>
      <dgm:t>
        <a:bodyPr/>
        <a:lstStyle/>
        <a:p>
          <a:endParaRPr lang="es-ES"/>
        </a:p>
      </dgm:t>
    </dgm:pt>
    <dgm:pt modelId="{B315E402-0EB3-244A-AE36-EABD75B8AABC}" type="sibTrans" cxnId="{FFD546E2-EBE3-EA4B-990B-4D4FE31F7146}">
      <dgm:prSet/>
      <dgm:spPr/>
      <dgm:t>
        <a:bodyPr/>
        <a:lstStyle/>
        <a:p>
          <a:endParaRPr lang="es-ES"/>
        </a:p>
      </dgm:t>
    </dgm:pt>
    <dgm:pt modelId="{7AB3AC5B-6583-AD43-8698-454304AC5CB1}">
      <dgm:prSet/>
      <dgm:spPr>
        <a:solidFill>
          <a:srgbClr val="CCFFCC">
            <a:alpha val="90000"/>
          </a:srgbClr>
        </a:solidFill>
      </dgm:spPr>
      <dgm:t>
        <a:bodyPr/>
        <a:lstStyle/>
        <a:p>
          <a:r>
            <a:rPr lang="es-EC" dirty="0" smtClean="0"/>
            <a:t>Recuerda las buenas cualidades de tu cónyuge</a:t>
          </a:r>
          <a:endParaRPr lang="es-ES_tradnl" dirty="0"/>
        </a:p>
      </dgm:t>
    </dgm:pt>
    <dgm:pt modelId="{57D6657B-83CD-6E4F-8F3A-FF4C50A2ED0B}" type="parTrans" cxnId="{82FCC265-36BC-5B40-B4F0-05B86B3471DE}">
      <dgm:prSet/>
      <dgm:spPr/>
      <dgm:t>
        <a:bodyPr/>
        <a:lstStyle/>
        <a:p>
          <a:endParaRPr lang="es-ES"/>
        </a:p>
      </dgm:t>
    </dgm:pt>
    <dgm:pt modelId="{C00E2101-282A-594C-AA38-F9CE67E60AC4}" type="sibTrans" cxnId="{82FCC265-36BC-5B40-B4F0-05B86B3471DE}">
      <dgm:prSet/>
      <dgm:spPr/>
      <dgm:t>
        <a:bodyPr/>
        <a:lstStyle/>
        <a:p>
          <a:endParaRPr lang="es-ES"/>
        </a:p>
      </dgm:t>
    </dgm:pt>
    <dgm:pt modelId="{25FCE6C8-2655-3049-B219-C311AD97F9BA}">
      <dgm:prSet/>
      <dgm:spPr>
        <a:solidFill>
          <a:schemeClr val="accent4">
            <a:lumMod val="60000"/>
            <a:lumOff val="40000"/>
            <a:alpha val="90000"/>
          </a:schemeClr>
        </a:solidFill>
      </dgm:spPr>
      <dgm:t>
        <a:bodyPr/>
        <a:lstStyle/>
        <a:p>
          <a:r>
            <a:rPr lang="es-EC" dirty="0" smtClean="0"/>
            <a:t>Elige perdonar</a:t>
          </a:r>
          <a:endParaRPr lang="es-ES_tradnl" dirty="0"/>
        </a:p>
      </dgm:t>
    </dgm:pt>
    <dgm:pt modelId="{0A191712-4699-9147-8BB4-A60EE69A6689}" type="parTrans" cxnId="{571D0FC4-34C0-EF49-900D-EF0E6D94F172}">
      <dgm:prSet/>
      <dgm:spPr/>
      <dgm:t>
        <a:bodyPr/>
        <a:lstStyle/>
        <a:p>
          <a:endParaRPr lang="es-ES"/>
        </a:p>
      </dgm:t>
    </dgm:pt>
    <dgm:pt modelId="{5F076760-E280-9644-94EA-9ACCE656336D}" type="sibTrans" cxnId="{571D0FC4-34C0-EF49-900D-EF0E6D94F172}">
      <dgm:prSet/>
      <dgm:spPr/>
      <dgm:t>
        <a:bodyPr/>
        <a:lstStyle/>
        <a:p>
          <a:endParaRPr lang="es-ES"/>
        </a:p>
      </dgm:t>
    </dgm:pt>
    <dgm:pt modelId="{B38A91F0-A7AA-D043-8CA0-5A046312F696}">
      <dgm:prSet/>
      <dgm:spPr>
        <a:solidFill>
          <a:schemeClr val="accent2">
            <a:lumMod val="10000"/>
            <a:lumOff val="90000"/>
            <a:alpha val="90000"/>
          </a:schemeClr>
        </a:solidFill>
      </dgm:spPr>
      <dgm:t>
        <a:bodyPr/>
        <a:lstStyle/>
        <a:p>
          <a:r>
            <a:rPr lang="es-EC" dirty="0" smtClean="0"/>
            <a:t>No te conviertas en una víctima</a:t>
          </a:r>
          <a:endParaRPr lang="es-ES_tradnl" dirty="0"/>
        </a:p>
      </dgm:t>
    </dgm:pt>
    <dgm:pt modelId="{9E615AF4-E015-BC4E-B1BF-3BCCA479AA4B}" type="parTrans" cxnId="{1A6B9F4A-AC85-F04D-8199-82DC207D45BA}">
      <dgm:prSet/>
      <dgm:spPr/>
      <dgm:t>
        <a:bodyPr/>
        <a:lstStyle/>
        <a:p>
          <a:endParaRPr lang="es-ES"/>
        </a:p>
      </dgm:t>
    </dgm:pt>
    <dgm:pt modelId="{A8560F8D-8DA7-CD47-BE38-7A95377801B3}" type="sibTrans" cxnId="{1A6B9F4A-AC85-F04D-8199-82DC207D45BA}">
      <dgm:prSet/>
      <dgm:spPr/>
      <dgm:t>
        <a:bodyPr/>
        <a:lstStyle/>
        <a:p>
          <a:endParaRPr lang="es-ES"/>
        </a:p>
      </dgm:t>
    </dgm:pt>
    <dgm:pt modelId="{874927E4-5967-9F4C-A69F-B7B35C0F8DC8}">
      <dgm:prSet phldrT="[Texto]"/>
      <dgm:spPr/>
      <dgm:t>
        <a:bodyPr/>
        <a:lstStyle/>
        <a:p>
          <a:endParaRPr lang="es-ES" dirty="0"/>
        </a:p>
      </dgm:t>
    </dgm:pt>
    <dgm:pt modelId="{B8F90AC3-4DF3-1B4B-9C16-AA415F161034}" type="parTrans" cxnId="{E54184AE-7D45-244B-9270-D795BA5174D6}">
      <dgm:prSet/>
      <dgm:spPr/>
      <dgm:t>
        <a:bodyPr/>
        <a:lstStyle/>
        <a:p>
          <a:endParaRPr lang="es-ES"/>
        </a:p>
      </dgm:t>
    </dgm:pt>
    <dgm:pt modelId="{A22B9243-BC3C-7540-B24D-46E4D1CFE26C}" type="sibTrans" cxnId="{E54184AE-7D45-244B-9270-D795BA5174D6}">
      <dgm:prSet/>
      <dgm:spPr/>
      <dgm:t>
        <a:bodyPr/>
        <a:lstStyle/>
        <a:p>
          <a:endParaRPr lang="es-ES"/>
        </a:p>
      </dgm:t>
    </dgm:pt>
    <dgm:pt modelId="{AD0C1C78-D148-4B43-B6DB-C33C9A2B18AC}">
      <dgm:prSet phldrT="[Texto]"/>
      <dgm:spPr>
        <a:solidFill>
          <a:srgbClr val="000090"/>
        </a:solidFill>
      </dgm:spPr>
      <dgm:t>
        <a:bodyPr/>
        <a:lstStyle/>
        <a:p>
          <a:endParaRPr lang="es-ES" dirty="0"/>
        </a:p>
      </dgm:t>
    </dgm:pt>
    <dgm:pt modelId="{357AB619-CF00-E444-9E87-BC3248469642}" type="parTrans" cxnId="{91C6B919-D667-8E43-9495-107388ACCA22}">
      <dgm:prSet/>
      <dgm:spPr/>
      <dgm:t>
        <a:bodyPr/>
        <a:lstStyle/>
        <a:p>
          <a:endParaRPr lang="es-ES"/>
        </a:p>
      </dgm:t>
    </dgm:pt>
    <dgm:pt modelId="{EB015390-77E0-6D4B-B424-41B698E90B2A}" type="sibTrans" cxnId="{91C6B919-D667-8E43-9495-107388ACCA22}">
      <dgm:prSet/>
      <dgm:spPr/>
      <dgm:t>
        <a:bodyPr/>
        <a:lstStyle/>
        <a:p>
          <a:endParaRPr lang="es-ES"/>
        </a:p>
      </dgm:t>
    </dgm:pt>
    <dgm:pt modelId="{5F44DE5E-79A5-0F40-9D50-2C7B1A9E9C8B}">
      <dgm:prSet/>
      <dgm:spPr>
        <a:solidFill>
          <a:srgbClr val="660066"/>
        </a:solidFill>
      </dgm:spPr>
      <dgm:t>
        <a:bodyPr/>
        <a:lstStyle/>
        <a:p>
          <a:endParaRPr lang="es-ES_tradnl" dirty="0"/>
        </a:p>
      </dgm:t>
    </dgm:pt>
    <dgm:pt modelId="{C3D52CE3-41AD-B943-BD59-F887008E1DE6}" type="parTrans" cxnId="{B04DB406-0048-124A-9768-1EDA0C351889}">
      <dgm:prSet/>
      <dgm:spPr/>
      <dgm:t>
        <a:bodyPr/>
        <a:lstStyle/>
        <a:p>
          <a:endParaRPr lang="es-ES"/>
        </a:p>
      </dgm:t>
    </dgm:pt>
    <dgm:pt modelId="{A207F393-6979-CD4A-8A59-710886FB9336}" type="sibTrans" cxnId="{B04DB406-0048-124A-9768-1EDA0C351889}">
      <dgm:prSet/>
      <dgm:spPr/>
      <dgm:t>
        <a:bodyPr/>
        <a:lstStyle/>
        <a:p>
          <a:endParaRPr lang="es-ES"/>
        </a:p>
      </dgm:t>
    </dgm:pt>
    <dgm:pt modelId="{367C1980-4935-5148-B837-CCDBAA4D84AC}">
      <dgm:prSet/>
      <dgm:spPr>
        <a:solidFill>
          <a:srgbClr val="800000"/>
        </a:solidFill>
      </dgm:spPr>
      <dgm:t>
        <a:bodyPr/>
        <a:lstStyle/>
        <a:p>
          <a:endParaRPr lang="es-ES_tradnl" dirty="0"/>
        </a:p>
      </dgm:t>
    </dgm:pt>
    <dgm:pt modelId="{916CCC81-B185-BA47-BFC4-6BFD645A5AB4}" type="parTrans" cxnId="{22B93C1D-2663-DA4A-97CC-DF07FA3552DF}">
      <dgm:prSet/>
      <dgm:spPr/>
      <dgm:t>
        <a:bodyPr/>
        <a:lstStyle/>
        <a:p>
          <a:endParaRPr lang="es-ES"/>
        </a:p>
      </dgm:t>
    </dgm:pt>
    <dgm:pt modelId="{5E1E8064-26F3-3244-8183-08E3133E1D29}" type="sibTrans" cxnId="{22B93C1D-2663-DA4A-97CC-DF07FA3552DF}">
      <dgm:prSet/>
      <dgm:spPr/>
      <dgm:t>
        <a:bodyPr/>
        <a:lstStyle/>
        <a:p>
          <a:endParaRPr lang="es-ES"/>
        </a:p>
      </dgm:t>
    </dgm:pt>
    <dgm:pt modelId="{C4A5F397-FDCF-7340-BA8D-42942A2C1640}">
      <dgm:prSet/>
      <dgm:spPr>
        <a:solidFill>
          <a:schemeClr val="tx1">
            <a:lumMod val="95000"/>
            <a:lumOff val="5000"/>
          </a:schemeClr>
        </a:solidFill>
      </dgm:spPr>
      <dgm:t>
        <a:bodyPr/>
        <a:lstStyle/>
        <a:p>
          <a:endParaRPr lang="es-ES_tradnl" dirty="0"/>
        </a:p>
      </dgm:t>
    </dgm:pt>
    <dgm:pt modelId="{1DF91582-540D-B34E-AC73-E75DB77DB65E}" type="parTrans" cxnId="{9B64B714-B772-6C43-BBA7-F29953B0EF77}">
      <dgm:prSet/>
      <dgm:spPr/>
      <dgm:t>
        <a:bodyPr/>
        <a:lstStyle/>
        <a:p>
          <a:endParaRPr lang="es-ES"/>
        </a:p>
      </dgm:t>
    </dgm:pt>
    <dgm:pt modelId="{B6B1C87A-70C4-684C-9723-D9533ADD1CC4}" type="sibTrans" cxnId="{9B64B714-B772-6C43-BBA7-F29953B0EF77}">
      <dgm:prSet/>
      <dgm:spPr/>
      <dgm:t>
        <a:bodyPr/>
        <a:lstStyle/>
        <a:p>
          <a:endParaRPr lang="es-ES"/>
        </a:p>
      </dgm:t>
    </dgm:pt>
    <dgm:pt modelId="{71A7134C-2166-BE4D-BCEC-01CB22C1CB03}">
      <dgm:prSet/>
      <dgm:spPr>
        <a:solidFill>
          <a:srgbClr val="3366FF"/>
        </a:solidFill>
      </dgm:spPr>
      <dgm:t>
        <a:bodyPr/>
        <a:lstStyle/>
        <a:p>
          <a:endParaRPr lang="es-ES_tradnl" dirty="0"/>
        </a:p>
      </dgm:t>
    </dgm:pt>
    <dgm:pt modelId="{2A93C0EA-15E9-7A47-B8F3-8C439A2DC108}" type="parTrans" cxnId="{C73665F1-A9E6-9748-B1D7-83104AE6C013}">
      <dgm:prSet/>
      <dgm:spPr/>
      <dgm:t>
        <a:bodyPr/>
        <a:lstStyle/>
        <a:p>
          <a:endParaRPr lang="es-ES"/>
        </a:p>
      </dgm:t>
    </dgm:pt>
    <dgm:pt modelId="{CA3D5AF0-202D-4546-8694-C6910A0CD576}" type="sibTrans" cxnId="{C73665F1-A9E6-9748-B1D7-83104AE6C013}">
      <dgm:prSet/>
      <dgm:spPr/>
      <dgm:t>
        <a:bodyPr/>
        <a:lstStyle/>
        <a:p>
          <a:endParaRPr lang="es-ES"/>
        </a:p>
      </dgm:t>
    </dgm:pt>
    <dgm:pt modelId="{8372BF24-6FAE-304C-AC06-19A8F0DBAE36}">
      <dgm:prSet/>
      <dgm:spPr>
        <a:solidFill>
          <a:srgbClr val="008000"/>
        </a:solidFill>
      </dgm:spPr>
      <dgm:t>
        <a:bodyPr/>
        <a:lstStyle/>
        <a:p>
          <a:endParaRPr lang="es-ES_tradnl" dirty="0"/>
        </a:p>
      </dgm:t>
    </dgm:pt>
    <dgm:pt modelId="{009F061D-F0EA-D646-99A1-246E41868280}" type="parTrans" cxnId="{D8BF94AA-358D-E14C-803D-4A83689E9BEC}">
      <dgm:prSet/>
      <dgm:spPr/>
      <dgm:t>
        <a:bodyPr/>
        <a:lstStyle/>
        <a:p>
          <a:endParaRPr lang="es-ES"/>
        </a:p>
      </dgm:t>
    </dgm:pt>
    <dgm:pt modelId="{D59F7C52-D763-E242-85C9-CFF8941C3563}" type="sibTrans" cxnId="{D8BF94AA-358D-E14C-803D-4A83689E9BEC}">
      <dgm:prSet/>
      <dgm:spPr/>
      <dgm:t>
        <a:bodyPr/>
        <a:lstStyle/>
        <a:p>
          <a:endParaRPr lang="es-ES"/>
        </a:p>
      </dgm:t>
    </dgm:pt>
    <dgm:pt modelId="{277E8387-483D-334D-A083-F80AA48B36FE}">
      <dgm:prSet/>
      <dgm:spPr>
        <a:solidFill>
          <a:schemeClr val="accent4">
            <a:lumMod val="50000"/>
          </a:schemeClr>
        </a:solidFill>
      </dgm:spPr>
      <dgm:t>
        <a:bodyPr/>
        <a:lstStyle/>
        <a:p>
          <a:endParaRPr lang="es-ES_tradnl" dirty="0"/>
        </a:p>
      </dgm:t>
    </dgm:pt>
    <dgm:pt modelId="{9D736ABE-0E75-8D49-9DE9-27CAB2395F3E}" type="parTrans" cxnId="{8E8BD322-28E2-5943-8417-F93D9894C8D3}">
      <dgm:prSet/>
      <dgm:spPr/>
      <dgm:t>
        <a:bodyPr/>
        <a:lstStyle/>
        <a:p>
          <a:endParaRPr lang="es-ES"/>
        </a:p>
      </dgm:t>
    </dgm:pt>
    <dgm:pt modelId="{279C8213-A638-7C43-B030-E7921E08D2B7}" type="sibTrans" cxnId="{8E8BD322-28E2-5943-8417-F93D9894C8D3}">
      <dgm:prSet/>
      <dgm:spPr/>
      <dgm:t>
        <a:bodyPr/>
        <a:lstStyle/>
        <a:p>
          <a:endParaRPr lang="es-ES"/>
        </a:p>
      </dgm:t>
    </dgm:pt>
    <dgm:pt modelId="{92D0DA10-FCD0-5443-B048-F0BE02D20E7F}">
      <dgm:prSet/>
      <dgm:spPr/>
      <dgm:t>
        <a:bodyPr/>
        <a:lstStyle/>
        <a:p>
          <a:endParaRPr lang="es-ES_tradnl" dirty="0"/>
        </a:p>
      </dgm:t>
    </dgm:pt>
    <dgm:pt modelId="{81ACAD1F-9485-8946-A808-BE903F840B1D}" type="parTrans" cxnId="{7C75F65D-EF68-E444-8354-D260B53A4451}">
      <dgm:prSet/>
      <dgm:spPr/>
      <dgm:t>
        <a:bodyPr/>
        <a:lstStyle/>
        <a:p>
          <a:endParaRPr lang="es-ES"/>
        </a:p>
      </dgm:t>
    </dgm:pt>
    <dgm:pt modelId="{42463FC5-B1C4-8642-9D8D-72EA1938069E}" type="sibTrans" cxnId="{7C75F65D-EF68-E444-8354-D260B53A4451}">
      <dgm:prSet/>
      <dgm:spPr/>
      <dgm:t>
        <a:bodyPr/>
        <a:lstStyle/>
        <a:p>
          <a:endParaRPr lang="es-ES"/>
        </a:p>
      </dgm:t>
    </dgm:pt>
    <dgm:pt modelId="{E9E2D7E4-F3D8-7140-9145-86653269BBB5}" type="pres">
      <dgm:prSet presAssocID="{B780A815-CAC6-3C4D-AF40-98C221A21B2B}" presName="linearFlow" presStyleCnt="0">
        <dgm:presLayoutVars>
          <dgm:dir/>
          <dgm:animLvl val="lvl"/>
          <dgm:resizeHandles val="exact"/>
        </dgm:presLayoutVars>
      </dgm:prSet>
      <dgm:spPr/>
    </dgm:pt>
    <dgm:pt modelId="{F3A8AF39-3D1D-F64C-8717-938038C8FA11}" type="pres">
      <dgm:prSet presAssocID="{874927E4-5967-9F4C-A69F-B7B35C0F8DC8}" presName="composite" presStyleCnt="0"/>
      <dgm:spPr/>
    </dgm:pt>
    <dgm:pt modelId="{3ADA7E60-6B7C-4042-BCA6-417ABA3C4428}" type="pres">
      <dgm:prSet presAssocID="{874927E4-5967-9F4C-A69F-B7B35C0F8DC8}" presName="parentText" presStyleLbl="alignNode1" presStyleIdx="0" presStyleCnt="9">
        <dgm:presLayoutVars>
          <dgm:chMax val="1"/>
          <dgm:bulletEnabled val="1"/>
        </dgm:presLayoutVars>
      </dgm:prSet>
      <dgm:spPr/>
    </dgm:pt>
    <dgm:pt modelId="{F3E7F3B2-CAD3-C947-8AD8-FF5D96F25B7B}" type="pres">
      <dgm:prSet presAssocID="{874927E4-5967-9F4C-A69F-B7B35C0F8DC8}" presName="descendantText" presStyleLbl="alignAcc1" presStyleIdx="0" presStyleCnt="9">
        <dgm:presLayoutVars>
          <dgm:bulletEnabled val="1"/>
        </dgm:presLayoutVars>
      </dgm:prSet>
      <dgm:spPr/>
      <dgm:t>
        <a:bodyPr/>
        <a:lstStyle/>
        <a:p>
          <a:endParaRPr lang="es-ES"/>
        </a:p>
      </dgm:t>
    </dgm:pt>
    <dgm:pt modelId="{62D94DD6-AB2A-D344-9252-4993F5EE224E}" type="pres">
      <dgm:prSet presAssocID="{A22B9243-BC3C-7540-B24D-46E4D1CFE26C}" presName="sp" presStyleCnt="0"/>
      <dgm:spPr/>
    </dgm:pt>
    <dgm:pt modelId="{FE146D5D-C6DB-2341-8555-373AC4298773}" type="pres">
      <dgm:prSet presAssocID="{AD0C1C78-D148-4B43-B6DB-C33C9A2B18AC}" presName="composite" presStyleCnt="0"/>
      <dgm:spPr/>
    </dgm:pt>
    <dgm:pt modelId="{771E31C2-D9E2-A540-BDB1-A65997F82614}" type="pres">
      <dgm:prSet presAssocID="{AD0C1C78-D148-4B43-B6DB-C33C9A2B18AC}" presName="parentText" presStyleLbl="alignNode1" presStyleIdx="1" presStyleCnt="9">
        <dgm:presLayoutVars>
          <dgm:chMax val="1"/>
          <dgm:bulletEnabled val="1"/>
        </dgm:presLayoutVars>
      </dgm:prSet>
      <dgm:spPr/>
    </dgm:pt>
    <dgm:pt modelId="{86983011-4371-6A45-BC66-B1AD3E495576}" type="pres">
      <dgm:prSet presAssocID="{AD0C1C78-D148-4B43-B6DB-C33C9A2B18AC}" presName="descendantText" presStyleLbl="alignAcc1" presStyleIdx="1" presStyleCnt="9">
        <dgm:presLayoutVars>
          <dgm:bulletEnabled val="1"/>
        </dgm:presLayoutVars>
      </dgm:prSet>
      <dgm:spPr/>
    </dgm:pt>
    <dgm:pt modelId="{7E74C154-4BF3-CF4D-9BC2-DCE5803C6846}" type="pres">
      <dgm:prSet presAssocID="{EB015390-77E0-6D4B-B424-41B698E90B2A}" presName="sp" presStyleCnt="0"/>
      <dgm:spPr/>
    </dgm:pt>
    <dgm:pt modelId="{7223D11A-45F0-ED40-947F-F99A9599053D}" type="pres">
      <dgm:prSet presAssocID="{5F44DE5E-79A5-0F40-9D50-2C7B1A9E9C8B}" presName="composite" presStyleCnt="0"/>
      <dgm:spPr/>
    </dgm:pt>
    <dgm:pt modelId="{0B6ADF4E-21BF-0C47-B93A-FA18AD992015}" type="pres">
      <dgm:prSet presAssocID="{5F44DE5E-79A5-0F40-9D50-2C7B1A9E9C8B}" presName="parentText" presStyleLbl="alignNode1" presStyleIdx="2" presStyleCnt="9">
        <dgm:presLayoutVars>
          <dgm:chMax val="1"/>
          <dgm:bulletEnabled val="1"/>
        </dgm:presLayoutVars>
      </dgm:prSet>
      <dgm:spPr/>
    </dgm:pt>
    <dgm:pt modelId="{4AFA722D-7025-B94E-A64D-892C70300FA4}" type="pres">
      <dgm:prSet presAssocID="{5F44DE5E-79A5-0F40-9D50-2C7B1A9E9C8B}" presName="descendantText" presStyleLbl="alignAcc1" presStyleIdx="2" presStyleCnt="9">
        <dgm:presLayoutVars>
          <dgm:bulletEnabled val="1"/>
        </dgm:presLayoutVars>
      </dgm:prSet>
      <dgm:spPr/>
    </dgm:pt>
    <dgm:pt modelId="{A6435E7E-B471-8747-9F5E-D94ADD0101C8}" type="pres">
      <dgm:prSet presAssocID="{A207F393-6979-CD4A-8A59-710886FB9336}" presName="sp" presStyleCnt="0"/>
      <dgm:spPr/>
    </dgm:pt>
    <dgm:pt modelId="{42410C02-2095-6647-AFCB-AF958DBC763B}" type="pres">
      <dgm:prSet presAssocID="{367C1980-4935-5148-B837-CCDBAA4D84AC}" presName="composite" presStyleCnt="0"/>
      <dgm:spPr/>
    </dgm:pt>
    <dgm:pt modelId="{37BFFB00-09D8-C540-AC3A-E38AB9B2E5BE}" type="pres">
      <dgm:prSet presAssocID="{367C1980-4935-5148-B837-CCDBAA4D84AC}" presName="parentText" presStyleLbl="alignNode1" presStyleIdx="3" presStyleCnt="9">
        <dgm:presLayoutVars>
          <dgm:chMax val="1"/>
          <dgm:bulletEnabled val="1"/>
        </dgm:presLayoutVars>
      </dgm:prSet>
      <dgm:spPr/>
    </dgm:pt>
    <dgm:pt modelId="{B005D498-4387-7F40-BF82-2C2BAB4C759B}" type="pres">
      <dgm:prSet presAssocID="{367C1980-4935-5148-B837-CCDBAA4D84AC}" presName="descendantText" presStyleLbl="alignAcc1" presStyleIdx="3" presStyleCnt="9">
        <dgm:presLayoutVars>
          <dgm:bulletEnabled val="1"/>
        </dgm:presLayoutVars>
      </dgm:prSet>
      <dgm:spPr/>
    </dgm:pt>
    <dgm:pt modelId="{0D8D747E-8F3D-AC49-A4A3-29CF421B90C6}" type="pres">
      <dgm:prSet presAssocID="{5E1E8064-26F3-3244-8183-08E3133E1D29}" presName="sp" presStyleCnt="0"/>
      <dgm:spPr/>
    </dgm:pt>
    <dgm:pt modelId="{8D5E4F63-4B9F-2644-91EA-A8850F54E7E9}" type="pres">
      <dgm:prSet presAssocID="{C4A5F397-FDCF-7340-BA8D-42942A2C1640}" presName="composite" presStyleCnt="0"/>
      <dgm:spPr/>
    </dgm:pt>
    <dgm:pt modelId="{4EEA6DE3-5439-0148-8311-2083251BC074}" type="pres">
      <dgm:prSet presAssocID="{C4A5F397-FDCF-7340-BA8D-42942A2C1640}" presName="parentText" presStyleLbl="alignNode1" presStyleIdx="4" presStyleCnt="9">
        <dgm:presLayoutVars>
          <dgm:chMax val="1"/>
          <dgm:bulletEnabled val="1"/>
        </dgm:presLayoutVars>
      </dgm:prSet>
      <dgm:spPr/>
    </dgm:pt>
    <dgm:pt modelId="{F709AA33-B46F-A340-9976-5E87AFC28E17}" type="pres">
      <dgm:prSet presAssocID="{C4A5F397-FDCF-7340-BA8D-42942A2C1640}" presName="descendantText" presStyleLbl="alignAcc1" presStyleIdx="4" presStyleCnt="9">
        <dgm:presLayoutVars>
          <dgm:bulletEnabled val="1"/>
        </dgm:presLayoutVars>
      </dgm:prSet>
      <dgm:spPr/>
    </dgm:pt>
    <dgm:pt modelId="{02B6A63E-8353-3C4B-AF05-6647BFB6A373}" type="pres">
      <dgm:prSet presAssocID="{B6B1C87A-70C4-684C-9723-D9533ADD1CC4}" presName="sp" presStyleCnt="0"/>
      <dgm:spPr/>
    </dgm:pt>
    <dgm:pt modelId="{01D5D60F-3816-CD44-B878-1B01BE3496E3}" type="pres">
      <dgm:prSet presAssocID="{71A7134C-2166-BE4D-BCEC-01CB22C1CB03}" presName="composite" presStyleCnt="0"/>
      <dgm:spPr/>
    </dgm:pt>
    <dgm:pt modelId="{F608DBAB-FFFB-7F45-8850-2AA3885750EA}" type="pres">
      <dgm:prSet presAssocID="{71A7134C-2166-BE4D-BCEC-01CB22C1CB03}" presName="parentText" presStyleLbl="alignNode1" presStyleIdx="5" presStyleCnt="9">
        <dgm:presLayoutVars>
          <dgm:chMax val="1"/>
          <dgm:bulletEnabled val="1"/>
        </dgm:presLayoutVars>
      </dgm:prSet>
      <dgm:spPr/>
    </dgm:pt>
    <dgm:pt modelId="{8BAD112E-A6AC-9347-AD3E-B2EABF4A925E}" type="pres">
      <dgm:prSet presAssocID="{71A7134C-2166-BE4D-BCEC-01CB22C1CB03}" presName="descendantText" presStyleLbl="alignAcc1" presStyleIdx="5" presStyleCnt="9">
        <dgm:presLayoutVars>
          <dgm:bulletEnabled val="1"/>
        </dgm:presLayoutVars>
      </dgm:prSet>
      <dgm:spPr/>
    </dgm:pt>
    <dgm:pt modelId="{F96507E3-6A7E-254A-9635-711F98F8CEDB}" type="pres">
      <dgm:prSet presAssocID="{CA3D5AF0-202D-4546-8694-C6910A0CD576}" presName="sp" presStyleCnt="0"/>
      <dgm:spPr/>
    </dgm:pt>
    <dgm:pt modelId="{6F3C194B-F49A-4741-89FF-5CF54BCD7D2F}" type="pres">
      <dgm:prSet presAssocID="{8372BF24-6FAE-304C-AC06-19A8F0DBAE36}" presName="composite" presStyleCnt="0"/>
      <dgm:spPr/>
    </dgm:pt>
    <dgm:pt modelId="{C6B4E4E0-0933-0444-9E4C-94C32FC107BB}" type="pres">
      <dgm:prSet presAssocID="{8372BF24-6FAE-304C-AC06-19A8F0DBAE36}" presName="parentText" presStyleLbl="alignNode1" presStyleIdx="6" presStyleCnt="9">
        <dgm:presLayoutVars>
          <dgm:chMax val="1"/>
          <dgm:bulletEnabled val="1"/>
        </dgm:presLayoutVars>
      </dgm:prSet>
      <dgm:spPr/>
    </dgm:pt>
    <dgm:pt modelId="{59999490-1F54-C948-AC2E-0342C81EA72C}" type="pres">
      <dgm:prSet presAssocID="{8372BF24-6FAE-304C-AC06-19A8F0DBAE36}" presName="descendantText" presStyleLbl="alignAcc1" presStyleIdx="6" presStyleCnt="9">
        <dgm:presLayoutVars>
          <dgm:bulletEnabled val="1"/>
        </dgm:presLayoutVars>
      </dgm:prSet>
      <dgm:spPr/>
    </dgm:pt>
    <dgm:pt modelId="{BB24CFEF-E8B9-5748-9097-D0A78B4C12D9}" type="pres">
      <dgm:prSet presAssocID="{D59F7C52-D763-E242-85C9-CFF8941C3563}" presName="sp" presStyleCnt="0"/>
      <dgm:spPr/>
    </dgm:pt>
    <dgm:pt modelId="{A5C5A4A1-F9E8-0447-B430-6BEBEDE31F6F}" type="pres">
      <dgm:prSet presAssocID="{277E8387-483D-334D-A083-F80AA48B36FE}" presName="composite" presStyleCnt="0"/>
      <dgm:spPr/>
    </dgm:pt>
    <dgm:pt modelId="{B2C45F56-E92D-124F-8587-740E22340D0F}" type="pres">
      <dgm:prSet presAssocID="{277E8387-483D-334D-A083-F80AA48B36FE}" presName="parentText" presStyleLbl="alignNode1" presStyleIdx="7" presStyleCnt="9">
        <dgm:presLayoutVars>
          <dgm:chMax val="1"/>
          <dgm:bulletEnabled val="1"/>
        </dgm:presLayoutVars>
      </dgm:prSet>
      <dgm:spPr/>
    </dgm:pt>
    <dgm:pt modelId="{0D7F717F-8DCF-8342-AA54-701C486ECE76}" type="pres">
      <dgm:prSet presAssocID="{277E8387-483D-334D-A083-F80AA48B36FE}" presName="descendantText" presStyleLbl="alignAcc1" presStyleIdx="7" presStyleCnt="9">
        <dgm:presLayoutVars>
          <dgm:bulletEnabled val="1"/>
        </dgm:presLayoutVars>
      </dgm:prSet>
      <dgm:spPr/>
    </dgm:pt>
    <dgm:pt modelId="{D2E191C6-277F-9B4C-B0F3-A06E5BC582D8}" type="pres">
      <dgm:prSet presAssocID="{279C8213-A638-7C43-B030-E7921E08D2B7}" presName="sp" presStyleCnt="0"/>
      <dgm:spPr/>
    </dgm:pt>
    <dgm:pt modelId="{D61BC1EB-FBBA-1446-99E5-F9A37ADBC729}" type="pres">
      <dgm:prSet presAssocID="{92D0DA10-FCD0-5443-B048-F0BE02D20E7F}" presName="composite" presStyleCnt="0"/>
      <dgm:spPr/>
    </dgm:pt>
    <dgm:pt modelId="{7B538FF8-5D6A-1A45-9653-3133A3719F66}" type="pres">
      <dgm:prSet presAssocID="{92D0DA10-FCD0-5443-B048-F0BE02D20E7F}" presName="parentText" presStyleLbl="alignNode1" presStyleIdx="8" presStyleCnt="9">
        <dgm:presLayoutVars>
          <dgm:chMax val="1"/>
          <dgm:bulletEnabled val="1"/>
        </dgm:presLayoutVars>
      </dgm:prSet>
      <dgm:spPr/>
    </dgm:pt>
    <dgm:pt modelId="{9B491F49-25AE-254E-B35A-8F34942F925A}" type="pres">
      <dgm:prSet presAssocID="{92D0DA10-FCD0-5443-B048-F0BE02D20E7F}" presName="descendantText" presStyleLbl="alignAcc1" presStyleIdx="8" presStyleCnt="9">
        <dgm:presLayoutVars>
          <dgm:bulletEnabled val="1"/>
        </dgm:presLayoutVars>
      </dgm:prSet>
      <dgm:spPr/>
    </dgm:pt>
  </dgm:ptLst>
  <dgm:cxnLst>
    <dgm:cxn modelId="{3B7C3CFF-C07F-5B4E-A4C4-7D88F620B0F1}" type="presOf" srcId="{6E5C11A7-CFB1-4045-9D99-2966B2A5F203}" destId="{F3E7F3B2-CAD3-C947-8AD8-FF5D96F25B7B}" srcOrd="0" destOrd="0" presId="urn:microsoft.com/office/officeart/2005/8/layout/chevron2"/>
    <dgm:cxn modelId="{7B7AFC5C-2A75-A241-B923-53F77EFEED3C}" type="presOf" srcId="{71A7134C-2166-BE4D-BCEC-01CB22C1CB03}" destId="{F608DBAB-FFFB-7F45-8850-2AA3885750EA}" srcOrd="0" destOrd="0" presId="urn:microsoft.com/office/officeart/2005/8/layout/chevron2"/>
    <dgm:cxn modelId="{B04DB406-0048-124A-9768-1EDA0C351889}" srcId="{B780A815-CAC6-3C4D-AF40-98C221A21B2B}" destId="{5F44DE5E-79A5-0F40-9D50-2C7B1A9E9C8B}" srcOrd="2" destOrd="0" parTransId="{C3D52CE3-41AD-B943-BD59-F887008E1DE6}" sibTransId="{A207F393-6979-CD4A-8A59-710886FB9336}"/>
    <dgm:cxn modelId="{8FC0C0FE-A41F-944E-A36A-3F9214CC0C0A}" type="presOf" srcId="{AD0C1C78-D148-4B43-B6DB-C33C9A2B18AC}" destId="{771E31C2-D9E2-A540-BDB1-A65997F82614}" srcOrd="0" destOrd="0" presId="urn:microsoft.com/office/officeart/2005/8/layout/chevron2"/>
    <dgm:cxn modelId="{B405CD0D-19A7-664E-A579-8A6014180301}" type="presOf" srcId="{8372BF24-6FAE-304C-AC06-19A8F0DBAE36}" destId="{C6B4E4E0-0933-0444-9E4C-94C32FC107BB}" srcOrd="0" destOrd="0" presId="urn:microsoft.com/office/officeart/2005/8/layout/chevron2"/>
    <dgm:cxn modelId="{B73BBD3C-15E6-C84E-9060-CBACC4D1CA34}" type="presOf" srcId="{25FCE6C8-2655-3049-B219-C311AD97F9BA}" destId="{0D7F717F-8DCF-8342-AA54-701C486ECE76}" srcOrd="0" destOrd="0" presId="urn:microsoft.com/office/officeart/2005/8/layout/chevron2"/>
    <dgm:cxn modelId="{30008B63-1AE6-4843-93A6-4B1BFB3EC9DC}" type="presOf" srcId="{367C1980-4935-5148-B837-CCDBAA4D84AC}" destId="{37BFFB00-09D8-C540-AC3A-E38AB9B2E5BE}" srcOrd="0" destOrd="0" presId="urn:microsoft.com/office/officeart/2005/8/layout/chevron2"/>
    <dgm:cxn modelId="{B75E2BEF-E7CF-FA44-994F-03FC6C0FF511}" srcId="{C4A5F397-FDCF-7340-BA8D-42942A2C1640}" destId="{9122E887-10C8-3D4E-9B5D-917C8268512B}" srcOrd="0" destOrd="0" parTransId="{A7FEDCB0-84EE-7248-ACAB-08E08DE8FF5E}" sibTransId="{BE455C4F-85A2-1B45-B45F-184756B95B10}"/>
    <dgm:cxn modelId="{240380D5-F478-7E45-AC09-9CB6C64FCE83}" srcId="{367C1980-4935-5148-B837-CCDBAA4D84AC}" destId="{98B4FDAB-2217-3E4D-9483-C8F5397FA487}" srcOrd="0" destOrd="0" parTransId="{C4686675-AC8A-1A4F-A6F7-D1B31C6C446D}" sibTransId="{3DCA856C-3467-A541-8FF3-9A764F20F633}"/>
    <dgm:cxn modelId="{4584CE96-9F15-2B49-A0A3-FF80C9E0BCD6}" srcId="{5F44DE5E-79A5-0F40-9D50-2C7B1A9E9C8B}" destId="{0CD307CD-DC58-CA4D-9185-EAB5493DB430}" srcOrd="0" destOrd="0" parTransId="{91D212E1-D1C6-4C4A-A5A9-B3D3B17108EB}" sibTransId="{D56ADD97-668A-174D-9891-6CA7712D3492}"/>
    <dgm:cxn modelId="{91C6B919-D667-8E43-9495-107388ACCA22}" srcId="{B780A815-CAC6-3C4D-AF40-98C221A21B2B}" destId="{AD0C1C78-D148-4B43-B6DB-C33C9A2B18AC}" srcOrd="1" destOrd="0" parTransId="{357AB619-CF00-E444-9E87-BC3248469642}" sibTransId="{EB015390-77E0-6D4B-B424-41B698E90B2A}"/>
    <dgm:cxn modelId="{22B93C1D-2663-DA4A-97CC-DF07FA3552DF}" srcId="{B780A815-CAC6-3C4D-AF40-98C221A21B2B}" destId="{367C1980-4935-5148-B837-CCDBAA4D84AC}" srcOrd="3" destOrd="0" parTransId="{916CCC81-B185-BA47-BFC4-6BFD645A5AB4}" sibTransId="{5E1E8064-26F3-3244-8183-08E3133E1D29}"/>
    <dgm:cxn modelId="{2619D504-014F-4741-B7FD-5B439FC583C4}" type="presOf" srcId="{874927E4-5967-9F4C-A69F-B7B35C0F8DC8}" destId="{3ADA7E60-6B7C-4042-BCA6-417ABA3C4428}" srcOrd="0" destOrd="0" presId="urn:microsoft.com/office/officeart/2005/8/layout/chevron2"/>
    <dgm:cxn modelId="{CB9D03B1-C128-6F49-9870-DA5984C2B5C6}" type="presOf" srcId="{0CD307CD-DC58-CA4D-9185-EAB5493DB430}" destId="{4AFA722D-7025-B94E-A64D-892C70300FA4}" srcOrd="0" destOrd="0" presId="urn:microsoft.com/office/officeart/2005/8/layout/chevron2"/>
    <dgm:cxn modelId="{7C75F65D-EF68-E444-8354-D260B53A4451}" srcId="{B780A815-CAC6-3C4D-AF40-98C221A21B2B}" destId="{92D0DA10-FCD0-5443-B048-F0BE02D20E7F}" srcOrd="8" destOrd="0" parTransId="{81ACAD1F-9485-8946-A808-BE903F840B1D}" sibTransId="{42463FC5-B1C4-8642-9D8D-72EA1938069E}"/>
    <dgm:cxn modelId="{7AC4A102-BDA4-8B42-BFF0-977D20797C71}" type="presOf" srcId="{D0DA3958-5151-B147-BD44-EF907F4C5EAF}" destId="{86983011-4371-6A45-BC66-B1AD3E495576}" srcOrd="0" destOrd="0" presId="urn:microsoft.com/office/officeart/2005/8/layout/chevron2"/>
    <dgm:cxn modelId="{93BC2199-6E62-E840-90E8-F152EB359323}" type="presOf" srcId="{98B4FDAB-2217-3E4D-9483-C8F5397FA487}" destId="{B005D498-4387-7F40-BF82-2C2BAB4C759B}" srcOrd="0" destOrd="0" presId="urn:microsoft.com/office/officeart/2005/8/layout/chevron2"/>
    <dgm:cxn modelId="{D8BF94AA-358D-E14C-803D-4A83689E9BEC}" srcId="{B780A815-CAC6-3C4D-AF40-98C221A21B2B}" destId="{8372BF24-6FAE-304C-AC06-19A8F0DBAE36}" srcOrd="6" destOrd="0" parTransId="{009F061D-F0EA-D646-99A1-246E41868280}" sibTransId="{D59F7C52-D763-E242-85C9-CFF8941C3563}"/>
    <dgm:cxn modelId="{C077CBAC-DB6E-9541-B554-37FFAF0EA35F}" type="presOf" srcId="{9122E887-10C8-3D4E-9B5D-917C8268512B}" destId="{F709AA33-B46F-A340-9976-5E87AFC28E17}" srcOrd="0" destOrd="0" presId="urn:microsoft.com/office/officeart/2005/8/layout/chevron2"/>
    <dgm:cxn modelId="{FE37D4E0-3559-1D4D-8272-54CFD6FBA83C}" type="presOf" srcId="{1971F988-6834-2B4B-BB5B-81DDE9ACAA8F}" destId="{8BAD112E-A6AC-9347-AD3E-B2EABF4A925E}" srcOrd="0" destOrd="0" presId="urn:microsoft.com/office/officeart/2005/8/layout/chevron2"/>
    <dgm:cxn modelId="{3E5DA2E2-038E-554C-BB3A-C9843899FF73}" type="presOf" srcId="{7AB3AC5B-6583-AD43-8698-454304AC5CB1}" destId="{59999490-1F54-C948-AC2E-0342C81EA72C}" srcOrd="0" destOrd="0" presId="urn:microsoft.com/office/officeart/2005/8/layout/chevron2"/>
    <dgm:cxn modelId="{843E674C-3CAD-894E-8CDE-4FA9EE006D47}" type="presOf" srcId="{B38A91F0-A7AA-D043-8CA0-5A046312F696}" destId="{9B491F49-25AE-254E-B35A-8F34942F925A}" srcOrd="0" destOrd="0" presId="urn:microsoft.com/office/officeart/2005/8/layout/chevron2"/>
    <dgm:cxn modelId="{571D0FC4-34C0-EF49-900D-EF0E6D94F172}" srcId="{277E8387-483D-334D-A083-F80AA48B36FE}" destId="{25FCE6C8-2655-3049-B219-C311AD97F9BA}" srcOrd="0" destOrd="0" parTransId="{0A191712-4699-9147-8BB4-A60EE69A6689}" sibTransId="{5F076760-E280-9644-94EA-9ACCE656336D}"/>
    <dgm:cxn modelId="{9B64B714-B772-6C43-BBA7-F29953B0EF77}" srcId="{B780A815-CAC6-3C4D-AF40-98C221A21B2B}" destId="{C4A5F397-FDCF-7340-BA8D-42942A2C1640}" srcOrd="4" destOrd="0" parTransId="{1DF91582-540D-B34E-AC73-E75DB77DB65E}" sibTransId="{B6B1C87A-70C4-684C-9723-D9533ADD1CC4}"/>
    <dgm:cxn modelId="{C73665F1-A9E6-9748-B1D7-83104AE6C013}" srcId="{B780A815-CAC6-3C4D-AF40-98C221A21B2B}" destId="{71A7134C-2166-BE4D-BCEC-01CB22C1CB03}" srcOrd="5" destOrd="0" parTransId="{2A93C0EA-15E9-7A47-B8F3-8C439A2DC108}" sibTransId="{CA3D5AF0-202D-4546-8694-C6910A0CD576}"/>
    <dgm:cxn modelId="{C28ECF46-038E-0249-80D1-656AAD4CFEDF}" type="presOf" srcId="{277E8387-483D-334D-A083-F80AA48B36FE}" destId="{B2C45F56-E92D-124F-8587-740E22340D0F}" srcOrd="0" destOrd="0" presId="urn:microsoft.com/office/officeart/2005/8/layout/chevron2"/>
    <dgm:cxn modelId="{4A30F717-670E-6A46-A53C-D23CBB8BE159}" type="presOf" srcId="{B780A815-CAC6-3C4D-AF40-98C221A21B2B}" destId="{E9E2D7E4-F3D8-7140-9145-86653269BBB5}" srcOrd="0" destOrd="0" presId="urn:microsoft.com/office/officeart/2005/8/layout/chevron2"/>
    <dgm:cxn modelId="{82FCC265-36BC-5B40-B4F0-05B86B3471DE}" srcId="{8372BF24-6FAE-304C-AC06-19A8F0DBAE36}" destId="{7AB3AC5B-6583-AD43-8698-454304AC5CB1}" srcOrd="0" destOrd="0" parTransId="{57D6657B-83CD-6E4F-8F3A-FF4C50A2ED0B}" sibTransId="{C00E2101-282A-594C-AA38-F9CE67E60AC4}"/>
    <dgm:cxn modelId="{FFD546E2-EBE3-EA4B-990B-4D4FE31F7146}" srcId="{71A7134C-2166-BE4D-BCEC-01CB22C1CB03}" destId="{1971F988-6834-2B4B-BB5B-81DDE9ACAA8F}" srcOrd="0" destOrd="0" parTransId="{FDD9DE15-117F-3C41-975B-867F59B56C27}" sibTransId="{B315E402-0EB3-244A-AE36-EABD75B8AABC}"/>
    <dgm:cxn modelId="{1A6B9F4A-AC85-F04D-8199-82DC207D45BA}" srcId="{92D0DA10-FCD0-5443-B048-F0BE02D20E7F}" destId="{B38A91F0-A7AA-D043-8CA0-5A046312F696}" srcOrd="0" destOrd="0" parTransId="{9E615AF4-E015-BC4E-B1BF-3BCCA479AA4B}" sibTransId="{A8560F8D-8DA7-CD47-BE38-7A95377801B3}"/>
    <dgm:cxn modelId="{DA0F7901-B4F0-7844-9FD9-D266742E5470}" srcId="{AD0C1C78-D148-4B43-B6DB-C33C9A2B18AC}" destId="{D0DA3958-5151-B147-BD44-EF907F4C5EAF}" srcOrd="0" destOrd="0" parTransId="{D30EE5BB-6641-4844-AC61-3075A16028C6}" sibTransId="{8CA465BD-4590-A44B-A119-9FF7B5CA3C48}"/>
    <dgm:cxn modelId="{8E8BD322-28E2-5943-8417-F93D9894C8D3}" srcId="{B780A815-CAC6-3C4D-AF40-98C221A21B2B}" destId="{277E8387-483D-334D-A083-F80AA48B36FE}" srcOrd="7" destOrd="0" parTransId="{9D736ABE-0E75-8D49-9DE9-27CAB2395F3E}" sibTransId="{279C8213-A638-7C43-B030-E7921E08D2B7}"/>
    <dgm:cxn modelId="{C3A3778A-A2F0-E047-8D22-8E0278E26B9E}" srcId="{874927E4-5967-9F4C-A69F-B7B35C0F8DC8}" destId="{6E5C11A7-CFB1-4045-9D99-2966B2A5F203}" srcOrd="0" destOrd="0" parTransId="{A8CF0A7C-DAB3-3F4E-A633-15DA2BFFB58E}" sibTransId="{2F8BADF5-2C35-D944-9E2F-9C64621767E9}"/>
    <dgm:cxn modelId="{7B86866E-A926-8B4F-9FFC-039D6DCC53A7}" type="presOf" srcId="{92D0DA10-FCD0-5443-B048-F0BE02D20E7F}" destId="{7B538FF8-5D6A-1A45-9653-3133A3719F66}" srcOrd="0" destOrd="0" presId="urn:microsoft.com/office/officeart/2005/8/layout/chevron2"/>
    <dgm:cxn modelId="{E54184AE-7D45-244B-9270-D795BA5174D6}" srcId="{B780A815-CAC6-3C4D-AF40-98C221A21B2B}" destId="{874927E4-5967-9F4C-A69F-B7B35C0F8DC8}" srcOrd="0" destOrd="0" parTransId="{B8F90AC3-4DF3-1B4B-9C16-AA415F161034}" sibTransId="{A22B9243-BC3C-7540-B24D-46E4D1CFE26C}"/>
    <dgm:cxn modelId="{724030A9-7BBA-5E49-B497-E69878261363}" type="presOf" srcId="{C4A5F397-FDCF-7340-BA8D-42942A2C1640}" destId="{4EEA6DE3-5439-0148-8311-2083251BC074}" srcOrd="0" destOrd="0" presId="urn:microsoft.com/office/officeart/2005/8/layout/chevron2"/>
    <dgm:cxn modelId="{C065A3DD-0778-A841-ACDE-C76D18325BE3}" type="presOf" srcId="{5F44DE5E-79A5-0F40-9D50-2C7B1A9E9C8B}" destId="{0B6ADF4E-21BF-0C47-B93A-FA18AD992015}" srcOrd="0" destOrd="0" presId="urn:microsoft.com/office/officeart/2005/8/layout/chevron2"/>
    <dgm:cxn modelId="{E00784FE-16B0-284F-BC39-EB9C57B75854}" type="presParOf" srcId="{E9E2D7E4-F3D8-7140-9145-86653269BBB5}" destId="{F3A8AF39-3D1D-F64C-8717-938038C8FA11}" srcOrd="0" destOrd="0" presId="urn:microsoft.com/office/officeart/2005/8/layout/chevron2"/>
    <dgm:cxn modelId="{F7EBCAC0-3501-BC4A-9F40-A9AFD10D89D8}" type="presParOf" srcId="{F3A8AF39-3D1D-F64C-8717-938038C8FA11}" destId="{3ADA7E60-6B7C-4042-BCA6-417ABA3C4428}" srcOrd="0" destOrd="0" presId="urn:microsoft.com/office/officeart/2005/8/layout/chevron2"/>
    <dgm:cxn modelId="{9C3EC846-109E-0143-8EA5-780188B286A3}" type="presParOf" srcId="{F3A8AF39-3D1D-F64C-8717-938038C8FA11}" destId="{F3E7F3B2-CAD3-C947-8AD8-FF5D96F25B7B}" srcOrd="1" destOrd="0" presId="urn:microsoft.com/office/officeart/2005/8/layout/chevron2"/>
    <dgm:cxn modelId="{0CA0CFEC-A3C7-BB4B-8314-F340EBA2A0A5}" type="presParOf" srcId="{E9E2D7E4-F3D8-7140-9145-86653269BBB5}" destId="{62D94DD6-AB2A-D344-9252-4993F5EE224E}" srcOrd="1" destOrd="0" presId="urn:microsoft.com/office/officeart/2005/8/layout/chevron2"/>
    <dgm:cxn modelId="{1EEA0DE2-C51B-3D45-A663-BC687B4DEE02}" type="presParOf" srcId="{E9E2D7E4-F3D8-7140-9145-86653269BBB5}" destId="{FE146D5D-C6DB-2341-8555-373AC4298773}" srcOrd="2" destOrd="0" presId="urn:microsoft.com/office/officeart/2005/8/layout/chevron2"/>
    <dgm:cxn modelId="{6C221535-EEF3-B849-9B87-CB1F30C34B11}" type="presParOf" srcId="{FE146D5D-C6DB-2341-8555-373AC4298773}" destId="{771E31C2-D9E2-A540-BDB1-A65997F82614}" srcOrd="0" destOrd="0" presId="urn:microsoft.com/office/officeart/2005/8/layout/chevron2"/>
    <dgm:cxn modelId="{A807087B-2123-154E-8795-306E4CEC081A}" type="presParOf" srcId="{FE146D5D-C6DB-2341-8555-373AC4298773}" destId="{86983011-4371-6A45-BC66-B1AD3E495576}" srcOrd="1" destOrd="0" presId="urn:microsoft.com/office/officeart/2005/8/layout/chevron2"/>
    <dgm:cxn modelId="{C37E09FD-4E83-B84F-9434-65B647E4A29F}" type="presParOf" srcId="{E9E2D7E4-F3D8-7140-9145-86653269BBB5}" destId="{7E74C154-4BF3-CF4D-9BC2-DCE5803C6846}" srcOrd="3" destOrd="0" presId="urn:microsoft.com/office/officeart/2005/8/layout/chevron2"/>
    <dgm:cxn modelId="{C9CD86C2-7738-5E49-BF66-C9ADA0AC132D}" type="presParOf" srcId="{E9E2D7E4-F3D8-7140-9145-86653269BBB5}" destId="{7223D11A-45F0-ED40-947F-F99A9599053D}" srcOrd="4" destOrd="0" presId="urn:microsoft.com/office/officeart/2005/8/layout/chevron2"/>
    <dgm:cxn modelId="{AE03C318-0DCA-AB49-8658-A34F796E6335}" type="presParOf" srcId="{7223D11A-45F0-ED40-947F-F99A9599053D}" destId="{0B6ADF4E-21BF-0C47-B93A-FA18AD992015}" srcOrd="0" destOrd="0" presId="urn:microsoft.com/office/officeart/2005/8/layout/chevron2"/>
    <dgm:cxn modelId="{B9B5DB37-82E5-1B4A-9076-891F92603BA8}" type="presParOf" srcId="{7223D11A-45F0-ED40-947F-F99A9599053D}" destId="{4AFA722D-7025-B94E-A64D-892C70300FA4}" srcOrd="1" destOrd="0" presId="urn:microsoft.com/office/officeart/2005/8/layout/chevron2"/>
    <dgm:cxn modelId="{FD2F777C-CD44-D848-BCF5-06B176AF10B9}" type="presParOf" srcId="{E9E2D7E4-F3D8-7140-9145-86653269BBB5}" destId="{A6435E7E-B471-8747-9F5E-D94ADD0101C8}" srcOrd="5" destOrd="0" presId="urn:microsoft.com/office/officeart/2005/8/layout/chevron2"/>
    <dgm:cxn modelId="{93E5696D-FCEC-A341-A53E-C8ABC89FE04C}" type="presParOf" srcId="{E9E2D7E4-F3D8-7140-9145-86653269BBB5}" destId="{42410C02-2095-6647-AFCB-AF958DBC763B}" srcOrd="6" destOrd="0" presId="urn:microsoft.com/office/officeart/2005/8/layout/chevron2"/>
    <dgm:cxn modelId="{C13901F7-974F-FA46-A9E6-AF9436DEBE3D}" type="presParOf" srcId="{42410C02-2095-6647-AFCB-AF958DBC763B}" destId="{37BFFB00-09D8-C540-AC3A-E38AB9B2E5BE}" srcOrd="0" destOrd="0" presId="urn:microsoft.com/office/officeart/2005/8/layout/chevron2"/>
    <dgm:cxn modelId="{EAECCB90-BA30-574C-AAFE-33CBA3AE9422}" type="presParOf" srcId="{42410C02-2095-6647-AFCB-AF958DBC763B}" destId="{B005D498-4387-7F40-BF82-2C2BAB4C759B}" srcOrd="1" destOrd="0" presId="urn:microsoft.com/office/officeart/2005/8/layout/chevron2"/>
    <dgm:cxn modelId="{97D16785-2707-5142-91D8-6C1F6D006827}" type="presParOf" srcId="{E9E2D7E4-F3D8-7140-9145-86653269BBB5}" destId="{0D8D747E-8F3D-AC49-A4A3-29CF421B90C6}" srcOrd="7" destOrd="0" presId="urn:microsoft.com/office/officeart/2005/8/layout/chevron2"/>
    <dgm:cxn modelId="{E481321B-9A93-094F-8B43-715E6E4C6FD2}" type="presParOf" srcId="{E9E2D7E4-F3D8-7140-9145-86653269BBB5}" destId="{8D5E4F63-4B9F-2644-91EA-A8850F54E7E9}" srcOrd="8" destOrd="0" presId="urn:microsoft.com/office/officeart/2005/8/layout/chevron2"/>
    <dgm:cxn modelId="{4BDCB307-EC30-C044-B9EA-427340CC3061}" type="presParOf" srcId="{8D5E4F63-4B9F-2644-91EA-A8850F54E7E9}" destId="{4EEA6DE3-5439-0148-8311-2083251BC074}" srcOrd="0" destOrd="0" presId="urn:microsoft.com/office/officeart/2005/8/layout/chevron2"/>
    <dgm:cxn modelId="{8F8F74DB-902B-1342-88D9-4AA381F322EB}" type="presParOf" srcId="{8D5E4F63-4B9F-2644-91EA-A8850F54E7E9}" destId="{F709AA33-B46F-A340-9976-5E87AFC28E17}" srcOrd="1" destOrd="0" presId="urn:microsoft.com/office/officeart/2005/8/layout/chevron2"/>
    <dgm:cxn modelId="{883B25BD-E4C5-AA40-8409-2A95EB79F8B7}" type="presParOf" srcId="{E9E2D7E4-F3D8-7140-9145-86653269BBB5}" destId="{02B6A63E-8353-3C4B-AF05-6647BFB6A373}" srcOrd="9" destOrd="0" presId="urn:microsoft.com/office/officeart/2005/8/layout/chevron2"/>
    <dgm:cxn modelId="{105F47C9-CE1F-EF49-807D-2E44850994B5}" type="presParOf" srcId="{E9E2D7E4-F3D8-7140-9145-86653269BBB5}" destId="{01D5D60F-3816-CD44-B878-1B01BE3496E3}" srcOrd="10" destOrd="0" presId="urn:microsoft.com/office/officeart/2005/8/layout/chevron2"/>
    <dgm:cxn modelId="{AF1781CC-84A0-474C-AD40-8EE2FE7A74FE}" type="presParOf" srcId="{01D5D60F-3816-CD44-B878-1B01BE3496E3}" destId="{F608DBAB-FFFB-7F45-8850-2AA3885750EA}" srcOrd="0" destOrd="0" presId="urn:microsoft.com/office/officeart/2005/8/layout/chevron2"/>
    <dgm:cxn modelId="{1C54152E-C7C5-C246-AA18-46FCA5D2C158}" type="presParOf" srcId="{01D5D60F-3816-CD44-B878-1B01BE3496E3}" destId="{8BAD112E-A6AC-9347-AD3E-B2EABF4A925E}" srcOrd="1" destOrd="0" presId="urn:microsoft.com/office/officeart/2005/8/layout/chevron2"/>
    <dgm:cxn modelId="{5853A7C7-A3FC-0542-A961-7F7FD8241719}" type="presParOf" srcId="{E9E2D7E4-F3D8-7140-9145-86653269BBB5}" destId="{F96507E3-6A7E-254A-9635-711F98F8CEDB}" srcOrd="11" destOrd="0" presId="urn:microsoft.com/office/officeart/2005/8/layout/chevron2"/>
    <dgm:cxn modelId="{11B18B28-9288-E94E-9321-02485D6AAAB9}" type="presParOf" srcId="{E9E2D7E4-F3D8-7140-9145-86653269BBB5}" destId="{6F3C194B-F49A-4741-89FF-5CF54BCD7D2F}" srcOrd="12" destOrd="0" presId="urn:microsoft.com/office/officeart/2005/8/layout/chevron2"/>
    <dgm:cxn modelId="{2C88BAAF-87B5-9A4B-A87D-536AFD122E41}" type="presParOf" srcId="{6F3C194B-F49A-4741-89FF-5CF54BCD7D2F}" destId="{C6B4E4E0-0933-0444-9E4C-94C32FC107BB}" srcOrd="0" destOrd="0" presId="urn:microsoft.com/office/officeart/2005/8/layout/chevron2"/>
    <dgm:cxn modelId="{4C72DA35-5EF2-2442-A5DC-3351D95377AC}" type="presParOf" srcId="{6F3C194B-F49A-4741-89FF-5CF54BCD7D2F}" destId="{59999490-1F54-C948-AC2E-0342C81EA72C}" srcOrd="1" destOrd="0" presId="urn:microsoft.com/office/officeart/2005/8/layout/chevron2"/>
    <dgm:cxn modelId="{0A6523EC-0B13-7543-B0A3-B1CE9B50BD2F}" type="presParOf" srcId="{E9E2D7E4-F3D8-7140-9145-86653269BBB5}" destId="{BB24CFEF-E8B9-5748-9097-D0A78B4C12D9}" srcOrd="13" destOrd="0" presId="urn:microsoft.com/office/officeart/2005/8/layout/chevron2"/>
    <dgm:cxn modelId="{70B5AD76-2846-5A40-A0C1-4F33AB084A8B}" type="presParOf" srcId="{E9E2D7E4-F3D8-7140-9145-86653269BBB5}" destId="{A5C5A4A1-F9E8-0447-B430-6BEBEDE31F6F}" srcOrd="14" destOrd="0" presId="urn:microsoft.com/office/officeart/2005/8/layout/chevron2"/>
    <dgm:cxn modelId="{7D6AD096-B72F-7448-89EA-E88C79ED7855}" type="presParOf" srcId="{A5C5A4A1-F9E8-0447-B430-6BEBEDE31F6F}" destId="{B2C45F56-E92D-124F-8587-740E22340D0F}" srcOrd="0" destOrd="0" presId="urn:microsoft.com/office/officeart/2005/8/layout/chevron2"/>
    <dgm:cxn modelId="{FC50C498-CAAD-454F-80D0-99FFAC135EE0}" type="presParOf" srcId="{A5C5A4A1-F9E8-0447-B430-6BEBEDE31F6F}" destId="{0D7F717F-8DCF-8342-AA54-701C486ECE76}" srcOrd="1" destOrd="0" presId="urn:microsoft.com/office/officeart/2005/8/layout/chevron2"/>
    <dgm:cxn modelId="{B3A7F1E7-1C39-3F4F-A215-75A2FFC4E3EA}" type="presParOf" srcId="{E9E2D7E4-F3D8-7140-9145-86653269BBB5}" destId="{D2E191C6-277F-9B4C-B0F3-A06E5BC582D8}" srcOrd="15" destOrd="0" presId="urn:microsoft.com/office/officeart/2005/8/layout/chevron2"/>
    <dgm:cxn modelId="{972A8240-98D4-744B-8004-247160535978}" type="presParOf" srcId="{E9E2D7E4-F3D8-7140-9145-86653269BBB5}" destId="{D61BC1EB-FBBA-1446-99E5-F9A37ADBC729}" srcOrd="16" destOrd="0" presId="urn:microsoft.com/office/officeart/2005/8/layout/chevron2"/>
    <dgm:cxn modelId="{78D89F54-68AE-3649-A66B-B94D05F4A4BB}" type="presParOf" srcId="{D61BC1EB-FBBA-1446-99E5-F9A37ADBC729}" destId="{7B538FF8-5D6A-1A45-9653-3133A3719F66}" srcOrd="0" destOrd="0" presId="urn:microsoft.com/office/officeart/2005/8/layout/chevron2"/>
    <dgm:cxn modelId="{C5935FDE-7F40-0E4A-9082-216D7003649B}" type="presParOf" srcId="{D61BC1EB-FBBA-1446-99E5-F9A37ADBC729}" destId="{9B491F49-25AE-254E-B35A-8F34942F925A}"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C24AD9-7E38-EB41-BF63-14597F4386BC}">
      <dsp:nvSpPr>
        <dsp:cNvPr id="0" name=""/>
        <dsp:cNvSpPr/>
      </dsp:nvSpPr>
      <dsp:spPr>
        <a:xfrm>
          <a:off x="0" y="4333411"/>
          <a:ext cx="6642888" cy="474202"/>
        </a:xfrm>
        <a:prstGeom prst="rect">
          <a:avLst/>
        </a:prstGeom>
        <a:gradFill rotWithShape="0">
          <a:gsLst>
            <a:gs pos="0">
              <a:schemeClr val="accent2">
                <a:hueOff val="0"/>
                <a:satOff val="0"/>
                <a:lumOff val="0"/>
                <a:alphaOff val="0"/>
                <a:shade val="70000"/>
                <a:satMod val="120000"/>
              </a:schemeClr>
            </a:gs>
            <a:gs pos="35000">
              <a:schemeClr val="accent2">
                <a:hueOff val="0"/>
                <a:satOff val="0"/>
                <a:lumOff val="0"/>
                <a:alphaOff val="0"/>
                <a:shade val="100000"/>
                <a:satMod val="150000"/>
              </a:schemeClr>
            </a:gs>
            <a:gs pos="70000">
              <a:schemeClr val="accent2">
                <a:hueOff val="0"/>
                <a:satOff val="0"/>
                <a:lumOff val="0"/>
                <a:alphaOff val="0"/>
                <a:tint val="100000"/>
                <a:shade val="100000"/>
                <a:satMod val="200000"/>
                <a:greenMod val="100000"/>
              </a:schemeClr>
            </a:gs>
            <a:gs pos="100000">
              <a:schemeClr val="accent2">
                <a:hueOff val="0"/>
                <a:satOff val="0"/>
                <a:lumOff val="0"/>
                <a:alphaOff val="0"/>
                <a:tint val="100000"/>
                <a:shade val="100000"/>
                <a:satMod val="250000"/>
                <a:greenMod val="100000"/>
              </a:schemeClr>
            </a:gs>
          </a:gsLst>
          <a:lin ang="16200000" scaled="1"/>
        </a:grad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rtl="0">
            <a:lnSpc>
              <a:spcPct val="90000"/>
            </a:lnSpc>
            <a:spcBef>
              <a:spcPct val="0"/>
            </a:spcBef>
            <a:spcAft>
              <a:spcPct val="35000"/>
            </a:spcAft>
          </a:pPr>
          <a:r>
            <a:rPr lang="es-ES" sz="2400" b="1" kern="1200" dirty="0" smtClean="0"/>
            <a:t>DESPERTAR</a:t>
          </a:r>
          <a:r>
            <a:rPr lang="es-ES" sz="2400" b="0" kern="1200" dirty="0" smtClean="0"/>
            <a:t>: agradezco lo que he recibido</a:t>
          </a:r>
          <a:endParaRPr lang="es-ES" sz="2400" b="0" kern="1200" dirty="0"/>
        </a:p>
      </dsp:txBody>
      <dsp:txXfrm>
        <a:off x="0" y="4333411"/>
        <a:ext cx="6642888" cy="474202"/>
      </dsp:txXfrm>
    </dsp:sp>
    <dsp:sp modelId="{584E4B75-3ACF-8642-A655-CCFFB22E6EDD}">
      <dsp:nvSpPr>
        <dsp:cNvPr id="0" name=""/>
        <dsp:cNvSpPr/>
      </dsp:nvSpPr>
      <dsp:spPr>
        <a:xfrm rot="10800000">
          <a:off x="0" y="3611200"/>
          <a:ext cx="6642888" cy="729324"/>
        </a:xfrm>
        <a:prstGeom prst="upArrowCallout">
          <a:avLst/>
        </a:prstGeom>
        <a:solidFill>
          <a:srgbClr val="000090"/>
        </a:solid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rtl="0">
            <a:lnSpc>
              <a:spcPct val="90000"/>
            </a:lnSpc>
            <a:spcBef>
              <a:spcPct val="0"/>
            </a:spcBef>
            <a:spcAft>
              <a:spcPct val="35000"/>
            </a:spcAft>
          </a:pPr>
          <a:r>
            <a:rPr lang="pt-BR" sz="2400" b="1" kern="1200" dirty="0" smtClean="0"/>
            <a:t>MISERIA: </a:t>
          </a:r>
          <a:r>
            <a:rPr lang="pt-BR" sz="2400" b="0" kern="1200" dirty="0" err="1" smtClean="0"/>
            <a:t>veo</a:t>
          </a:r>
          <a:r>
            <a:rPr lang="pt-BR" sz="2400" b="0" kern="1200" dirty="0" smtClean="0"/>
            <a:t> </a:t>
          </a:r>
          <a:r>
            <a:rPr lang="pt-BR" sz="2400" b="0" kern="1200" dirty="0" err="1" smtClean="0"/>
            <a:t>lo</a:t>
          </a:r>
          <a:r>
            <a:rPr lang="pt-BR" sz="2400" b="0" kern="1200" dirty="0" smtClean="0"/>
            <a:t> que </a:t>
          </a:r>
          <a:r>
            <a:rPr lang="pt-BR" sz="2400" b="0" kern="1200" dirty="0" err="1" smtClean="0"/>
            <a:t>he</a:t>
          </a:r>
          <a:r>
            <a:rPr lang="pt-BR" sz="2400" b="0" kern="1200" dirty="0" smtClean="0"/>
            <a:t> perdido</a:t>
          </a:r>
          <a:endParaRPr lang="pt-BR" sz="2400" b="0" kern="1200" dirty="0"/>
        </a:p>
      </dsp:txBody>
      <dsp:txXfrm rot="10800000">
        <a:off x="0" y="3611200"/>
        <a:ext cx="6642888" cy="473893"/>
      </dsp:txXfrm>
    </dsp:sp>
    <dsp:sp modelId="{6FB67104-9AAA-1D45-83FC-5C6A143B6400}">
      <dsp:nvSpPr>
        <dsp:cNvPr id="0" name=""/>
        <dsp:cNvSpPr/>
      </dsp:nvSpPr>
      <dsp:spPr>
        <a:xfrm rot="10800000">
          <a:off x="0" y="2888989"/>
          <a:ext cx="6642888" cy="729324"/>
        </a:xfrm>
        <a:prstGeom prst="upArrowCallout">
          <a:avLst/>
        </a:prstGeom>
        <a:solidFill>
          <a:srgbClr val="660066"/>
        </a:solid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rtl="0">
            <a:lnSpc>
              <a:spcPct val="90000"/>
            </a:lnSpc>
            <a:spcBef>
              <a:spcPct val="0"/>
            </a:spcBef>
            <a:spcAft>
              <a:spcPct val="35000"/>
            </a:spcAft>
          </a:pPr>
          <a:r>
            <a:rPr lang="es-ES_tradnl" sz="2400" b="1" kern="1200" dirty="0" smtClean="0"/>
            <a:t>DESILUSIÓN</a:t>
          </a:r>
          <a:r>
            <a:rPr lang="es-ES_tradnl" sz="2400" b="0" kern="1200" dirty="0" smtClean="0"/>
            <a:t>: no es lo que necesito</a:t>
          </a:r>
          <a:endParaRPr lang="es-ES_tradnl" sz="2400" b="0" kern="1200" dirty="0"/>
        </a:p>
      </dsp:txBody>
      <dsp:txXfrm rot="10800000">
        <a:off x="0" y="2888989"/>
        <a:ext cx="6642888" cy="473893"/>
      </dsp:txXfrm>
    </dsp:sp>
    <dsp:sp modelId="{103B0C32-0095-E342-9EF4-E9C0A992EA2C}">
      <dsp:nvSpPr>
        <dsp:cNvPr id="0" name=""/>
        <dsp:cNvSpPr/>
      </dsp:nvSpPr>
      <dsp:spPr>
        <a:xfrm rot="10800000">
          <a:off x="0" y="2166778"/>
          <a:ext cx="6642888" cy="729324"/>
        </a:xfrm>
        <a:prstGeom prst="upArrowCallout">
          <a:avLst/>
        </a:prstGeom>
        <a:solidFill>
          <a:srgbClr val="0000FF"/>
        </a:solid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rtl="0">
            <a:lnSpc>
              <a:spcPct val="90000"/>
            </a:lnSpc>
            <a:spcBef>
              <a:spcPct val="0"/>
            </a:spcBef>
            <a:spcAft>
              <a:spcPct val="35000"/>
            </a:spcAft>
          </a:pPr>
          <a:r>
            <a:rPr lang="es-ES" sz="2400" b="1" kern="1200" dirty="0" smtClean="0"/>
            <a:t>CONVIVENCIA</a:t>
          </a:r>
          <a:r>
            <a:rPr lang="es-ES" sz="2400" b="0" kern="1200" dirty="0" smtClean="0"/>
            <a:t>: compartir todo o algo</a:t>
          </a:r>
          <a:endParaRPr lang="es-ES" sz="2400" b="0" kern="1200" dirty="0"/>
        </a:p>
      </dsp:txBody>
      <dsp:txXfrm rot="10800000">
        <a:off x="0" y="2166778"/>
        <a:ext cx="6642888" cy="473893"/>
      </dsp:txXfrm>
    </dsp:sp>
    <dsp:sp modelId="{6C6285AD-67B3-CE44-B61A-AACCA2935844}">
      <dsp:nvSpPr>
        <dsp:cNvPr id="0" name=""/>
        <dsp:cNvSpPr/>
      </dsp:nvSpPr>
      <dsp:spPr>
        <a:xfrm rot="10800000">
          <a:off x="0" y="1444567"/>
          <a:ext cx="6642888" cy="729324"/>
        </a:xfrm>
        <a:prstGeom prst="upArrowCallout">
          <a:avLst/>
        </a:prstGeom>
        <a:solidFill>
          <a:srgbClr val="008000"/>
        </a:solid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rtl="0">
            <a:lnSpc>
              <a:spcPct val="90000"/>
            </a:lnSpc>
            <a:spcBef>
              <a:spcPct val="0"/>
            </a:spcBef>
            <a:spcAft>
              <a:spcPct val="35000"/>
            </a:spcAft>
          </a:pPr>
          <a:r>
            <a:rPr lang="es-ES" sz="2400" b="1" kern="1200" dirty="0" smtClean="0"/>
            <a:t>ADAPTACI</a:t>
          </a:r>
          <a:r>
            <a:rPr lang="es-ES" sz="2400" b="1" kern="1200" dirty="0" smtClean="0"/>
            <a:t>ÓN</a:t>
          </a:r>
          <a:r>
            <a:rPr lang="es-ES" sz="2400" b="0" kern="1200" dirty="0" smtClean="0"/>
            <a:t>: cambio mi ritmo de vida</a:t>
          </a:r>
          <a:endParaRPr lang="es-ES" sz="2400" b="0" kern="1200" dirty="0"/>
        </a:p>
      </dsp:txBody>
      <dsp:txXfrm rot="10800000">
        <a:off x="0" y="1444567"/>
        <a:ext cx="6642888" cy="473893"/>
      </dsp:txXfrm>
    </dsp:sp>
    <dsp:sp modelId="{1277728D-4048-D547-A5E1-EA52EEC91AC4}">
      <dsp:nvSpPr>
        <dsp:cNvPr id="0" name=""/>
        <dsp:cNvSpPr/>
      </dsp:nvSpPr>
      <dsp:spPr>
        <a:xfrm rot="10800000">
          <a:off x="0" y="722356"/>
          <a:ext cx="6642888" cy="729324"/>
        </a:xfrm>
        <a:prstGeom prst="upArrowCallout">
          <a:avLst/>
        </a:prstGeom>
        <a:gradFill rotWithShape="0">
          <a:gsLst>
            <a:gs pos="0">
              <a:schemeClr val="accent2">
                <a:hueOff val="0"/>
                <a:satOff val="0"/>
                <a:lumOff val="0"/>
                <a:alphaOff val="0"/>
                <a:shade val="70000"/>
                <a:satMod val="120000"/>
              </a:schemeClr>
            </a:gs>
            <a:gs pos="35000">
              <a:schemeClr val="accent2">
                <a:hueOff val="0"/>
                <a:satOff val="0"/>
                <a:lumOff val="0"/>
                <a:alphaOff val="0"/>
                <a:shade val="100000"/>
                <a:satMod val="150000"/>
              </a:schemeClr>
            </a:gs>
            <a:gs pos="70000">
              <a:schemeClr val="accent2">
                <a:hueOff val="0"/>
                <a:satOff val="0"/>
                <a:lumOff val="0"/>
                <a:alphaOff val="0"/>
                <a:tint val="100000"/>
                <a:shade val="100000"/>
                <a:satMod val="200000"/>
                <a:greenMod val="100000"/>
              </a:schemeClr>
            </a:gs>
            <a:gs pos="100000">
              <a:schemeClr val="accent2">
                <a:hueOff val="0"/>
                <a:satOff val="0"/>
                <a:lumOff val="0"/>
                <a:alphaOff val="0"/>
                <a:tint val="100000"/>
                <a:shade val="100000"/>
                <a:satMod val="250000"/>
                <a:greenMod val="100000"/>
              </a:schemeClr>
            </a:gs>
          </a:gsLst>
          <a:lin ang="16200000" scaled="1"/>
        </a:grad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rtl="0">
            <a:lnSpc>
              <a:spcPct val="90000"/>
            </a:lnSpc>
            <a:spcBef>
              <a:spcPct val="0"/>
            </a:spcBef>
            <a:spcAft>
              <a:spcPct val="35000"/>
            </a:spcAft>
          </a:pPr>
          <a:r>
            <a:rPr lang="es-ES" sz="2400" b="1" kern="1200" dirty="0" smtClean="0"/>
            <a:t>ROMANCE</a:t>
          </a:r>
          <a:r>
            <a:rPr lang="es-ES" sz="2400" b="0" kern="1200" dirty="0" smtClean="0"/>
            <a:t>: expreso sentimientos</a:t>
          </a:r>
          <a:endParaRPr lang="es-ES" sz="2400" b="0" kern="1200" dirty="0"/>
        </a:p>
      </dsp:txBody>
      <dsp:txXfrm rot="10800000">
        <a:off x="0" y="722356"/>
        <a:ext cx="6642888" cy="473893"/>
      </dsp:txXfrm>
    </dsp:sp>
    <dsp:sp modelId="{042C9B01-3823-9A4A-AECE-DEE9C258444A}">
      <dsp:nvSpPr>
        <dsp:cNvPr id="0" name=""/>
        <dsp:cNvSpPr/>
      </dsp:nvSpPr>
      <dsp:spPr>
        <a:xfrm rot="10800000">
          <a:off x="0" y="145"/>
          <a:ext cx="6642888" cy="729324"/>
        </a:xfrm>
        <a:prstGeom prst="upArrowCallout">
          <a:avLst/>
        </a:prstGeom>
        <a:gradFill rotWithShape="0">
          <a:gsLst>
            <a:gs pos="0">
              <a:schemeClr val="accent3">
                <a:hueOff val="0"/>
                <a:satOff val="0"/>
                <a:lumOff val="0"/>
                <a:alphaOff val="0"/>
                <a:shade val="70000"/>
                <a:satMod val="120000"/>
              </a:schemeClr>
            </a:gs>
            <a:gs pos="35000">
              <a:schemeClr val="accent3">
                <a:hueOff val="0"/>
                <a:satOff val="0"/>
                <a:lumOff val="0"/>
                <a:alphaOff val="0"/>
                <a:shade val="100000"/>
                <a:satMod val="150000"/>
              </a:schemeClr>
            </a:gs>
            <a:gs pos="70000">
              <a:schemeClr val="accent3">
                <a:hueOff val="0"/>
                <a:satOff val="0"/>
                <a:lumOff val="0"/>
                <a:alphaOff val="0"/>
                <a:tint val="100000"/>
                <a:shade val="100000"/>
                <a:satMod val="200000"/>
                <a:greenMod val="100000"/>
              </a:schemeClr>
            </a:gs>
            <a:gs pos="100000">
              <a:schemeClr val="accent3">
                <a:hueOff val="0"/>
                <a:satOff val="0"/>
                <a:lumOff val="0"/>
                <a:alphaOff val="0"/>
                <a:tint val="100000"/>
                <a:shade val="100000"/>
                <a:satMod val="250000"/>
                <a:greenMod val="100000"/>
              </a:schemeClr>
            </a:gs>
          </a:gsLst>
          <a:lin ang="16200000" scaled="1"/>
        </a:grad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rtl="0">
            <a:lnSpc>
              <a:spcPct val="90000"/>
            </a:lnSpc>
            <a:spcBef>
              <a:spcPct val="0"/>
            </a:spcBef>
            <a:spcAft>
              <a:spcPct val="35000"/>
            </a:spcAft>
          </a:pPr>
          <a:r>
            <a:rPr lang="es-ES" sz="2400" b="1" kern="1200" dirty="0" smtClean="0"/>
            <a:t>CONQUISTA</a:t>
          </a:r>
          <a:r>
            <a:rPr lang="es-ES" sz="2400" b="0" kern="1200" dirty="0" smtClean="0"/>
            <a:t>: quiero que vea</a:t>
          </a:r>
          <a:endParaRPr lang="es-ES" sz="2400" b="0" kern="1200" dirty="0"/>
        </a:p>
      </dsp:txBody>
      <dsp:txXfrm rot="10800000">
        <a:off x="0" y="145"/>
        <a:ext cx="6642888" cy="47389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76D2BB-6328-AE42-8BD4-6C6B2708D7D4}">
      <dsp:nvSpPr>
        <dsp:cNvPr id="0" name=""/>
        <dsp:cNvSpPr/>
      </dsp:nvSpPr>
      <dsp:spPr>
        <a:xfrm>
          <a:off x="2273113" y="2647102"/>
          <a:ext cx="2096661" cy="2096661"/>
        </a:xfrm>
        <a:prstGeom prst="ellipse">
          <a:avLst/>
        </a:prstGeom>
        <a:gradFill rotWithShape="0">
          <a:gsLst>
            <a:gs pos="0">
              <a:schemeClr val="accent1">
                <a:hueOff val="0"/>
                <a:satOff val="0"/>
                <a:lumOff val="0"/>
                <a:alphaOff val="0"/>
                <a:shade val="70000"/>
                <a:satMod val="120000"/>
              </a:schemeClr>
            </a:gs>
            <a:gs pos="35000">
              <a:schemeClr val="accent1">
                <a:hueOff val="0"/>
                <a:satOff val="0"/>
                <a:lumOff val="0"/>
                <a:alphaOff val="0"/>
                <a:shade val="100000"/>
                <a:satMod val="150000"/>
              </a:schemeClr>
            </a:gs>
            <a:gs pos="70000">
              <a:schemeClr val="accent1">
                <a:hueOff val="0"/>
                <a:satOff val="0"/>
                <a:lumOff val="0"/>
                <a:alphaOff val="0"/>
                <a:tint val="100000"/>
                <a:shade val="100000"/>
                <a:satMod val="200000"/>
                <a:greenMod val="100000"/>
              </a:schemeClr>
            </a:gs>
            <a:gs pos="100000">
              <a:schemeClr val="accent1">
                <a:hueOff val="0"/>
                <a:satOff val="0"/>
                <a:lumOff val="0"/>
                <a:alphaOff val="0"/>
                <a:tint val="100000"/>
                <a:shade val="100000"/>
                <a:satMod val="250000"/>
                <a:greenMod val="100000"/>
              </a:schemeClr>
            </a:gs>
          </a:gsLst>
          <a:lin ang="16200000" scaled="1"/>
        </a:grad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lvl="0" algn="ctr" defTabSz="1600200">
            <a:lnSpc>
              <a:spcPct val="90000"/>
            </a:lnSpc>
            <a:spcBef>
              <a:spcPct val="0"/>
            </a:spcBef>
            <a:spcAft>
              <a:spcPct val="35000"/>
            </a:spcAft>
          </a:pPr>
          <a:r>
            <a:rPr lang="es-ES" sz="3600" kern="1200" dirty="0" smtClean="0"/>
            <a:t>POR AMOR</a:t>
          </a:r>
          <a:endParaRPr lang="es-ES" sz="3600" kern="1200" dirty="0"/>
        </a:p>
      </dsp:txBody>
      <dsp:txXfrm>
        <a:off x="2580162" y="2954151"/>
        <a:ext cx="1482563" cy="1482563"/>
      </dsp:txXfrm>
    </dsp:sp>
    <dsp:sp modelId="{204BA2EA-95DC-434A-92B5-46AF64C88BCC}">
      <dsp:nvSpPr>
        <dsp:cNvPr id="0" name=""/>
        <dsp:cNvSpPr/>
      </dsp:nvSpPr>
      <dsp:spPr>
        <a:xfrm rot="12900000">
          <a:off x="846741" y="2254872"/>
          <a:ext cx="1688124" cy="597548"/>
        </a:xfrm>
        <a:prstGeom prst="leftArrow">
          <a:avLst>
            <a:gd name="adj1" fmla="val 60000"/>
            <a:gd name="adj2" fmla="val 50000"/>
          </a:avLst>
        </a:prstGeom>
        <a:gradFill rotWithShape="0">
          <a:gsLst>
            <a:gs pos="0">
              <a:schemeClr val="accent2">
                <a:hueOff val="0"/>
                <a:satOff val="0"/>
                <a:lumOff val="0"/>
                <a:alphaOff val="0"/>
                <a:shade val="70000"/>
                <a:satMod val="120000"/>
              </a:schemeClr>
            </a:gs>
            <a:gs pos="35000">
              <a:schemeClr val="accent2">
                <a:hueOff val="0"/>
                <a:satOff val="0"/>
                <a:lumOff val="0"/>
                <a:alphaOff val="0"/>
                <a:shade val="100000"/>
                <a:satMod val="150000"/>
              </a:schemeClr>
            </a:gs>
            <a:gs pos="70000">
              <a:schemeClr val="accent2">
                <a:hueOff val="0"/>
                <a:satOff val="0"/>
                <a:lumOff val="0"/>
                <a:alphaOff val="0"/>
                <a:tint val="100000"/>
                <a:shade val="100000"/>
                <a:satMod val="200000"/>
                <a:greenMod val="100000"/>
              </a:schemeClr>
            </a:gs>
            <a:gs pos="100000">
              <a:schemeClr val="accent2">
                <a:hueOff val="0"/>
                <a:satOff val="0"/>
                <a:lumOff val="0"/>
                <a:alphaOff val="0"/>
                <a:tint val="100000"/>
                <a:shade val="100000"/>
                <a:satMod val="250000"/>
                <a:greenMod val="100000"/>
              </a:schemeClr>
            </a:gs>
          </a:gsLst>
          <a:lin ang="16200000" scaled="1"/>
        </a:grad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3">
          <a:scrgbClr r="0" g="0" b="0"/>
        </a:fillRef>
        <a:effectRef idx="2">
          <a:scrgbClr r="0" g="0" b="0"/>
        </a:effectRef>
        <a:fontRef idx="minor">
          <a:schemeClr val="lt1"/>
        </a:fontRef>
      </dsp:style>
    </dsp:sp>
    <dsp:sp modelId="{2EAC9449-60F5-044D-84E4-D02D81EFB97B}">
      <dsp:nvSpPr>
        <dsp:cNvPr id="0" name=""/>
        <dsp:cNvSpPr/>
      </dsp:nvSpPr>
      <dsp:spPr>
        <a:xfrm>
          <a:off x="3474" y="1272781"/>
          <a:ext cx="1991828" cy="1593462"/>
        </a:xfrm>
        <a:prstGeom prst="roundRect">
          <a:avLst>
            <a:gd name="adj" fmla="val 10000"/>
          </a:avLst>
        </a:prstGeom>
        <a:gradFill rotWithShape="0">
          <a:gsLst>
            <a:gs pos="0">
              <a:schemeClr val="accent2">
                <a:hueOff val="0"/>
                <a:satOff val="0"/>
                <a:lumOff val="0"/>
                <a:alphaOff val="0"/>
                <a:shade val="70000"/>
                <a:satMod val="120000"/>
              </a:schemeClr>
            </a:gs>
            <a:gs pos="35000">
              <a:schemeClr val="accent2">
                <a:hueOff val="0"/>
                <a:satOff val="0"/>
                <a:lumOff val="0"/>
                <a:alphaOff val="0"/>
                <a:shade val="100000"/>
                <a:satMod val="150000"/>
              </a:schemeClr>
            </a:gs>
            <a:gs pos="70000">
              <a:schemeClr val="accent2">
                <a:hueOff val="0"/>
                <a:satOff val="0"/>
                <a:lumOff val="0"/>
                <a:alphaOff val="0"/>
                <a:tint val="100000"/>
                <a:shade val="100000"/>
                <a:satMod val="200000"/>
                <a:greenMod val="100000"/>
              </a:schemeClr>
            </a:gs>
            <a:gs pos="100000">
              <a:schemeClr val="accent2">
                <a:hueOff val="0"/>
                <a:satOff val="0"/>
                <a:lumOff val="0"/>
                <a:alphaOff val="0"/>
                <a:tint val="100000"/>
                <a:shade val="100000"/>
                <a:satMod val="250000"/>
                <a:greenMod val="100000"/>
              </a:schemeClr>
            </a:gs>
          </a:gsLst>
          <a:lin ang="16200000" scaled="1"/>
        </a:grad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3815" tIns="43815" rIns="43815" bIns="43815" numCol="1" spcCol="1270" anchor="ctr" anchorCtr="0">
          <a:noAutofit/>
        </a:bodyPr>
        <a:lstStyle/>
        <a:p>
          <a:pPr lvl="0" algn="ctr" defTabSz="1022350">
            <a:lnSpc>
              <a:spcPct val="90000"/>
            </a:lnSpc>
            <a:spcBef>
              <a:spcPct val="0"/>
            </a:spcBef>
            <a:spcAft>
              <a:spcPct val="35000"/>
            </a:spcAft>
          </a:pPr>
          <a:r>
            <a:rPr lang="es-ES" sz="2300" kern="1200" dirty="0" smtClean="0"/>
            <a:t>Perdonar</a:t>
          </a:r>
          <a:endParaRPr lang="es-ES" sz="2300" kern="1200" dirty="0"/>
        </a:p>
      </dsp:txBody>
      <dsp:txXfrm>
        <a:off x="50145" y="1319452"/>
        <a:ext cx="1898486" cy="1500120"/>
      </dsp:txXfrm>
    </dsp:sp>
    <dsp:sp modelId="{EF7EDF1E-4FEB-574E-9B1C-1D15090EE2D1}">
      <dsp:nvSpPr>
        <dsp:cNvPr id="0" name=""/>
        <dsp:cNvSpPr/>
      </dsp:nvSpPr>
      <dsp:spPr>
        <a:xfrm rot="16200000">
          <a:off x="2477381" y="1406015"/>
          <a:ext cx="1688124" cy="597548"/>
        </a:xfrm>
        <a:prstGeom prst="leftArrow">
          <a:avLst>
            <a:gd name="adj1" fmla="val 60000"/>
            <a:gd name="adj2" fmla="val 50000"/>
          </a:avLst>
        </a:prstGeom>
        <a:solidFill>
          <a:srgbClr val="000090"/>
        </a:solid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3">
          <a:scrgbClr r="0" g="0" b="0"/>
        </a:fillRef>
        <a:effectRef idx="2">
          <a:scrgbClr r="0" g="0" b="0"/>
        </a:effectRef>
        <a:fontRef idx="minor">
          <a:schemeClr val="lt1"/>
        </a:fontRef>
      </dsp:style>
    </dsp:sp>
    <dsp:sp modelId="{8EF9D273-66AE-E04A-8301-1B6373F10758}">
      <dsp:nvSpPr>
        <dsp:cNvPr id="0" name=""/>
        <dsp:cNvSpPr/>
      </dsp:nvSpPr>
      <dsp:spPr>
        <a:xfrm>
          <a:off x="2325529" y="63995"/>
          <a:ext cx="1991828" cy="1593462"/>
        </a:xfrm>
        <a:prstGeom prst="roundRect">
          <a:avLst>
            <a:gd name="adj" fmla="val 10000"/>
          </a:avLst>
        </a:prstGeom>
        <a:solidFill>
          <a:srgbClr val="000090"/>
        </a:solid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3815" tIns="43815" rIns="43815" bIns="43815" numCol="1" spcCol="1270" anchor="ctr" anchorCtr="0">
          <a:noAutofit/>
        </a:bodyPr>
        <a:lstStyle/>
        <a:p>
          <a:pPr lvl="0" algn="ctr" defTabSz="1022350">
            <a:lnSpc>
              <a:spcPct val="90000"/>
            </a:lnSpc>
            <a:spcBef>
              <a:spcPct val="0"/>
            </a:spcBef>
            <a:spcAft>
              <a:spcPct val="35000"/>
            </a:spcAft>
          </a:pPr>
          <a:r>
            <a:rPr lang="es-ES" sz="2300" kern="1200" dirty="0" smtClean="0"/>
            <a:t>Perdonarme</a:t>
          </a:r>
          <a:endParaRPr lang="es-ES" sz="2300" kern="1200" dirty="0"/>
        </a:p>
      </dsp:txBody>
      <dsp:txXfrm>
        <a:off x="2372200" y="110666"/>
        <a:ext cx="1898486" cy="1500120"/>
      </dsp:txXfrm>
    </dsp:sp>
    <dsp:sp modelId="{AE09DF19-22E5-3048-BFB4-DC91294D002F}">
      <dsp:nvSpPr>
        <dsp:cNvPr id="0" name=""/>
        <dsp:cNvSpPr/>
      </dsp:nvSpPr>
      <dsp:spPr>
        <a:xfrm rot="19500000">
          <a:off x="4108021" y="2254872"/>
          <a:ext cx="1688124" cy="597548"/>
        </a:xfrm>
        <a:prstGeom prst="leftArrow">
          <a:avLst>
            <a:gd name="adj1" fmla="val 60000"/>
            <a:gd name="adj2" fmla="val 50000"/>
          </a:avLst>
        </a:prstGeom>
        <a:solidFill>
          <a:srgbClr val="008000"/>
        </a:solid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3">
          <a:scrgbClr r="0" g="0" b="0"/>
        </a:fillRef>
        <a:effectRef idx="2">
          <a:scrgbClr r="0" g="0" b="0"/>
        </a:effectRef>
        <a:fontRef idx="minor">
          <a:schemeClr val="lt1"/>
        </a:fontRef>
      </dsp:style>
    </dsp:sp>
    <dsp:sp modelId="{29C02484-A955-C545-BF67-411574C08D7C}">
      <dsp:nvSpPr>
        <dsp:cNvPr id="0" name=""/>
        <dsp:cNvSpPr/>
      </dsp:nvSpPr>
      <dsp:spPr>
        <a:xfrm>
          <a:off x="4647585" y="1272781"/>
          <a:ext cx="1991828" cy="1593462"/>
        </a:xfrm>
        <a:prstGeom prst="roundRect">
          <a:avLst>
            <a:gd name="adj" fmla="val 10000"/>
          </a:avLst>
        </a:prstGeom>
        <a:solidFill>
          <a:srgbClr val="008000"/>
        </a:solid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3815" tIns="43815" rIns="43815" bIns="43815" numCol="1" spcCol="1270" anchor="ctr" anchorCtr="0">
          <a:noAutofit/>
        </a:bodyPr>
        <a:lstStyle/>
        <a:p>
          <a:pPr lvl="0" algn="ctr" defTabSz="1022350">
            <a:lnSpc>
              <a:spcPct val="90000"/>
            </a:lnSpc>
            <a:spcBef>
              <a:spcPct val="0"/>
            </a:spcBef>
            <a:spcAft>
              <a:spcPct val="35000"/>
            </a:spcAft>
          </a:pPr>
          <a:r>
            <a:rPr lang="es-ES" sz="2300" kern="1200" dirty="0" smtClean="0"/>
            <a:t>Perdonarnos</a:t>
          </a:r>
          <a:endParaRPr lang="es-ES" sz="2300" kern="1200" dirty="0"/>
        </a:p>
      </dsp:txBody>
      <dsp:txXfrm>
        <a:off x="4694256" y="1319452"/>
        <a:ext cx="1898486" cy="150012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FE31A5-597F-CE49-8761-2C8D76F83A1F}">
      <dsp:nvSpPr>
        <dsp:cNvPr id="0" name=""/>
        <dsp:cNvSpPr/>
      </dsp:nvSpPr>
      <dsp:spPr>
        <a:xfrm>
          <a:off x="2431660" y="2601283"/>
          <a:ext cx="1779567" cy="1779567"/>
        </a:xfrm>
        <a:prstGeom prst="ellipse">
          <a:avLst/>
        </a:prstGeom>
        <a:gradFill rotWithShape="0">
          <a:gsLst>
            <a:gs pos="0">
              <a:schemeClr val="accent1">
                <a:hueOff val="0"/>
                <a:satOff val="0"/>
                <a:lumOff val="0"/>
                <a:alphaOff val="0"/>
                <a:shade val="70000"/>
                <a:satMod val="120000"/>
              </a:schemeClr>
            </a:gs>
            <a:gs pos="35000">
              <a:schemeClr val="accent1">
                <a:hueOff val="0"/>
                <a:satOff val="0"/>
                <a:lumOff val="0"/>
                <a:alphaOff val="0"/>
                <a:shade val="100000"/>
                <a:satMod val="150000"/>
              </a:schemeClr>
            </a:gs>
            <a:gs pos="70000">
              <a:schemeClr val="accent1">
                <a:hueOff val="0"/>
                <a:satOff val="0"/>
                <a:lumOff val="0"/>
                <a:alphaOff val="0"/>
                <a:tint val="100000"/>
                <a:shade val="100000"/>
                <a:satMod val="200000"/>
                <a:greenMod val="100000"/>
              </a:schemeClr>
            </a:gs>
            <a:gs pos="100000">
              <a:schemeClr val="accent1">
                <a:hueOff val="0"/>
                <a:satOff val="0"/>
                <a:lumOff val="0"/>
                <a:alphaOff val="0"/>
                <a:tint val="100000"/>
                <a:shade val="100000"/>
                <a:satMod val="250000"/>
                <a:greenMod val="100000"/>
              </a:schemeClr>
            </a:gs>
          </a:gsLst>
          <a:lin ang="16200000" scaled="1"/>
        </a:grad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s-ES" sz="1200" b="1" kern="1200" smtClean="0"/>
            <a:t>DESENCUENTROS</a:t>
          </a:r>
          <a:endParaRPr lang="es-ES" sz="1200" b="1" kern="1200"/>
        </a:p>
      </dsp:txBody>
      <dsp:txXfrm>
        <a:off x="2692272" y="2861895"/>
        <a:ext cx="1258343" cy="1258343"/>
      </dsp:txXfrm>
    </dsp:sp>
    <dsp:sp modelId="{FF772045-CEEA-1047-AC2A-0E266E38D647}">
      <dsp:nvSpPr>
        <dsp:cNvPr id="0" name=""/>
        <dsp:cNvSpPr/>
      </dsp:nvSpPr>
      <dsp:spPr>
        <a:xfrm rot="10800000">
          <a:off x="623519" y="3237478"/>
          <a:ext cx="1708692" cy="507176"/>
        </a:xfrm>
        <a:prstGeom prst="leftArrow">
          <a:avLst>
            <a:gd name="adj1" fmla="val 60000"/>
            <a:gd name="adj2" fmla="val 50000"/>
          </a:avLst>
        </a:prstGeom>
        <a:gradFill rotWithShape="0">
          <a:gsLst>
            <a:gs pos="0">
              <a:schemeClr val="accent2">
                <a:hueOff val="0"/>
                <a:satOff val="0"/>
                <a:lumOff val="0"/>
                <a:alphaOff val="0"/>
                <a:shade val="70000"/>
                <a:satMod val="120000"/>
              </a:schemeClr>
            </a:gs>
            <a:gs pos="35000">
              <a:schemeClr val="accent2">
                <a:hueOff val="0"/>
                <a:satOff val="0"/>
                <a:lumOff val="0"/>
                <a:alphaOff val="0"/>
                <a:shade val="100000"/>
                <a:satMod val="150000"/>
              </a:schemeClr>
            </a:gs>
            <a:gs pos="70000">
              <a:schemeClr val="accent2">
                <a:hueOff val="0"/>
                <a:satOff val="0"/>
                <a:lumOff val="0"/>
                <a:alphaOff val="0"/>
                <a:tint val="100000"/>
                <a:shade val="100000"/>
                <a:satMod val="200000"/>
                <a:greenMod val="100000"/>
              </a:schemeClr>
            </a:gs>
            <a:gs pos="100000">
              <a:schemeClr val="accent2">
                <a:hueOff val="0"/>
                <a:satOff val="0"/>
                <a:lumOff val="0"/>
                <a:alphaOff val="0"/>
                <a:tint val="100000"/>
                <a:shade val="100000"/>
                <a:satMod val="250000"/>
                <a:greenMod val="100000"/>
              </a:schemeClr>
            </a:gs>
          </a:gsLst>
          <a:lin ang="16200000" scaled="1"/>
        </a:grad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3">
          <a:scrgbClr r="0" g="0" b="0"/>
        </a:fillRef>
        <a:effectRef idx="2">
          <a:scrgbClr r="0" g="0" b="0"/>
        </a:effectRef>
        <a:fontRef idx="minor">
          <a:schemeClr val="lt1"/>
        </a:fontRef>
      </dsp:style>
    </dsp:sp>
    <dsp:sp modelId="{94687276-B535-6A43-8050-BA85F3D871D8}">
      <dsp:nvSpPr>
        <dsp:cNvPr id="0" name=""/>
        <dsp:cNvSpPr/>
      </dsp:nvSpPr>
      <dsp:spPr>
        <a:xfrm>
          <a:off x="671" y="2992787"/>
          <a:ext cx="1245697" cy="996557"/>
        </a:xfrm>
        <a:prstGeom prst="roundRect">
          <a:avLst>
            <a:gd name="adj" fmla="val 10000"/>
          </a:avLst>
        </a:prstGeom>
        <a:gradFill rotWithShape="0">
          <a:gsLst>
            <a:gs pos="0">
              <a:schemeClr val="accent2">
                <a:hueOff val="0"/>
                <a:satOff val="0"/>
                <a:lumOff val="0"/>
                <a:alphaOff val="0"/>
                <a:shade val="70000"/>
                <a:satMod val="120000"/>
              </a:schemeClr>
            </a:gs>
            <a:gs pos="35000">
              <a:schemeClr val="accent2">
                <a:hueOff val="0"/>
                <a:satOff val="0"/>
                <a:lumOff val="0"/>
                <a:alphaOff val="0"/>
                <a:shade val="100000"/>
                <a:satMod val="150000"/>
              </a:schemeClr>
            </a:gs>
            <a:gs pos="70000">
              <a:schemeClr val="accent2">
                <a:hueOff val="0"/>
                <a:satOff val="0"/>
                <a:lumOff val="0"/>
                <a:alphaOff val="0"/>
                <a:tint val="100000"/>
                <a:shade val="100000"/>
                <a:satMod val="200000"/>
                <a:greenMod val="100000"/>
              </a:schemeClr>
            </a:gs>
            <a:gs pos="100000">
              <a:schemeClr val="accent2">
                <a:hueOff val="0"/>
                <a:satOff val="0"/>
                <a:lumOff val="0"/>
                <a:alphaOff val="0"/>
                <a:tint val="100000"/>
                <a:shade val="100000"/>
                <a:satMod val="250000"/>
                <a:greenMod val="100000"/>
              </a:schemeClr>
            </a:gs>
          </a:gsLst>
          <a:lin ang="16200000" scaled="1"/>
        </a:grad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lvl="0" algn="ctr" defTabSz="711200">
            <a:lnSpc>
              <a:spcPct val="90000"/>
            </a:lnSpc>
            <a:spcBef>
              <a:spcPct val="0"/>
            </a:spcBef>
            <a:spcAft>
              <a:spcPct val="35000"/>
            </a:spcAft>
          </a:pPr>
          <a:r>
            <a:rPr lang="es-ES" sz="1600" b="1" kern="1200" dirty="0" smtClean="0"/>
            <a:t>Violencia</a:t>
          </a:r>
          <a:endParaRPr lang="es-ES" sz="1600" b="1" kern="1200" dirty="0"/>
        </a:p>
      </dsp:txBody>
      <dsp:txXfrm>
        <a:off x="29859" y="3021975"/>
        <a:ext cx="1187321" cy="938181"/>
      </dsp:txXfrm>
    </dsp:sp>
    <dsp:sp modelId="{155A1F84-20DB-D048-8D7F-35EB638C2A3E}">
      <dsp:nvSpPr>
        <dsp:cNvPr id="0" name=""/>
        <dsp:cNvSpPr/>
      </dsp:nvSpPr>
      <dsp:spPr>
        <a:xfrm rot="12960000">
          <a:off x="975611" y="2153850"/>
          <a:ext cx="1708692" cy="507176"/>
        </a:xfrm>
        <a:prstGeom prst="leftArrow">
          <a:avLst>
            <a:gd name="adj1" fmla="val 60000"/>
            <a:gd name="adj2" fmla="val 50000"/>
          </a:avLst>
        </a:prstGeom>
        <a:gradFill rotWithShape="0">
          <a:gsLst>
            <a:gs pos="0">
              <a:schemeClr val="accent3">
                <a:hueOff val="0"/>
                <a:satOff val="0"/>
                <a:lumOff val="0"/>
                <a:alphaOff val="0"/>
                <a:shade val="70000"/>
                <a:satMod val="120000"/>
              </a:schemeClr>
            </a:gs>
            <a:gs pos="35000">
              <a:schemeClr val="accent3">
                <a:hueOff val="0"/>
                <a:satOff val="0"/>
                <a:lumOff val="0"/>
                <a:alphaOff val="0"/>
                <a:shade val="100000"/>
                <a:satMod val="150000"/>
              </a:schemeClr>
            </a:gs>
            <a:gs pos="70000">
              <a:schemeClr val="accent3">
                <a:hueOff val="0"/>
                <a:satOff val="0"/>
                <a:lumOff val="0"/>
                <a:alphaOff val="0"/>
                <a:tint val="100000"/>
                <a:shade val="100000"/>
                <a:satMod val="200000"/>
                <a:greenMod val="100000"/>
              </a:schemeClr>
            </a:gs>
            <a:gs pos="100000">
              <a:schemeClr val="accent3">
                <a:hueOff val="0"/>
                <a:satOff val="0"/>
                <a:lumOff val="0"/>
                <a:alphaOff val="0"/>
                <a:tint val="100000"/>
                <a:shade val="100000"/>
                <a:satMod val="250000"/>
                <a:greenMod val="100000"/>
              </a:schemeClr>
            </a:gs>
          </a:gsLst>
          <a:lin ang="16200000" scaled="1"/>
        </a:grad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3">
          <a:scrgbClr r="0" g="0" b="0"/>
        </a:fillRef>
        <a:effectRef idx="2">
          <a:scrgbClr r="0" g="0" b="0"/>
        </a:effectRef>
        <a:fontRef idx="minor">
          <a:schemeClr val="lt1"/>
        </a:fontRef>
      </dsp:style>
    </dsp:sp>
    <dsp:sp modelId="{8ED6650E-AAB4-D543-B963-A3A917B50595}">
      <dsp:nvSpPr>
        <dsp:cNvPr id="0" name=""/>
        <dsp:cNvSpPr/>
      </dsp:nvSpPr>
      <dsp:spPr>
        <a:xfrm>
          <a:off x="515928" y="1406987"/>
          <a:ext cx="1245697" cy="996557"/>
        </a:xfrm>
        <a:prstGeom prst="roundRect">
          <a:avLst>
            <a:gd name="adj" fmla="val 10000"/>
          </a:avLst>
        </a:prstGeom>
        <a:gradFill rotWithShape="0">
          <a:gsLst>
            <a:gs pos="0">
              <a:schemeClr val="accent3">
                <a:hueOff val="0"/>
                <a:satOff val="0"/>
                <a:lumOff val="0"/>
                <a:alphaOff val="0"/>
                <a:shade val="70000"/>
                <a:satMod val="120000"/>
              </a:schemeClr>
            </a:gs>
            <a:gs pos="35000">
              <a:schemeClr val="accent3">
                <a:hueOff val="0"/>
                <a:satOff val="0"/>
                <a:lumOff val="0"/>
                <a:alphaOff val="0"/>
                <a:shade val="100000"/>
                <a:satMod val="150000"/>
              </a:schemeClr>
            </a:gs>
            <a:gs pos="70000">
              <a:schemeClr val="accent3">
                <a:hueOff val="0"/>
                <a:satOff val="0"/>
                <a:lumOff val="0"/>
                <a:alphaOff val="0"/>
                <a:tint val="100000"/>
                <a:shade val="100000"/>
                <a:satMod val="200000"/>
                <a:greenMod val="100000"/>
              </a:schemeClr>
            </a:gs>
            <a:gs pos="100000">
              <a:schemeClr val="accent3">
                <a:hueOff val="0"/>
                <a:satOff val="0"/>
                <a:lumOff val="0"/>
                <a:alphaOff val="0"/>
                <a:tint val="100000"/>
                <a:shade val="100000"/>
                <a:satMod val="250000"/>
                <a:greenMod val="100000"/>
              </a:schemeClr>
            </a:gs>
          </a:gsLst>
          <a:lin ang="16200000" scaled="1"/>
        </a:grad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lvl="0" algn="ctr" defTabSz="711200">
            <a:lnSpc>
              <a:spcPct val="90000"/>
            </a:lnSpc>
            <a:spcBef>
              <a:spcPct val="0"/>
            </a:spcBef>
            <a:spcAft>
              <a:spcPct val="35000"/>
            </a:spcAft>
          </a:pPr>
          <a:r>
            <a:rPr lang="es-ES" sz="1600" b="1" kern="1200" dirty="0" smtClean="0"/>
            <a:t>Infidelidad</a:t>
          </a:r>
          <a:endParaRPr lang="es-ES" sz="1600" b="1" kern="1200" dirty="0"/>
        </a:p>
      </dsp:txBody>
      <dsp:txXfrm>
        <a:off x="545116" y="1436175"/>
        <a:ext cx="1187321" cy="938181"/>
      </dsp:txXfrm>
    </dsp:sp>
    <dsp:sp modelId="{85E3AED1-7BC8-D647-8772-97F5A9D70859}">
      <dsp:nvSpPr>
        <dsp:cNvPr id="0" name=""/>
        <dsp:cNvSpPr/>
      </dsp:nvSpPr>
      <dsp:spPr>
        <a:xfrm rot="15120000">
          <a:off x="1897400" y="1484131"/>
          <a:ext cx="1708692" cy="507176"/>
        </a:xfrm>
        <a:prstGeom prst="leftArrow">
          <a:avLst>
            <a:gd name="adj1" fmla="val 60000"/>
            <a:gd name="adj2" fmla="val 50000"/>
          </a:avLst>
        </a:prstGeom>
        <a:solidFill>
          <a:srgbClr val="B06B00"/>
        </a:solid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3">
          <a:scrgbClr r="0" g="0" b="0"/>
        </a:fillRef>
        <a:effectRef idx="2">
          <a:scrgbClr r="0" g="0" b="0"/>
        </a:effectRef>
        <a:fontRef idx="minor">
          <a:schemeClr val="lt1"/>
        </a:fontRef>
      </dsp:style>
    </dsp:sp>
    <dsp:sp modelId="{057C7793-B082-2B45-8BFA-6AFCB9E4E0B9}">
      <dsp:nvSpPr>
        <dsp:cNvPr id="0" name=""/>
        <dsp:cNvSpPr/>
      </dsp:nvSpPr>
      <dsp:spPr>
        <a:xfrm>
          <a:off x="1864890" y="426909"/>
          <a:ext cx="1245697" cy="996557"/>
        </a:xfrm>
        <a:prstGeom prst="roundRect">
          <a:avLst>
            <a:gd name="adj" fmla="val 10000"/>
          </a:avLst>
        </a:prstGeom>
        <a:solidFill>
          <a:schemeClr val="accent4">
            <a:lumMod val="75000"/>
          </a:schemeClr>
        </a:solid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lvl="0" algn="ctr" defTabSz="711200">
            <a:lnSpc>
              <a:spcPct val="90000"/>
            </a:lnSpc>
            <a:spcBef>
              <a:spcPct val="0"/>
            </a:spcBef>
            <a:spcAft>
              <a:spcPct val="35000"/>
            </a:spcAft>
          </a:pPr>
          <a:r>
            <a:rPr lang="es-ES" sz="1600" b="1" kern="1200" dirty="0" smtClean="0"/>
            <a:t>Alcohol – drogas</a:t>
          </a:r>
          <a:endParaRPr lang="es-ES" sz="1600" b="1" kern="1200" dirty="0"/>
        </a:p>
      </dsp:txBody>
      <dsp:txXfrm>
        <a:off x="1894078" y="456097"/>
        <a:ext cx="1187321" cy="938181"/>
      </dsp:txXfrm>
    </dsp:sp>
    <dsp:sp modelId="{B219BB58-8582-A848-97E5-EA05B8773CD7}">
      <dsp:nvSpPr>
        <dsp:cNvPr id="0" name=""/>
        <dsp:cNvSpPr/>
      </dsp:nvSpPr>
      <dsp:spPr>
        <a:xfrm rot="17280000">
          <a:off x="3036794" y="1484131"/>
          <a:ext cx="1708692" cy="507176"/>
        </a:xfrm>
        <a:prstGeom prst="leftArrow">
          <a:avLst>
            <a:gd name="adj1" fmla="val 60000"/>
            <a:gd name="adj2" fmla="val 50000"/>
          </a:avLst>
        </a:prstGeom>
        <a:solidFill>
          <a:srgbClr val="660066"/>
        </a:solid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3">
          <a:scrgbClr r="0" g="0" b="0"/>
        </a:fillRef>
        <a:effectRef idx="2">
          <a:scrgbClr r="0" g="0" b="0"/>
        </a:effectRef>
        <a:fontRef idx="minor">
          <a:schemeClr val="lt1"/>
        </a:fontRef>
      </dsp:style>
    </dsp:sp>
    <dsp:sp modelId="{DEEDDE16-0D4F-274B-8F50-0EF1185DA5DB}">
      <dsp:nvSpPr>
        <dsp:cNvPr id="0" name=""/>
        <dsp:cNvSpPr/>
      </dsp:nvSpPr>
      <dsp:spPr>
        <a:xfrm>
          <a:off x="3532299" y="426909"/>
          <a:ext cx="1245697" cy="996557"/>
        </a:xfrm>
        <a:prstGeom prst="roundRect">
          <a:avLst>
            <a:gd name="adj" fmla="val 10000"/>
          </a:avLst>
        </a:prstGeom>
        <a:solidFill>
          <a:srgbClr val="660066"/>
        </a:solid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lvl="0" algn="ctr" defTabSz="711200">
            <a:lnSpc>
              <a:spcPct val="90000"/>
            </a:lnSpc>
            <a:spcBef>
              <a:spcPct val="0"/>
            </a:spcBef>
            <a:spcAft>
              <a:spcPct val="35000"/>
            </a:spcAft>
          </a:pPr>
          <a:r>
            <a:rPr lang="es-ES" sz="1600" b="1" kern="1200" dirty="0" smtClean="0"/>
            <a:t>Deudas</a:t>
          </a:r>
          <a:endParaRPr lang="es-ES" sz="1600" b="1" kern="1200" dirty="0"/>
        </a:p>
      </dsp:txBody>
      <dsp:txXfrm>
        <a:off x="3561487" y="456097"/>
        <a:ext cx="1187321" cy="938181"/>
      </dsp:txXfrm>
    </dsp:sp>
    <dsp:sp modelId="{5564FAE2-F232-AA44-AC7B-10E95EB8FE58}">
      <dsp:nvSpPr>
        <dsp:cNvPr id="0" name=""/>
        <dsp:cNvSpPr/>
      </dsp:nvSpPr>
      <dsp:spPr>
        <a:xfrm rot="19440000">
          <a:off x="3958583" y="2153850"/>
          <a:ext cx="1708692" cy="507176"/>
        </a:xfrm>
        <a:prstGeom prst="leftArrow">
          <a:avLst>
            <a:gd name="adj1" fmla="val 60000"/>
            <a:gd name="adj2" fmla="val 50000"/>
          </a:avLst>
        </a:prstGeom>
        <a:solidFill>
          <a:srgbClr val="000090"/>
        </a:solid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3">
          <a:scrgbClr r="0" g="0" b="0"/>
        </a:fillRef>
        <a:effectRef idx="2">
          <a:scrgbClr r="0" g="0" b="0"/>
        </a:effectRef>
        <a:fontRef idx="minor">
          <a:schemeClr val="lt1"/>
        </a:fontRef>
      </dsp:style>
    </dsp:sp>
    <dsp:sp modelId="{C3B8CDD8-5721-4240-AC78-96F8BA140713}">
      <dsp:nvSpPr>
        <dsp:cNvPr id="0" name=""/>
        <dsp:cNvSpPr/>
      </dsp:nvSpPr>
      <dsp:spPr>
        <a:xfrm>
          <a:off x="4881262" y="1406987"/>
          <a:ext cx="1245697" cy="996557"/>
        </a:xfrm>
        <a:prstGeom prst="roundRect">
          <a:avLst>
            <a:gd name="adj" fmla="val 10000"/>
          </a:avLst>
        </a:prstGeom>
        <a:solidFill>
          <a:srgbClr val="000090"/>
        </a:solid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lvl="0" algn="ctr" defTabSz="711200">
            <a:lnSpc>
              <a:spcPct val="90000"/>
            </a:lnSpc>
            <a:spcBef>
              <a:spcPct val="0"/>
            </a:spcBef>
            <a:spcAft>
              <a:spcPct val="35000"/>
            </a:spcAft>
          </a:pPr>
          <a:r>
            <a:rPr lang="es-ES" sz="1600" b="1" kern="1200" dirty="0" smtClean="0"/>
            <a:t>Chisme</a:t>
          </a:r>
          <a:endParaRPr lang="es-ES" sz="1600" b="1" kern="1200" dirty="0"/>
        </a:p>
      </dsp:txBody>
      <dsp:txXfrm>
        <a:off x="4910450" y="1436175"/>
        <a:ext cx="1187321" cy="938181"/>
      </dsp:txXfrm>
    </dsp:sp>
    <dsp:sp modelId="{5D03BA6E-5095-B241-8E02-57349B545F6A}">
      <dsp:nvSpPr>
        <dsp:cNvPr id="0" name=""/>
        <dsp:cNvSpPr/>
      </dsp:nvSpPr>
      <dsp:spPr>
        <a:xfrm>
          <a:off x="4310675" y="3237478"/>
          <a:ext cx="1708692" cy="507176"/>
        </a:xfrm>
        <a:prstGeom prst="leftArrow">
          <a:avLst>
            <a:gd name="adj1" fmla="val 60000"/>
            <a:gd name="adj2" fmla="val 50000"/>
          </a:avLst>
        </a:prstGeom>
        <a:solidFill>
          <a:srgbClr val="008000"/>
        </a:solid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3">
          <a:scrgbClr r="0" g="0" b="0"/>
        </a:fillRef>
        <a:effectRef idx="2">
          <a:scrgbClr r="0" g="0" b="0"/>
        </a:effectRef>
        <a:fontRef idx="minor">
          <a:schemeClr val="lt1"/>
        </a:fontRef>
      </dsp:style>
    </dsp:sp>
    <dsp:sp modelId="{ACDBC5DE-503F-A14E-B392-71999B96DEC2}">
      <dsp:nvSpPr>
        <dsp:cNvPr id="0" name=""/>
        <dsp:cNvSpPr/>
      </dsp:nvSpPr>
      <dsp:spPr>
        <a:xfrm>
          <a:off x="5396519" y="2992787"/>
          <a:ext cx="1245697" cy="996557"/>
        </a:xfrm>
        <a:prstGeom prst="roundRect">
          <a:avLst>
            <a:gd name="adj" fmla="val 10000"/>
          </a:avLst>
        </a:prstGeom>
        <a:solidFill>
          <a:srgbClr val="008000"/>
        </a:solid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lvl="0" algn="ctr" defTabSz="711200">
            <a:lnSpc>
              <a:spcPct val="90000"/>
            </a:lnSpc>
            <a:spcBef>
              <a:spcPct val="0"/>
            </a:spcBef>
            <a:spcAft>
              <a:spcPct val="35000"/>
            </a:spcAft>
          </a:pPr>
          <a:r>
            <a:rPr lang="es-ES" sz="1600" b="1" kern="1200" dirty="0" smtClean="0"/>
            <a:t>Cansancio</a:t>
          </a:r>
          <a:endParaRPr lang="es-ES" sz="1600" b="1" kern="1200" dirty="0"/>
        </a:p>
      </dsp:txBody>
      <dsp:txXfrm>
        <a:off x="5425707" y="3021975"/>
        <a:ext cx="1187321" cy="93818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6C11B2-ECB3-BF4D-A5BE-FB01103B1457}">
      <dsp:nvSpPr>
        <dsp:cNvPr id="0" name=""/>
        <dsp:cNvSpPr/>
      </dsp:nvSpPr>
      <dsp:spPr>
        <a:xfrm>
          <a:off x="1576129" y="3418624"/>
          <a:ext cx="1593807" cy="1593891"/>
        </a:xfrm>
        <a:prstGeom prst="ellipse">
          <a:avLst/>
        </a:prstGeom>
        <a:gradFill rotWithShape="0">
          <a:gsLst>
            <a:gs pos="0">
              <a:schemeClr val="accent1">
                <a:hueOff val="0"/>
                <a:satOff val="0"/>
                <a:lumOff val="0"/>
                <a:alphaOff val="0"/>
                <a:shade val="70000"/>
                <a:satMod val="120000"/>
              </a:schemeClr>
            </a:gs>
            <a:gs pos="35000">
              <a:schemeClr val="accent1">
                <a:hueOff val="0"/>
                <a:satOff val="0"/>
                <a:lumOff val="0"/>
                <a:alphaOff val="0"/>
                <a:shade val="100000"/>
                <a:satMod val="150000"/>
              </a:schemeClr>
            </a:gs>
            <a:gs pos="70000">
              <a:schemeClr val="accent1">
                <a:hueOff val="0"/>
                <a:satOff val="0"/>
                <a:lumOff val="0"/>
                <a:alphaOff val="0"/>
                <a:tint val="100000"/>
                <a:shade val="100000"/>
                <a:satMod val="200000"/>
                <a:greenMod val="100000"/>
              </a:schemeClr>
            </a:gs>
            <a:gs pos="100000">
              <a:schemeClr val="accent1">
                <a:hueOff val="0"/>
                <a:satOff val="0"/>
                <a:lumOff val="0"/>
                <a:alphaOff val="0"/>
                <a:tint val="100000"/>
                <a:shade val="100000"/>
                <a:satMod val="250000"/>
                <a:greenMod val="100000"/>
              </a:schemeClr>
            </a:gs>
          </a:gsLst>
          <a:lin ang="16200000" scaled="1"/>
        </a:gradFill>
        <a:ln w="12700" cap="flat" cmpd="sng" algn="ctr">
          <a:solidFill>
            <a:schemeClr val="accent1">
              <a:hueOff val="0"/>
              <a:satOff val="0"/>
              <a:lumOff val="0"/>
              <a:alphaOff val="0"/>
            </a:schemeClr>
          </a:solidFill>
          <a:prstDash val="solid"/>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1">
          <a:scrgbClr r="0" g="0" b="0"/>
        </a:lnRef>
        <a:fillRef idx="3">
          <a:scrgbClr r="0" g="0" b="0"/>
        </a:fillRef>
        <a:effectRef idx="2">
          <a:scrgbClr r="0" g="0" b="0"/>
        </a:effectRef>
        <a:fontRef idx="minor">
          <a:schemeClr val="lt1"/>
        </a:fontRef>
      </dsp:style>
    </dsp:sp>
    <dsp:sp modelId="{A3E2F8B9-177E-4048-A9E0-C212F5C17A81}">
      <dsp:nvSpPr>
        <dsp:cNvPr id="0" name=""/>
        <dsp:cNvSpPr/>
      </dsp:nvSpPr>
      <dsp:spPr>
        <a:xfrm>
          <a:off x="2592657" y="2245079"/>
          <a:ext cx="473246" cy="473116"/>
        </a:xfrm>
        <a:prstGeom prst="donut">
          <a:avLst>
            <a:gd name="adj" fmla="val 7460"/>
          </a:avLst>
        </a:prstGeom>
        <a:gradFill rotWithShape="0">
          <a:gsLst>
            <a:gs pos="0">
              <a:schemeClr val="accent1">
                <a:hueOff val="0"/>
                <a:satOff val="0"/>
                <a:lumOff val="0"/>
                <a:alphaOff val="0"/>
                <a:shade val="70000"/>
                <a:satMod val="120000"/>
              </a:schemeClr>
            </a:gs>
            <a:gs pos="35000">
              <a:schemeClr val="accent1">
                <a:hueOff val="0"/>
                <a:satOff val="0"/>
                <a:lumOff val="0"/>
                <a:alphaOff val="0"/>
                <a:shade val="100000"/>
                <a:satMod val="150000"/>
              </a:schemeClr>
            </a:gs>
            <a:gs pos="70000">
              <a:schemeClr val="accent1">
                <a:hueOff val="0"/>
                <a:satOff val="0"/>
                <a:lumOff val="0"/>
                <a:alphaOff val="0"/>
                <a:tint val="100000"/>
                <a:shade val="100000"/>
                <a:satMod val="200000"/>
                <a:greenMod val="100000"/>
              </a:schemeClr>
            </a:gs>
            <a:gs pos="100000">
              <a:schemeClr val="accent1">
                <a:hueOff val="0"/>
                <a:satOff val="0"/>
                <a:lumOff val="0"/>
                <a:alphaOff val="0"/>
                <a:tint val="100000"/>
                <a:shade val="100000"/>
                <a:satMod val="250000"/>
                <a:greenMod val="100000"/>
              </a:schemeClr>
            </a:gs>
          </a:gsLst>
          <a:lin ang="16200000" scaled="1"/>
        </a:gradFill>
        <a:ln w="12700" cap="flat" cmpd="sng" algn="ctr">
          <a:solidFill>
            <a:schemeClr val="accent1">
              <a:hueOff val="0"/>
              <a:satOff val="0"/>
              <a:lumOff val="0"/>
              <a:alphaOff val="0"/>
            </a:schemeClr>
          </a:solidFill>
          <a:prstDash val="solid"/>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1">
          <a:scrgbClr r="0" g="0" b="0"/>
        </a:lnRef>
        <a:fillRef idx="3">
          <a:scrgbClr r="0" g="0" b="0"/>
        </a:fillRef>
        <a:effectRef idx="2">
          <a:scrgbClr r="0" g="0" b="0"/>
        </a:effectRef>
        <a:fontRef idx="minor">
          <a:schemeClr val="lt1"/>
        </a:fontRef>
      </dsp:style>
    </dsp:sp>
    <dsp:sp modelId="{52BCB1AD-F82C-7A4A-8CC6-A41419D6EDAA}">
      <dsp:nvSpPr>
        <dsp:cNvPr id="0" name=""/>
        <dsp:cNvSpPr/>
      </dsp:nvSpPr>
      <dsp:spPr>
        <a:xfrm>
          <a:off x="1637324" y="3479962"/>
          <a:ext cx="1471416" cy="1471215"/>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5000" b="-5000"/>
          </a:stretch>
        </a:blip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1">
          <a:scrgbClr r="0" g="0" b="0"/>
        </a:fillRef>
        <a:effectRef idx="2">
          <a:scrgbClr r="0" g="0" b="0"/>
        </a:effectRef>
        <a:fontRef idx="minor"/>
      </dsp:style>
    </dsp:sp>
    <dsp:sp modelId="{1193EF09-1756-054D-B74A-D671C72F9102}">
      <dsp:nvSpPr>
        <dsp:cNvPr id="0" name=""/>
        <dsp:cNvSpPr/>
      </dsp:nvSpPr>
      <dsp:spPr>
        <a:xfrm>
          <a:off x="3285529" y="3719903"/>
          <a:ext cx="833621" cy="833929"/>
        </a:xfrm>
        <a:prstGeom prst="ellipse">
          <a:avLst/>
        </a:prstGeom>
        <a:gradFill rotWithShape="0">
          <a:gsLst>
            <a:gs pos="0">
              <a:schemeClr val="accent1">
                <a:hueOff val="0"/>
                <a:satOff val="0"/>
                <a:lumOff val="0"/>
                <a:alphaOff val="0"/>
                <a:shade val="70000"/>
                <a:satMod val="120000"/>
              </a:schemeClr>
            </a:gs>
            <a:gs pos="35000">
              <a:schemeClr val="accent1">
                <a:hueOff val="0"/>
                <a:satOff val="0"/>
                <a:lumOff val="0"/>
                <a:alphaOff val="0"/>
                <a:shade val="100000"/>
                <a:satMod val="150000"/>
              </a:schemeClr>
            </a:gs>
            <a:gs pos="70000">
              <a:schemeClr val="accent1">
                <a:hueOff val="0"/>
                <a:satOff val="0"/>
                <a:lumOff val="0"/>
                <a:alphaOff val="0"/>
                <a:tint val="100000"/>
                <a:shade val="100000"/>
                <a:satMod val="200000"/>
                <a:greenMod val="100000"/>
              </a:schemeClr>
            </a:gs>
            <a:gs pos="100000">
              <a:schemeClr val="accent1">
                <a:hueOff val="0"/>
                <a:satOff val="0"/>
                <a:lumOff val="0"/>
                <a:alphaOff val="0"/>
                <a:tint val="100000"/>
                <a:shade val="100000"/>
                <a:satMod val="250000"/>
                <a:greenMod val="100000"/>
              </a:schemeClr>
            </a:gs>
          </a:gsLst>
          <a:lin ang="16200000" scaled="1"/>
        </a:gradFill>
        <a:ln w="12700" cap="flat" cmpd="sng" algn="ctr">
          <a:solidFill>
            <a:schemeClr val="accent1">
              <a:hueOff val="0"/>
              <a:satOff val="0"/>
              <a:lumOff val="0"/>
              <a:alphaOff val="0"/>
            </a:schemeClr>
          </a:solidFill>
          <a:prstDash val="solid"/>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1">
          <a:scrgbClr r="0" g="0" b="0"/>
        </a:lnRef>
        <a:fillRef idx="3">
          <a:scrgbClr r="0" g="0" b="0"/>
        </a:fillRef>
        <a:effectRef idx="2">
          <a:scrgbClr r="0" g="0" b="0"/>
        </a:effectRef>
        <a:fontRef idx="minor">
          <a:schemeClr val="lt1"/>
        </a:fontRef>
      </dsp:style>
    </dsp:sp>
    <dsp:sp modelId="{9D0E8516-FA8D-E340-B6FE-601AD527A829}">
      <dsp:nvSpPr>
        <dsp:cNvPr id="0" name=""/>
        <dsp:cNvSpPr/>
      </dsp:nvSpPr>
      <dsp:spPr>
        <a:xfrm>
          <a:off x="3334485" y="3769064"/>
          <a:ext cx="735708" cy="735607"/>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17000" r="-17000"/>
          </a:stretch>
        </a:blip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1">
          <a:scrgbClr r="0" g="0" b="0"/>
        </a:fillRef>
        <a:effectRef idx="2">
          <a:scrgbClr r="0" g="0" b="0"/>
        </a:effectRef>
        <a:fontRef idx="minor"/>
      </dsp:style>
    </dsp:sp>
    <dsp:sp modelId="{EB7675CD-506D-764E-8349-4D6358253E93}">
      <dsp:nvSpPr>
        <dsp:cNvPr id="0" name=""/>
        <dsp:cNvSpPr/>
      </dsp:nvSpPr>
      <dsp:spPr>
        <a:xfrm>
          <a:off x="2959151" y="2543201"/>
          <a:ext cx="1069564" cy="1069359"/>
        </a:xfrm>
        <a:prstGeom prst="ellipse">
          <a:avLst/>
        </a:prstGeom>
        <a:gradFill rotWithShape="0">
          <a:gsLst>
            <a:gs pos="0">
              <a:schemeClr val="accent1">
                <a:hueOff val="0"/>
                <a:satOff val="0"/>
                <a:lumOff val="0"/>
                <a:alphaOff val="0"/>
                <a:shade val="70000"/>
                <a:satMod val="120000"/>
              </a:schemeClr>
            </a:gs>
            <a:gs pos="35000">
              <a:schemeClr val="accent1">
                <a:hueOff val="0"/>
                <a:satOff val="0"/>
                <a:lumOff val="0"/>
                <a:alphaOff val="0"/>
                <a:shade val="100000"/>
                <a:satMod val="150000"/>
              </a:schemeClr>
            </a:gs>
            <a:gs pos="70000">
              <a:schemeClr val="accent1">
                <a:hueOff val="0"/>
                <a:satOff val="0"/>
                <a:lumOff val="0"/>
                <a:alphaOff val="0"/>
                <a:tint val="100000"/>
                <a:shade val="100000"/>
                <a:satMod val="200000"/>
                <a:greenMod val="100000"/>
              </a:schemeClr>
            </a:gs>
            <a:gs pos="100000">
              <a:schemeClr val="accent1">
                <a:hueOff val="0"/>
                <a:satOff val="0"/>
                <a:lumOff val="0"/>
                <a:alphaOff val="0"/>
                <a:tint val="100000"/>
                <a:shade val="100000"/>
                <a:satMod val="250000"/>
                <a:greenMod val="100000"/>
              </a:schemeClr>
            </a:gs>
          </a:gsLst>
          <a:lin ang="16200000" scaled="1"/>
        </a:gradFill>
        <a:ln w="12700" cap="flat" cmpd="sng" algn="ctr">
          <a:solidFill>
            <a:schemeClr val="accent1">
              <a:hueOff val="0"/>
              <a:satOff val="0"/>
              <a:lumOff val="0"/>
              <a:alphaOff val="0"/>
            </a:schemeClr>
          </a:solidFill>
          <a:prstDash val="solid"/>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1">
          <a:scrgbClr r="0" g="0" b="0"/>
        </a:lnRef>
        <a:fillRef idx="3">
          <a:scrgbClr r="0" g="0" b="0"/>
        </a:fillRef>
        <a:effectRef idx="2">
          <a:scrgbClr r="0" g="0" b="0"/>
        </a:effectRef>
        <a:fontRef idx="minor">
          <a:schemeClr val="lt1"/>
        </a:fontRef>
      </dsp:style>
    </dsp:sp>
    <dsp:sp modelId="{8DDD0D79-3C19-EB48-806F-31A6DC4DEB3D}">
      <dsp:nvSpPr>
        <dsp:cNvPr id="0" name=""/>
        <dsp:cNvSpPr/>
      </dsp:nvSpPr>
      <dsp:spPr>
        <a:xfrm>
          <a:off x="4259900" y="589850"/>
          <a:ext cx="350175" cy="350439"/>
        </a:xfrm>
        <a:prstGeom prst="donut">
          <a:avLst>
            <a:gd name="adj" fmla="val 7460"/>
          </a:avLst>
        </a:prstGeom>
        <a:gradFill rotWithShape="0">
          <a:gsLst>
            <a:gs pos="0">
              <a:schemeClr val="accent1">
                <a:hueOff val="0"/>
                <a:satOff val="0"/>
                <a:lumOff val="0"/>
                <a:alphaOff val="0"/>
                <a:shade val="70000"/>
                <a:satMod val="120000"/>
              </a:schemeClr>
            </a:gs>
            <a:gs pos="35000">
              <a:schemeClr val="accent1">
                <a:hueOff val="0"/>
                <a:satOff val="0"/>
                <a:lumOff val="0"/>
                <a:alphaOff val="0"/>
                <a:shade val="100000"/>
                <a:satMod val="150000"/>
              </a:schemeClr>
            </a:gs>
            <a:gs pos="70000">
              <a:schemeClr val="accent1">
                <a:hueOff val="0"/>
                <a:satOff val="0"/>
                <a:lumOff val="0"/>
                <a:alphaOff val="0"/>
                <a:tint val="100000"/>
                <a:shade val="100000"/>
                <a:satMod val="200000"/>
                <a:greenMod val="100000"/>
              </a:schemeClr>
            </a:gs>
            <a:gs pos="100000">
              <a:schemeClr val="accent1">
                <a:hueOff val="0"/>
                <a:satOff val="0"/>
                <a:lumOff val="0"/>
                <a:alphaOff val="0"/>
                <a:tint val="100000"/>
                <a:shade val="100000"/>
                <a:satMod val="250000"/>
                <a:greenMod val="100000"/>
              </a:schemeClr>
            </a:gs>
          </a:gsLst>
          <a:lin ang="16200000" scaled="1"/>
        </a:gradFill>
        <a:ln w="12700" cap="flat" cmpd="sng" algn="ctr">
          <a:solidFill>
            <a:schemeClr val="accent1">
              <a:hueOff val="0"/>
              <a:satOff val="0"/>
              <a:lumOff val="0"/>
              <a:alphaOff val="0"/>
            </a:schemeClr>
          </a:solidFill>
          <a:prstDash val="solid"/>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1">
          <a:scrgbClr r="0" g="0" b="0"/>
        </a:lnRef>
        <a:fillRef idx="3">
          <a:scrgbClr r="0" g="0" b="0"/>
        </a:fillRef>
        <a:effectRef idx="2">
          <a:scrgbClr r="0" g="0" b="0"/>
        </a:effectRef>
        <a:fontRef idx="minor">
          <a:schemeClr val="lt1"/>
        </a:fontRef>
      </dsp:style>
    </dsp:sp>
    <dsp:sp modelId="{4A6FB08D-F309-4F4D-A17C-184FA5AAC1DB}">
      <dsp:nvSpPr>
        <dsp:cNvPr id="0" name=""/>
        <dsp:cNvSpPr/>
      </dsp:nvSpPr>
      <dsp:spPr>
        <a:xfrm>
          <a:off x="4785503" y="502352"/>
          <a:ext cx="175427" cy="174994"/>
        </a:xfrm>
        <a:prstGeom prst="donut">
          <a:avLst>
            <a:gd name="adj" fmla="val 7460"/>
          </a:avLst>
        </a:prstGeom>
        <a:gradFill rotWithShape="0">
          <a:gsLst>
            <a:gs pos="0">
              <a:schemeClr val="accent1">
                <a:hueOff val="0"/>
                <a:satOff val="0"/>
                <a:lumOff val="0"/>
                <a:alphaOff val="0"/>
                <a:shade val="70000"/>
                <a:satMod val="120000"/>
              </a:schemeClr>
            </a:gs>
            <a:gs pos="35000">
              <a:schemeClr val="accent1">
                <a:hueOff val="0"/>
                <a:satOff val="0"/>
                <a:lumOff val="0"/>
                <a:alphaOff val="0"/>
                <a:shade val="100000"/>
                <a:satMod val="150000"/>
              </a:schemeClr>
            </a:gs>
            <a:gs pos="70000">
              <a:schemeClr val="accent1">
                <a:hueOff val="0"/>
                <a:satOff val="0"/>
                <a:lumOff val="0"/>
                <a:alphaOff val="0"/>
                <a:tint val="100000"/>
                <a:shade val="100000"/>
                <a:satMod val="200000"/>
                <a:greenMod val="100000"/>
              </a:schemeClr>
            </a:gs>
            <a:gs pos="100000">
              <a:schemeClr val="accent1">
                <a:hueOff val="0"/>
                <a:satOff val="0"/>
                <a:lumOff val="0"/>
                <a:alphaOff val="0"/>
                <a:tint val="100000"/>
                <a:shade val="100000"/>
                <a:satMod val="250000"/>
                <a:greenMod val="100000"/>
              </a:schemeClr>
            </a:gs>
          </a:gsLst>
          <a:lin ang="16200000" scaled="1"/>
        </a:gradFill>
        <a:ln w="12700" cap="flat" cmpd="sng" algn="ctr">
          <a:solidFill>
            <a:schemeClr val="accent1">
              <a:hueOff val="0"/>
              <a:satOff val="0"/>
              <a:lumOff val="0"/>
              <a:alphaOff val="0"/>
            </a:schemeClr>
          </a:solidFill>
          <a:prstDash val="solid"/>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1">
          <a:scrgbClr r="0" g="0" b="0"/>
        </a:lnRef>
        <a:fillRef idx="3">
          <a:scrgbClr r="0" g="0" b="0"/>
        </a:fillRef>
        <a:effectRef idx="2">
          <a:scrgbClr r="0" g="0" b="0"/>
        </a:effectRef>
        <a:fontRef idx="minor">
          <a:schemeClr val="lt1"/>
        </a:fontRef>
      </dsp:style>
    </dsp:sp>
    <dsp:sp modelId="{5C66E210-5F60-C84D-A678-1CD9E2724196}">
      <dsp:nvSpPr>
        <dsp:cNvPr id="0" name=""/>
        <dsp:cNvSpPr/>
      </dsp:nvSpPr>
      <dsp:spPr>
        <a:xfrm>
          <a:off x="3015588" y="2599578"/>
          <a:ext cx="956692" cy="956154"/>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3000" r="-3000"/>
          </a:stretch>
        </a:blip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1">
          <a:scrgbClr r="0" g="0" b="0"/>
        </a:fillRef>
        <a:effectRef idx="2">
          <a:scrgbClr r="0" g="0" b="0"/>
        </a:effectRef>
        <a:fontRef idx="minor"/>
      </dsp:style>
    </dsp:sp>
    <dsp:sp modelId="{293D6387-3CFF-9A4B-A855-830910E623D7}">
      <dsp:nvSpPr>
        <dsp:cNvPr id="0" name=""/>
        <dsp:cNvSpPr/>
      </dsp:nvSpPr>
      <dsp:spPr>
        <a:xfrm>
          <a:off x="3078823" y="1592008"/>
          <a:ext cx="749987" cy="749589"/>
        </a:xfrm>
        <a:prstGeom prst="ellipse">
          <a:avLst/>
        </a:prstGeom>
        <a:gradFill rotWithShape="0">
          <a:gsLst>
            <a:gs pos="0">
              <a:schemeClr val="accent1">
                <a:hueOff val="0"/>
                <a:satOff val="0"/>
                <a:lumOff val="0"/>
                <a:alphaOff val="0"/>
                <a:shade val="70000"/>
                <a:satMod val="120000"/>
              </a:schemeClr>
            </a:gs>
            <a:gs pos="35000">
              <a:schemeClr val="accent1">
                <a:hueOff val="0"/>
                <a:satOff val="0"/>
                <a:lumOff val="0"/>
                <a:alphaOff val="0"/>
                <a:shade val="100000"/>
                <a:satMod val="150000"/>
              </a:schemeClr>
            </a:gs>
            <a:gs pos="70000">
              <a:schemeClr val="accent1">
                <a:hueOff val="0"/>
                <a:satOff val="0"/>
                <a:lumOff val="0"/>
                <a:alphaOff val="0"/>
                <a:tint val="100000"/>
                <a:shade val="100000"/>
                <a:satMod val="200000"/>
                <a:greenMod val="100000"/>
              </a:schemeClr>
            </a:gs>
            <a:gs pos="100000">
              <a:schemeClr val="accent1">
                <a:hueOff val="0"/>
                <a:satOff val="0"/>
                <a:lumOff val="0"/>
                <a:alphaOff val="0"/>
                <a:tint val="100000"/>
                <a:shade val="100000"/>
                <a:satMod val="250000"/>
                <a:greenMod val="100000"/>
              </a:schemeClr>
            </a:gs>
          </a:gsLst>
          <a:lin ang="16200000" scaled="1"/>
        </a:gradFill>
        <a:ln w="12700" cap="flat" cmpd="sng" algn="ctr">
          <a:solidFill>
            <a:schemeClr val="accent1">
              <a:hueOff val="0"/>
              <a:satOff val="0"/>
              <a:lumOff val="0"/>
              <a:alphaOff val="0"/>
            </a:schemeClr>
          </a:solidFill>
          <a:prstDash val="solid"/>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1">
          <a:scrgbClr r="0" g="0" b="0"/>
        </a:lnRef>
        <a:fillRef idx="3">
          <a:scrgbClr r="0" g="0" b="0"/>
        </a:fillRef>
        <a:effectRef idx="2">
          <a:scrgbClr r="0" g="0" b="0"/>
        </a:effectRef>
        <a:fontRef idx="minor">
          <a:schemeClr val="lt1"/>
        </a:fontRef>
      </dsp:style>
    </dsp:sp>
    <dsp:sp modelId="{BFFD574C-E075-0046-A1A1-18EFE4BDF119}">
      <dsp:nvSpPr>
        <dsp:cNvPr id="0" name=""/>
        <dsp:cNvSpPr/>
      </dsp:nvSpPr>
      <dsp:spPr>
        <a:xfrm>
          <a:off x="4172186" y="4530830"/>
          <a:ext cx="262461" cy="262942"/>
        </a:xfrm>
        <a:prstGeom prst="donut">
          <a:avLst>
            <a:gd name="adj" fmla="val 7460"/>
          </a:avLst>
        </a:prstGeom>
        <a:gradFill rotWithShape="0">
          <a:gsLst>
            <a:gs pos="0">
              <a:schemeClr val="accent1">
                <a:hueOff val="0"/>
                <a:satOff val="0"/>
                <a:lumOff val="0"/>
                <a:alphaOff val="0"/>
                <a:shade val="70000"/>
                <a:satMod val="120000"/>
              </a:schemeClr>
            </a:gs>
            <a:gs pos="35000">
              <a:schemeClr val="accent1">
                <a:hueOff val="0"/>
                <a:satOff val="0"/>
                <a:lumOff val="0"/>
                <a:alphaOff val="0"/>
                <a:shade val="100000"/>
                <a:satMod val="150000"/>
              </a:schemeClr>
            </a:gs>
            <a:gs pos="70000">
              <a:schemeClr val="accent1">
                <a:hueOff val="0"/>
                <a:satOff val="0"/>
                <a:lumOff val="0"/>
                <a:alphaOff val="0"/>
                <a:tint val="100000"/>
                <a:shade val="100000"/>
                <a:satMod val="200000"/>
                <a:greenMod val="100000"/>
              </a:schemeClr>
            </a:gs>
            <a:gs pos="100000">
              <a:schemeClr val="accent1">
                <a:hueOff val="0"/>
                <a:satOff val="0"/>
                <a:lumOff val="0"/>
                <a:alphaOff val="0"/>
                <a:tint val="100000"/>
                <a:shade val="100000"/>
                <a:satMod val="250000"/>
                <a:greenMod val="100000"/>
              </a:schemeClr>
            </a:gs>
          </a:gsLst>
          <a:lin ang="16200000" scaled="1"/>
        </a:gradFill>
        <a:ln w="12700" cap="flat" cmpd="sng" algn="ctr">
          <a:solidFill>
            <a:schemeClr val="accent1">
              <a:hueOff val="0"/>
              <a:satOff val="0"/>
              <a:lumOff val="0"/>
              <a:alphaOff val="0"/>
            </a:schemeClr>
          </a:solidFill>
          <a:prstDash val="solid"/>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1">
          <a:scrgbClr r="0" g="0" b="0"/>
        </a:lnRef>
        <a:fillRef idx="3">
          <a:scrgbClr r="0" g="0" b="0"/>
        </a:fillRef>
        <a:effectRef idx="2">
          <a:scrgbClr r="0" g="0" b="0"/>
        </a:effectRef>
        <a:fontRef idx="minor">
          <a:schemeClr val="lt1"/>
        </a:fontRef>
      </dsp:style>
    </dsp:sp>
    <dsp:sp modelId="{50F9F94C-D1B0-DC4C-9E7A-3D53963C7F72}">
      <dsp:nvSpPr>
        <dsp:cNvPr id="0" name=""/>
        <dsp:cNvSpPr/>
      </dsp:nvSpPr>
      <dsp:spPr>
        <a:xfrm>
          <a:off x="3123020" y="1635756"/>
          <a:ext cx="661593" cy="661640"/>
        </a:xfrm>
        <a:prstGeom prst="ellipse">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14000" r="-14000"/>
          </a:stretch>
        </a:blip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1">
          <a:scrgbClr r="0" g="0" b="0"/>
        </a:fillRef>
        <a:effectRef idx="2">
          <a:scrgbClr r="0" g="0" b="0"/>
        </a:effectRef>
        <a:fontRef idx="minor"/>
      </dsp:style>
    </dsp:sp>
    <dsp:sp modelId="{D0CE2902-BC28-784D-90C9-58757071471F}">
      <dsp:nvSpPr>
        <dsp:cNvPr id="0" name=""/>
        <dsp:cNvSpPr/>
      </dsp:nvSpPr>
      <dsp:spPr>
        <a:xfrm>
          <a:off x="3604426" y="891128"/>
          <a:ext cx="694911" cy="695016"/>
        </a:xfrm>
        <a:prstGeom prst="ellipse">
          <a:avLst/>
        </a:prstGeom>
        <a:gradFill rotWithShape="0">
          <a:gsLst>
            <a:gs pos="0">
              <a:schemeClr val="accent1">
                <a:hueOff val="0"/>
                <a:satOff val="0"/>
                <a:lumOff val="0"/>
                <a:alphaOff val="0"/>
                <a:shade val="70000"/>
                <a:satMod val="120000"/>
              </a:schemeClr>
            </a:gs>
            <a:gs pos="35000">
              <a:schemeClr val="accent1">
                <a:hueOff val="0"/>
                <a:satOff val="0"/>
                <a:lumOff val="0"/>
                <a:alphaOff val="0"/>
                <a:shade val="100000"/>
                <a:satMod val="150000"/>
              </a:schemeClr>
            </a:gs>
            <a:gs pos="70000">
              <a:schemeClr val="accent1">
                <a:hueOff val="0"/>
                <a:satOff val="0"/>
                <a:lumOff val="0"/>
                <a:alphaOff val="0"/>
                <a:tint val="100000"/>
                <a:shade val="100000"/>
                <a:satMod val="200000"/>
                <a:greenMod val="100000"/>
              </a:schemeClr>
            </a:gs>
            <a:gs pos="100000">
              <a:schemeClr val="accent1">
                <a:hueOff val="0"/>
                <a:satOff val="0"/>
                <a:lumOff val="0"/>
                <a:alphaOff val="0"/>
                <a:tint val="100000"/>
                <a:shade val="100000"/>
                <a:satMod val="250000"/>
                <a:greenMod val="100000"/>
              </a:schemeClr>
            </a:gs>
          </a:gsLst>
          <a:lin ang="16200000" scaled="1"/>
        </a:gradFill>
        <a:ln w="12700" cap="flat" cmpd="sng" algn="ctr">
          <a:solidFill>
            <a:schemeClr val="accent1">
              <a:hueOff val="0"/>
              <a:satOff val="0"/>
              <a:lumOff val="0"/>
              <a:alphaOff val="0"/>
            </a:schemeClr>
          </a:solidFill>
          <a:prstDash val="solid"/>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1">
          <a:scrgbClr r="0" g="0" b="0"/>
        </a:lnRef>
        <a:fillRef idx="3">
          <a:scrgbClr r="0" g="0" b="0"/>
        </a:fillRef>
        <a:effectRef idx="2">
          <a:scrgbClr r="0" g="0" b="0"/>
        </a:effectRef>
        <a:fontRef idx="minor">
          <a:schemeClr val="lt1"/>
        </a:fontRef>
      </dsp:style>
    </dsp:sp>
    <dsp:sp modelId="{CFCB8597-E788-E447-8FB1-E4A138543929}">
      <dsp:nvSpPr>
        <dsp:cNvPr id="0" name=""/>
        <dsp:cNvSpPr/>
      </dsp:nvSpPr>
      <dsp:spPr>
        <a:xfrm>
          <a:off x="3645223" y="932171"/>
          <a:ext cx="613316" cy="612931"/>
        </a:xfrm>
        <a:prstGeom prst="ellipse">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l="-8000" r="-8000"/>
          </a:stretch>
        </a:blip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1">
          <a:scrgbClr r="0" g="0" b="0"/>
        </a:fillRef>
        <a:effectRef idx="2">
          <a:scrgbClr r="0" g="0" b="0"/>
        </a:effectRef>
        <a:fontRef idx="minor"/>
      </dsp:style>
    </dsp:sp>
    <dsp:sp modelId="{D80CC130-3747-3A42-8380-8E8D381EEBA5}">
      <dsp:nvSpPr>
        <dsp:cNvPr id="0" name=""/>
        <dsp:cNvSpPr/>
      </dsp:nvSpPr>
      <dsp:spPr>
        <a:xfrm>
          <a:off x="0" y="2599578"/>
          <a:ext cx="2364873" cy="7441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020" tIns="33020" rIns="33020" bIns="3302" numCol="1" spcCol="1270" anchor="b" anchorCtr="0">
          <a:noAutofit/>
        </a:bodyPr>
        <a:lstStyle/>
        <a:p>
          <a:pPr lvl="0" algn="r" defTabSz="1155700">
            <a:lnSpc>
              <a:spcPct val="90000"/>
            </a:lnSpc>
            <a:spcBef>
              <a:spcPct val="0"/>
            </a:spcBef>
            <a:spcAft>
              <a:spcPct val="35000"/>
            </a:spcAft>
          </a:pPr>
          <a:r>
            <a:rPr lang="es-ES" sz="2600" kern="1200" dirty="0" smtClean="0"/>
            <a:t>Miedo</a:t>
          </a:r>
          <a:endParaRPr lang="es-ES" sz="2600" kern="1200" dirty="0"/>
        </a:p>
      </dsp:txBody>
      <dsp:txXfrm>
        <a:off x="0" y="2599578"/>
        <a:ext cx="2364873" cy="744176"/>
      </dsp:txXfrm>
    </dsp:sp>
    <dsp:sp modelId="{A6E97C45-4DF8-8D43-BD55-FF3BD141A2D9}">
      <dsp:nvSpPr>
        <dsp:cNvPr id="0" name=""/>
        <dsp:cNvSpPr/>
      </dsp:nvSpPr>
      <dsp:spPr>
        <a:xfrm>
          <a:off x="4291178" y="3769064"/>
          <a:ext cx="2364873" cy="7356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020" tIns="33020" rIns="33020" bIns="33020" numCol="1" spcCol="1270" anchor="ctr" anchorCtr="0">
          <a:noAutofit/>
        </a:bodyPr>
        <a:lstStyle/>
        <a:p>
          <a:pPr lvl="0" algn="l" defTabSz="1155700">
            <a:lnSpc>
              <a:spcPct val="90000"/>
            </a:lnSpc>
            <a:spcBef>
              <a:spcPct val="0"/>
            </a:spcBef>
            <a:spcAft>
              <a:spcPct val="35000"/>
            </a:spcAft>
          </a:pPr>
          <a:r>
            <a:rPr lang="es-ES" sz="2600" kern="1200" dirty="0" smtClean="0"/>
            <a:t>Resentimiento</a:t>
          </a:r>
          <a:endParaRPr lang="es-ES" sz="2600" kern="1200" dirty="0"/>
        </a:p>
      </dsp:txBody>
      <dsp:txXfrm>
        <a:off x="4291178" y="3769064"/>
        <a:ext cx="2364873" cy="735607"/>
      </dsp:txXfrm>
    </dsp:sp>
    <dsp:sp modelId="{FDAFD2CF-A9F4-9942-B46A-EA3163681872}">
      <dsp:nvSpPr>
        <dsp:cNvPr id="0" name=""/>
        <dsp:cNvSpPr/>
      </dsp:nvSpPr>
      <dsp:spPr>
        <a:xfrm>
          <a:off x="4203464" y="2599578"/>
          <a:ext cx="2364873" cy="9561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020" tIns="33020" rIns="33020" bIns="33020" numCol="1" spcCol="1270" anchor="ctr" anchorCtr="0">
          <a:noAutofit/>
        </a:bodyPr>
        <a:lstStyle/>
        <a:p>
          <a:pPr lvl="0" algn="l" defTabSz="1155700">
            <a:lnSpc>
              <a:spcPct val="90000"/>
            </a:lnSpc>
            <a:spcBef>
              <a:spcPct val="0"/>
            </a:spcBef>
            <a:spcAft>
              <a:spcPct val="35000"/>
            </a:spcAft>
          </a:pPr>
          <a:r>
            <a:rPr lang="es-ES" sz="2600" kern="1200" dirty="0" smtClean="0"/>
            <a:t>Agresión</a:t>
          </a:r>
          <a:endParaRPr lang="es-ES" sz="2600" kern="1200" dirty="0"/>
        </a:p>
      </dsp:txBody>
      <dsp:txXfrm>
        <a:off x="4203464" y="2599578"/>
        <a:ext cx="2364873" cy="956154"/>
      </dsp:txXfrm>
    </dsp:sp>
    <dsp:sp modelId="{00329AF9-6A86-0B49-A0A2-299A8B0E02E2}">
      <dsp:nvSpPr>
        <dsp:cNvPr id="0" name=""/>
        <dsp:cNvSpPr/>
      </dsp:nvSpPr>
      <dsp:spPr>
        <a:xfrm>
          <a:off x="3996759" y="1635756"/>
          <a:ext cx="2364873" cy="661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020" tIns="33020" rIns="33020" bIns="33020" numCol="1" spcCol="1270" anchor="ctr" anchorCtr="0">
          <a:noAutofit/>
        </a:bodyPr>
        <a:lstStyle/>
        <a:p>
          <a:pPr lvl="0" algn="l" defTabSz="1155700">
            <a:lnSpc>
              <a:spcPct val="90000"/>
            </a:lnSpc>
            <a:spcBef>
              <a:spcPct val="0"/>
            </a:spcBef>
            <a:spcAft>
              <a:spcPct val="35000"/>
            </a:spcAft>
          </a:pPr>
          <a:r>
            <a:rPr lang="es-ES" sz="2600" kern="1200" dirty="0" smtClean="0"/>
            <a:t>Silencio</a:t>
          </a:r>
          <a:endParaRPr lang="es-ES" sz="2600" kern="1200" dirty="0"/>
        </a:p>
      </dsp:txBody>
      <dsp:txXfrm>
        <a:off x="3996759" y="1635756"/>
        <a:ext cx="2364873" cy="661640"/>
      </dsp:txXfrm>
    </dsp:sp>
    <dsp:sp modelId="{8492A2B9-BBD3-094A-B512-731ADE972F33}">
      <dsp:nvSpPr>
        <dsp:cNvPr id="0" name=""/>
        <dsp:cNvSpPr/>
      </dsp:nvSpPr>
      <dsp:spPr>
        <a:xfrm>
          <a:off x="4434648" y="932171"/>
          <a:ext cx="2364873" cy="6129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020" tIns="33020" rIns="33020" bIns="33020" numCol="1" spcCol="1270" anchor="ctr" anchorCtr="0">
          <a:noAutofit/>
        </a:bodyPr>
        <a:lstStyle/>
        <a:p>
          <a:pPr lvl="0" algn="l" defTabSz="1155700">
            <a:lnSpc>
              <a:spcPct val="90000"/>
            </a:lnSpc>
            <a:spcBef>
              <a:spcPct val="0"/>
            </a:spcBef>
            <a:spcAft>
              <a:spcPct val="35000"/>
            </a:spcAft>
          </a:pPr>
          <a:r>
            <a:rPr lang="es-ES" sz="2600" kern="1200" dirty="0" smtClean="0"/>
            <a:t>Despiste</a:t>
          </a:r>
          <a:endParaRPr lang="es-ES" sz="2600" kern="1200" dirty="0"/>
        </a:p>
      </dsp:txBody>
      <dsp:txXfrm>
        <a:off x="4434648" y="932171"/>
        <a:ext cx="2364873" cy="61293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DA7E60-6B7C-4042-BCA6-417ABA3C4428}">
      <dsp:nvSpPr>
        <dsp:cNvPr id="0" name=""/>
        <dsp:cNvSpPr/>
      </dsp:nvSpPr>
      <dsp:spPr>
        <a:xfrm rot="5400000">
          <a:off x="-88913" y="89579"/>
          <a:ext cx="592753" cy="414927"/>
        </a:xfrm>
        <a:prstGeom prst="chevron">
          <a:avLst/>
        </a:prstGeom>
        <a:gradFill rotWithShape="0">
          <a:gsLst>
            <a:gs pos="0">
              <a:schemeClr val="accent1">
                <a:hueOff val="0"/>
                <a:satOff val="0"/>
                <a:lumOff val="0"/>
                <a:alphaOff val="0"/>
                <a:shade val="70000"/>
                <a:satMod val="120000"/>
              </a:schemeClr>
            </a:gs>
            <a:gs pos="35000">
              <a:schemeClr val="accent1">
                <a:hueOff val="0"/>
                <a:satOff val="0"/>
                <a:lumOff val="0"/>
                <a:alphaOff val="0"/>
                <a:shade val="100000"/>
                <a:satMod val="150000"/>
              </a:schemeClr>
            </a:gs>
            <a:gs pos="70000">
              <a:schemeClr val="accent1">
                <a:hueOff val="0"/>
                <a:satOff val="0"/>
                <a:lumOff val="0"/>
                <a:alphaOff val="0"/>
                <a:tint val="100000"/>
                <a:shade val="100000"/>
                <a:satMod val="200000"/>
                <a:greenMod val="100000"/>
              </a:schemeClr>
            </a:gs>
            <a:gs pos="100000">
              <a:schemeClr val="accent1">
                <a:hueOff val="0"/>
                <a:satOff val="0"/>
                <a:lumOff val="0"/>
                <a:alphaOff val="0"/>
                <a:tint val="100000"/>
                <a:shade val="100000"/>
                <a:satMod val="250000"/>
                <a:greenMod val="100000"/>
              </a:schemeClr>
            </a:gs>
          </a:gsLst>
          <a:lin ang="16200000" scaled="1"/>
        </a:gradFill>
        <a:ln w="12700" cap="flat" cmpd="sng" algn="ctr">
          <a:solidFill>
            <a:schemeClr val="accent1">
              <a:hueOff val="0"/>
              <a:satOff val="0"/>
              <a:lumOff val="0"/>
              <a:alphaOff val="0"/>
            </a:schemeClr>
          </a:solidFill>
          <a:prstDash val="solid"/>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1">
          <a:scrgbClr r="0" g="0" b="0"/>
        </a:lnRef>
        <a:fillRef idx="3">
          <a:scrgbClr r="0" g="0" b="0"/>
        </a:fillRef>
        <a:effectRef idx="2">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endParaRPr lang="es-ES" sz="1100" kern="1200" dirty="0"/>
        </a:p>
      </dsp:txBody>
      <dsp:txXfrm rot="-5400000">
        <a:off x="1" y="208130"/>
        <a:ext cx="414927" cy="177826"/>
      </dsp:txXfrm>
    </dsp:sp>
    <dsp:sp modelId="{F3E7F3B2-CAD3-C947-8AD8-FF5D96F25B7B}">
      <dsp:nvSpPr>
        <dsp:cNvPr id="0" name=""/>
        <dsp:cNvSpPr/>
      </dsp:nvSpPr>
      <dsp:spPr>
        <a:xfrm rot="5400000">
          <a:off x="3336262" y="-2920668"/>
          <a:ext cx="385289" cy="6227960"/>
        </a:xfrm>
        <a:prstGeom prst="round2SameRect">
          <a:avLst/>
        </a:prstGeom>
        <a:solidFill>
          <a:schemeClr val="accent2">
            <a:lumMod val="10000"/>
            <a:lumOff val="90000"/>
            <a:alpha val="9000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Char char="••"/>
          </a:pPr>
          <a:r>
            <a:rPr lang="es-EC" sz="1900" kern="1200" dirty="0" smtClean="0"/>
            <a:t>Reconoce que tu cónyuge no es perfecto</a:t>
          </a:r>
          <a:endParaRPr lang="es-ES" sz="1900" kern="1200" dirty="0"/>
        </a:p>
      </dsp:txBody>
      <dsp:txXfrm rot="-5400000">
        <a:off x="414927" y="19475"/>
        <a:ext cx="6209152" cy="347673"/>
      </dsp:txXfrm>
    </dsp:sp>
    <dsp:sp modelId="{771E31C2-D9E2-A540-BDB1-A65997F82614}">
      <dsp:nvSpPr>
        <dsp:cNvPr id="0" name=""/>
        <dsp:cNvSpPr/>
      </dsp:nvSpPr>
      <dsp:spPr>
        <a:xfrm rot="5400000">
          <a:off x="-88913" y="616288"/>
          <a:ext cx="592753" cy="414927"/>
        </a:xfrm>
        <a:prstGeom prst="chevron">
          <a:avLst/>
        </a:prstGeom>
        <a:solidFill>
          <a:srgbClr val="000090"/>
        </a:solidFill>
        <a:ln w="12700" cap="flat" cmpd="sng" algn="ctr">
          <a:solidFill>
            <a:schemeClr val="accent1">
              <a:hueOff val="0"/>
              <a:satOff val="0"/>
              <a:lumOff val="0"/>
              <a:alphaOff val="0"/>
            </a:schemeClr>
          </a:solidFill>
          <a:prstDash val="solid"/>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1">
          <a:scrgbClr r="0" g="0" b="0"/>
        </a:lnRef>
        <a:fillRef idx="3">
          <a:scrgbClr r="0" g="0" b="0"/>
        </a:fillRef>
        <a:effectRef idx="2">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endParaRPr lang="es-ES" sz="1100" kern="1200" dirty="0"/>
        </a:p>
      </dsp:txBody>
      <dsp:txXfrm rot="-5400000">
        <a:off x="1" y="734839"/>
        <a:ext cx="414927" cy="177826"/>
      </dsp:txXfrm>
    </dsp:sp>
    <dsp:sp modelId="{86983011-4371-6A45-BC66-B1AD3E495576}">
      <dsp:nvSpPr>
        <dsp:cNvPr id="0" name=""/>
        <dsp:cNvSpPr/>
      </dsp:nvSpPr>
      <dsp:spPr>
        <a:xfrm rot="5400000">
          <a:off x="3336262" y="-2393959"/>
          <a:ext cx="385289" cy="6227960"/>
        </a:xfrm>
        <a:prstGeom prst="round2SameRect">
          <a:avLst/>
        </a:prstGeom>
        <a:solidFill>
          <a:srgbClr val="A1B9FF">
            <a:alpha val="90000"/>
          </a:srgb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Char char="••"/>
          </a:pPr>
          <a:r>
            <a:rPr lang="es-EC" sz="1900" kern="1200" dirty="0" smtClean="0"/>
            <a:t>Entiende las raíces de tu pareja</a:t>
          </a:r>
          <a:endParaRPr lang="es-ES_tradnl" sz="1900" kern="1200" dirty="0"/>
        </a:p>
      </dsp:txBody>
      <dsp:txXfrm rot="-5400000">
        <a:off x="414927" y="546184"/>
        <a:ext cx="6209152" cy="347673"/>
      </dsp:txXfrm>
    </dsp:sp>
    <dsp:sp modelId="{0B6ADF4E-21BF-0C47-B93A-FA18AD992015}">
      <dsp:nvSpPr>
        <dsp:cNvPr id="0" name=""/>
        <dsp:cNvSpPr/>
      </dsp:nvSpPr>
      <dsp:spPr>
        <a:xfrm rot="5400000">
          <a:off x="-88913" y="1142998"/>
          <a:ext cx="592753" cy="414927"/>
        </a:xfrm>
        <a:prstGeom prst="chevron">
          <a:avLst/>
        </a:prstGeom>
        <a:solidFill>
          <a:srgbClr val="660066"/>
        </a:solidFill>
        <a:ln w="12700" cap="flat" cmpd="sng" algn="ctr">
          <a:solidFill>
            <a:schemeClr val="accent1">
              <a:hueOff val="0"/>
              <a:satOff val="0"/>
              <a:lumOff val="0"/>
              <a:alphaOff val="0"/>
            </a:schemeClr>
          </a:solidFill>
          <a:prstDash val="solid"/>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1">
          <a:scrgbClr r="0" g="0" b="0"/>
        </a:lnRef>
        <a:fillRef idx="3">
          <a:scrgbClr r="0" g="0" b="0"/>
        </a:fillRef>
        <a:effectRef idx="2">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endParaRPr lang="es-ES_tradnl" sz="1100" kern="1200" dirty="0"/>
        </a:p>
      </dsp:txBody>
      <dsp:txXfrm rot="-5400000">
        <a:off x="1" y="1261549"/>
        <a:ext cx="414927" cy="177826"/>
      </dsp:txXfrm>
    </dsp:sp>
    <dsp:sp modelId="{4AFA722D-7025-B94E-A64D-892C70300FA4}">
      <dsp:nvSpPr>
        <dsp:cNvPr id="0" name=""/>
        <dsp:cNvSpPr/>
      </dsp:nvSpPr>
      <dsp:spPr>
        <a:xfrm rot="5400000">
          <a:off x="3336262" y="-1867250"/>
          <a:ext cx="385289" cy="6227960"/>
        </a:xfrm>
        <a:prstGeom prst="round2SameRect">
          <a:avLst/>
        </a:prstGeom>
        <a:solidFill>
          <a:srgbClr val="D388FF">
            <a:alpha val="90000"/>
          </a:srgb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Char char="••"/>
          </a:pPr>
          <a:r>
            <a:rPr lang="es-EC" sz="1900" kern="1200" dirty="0" smtClean="0"/>
            <a:t>No lo tomes personal</a:t>
          </a:r>
          <a:endParaRPr lang="es-ES_tradnl" sz="1900" kern="1200" dirty="0"/>
        </a:p>
      </dsp:txBody>
      <dsp:txXfrm rot="-5400000">
        <a:off x="414927" y="1072893"/>
        <a:ext cx="6209152" cy="347673"/>
      </dsp:txXfrm>
    </dsp:sp>
    <dsp:sp modelId="{37BFFB00-09D8-C540-AC3A-E38AB9B2E5BE}">
      <dsp:nvSpPr>
        <dsp:cNvPr id="0" name=""/>
        <dsp:cNvSpPr/>
      </dsp:nvSpPr>
      <dsp:spPr>
        <a:xfrm rot="5400000">
          <a:off x="-88913" y="1669707"/>
          <a:ext cx="592753" cy="414927"/>
        </a:xfrm>
        <a:prstGeom prst="chevron">
          <a:avLst/>
        </a:prstGeom>
        <a:solidFill>
          <a:srgbClr val="800000"/>
        </a:solidFill>
        <a:ln w="12700" cap="flat" cmpd="sng" algn="ctr">
          <a:solidFill>
            <a:schemeClr val="accent1">
              <a:hueOff val="0"/>
              <a:satOff val="0"/>
              <a:lumOff val="0"/>
              <a:alphaOff val="0"/>
            </a:schemeClr>
          </a:solidFill>
          <a:prstDash val="solid"/>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1">
          <a:scrgbClr r="0" g="0" b="0"/>
        </a:lnRef>
        <a:fillRef idx="3">
          <a:scrgbClr r="0" g="0" b="0"/>
        </a:fillRef>
        <a:effectRef idx="2">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endParaRPr lang="es-ES_tradnl" sz="1100" kern="1200" dirty="0"/>
        </a:p>
      </dsp:txBody>
      <dsp:txXfrm rot="-5400000">
        <a:off x="1" y="1788258"/>
        <a:ext cx="414927" cy="177826"/>
      </dsp:txXfrm>
    </dsp:sp>
    <dsp:sp modelId="{B005D498-4387-7F40-BF82-2C2BAB4C759B}">
      <dsp:nvSpPr>
        <dsp:cNvPr id="0" name=""/>
        <dsp:cNvSpPr/>
      </dsp:nvSpPr>
      <dsp:spPr>
        <a:xfrm rot="5400000">
          <a:off x="3336262" y="-1340541"/>
          <a:ext cx="385289" cy="6227960"/>
        </a:xfrm>
        <a:prstGeom prst="round2SameRect">
          <a:avLst/>
        </a:prstGeom>
        <a:solidFill>
          <a:srgbClr val="FFC463">
            <a:alpha val="90000"/>
          </a:srgb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Char char="••"/>
          </a:pPr>
          <a:r>
            <a:rPr lang="es-EC" sz="1900" kern="1200" dirty="0" smtClean="0"/>
            <a:t>Habla. Si algo te molesta, díselo</a:t>
          </a:r>
          <a:endParaRPr lang="es-ES_tradnl" sz="1900" kern="1200" dirty="0"/>
        </a:p>
      </dsp:txBody>
      <dsp:txXfrm rot="-5400000">
        <a:off x="414927" y="1599602"/>
        <a:ext cx="6209152" cy="347673"/>
      </dsp:txXfrm>
    </dsp:sp>
    <dsp:sp modelId="{4EEA6DE3-5439-0148-8311-2083251BC074}">
      <dsp:nvSpPr>
        <dsp:cNvPr id="0" name=""/>
        <dsp:cNvSpPr/>
      </dsp:nvSpPr>
      <dsp:spPr>
        <a:xfrm rot="5400000">
          <a:off x="-88913" y="2196416"/>
          <a:ext cx="592753" cy="414927"/>
        </a:xfrm>
        <a:prstGeom prst="chevron">
          <a:avLst/>
        </a:prstGeom>
        <a:solidFill>
          <a:schemeClr val="tx1">
            <a:lumMod val="95000"/>
            <a:lumOff val="5000"/>
          </a:schemeClr>
        </a:solidFill>
        <a:ln w="12700" cap="flat" cmpd="sng" algn="ctr">
          <a:solidFill>
            <a:schemeClr val="accent1">
              <a:hueOff val="0"/>
              <a:satOff val="0"/>
              <a:lumOff val="0"/>
              <a:alphaOff val="0"/>
            </a:schemeClr>
          </a:solidFill>
          <a:prstDash val="solid"/>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1">
          <a:scrgbClr r="0" g="0" b="0"/>
        </a:lnRef>
        <a:fillRef idx="3">
          <a:scrgbClr r="0" g="0" b="0"/>
        </a:fillRef>
        <a:effectRef idx="2">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endParaRPr lang="es-ES_tradnl" sz="1100" kern="1200" dirty="0"/>
        </a:p>
      </dsp:txBody>
      <dsp:txXfrm rot="-5400000">
        <a:off x="1" y="2314967"/>
        <a:ext cx="414927" cy="177826"/>
      </dsp:txXfrm>
    </dsp:sp>
    <dsp:sp modelId="{F709AA33-B46F-A340-9976-5E87AFC28E17}">
      <dsp:nvSpPr>
        <dsp:cNvPr id="0" name=""/>
        <dsp:cNvSpPr/>
      </dsp:nvSpPr>
      <dsp:spPr>
        <a:xfrm rot="5400000">
          <a:off x="3336262" y="-813832"/>
          <a:ext cx="385289" cy="6227960"/>
        </a:xfrm>
        <a:prstGeom prst="round2SameRect">
          <a:avLst/>
        </a:prstGeom>
        <a:solidFill>
          <a:schemeClr val="bg2">
            <a:alpha val="9000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Char char="••"/>
          </a:pPr>
          <a:r>
            <a:rPr lang="es-EC" sz="1900" kern="1200" dirty="0" smtClean="0"/>
            <a:t>No guardes una lista de errores del pasado</a:t>
          </a:r>
          <a:endParaRPr lang="es-ES_tradnl" sz="1900" kern="1200" dirty="0"/>
        </a:p>
      </dsp:txBody>
      <dsp:txXfrm rot="-5400000">
        <a:off x="414927" y="2126311"/>
        <a:ext cx="6209152" cy="347673"/>
      </dsp:txXfrm>
    </dsp:sp>
    <dsp:sp modelId="{F608DBAB-FFFB-7F45-8850-2AA3885750EA}">
      <dsp:nvSpPr>
        <dsp:cNvPr id="0" name=""/>
        <dsp:cNvSpPr/>
      </dsp:nvSpPr>
      <dsp:spPr>
        <a:xfrm rot="5400000">
          <a:off x="-88913" y="2723125"/>
          <a:ext cx="592753" cy="414927"/>
        </a:xfrm>
        <a:prstGeom prst="chevron">
          <a:avLst/>
        </a:prstGeom>
        <a:solidFill>
          <a:srgbClr val="3366FF"/>
        </a:solidFill>
        <a:ln w="12700" cap="flat" cmpd="sng" algn="ctr">
          <a:solidFill>
            <a:schemeClr val="accent1">
              <a:hueOff val="0"/>
              <a:satOff val="0"/>
              <a:lumOff val="0"/>
              <a:alphaOff val="0"/>
            </a:schemeClr>
          </a:solidFill>
          <a:prstDash val="solid"/>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1">
          <a:scrgbClr r="0" g="0" b="0"/>
        </a:lnRef>
        <a:fillRef idx="3">
          <a:scrgbClr r="0" g="0" b="0"/>
        </a:fillRef>
        <a:effectRef idx="2">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endParaRPr lang="es-ES_tradnl" sz="1100" kern="1200" dirty="0"/>
        </a:p>
      </dsp:txBody>
      <dsp:txXfrm rot="-5400000">
        <a:off x="1" y="2841676"/>
        <a:ext cx="414927" cy="177826"/>
      </dsp:txXfrm>
    </dsp:sp>
    <dsp:sp modelId="{8BAD112E-A6AC-9347-AD3E-B2EABF4A925E}">
      <dsp:nvSpPr>
        <dsp:cNvPr id="0" name=""/>
        <dsp:cNvSpPr/>
      </dsp:nvSpPr>
      <dsp:spPr>
        <a:xfrm rot="5400000">
          <a:off x="3336262" y="-287123"/>
          <a:ext cx="385289" cy="6227960"/>
        </a:xfrm>
        <a:prstGeom prst="round2SameRect">
          <a:avLst/>
        </a:prstGeom>
        <a:solidFill>
          <a:srgbClr val="7EFFFF">
            <a:alpha val="90000"/>
          </a:srgb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Char char="••"/>
          </a:pPr>
          <a:r>
            <a:rPr lang="es-EC" sz="1900" kern="1200" dirty="0" smtClean="0"/>
            <a:t>No tomes represalias</a:t>
          </a:r>
          <a:endParaRPr lang="es-ES_tradnl" sz="1900" kern="1200" dirty="0"/>
        </a:p>
      </dsp:txBody>
      <dsp:txXfrm rot="-5400000">
        <a:off x="414927" y="2653020"/>
        <a:ext cx="6209152" cy="347673"/>
      </dsp:txXfrm>
    </dsp:sp>
    <dsp:sp modelId="{C6B4E4E0-0933-0444-9E4C-94C32FC107BB}">
      <dsp:nvSpPr>
        <dsp:cNvPr id="0" name=""/>
        <dsp:cNvSpPr/>
      </dsp:nvSpPr>
      <dsp:spPr>
        <a:xfrm rot="5400000">
          <a:off x="-88913" y="3249834"/>
          <a:ext cx="592753" cy="414927"/>
        </a:xfrm>
        <a:prstGeom prst="chevron">
          <a:avLst/>
        </a:prstGeom>
        <a:solidFill>
          <a:srgbClr val="008000"/>
        </a:solidFill>
        <a:ln w="12700" cap="flat" cmpd="sng" algn="ctr">
          <a:solidFill>
            <a:schemeClr val="accent1">
              <a:hueOff val="0"/>
              <a:satOff val="0"/>
              <a:lumOff val="0"/>
              <a:alphaOff val="0"/>
            </a:schemeClr>
          </a:solidFill>
          <a:prstDash val="solid"/>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1">
          <a:scrgbClr r="0" g="0" b="0"/>
        </a:lnRef>
        <a:fillRef idx="3">
          <a:scrgbClr r="0" g="0" b="0"/>
        </a:fillRef>
        <a:effectRef idx="2">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endParaRPr lang="es-ES_tradnl" sz="1100" kern="1200" dirty="0"/>
        </a:p>
      </dsp:txBody>
      <dsp:txXfrm rot="-5400000">
        <a:off x="1" y="3368385"/>
        <a:ext cx="414927" cy="177826"/>
      </dsp:txXfrm>
    </dsp:sp>
    <dsp:sp modelId="{59999490-1F54-C948-AC2E-0342C81EA72C}">
      <dsp:nvSpPr>
        <dsp:cNvPr id="0" name=""/>
        <dsp:cNvSpPr/>
      </dsp:nvSpPr>
      <dsp:spPr>
        <a:xfrm rot="5400000">
          <a:off x="3336262" y="239586"/>
          <a:ext cx="385289" cy="6227960"/>
        </a:xfrm>
        <a:prstGeom prst="round2SameRect">
          <a:avLst/>
        </a:prstGeom>
        <a:solidFill>
          <a:srgbClr val="CCFFCC">
            <a:alpha val="90000"/>
          </a:srgb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Char char="••"/>
          </a:pPr>
          <a:r>
            <a:rPr lang="es-EC" sz="1900" kern="1200" dirty="0" smtClean="0"/>
            <a:t>Recuerda las buenas cualidades de tu cónyuge</a:t>
          </a:r>
          <a:endParaRPr lang="es-ES_tradnl" sz="1900" kern="1200" dirty="0"/>
        </a:p>
      </dsp:txBody>
      <dsp:txXfrm rot="-5400000">
        <a:off x="414927" y="3179729"/>
        <a:ext cx="6209152" cy="347673"/>
      </dsp:txXfrm>
    </dsp:sp>
    <dsp:sp modelId="{B2C45F56-E92D-124F-8587-740E22340D0F}">
      <dsp:nvSpPr>
        <dsp:cNvPr id="0" name=""/>
        <dsp:cNvSpPr/>
      </dsp:nvSpPr>
      <dsp:spPr>
        <a:xfrm rot="5400000">
          <a:off x="-88913" y="3776543"/>
          <a:ext cx="592753" cy="414927"/>
        </a:xfrm>
        <a:prstGeom prst="chevron">
          <a:avLst/>
        </a:prstGeom>
        <a:solidFill>
          <a:schemeClr val="accent4">
            <a:lumMod val="50000"/>
          </a:schemeClr>
        </a:solidFill>
        <a:ln w="12700" cap="flat" cmpd="sng" algn="ctr">
          <a:solidFill>
            <a:schemeClr val="accent1">
              <a:hueOff val="0"/>
              <a:satOff val="0"/>
              <a:lumOff val="0"/>
              <a:alphaOff val="0"/>
            </a:schemeClr>
          </a:solidFill>
          <a:prstDash val="solid"/>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1">
          <a:scrgbClr r="0" g="0" b="0"/>
        </a:lnRef>
        <a:fillRef idx="3">
          <a:scrgbClr r="0" g="0" b="0"/>
        </a:fillRef>
        <a:effectRef idx="2">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endParaRPr lang="es-ES_tradnl" sz="1100" kern="1200" dirty="0"/>
        </a:p>
      </dsp:txBody>
      <dsp:txXfrm rot="-5400000">
        <a:off x="1" y="3895094"/>
        <a:ext cx="414927" cy="177826"/>
      </dsp:txXfrm>
    </dsp:sp>
    <dsp:sp modelId="{0D7F717F-8DCF-8342-AA54-701C486ECE76}">
      <dsp:nvSpPr>
        <dsp:cNvPr id="0" name=""/>
        <dsp:cNvSpPr/>
      </dsp:nvSpPr>
      <dsp:spPr>
        <a:xfrm rot="5400000">
          <a:off x="3336262" y="766295"/>
          <a:ext cx="385289" cy="6227960"/>
        </a:xfrm>
        <a:prstGeom prst="round2SameRect">
          <a:avLst/>
        </a:prstGeom>
        <a:solidFill>
          <a:schemeClr val="accent4">
            <a:lumMod val="60000"/>
            <a:lumOff val="40000"/>
            <a:alpha val="9000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Char char="••"/>
          </a:pPr>
          <a:r>
            <a:rPr lang="es-EC" sz="1900" kern="1200" dirty="0" smtClean="0"/>
            <a:t>Elige perdonar</a:t>
          </a:r>
          <a:endParaRPr lang="es-ES_tradnl" sz="1900" kern="1200" dirty="0"/>
        </a:p>
      </dsp:txBody>
      <dsp:txXfrm rot="-5400000">
        <a:off x="414927" y="3706438"/>
        <a:ext cx="6209152" cy="347673"/>
      </dsp:txXfrm>
    </dsp:sp>
    <dsp:sp modelId="{7B538FF8-5D6A-1A45-9653-3133A3719F66}">
      <dsp:nvSpPr>
        <dsp:cNvPr id="0" name=""/>
        <dsp:cNvSpPr/>
      </dsp:nvSpPr>
      <dsp:spPr>
        <a:xfrm rot="5400000">
          <a:off x="-88913" y="4303252"/>
          <a:ext cx="592753" cy="414927"/>
        </a:xfrm>
        <a:prstGeom prst="chevron">
          <a:avLst/>
        </a:prstGeom>
        <a:gradFill rotWithShape="0">
          <a:gsLst>
            <a:gs pos="0">
              <a:schemeClr val="accent1">
                <a:hueOff val="0"/>
                <a:satOff val="0"/>
                <a:lumOff val="0"/>
                <a:alphaOff val="0"/>
                <a:shade val="70000"/>
                <a:satMod val="120000"/>
              </a:schemeClr>
            </a:gs>
            <a:gs pos="35000">
              <a:schemeClr val="accent1">
                <a:hueOff val="0"/>
                <a:satOff val="0"/>
                <a:lumOff val="0"/>
                <a:alphaOff val="0"/>
                <a:shade val="100000"/>
                <a:satMod val="150000"/>
              </a:schemeClr>
            </a:gs>
            <a:gs pos="70000">
              <a:schemeClr val="accent1">
                <a:hueOff val="0"/>
                <a:satOff val="0"/>
                <a:lumOff val="0"/>
                <a:alphaOff val="0"/>
                <a:tint val="100000"/>
                <a:shade val="100000"/>
                <a:satMod val="200000"/>
                <a:greenMod val="100000"/>
              </a:schemeClr>
            </a:gs>
            <a:gs pos="100000">
              <a:schemeClr val="accent1">
                <a:hueOff val="0"/>
                <a:satOff val="0"/>
                <a:lumOff val="0"/>
                <a:alphaOff val="0"/>
                <a:tint val="100000"/>
                <a:shade val="100000"/>
                <a:satMod val="250000"/>
                <a:greenMod val="100000"/>
              </a:schemeClr>
            </a:gs>
          </a:gsLst>
          <a:lin ang="16200000" scaled="1"/>
        </a:gradFill>
        <a:ln w="12700" cap="flat" cmpd="sng" algn="ctr">
          <a:solidFill>
            <a:schemeClr val="accent1">
              <a:hueOff val="0"/>
              <a:satOff val="0"/>
              <a:lumOff val="0"/>
              <a:alphaOff val="0"/>
            </a:schemeClr>
          </a:solidFill>
          <a:prstDash val="solid"/>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1">
          <a:scrgbClr r="0" g="0" b="0"/>
        </a:lnRef>
        <a:fillRef idx="3">
          <a:scrgbClr r="0" g="0" b="0"/>
        </a:fillRef>
        <a:effectRef idx="2">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endParaRPr lang="es-ES_tradnl" sz="1100" kern="1200" dirty="0"/>
        </a:p>
      </dsp:txBody>
      <dsp:txXfrm rot="-5400000">
        <a:off x="1" y="4421803"/>
        <a:ext cx="414927" cy="177826"/>
      </dsp:txXfrm>
    </dsp:sp>
    <dsp:sp modelId="{9B491F49-25AE-254E-B35A-8F34942F925A}">
      <dsp:nvSpPr>
        <dsp:cNvPr id="0" name=""/>
        <dsp:cNvSpPr/>
      </dsp:nvSpPr>
      <dsp:spPr>
        <a:xfrm rot="5400000">
          <a:off x="3336262" y="1293004"/>
          <a:ext cx="385289" cy="6227960"/>
        </a:xfrm>
        <a:prstGeom prst="round2SameRect">
          <a:avLst/>
        </a:prstGeom>
        <a:solidFill>
          <a:schemeClr val="accent2">
            <a:lumMod val="10000"/>
            <a:lumOff val="90000"/>
            <a:alpha val="9000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Char char="••"/>
          </a:pPr>
          <a:r>
            <a:rPr lang="es-EC" sz="1900" kern="1200" dirty="0" smtClean="0"/>
            <a:t>No te conviertas en una víctima</a:t>
          </a:r>
          <a:endParaRPr lang="es-ES_tradnl" sz="1900" kern="1200" dirty="0"/>
        </a:p>
      </dsp:txBody>
      <dsp:txXfrm rot="-5400000">
        <a:off x="414927" y="4233147"/>
        <a:ext cx="6209152" cy="347673"/>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BubblePictureList">
  <dgm:title val=""/>
  <dgm:desc val=""/>
  <dgm:catLst>
    <dgm:cat type="picture" pri="22000"/>
    <dgm:cat type="pictureconvert" pri="22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tyleData>
  <dgm:clr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clrData>
  <dgm:layoutNode name="Name0">
    <dgm:varLst>
      <dgm:chMax val="8"/>
      <dgm:chPref val="8"/>
      <dgm:dir/>
    </dgm:varLst>
    <dgm:shape xmlns:r="http://schemas.openxmlformats.org/officeDocument/2006/relationships" r:blip="">
      <dgm:adjLst/>
    </dgm:shape>
    <dgm:choose name="Name1">
      <dgm:if name="Name2" axis="ch" ptType="node" func="cnt" op="equ" val="1">
        <dgm:alg type="composite">
          <dgm:param type="ar" val="1.7423"/>
        </dgm:alg>
        <dgm:choose name="Name3">
          <dgm:if name="Name4" func="var" arg="dir" op="equ" val="norm">
            <dgm:constrLst>
              <dgm:constr type="primFontSz" for="des" ptType="node" op="equ" val="65"/>
              <dgm:constr type="l" for="ch" forName="parent_text_1" refType="w" fact="0"/>
              <dgm:constr type="t" for="ch" forName="parent_text_1" refType="h" fact="0"/>
              <dgm:constr type="w" for="ch" forName="parent_text_1" refType="w" fact="0.6457"/>
              <dgm:constr type="h" for="ch" forName="parent_text_1" refType="h" fact="0.225"/>
              <dgm:constr type="l" for="ch" forName="image_accent_1" refType="w" fact="0.4305"/>
              <dgm:constr type="t" for="ch" forName="image_accent_1" refType="h" fact="0.2417"/>
              <dgm:constr type="w" for="ch" forName="image_accent_1" refType="w" fact="0.4352"/>
              <dgm:constr type="h" for="ch" forName="image_accent_1" refType="h" fact="0.7583"/>
              <dgm:constr type="l" for="ch" forName="accent_1" refType="w" fact="0.8709"/>
              <dgm:constr type="t" for="ch" forName="accent_1" refType="h" fact="0.1491"/>
              <dgm:constr type="w" for="ch" forName="accent_1" refType="w" fact="0.1291"/>
              <dgm:constr type="h" for="ch" forName="accent_1" refType="h" fact="0.225"/>
              <dgm:constr type="l" for="ch" forName="image_1" refType="w" fact="0.4457"/>
              <dgm:constr type="t" for="ch" forName="image_1" refType="h" fact="0.2709"/>
              <dgm:constr type="w" for="ch" forName="image_1" refType="w" fact="0.4018"/>
              <dgm:constr type="h" for="ch" forName="image_1" refType="h" fact="0.7"/>
            </dgm:constrLst>
          </dgm:if>
          <dgm:else name="Name5">
            <dgm:constrLst>
              <dgm:constr type="primFontSz" for="des" ptType="node" op="equ" val="65"/>
              <dgm:constr type="l" for="ch" forName="parent_text_1" refType="w" fact="0.3543"/>
              <dgm:constr type="t" for="ch" forName="parent_text_1" refType="h" fact="0"/>
              <dgm:constr type="w" for="ch" forName="parent_text_1" refType="w" fact="0.6457"/>
              <dgm:constr type="h" for="ch" forName="parent_text_1" refType="h" fact="0.225"/>
              <dgm:constr type="l" for="ch" forName="image_accent_1" refType="w" fact="0.1344"/>
              <dgm:constr type="t" for="ch" forName="image_accent_1" refType="h" fact="0.2417"/>
              <dgm:constr type="w" for="ch" forName="image_accent_1" refType="w" fact="0.4352"/>
              <dgm:constr type="h" for="ch" forName="image_accent_1" refType="h" fact="0.7583"/>
              <dgm:constr type="l" for="ch" forName="accent_1" refType="w" fact="0"/>
              <dgm:constr type="t" for="ch" forName="accent_1" refType="h" fact="0.1491"/>
              <dgm:constr type="w" for="ch" forName="accent_1" refType="w" fact="0.1291"/>
              <dgm:constr type="h" for="ch" forName="accent_1" refType="h" fact="0.225"/>
              <dgm:constr type="l" for="ch" forName="image_1" refType="w" fact="0.1525"/>
              <dgm:constr type="t" for="ch" forName="image_1" refType="h" fact="0.2709"/>
              <dgm:constr type="w" for="ch" forName="image_1" refType="w" fact="0.4018"/>
              <dgm:constr type="h" for="ch" forName="image_1" refType="h" fact="0.7"/>
            </dgm:constrLst>
          </dgm:else>
        </dgm:choose>
      </dgm:if>
      <dgm:if name="Name6" axis="ch" ptType="node" func="cnt" op="equ" val="2">
        <dgm:alg type="composite">
          <dgm:param type="ar" val="3.193"/>
        </dgm:alg>
        <dgm:choose name="Name7">
          <dgm:if name="Name8" func="var" arg="dir" op="equ" val="norm">
            <dgm:constrLst>
              <dgm:constr type="primFontSz" for="des" ptType="node" op="equ" val="65"/>
              <dgm:constr type="l" for="ch" forName="image_accent_1" refType="w" fact="0.2342"/>
              <dgm:constr type="t" for="ch" forName="image_accent_1" refType="h" fact="0.2354"/>
              <dgm:constr type="w" for="ch" forName="image_accent_1" refType="w" fact="0.2394"/>
              <dgm:constr type="h" for="ch" forName="image_accent_1" refType="h" fact="0.7646"/>
              <dgm:constr type="l" for="ch" forName="image_1" refType="w" fact="0.2434"/>
              <dgm:constr type="t" for="ch" forName="image_1" refType="h" fact="0.2648"/>
              <dgm:constr type="w" for="ch" forName="image_1" refType="w" fact="0.2211"/>
              <dgm:constr type="h" for="ch" forName="image_1" refType="h" fact="0.7058"/>
              <dgm:constr type="l" for="ch" forName="parent_text_1" refType="w" fact="0"/>
              <dgm:constr type="t" for="ch" forName="parent_text_1" refType="h" fact="0"/>
              <dgm:constr type="w" for="ch" forName="parent_text_1" refType="w" fact="0.3553"/>
              <dgm:constr type="h" for="ch" forName="parent_text_1" refType="h" fact="0.215"/>
              <dgm:constr type="l" for="ch" forName="image_accent_2" refType="w" fact="0.5"/>
              <dgm:constr type="t" for="ch" forName="image_accent_2" refType="h" fact="0.3883"/>
              <dgm:constr type="w" for="ch" forName="image_accent_2" refType="w" fact="0.1253"/>
              <dgm:constr type="h" for="ch" forName="image_accent_2" refType="h" fact="0.4"/>
              <dgm:constr type="l" for="ch" forName="image_2" refType="w" fact="0.5074"/>
              <dgm:constr type="t" for="ch" forName="image_2" refType="h" fact="0.4118"/>
              <dgm:constr type="w" for="ch" forName="image_2" refType="w" fact="0.1105"/>
              <dgm:constr type="h" for="ch" forName="image_2" refType="h" fact="0.3529"/>
              <dgm:constr type="l" for="ch" forName="parent_text_2" refType="w" fact="0.6447"/>
              <dgm:constr type="t" for="ch" forName="parent_text_2" refType="h" fact="0.4118"/>
              <dgm:constr type="w" for="ch" forName="parent_text_2" refType="w" fact="0.3553"/>
              <dgm:constr type="h" for="ch" forName="parent_text_2" refType="h" fact="0.3529"/>
              <dgm:constr type="l" for="ch" forName="accent_1" refType="w" fact="0.6316"/>
              <dgm:constr type="t" for="ch" forName="accent_1" refType="h" fact="0.7899"/>
              <dgm:constr type="w" for="ch" forName="accent_1" refType="w" fact="0.0395"/>
              <dgm:constr type="h" for="ch" forName="accent_1" refType="h" fact="0.126"/>
            </dgm:constrLst>
          </dgm:if>
          <dgm:else name="Name9">
            <dgm:constrLst>
              <dgm:constr type="primFontSz" for="des" ptType="node" op="equ" val="65"/>
              <dgm:constr type="l" for="ch" forName="image_accent_2" refType="w" fact="0.3747"/>
              <dgm:constr type="t" for="ch" forName="image_accent_2" refType="h" fact="0.3883"/>
              <dgm:constr type="w" for="ch" forName="image_accent_2" refType="w" fact="0.1253"/>
              <dgm:constr type="h" for="ch" forName="image_accent_2" refType="h" fact="0.4"/>
              <dgm:constr type="l" for="ch" forName="image_2" refType="w" fact="0.3821"/>
              <dgm:constr type="t" for="ch" forName="image_2" refType="h" fact="0.4118"/>
              <dgm:constr type="w" for="ch" forName="image_2" refType="w" fact="0.1105"/>
              <dgm:constr type="h" for="ch" forName="image_2" refType="h" fact="0.3529"/>
              <dgm:constr type="l" for="ch" forName="parent_text_1" refType="w" fact="0.6447"/>
              <dgm:constr type="t" for="ch" forName="parent_text_1" refType="h" fact="0"/>
              <dgm:constr type="w" for="ch" forName="parent_text_1" refType="w" fact="0.3553"/>
              <dgm:constr type="h" for="ch" forName="parent_text_1" refType="h" fact="0.215"/>
              <dgm:constr type="l" for="ch" forName="parent_text_2" refType="w" fact="0"/>
              <dgm:constr type="t" for="ch" forName="parent_text_2" refType="h" fact="0.4118"/>
              <dgm:constr type="w" for="ch" forName="parent_text_2" refType="w" fact="0.3553"/>
              <dgm:constr type="h" for="ch" forName="parent_text_2" refType="h" fact="0.3529"/>
              <dgm:constr type="l" for="ch" forName="image_accent_1" refType="w" fact="0.5263"/>
              <dgm:constr type="t" for="ch" forName="image_accent_1" refType="h" fact="0.2354"/>
              <dgm:constr type="w" for="ch" forName="image_accent_1" refType="w" fact="0.2394"/>
              <dgm:constr type="h" for="ch" forName="image_accent_1" refType="h" fact="0.7646"/>
              <dgm:constr type="l" for="ch" forName="image_1" refType="w" fact="0.5355"/>
              <dgm:constr type="t" for="ch" forName="image_1" refType="h" fact="0.2648"/>
              <dgm:constr type="w" for="ch" forName="image_1" refType="w" fact="0.2211"/>
              <dgm:constr type="h" for="ch" forName="image_1" refType="h" fact="0.7058"/>
              <dgm:constr type="l" for="ch" forName="accent_1" refType="w" fact="0.3289"/>
              <dgm:constr type="t" for="ch" forName="accent_1" refType="h" fact="0.7899"/>
              <dgm:constr type="w" for="ch" forName="accent_1" refType="w" fact="0.0395"/>
              <dgm:constr type="h" for="ch" forName="accent_1" refType="h" fact="0.126"/>
            </dgm:constrLst>
          </dgm:else>
        </dgm:choose>
      </dgm:if>
      <dgm:if name="Name10" axis="ch" ptType="node" func="cnt" op="equ" val="3">
        <dgm:alg type="composite">
          <dgm:param type="ar" val="2.4052"/>
        </dgm:alg>
        <dgm:choose name="Name11">
          <dgm:if name="Name12" func="var" arg="dir" op="equ" val="norm">
            <dgm:constrLst>
              <dgm:constr type="primFontSz" for="des" ptType="node" op="equ" val="65"/>
              <dgm:constr type="l" for="ch" forName="accent_3" refType="w" fact="0.6316"/>
              <dgm:constr type="t" for="ch" forName="accent_3" refType="h" fact="0.8355"/>
              <dgm:constr type="w" for="ch" forName="accent_3" refType="w" fact="0.0395"/>
              <dgm:constr type="h" for="ch" forName="accent_3" refType="h" fact="0.0949"/>
              <dgm:constr type="l" for="ch" forName="image_accent_2" refType="w" fact="0.4936"/>
              <dgm:constr type="t" for="ch" forName="image_accent_2" refType="h" fact="0.5329"/>
              <dgm:constr type="w" for="ch" forName="image_accent_2" refType="w" fact="0.1253"/>
              <dgm:constr type="h" for="ch" forName="image_accent_2" refType="h" fact="0.3013"/>
              <dgm:constr type="l" for="ch" forName="image_2" refType="w" fact="0.501"/>
              <dgm:constr type="t" for="ch" forName="image_2" refType="h" fact="0.5507"/>
              <dgm:constr type="w" for="ch" forName="image_2" refType="w" fact="0.1105"/>
              <dgm:constr type="h" for="ch" forName="image_2" refType="h" fact="0.2658"/>
              <dgm:constr type="l" for="ch" forName="image_accent_3" refType="w" fact="0.4446"/>
              <dgm:constr type="t" for="ch" forName="image_accent_3" refType="h" fact="0.1076"/>
              <dgm:constr type="w" for="ch" forName="image_accent_3" refType="w" fact="0.1606"/>
              <dgm:constr type="h" for="ch" forName="image_accent_3" refType="h" fact="0.3864"/>
              <dgm:constr type="l" for="ch" forName="image_3" refType="w" fact="0.4531"/>
              <dgm:constr type="t" for="ch" forName="image_3" refType="h" fact="0.128"/>
              <dgm:constr type="w" for="ch" forName="image_3" refType="w" fact="0.1437"/>
              <dgm:constr type="h" for="ch" forName="image_3" refType="h" fact="0.3456"/>
              <dgm:constr type="l" for="ch" forName="image_accent_1" refType="w" fact="0.2368"/>
              <dgm:constr type="t" for="ch" forName="image_accent_1" refType="h" fact="0.4241"/>
              <dgm:constr type="w" for="ch" forName="image_accent_1" refType="w" fact="0.2394"/>
              <dgm:constr type="h" for="ch" forName="image_accent_1" refType="h" fact="0.5759"/>
              <dgm:constr type="l" for="ch" forName="image_1" refType="w" fact="0.246"/>
              <dgm:constr type="t" for="ch" forName="image_1" refType="h" fact="0.4462"/>
              <dgm:constr type="w" for="ch" forName="image_1" refType="w" fact="0.2211"/>
              <dgm:constr type="h" for="ch" forName="image_1" refType="h" fact="0.5317"/>
              <dgm:constr type="l" for="ch" forName="parent_text_1" refType="w" fact="0"/>
              <dgm:constr type="t" for="ch" forName="parent_text_1" refType="h" fact="0.128"/>
              <dgm:constr type="w" for="ch" forName="parent_text_1" refType="w" fact="0.3553"/>
              <dgm:constr type="h" for="ch" forName="parent_text_1" refType="h" fact="0.2775"/>
              <dgm:constr type="l" for="ch" forName="accent_1" refType="w" fact="0.3895"/>
              <dgm:constr type="t" for="ch" forName="accent_1" refType="h" fact="0"/>
              <dgm:constr type="w" for="ch" forName="accent_1" refType="w" fact="0.0711"/>
              <dgm:constr type="h" for="ch" forName="accent_1" refType="h" fact="0.1709"/>
              <dgm:constr type="l" for="ch" forName="parent_text_2" refType="w" fact="0.6447"/>
              <dgm:constr type="t" for="ch" forName="parent_text_2" refType="h" fact="0.5507"/>
              <dgm:constr type="w" for="ch" forName="parent_text_2" refType="w" fact="0.3553"/>
              <dgm:constr type="h" for="ch" forName="parent_text_2" refType="h" fact="0.2658"/>
              <dgm:constr type="l" for="ch" forName="parent_text_3" refType="w" fact="0.6316"/>
              <dgm:constr type="t" for="ch" forName="parent_text_3" refType="h" fact="0.128"/>
              <dgm:constr type="w" for="ch" forName="parent_text_3" refType="w" fact="0.3553"/>
              <dgm:constr type="h" for="ch" forName="parent_text_3" refType="h" fact="0.3456"/>
              <dgm:constr type="l" for="ch" forName="accent_2" refType="w" fact="0.5789"/>
              <dgm:constr type="t" for="ch" forName="accent_2" refType="h" fact="0.0127"/>
              <dgm:constr type="w" for="ch" forName="accent_2" refType="w" fact="0.0526"/>
              <dgm:constr type="h" for="ch" forName="accent_2" refType="h" fact="0.1266"/>
            </dgm:constrLst>
          </dgm:if>
          <dgm:else name="Name13">
            <dgm:constrLst>
              <dgm:constr type="primFontSz" for="des" ptType="node" op="equ" val="65"/>
              <dgm:constr type="l" for="ch" forName="accent_1" refType="w" fact="0.3289"/>
              <dgm:constr type="t" for="ch" forName="accent_1" refType="h" fact="0.8355"/>
              <dgm:constr type="w" for="ch" forName="accent_1" refType="w" fact="0.0395"/>
              <dgm:constr type="h" for="ch" forName="accent_1" refType="h" fact="0.0949"/>
              <dgm:constr type="l" for="ch" forName="image_accent_2" refType="w" fact="0.3811"/>
              <dgm:constr type="t" for="ch" forName="image_accent_2" refType="h" fact="0.5329"/>
              <dgm:constr type="w" for="ch" forName="image_accent_2" refType="w" fact="0.1253"/>
              <dgm:constr type="h" for="ch" forName="image_accent_2" refType="h" fact="0.3013"/>
              <dgm:constr type="l" for="ch" forName="image_2" refType="w" fact="0.3885"/>
              <dgm:constr type="t" for="ch" forName="image_2" refType="h" fact="0.5507"/>
              <dgm:constr type="w" for="ch" forName="image_2" refType="w" fact="0.1105"/>
              <dgm:constr type="h" for="ch" forName="image_2" refType="h" fact="0.2658"/>
              <dgm:constr type="l" for="ch" forName="image_accent_3" refType="w" fact="0.3947"/>
              <dgm:constr type="t" for="ch" forName="image_accent_3" refType="h" fact="0.1076"/>
              <dgm:constr type="w" for="ch" forName="image_accent_3" refType="w" fact="0.1606"/>
              <dgm:constr type="h" for="ch" forName="image_accent_3" refType="h" fact="0.3864"/>
              <dgm:constr type="l" for="ch" forName="image_3" refType="w" fact="0.4032"/>
              <dgm:constr type="t" for="ch" forName="image_3" refType="h" fact="0.128"/>
              <dgm:constr type="w" for="ch" forName="image_3" refType="w" fact="0.1437"/>
              <dgm:constr type="h" for="ch" forName="image_3" refType="h" fact="0.3456"/>
              <dgm:constr type="l" for="ch" forName="image_accent_1" refType="w" fact="0.5237"/>
              <dgm:constr type="t" for="ch" forName="image_accent_1" refType="h" fact="0.4241"/>
              <dgm:constr type="w" for="ch" forName="image_accent_1" refType="w" fact="0.2394"/>
              <dgm:constr type="h" for="ch" forName="image_accent_1" refType="h" fact="0.5759"/>
              <dgm:constr type="l" for="ch" forName="image_1" refType="w" fact="0.5329"/>
              <dgm:constr type="t" for="ch" forName="image_1" refType="h" fact="0.4462"/>
              <dgm:constr type="w" for="ch" forName="image_1" refType="w" fact="0.2211"/>
              <dgm:constr type="h" for="ch" forName="image_1" refType="h" fact="0.5317"/>
              <dgm:constr type="l" for="ch" forName="parent_text_1" refType="w" fact="0.6447"/>
              <dgm:constr type="t" for="ch" forName="parent_text_1" refType="h" fact="0.128"/>
              <dgm:constr type="w" for="ch" forName="parent_text_1" refType="w" fact="0.3553"/>
              <dgm:constr type="h" for="ch" forName="parent_text_1" refType="h" fact="0.2775"/>
              <dgm:constr type="l" for="ch" forName="accent_2" refType="w" fact="0.5395"/>
              <dgm:constr type="t" for="ch" forName="accent_2" refType="h" fact="0"/>
              <dgm:constr type="w" for="ch" forName="accent_2" refType="w" fact="0.0711"/>
              <dgm:constr type="h" for="ch" forName="accent_2" refType="h" fact="0.1709"/>
              <dgm:constr type="l" for="ch" forName="parent_text_3" refType="w" fact="0.0132"/>
              <dgm:constr type="t" for="ch" forName="parent_text_3" refType="h" fact="0.128"/>
              <dgm:constr type="w" for="ch" forName="parent_text_3" refType="w" fact="0.3553"/>
              <dgm:constr type="h" for="ch" forName="parent_text_3" refType="h" fact="0.3456"/>
              <dgm:constr type="l" for="ch" forName="parent_text_2" refType="w" fact="0"/>
              <dgm:constr type="t" for="ch" forName="parent_text_2" refType="h" fact="0.5507"/>
              <dgm:constr type="w" for="ch" forName="parent_text_2" refType="w" fact="0.3553"/>
              <dgm:constr type="h" for="ch" forName="parent_text_2" refType="h" fact="0.2658"/>
              <dgm:constr type="l" for="ch" forName="accent_3" refType="w" fact="0.3684"/>
              <dgm:constr type="t" for="ch" forName="accent_3" refType="h" fact="0.0127"/>
              <dgm:constr type="w" for="ch" forName="accent_3" refType="w" fact="0.0526"/>
              <dgm:constr type="h" for="ch" forName="accent_3" refType="h" fact="0.1266"/>
            </dgm:constrLst>
          </dgm:else>
        </dgm:choose>
      </dgm:if>
      <dgm:if name="Name14" axis="ch" ptType="node" func="cnt" op="equ" val="4">
        <dgm:alg type="composite">
          <dgm:param type="ar" val="1.6704"/>
        </dgm:alg>
        <dgm:choose name="Name15">
          <dgm:if name="Name16" func="var" arg="dir" op="equ" val="norm">
            <dgm:constrLst>
              <dgm:constr type="primFontSz" for="des" ptType="node" op="equ" val="65"/>
              <dgm:constr type="l" for="ch" forName="image_accent_4" refType="w" fact="0.4626"/>
              <dgm:constr type="t" for="ch" forName="image_accent_4" refType="h" fact="0.1415"/>
              <dgm:constr type="w" for="ch" forName="image_accent_4" refType="w" fact="0.1126"/>
              <dgm:constr type="h" for="ch" forName="image_accent_4" refType="h" fact="0.1881"/>
              <dgm:constr type="l" for="ch" forName="image_4" refType="w" fact="0.4692"/>
              <dgm:constr type="t" for="ch" forName="image_4" refType="h" fact="0.1526"/>
              <dgm:constr type="w" for="ch" forName="image_4" refType="w" fact="0.0994"/>
              <dgm:constr type="h" for="ch" forName="image_4" refType="h" fact="0.166"/>
              <dgm:constr type="l" for="ch" forName="image_accent_2" refType="w" fact="0.4936"/>
              <dgm:constr type="t" for="ch" forName="image_accent_2" refType="h" fact="0.6756"/>
              <dgm:constr type="w" for="ch" forName="image_accent_2" refType="w" fact="0.1253"/>
              <dgm:constr type="h" for="ch" forName="image_accent_2" refType="h" fact="0.2092"/>
              <dgm:constr type="l" for="ch" forName="image_2" refType="w" fact="0.501"/>
              <dgm:constr type="t" for="ch" forName="image_2" refType="h" fact="0.6879"/>
              <dgm:constr type="w" for="ch" forName="image_2" refType="w" fact="0.1105"/>
              <dgm:constr type="h" for="ch" forName="image_2" refType="h" fact="0.1846"/>
              <dgm:constr type="l" for="ch" forName="image_accent_3" refType="w" fact="0.4446"/>
              <dgm:constr type="t" for="ch" forName="image_accent_3" refType="h" fact="0.3802"/>
              <dgm:constr type="w" for="ch" forName="image_accent_3" refType="w" fact="0.1606"/>
              <dgm:constr type="h" for="ch" forName="image_accent_3" refType="h" fact="0.2683"/>
              <dgm:constr type="l" for="ch" forName="image_3" refType="w" fact="0.4531"/>
              <dgm:constr type="t" for="ch" forName="image_3" refType="h" fact="0.3944"/>
              <dgm:constr type="w" for="ch" forName="image_3" refType="w" fact="0.1437"/>
              <dgm:constr type="h" for="ch" forName="image_3" refType="h" fact="0.24"/>
              <dgm:constr type="l" for="ch" forName="image_accent_1" refType="w" fact="0.2368"/>
              <dgm:constr type="t" for="ch" forName="image_accent_1" refType="h" fact="0.6"/>
              <dgm:constr type="w" for="ch" forName="image_accent_1" refType="w" fact="0.2394"/>
              <dgm:constr type="h" for="ch" forName="image_accent_1" refType="h" fact="0.4"/>
              <dgm:constr type="l" for="ch" forName="image_1" refType="w" fact="0.246"/>
              <dgm:constr type="t" for="ch" forName="image_1" refType="h" fact="0.6154"/>
              <dgm:constr type="w" for="ch" forName="image_1" refType="w" fact="0.2211"/>
              <dgm:constr type="h" for="ch" forName="image_1" refType="h" fact="0.3692"/>
              <dgm:constr type="l" for="ch" forName="parent_text_1" refType="w" fact="0"/>
              <dgm:constr type="t" for="ch" forName="parent_text_1" refType="h" fact="0.3944"/>
              <dgm:constr type="w" for="ch" forName="parent_text_1" refType="w" fact="0.3553"/>
              <dgm:constr type="h" for="ch" forName="parent_text_1" refType="h" fact="0.1931"/>
              <dgm:constr type="l" for="ch" forName="accent_1" refType="w" fact="0.3895"/>
              <dgm:constr type="t" for="ch" forName="accent_1" refType="h" fact="0.3055"/>
              <dgm:constr type="w" for="ch" forName="accent_1" refType="w" fact="0.0711"/>
              <dgm:constr type="h" for="ch" forName="accent_1" refType="h" fact="0.1187"/>
              <dgm:constr type="l" for="ch" forName="parent_text_3" refType="w" fact="0.6316"/>
              <dgm:constr type="t" for="ch" forName="parent_text_3" refType="h" fact="0.3944"/>
              <dgm:constr type="w" for="ch" forName="parent_text_3" refType="w" fact="0.3553"/>
              <dgm:constr type="h" for="ch" forName="parent_text_3" refType="h" fact="0.24"/>
              <dgm:constr type="l" for="ch" forName="parent_text_2" refType="w" fact="0.6447"/>
              <dgm:constr type="t" for="ch" forName="parent_text_2" refType="h" fact="0.6879"/>
              <dgm:constr type="w" for="ch" forName="parent_text_2" refType="w" fact="0.3553"/>
              <dgm:constr type="h" for="ch" forName="parent_text_2" refType="h" fact="0.1846"/>
              <dgm:constr type="l" for="ch" forName="accent_2" refType="w" fact="0.5347"/>
              <dgm:constr type="t" for="ch" forName="accent_2" refType="h" fact="0.044"/>
              <dgm:constr type="w" for="ch" forName="accent_2" refType="w" fact="0.0526"/>
              <dgm:constr type="h" for="ch" forName="accent_2" refType="h" fact="0.0879"/>
              <dgm:constr type="l" for="ch" forName="accent_3" refType="w" fact="0.6005"/>
              <dgm:constr type="t" for="ch" forName="accent_3" refType="h" fact="0"/>
              <dgm:constr type="w" for="ch" forName="accent_3" refType="w" fact="0.0263"/>
              <dgm:constr type="h" for="ch" forName="accent_3" refType="h" fact="0.044"/>
              <dgm:constr type="l" for="ch" forName="parent_text_4" refType="w" fact="0.6005"/>
              <dgm:constr type="t" for="ch" forName="parent_text_4" refType="h" fact="0.1526"/>
              <dgm:constr type="w" for="ch" forName="parent_text_4" refType="w" fact="0.3553"/>
              <dgm:constr type="h" for="ch" forName="parent_text_4" refType="h" fact="0.166"/>
              <dgm:constr type="l" for="ch" forName="accent_4" refType="w" fact="0.6268"/>
              <dgm:constr type="t" for="ch" forName="accent_4" refType="h" fact="0.8791"/>
              <dgm:constr type="w" for="ch" forName="accent_4" refType="w" fact="0.0395"/>
              <dgm:constr type="h" for="ch" forName="accent_4" refType="h" fact="0.0659"/>
            </dgm:constrLst>
          </dgm:if>
          <dgm:else name="Name17">
            <dgm:constrLst>
              <dgm:constr type="primFontSz" for="des" ptType="node" op="equ" val="65"/>
              <dgm:constr type="l" for="ch" forName="image_accent_4" refType="w" fact="0.4248"/>
              <dgm:constr type="t" for="ch" forName="image_accent_4" refType="h" fact="0.1415"/>
              <dgm:constr type="w" for="ch" forName="image_accent_4" refType="w" fact="0.1126"/>
              <dgm:constr type="h" for="ch" forName="image_accent_4" refType="h" fact="0.1881"/>
              <dgm:constr type="l" for="ch" forName="image_4" refType="w" fact="0.4314"/>
              <dgm:constr type="t" for="ch" forName="image_4" refType="h" fact="0.1526"/>
              <dgm:constr type="w" for="ch" forName="image_4" refType="w" fact="0.0994"/>
              <dgm:constr type="h" for="ch" forName="image_4" refType="h" fact="0.166"/>
              <dgm:constr type="l" for="ch" forName="image_accent_2" refType="w" fact="0.3811"/>
              <dgm:constr type="t" for="ch" forName="image_accent_2" refType="h" fact="0.6756"/>
              <dgm:constr type="w" for="ch" forName="image_accent_2" refType="w" fact="0.1253"/>
              <dgm:constr type="h" for="ch" forName="image_accent_2" refType="h" fact="0.2092"/>
              <dgm:constr type="l" for="ch" forName="image_2" refType="w" fact="0.3885"/>
              <dgm:constr type="t" for="ch" forName="image_2" refType="h" fact="0.6879"/>
              <dgm:constr type="w" for="ch" forName="image_2" refType="w" fact="0.1105"/>
              <dgm:constr type="h" for="ch" forName="image_2" refType="h" fact="0.1846"/>
              <dgm:constr type="l" for="ch" forName="image_accent_3" refType="w" fact="0.3947"/>
              <dgm:constr type="t" for="ch" forName="image_accent_3" refType="h" fact="0.3802"/>
              <dgm:constr type="w" for="ch" forName="image_accent_3" refType="w" fact="0.1606"/>
              <dgm:constr type="h" for="ch" forName="image_accent_3" refType="h" fact="0.2683"/>
              <dgm:constr type="l" for="ch" forName="image_3" refType="w" fact="0.4032"/>
              <dgm:constr type="t" for="ch" forName="image_3" refType="h" fact="0.3944"/>
              <dgm:constr type="w" for="ch" forName="image_3" refType="w" fact="0.1437"/>
              <dgm:constr type="h" for="ch" forName="image_3" refType="h" fact="0.24"/>
              <dgm:constr type="l" for="ch" forName="image_accent_1" refType="w" fact="0.5237"/>
              <dgm:constr type="t" for="ch" forName="image_accent_1" refType="h" fact="0.6"/>
              <dgm:constr type="w" for="ch" forName="image_accent_1" refType="w" fact="0.2394"/>
              <dgm:constr type="h" for="ch" forName="image_accent_1" refType="h" fact="0.4"/>
              <dgm:constr type="l" for="ch" forName="image_1" refType="w" fact="0.5329"/>
              <dgm:constr type="t" for="ch" forName="image_1" refType="h" fact="0.6154"/>
              <dgm:constr type="w" for="ch" forName="image_1" refType="w" fact="0.2211"/>
              <dgm:constr type="h" for="ch" forName="image_1" refType="h" fact="0.3692"/>
              <dgm:constr type="l" for="ch" forName="parent_text_1" refType="w" fact="0.6447"/>
              <dgm:constr type="t" for="ch" forName="parent_text_1" refType="h" fact="0.3944"/>
              <dgm:constr type="w" for="ch" forName="parent_text_1" refType="w" fact="0.3553"/>
              <dgm:constr type="h" for="ch" forName="parent_text_1" refType="h" fact="0.1931"/>
              <dgm:constr type="l" for="ch" forName="accent_1" refType="w" fact="0.5395"/>
              <dgm:constr type="t" for="ch" forName="accent_1" refType="h" fact="0.3055"/>
              <dgm:constr type="w" for="ch" forName="accent_1" refType="w" fact="0.0711"/>
              <dgm:constr type="h" for="ch" forName="accent_1" refType="h" fact="0.1187"/>
              <dgm:constr type="l" for="ch" forName="parent_text_3" refType="w" fact="0.0132"/>
              <dgm:constr type="t" for="ch" forName="parent_text_3" refType="h" fact="0.3944"/>
              <dgm:constr type="w" for="ch" forName="parent_text_3" refType="w" fact="0.3553"/>
              <dgm:constr type="h" for="ch" forName="parent_text_3" refType="h" fact="0.24"/>
              <dgm:constr type="l" for="ch" forName="parent_text_2" refType="w" fact="0"/>
              <dgm:constr type="t" for="ch" forName="parent_text_2" refType="h" fact="0.6879"/>
              <dgm:constr type="w" for="ch" forName="parent_text_2" refType="w" fact="0.3553"/>
              <dgm:constr type="h" for="ch" forName="parent_text_2" refType="h" fact="0.1846"/>
              <dgm:constr type="l" for="ch" forName="accent_2" refType="w" fact="0.4126"/>
              <dgm:constr type="t" for="ch" forName="accent_2" refType="h" fact="0.044"/>
              <dgm:constr type="w" for="ch" forName="accent_2" refType="w" fact="0.0526"/>
              <dgm:constr type="h" for="ch" forName="accent_2" refType="h" fact="0.0879"/>
              <dgm:constr type="l" for="ch" forName="accent_3" refType="w" fact="0.3732"/>
              <dgm:constr type="t" for="ch" forName="accent_3" refType="h" fact="0"/>
              <dgm:constr type="w" for="ch" forName="accent_3" refType="w" fact="0.0263"/>
              <dgm:constr type="h" for="ch" forName="accent_3" refType="h" fact="0.044"/>
              <dgm:constr type="l" for="ch" forName="parent_text_4" refType="w" fact="0.0442"/>
              <dgm:constr type="t" for="ch" forName="parent_text_4" refType="h" fact="0.1526"/>
              <dgm:constr type="w" for="ch" forName="parent_text_4" refType="w" fact="0.3553"/>
              <dgm:constr type="h" for="ch" forName="parent_text_4" refType="h" fact="0.166"/>
              <dgm:constr type="l" for="ch" forName="accent_4" refType="w" fact="0.3337"/>
              <dgm:constr type="t" for="ch" forName="accent_4" refType="h" fact="0.8791"/>
              <dgm:constr type="w" for="ch" forName="accent_4" refType="w" fact="0.0395"/>
              <dgm:constr type="h" for="ch" forName="accent_4" refType="h" fact="0.0659"/>
            </dgm:constrLst>
          </dgm:else>
        </dgm:choose>
      </dgm:if>
      <dgm:if name="Name18" axis="ch" ptType="node" func="cnt" op="equ" val="5">
        <dgm:alg type="composite">
          <dgm:param type="ar" val="1.5076"/>
        </dgm:alg>
        <dgm:choose name="Name19">
          <dgm:if name="Name20" func="var" arg="dir" op="equ" val="norm">
            <dgm:constrLst>
              <dgm:constr type="primFontSz" for="des" ptType="node" op="equ" val="65"/>
              <dgm:constr type="l" for="ch" forName="image_accent_5" refType="w" fact="0.5301"/>
              <dgm:constr type="t" for="ch" forName="image_accent_5" refType="h" fact="0.0862"/>
              <dgm:constr type="w" for="ch" forName="image_accent_5" refType="w" fact="0.1022"/>
              <dgm:constr type="h" for="ch" forName="image_accent_5" refType="h" fact="0.1541"/>
              <dgm:constr type="l" for="ch" forName="image_5" refType="w" fact="0.5361"/>
              <dgm:constr type="t" for="ch" forName="image_5" refType="h" fact="0.0953"/>
              <dgm:constr type="w" for="ch" forName="image_5" refType="w" fact="0.0902"/>
              <dgm:constr type="h" for="ch" forName="image_5" refType="h" fact="0.1359"/>
              <dgm:constr type="l" for="ch" forName="image_accent_4" refType="w" fact="0.4528"/>
              <dgm:constr type="t" for="ch" forName="image_accent_4" refType="h" fact="0.2416"/>
              <dgm:constr type="w" for="ch" forName="image_accent_4" refType="w" fact="0.1103"/>
              <dgm:constr type="h" for="ch" forName="image_accent_4" refType="h" fact="0.1662"/>
              <dgm:constr type="l" for="ch" forName="image_4" refType="w" fact="0.4593"/>
              <dgm:constr type="t" for="ch" forName="image_4" refType="h" fact="0.2513"/>
              <dgm:constr type="w" for="ch" forName="image_4" refType="w" fact="0.0973"/>
              <dgm:constr type="h" for="ch" forName="image_4" refType="h" fact="0.1467"/>
              <dgm:constr type="l" for="ch" forName="image_accent_2" refType="w" fact="0.4832"/>
              <dgm:constr type="t" for="ch" forName="image_accent_2" refType="h" fact="0.7134"/>
              <dgm:constr type="w" for="ch" forName="image_accent_2" refType="w" fact="0.1226"/>
              <dgm:constr type="h" for="ch" forName="image_accent_2" refType="h" fact="0.1849"/>
              <dgm:constr type="l" for="ch" forName="image_2" refType="w" fact="0.4904"/>
              <dgm:constr type="t" for="ch" forName="image_2" refType="h" fact="0.7243"/>
              <dgm:constr type="w" for="ch" forName="image_2" refType="w" fact="0.1082"/>
              <dgm:constr type="h" for="ch" forName="image_2" refType="h" fact="0.1631"/>
              <dgm:constr type="l" for="ch" forName="image_accent_3" refType="w" fact="0.4352"/>
              <dgm:constr type="t" for="ch" forName="image_accent_3" refType="h" fact="0.4525"/>
              <dgm:constr type="w" for="ch" forName="image_accent_3" refType="w" fact="0.1573"/>
              <dgm:constr type="h" for="ch" forName="image_accent_3" refType="h" fact="0.2371"/>
              <dgm:constr type="l" for="ch" forName="image_3" refType="w" fact="0.4435"/>
              <dgm:constr type="t" for="ch" forName="image_3" refType="h" fact="0.465"/>
              <dgm:constr type="w" for="ch" forName="image_3" refType="w" fact="0.1407"/>
              <dgm:constr type="h" for="ch" forName="image_3" refType="h" fact="0.212"/>
              <dgm:constr type="l" for="ch" forName="image_accent_1" refType="w" fact="0.2318"/>
              <dgm:constr type="t" for="ch" forName="image_accent_1" refType="h" fact="0.6466"/>
              <dgm:constr type="w" for="ch" forName="image_accent_1" refType="w" fact="0.2344"/>
              <dgm:constr type="h" for="ch" forName="image_accent_1" refType="h" fact="0.3534"/>
              <dgm:constr type="l" for="ch" forName="image_1" refType="w" fact="0.2408"/>
              <dgm:constr type="t" for="ch" forName="image_1" refType="h" fact="0.6602"/>
              <dgm:constr type="w" for="ch" forName="image_1" refType="w" fact="0.2164"/>
              <dgm:constr type="h" for="ch" forName="image_1" refType="h" fact="0.3262"/>
              <dgm:constr type="l" for="ch" forName="parent_text_1" refType="w" fact="0"/>
              <dgm:constr type="t" for="ch" forName="parent_text_1" refType="h" fact="0.465"/>
              <dgm:constr type="w" for="ch" forName="parent_text_1" refType="w" fact="0.3478"/>
              <dgm:constr type="h" for="ch" forName="parent_text_1" refType="h" fact="0.165"/>
              <dgm:constr type="l" for="ch" forName="accent_1" refType="w" fact="0.3813"/>
              <dgm:constr type="t" for="ch" forName="accent_1" refType="h" fact="0.3864"/>
              <dgm:constr type="w" for="ch" forName="accent_1" refType="w" fact="0.0696"/>
              <dgm:constr type="h" for="ch" forName="accent_1" refType="h" fact="0.1049"/>
              <dgm:constr type="l" for="ch" forName="parent_text_3" refType="w" fact="0.6182"/>
              <dgm:constr type="t" for="ch" forName="parent_text_3" refType="h" fact="0.465"/>
              <dgm:constr type="w" for="ch" forName="parent_text_3" refType="w" fact="0.3478"/>
              <dgm:constr type="h" for="ch" forName="parent_text_3" refType="h" fact="0.212"/>
              <dgm:constr type="l" for="ch" forName="parent_text_2" refType="w" fact="0.6311"/>
              <dgm:constr type="t" for="ch" forName="parent_text_2" refType="h" fact="0.7243"/>
              <dgm:constr type="w" for="ch" forName="parent_text_2" refType="w" fact="0.3478"/>
              <dgm:constr type="h" for="ch" forName="parent_text_2" refType="h" fact="0.1631"/>
              <dgm:constr type="l" for="ch" forName="parent_text_4" refType="w" fact="0.5878"/>
              <dgm:constr type="t" for="ch" forName="parent_text_4" refType="h" fact="0.2513"/>
              <dgm:constr type="w" for="ch" forName="parent_text_4" refType="w" fact="0.3478"/>
              <dgm:constr type="h" for="ch" forName="parent_text_4" refType="h" fact="0.1467"/>
              <dgm:constr type="l" for="ch" forName="accent_2" refType="w" fact="0.6265"/>
              <dgm:constr type="t" for="ch" forName="accent_2" refType="h" fact="0.0194"/>
              <dgm:constr type="w" for="ch" forName="accent_2" refType="w" fact="0.0515"/>
              <dgm:constr type="h" for="ch" forName="accent_2" refType="h" fact="0.0777"/>
              <dgm:constr type="l" for="ch" forName="accent_3" refType="w" fact="0.7038"/>
              <dgm:constr type="t" for="ch" forName="accent_3" refType="h" fact="0"/>
              <dgm:constr type="w" for="ch" forName="accent_3" refType="w" fact="0.0258"/>
              <dgm:constr type="h" for="ch" forName="accent_3" refType="h" fact="0.0388"/>
              <dgm:constr type="l" for="ch" forName="parent_text_5" refType="w" fact="0.6522"/>
              <dgm:constr type="t" for="ch" forName="parent_text_5" refType="h" fact="0.0953"/>
              <dgm:constr type="w" for="ch" forName="parent_text_5" refType="w" fact="0.3478"/>
              <dgm:constr type="h" for="ch" forName="parent_text_5" refType="h" fact="0.1359"/>
              <dgm:constr type="l" for="ch" forName="accent_4" refType="w" fact="0.6136"/>
              <dgm:constr type="t" for="ch" forName="accent_4" refType="h" fact="0.8932"/>
              <dgm:constr type="w" for="ch" forName="accent_4" refType="w" fact="0.0386"/>
              <dgm:constr type="h" for="ch" forName="accent_4" refType="h" fact="0.0583"/>
            </dgm:constrLst>
          </dgm:if>
          <dgm:else name="Name21">
            <dgm:constrLst>
              <dgm:constr type="primFontSz" for="des" ptType="node" op="equ" val="65"/>
              <dgm:constr type="l" for="ch" forName="image_accent_5" refType="w" fact="0.3677"/>
              <dgm:constr type="t" for="ch" forName="image_accent_5" refType="h" fact="0.0862"/>
              <dgm:constr type="w" for="ch" forName="image_accent_5" refType="w" fact="0.1022"/>
              <dgm:constr type="h" for="ch" forName="image_accent_5" refType="h" fact="0.1541"/>
              <dgm:constr type="l" for="ch" forName="image_5" refType="w" fact="0.3738"/>
              <dgm:constr type="t" for="ch" forName="image_5" refType="h" fact="0.0953"/>
              <dgm:constr type="w" for="ch" forName="image_5" refType="w" fact="0.0902"/>
              <dgm:constr type="h" for="ch" forName="image_5" refType="h" fact="0.1359"/>
              <dgm:constr type="l" for="ch" forName="image_accent_4" refType="w" fact="0.437"/>
              <dgm:constr type="t" for="ch" forName="image_accent_4" refType="h" fact="0.2416"/>
              <dgm:constr type="w" for="ch" forName="image_accent_4" refType="w" fact="0.1103"/>
              <dgm:constr type="h" for="ch" forName="image_accent_4" refType="h" fact="0.1662"/>
              <dgm:constr type="l" for="ch" forName="image_4" refType="w" fact="0.4434"/>
              <dgm:constr type="t" for="ch" forName="image_4" refType="h" fact="0.2513"/>
              <dgm:constr type="w" for="ch" forName="image_4" refType="w" fact="0.0973"/>
              <dgm:constr type="h" for="ch" forName="image_4" refType="h" fact="0.1467"/>
              <dgm:constr type="l" for="ch" forName="image_accent_2" refType="w" fact="0.3942"/>
              <dgm:constr type="t" for="ch" forName="image_accent_2" refType="h" fact="0.7134"/>
              <dgm:constr type="w" for="ch" forName="image_accent_2" refType="w" fact="0.1226"/>
              <dgm:constr type="h" for="ch" forName="image_accent_2" refType="h" fact="0.1849"/>
              <dgm:constr type="l" for="ch" forName="image_2" refType="w" fact="0.4014"/>
              <dgm:constr type="t" for="ch" forName="image_2" refType="h" fact="0.7243"/>
              <dgm:constr type="w" for="ch" forName="image_2" refType="w" fact="0.1082"/>
              <dgm:constr type="h" for="ch" forName="image_2" refType="h" fact="0.1631"/>
              <dgm:constr type="l" for="ch" forName="image_accent_3" refType="w" fact="0.4075"/>
              <dgm:constr type="t" for="ch" forName="image_accent_3" refType="h" fact="0.4525"/>
              <dgm:constr type="w" for="ch" forName="image_accent_3" refType="w" fact="0.1573"/>
              <dgm:constr type="h" for="ch" forName="image_accent_3" refType="h" fact="0.2371"/>
              <dgm:constr type="l" for="ch" forName="image_3" refType="w" fact="0.4158"/>
              <dgm:constr type="t" for="ch" forName="image_3" refType="h" fact="0.465"/>
              <dgm:constr type="w" for="ch" forName="image_3" refType="w" fact="0.1407"/>
              <dgm:constr type="h" for="ch" forName="image_3" refType="h" fact="0.212"/>
              <dgm:constr type="l" for="ch" forName="image_accent_1" refType="w" fact="0.5338"/>
              <dgm:constr type="t" for="ch" forName="image_accent_1" refType="h" fact="0.6466"/>
              <dgm:constr type="w" for="ch" forName="image_accent_1" refType="w" fact="0.2344"/>
              <dgm:constr type="h" for="ch" forName="image_accent_1" refType="h" fact="0.3534"/>
              <dgm:constr type="l" for="ch" forName="image_1" refType="w" fact="0.5428"/>
              <dgm:constr type="t" for="ch" forName="image_1" refType="h" fact="0.6602"/>
              <dgm:constr type="w" for="ch" forName="image_1" refType="w" fact="0.2164"/>
              <dgm:constr type="h" for="ch" forName="image_1" refType="h" fact="0.3262"/>
              <dgm:constr type="l" for="ch" forName="parent_text_1" refType="w" fact="0.6522"/>
              <dgm:constr type="t" for="ch" forName="parent_text_1" refType="h" fact="0.465"/>
              <dgm:constr type="w" for="ch" forName="parent_text_1" refType="w" fact="0.3478"/>
              <dgm:constr type="h" for="ch" forName="parent_text_1" refType="h" fact="0.165"/>
              <dgm:constr type="l" for="ch" forName="accent_1" refType="w" fact="0.5492"/>
              <dgm:constr type="t" for="ch" forName="accent_1" refType="h" fact="0.3864"/>
              <dgm:constr type="w" for="ch" forName="accent_1" refType="w" fact="0.0696"/>
              <dgm:constr type="h" for="ch" forName="accent_1" refType="h" fact="0.1049"/>
              <dgm:constr type="l" for="ch" forName="parent_text_3" refType="w" fact="0.034"/>
              <dgm:constr type="t" for="ch" forName="parent_text_3" refType="h" fact="0.465"/>
              <dgm:constr type="w" for="ch" forName="parent_text_3" refType="w" fact="0.3478"/>
              <dgm:constr type="h" for="ch" forName="parent_text_3" refType="h" fact="0.212"/>
              <dgm:constr type="l" for="ch" forName="parent_text_2" refType="w" fact="0.0211"/>
              <dgm:constr type="t" for="ch" forName="parent_text_2" refType="h" fact="0.7243"/>
              <dgm:constr type="w" for="ch" forName="parent_text_2" refType="w" fact="0.3478"/>
              <dgm:constr type="h" for="ch" forName="parent_text_2" refType="h" fact="0.1631"/>
              <dgm:constr type="l" for="ch" forName="parent_text_4" refType="w" fact="0.0644"/>
              <dgm:constr type="t" for="ch" forName="parent_text_4" refType="h" fact="0.2513"/>
              <dgm:constr type="w" for="ch" forName="parent_text_4" refType="w" fact="0.3478"/>
              <dgm:constr type="h" for="ch" forName="parent_text_4" refType="h" fact="0.1467"/>
              <dgm:constr type="l" for="ch" forName="accent_2" refType="w" fact="0.322"/>
              <dgm:constr type="t" for="ch" forName="accent_2" refType="h" fact="0.0194"/>
              <dgm:constr type="w" for="ch" forName="accent_2" refType="w" fact="0.0515"/>
              <dgm:constr type="h" for="ch" forName="accent_2" refType="h" fact="0.0777"/>
              <dgm:constr type="l" for="ch" forName="accent_3" refType="w" fact="0.2705"/>
              <dgm:constr type="t" for="ch" forName="accent_3" refType="h" fact="0"/>
              <dgm:constr type="w" for="ch" forName="accent_3" refType="w" fact="0.0258"/>
              <dgm:constr type="h" for="ch" forName="accent_3" refType="h" fact="0.0388"/>
              <dgm:constr type="l" for="ch" forName="parent_text_5" refType="w" fact="0"/>
              <dgm:constr type="t" for="ch" forName="parent_text_5" refType="h" fact="0.0953"/>
              <dgm:constr type="w" for="ch" forName="parent_text_5" refType="w" fact="0.3478"/>
              <dgm:constr type="h" for="ch" forName="parent_text_5" refType="h" fact="0.1359"/>
              <dgm:constr type="l" for="ch" forName="accent_4" refType="w" fact="0.3478"/>
              <dgm:constr type="t" for="ch" forName="accent_4" refType="h" fact="0.8932"/>
              <dgm:constr type="w" for="ch" forName="accent_4" refType="w" fact="0.0386"/>
              <dgm:constr type="h" for="ch" forName="accent_4" refType="h" fact="0.0583"/>
            </dgm:constrLst>
          </dgm:else>
        </dgm:choose>
      </dgm:if>
      <dgm:if name="Name22" axis="ch" ptType="node" func="cnt" op="equ" val="6">
        <dgm:alg type="composite">
          <dgm:param type="ar" val="1.1351"/>
        </dgm:alg>
        <dgm:choose name="Name23">
          <dgm:if name="Name24" func="var" arg="dir" op="equ" val="norm">
            <dgm:constrLst>
              <dgm:constr type="primFontSz" for="des" ptType="node" op="equ" val="65"/>
              <dgm:constr type="l" for="ch" forName="image_accent_6" refType="w" fact="0.3864"/>
              <dgm:constr type="t" for="ch" forName="image_accent_6" refType="h" fact="0.7456"/>
              <dgm:constr type="w" for="ch" forName="image_accent_6" refType="w" fact="0.1757"/>
              <dgm:constr type="h" for="ch" forName="image_accent_6" refType="h" fact="0.1995"/>
              <dgm:constr type="l" for="ch" forName="image_6" refType="w" fact="0.3957"/>
              <dgm:constr type="t" for="ch" forName="image_6" refType="h" fact="0.7561"/>
              <dgm:constr type="w" for="ch" forName="image_6" refType="w" fact="0.1572"/>
              <dgm:constr type="h" for="ch" forName="image_6" refType="h" fact="0.1784"/>
              <dgm:constr type="l" for="ch" forName="image_accent_5" refType="w" fact="0.5301"/>
              <dgm:constr type="t" for="ch" forName="image_accent_5" refType="h" fact="0.0649"/>
              <dgm:constr type="w" for="ch" forName="image_accent_5" refType="w" fact="0.1022"/>
              <dgm:constr type="h" for="ch" forName="image_accent_5" refType="h" fact="0.116"/>
              <dgm:constr type="l" for="ch" forName="image_5" refType="w" fact="0.5361"/>
              <dgm:constr type="t" for="ch" forName="image_5" refType="h" fact="0.0717"/>
              <dgm:constr type="w" for="ch" forName="image_5" refType="w" fact="0.0902"/>
              <dgm:constr type="h" for="ch" forName="image_5" refType="h" fact="0.1023"/>
              <dgm:constr type="l" for="ch" forName="image_accent_4" refType="w" fact="0.4528"/>
              <dgm:constr type="t" for="ch" forName="image_accent_4" refType="h" fact="0.1819"/>
              <dgm:constr type="w" for="ch" forName="image_accent_4" refType="w" fact="0.1103"/>
              <dgm:constr type="h" for="ch" forName="image_accent_4" refType="h" fact="0.1251"/>
              <dgm:constr type="l" for="ch" forName="image_4" refType="w" fact="0.4593"/>
              <dgm:constr type="t" for="ch" forName="image_4" refType="h" fact="0.1892"/>
              <dgm:constr type="w" for="ch" forName="image_4" refType="w" fact="0.0973"/>
              <dgm:constr type="h" for="ch" forName="image_4" refType="h" fact="0.1104"/>
              <dgm:constr type="l" for="ch" forName="image_accent_2" refType="w" fact="0.4832"/>
              <dgm:constr type="t" for="ch" forName="image_accent_2" refType="h" fact="0.5371"/>
              <dgm:constr type="w" for="ch" forName="image_accent_2" refType="w" fact="0.1226"/>
              <dgm:constr type="h" for="ch" forName="image_accent_2" refType="h" fact="0.1392"/>
              <dgm:constr type="l" for="ch" forName="image_2" refType="w" fact="0.4904"/>
              <dgm:constr type="t" for="ch" forName="image_2" refType="h" fact="0.5453"/>
              <dgm:constr type="w" for="ch" forName="image_2" refType="w" fact="0.1082"/>
              <dgm:constr type="h" for="ch" forName="image_2" refType="h" fact="0.1228"/>
              <dgm:constr type="l" for="ch" forName="image_accent_3" refType="w" fact="0.4352"/>
              <dgm:constr type="t" for="ch" forName="image_accent_3" refType="h" fact="0.3407"/>
              <dgm:constr type="w" for="ch" forName="image_accent_3" refType="w" fact="0.1573"/>
              <dgm:constr type="h" for="ch" forName="image_accent_3" refType="h" fact="0.1785"/>
              <dgm:constr type="l" for="ch" forName="image_3" refType="w" fact="0.4435"/>
              <dgm:constr type="t" for="ch" forName="image_3" refType="h" fact="0.3501"/>
              <dgm:constr type="w" for="ch" forName="image_3" refType="w" fact="0.1407"/>
              <dgm:constr type="h" for="ch" forName="image_3" refType="h" fact="0.1596"/>
              <dgm:constr type="l" for="ch" forName="image_accent_1" refType="w" fact="0.2318"/>
              <dgm:constr type="t" for="ch" forName="image_accent_1" refType="h" fact="0.4869"/>
              <dgm:constr type="w" for="ch" forName="image_accent_1" refType="w" fact="0.2344"/>
              <dgm:constr type="h" for="ch" forName="image_accent_1" refType="h" fact="0.2661"/>
              <dgm:constr type="l" for="ch" forName="image_1" refType="w" fact="0.2401"/>
              <dgm:constr type="t" for="ch" forName="image_1" refType="h" fact="0.4971"/>
              <dgm:constr type="w" for="ch" forName="image_1" refType="w" fact="0.2164"/>
              <dgm:constr type="h" for="ch" forName="image_1" refType="h" fact="0.2456"/>
              <dgm:constr type="l" for="ch" forName="parent_text_1" refType="w" fact="0"/>
              <dgm:constr type="t" for="ch" forName="parent_text_1" refType="h" fact="0.3501"/>
              <dgm:constr type="w" for="ch" forName="parent_text_1" refType="w" fact="0.3478"/>
              <dgm:constr type="h" for="ch" forName="parent_text_1" refType="h" fact="0.125"/>
              <dgm:constr type="l" for="ch" forName="accent_1" refType="w" fact="0.3813"/>
              <dgm:constr type="t" for="ch" forName="accent_1" refType="h" fact="0.2909"/>
              <dgm:constr type="w" for="ch" forName="accent_1" refType="w" fact="0.0696"/>
              <dgm:constr type="h" for="ch" forName="accent_1" refType="h" fact="0.0789"/>
              <dgm:constr type="l" for="ch" forName="parent_text_2" refType="w" fact="0.6311"/>
              <dgm:constr type="t" for="ch" forName="parent_text_2" refType="h" fact="0.5453"/>
              <dgm:constr type="w" for="ch" forName="parent_text_2" refType="w" fact="0.3478"/>
              <dgm:constr type="h" for="ch" forName="parent_text_2" refType="h" fact="0.1228"/>
              <dgm:constr type="l" for="ch" forName="parent_text_4" refType="w" fact="0.5878"/>
              <dgm:constr type="t" for="ch" forName="parent_text_4" refType="h" fact="0.1892"/>
              <dgm:constr type="w" for="ch" forName="parent_text_4" refType="w" fact="0.3478"/>
              <dgm:constr type="h" for="ch" forName="parent_text_4" refType="h" fact="0.1104"/>
              <dgm:constr type="l" for="ch" forName="accent_2" refType="w" fact="0.6265"/>
              <dgm:constr type="t" for="ch" forName="accent_2" refType="h" fact="0.0146"/>
              <dgm:constr type="w" for="ch" forName="accent_2" refType="w" fact="0.0515"/>
              <dgm:constr type="h" for="ch" forName="accent_2" refType="h" fact="0.0585"/>
              <dgm:constr type="l" for="ch" forName="accent_3" refType="w" fact="0.7038"/>
              <dgm:constr type="t" for="ch" forName="accent_3" refType="h" fact="0"/>
              <dgm:constr type="w" for="ch" forName="accent_3" refType="w" fact="0.0258"/>
              <dgm:constr type="h" for="ch" forName="accent_3" refType="h" fact="0.0292"/>
              <dgm:constr type="l" for="ch" forName="parent_text_5" refType="w" fact="0.6522"/>
              <dgm:constr type="t" for="ch" forName="parent_text_5" refType="h" fact="0.0717"/>
              <dgm:constr type="w" for="ch" forName="parent_text_5" refType="w" fact="0.3478"/>
              <dgm:constr type="h" for="ch" forName="parent_text_5" refType="h" fact="0.1023"/>
              <dgm:constr type="l" for="ch" forName="parent_text_3" refType="w" fact="0.6182"/>
              <dgm:constr type="t" for="ch" forName="parent_text_3" refType="h" fact="0.3501"/>
              <dgm:constr type="w" for="ch" forName="parent_text_3" refType="w" fact="0.3478"/>
              <dgm:constr type="h" for="ch" forName="parent_text_3" refType="h" fact="0.1596"/>
              <dgm:constr type="l" for="ch" forName="accent_4" refType="w" fact="0.5538"/>
              <dgm:constr type="t" for="ch" forName="accent_4" refType="h" fact="0.9211"/>
              <dgm:constr type="w" for="ch" forName="accent_4" refType="w" fact="0.0696"/>
              <dgm:constr type="h" for="ch" forName="accent_4" refType="h" fact="0.0789"/>
              <dgm:constr type="l" for="ch" forName="parent_text_6" refType="w" fact="0.0195"/>
              <dgm:constr type="t" for="ch" forName="parent_text_6" refType="h" fact="0.7561"/>
              <dgm:constr type="w" for="ch" forName="parent_text_6" refType="w" fact="0.3478"/>
              <dgm:constr type="h" for="ch" forName="parent_text_6" refType="h" fact="0.1784"/>
              <dgm:constr type="l" for="ch" forName="accent_5" refType="w" fact="0.6182"/>
              <dgm:constr type="t" for="ch" forName="accent_5" refType="h" fact="0.6725"/>
              <dgm:constr type="w" for="ch" forName="accent_5" refType="w" fact="0.0386"/>
              <dgm:constr type="h" for="ch" forName="accent_5" refType="h" fact="0.0439"/>
            </dgm:constrLst>
          </dgm:if>
          <dgm:else name="Name25">
            <dgm:constrLst>
              <dgm:constr type="primFontSz" for="des" ptType="node" op="equ" val="65"/>
              <dgm:constr type="l" for="ch" forName="image_accent_6" refType="w" fact="0.4379"/>
              <dgm:constr type="t" for="ch" forName="image_accent_6" refType="h" fact="0.7456"/>
              <dgm:constr type="w" for="ch" forName="image_accent_6" refType="w" fact="0.1757"/>
              <dgm:constr type="h" for="ch" forName="image_accent_6" refType="h" fact="0.1995"/>
              <dgm:constr type="l" for="ch" forName="image_6" refType="w" fact="0.4471"/>
              <dgm:constr type="t" for="ch" forName="image_6" refType="h" fact="0.7561"/>
              <dgm:constr type="w" for="ch" forName="image_6" refType="w" fact="0.1572"/>
              <dgm:constr type="h" for="ch" forName="image_6" refType="h" fact="0.1784"/>
              <dgm:constr type="l" for="ch" forName="image_accent_5" refType="w" fact="0.3677"/>
              <dgm:constr type="t" for="ch" forName="image_accent_5" refType="h" fact="0.0649"/>
              <dgm:constr type="w" for="ch" forName="image_accent_5" refType="w" fact="0.1022"/>
              <dgm:constr type="h" for="ch" forName="image_accent_5" refType="h" fact="0.116"/>
              <dgm:constr type="l" for="ch" forName="image_5" refType="w" fact="0.3738"/>
              <dgm:constr type="t" for="ch" forName="image_5" refType="h" fact="0.0717"/>
              <dgm:constr type="w" for="ch" forName="image_5" refType="w" fact="0.0902"/>
              <dgm:constr type="h" for="ch" forName="image_5" refType="h" fact="0.1023"/>
              <dgm:constr type="l" for="ch" forName="image_accent_4" refType="w" fact="0.437"/>
              <dgm:constr type="t" for="ch" forName="image_accent_4" refType="h" fact="0.1819"/>
              <dgm:constr type="w" for="ch" forName="image_accent_4" refType="w" fact="0.1103"/>
              <dgm:constr type="h" for="ch" forName="image_accent_4" refType="h" fact="0.1251"/>
              <dgm:constr type="l" for="ch" forName="image_4" refType="w" fact="0.4434"/>
              <dgm:constr type="t" for="ch" forName="image_4" refType="h" fact="0.1892"/>
              <dgm:constr type="w" for="ch" forName="image_4" refType="w" fact="0.0973"/>
              <dgm:constr type="h" for="ch" forName="image_4" refType="h" fact="0.1104"/>
              <dgm:constr type="l" for="ch" forName="image_accent_2" refType="w" fact="0.3942"/>
              <dgm:constr type="t" for="ch" forName="image_accent_2" refType="h" fact="0.5371"/>
              <dgm:constr type="w" for="ch" forName="image_accent_2" refType="w" fact="0.1226"/>
              <dgm:constr type="h" for="ch" forName="image_accent_2" refType="h" fact="0.1392"/>
              <dgm:constr type="l" for="ch" forName="image_2" refType="w" fact="0.4014"/>
              <dgm:constr type="t" for="ch" forName="image_2" refType="h" fact="0.5453"/>
              <dgm:constr type="w" for="ch" forName="image_2" refType="w" fact="0.1082"/>
              <dgm:constr type="h" for="ch" forName="image_2" refType="h" fact="0.1228"/>
              <dgm:constr type="l" for="ch" forName="image_accent_3" refType="w" fact="0.4075"/>
              <dgm:constr type="t" for="ch" forName="image_accent_3" refType="h" fact="0.3407"/>
              <dgm:constr type="w" for="ch" forName="image_accent_3" refType="w" fact="0.1573"/>
              <dgm:constr type="h" for="ch" forName="image_accent_3" refType="h" fact="0.1785"/>
              <dgm:constr type="l" for="ch" forName="image_3" refType="w" fact="0.4158"/>
              <dgm:constr type="t" for="ch" forName="image_3" refType="h" fact="0.3501"/>
              <dgm:constr type="w" for="ch" forName="image_3" refType="w" fact="0.1407"/>
              <dgm:constr type="h" for="ch" forName="image_3" refType="h" fact="0.1596"/>
              <dgm:constr type="l" for="ch" forName="image_accent_1" refType="w" fact="0.5338"/>
              <dgm:constr type="t" for="ch" forName="image_accent_1" refType="h" fact="0.4869"/>
              <dgm:constr type="w" for="ch" forName="image_accent_1" refType="w" fact="0.2344"/>
              <dgm:constr type="h" for="ch" forName="image_accent_1" refType="h" fact="0.2661"/>
              <dgm:constr type="l" for="ch" forName="image_1" refType="w" fact="0.5435"/>
              <dgm:constr type="t" for="ch" forName="image_1" refType="h" fact="0.4971"/>
              <dgm:constr type="w" for="ch" forName="image_1" refType="w" fact="0.2164"/>
              <dgm:constr type="h" for="ch" forName="image_1" refType="h" fact="0.2456"/>
              <dgm:constr type="l" for="ch" forName="parent_text_1" refType="w" fact="0.6522"/>
              <dgm:constr type="t" for="ch" forName="parent_text_1" refType="h" fact="0.3501"/>
              <dgm:constr type="w" for="ch" forName="parent_text_1" refType="w" fact="0.3478"/>
              <dgm:constr type="h" for="ch" forName="parent_text_1" refType="h" fact="0.125"/>
              <dgm:constr type="l" for="ch" forName="accent_1" refType="w" fact="0.5492"/>
              <dgm:constr type="t" for="ch" forName="accent_1" refType="h" fact="0.2909"/>
              <dgm:constr type="w" for="ch" forName="accent_1" refType="w" fact="0.0696"/>
              <dgm:constr type="h" for="ch" forName="accent_1" refType="h" fact="0.0789"/>
              <dgm:constr type="l" for="ch" forName="parent_text_2" refType="w" fact="0.0211"/>
              <dgm:constr type="t" for="ch" forName="parent_text_2" refType="h" fact="0.5453"/>
              <dgm:constr type="w" for="ch" forName="parent_text_2" refType="w" fact="0.3478"/>
              <dgm:constr type="h" for="ch" forName="parent_text_2" refType="h" fact="0.1228"/>
              <dgm:constr type="l" for="ch" forName="parent_text_4" refType="w" fact="0.0644"/>
              <dgm:constr type="t" for="ch" forName="parent_text_4" refType="h" fact="0.1892"/>
              <dgm:constr type="w" for="ch" forName="parent_text_4" refType="w" fact="0.3478"/>
              <dgm:constr type="h" for="ch" forName="parent_text_4" refType="h" fact="0.1104"/>
              <dgm:constr type="l" for="ch" forName="accent_2" refType="w" fact="0.322"/>
              <dgm:constr type="t" for="ch" forName="accent_2" refType="h" fact="0.0146"/>
              <dgm:constr type="w" for="ch" forName="accent_2" refType="w" fact="0.0515"/>
              <dgm:constr type="h" for="ch" forName="accent_2" refType="h" fact="0.0585"/>
              <dgm:constr type="l" for="ch" forName="accent_3" refType="w" fact="0.2705"/>
              <dgm:constr type="t" for="ch" forName="accent_3" refType="h" fact="0"/>
              <dgm:constr type="w" for="ch" forName="accent_3" refType="w" fact="0.0258"/>
              <dgm:constr type="h" for="ch" forName="accent_3" refType="h" fact="0.0292"/>
              <dgm:constr type="l" for="ch" forName="parent_text_5" refType="w" fact="0"/>
              <dgm:constr type="t" for="ch" forName="parent_text_5" refType="h" fact="0.0717"/>
              <dgm:constr type="w" for="ch" forName="parent_text_5" refType="w" fact="0.3478"/>
              <dgm:constr type="h" for="ch" forName="parent_text_5" refType="h" fact="0.1023"/>
              <dgm:constr type="l" for="ch" forName="parent_text_3" refType="w" fact="0.034"/>
              <dgm:constr type="t" for="ch" forName="parent_text_3" refType="h" fact="0.3501"/>
              <dgm:constr type="w" for="ch" forName="parent_text_3" refType="w" fact="0.3478"/>
              <dgm:constr type="h" for="ch" forName="parent_text_3" refType="h" fact="0.1596"/>
              <dgm:constr type="l" for="ch" forName="accent_4" refType="w" fact="0.3766"/>
              <dgm:constr type="t" for="ch" forName="accent_4" refType="h" fact="0.9211"/>
              <dgm:constr type="w" for="ch" forName="accent_4" refType="w" fact="0.0696"/>
              <dgm:constr type="h" for="ch" forName="accent_4" refType="h" fact="0.0789"/>
              <dgm:constr type="l" for="ch" forName="parent_text_6" refType="w" fact="0.6328"/>
              <dgm:constr type="t" for="ch" forName="parent_text_6" refType="h" fact="0.7561"/>
              <dgm:constr type="w" for="ch" forName="parent_text_6" refType="w" fact="0.3478"/>
              <dgm:constr type="h" for="ch" forName="parent_text_6" refType="h" fact="0.1784"/>
              <dgm:constr type="l" for="ch" forName="accent_5" refType="w" fact="0.3431"/>
              <dgm:constr type="t" for="ch" forName="accent_5" refType="h" fact="0.6725"/>
              <dgm:constr type="w" for="ch" forName="accent_5" refType="w" fact="0.0386"/>
              <dgm:constr type="h" for="ch" forName="accent_5" refType="h" fact="0.0439"/>
            </dgm:constrLst>
          </dgm:else>
        </dgm:choose>
      </dgm:if>
      <dgm:if name="Name26" axis="ch" ptType="node" func="cnt" op="equ" val="7">
        <dgm:alg type="composite">
          <dgm:param type="ar" val="1.0352"/>
        </dgm:alg>
        <dgm:choose name="Name27">
          <dgm:if name="Name28" func="var" arg="dir" op="equ" val="norm">
            <dgm:constrLst>
              <dgm:constr type="primFontSz" for="des" ptType="node" op="equ" val="65"/>
              <dgm:constr type="l" for="ch" forName="accent_1" refType="w" fact="0.7553"/>
              <dgm:constr type="t" for="ch" forName="accent_1" refType="h" fact="0.96"/>
              <dgm:constr type="w" for="ch" forName="accent_1" refType="w" fact="0.0386"/>
              <dgm:constr type="h" for="ch" forName="accent_1" refType="h" fact="0.04"/>
              <dgm:constr type="l" for="ch" forName="image_accent_2" refType="w" fact="0.4832"/>
              <dgm:constr type="t" for="ch" forName="image_accent_2" refType="h" fact="0.4899"/>
              <dgm:constr type="w" for="ch" forName="image_accent_2" refType="w" fact="0.1226"/>
              <dgm:constr type="h" for="ch" forName="image_accent_2" refType="h" fact="0.1269"/>
              <dgm:constr type="l" for="ch" forName="image_2" refType="w" fact="0.4904"/>
              <dgm:constr type="t" for="ch" forName="image_2" refType="h" fact="0.4973"/>
              <dgm:constr type="w" for="ch" forName="image_2" refType="w" fact="0.1082"/>
              <dgm:constr type="h" for="ch" forName="image_2" refType="h" fact="0.112"/>
              <dgm:constr type="l" for="ch" forName="image_accent_3" refType="w" fact="0.4352"/>
              <dgm:constr type="t" for="ch" forName="image_accent_3" refType="h" fact="0.3107"/>
              <dgm:constr type="w" for="ch" forName="image_accent_3" refType="w" fact="0.1573"/>
              <dgm:constr type="h" for="ch" forName="image_accent_3" refType="h" fact="0.1628"/>
              <dgm:constr type="l" for="ch" forName="image_3" refType="w" fact="0.4435"/>
              <dgm:constr type="t" for="ch" forName="image_3" refType="h" fact="0.3193"/>
              <dgm:constr type="w" for="ch" forName="image_3" refType="w" fact="0.1407"/>
              <dgm:constr type="h" for="ch" forName="image_3" refType="h" fact="0.1456"/>
              <dgm:constr type="l" for="ch" forName="image_accent_4" refType="w" fact="0.4528"/>
              <dgm:constr type="t" for="ch" forName="image_accent_4" refType="h" fact="0.1659"/>
              <dgm:constr type="w" for="ch" forName="image_accent_4" refType="w" fact="0.1103"/>
              <dgm:constr type="h" for="ch" forName="image_accent_4" refType="h" fact="0.1141"/>
              <dgm:constr type="l" for="ch" forName="image_4" refType="w" fact="0.4593"/>
              <dgm:constr type="t" for="ch" forName="image_4" refType="h" fact="0.1726"/>
              <dgm:constr type="w" for="ch" forName="image_4" refType="w" fact="0.0973"/>
              <dgm:constr type="h" for="ch" forName="image_4" refType="h" fact="0.1007"/>
              <dgm:constr type="l" for="ch" forName="image_accent_5" refType="w" fact="0.5301"/>
              <dgm:constr type="t" for="ch" forName="image_accent_5" refType="h" fact="0.0592"/>
              <dgm:constr type="w" for="ch" forName="image_accent_5" refType="w" fact="0.1022"/>
              <dgm:constr type="h" for="ch" forName="image_accent_5" refType="h" fact="0.1058"/>
              <dgm:constr type="l" for="ch" forName="image_5" refType="w" fact="0.5361"/>
              <dgm:constr type="t" for="ch" forName="image_5" refType="h" fact="0.0654"/>
              <dgm:constr type="w" for="ch" forName="image_5" refType="w" fact="0.0902"/>
              <dgm:constr type="h" for="ch" forName="image_5" refType="h" fact="0.0933"/>
              <dgm:constr type="l" for="ch" forName="image_accent_6" refType="w" fact="0.3864"/>
              <dgm:constr type="t" for="ch" forName="image_accent_6" refType="h" fact="0.68"/>
              <dgm:constr type="w" for="ch" forName="image_accent_6" refType="w" fact="0.1757"/>
              <dgm:constr type="h" for="ch" forName="image_accent_6" refType="h" fact="0.1819"/>
              <dgm:constr type="l" for="ch" forName="image_6" refType="w" fact="0.3957"/>
              <dgm:constr type="t" for="ch" forName="image_6" refType="h" fact="0.6896"/>
              <dgm:constr type="w" for="ch" forName="image_6" refType="w" fact="0.1572"/>
              <dgm:constr type="h" for="ch" forName="image_6" refType="h" fact="0.1627"/>
              <dgm:constr type="l" for="ch" forName="image_accent_7" refType="w" fact="0.5291"/>
              <dgm:constr type="t" for="ch" forName="image_accent_7" refType="h" fact="0.8325"/>
              <dgm:constr type="w" for="ch" forName="image_accent_7" refType="w" fact="0.1103"/>
              <dgm:constr type="h" for="ch" forName="image_accent_7" refType="h" fact="0.1141"/>
              <dgm:constr type="l" for="ch" forName="image_7" refType="w" fact="0.5356"/>
              <dgm:constr type="t" for="ch" forName="image_7" refType="h" fact="0.8392"/>
              <dgm:constr type="w" for="ch" forName="image_7" refType="w" fact="0.0973"/>
              <dgm:constr type="h" for="ch" forName="image_7" refType="h" fact="0.1007"/>
              <dgm:constr type="l" for="ch" forName="image_accent_1" refType="w" fact="0.2318"/>
              <dgm:constr type="t" for="ch" forName="image_accent_1" refType="h" fact="0.444"/>
              <dgm:constr type="w" for="ch" forName="image_accent_1" refType="w" fact="0.2344"/>
              <dgm:constr type="h" for="ch" forName="image_accent_1" refType="h" fact="0.2426"/>
              <dgm:constr type="l" for="ch" forName="image_1" refType="w" fact="0.2408"/>
              <dgm:constr type="t" for="ch" forName="image_1" refType="h" fact="0.4533"/>
              <dgm:constr type="w" for="ch" forName="image_1" refType="w" fact="0.2164"/>
              <dgm:constr type="h" for="ch" forName="image_1" refType="h" fact="0.224"/>
              <dgm:constr type="l" for="ch" forName="parent_text_1" refType="w" fact="0"/>
              <dgm:constr type="t" for="ch" forName="parent_text_1" refType="h" fact="0.3193"/>
              <dgm:constr type="w" for="ch" forName="parent_text_1" refType="w" fact="0.3478"/>
              <dgm:constr type="h" for="ch" forName="parent_text_1" refType="h" fact="0.115"/>
              <dgm:constr type="l" for="ch" forName="accent_2" refType="w" fact="0.3813"/>
              <dgm:constr type="t" for="ch" forName="accent_2" refType="h" fact="0.2653"/>
              <dgm:constr type="w" for="ch" forName="accent_2" refType="w" fact="0.0696"/>
              <dgm:constr type="h" for="ch" forName="accent_2" refType="h" fact="0.072"/>
              <dgm:constr type="l" for="ch" forName="parent_text_2" refType="w" fact="0.6311"/>
              <dgm:constr type="t" for="ch" forName="parent_text_2" refType="h" fact="0.4973"/>
              <dgm:constr type="w" for="ch" forName="parent_text_2" refType="w" fact="0.3478"/>
              <dgm:constr type="h" for="ch" forName="parent_text_2" refType="h" fact="0.112"/>
              <dgm:constr type="l" for="ch" forName="parent_text_4" refType="w" fact="0.5878"/>
              <dgm:constr type="t" for="ch" forName="parent_text_4" refType="h" fact="0.1726"/>
              <dgm:constr type="w" for="ch" forName="parent_text_4" refType="w" fact="0.3478"/>
              <dgm:constr type="h" for="ch" forName="parent_text_4" refType="h" fact="0.1007"/>
              <dgm:constr type="l" for="ch" forName="accent_3" refType="w" fact="0.7038"/>
              <dgm:constr type="t" for="ch" forName="accent_3" refType="h" fact="0"/>
              <dgm:constr type="w" for="ch" forName="accent_3" refType="w" fact="0.0258"/>
              <dgm:constr type="h" for="ch" forName="accent_3" refType="h" fact="0.0267"/>
              <dgm:constr type="l" for="ch" forName="parent_text_5" refType="w" fact="0.6522"/>
              <dgm:constr type="t" for="ch" forName="parent_text_5" refType="h" fact="0.0654"/>
              <dgm:constr type="w" for="ch" forName="parent_text_5" refType="w" fact="0.3478"/>
              <dgm:constr type="h" for="ch" forName="parent_text_5" refType="h" fact="0.0933"/>
              <dgm:constr type="l" for="ch" forName="parent_text_3" refType="w" fact="0.6182"/>
              <dgm:constr type="t" for="ch" forName="parent_text_3" refType="h" fact="0.3193"/>
              <dgm:constr type="w" for="ch" forName="parent_text_3" refType="w" fact="0.3478"/>
              <dgm:constr type="h" for="ch" forName="parent_text_3" refType="h" fact="0.1456"/>
              <dgm:constr type="l" for="ch" forName="parent_text_6" refType="w" fact="0.02"/>
              <dgm:constr type="t" for="ch" forName="parent_text_6" refType="h" fact="0.6896"/>
              <dgm:constr type="w" for="ch" forName="parent_text_6" refType="w" fact="0.3478"/>
              <dgm:constr type="h" for="ch" forName="parent_text_6" refType="h" fact="0.1627"/>
              <dgm:constr type="l" for="ch" forName="accent_4" refType="w" fact="0.6265"/>
              <dgm:constr type="t" for="ch" forName="accent_4" refType="h" fact="0.0213"/>
              <dgm:constr type="w" for="ch" forName="accent_4" refType="w" fact="0.0515"/>
              <dgm:constr type="h" for="ch" forName="accent_4" refType="h" fact="0.0533"/>
              <dgm:constr type="l" for="ch" forName="accent_5" refType="w" fact="0.6522"/>
              <dgm:constr type="t" for="ch" forName="accent_5" refType="h" fact="0.92"/>
              <dgm:constr type="w" for="ch" forName="accent_5" refType="w" fact="0.0696"/>
              <dgm:constr type="h" for="ch" forName="accent_5" refType="h" fact="0.072"/>
              <dgm:constr type="l" for="ch" forName="parent_text_7" refType="w" fact="0.105"/>
              <dgm:constr type="t" for="ch" forName="parent_text_7" refType="h" fact="0.87"/>
              <dgm:constr type="w" for="ch" forName="parent_text_7" refType="w" fact="0.407"/>
              <dgm:constr type="h" for="ch" forName="parent_text_7" refType="h" fact="0.13"/>
              <dgm:constr type="l" for="ch" forName="accent_6" refType="w" fact="0.6136"/>
              <dgm:constr type="t" for="ch" forName="accent_6" refType="h" fact="0.6133"/>
              <dgm:constr type="w" for="ch" forName="accent_6" refType="w" fact="0.0386"/>
              <dgm:constr type="h" for="ch" forName="accent_6" refType="h" fact="0.04"/>
            </dgm:constrLst>
          </dgm:if>
          <dgm:else name="Name29">
            <dgm:constrLst>
              <dgm:constr type="primFontSz" for="des" ptType="node" op="equ" val="65"/>
              <dgm:constr type="l" for="ch" forName="accent_1" refType="w" fact="0.2061"/>
              <dgm:constr type="t" for="ch" forName="accent_1" refType="h" fact="0.96"/>
              <dgm:constr type="w" for="ch" forName="accent_1" refType="w" fact="0.0386"/>
              <dgm:constr type="h" for="ch" forName="accent_1" refType="h" fact="0.04"/>
              <dgm:constr type="l" for="ch" forName="image_accent_7" refType="w" fact="0.3606"/>
              <dgm:constr type="t" for="ch" forName="image_accent_7" refType="h" fact="0.8325"/>
              <dgm:constr type="w" for="ch" forName="image_accent_7" refType="w" fact="0.1103"/>
              <dgm:constr type="h" for="ch" forName="image_accent_7" refType="h" fact="0.1141"/>
              <dgm:constr type="l" for="ch" forName="image_7" refType="w" fact="0.3671"/>
              <dgm:constr type="t" for="ch" forName="image_7" refType="h" fact="0.8392"/>
              <dgm:constr type="w" for="ch" forName="image_7" refType="w" fact="0.0973"/>
              <dgm:constr type="h" for="ch" forName="image_7" refType="h" fact="0.1007"/>
              <dgm:constr type="l" for="ch" forName="image_accent_6" refType="w" fact="0.4379"/>
              <dgm:constr type="t" for="ch" forName="image_accent_6" refType="h" fact="0.68"/>
              <dgm:constr type="w" for="ch" forName="image_accent_6" refType="w" fact="0.1757"/>
              <dgm:constr type="h" for="ch" forName="image_accent_6" refType="h" fact="0.1819"/>
              <dgm:constr type="l" for="ch" forName="image_6" refType="w" fact="0.4471"/>
              <dgm:constr type="t" for="ch" forName="image_6" refType="h" fact="0.6896"/>
              <dgm:constr type="w" for="ch" forName="image_6" refType="w" fact="0.1572"/>
              <dgm:constr type="h" for="ch" forName="image_6" refType="h" fact="0.1627"/>
              <dgm:constr type="l" for="ch" forName="image_accent_5" refType="w" fact="0.3677"/>
              <dgm:constr type="t" for="ch" forName="image_accent_5" refType="h" fact="0.0592"/>
              <dgm:constr type="w" for="ch" forName="image_accent_5" refType="w" fact="0.1022"/>
              <dgm:constr type="h" for="ch" forName="image_accent_5" refType="h" fact="0.1058"/>
              <dgm:constr type="l" for="ch" forName="image_5" refType="w" fact="0.3738"/>
              <dgm:constr type="t" for="ch" forName="image_5" refType="h" fact="0.0654"/>
              <dgm:constr type="w" for="ch" forName="image_5" refType="w" fact="0.0902"/>
              <dgm:constr type="h" for="ch" forName="image_5" refType="h" fact="0.0933"/>
              <dgm:constr type="l" for="ch" forName="image_accent_4" refType="w" fact="0.437"/>
              <dgm:constr type="t" for="ch" forName="image_accent_4" refType="h" fact="0.1659"/>
              <dgm:constr type="w" for="ch" forName="image_accent_4" refType="w" fact="0.1103"/>
              <dgm:constr type="h" for="ch" forName="image_accent_4" refType="h" fact="0.1141"/>
              <dgm:constr type="l" for="ch" forName="image_4" refType="w" fact="0.4434"/>
              <dgm:constr type="t" for="ch" forName="image_4" refType="h" fact="0.1726"/>
              <dgm:constr type="w" for="ch" forName="image_4" refType="w" fact="0.0973"/>
              <dgm:constr type="h" for="ch" forName="image_4" refType="h" fact="0.1007"/>
              <dgm:constr type="l" for="ch" forName="image_accent_2" refType="w" fact="0.3942"/>
              <dgm:constr type="t" for="ch" forName="image_accent_2" refType="h" fact="0.4899"/>
              <dgm:constr type="w" for="ch" forName="image_accent_2" refType="w" fact="0.1226"/>
              <dgm:constr type="h" for="ch" forName="image_accent_2" refType="h" fact="0.1269"/>
              <dgm:constr type="l" for="ch" forName="image_2" refType="w" fact="0.4014"/>
              <dgm:constr type="t" for="ch" forName="image_2" refType="h" fact="0.4973"/>
              <dgm:constr type="w" for="ch" forName="image_2" refType="w" fact="0.1082"/>
              <dgm:constr type="h" for="ch" forName="image_2" refType="h" fact="0.112"/>
              <dgm:constr type="l" for="ch" forName="image_accent_3" refType="w" fact="0.4075"/>
              <dgm:constr type="t" for="ch" forName="image_accent_3" refType="h" fact="0.3107"/>
              <dgm:constr type="w" for="ch" forName="image_accent_3" refType="w" fact="0.1573"/>
              <dgm:constr type="h" for="ch" forName="image_accent_3" refType="h" fact="0.1628"/>
              <dgm:constr type="l" for="ch" forName="image_3" refType="w" fact="0.4158"/>
              <dgm:constr type="t" for="ch" forName="image_3" refType="h" fact="0.3193"/>
              <dgm:constr type="w" for="ch" forName="image_3" refType="w" fact="0.1407"/>
              <dgm:constr type="h" for="ch" forName="image_3" refType="h" fact="0.1456"/>
              <dgm:constr type="l" for="ch" forName="image_accent_1" refType="w" fact="0.5338"/>
              <dgm:constr type="t" for="ch" forName="image_accent_1" refType="h" fact="0.444"/>
              <dgm:constr type="w" for="ch" forName="image_accent_1" refType="w" fact="0.2344"/>
              <dgm:constr type="h" for="ch" forName="image_accent_1" refType="h" fact="0.2426"/>
              <dgm:constr type="l" for="ch" forName="image_1" refType="w" fact="0.5428"/>
              <dgm:constr type="t" for="ch" forName="image_1" refType="h" fact="0.4533"/>
              <dgm:constr type="w" for="ch" forName="image_1" refType="w" fact="0.2164"/>
              <dgm:constr type="h" for="ch" forName="image_1" refType="h" fact="0.224"/>
              <dgm:constr type="l" for="ch" forName="parent_text_1" refType="w" fact="0.6522"/>
              <dgm:constr type="t" for="ch" forName="parent_text_1" refType="h" fact="0.3193"/>
              <dgm:constr type="w" for="ch" forName="parent_text_1" refType="w" fact="0.3478"/>
              <dgm:constr type="h" for="ch" forName="parent_text_1" refType="h" fact="0.115"/>
              <dgm:constr type="l" for="ch" forName="accent_2" refType="w" fact="0.5492"/>
              <dgm:constr type="t" for="ch" forName="accent_2" refType="h" fact="0.2653"/>
              <dgm:constr type="w" for="ch" forName="accent_2" refType="w" fact="0.0696"/>
              <dgm:constr type="h" for="ch" forName="accent_2" refType="h" fact="0.072"/>
              <dgm:constr type="l" for="ch" forName="parent_text_2" refType="w" fact="0.0211"/>
              <dgm:constr type="t" for="ch" forName="parent_text_2" refType="h" fact="0.4973"/>
              <dgm:constr type="w" for="ch" forName="parent_text_2" refType="w" fact="0.3478"/>
              <dgm:constr type="h" for="ch" forName="parent_text_2" refType="h" fact="0.112"/>
              <dgm:constr type="l" for="ch" forName="parent_text_4" refType="w" fact="0.0644"/>
              <dgm:constr type="t" for="ch" forName="parent_text_4" refType="h" fact="0.1726"/>
              <dgm:constr type="w" for="ch" forName="parent_text_4" refType="w" fact="0.3478"/>
              <dgm:constr type="h" for="ch" forName="parent_text_4" refType="h" fact="0.1007"/>
              <dgm:constr type="l" for="ch" forName="accent_3" refType="w" fact="0.2705"/>
              <dgm:constr type="t" for="ch" forName="accent_3" refType="h" fact="0"/>
              <dgm:constr type="w" for="ch" forName="accent_3" refType="w" fact="0.0258"/>
              <dgm:constr type="h" for="ch" forName="accent_3" refType="h" fact="0.0267"/>
              <dgm:constr type="l" for="ch" forName="parent_text_5" refType="w" fact="0"/>
              <dgm:constr type="t" for="ch" forName="parent_text_5" refType="h" fact="0.0654"/>
              <dgm:constr type="w" for="ch" forName="parent_text_5" refType="w" fact="0.3478"/>
              <dgm:constr type="h" for="ch" forName="parent_text_5" refType="h" fact="0.0933"/>
              <dgm:constr type="l" for="ch" forName="parent_text_3" refType="w" fact="0.034"/>
              <dgm:constr type="t" for="ch" forName="parent_text_3" refType="h" fact="0.3193"/>
              <dgm:constr type="w" for="ch" forName="parent_text_3" refType="w" fact="0.3478"/>
              <dgm:constr type="h" for="ch" forName="parent_text_3" refType="h" fact="0.1456"/>
              <dgm:constr type="l" for="ch" forName="parent_text_6" refType="w" fact="0.63"/>
              <dgm:constr type="t" for="ch" forName="parent_text_6" refType="h" fact="0.6896"/>
              <dgm:constr type="w" for="ch" forName="parent_text_6" refType="w" fact="0.3478"/>
              <dgm:constr type="h" for="ch" forName="parent_text_6" refType="h" fact="0.1627"/>
              <dgm:constr type="l" for="ch" forName="accent_4" refType="w" fact="0.322"/>
              <dgm:constr type="t" for="ch" forName="accent_4" refType="h" fact="0.0213"/>
              <dgm:constr type="w" for="ch" forName="accent_4" refType="w" fact="0.0515"/>
              <dgm:constr type="h" for="ch" forName="accent_4" refType="h" fact="0.0533"/>
              <dgm:constr type="l" for="ch" forName="accent_5" refType="w" fact="0.2782"/>
              <dgm:constr type="t" for="ch" forName="accent_5" refType="h" fact="0.92"/>
              <dgm:constr type="w" for="ch" forName="accent_5" refType="w" fact="0.0696"/>
              <dgm:constr type="h" for="ch" forName="accent_5" refType="h" fact="0.072"/>
              <dgm:constr type="l" for="ch" forName="parent_text_7" refType="w" fact="0.485"/>
              <dgm:constr type="t" for="ch" forName="parent_text_7" refType="h" fact="0.87"/>
              <dgm:constr type="w" for="ch" forName="parent_text_7" refType="w" fact="0.347"/>
              <dgm:constr type="h" for="ch" forName="parent_text_7" refType="h" fact="0.13"/>
              <dgm:constr type="l" for="ch" forName="accent_6" refType="w" fact="0.3478"/>
              <dgm:constr type="t" for="ch" forName="accent_6" refType="h" fact="0.6133"/>
              <dgm:constr type="w" for="ch" forName="accent_6" refType="w" fact="0.0386"/>
              <dgm:constr type="h" for="ch" forName="accent_6" refType="h" fact="0.04"/>
            </dgm:constrLst>
          </dgm:else>
        </dgm:choose>
        <dgm:layoutNode name="accent_6" styleLbl="alignNode1">
          <dgm:alg type="sp"/>
          <dgm:shape xmlns:r="http://schemas.openxmlformats.org/officeDocument/2006/relationships" type="donut" r:blip="">
            <dgm:adjLst>
              <dgm:adj idx="1" val="0.0746"/>
            </dgm:adjLst>
          </dgm:shape>
          <dgm:presOf/>
        </dgm:layoutNode>
      </dgm:if>
      <dgm:else name="Name30">
        <dgm:alg type="composite">
          <dgm:param type="ar" val="0.9705"/>
        </dgm:alg>
        <dgm:choose name="Name31">
          <dgm:if name="Name32" func="var" arg="dir" op="equ" val="norm">
            <dgm:constrLst>
              <dgm:constr type="primFontSz" for="des" ptType="node" op="equ" val="65"/>
              <dgm:constr type="l" for="ch" forName="accent_1" refType="w" fact="0.7599"/>
              <dgm:constr type="t" for="ch" forName="accent_1" refType="h" fact="0.925"/>
              <dgm:constr type="w" for="ch" forName="accent_1" refType="w" fact="0.0386"/>
              <dgm:constr type="h" for="ch" forName="accent_1" refType="h" fact="0.0375"/>
              <dgm:constr type="l" for="ch" forName="accent_2" refType="w" fact="0.6182"/>
              <dgm:constr type="t" for="ch" forName="accent_2" refType="h" fact="0.575"/>
              <dgm:constr type="w" for="ch" forName="accent_2" refType="w" fact="0.0386"/>
              <dgm:constr type="h" for="ch" forName="accent_2" refType="h" fact="0.0375"/>
              <dgm:constr type="l" for="ch" forName="image_accent_8" refType="w" fact="0.6449"/>
              <dgm:constr type="t" for="ch" forName="image_accent_8" refType="h" fact="0.8508"/>
              <dgm:constr type="w" for="ch" forName="image_accent_8" refType="w" fact="0.1022"/>
              <dgm:constr type="h" for="ch" forName="image_accent_8" refType="h" fact="0.0992"/>
              <dgm:constr type="l" for="ch" forName="image_8" refType="w" fact="0.6538"/>
              <dgm:constr type="t" for="ch" forName="image_8" refType="h" fact="0.8595"/>
              <dgm:constr type="w" for="ch" forName="image_8" refType="w" fact="0.0844"/>
              <dgm:constr type="h" for="ch" forName="image_8" refType="h" fact="0.0819"/>
              <dgm:constr type="l" for="ch" forName="image_accent_7" refType="w" fact="0.5291"/>
              <dgm:constr type="t" for="ch" forName="image_accent_7" refType="h" fact="0.7805"/>
              <dgm:constr type="w" for="ch" forName="image_accent_7" refType="w" fact="0.1103"/>
              <dgm:constr type="h" for="ch" forName="image_accent_7" refType="h" fact="0.107"/>
              <dgm:constr type="l" for="ch" forName="image_7" refType="w" fact="0.5356"/>
              <dgm:constr type="t" for="ch" forName="image_7" refType="h" fact="0.7868"/>
              <dgm:constr type="w" for="ch" forName="image_7" refType="w" fact="0.0973"/>
              <dgm:constr type="h" for="ch" forName="image_7" refType="h" fact="0.0944"/>
              <dgm:constr type="l" for="ch" forName="image_accent_6" refType="w" fact="0.3864"/>
              <dgm:constr type="t" for="ch" forName="image_accent_6" refType="h" fact="0.6375"/>
              <dgm:constr type="w" for="ch" forName="image_accent_6" refType="w" fact="0.1757"/>
              <dgm:constr type="h" for="ch" forName="image_accent_6" refType="h" fact="0.1706"/>
              <dgm:constr type="l" for="ch" forName="image_6" refType="w" fact="0.3957"/>
              <dgm:constr type="t" for="ch" forName="image_6" refType="h" fact="0.6465"/>
              <dgm:constr type="w" for="ch" forName="image_6" refType="w" fact="0.1572"/>
              <dgm:constr type="h" for="ch" forName="image_6" refType="h" fact="0.1525"/>
              <dgm:constr type="l" for="ch" forName="image_accent_5" refType="w" fact="0.5301"/>
              <dgm:constr type="t" for="ch" forName="image_accent_5" refType="h" fact="0.0555"/>
              <dgm:constr type="w" for="ch" forName="image_accent_5" refType="w" fact="0.1022"/>
              <dgm:constr type="h" for="ch" forName="image_accent_5" refType="h" fact="0.0992"/>
              <dgm:constr type="l" for="ch" forName="image_5" refType="w" fact="0.5361"/>
              <dgm:constr type="t" for="ch" forName="image_5" refType="h" fact="0.0613"/>
              <dgm:constr type="w" for="ch" forName="image_5" refType="w" fact="0.0902"/>
              <dgm:constr type="h" for="ch" forName="image_5" refType="h" fact="0.0875"/>
              <dgm:constr type="l" for="ch" forName="image_accent_4" refType="w" fact="0.4528"/>
              <dgm:constr type="t" for="ch" forName="image_accent_4" refType="h" fact="0.1555"/>
              <dgm:constr type="w" for="ch" forName="image_accent_4" refType="w" fact="0.1103"/>
              <dgm:constr type="h" for="ch" forName="image_accent_4" refType="h" fact="0.107"/>
              <dgm:constr type="l" for="ch" forName="image_4" refType="w" fact="0.4593"/>
              <dgm:constr type="t" for="ch" forName="image_4" refType="h" fact="0.1618"/>
              <dgm:constr type="w" for="ch" forName="image_4" refType="w" fact="0.0973"/>
              <dgm:constr type="h" for="ch" forName="image_4" refType="h" fact="0.0944"/>
              <dgm:constr type="l" for="ch" forName="image_accent_2" refType="w" fact="0.4832"/>
              <dgm:constr type="t" for="ch" forName="image_accent_2" refType="h" fact="0.4593"/>
              <dgm:constr type="w" for="ch" forName="image_accent_2" refType="w" fact="0.1226"/>
              <dgm:constr type="h" for="ch" forName="image_accent_2" refType="h" fact="0.119"/>
              <dgm:constr type="l" for="ch" forName="image_2" refType="w" fact="0.4904"/>
              <dgm:constr type="t" for="ch" forName="image_2" refType="h" fact="0.4663"/>
              <dgm:constr type="w" for="ch" forName="image_2" refType="w" fact="0.1082"/>
              <dgm:constr type="h" for="ch" forName="image_2" refType="h" fact="0.105"/>
              <dgm:constr type="l" for="ch" forName="image_accent_3" refType="w" fact="0.4352"/>
              <dgm:constr type="t" for="ch" forName="image_accent_3" refType="h" fact="0.2913"/>
              <dgm:constr type="w" for="ch" forName="image_accent_3" refType="w" fact="0.1573"/>
              <dgm:constr type="h" for="ch" forName="image_accent_3" refType="h" fact="0.1526"/>
              <dgm:constr type="l" for="ch" forName="image_3" refType="w" fact="0.4435"/>
              <dgm:constr type="t" for="ch" forName="image_3" refType="h" fact="0.2993"/>
              <dgm:constr type="w" for="ch" forName="image_3" refType="w" fact="0.1407"/>
              <dgm:constr type="h" for="ch" forName="image_3" refType="h" fact="0.1365"/>
              <dgm:constr type="l" for="ch" forName="image_accent_1" refType="w" fact="0.2318"/>
              <dgm:constr type="t" for="ch" forName="image_accent_1" refType="h" fact="0.4163"/>
              <dgm:constr type="w" for="ch" forName="image_accent_1" refType="w" fact="0.2344"/>
              <dgm:constr type="h" for="ch" forName="image_accent_1" refType="h" fact="0.2275"/>
              <dgm:constr type="l" for="ch" forName="image_1" refType="w" fact="0.2408"/>
              <dgm:constr type="t" for="ch" forName="image_1" refType="h" fact="0.425"/>
              <dgm:constr type="w" for="ch" forName="image_1" refType="w" fact="0.2164"/>
              <dgm:constr type="h" for="ch" forName="image_1" refType="h" fact="0.21"/>
              <dgm:constr type="l" for="ch" forName="parent_text_1" refType="w" fact="0"/>
              <dgm:constr type="t" for="ch" forName="parent_text_1" refType="h" fact="0.2993"/>
              <dgm:constr type="w" for="ch" forName="parent_text_1" refType="w" fact="0.3478"/>
              <dgm:constr type="h" for="ch" forName="parent_text_1" refType="h" fact="0.11"/>
              <dgm:constr type="l" for="ch" forName="accent_3" refType="w" fact="0.3813"/>
              <dgm:constr type="t" for="ch" forName="accent_3" refType="h" fact="0.2488"/>
              <dgm:constr type="w" for="ch" forName="accent_3" refType="w" fact="0.0696"/>
              <dgm:constr type="h" for="ch" forName="accent_3" refType="h" fact="0.0675"/>
              <dgm:constr type="l" for="ch" forName="parent_text_2" refType="w" fact="0.6311"/>
              <dgm:constr type="t" for="ch" forName="parent_text_2" refType="h" fact="0.4663"/>
              <dgm:constr type="w" for="ch" forName="parent_text_2" refType="w" fact="0.3478"/>
              <dgm:constr type="h" for="ch" forName="parent_text_2" refType="h" fact="0.105"/>
              <dgm:constr type="l" for="ch" forName="parent_text_4" refType="w" fact="0.5878"/>
              <dgm:constr type="t" for="ch" forName="parent_text_4" refType="h" fact="0.1618"/>
              <dgm:constr type="w" for="ch" forName="parent_text_4" refType="w" fact="0.3478"/>
              <dgm:constr type="h" for="ch" forName="parent_text_4" refType="h" fact="0.0944"/>
              <dgm:constr type="l" for="ch" forName="accent_4" refType="w" fact="0.7038"/>
              <dgm:constr type="t" for="ch" forName="accent_4" refType="h" fact="0"/>
              <dgm:constr type="w" for="ch" forName="accent_4" refType="w" fact="0.0258"/>
              <dgm:constr type="h" for="ch" forName="accent_4" refType="h" fact="0.025"/>
              <dgm:constr type="l" for="ch" forName="parent_text_5" refType="w" fact="0.6522"/>
              <dgm:constr type="t" for="ch" forName="parent_text_5" refType="h" fact="0.0625"/>
              <dgm:constr type="w" for="ch" forName="parent_text_5" refType="w" fact="0.3478"/>
              <dgm:constr type="h" for="ch" forName="parent_text_5" refType="h" fact="0.0863"/>
              <dgm:constr type="l" for="ch" forName="parent_text_3" refType="w" fact="0.6182"/>
              <dgm:constr type="t" for="ch" forName="parent_text_3" refType="h" fact="0.2993"/>
              <dgm:constr type="w" for="ch" forName="parent_text_3" refType="w" fact="0.3478"/>
              <dgm:constr type="h" for="ch" forName="parent_text_3" refType="h" fact="0.1365"/>
              <dgm:constr type="l" for="ch" forName="parent_text_6" refType="w" fact="0.02"/>
              <dgm:constr type="t" for="ch" forName="parent_text_6" refType="h" fact="0.6465"/>
              <dgm:constr type="w" for="ch" forName="parent_text_6" refType="w" fact="0.3478"/>
              <dgm:constr type="h" for="ch" forName="parent_text_6" refType="h" fact="0.1525"/>
              <dgm:constr type="l" for="ch" forName="accent_5" refType="w" fact="0.6265"/>
              <dgm:constr type="t" for="ch" forName="accent_5" refType="h" fact="0.02"/>
              <dgm:constr type="w" for="ch" forName="accent_5" refType="w" fact="0.0515"/>
              <dgm:constr type="h" for="ch" forName="accent_5" refType="h" fact="0.05"/>
              <dgm:constr type="l" for="ch" forName="parent_text_7" refType="w" fact="0.165"/>
              <dgm:constr type="t" for="ch" forName="parent_text_7" refType="h" fact="0.81"/>
              <dgm:constr type="w" for="ch" forName="parent_text_7" refType="w" fact="0.3478"/>
              <dgm:constr type="h" for="ch" forName="parent_text_7" refType="h" fact="0.077"/>
              <dgm:constr type="l" for="ch" forName="parent_text_8" refType="w" fact="0.275"/>
              <dgm:constr type="t" for="ch" forName="parent_text_8" refType="h" fact="0.89"/>
              <dgm:constr type="w" for="ch" forName="parent_text_8" refType="w" fact="0.3478"/>
              <dgm:constr type="h" for="ch" forName="parent_text_8" refType="h" fact="0.11"/>
            </dgm:constrLst>
          </dgm:if>
          <dgm:else name="Name33">
            <dgm:constrLst>
              <dgm:constr type="primFontSz" for="des" ptType="node" op="equ" val="65"/>
              <dgm:constr type="l" for="ch" forName="accent_1" refType="w" fact="0.2014"/>
              <dgm:constr type="t" for="ch" forName="accent_1" refType="h" fact="0.925"/>
              <dgm:constr type="w" for="ch" forName="accent_1" refType="w" fact="0.0386"/>
              <dgm:constr type="h" for="ch" forName="accent_1" refType="h" fact="0.0375"/>
              <dgm:constr type="l" for="ch" forName="accent_2" refType="w" fact="0.3431"/>
              <dgm:constr type="t" for="ch" forName="accent_2" refType="h" fact="0.575"/>
              <dgm:constr type="w" for="ch" forName="accent_2" refType="w" fact="0.0386"/>
              <dgm:constr type="h" for="ch" forName="accent_2" refType="h" fact="0.0375"/>
              <dgm:constr type="l" for="ch" forName="image_accent_8" refType="w" fact="0.253"/>
              <dgm:constr type="t" for="ch" forName="image_accent_8" refType="h" fact="0.8508"/>
              <dgm:constr type="w" for="ch" forName="image_accent_8" refType="w" fact="0.1022"/>
              <dgm:constr type="h" for="ch" forName="image_accent_8" refType="h" fact="0.0992"/>
              <dgm:constr type="l" for="ch" forName="image_8" refType="w" fact="0.2619"/>
              <dgm:constr type="t" for="ch" forName="image_8" refType="h" fact="0.8595"/>
              <dgm:constr type="w" for="ch" forName="image_8" refType="w" fact="0.0844"/>
              <dgm:constr type="h" for="ch" forName="image_8" refType="h" fact="0.0819"/>
              <dgm:constr type="l" for="ch" forName="image_accent_7" refType="w" fact="0.3606"/>
              <dgm:constr type="t" for="ch" forName="image_accent_7" refType="h" fact="0.7805"/>
              <dgm:constr type="w" for="ch" forName="image_accent_7" refType="w" fact="0.1103"/>
              <dgm:constr type="h" for="ch" forName="image_accent_7" refType="h" fact="0.107"/>
              <dgm:constr type="l" for="ch" forName="image_7" refType="w" fact="0.3671"/>
              <dgm:constr type="t" for="ch" forName="image_7" refType="h" fact="0.7868"/>
              <dgm:constr type="w" for="ch" forName="image_7" refType="w" fact="0.0973"/>
              <dgm:constr type="h" for="ch" forName="image_7" refType="h" fact="0.0944"/>
              <dgm:constr type="l" for="ch" forName="image_accent_6" refType="w" fact="0.4379"/>
              <dgm:constr type="t" for="ch" forName="image_accent_6" refType="h" fact="0.6375"/>
              <dgm:constr type="w" for="ch" forName="image_accent_6" refType="w" fact="0.1757"/>
              <dgm:constr type="h" for="ch" forName="image_accent_6" refType="h" fact="0.1706"/>
              <dgm:constr type="l" for="ch" forName="image_6" refType="w" fact="0.4471"/>
              <dgm:constr type="t" for="ch" forName="image_6" refType="h" fact="0.6465"/>
              <dgm:constr type="w" for="ch" forName="image_6" refType="w" fact="0.1572"/>
              <dgm:constr type="h" for="ch" forName="image_6" refType="h" fact="0.1525"/>
              <dgm:constr type="l" for="ch" forName="image_accent_5" refType="w" fact="0.3677"/>
              <dgm:constr type="t" for="ch" forName="image_accent_5" refType="h" fact="0.0555"/>
              <dgm:constr type="w" for="ch" forName="image_accent_5" refType="w" fact="0.1022"/>
              <dgm:constr type="h" for="ch" forName="image_accent_5" refType="h" fact="0.0992"/>
              <dgm:constr type="l" for="ch" forName="image_5" refType="w" fact="0.3738"/>
              <dgm:constr type="t" for="ch" forName="image_5" refType="h" fact="0.0613"/>
              <dgm:constr type="w" for="ch" forName="image_5" refType="w" fact="0.0902"/>
              <dgm:constr type="h" for="ch" forName="image_5" refType="h" fact="0.0875"/>
              <dgm:constr type="l" for="ch" forName="image_accent_4" refType="w" fact="0.437"/>
              <dgm:constr type="t" for="ch" forName="image_accent_4" refType="h" fact="0.1555"/>
              <dgm:constr type="w" for="ch" forName="image_accent_4" refType="w" fact="0.1103"/>
              <dgm:constr type="h" for="ch" forName="image_accent_4" refType="h" fact="0.107"/>
              <dgm:constr type="l" for="ch" forName="image_4" refType="w" fact="0.4434"/>
              <dgm:constr type="t" for="ch" forName="image_4" refType="h" fact="0.1618"/>
              <dgm:constr type="w" for="ch" forName="image_4" refType="w" fact="0.0973"/>
              <dgm:constr type="h" for="ch" forName="image_4" refType="h" fact="0.0944"/>
              <dgm:constr type="l" for="ch" forName="image_accent_2" refType="w" fact="0.3942"/>
              <dgm:constr type="t" for="ch" forName="image_accent_2" refType="h" fact="0.4593"/>
              <dgm:constr type="w" for="ch" forName="image_accent_2" refType="w" fact="0.1226"/>
              <dgm:constr type="h" for="ch" forName="image_accent_2" refType="h" fact="0.119"/>
              <dgm:constr type="l" for="ch" forName="image_2" refType="w" fact="0.4014"/>
              <dgm:constr type="t" for="ch" forName="image_2" refType="h" fact="0.4663"/>
              <dgm:constr type="w" for="ch" forName="image_2" refType="w" fact="0.1082"/>
              <dgm:constr type="h" for="ch" forName="image_2" refType="h" fact="0.105"/>
              <dgm:constr type="l" for="ch" forName="image_accent_3" refType="w" fact="0.4075"/>
              <dgm:constr type="t" for="ch" forName="image_accent_3" refType="h" fact="0.2913"/>
              <dgm:constr type="w" for="ch" forName="image_accent_3" refType="w" fact="0.1573"/>
              <dgm:constr type="h" for="ch" forName="image_accent_3" refType="h" fact="0.1526"/>
              <dgm:constr type="l" for="ch" forName="image_3" refType="w" fact="0.4158"/>
              <dgm:constr type="t" for="ch" forName="image_3" refType="h" fact="0.2993"/>
              <dgm:constr type="w" for="ch" forName="image_3" refType="w" fact="0.1407"/>
              <dgm:constr type="h" for="ch" forName="image_3" refType="h" fact="0.1365"/>
              <dgm:constr type="l" for="ch" forName="image_accent_1" refType="w" fact="0.5338"/>
              <dgm:constr type="t" for="ch" forName="image_accent_1" refType="h" fact="0.4163"/>
              <dgm:constr type="w" for="ch" forName="image_accent_1" refType="w" fact="0.2344"/>
              <dgm:constr type="h" for="ch" forName="image_accent_1" refType="h" fact="0.2275"/>
              <dgm:constr type="l" for="ch" forName="image_1" refType="w" fact="0.5428"/>
              <dgm:constr type="t" for="ch" forName="image_1" refType="h" fact="0.425"/>
              <dgm:constr type="w" for="ch" forName="image_1" refType="w" fact="0.2164"/>
              <dgm:constr type="h" for="ch" forName="image_1" refType="h" fact="0.21"/>
              <dgm:constr type="l" for="ch" forName="parent_text_1" refType="w" fact="0.6522"/>
              <dgm:constr type="t" for="ch" forName="parent_text_1" refType="h" fact="0.2993"/>
              <dgm:constr type="w" for="ch" forName="parent_text_1" refType="w" fact="0.3478"/>
              <dgm:constr type="h" for="ch" forName="parent_text_1" refType="h" fact="0.11"/>
              <dgm:constr type="l" for="ch" forName="accent_3" refType="w" fact="0.5492"/>
              <dgm:constr type="t" for="ch" forName="accent_3" refType="h" fact="0.2488"/>
              <dgm:constr type="w" for="ch" forName="accent_3" refType="w" fact="0.0696"/>
              <dgm:constr type="h" for="ch" forName="accent_3" refType="h" fact="0.0675"/>
              <dgm:constr type="l" for="ch" forName="parent_text_2" refType="w" fact="0.0211"/>
              <dgm:constr type="t" for="ch" forName="parent_text_2" refType="h" fact="0.4663"/>
              <dgm:constr type="w" for="ch" forName="parent_text_2" refType="w" fact="0.3478"/>
              <dgm:constr type="h" for="ch" forName="parent_text_2" refType="h" fact="0.105"/>
              <dgm:constr type="l" for="ch" forName="parent_text_4" refType="w" fact="0.0635"/>
              <dgm:constr type="t" for="ch" forName="parent_text_4" refType="h" fact="0.1618"/>
              <dgm:constr type="w" for="ch" forName="parent_text_4" refType="w" fact="0.3478"/>
              <dgm:constr type="h" for="ch" forName="parent_text_4" refType="h" fact="0.0944"/>
              <dgm:constr type="l" for="ch" forName="accent_4" refType="w" fact="0.2705"/>
              <dgm:constr type="t" for="ch" forName="accent_4" refType="h" fact="0"/>
              <dgm:constr type="w" for="ch" forName="accent_4" refType="w" fact="0.0258"/>
              <dgm:constr type="h" for="ch" forName="accent_4" refType="h" fact="0.025"/>
              <dgm:constr type="l" for="ch" forName="parent_text_5" refType="w" fact="0"/>
              <dgm:constr type="t" for="ch" forName="parent_text_5" refType="h" fact="0.0625"/>
              <dgm:constr type="w" for="ch" forName="parent_text_5" refType="w" fact="0.3478"/>
              <dgm:constr type="h" for="ch" forName="parent_text_5" refType="h" fact="0.0863"/>
              <dgm:constr type="l" for="ch" forName="parent_text_3" refType="w" fact="0.034"/>
              <dgm:constr type="t" for="ch" forName="parent_text_3" refType="h" fact="0.2993"/>
              <dgm:constr type="w" for="ch" forName="parent_text_3" refType="w" fact="0.3478"/>
              <dgm:constr type="h" for="ch" forName="parent_text_3" refType="h" fact="0.1365"/>
              <dgm:constr type="l" for="ch" forName="parent_text_6" refType="w" fact="0.635"/>
              <dgm:constr type="t" for="ch" forName="parent_text_6" refType="h" fact="0.6465"/>
              <dgm:constr type="w" for="ch" forName="parent_text_6" refType="w" fact="0.3478"/>
              <dgm:constr type="h" for="ch" forName="parent_text_6" refType="h" fact="0.1525"/>
              <dgm:constr type="l" for="ch" forName="accent_5" refType="w" fact="0.322"/>
              <dgm:constr type="t" for="ch" forName="accent_5" refType="h" fact="0.02"/>
              <dgm:constr type="w" for="ch" forName="accent_5" refType="w" fact="0.0515"/>
              <dgm:constr type="h" for="ch" forName="accent_5" refType="h" fact="0.05"/>
              <dgm:constr type="l" for="ch" forName="parent_text_7" refType="w" fact="0.49"/>
              <dgm:constr type="t" for="ch" forName="parent_text_7" refType="h" fact="0.81"/>
              <dgm:constr type="w" for="ch" forName="parent_text_7" refType="w" fact="0.3478"/>
              <dgm:constr type="h" for="ch" forName="parent_text_7" refType="h" fact="0.077"/>
              <dgm:constr type="l" for="ch" forName="parent_text_8" refType="w" fact="0.375"/>
              <dgm:constr type="t" for="ch" forName="parent_text_8" refType="h" fact="0.89"/>
              <dgm:constr type="w" for="ch" forName="parent_text_8" refType="w" fact="0.3478"/>
              <dgm:constr type="h" for="ch" forName="parent_text_8" refType="h" fact="0.11"/>
            </dgm:constrLst>
          </dgm:else>
        </dgm:choose>
      </dgm:else>
    </dgm:choose>
    <dgm:forEach name="wrapper" axis="self" ptType="parTrans">
      <dgm:forEach name="wrapper2" axis="self" ptType="sibTrans" st="2">
        <dgm:forEach name="imageAccentRepeat" axis="self">
          <dgm:layoutNode name="imageAccentRepeatNode" styleLbl="alignNode1">
            <dgm:alg type="sp"/>
            <dgm:shape xmlns:r="http://schemas.openxmlformats.org/officeDocument/2006/relationships" type="ellipse" r:blip="">
              <dgm:adjLst/>
            </dgm:shape>
            <dgm:presOf/>
          </dgm:layoutNode>
        </dgm:forEach>
        <dgm:forEach name="imageRepeat" axis="self">
          <dgm:layoutNode name="imageRepeatNode" styleLbl="fgImgPlace1">
            <dgm:alg type="sp"/>
            <dgm:shape xmlns:r="http://schemas.openxmlformats.org/officeDocument/2006/relationships" type="ellipse" r:blip="" blipPhldr="1">
              <dgm:adjLst/>
            </dgm:shape>
            <dgm:presOf axis="self"/>
          </dgm:layoutNode>
        </dgm:forEach>
      </dgm:forEach>
    </dgm:forEach>
    <dgm:forEach name="Name34" axis="ch" ptType="node" cnt="1">
      <dgm:layoutNode name="parent_text_1" styleLbl="revTx">
        <dgm:varLst>
          <dgm:chMax val="0"/>
          <dgm:chPref val="0"/>
          <dgm:bulletEnabled val="1"/>
        </dgm:varLst>
        <dgm:choose name="Name35">
          <dgm:if name="Name36" func="var" arg="dir" op="equ" val="norm">
            <dgm:alg type="tx">
              <dgm:param type="parTxLTRAlign" val="r"/>
              <dgm:param type="shpTxLTRAlignCh" val="r"/>
              <dgm:param type="txAnchorVert" val="b"/>
              <dgm:param type="lnSpCh" val="15"/>
            </dgm:alg>
          </dgm:if>
          <dgm:else name="Name37">
            <dgm:alg type="tx">
              <dgm:param type="parTxLTRAlign" val="l"/>
              <dgm:param type="shpTxLTRAlignCh" val="l"/>
              <dgm:param type="txAnchorVert" val="b"/>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01"/>
        </dgm:constrLst>
        <dgm:ruleLst>
          <dgm:rule type="primFontSz" val="5" fact="NaN" max="NaN"/>
        </dgm:ruleLst>
      </dgm:layoutNode>
      <dgm:layoutNode name="image_accent_1">
        <dgm:alg type="sp"/>
        <dgm:shape xmlns:r="http://schemas.openxmlformats.org/officeDocument/2006/relationships" r:blip="">
          <dgm:adjLst/>
        </dgm:shape>
        <dgm:presOf/>
        <dgm:constrLst/>
        <dgm:forEach name="Name38" ref="imageAccentRepeat"/>
      </dgm:layoutNode>
      <dgm:layoutNode name="accent_1" styleLbl="alignNode1">
        <dgm:alg type="sp"/>
        <dgm:shape xmlns:r="http://schemas.openxmlformats.org/officeDocument/2006/relationships" type="donut" r:blip="">
          <dgm:adjLst>
            <dgm:adj idx="1" val="0.0746"/>
          </dgm:adjLst>
        </dgm:shape>
        <dgm:presOf/>
      </dgm:layoutNode>
    </dgm:forEach>
    <dgm:forEach name="Name39" axis="ch" ptType="sibTrans" hideLastTrans="0" cnt="1">
      <dgm:layoutNode name="image_1">
        <dgm:alg type="sp"/>
        <dgm:shape xmlns:r="http://schemas.openxmlformats.org/officeDocument/2006/relationships" r:blip="">
          <dgm:adjLst/>
        </dgm:shape>
        <dgm:presOf/>
        <dgm:constrLst/>
        <dgm:forEach name="Name40" ref="imageRepeat"/>
      </dgm:layoutNode>
    </dgm:forEach>
    <dgm:forEach name="Name41" axis="ch" ptType="node" st="2" cnt="1">
      <dgm:layoutNode name="parent_text_2" styleLbl="revTx">
        <dgm:varLst>
          <dgm:chMax val="0"/>
          <dgm:chPref val="0"/>
          <dgm:bulletEnabled val="1"/>
        </dgm:varLst>
        <dgm:choose name="Name42">
          <dgm:if name="Name43" func="var" arg="dir" op="equ" val="norm">
            <dgm:alg type="tx">
              <dgm:param type="parTxLTRAlign" val="l"/>
              <dgm:param type="lnSpCh" val="15"/>
            </dgm:alg>
          </dgm:if>
          <dgm:else name="Name44">
            <dgm:alg type="tx">
              <dgm:param type="parTxLTRAlign" val="r"/>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image_accent_2">
        <dgm:alg type="sp"/>
        <dgm:shape xmlns:r="http://schemas.openxmlformats.org/officeDocument/2006/relationships" r:blip="">
          <dgm:adjLst/>
        </dgm:shape>
        <dgm:presOf/>
        <dgm:constrLst/>
        <dgm:forEach name="Name45" ref="imageAccentRepeat"/>
      </dgm:layoutNode>
    </dgm:forEach>
    <dgm:forEach name="Name46" axis="ch" ptType="sibTrans" hideLastTrans="0" st="2" cnt="1">
      <dgm:layoutNode name="image_2">
        <dgm:alg type="sp"/>
        <dgm:shape xmlns:r="http://schemas.openxmlformats.org/officeDocument/2006/relationships" r:blip="">
          <dgm:adjLst/>
        </dgm:shape>
        <dgm:presOf/>
        <dgm:constrLst/>
        <dgm:forEach name="Name47" ref="imageRepeat"/>
      </dgm:layoutNode>
    </dgm:forEach>
    <dgm:forEach name="Name48" axis="ch" ptType="node" st="3" cnt="1">
      <dgm:layoutNode name="image_accent_3">
        <dgm:alg type="sp"/>
        <dgm:shape xmlns:r="http://schemas.openxmlformats.org/officeDocument/2006/relationships" r:blip="">
          <dgm:adjLst/>
        </dgm:shape>
        <dgm:presOf/>
        <dgm:constrLst/>
        <dgm:forEach name="Name49" ref="imageAccentRepeat"/>
      </dgm:layoutNode>
      <dgm:layoutNode name="parent_text_3" styleLbl="revTx">
        <dgm:varLst>
          <dgm:chMax val="0"/>
          <dgm:chPref val="0"/>
          <dgm:bulletEnabled val="1"/>
        </dgm:varLst>
        <dgm:choose name="Name50">
          <dgm:if name="Name51" func="var" arg="dir" op="equ" val="norm">
            <dgm:alg type="tx">
              <dgm:param type="parTxLTRAlign" val="l"/>
              <dgm:param type="lnSpCh" val="15"/>
            </dgm:alg>
          </dgm:if>
          <dgm:else name="Name52">
            <dgm:alg type="tx">
              <dgm:param type="parTxLTRAlign" val="r"/>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accent_2" styleLbl="alignNode1">
        <dgm:alg type="sp"/>
        <dgm:shape xmlns:r="http://schemas.openxmlformats.org/officeDocument/2006/relationships" type="donut" r:blip="">
          <dgm:adjLst>
            <dgm:adj idx="1" val="0.0746"/>
          </dgm:adjLst>
        </dgm:shape>
        <dgm:presOf/>
      </dgm:layoutNode>
      <dgm:layoutNode name="accent_3" styleLbl="alignNode1">
        <dgm:alg type="sp"/>
        <dgm:shape xmlns:r="http://schemas.openxmlformats.org/officeDocument/2006/relationships" type="donut" r:blip="">
          <dgm:adjLst>
            <dgm:adj idx="1" val="0.0746"/>
          </dgm:adjLst>
        </dgm:shape>
        <dgm:presOf/>
      </dgm:layoutNode>
    </dgm:forEach>
    <dgm:forEach name="Name53" axis="ch" ptType="sibTrans" hideLastTrans="0" st="3" cnt="1">
      <dgm:layoutNode name="image_3">
        <dgm:alg type="sp"/>
        <dgm:shape xmlns:r="http://schemas.openxmlformats.org/officeDocument/2006/relationships" r:blip="">
          <dgm:adjLst/>
        </dgm:shape>
        <dgm:presOf/>
        <dgm:constrLst/>
        <dgm:forEach name="Name54" ref="imageRepeat"/>
      </dgm:layoutNode>
    </dgm:forEach>
    <dgm:forEach name="Name55" axis="ch" ptType="node" st="4" cnt="1">
      <dgm:layoutNode name="image_accent_4">
        <dgm:alg type="sp"/>
        <dgm:shape xmlns:r="http://schemas.openxmlformats.org/officeDocument/2006/relationships" r:blip="">
          <dgm:adjLst/>
        </dgm:shape>
        <dgm:presOf/>
        <dgm:constrLst/>
        <dgm:forEach name="Name56" ref="imageAccentRepeat"/>
      </dgm:layoutNode>
      <dgm:layoutNode name="parent_text_4" styleLbl="revTx">
        <dgm:varLst>
          <dgm:chMax val="0"/>
          <dgm:chPref val="0"/>
          <dgm:bulletEnabled val="1"/>
        </dgm:varLst>
        <dgm:choose name="Name57">
          <dgm:if name="Name58" func="var" arg="dir" op="equ" val="norm">
            <dgm:alg type="tx">
              <dgm:param type="parTxLTRAlign" val="l"/>
              <dgm:param type="lnSpCh" val="15"/>
            </dgm:alg>
          </dgm:if>
          <dgm:else name="Name59">
            <dgm:alg type="tx">
              <dgm:param type="parTxLTRAlign" val="r"/>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accent_4" styleLbl="alignNode1">
        <dgm:alg type="sp"/>
        <dgm:shape xmlns:r="http://schemas.openxmlformats.org/officeDocument/2006/relationships" type="donut" r:blip="">
          <dgm:adjLst>
            <dgm:adj idx="1" val="0.0746"/>
          </dgm:adjLst>
        </dgm:shape>
        <dgm:presOf/>
      </dgm:layoutNode>
    </dgm:forEach>
    <dgm:forEach name="Name60" axis="ch" ptType="sibTrans" hideLastTrans="0" st="4" cnt="1">
      <dgm:layoutNode name="image_4">
        <dgm:alg type="sp"/>
        <dgm:shape xmlns:r="http://schemas.openxmlformats.org/officeDocument/2006/relationships" r:blip="">
          <dgm:adjLst/>
        </dgm:shape>
        <dgm:presOf/>
        <dgm:constrLst/>
        <dgm:forEach name="Name61" ref="imageRepeat"/>
      </dgm:layoutNode>
    </dgm:forEach>
    <dgm:forEach name="Name62" axis="ch" ptType="node" st="5" cnt="1">
      <dgm:layoutNode name="image_accent_5">
        <dgm:alg type="sp"/>
        <dgm:shape xmlns:r="http://schemas.openxmlformats.org/officeDocument/2006/relationships" r:blip="">
          <dgm:adjLst/>
        </dgm:shape>
        <dgm:presOf/>
        <dgm:constrLst/>
        <dgm:forEach name="Name63" ref="imageAccentRepeat"/>
      </dgm:layoutNode>
      <dgm:layoutNode name="parent_text_5" styleLbl="revTx">
        <dgm:varLst>
          <dgm:chMax val="0"/>
          <dgm:chPref val="0"/>
          <dgm:bulletEnabled val="1"/>
        </dgm:varLst>
        <dgm:choose name="Name64">
          <dgm:if name="Name65" func="var" arg="dir" op="equ" val="norm">
            <dgm:alg type="tx">
              <dgm:param type="parTxLTRAlign" val="l"/>
              <dgm:param type="lnSpCh" val="15"/>
            </dgm:alg>
          </dgm:if>
          <dgm:else name="Name66">
            <dgm:alg type="tx">
              <dgm:param type="parTxLTRAlign" val="r"/>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sibTrans" hideLastTrans="0" st="5" cnt="1">
      <dgm:layoutNode name="image_5">
        <dgm:alg type="sp"/>
        <dgm:shape xmlns:r="http://schemas.openxmlformats.org/officeDocument/2006/relationships" r:blip="">
          <dgm:adjLst/>
        </dgm:shape>
        <dgm:presOf/>
        <dgm:constrLst/>
        <dgm:forEach name="Name68" ref="imageRepeat"/>
      </dgm:layoutNode>
    </dgm:forEach>
    <dgm:forEach name="Name69" axis="ch" ptType="node" st="6" cnt="1">
      <dgm:layoutNode name="parent_text_6" styleLbl="revTx">
        <dgm:varLst>
          <dgm:chMax val="0"/>
          <dgm:chPref val="0"/>
          <dgm:bulletEnabled val="1"/>
        </dgm:varLst>
        <dgm:choose name="Name70">
          <dgm:if name="Name71" func="var" arg="dir" op="equ" val="norm">
            <dgm:alg type="tx">
              <dgm:param type="parTxLTRAlign" val="r"/>
              <dgm:param type="shpTxLTRAlignCh" val="r"/>
              <dgm:param type="lnSpCh" val="15"/>
            </dgm:alg>
          </dgm:if>
          <dgm:else name="Name72">
            <dgm:alg type="tx">
              <dgm:param type="parTxLTRAlign" val="l"/>
              <dgm:param type="shpTxLTRAlignCh" val="l"/>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image_accent_6">
        <dgm:alg type="sp"/>
        <dgm:shape xmlns:r="http://schemas.openxmlformats.org/officeDocument/2006/relationships" r:blip="">
          <dgm:adjLst/>
        </dgm:shape>
        <dgm:presOf/>
        <dgm:constrLst/>
        <dgm:forEach name="Name73" ref="imageAccentRepeat"/>
      </dgm:layoutNode>
      <dgm:layoutNode name="accent_5" styleLbl="alignNode1">
        <dgm:alg type="sp"/>
        <dgm:shape xmlns:r="http://schemas.openxmlformats.org/officeDocument/2006/relationships" type="donut" r:blip="">
          <dgm:adjLst>
            <dgm:adj idx="1" val="0.0746"/>
          </dgm:adjLst>
        </dgm:shape>
        <dgm:presOf/>
      </dgm:layoutNode>
    </dgm:forEach>
    <dgm:forEach name="Name74" axis="ch" ptType="sibTrans" hideLastTrans="0" st="6" cnt="1">
      <dgm:layoutNode name="image_6">
        <dgm:alg type="sp"/>
        <dgm:shape xmlns:r="http://schemas.openxmlformats.org/officeDocument/2006/relationships" r:blip="">
          <dgm:adjLst/>
        </dgm:shape>
        <dgm:presOf/>
        <dgm:constrLst/>
        <dgm:forEach name="Name75" ref="imageRepeat"/>
      </dgm:layoutNode>
    </dgm:forEach>
    <dgm:forEach name="Name76" axis="ch" ptType="node" st="7" cnt="1">
      <dgm:layoutNode name="parent_text_7" styleLbl="revTx">
        <dgm:varLst>
          <dgm:chMax val="0"/>
          <dgm:chPref val="0"/>
          <dgm:bulletEnabled val="1"/>
        </dgm:varLst>
        <dgm:choose name="Name77">
          <dgm:if name="Name78" func="var" arg="dir" op="equ" val="norm">
            <dgm:alg type="tx">
              <dgm:param type="parTxLTRAlign" val="r"/>
              <dgm:param type="shpTxLTRAlignCh" val="r"/>
              <dgm:param type="txAnchorVert" val="t"/>
              <dgm:param type="lnSpCh" val="15"/>
            </dgm:alg>
          </dgm:if>
          <dgm:else name="Name79">
            <dgm:alg type="tx">
              <dgm:param type="parTxLTRAlign" val="l"/>
              <dgm:param type="shpTxLTRAlignCh" val="l"/>
              <dgm:param type="txAnchorVert" val="t"/>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image_accent_7">
        <dgm:alg type="sp"/>
        <dgm:shape xmlns:r="http://schemas.openxmlformats.org/officeDocument/2006/relationships" r:blip="">
          <dgm:adjLst/>
        </dgm:shape>
        <dgm:presOf/>
        <dgm:constrLst/>
        <dgm:forEach name="Name80" ref="imageAccentRepeat"/>
      </dgm:layoutNode>
    </dgm:forEach>
    <dgm:forEach name="Name81" axis="ch" ptType="sibTrans" hideLastTrans="0" st="7" cnt="1">
      <dgm:layoutNode name="image_7">
        <dgm:alg type="sp"/>
        <dgm:shape xmlns:r="http://schemas.openxmlformats.org/officeDocument/2006/relationships" r:blip="">
          <dgm:adjLst/>
        </dgm:shape>
        <dgm:presOf/>
        <dgm:constrLst/>
        <dgm:forEach name="Name82" ref="imageRepeat"/>
      </dgm:layoutNode>
    </dgm:forEach>
    <dgm:forEach name="Name83" axis="ch" ptType="node" st="8" cnt="1">
      <dgm:layoutNode name="parent_text_8" styleLbl="revTx">
        <dgm:varLst>
          <dgm:chMax val="0"/>
          <dgm:chPref val="0"/>
          <dgm:bulletEnabled val="1"/>
        </dgm:varLst>
        <dgm:choose name="Name84">
          <dgm:if name="Name85" func="var" arg="dir" op="equ" val="norm">
            <dgm:alg type="tx">
              <dgm:param type="parTxLTRAlign" val="r"/>
              <dgm:param type="shpTxLTRAlignCh" val="r"/>
              <dgm:param type="txAnchorVert" val="t"/>
              <dgm:param type="lnSpCh" val="15"/>
            </dgm:alg>
          </dgm:if>
          <dgm:else name="Name86">
            <dgm:alg type="tx">
              <dgm:param type="parTxLTRAlign" val="l"/>
              <dgm:param type="shpTxLTRAlignCh" val="l"/>
              <dgm:param type="txAnchorVert" val="t"/>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image_accent_8">
        <dgm:alg type="sp"/>
        <dgm:shape xmlns:r="http://schemas.openxmlformats.org/officeDocument/2006/relationships" r:blip="">
          <dgm:adjLst/>
        </dgm:shape>
        <dgm:presOf/>
        <dgm:constrLst/>
        <dgm:forEach name="Name87" ref="imageAccentRepeat"/>
      </dgm:layoutNode>
    </dgm:forEach>
    <dgm:forEach name="Name88" axis="ch" ptType="sibTrans" hideLastTrans="0" st="8" cnt="1">
      <dgm:layoutNode name="image_8">
        <dgm:alg type="sp"/>
        <dgm:shape xmlns:r="http://schemas.openxmlformats.org/officeDocument/2006/relationships" r:blip="">
          <dgm:adjLst/>
        </dgm:shape>
        <dgm:presOf/>
        <dgm:constrLst/>
        <dgm:forEach name="Name89" ref="imageRepea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0.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30A3CEC-D942-B240-96B6-C19F9372E47C}" type="datetimeFigureOut">
              <a:rPr lang="es-ES" smtClean="0"/>
              <a:pPr/>
              <a:t>18/3/16</a:t>
            </a:fld>
            <a:endParaRPr lang="es-ES"/>
          </a:p>
        </p:txBody>
      </p:sp>
      <p:sp>
        <p:nvSpPr>
          <p:cNvPr id="4" name="Marcador de pie de página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5" name="Marcador de número de diapositiva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48DE02C-DD7D-9E4E-897F-B19C0323C3BF}" type="slidenum">
              <a:rPr lang="es-ES" smtClean="0"/>
              <a:pPr/>
              <a:t>‹Nr.›</a:t>
            </a:fld>
            <a:endParaRPr lang="es-ES"/>
          </a:p>
        </p:txBody>
      </p:sp>
    </p:spTree>
    <p:extLst>
      <p:ext uri="{BB962C8B-B14F-4D97-AF65-F5344CB8AC3E}">
        <p14:creationId xmlns:p14="http://schemas.microsoft.com/office/powerpoint/2010/main" val="348250888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8FF1BAE-9A81-4C41-9F70-0FF631FBBBF5}" type="datetimeFigureOut">
              <a:rPr lang="es-ES" smtClean="0"/>
              <a:pPr/>
              <a:t>18/3/16</a:t>
            </a:fld>
            <a:endParaRPr lang="es-ES"/>
          </a:p>
        </p:txBody>
      </p:sp>
      <p:sp>
        <p:nvSpPr>
          <p:cNvPr id="4" name="Marcador de imagen d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6" name="Marcador de pie de pá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4B684BF-B369-5B48-ADD0-55E20A646408}" type="slidenum">
              <a:rPr lang="es-ES" smtClean="0"/>
              <a:pPr/>
              <a:t>‹Nr.›</a:t>
            </a:fld>
            <a:endParaRPr lang="es-ES"/>
          </a:p>
        </p:txBody>
      </p:sp>
    </p:spTree>
    <p:extLst>
      <p:ext uri="{BB962C8B-B14F-4D97-AF65-F5344CB8AC3E}">
        <p14:creationId xmlns:p14="http://schemas.microsoft.com/office/powerpoint/2010/main" val="991313"/>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 Id="rId3" Type="http://schemas.openxmlformats.org/officeDocument/2006/relationships/image" Target="../media/image3.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775966" y="5652348"/>
            <a:ext cx="7034419" cy="1048684"/>
          </a:xfrm>
        </p:spPr>
        <p:txBody>
          <a:bodyPr vert="horz" lIns="91440" tIns="45720" rIns="91440" bIns="45720" rtlCol="0" anchor="b" anchorCtr="0">
            <a:normAutofit/>
          </a:bodyPr>
          <a:lstStyle>
            <a:lvl1pPr algn="ctr" defTabSz="914400" rtl="0" eaLnBrk="1" latinLnBrk="0" hangingPunct="1">
              <a:spcBef>
                <a:spcPct val="0"/>
              </a:spcBef>
              <a:buNone/>
              <a:defRPr sz="4600" kern="1200">
                <a:solidFill>
                  <a:schemeClr val="accent1"/>
                </a:solidFill>
                <a:latin typeface="+mj-lt"/>
                <a:ea typeface="+mj-ea"/>
                <a:cs typeface="+mj-cs"/>
              </a:defRPr>
            </a:lvl1pPr>
          </a:lstStyle>
          <a:p>
            <a:r>
              <a:rPr lang="es-ES_tradnl" dirty="0" smtClean="0"/>
              <a:t>Clic para editar título</a:t>
            </a:r>
            <a:endParaRPr dirty="0"/>
          </a:p>
        </p:txBody>
      </p:sp>
      <p:sp>
        <p:nvSpPr>
          <p:cNvPr id="3" name="Subtitle 2"/>
          <p:cNvSpPr>
            <a:spLocks noGrp="1"/>
          </p:cNvSpPr>
          <p:nvPr>
            <p:ph type="subTitle" idx="1" hasCustomPrompt="1"/>
          </p:nvPr>
        </p:nvSpPr>
        <p:spPr>
          <a:xfrm>
            <a:off x="1775967" y="215445"/>
            <a:ext cx="7034419" cy="796930"/>
          </a:xfrm>
          <a:solidFill>
            <a:srgbClr val="620000"/>
          </a:solidFill>
        </p:spPr>
        <p:txBody>
          <a:bodyPr vert="horz" lIns="91440" tIns="45720" rIns="91440" bIns="45720" rtlCol="0">
            <a:noAutofit/>
          </a:bodyPr>
          <a:lstStyle>
            <a:lvl1pPr marL="0" indent="0" algn="ctr" defTabSz="914400" rtl="0" eaLnBrk="1" latinLnBrk="0" hangingPunct="1">
              <a:spcBef>
                <a:spcPts val="0"/>
              </a:spcBef>
              <a:buClr>
                <a:schemeClr val="accent1"/>
              </a:buClr>
              <a:buSzPct val="100000"/>
              <a:buFont typeface="Wingdings 2" pitchFamily="18" charset="2"/>
              <a:buNone/>
              <a:defRPr sz="4400" b="1" kern="1200" spc="200" baseline="0">
                <a:solidFill>
                  <a:srgbClr val="FFFF00"/>
                </a:solidFill>
                <a:latin typeface="Fray Gabriel Negrita"/>
                <a:ea typeface="+mn-ea"/>
                <a:cs typeface="Fray Gabriel Negrit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dirty="0" smtClean="0"/>
              <a:t>DOMINGO DE RESURRECCIÓN</a:t>
            </a:r>
            <a:endParaRPr dirty="0"/>
          </a:p>
        </p:txBody>
      </p:sp>
      <p:pic>
        <p:nvPicPr>
          <p:cNvPr id="9" name="Imagen 8" descr="aguarico.jpg"/>
          <p:cNvPicPr>
            <a:picLocks noChangeAspect="1"/>
          </p:cNvPicPr>
          <p:nvPr userDrawn="1"/>
        </p:nvPicPr>
        <p:blipFill rotWithShape="1">
          <a:blip r:embed="rId2">
            <a:extLst>
              <a:ext uri="{28A0092B-C50C-407E-A947-70E740481C1C}">
                <a14:useLocalDpi xmlns:a14="http://schemas.microsoft.com/office/drawing/2010/main" val="0"/>
              </a:ext>
            </a:extLst>
          </a:blip>
          <a:srcRect l="1194" t="2790" r="75044" b="3668"/>
          <a:stretch/>
        </p:blipFill>
        <p:spPr>
          <a:xfrm>
            <a:off x="119057" y="165840"/>
            <a:ext cx="1607300" cy="1974174"/>
          </a:xfrm>
          <a:prstGeom prst="rect">
            <a:avLst/>
          </a:prstGeom>
        </p:spPr>
      </p:pic>
      <p:sp>
        <p:nvSpPr>
          <p:cNvPr id="12" name="Rectángulo 11"/>
          <p:cNvSpPr/>
          <p:nvPr userDrawn="1"/>
        </p:nvSpPr>
        <p:spPr>
          <a:xfrm rot="16200000">
            <a:off x="-1480054" y="4253771"/>
            <a:ext cx="4760575" cy="430887"/>
          </a:xfrm>
          <a:prstGeom prst="rect">
            <a:avLst/>
          </a:prstGeom>
          <a:noFill/>
          <a:ln>
            <a:noFill/>
          </a:ln>
        </p:spPr>
        <p:style>
          <a:lnRef idx="2">
            <a:schemeClr val="dk1"/>
          </a:lnRef>
          <a:fillRef idx="1">
            <a:schemeClr val="lt1"/>
          </a:fillRef>
          <a:effectRef idx="0">
            <a:schemeClr val="dk1"/>
          </a:effectRef>
          <a:fontRef idx="minor">
            <a:schemeClr val="dk1"/>
          </a:fontRef>
        </p:style>
        <p:txBody>
          <a:bodyPr wrap="none" lIns="91440" tIns="45720" rIns="91440" bIns="45720">
            <a:spAutoFit/>
          </a:bodyPr>
          <a:lstStyle/>
          <a:p>
            <a:pPr algn="ctr"/>
            <a:r>
              <a:rPr lang="es-ES_tradnl" sz="2200" b="1" cap="none" spc="0" dirty="0" smtClean="0">
                <a:ln w="12700">
                  <a:solidFill>
                    <a:srgbClr val="620000"/>
                  </a:solidFill>
                  <a:prstDash val="solid"/>
                </a:ln>
                <a:solidFill>
                  <a:schemeClr val="bg2">
                    <a:tint val="85000"/>
                    <a:satMod val="155000"/>
                  </a:schemeClr>
                </a:solidFill>
                <a:effectLst>
                  <a:outerShdw blurRad="41275" dist="20320" dir="1800000" algn="tl" rotWithShape="0">
                    <a:srgbClr val="000000">
                      <a:alpha val="40000"/>
                    </a:srgbClr>
                  </a:outerShdw>
                </a:effectLst>
              </a:rPr>
              <a:t>Vicariato Apostólico de Aguarico</a:t>
            </a:r>
            <a:endParaRPr lang="es-ES_tradnl" sz="2200" b="1" cap="none" spc="0" dirty="0">
              <a:ln w="12700">
                <a:solidFill>
                  <a:srgbClr val="620000"/>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3 objetos">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es-ES_tradnl" smtClean="0"/>
              <a:t>Clic para editar título</a:t>
            </a:r>
            <a:endParaRPr/>
          </a:p>
        </p:txBody>
      </p:sp>
      <p:sp>
        <p:nvSpPr>
          <p:cNvPr id="3" name="Content Placeholder 2"/>
          <p:cNvSpPr>
            <a:spLocks noGrp="1"/>
          </p:cNvSpPr>
          <p:nvPr>
            <p:ph sz="half" idx="1"/>
          </p:nvPr>
        </p:nvSpPr>
        <p:spPr>
          <a:xfrm>
            <a:off x="428244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dirty="0"/>
          </a:p>
        </p:txBody>
      </p:sp>
      <p:sp>
        <p:nvSpPr>
          <p:cNvPr id="5" name="Date Placeholder 4"/>
          <p:cNvSpPr>
            <a:spLocks noGrp="1"/>
          </p:cNvSpPr>
          <p:nvPr>
            <p:ph type="dt" sz="half" idx="10"/>
          </p:nvPr>
        </p:nvSpPr>
        <p:spPr/>
        <p:txBody>
          <a:bodyPr/>
          <a:lstStyle/>
          <a:p>
            <a:fld id="{F7F2DE84-C107-3B44-A788-7974BD8D4779}" type="datetime1">
              <a:rPr lang="es-EC" smtClean="0"/>
              <a:pPr/>
              <a:t>18/3/16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pPr/>
              <a:t>‹Nr.›</a:t>
            </a:fld>
            <a:endParaRPr lang="en-US"/>
          </a:p>
        </p:txBody>
      </p:sp>
      <p:sp>
        <p:nvSpPr>
          <p:cNvPr id="9" name="Content Placeholder 2"/>
          <p:cNvSpPr>
            <a:spLocks noGrp="1"/>
          </p:cNvSpPr>
          <p:nvPr>
            <p:ph sz="half" idx="13"/>
          </p:nvPr>
        </p:nvSpPr>
        <p:spPr>
          <a:xfrm>
            <a:off x="428244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dirty="0"/>
          </a:p>
        </p:txBody>
      </p:sp>
      <p:sp>
        <p:nvSpPr>
          <p:cNvPr id="10" name="Content Placeholder 2"/>
          <p:cNvSpPr>
            <a:spLocks noGrp="1"/>
          </p:cNvSpPr>
          <p:nvPr>
            <p:ph sz="half" idx="14"/>
          </p:nvPr>
        </p:nvSpPr>
        <p:spPr>
          <a:xfrm>
            <a:off x="45720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4 objetos">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es-ES_tradnl" smtClean="0"/>
              <a:t>Clic para editar título</a:t>
            </a:r>
            <a:endParaRPr/>
          </a:p>
        </p:txBody>
      </p:sp>
      <p:sp>
        <p:nvSpPr>
          <p:cNvPr id="3" name="Content Placeholder 2"/>
          <p:cNvSpPr>
            <a:spLocks noGrp="1"/>
          </p:cNvSpPr>
          <p:nvPr>
            <p:ph sz="half" idx="1"/>
          </p:nvPr>
        </p:nvSpPr>
        <p:spPr>
          <a:xfrm>
            <a:off x="428244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dirty="0"/>
          </a:p>
        </p:txBody>
      </p:sp>
      <p:sp>
        <p:nvSpPr>
          <p:cNvPr id="5" name="Date Placeholder 4"/>
          <p:cNvSpPr>
            <a:spLocks noGrp="1"/>
          </p:cNvSpPr>
          <p:nvPr>
            <p:ph type="dt" sz="half" idx="10"/>
          </p:nvPr>
        </p:nvSpPr>
        <p:spPr/>
        <p:txBody>
          <a:bodyPr/>
          <a:lstStyle/>
          <a:p>
            <a:fld id="{9E40DB7E-D286-C24A-A1AB-7A6776045B6B}" type="datetime1">
              <a:rPr lang="es-EC" smtClean="0"/>
              <a:pPr/>
              <a:t>18/3/16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pPr/>
              <a:t>‹Nr.›</a:t>
            </a:fld>
            <a:endParaRPr lang="en-US"/>
          </a:p>
        </p:txBody>
      </p:sp>
      <p:sp>
        <p:nvSpPr>
          <p:cNvPr id="9" name="Content Placeholder 2"/>
          <p:cNvSpPr>
            <a:spLocks noGrp="1"/>
          </p:cNvSpPr>
          <p:nvPr>
            <p:ph sz="half" idx="13"/>
          </p:nvPr>
        </p:nvSpPr>
        <p:spPr>
          <a:xfrm>
            <a:off x="428244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dirty="0"/>
          </a:p>
        </p:txBody>
      </p:sp>
      <p:sp>
        <p:nvSpPr>
          <p:cNvPr id="11" name="Content Placeholder 2"/>
          <p:cNvSpPr>
            <a:spLocks noGrp="1"/>
          </p:cNvSpPr>
          <p:nvPr>
            <p:ph sz="half" idx="14"/>
          </p:nvPr>
        </p:nvSpPr>
        <p:spPr>
          <a:xfrm>
            <a:off x="45720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dirty="0"/>
          </a:p>
        </p:txBody>
      </p:sp>
      <p:sp>
        <p:nvSpPr>
          <p:cNvPr id="12" name="Content Placeholder 2"/>
          <p:cNvSpPr>
            <a:spLocks noGrp="1"/>
          </p:cNvSpPr>
          <p:nvPr>
            <p:ph sz="half" idx="15"/>
          </p:nvPr>
        </p:nvSpPr>
        <p:spPr>
          <a:xfrm>
            <a:off x="45720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6" name="Rectangle 5"/>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es-ES_tradnl" smtClean="0"/>
              <a:t>Clic para editar título</a:t>
            </a:r>
            <a:endParaRPr/>
          </a:p>
        </p:txBody>
      </p:sp>
      <p:sp>
        <p:nvSpPr>
          <p:cNvPr id="3" name="Date Placeholder 2"/>
          <p:cNvSpPr>
            <a:spLocks noGrp="1"/>
          </p:cNvSpPr>
          <p:nvPr>
            <p:ph type="dt" sz="half" idx="10"/>
          </p:nvPr>
        </p:nvSpPr>
        <p:spPr/>
        <p:txBody>
          <a:bodyPr/>
          <a:lstStyle/>
          <a:p>
            <a:fld id="{94DD01B3-A0C3-344D-BA0C-897DCAC00AC9}" type="datetime1">
              <a:rPr lang="es-EC" smtClean="0"/>
              <a:pPr/>
              <a:t>18/3/16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7AF16DE-A0D5-4438-950F-5B1E159C2C28}" type="slidenum">
              <a:rPr lang="en-US" smtClean="0"/>
              <a:pPr/>
              <a:t>‹Nr.›</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5" name="Rectangle 4"/>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Date Placeholder 1"/>
          <p:cNvSpPr>
            <a:spLocks noGrp="1"/>
          </p:cNvSpPr>
          <p:nvPr>
            <p:ph type="dt" sz="half" idx="10"/>
          </p:nvPr>
        </p:nvSpPr>
        <p:spPr/>
        <p:txBody>
          <a:bodyPr/>
          <a:lstStyle/>
          <a:p>
            <a:fld id="{AE7B87EF-3B83-0C41-BC36-DC3A2A89B28B}" type="datetime1">
              <a:rPr lang="es-EC" smtClean="0"/>
              <a:pPr/>
              <a:t>18/3/16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7AF16DE-A0D5-4438-950F-5B1E159C2C28}" type="slidenum">
              <a:rPr lang="en-US" smtClean="0"/>
              <a:pPr/>
              <a:t>‹Nr.›</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8" name="Rectangle 7"/>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95082"/>
            <a:ext cx="3566160" cy="1035424"/>
          </a:xfrm>
        </p:spPr>
        <p:txBody>
          <a:bodyPr anchor="b"/>
          <a:lstStyle>
            <a:lvl1pPr algn="l">
              <a:defRPr sz="2800" b="0"/>
            </a:lvl1pPr>
          </a:lstStyle>
          <a:p>
            <a:r>
              <a:rPr lang="es-ES_tradnl" smtClean="0"/>
              <a:t>Clic para editar título</a:t>
            </a:r>
            <a:endParaRPr/>
          </a:p>
        </p:txBody>
      </p:sp>
      <p:sp>
        <p:nvSpPr>
          <p:cNvPr id="3" name="Content Placeholder 2"/>
          <p:cNvSpPr>
            <a:spLocks noGrp="1"/>
          </p:cNvSpPr>
          <p:nvPr>
            <p:ph idx="1"/>
          </p:nvPr>
        </p:nvSpPr>
        <p:spPr>
          <a:xfrm>
            <a:off x="4762052" y="990600"/>
            <a:ext cx="3566160" cy="5135563"/>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dirty="0"/>
          </a:p>
        </p:txBody>
      </p:sp>
      <p:sp>
        <p:nvSpPr>
          <p:cNvPr id="4" name="Text Placeholder 3"/>
          <p:cNvSpPr>
            <a:spLocks noGrp="1"/>
          </p:cNvSpPr>
          <p:nvPr>
            <p:ph type="body" sz="half" idx="2"/>
          </p:nvPr>
        </p:nvSpPr>
        <p:spPr>
          <a:xfrm>
            <a:off x="457199" y="2057400"/>
            <a:ext cx="3566160" cy="3657601"/>
          </a:xfrm>
        </p:spPr>
        <p:txBody>
          <a:bodyPr>
            <a:normAutofit/>
          </a:bodyPr>
          <a:lstStyle>
            <a:lvl1pPr marL="0" indent="0">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Date Placeholder 4"/>
          <p:cNvSpPr>
            <a:spLocks noGrp="1"/>
          </p:cNvSpPr>
          <p:nvPr>
            <p:ph type="dt" sz="half" idx="10"/>
          </p:nvPr>
        </p:nvSpPr>
        <p:spPr/>
        <p:txBody>
          <a:bodyPr/>
          <a:lstStyle/>
          <a:p>
            <a:fld id="{3674F906-D66D-4746-B34E-80F04A73922C}" type="datetime1">
              <a:rPr lang="es-EC" smtClean="0"/>
              <a:pPr/>
              <a:t>18/3/16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pPr/>
              <a:t>‹Nr.›</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Imagen con título">
    <p:spTree>
      <p:nvGrpSpPr>
        <p:cNvPr id="1" name=""/>
        <p:cNvGrpSpPr/>
        <p:nvPr/>
      </p:nvGrpSpPr>
      <p:grpSpPr>
        <a:xfrm>
          <a:off x="0" y="0"/>
          <a:ext cx="0" cy="0"/>
          <a:chOff x="0" y="0"/>
          <a:chExt cx="0" cy="0"/>
        </a:xfrm>
      </p:grpSpPr>
      <p:sp>
        <p:nvSpPr>
          <p:cNvPr id="8" name="Rectangle 7"/>
          <p:cNvSpPr/>
          <p:nvPr/>
        </p:nvSpPr>
        <p:spPr>
          <a:xfrm>
            <a:off x="4746811" y="268288"/>
            <a:ext cx="4114800"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95082"/>
            <a:ext cx="3566160" cy="1035424"/>
          </a:xfrm>
        </p:spPr>
        <p:txBody>
          <a:bodyPr anchor="b"/>
          <a:lstStyle>
            <a:lvl1pPr algn="l">
              <a:defRPr sz="2800" b="0"/>
            </a:lvl1pPr>
          </a:lstStyle>
          <a:p>
            <a:r>
              <a:rPr lang="es-ES_tradnl" smtClean="0"/>
              <a:t>Clic para editar título</a:t>
            </a:r>
            <a:endParaRPr/>
          </a:p>
        </p:txBody>
      </p:sp>
      <p:sp>
        <p:nvSpPr>
          <p:cNvPr id="4" name="Text Placeholder 3"/>
          <p:cNvSpPr>
            <a:spLocks noGrp="1"/>
          </p:cNvSpPr>
          <p:nvPr>
            <p:ph type="body" sz="half" idx="2"/>
          </p:nvPr>
        </p:nvSpPr>
        <p:spPr>
          <a:xfrm>
            <a:off x="457199" y="2057400"/>
            <a:ext cx="3566160" cy="3657601"/>
          </a:xfrm>
        </p:spPr>
        <p:txBody>
          <a:bodyPr>
            <a:normAutofit/>
          </a:bodyPr>
          <a:lstStyle>
            <a:lvl1pPr marL="0" indent="0">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Date Placeholder 4"/>
          <p:cNvSpPr>
            <a:spLocks noGrp="1"/>
          </p:cNvSpPr>
          <p:nvPr>
            <p:ph type="dt" sz="half" idx="10"/>
          </p:nvPr>
        </p:nvSpPr>
        <p:spPr>
          <a:xfrm>
            <a:off x="161365" y="6124014"/>
            <a:ext cx="1752600" cy="365125"/>
          </a:xfrm>
        </p:spPr>
        <p:txBody>
          <a:bodyPr/>
          <a:lstStyle>
            <a:lvl1pPr algn="l">
              <a:defRPr/>
            </a:lvl1pPr>
          </a:lstStyle>
          <a:p>
            <a:fld id="{5119DA7F-2E7D-2443-AD73-4AFF3AE5C9FE}" type="datetime1">
              <a:rPr lang="es-EC" smtClean="0"/>
              <a:pPr/>
              <a:t>18/3/16</a:t>
            </a:fld>
            <a:endParaRPr lang="en-US"/>
          </a:p>
        </p:txBody>
      </p:sp>
      <p:sp>
        <p:nvSpPr>
          <p:cNvPr id="6" name="Footer Placeholder 5"/>
          <p:cNvSpPr>
            <a:spLocks noGrp="1"/>
          </p:cNvSpPr>
          <p:nvPr>
            <p:ph type="ftr" sz="quarter" idx="11"/>
          </p:nvPr>
        </p:nvSpPr>
        <p:spPr>
          <a:xfrm>
            <a:off x="174812" y="6356350"/>
            <a:ext cx="3863788" cy="365125"/>
          </a:xfrm>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pPr/>
              <a:t>‹Nr.›</a:t>
            </a:fld>
            <a:endParaRPr lang="en-US"/>
          </a:p>
        </p:txBody>
      </p:sp>
      <p:sp>
        <p:nvSpPr>
          <p:cNvPr id="10" name="Picture Placeholder 9"/>
          <p:cNvSpPr>
            <a:spLocks noGrp="1"/>
          </p:cNvSpPr>
          <p:nvPr>
            <p:ph type="pic" sz="quarter" idx="13"/>
          </p:nvPr>
        </p:nvSpPr>
        <p:spPr>
          <a:xfrm>
            <a:off x="4760258" y="990600"/>
            <a:ext cx="4096512" cy="5611813"/>
          </a:xfrm>
        </p:spPr>
        <p:txBody>
          <a:bodyPr/>
          <a:lstStyle>
            <a:lvl1pPr>
              <a:buNone/>
              <a:defRPr/>
            </a:lvl1pPr>
          </a:lstStyle>
          <a:p>
            <a:r>
              <a:rPr lang="es-ES_tradnl" smtClean="0"/>
              <a:t>Arrastre la imagen al marcador de posición o haga clic en el icono para agregar</a:t>
            </a: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Imagen encima del título">
    <p:spTree>
      <p:nvGrpSpPr>
        <p:cNvPr id="1" name=""/>
        <p:cNvGrpSpPr/>
        <p:nvPr/>
      </p:nvGrpSpPr>
      <p:grpSpPr>
        <a:xfrm>
          <a:off x="0" y="0"/>
          <a:ext cx="0" cy="0"/>
          <a:chOff x="0" y="0"/>
          <a:chExt cx="0" cy="0"/>
        </a:xfrm>
      </p:grpSpPr>
      <p:sp>
        <p:nvSpPr>
          <p:cNvPr id="8" name="Rectangle 7"/>
          <p:cNvSpPr/>
          <p:nvPr/>
        </p:nvSpPr>
        <p:spPr>
          <a:xfrm>
            <a:off x="7216775" y="268288"/>
            <a:ext cx="1639457" cy="36393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8788" y="4267200"/>
            <a:ext cx="6477000" cy="566738"/>
          </a:xfrm>
        </p:spPr>
        <p:txBody>
          <a:bodyPr anchor="b"/>
          <a:lstStyle>
            <a:lvl1pPr algn="l">
              <a:defRPr sz="2800" b="0"/>
            </a:lvl1pPr>
          </a:lstStyle>
          <a:p>
            <a:r>
              <a:rPr lang="es-ES_tradnl" smtClean="0"/>
              <a:t>Clic para editar título</a:t>
            </a:r>
            <a:endParaRPr/>
          </a:p>
        </p:txBody>
      </p:sp>
      <p:sp>
        <p:nvSpPr>
          <p:cNvPr id="3" name="Picture Placeholder 2"/>
          <p:cNvSpPr>
            <a:spLocks noGrp="1"/>
          </p:cNvSpPr>
          <p:nvPr>
            <p:ph type="pic" idx="1"/>
          </p:nvPr>
        </p:nvSpPr>
        <p:spPr>
          <a:xfrm>
            <a:off x="269874" y="268288"/>
            <a:ext cx="6858000" cy="363931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_tradnl" smtClean="0"/>
              <a:t>Arrastre la imagen al marcador de posición o haga clic en el icono para agregar</a:t>
            </a:r>
            <a:endParaRPr/>
          </a:p>
        </p:txBody>
      </p:sp>
      <p:sp>
        <p:nvSpPr>
          <p:cNvPr id="4" name="Text Placeholder 3"/>
          <p:cNvSpPr>
            <a:spLocks noGrp="1"/>
          </p:cNvSpPr>
          <p:nvPr>
            <p:ph type="body" sz="half" idx="2"/>
          </p:nvPr>
        </p:nvSpPr>
        <p:spPr>
          <a:xfrm>
            <a:off x="458788" y="4840941"/>
            <a:ext cx="6475412" cy="1304271"/>
          </a:xfrm>
        </p:spPr>
        <p:txBody>
          <a:bodyPr>
            <a:normAutofit/>
          </a:bodyPr>
          <a:lstStyle>
            <a:lvl1pPr marL="0" indent="0">
              <a:spcBef>
                <a:spcPts val="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Date Placeholder 4"/>
          <p:cNvSpPr>
            <a:spLocks noGrp="1"/>
          </p:cNvSpPr>
          <p:nvPr>
            <p:ph type="dt" sz="half" idx="10"/>
          </p:nvPr>
        </p:nvSpPr>
        <p:spPr/>
        <p:txBody>
          <a:bodyPr/>
          <a:lstStyle/>
          <a:p>
            <a:fld id="{92516A34-0AF5-484E-A3D1-F012F21523E2}" type="datetime1">
              <a:rPr lang="es-EC" smtClean="0"/>
              <a:pPr/>
              <a:t>18/3/16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pPr/>
              <a:t>‹Nr.›</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4 imágenes con título">
    <p:spTree>
      <p:nvGrpSpPr>
        <p:cNvPr id="1" name=""/>
        <p:cNvGrpSpPr/>
        <p:nvPr/>
      </p:nvGrpSpPr>
      <p:grpSpPr>
        <a:xfrm>
          <a:off x="0" y="0"/>
          <a:ext cx="0" cy="0"/>
          <a:chOff x="0" y="0"/>
          <a:chExt cx="0" cy="0"/>
        </a:xfrm>
      </p:grpSpPr>
      <p:sp>
        <p:nvSpPr>
          <p:cNvPr id="8" name="Rectangle 7"/>
          <p:cNvSpPr/>
          <p:nvPr/>
        </p:nvSpPr>
        <p:spPr>
          <a:xfrm>
            <a:off x="8135471" y="268288"/>
            <a:ext cx="720761" cy="36393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8788" y="4267200"/>
            <a:ext cx="6477000" cy="566738"/>
          </a:xfrm>
        </p:spPr>
        <p:txBody>
          <a:bodyPr anchor="b"/>
          <a:lstStyle>
            <a:lvl1pPr algn="l">
              <a:defRPr sz="2800" b="0"/>
            </a:lvl1pPr>
          </a:lstStyle>
          <a:p>
            <a:r>
              <a:rPr lang="es-ES_tradnl" smtClean="0"/>
              <a:t>Clic para editar título</a:t>
            </a:r>
            <a:endParaRPr/>
          </a:p>
        </p:txBody>
      </p:sp>
      <p:sp>
        <p:nvSpPr>
          <p:cNvPr id="3" name="Picture Placeholder 2"/>
          <p:cNvSpPr>
            <a:spLocks noGrp="1"/>
          </p:cNvSpPr>
          <p:nvPr>
            <p:ph type="pic" idx="1"/>
          </p:nvPr>
        </p:nvSpPr>
        <p:spPr>
          <a:xfrm>
            <a:off x="269874" y="268288"/>
            <a:ext cx="3006726" cy="363931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_tradnl" smtClean="0"/>
              <a:t>Arrastre la imagen al marcador de posición o haga clic en el icono para agregar</a:t>
            </a:r>
            <a:endParaRPr/>
          </a:p>
        </p:txBody>
      </p:sp>
      <p:sp>
        <p:nvSpPr>
          <p:cNvPr id="4" name="Text Placeholder 3"/>
          <p:cNvSpPr>
            <a:spLocks noGrp="1"/>
          </p:cNvSpPr>
          <p:nvPr>
            <p:ph type="body" sz="half" idx="2"/>
          </p:nvPr>
        </p:nvSpPr>
        <p:spPr>
          <a:xfrm>
            <a:off x="458788" y="4840941"/>
            <a:ext cx="6475412" cy="1304271"/>
          </a:xfrm>
        </p:spPr>
        <p:txBody>
          <a:bodyPr>
            <a:normAutofit/>
          </a:bodyPr>
          <a:lstStyle>
            <a:lvl1pPr marL="0" indent="0">
              <a:spcBef>
                <a:spcPts val="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Date Placeholder 4"/>
          <p:cNvSpPr>
            <a:spLocks noGrp="1"/>
          </p:cNvSpPr>
          <p:nvPr>
            <p:ph type="dt" sz="half" idx="10"/>
          </p:nvPr>
        </p:nvSpPr>
        <p:spPr/>
        <p:txBody>
          <a:bodyPr/>
          <a:lstStyle/>
          <a:p>
            <a:fld id="{73B815D5-096D-B048-8A24-1E4366443E79}" type="datetime1">
              <a:rPr lang="es-EC" smtClean="0"/>
              <a:pPr/>
              <a:t>18/3/16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pPr/>
              <a:t>‹Nr.›</a:t>
            </a:fld>
            <a:endParaRPr lang="en-US"/>
          </a:p>
        </p:txBody>
      </p:sp>
      <p:sp>
        <p:nvSpPr>
          <p:cNvPr id="10" name="Picture Placeholder 2"/>
          <p:cNvSpPr>
            <a:spLocks noGrp="1"/>
          </p:cNvSpPr>
          <p:nvPr>
            <p:ph type="pic" idx="13"/>
          </p:nvPr>
        </p:nvSpPr>
        <p:spPr>
          <a:xfrm>
            <a:off x="3352800" y="268288"/>
            <a:ext cx="47019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_tradnl" smtClean="0"/>
              <a:t>Arrastre la imagen al marcador de posición o haga clic en el icono para agregar</a:t>
            </a:r>
            <a:endParaRPr/>
          </a:p>
        </p:txBody>
      </p:sp>
      <p:sp>
        <p:nvSpPr>
          <p:cNvPr id="11" name="Picture Placeholder 2"/>
          <p:cNvSpPr>
            <a:spLocks noGrp="1"/>
          </p:cNvSpPr>
          <p:nvPr>
            <p:ph type="pic" idx="14"/>
          </p:nvPr>
        </p:nvSpPr>
        <p:spPr>
          <a:xfrm>
            <a:off x="3352800" y="2131935"/>
            <a:ext cx="23042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_tradnl" smtClean="0"/>
              <a:t>Arrastre la imagen al marcador de posición o haga clic en el icono para agregar</a:t>
            </a:r>
            <a:endParaRPr/>
          </a:p>
        </p:txBody>
      </p:sp>
      <p:sp>
        <p:nvSpPr>
          <p:cNvPr id="12" name="Picture Placeholder 2"/>
          <p:cNvSpPr>
            <a:spLocks noGrp="1"/>
          </p:cNvSpPr>
          <p:nvPr>
            <p:ph type="pic" idx="15"/>
          </p:nvPr>
        </p:nvSpPr>
        <p:spPr>
          <a:xfrm>
            <a:off x="5750500" y="2131935"/>
            <a:ext cx="23042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_tradnl" smtClean="0"/>
              <a:t>Arrastre la imagen al marcador de posición o haga clic en el icono para agregar</a:t>
            </a: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7" name="Rectangle 6"/>
          <p:cNvSpPr/>
          <p:nvPr/>
        </p:nvSpPr>
        <p:spPr>
          <a:xfrm>
            <a:off x="7212106"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es-ES_tradnl" smtClean="0"/>
              <a:t>Clic para editar título</a:t>
            </a:r>
            <a:endParaRPr/>
          </a:p>
        </p:txBody>
      </p:sp>
      <p:sp>
        <p:nvSpPr>
          <p:cNvPr id="3" name="Vertical Text Placeholder 2"/>
          <p:cNvSpPr>
            <a:spLocks noGrp="1"/>
          </p:cNvSpPr>
          <p:nvPr>
            <p:ph type="body" orient="vert" idx="1"/>
          </p:nvPr>
        </p:nvSpPr>
        <p:spPr/>
        <p:txBody>
          <a:bodyPr vert="eaVert"/>
          <a:lstStyle>
            <a:lvl5pPr>
              <a:defRPr/>
            </a:lvl5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dirty="0"/>
          </a:p>
        </p:txBody>
      </p:sp>
      <p:sp>
        <p:nvSpPr>
          <p:cNvPr id="4" name="Date Placeholder 3"/>
          <p:cNvSpPr>
            <a:spLocks noGrp="1"/>
          </p:cNvSpPr>
          <p:nvPr>
            <p:ph type="dt" sz="half" idx="10"/>
          </p:nvPr>
        </p:nvSpPr>
        <p:spPr/>
        <p:txBody>
          <a:bodyPr/>
          <a:lstStyle/>
          <a:p>
            <a:fld id="{BB2D8109-E667-114D-9C4E-595270B77AEC}" type="datetime1">
              <a:rPr lang="es-EC" smtClean="0"/>
              <a:pPr/>
              <a:t>18/3/16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pPr/>
              <a:t>‹Nr.›</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7" name="Rectangle 6"/>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Vertical Title 1"/>
          <p:cNvSpPr>
            <a:spLocks noGrp="1"/>
          </p:cNvSpPr>
          <p:nvPr>
            <p:ph type="title" orient="vert"/>
          </p:nvPr>
        </p:nvSpPr>
        <p:spPr>
          <a:xfrm>
            <a:off x="7543799" y="1035424"/>
            <a:ext cx="1322295" cy="5090739"/>
          </a:xfrm>
        </p:spPr>
        <p:txBody>
          <a:bodyPr vert="eaVert" anchor="t" anchorCtr="0"/>
          <a:lstStyle/>
          <a:p>
            <a:r>
              <a:rPr lang="es-ES_tradnl" smtClean="0"/>
              <a:t>Clic para editar título</a:t>
            </a:r>
            <a:endParaRPr/>
          </a:p>
        </p:txBody>
      </p:sp>
      <p:sp>
        <p:nvSpPr>
          <p:cNvPr id="3" name="Vertical Text Placeholder 2"/>
          <p:cNvSpPr>
            <a:spLocks noGrp="1"/>
          </p:cNvSpPr>
          <p:nvPr>
            <p:ph type="body" orient="vert" idx="1"/>
          </p:nvPr>
        </p:nvSpPr>
        <p:spPr>
          <a:xfrm>
            <a:off x="457200" y="1035424"/>
            <a:ext cx="6019800" cy="5109789"/>
          </a:xfrm>
        </p:spPr>
        <p:txBody>
          <a:bodyPr vert="eaVert"/>
          <a:lstStyle>
            <a:lvl5pPr>
              <a:defRPr/>
            </a:lvl5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dirty="0"/>
          </a:p>
        </p:txBody>
      </p:sp>
      <p:sp>
        <p:nvSpPr>
          <p:cNvPr id="4" name="Date Placeholder 3"/>
          <p:cNvSpPr>
            <a:spLocks noGrp="1"/>
          </p:cNvSpPr>
          <p:nvPr>
            <p:ph type="dt" sz="half" idx="10"/>
          </p:nvPr>
        </p:nvSpPr>
        <p:spPr/>
        <p:txBody>
          <a:bodyPr/>
          <a:lstStyle/>
          <a:p>
            <a:fld id="{0058C6A4-4767-794E-8BF6-7B3BBB2F52E7}" type="datetime1">
              <a:rPr lang="es-EC" smtClean="0"/>
              <a:pPr/>
              <a:t>18/3/16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pPr/>
              <a:t>‹Nr.›</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7" name="Rectangle 6"/>
          <p:cNvSpPr/>
          <p:nvPr/>
        </p:nvSpPr>
        <p:spPr>
          <a:xfrm>
            <a:off x="7212106"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es-ES_tradnl" smtClean="0"/>
              <a:t>Clic para editar título</a:t>
            </a:r>
            <a:endParaRPr/>
          </a:p>
        </p:txBody>
      </p:sp>
      <p:sp>
        <p:nvSpPr>
          <p:cNvPr id="3" name="Content Placeholder 2"/>
          <p:cNvSpPr>
            <a:spLocks noGrp="1"/>
          </p:cNvSpPr>
          <p:nvPr>
            <p:ph idx="1"/>
          </p:nvPr>
        </p:nvSpPr>
        <p:spPr/>
        <p:txBody>
          <a:bodyPr/>
          <a:lstStyle>
            <a:lvl5pPr>
              <a:defRPr/>
            </a:lvl5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dirty="0"/>
          </a:p>
        </p:txBody>
      </p:sp>
      <p:sp>
        <p:nvSpPr>
          <p:cNvPr id="4" name="Date Placeholder 3"/>
          <p:cNvSpPr>
            <a:spLocks noGrp="1"/>
          </p:cNvSpPr>
          <p:nvPr>
            <p:ph type="dt" sz="half" idx="10"/>
          </p:nvPr>
        </p:nvSpPr>
        <p:spPr>
          <a:xfrm>
            <a:off x="7212106" y="6356350"/>
            <a:ext cx="1752600" cy="365125"/>
          </a:xfrm>
        </p:spPr>
        <p:txBody>
          <a:bodyPr/>
          <a:lstStyle/>
          <a:p>
            <a:fld id="{49997066-5850-7149-BDFB-44A779F8641C}" type="datetime1">
              <a:rPr lang="es-EC" smtClean="0"/>
              <a:pPr/>
              <a:t>18/3/16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pPr/>
              <a:t>‹Nr.›</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Diapositiva de título con imagen">
    <p:spTree>
      <p:nvGrpSpPr>
        <p:cNvPr id="1" name=""/>
        <p:cNvGrpSpPr/>
        <p:nvPr/>
      </p:nvGrpSpPr>
      <p:grpSpPr>
        <a:xfrm>
          <a:off x="0" y="0"/>
          <a:ext cx="0" cy="0"/>
          <a:chOff x="0" y="0"/>
          <a:chExt cx="0" cy="0"/>
        </a:xfrm>
      </p:grpSpPr>
      <p:sp>
        <p:nvSpPr>
          <p:cNvPr id="7" name="Rectangle 6"/>
          <p:cNvSpPr/>
          <p:nvPr/>
        </p:nvSpPr>
        <p:spPr>
          <a:xfrm>
            <a:off x="3186953" y="268288"/>
            <a:ext cx="5669280" cy="25603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3200399" y="4171950"/>
            <a:ext cx="5457919" cy="1085850"/>
          </a:xfrm>
        </p:spPr>
        <p:txBody>
          <a:bodyPr>
            <a:normAutofit/>
          </a:bodyPr>
          <a:lstStyle>
            <a:lvl1pPr>
              <a:defRPr sz="4600"/>
            </a:lvl1pPr>
          </a:lstStyle>
          <a:p>
            <a:r>
              <a:rPr lang="es-ES_tradnl" smtClean="0"/>
              <a:t>Clic para editar título</a:t>
            </a:r>
            <a:endParaRPr/>
          </a:p>
        </p:txBody>
      </p:sp>
      <p:sp>
        <p:nvSpPr>
          <p:cNvPr id="3" name="Subtitle 2"/>
          <p:cNvSpPr>
            <a:spLocks noGrp="1"/>
          </p:cNvSpPr>
          <p:nvPr>
            <p:ph type="subTitle" idx="1"/>
          </p:nvPr>
        </p:nvSpPr>
        <p:spPr>
          <a:xfrm>
            <a:off x="3200401" y="5257799"/>
            <a:ext cx="5457918" cy="618565"/>
          </a:xfrm>
        </p:spPr>
        <p:txBody>
          <a:bodyPr>
            <a:normAutofit/>
          </a:bodyPr>
          <a:lstStyle>
            <a:lvl1pPr marL="0" indent="0" algn="l">
              <a:spcBef>
                <a:spcPct val="0"/>
              </a:spcBef>
              <a:buNone/>
              <a:defRPr sz="1600">
                <a:solidFill>
                  <a:schemeClr val="tx2"/>
                </a:solidFill>
              </a:defRPr>
            </a:lvl1pPr>
            <a:lvl2pPr marL="457200" indent="0" algn="ctr">
              <a:spcBef>
                <a:spcPct val="0"/>
              </a:spcBef>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smtClean="0"/>
              <a:t>Haga clic para modificar el estilo de subtítulo del patrón</a:t>
            </a:r>
            <a:endParaRPr dirty="0"/>
          </a:p>
        </p:txBody>
      </p:sp>
      <p:sp>
        <p:nvSpPr>
          <p:cNvPr id="4" name="Date Placeholder 3"/>
          <p:cNvSpPr>
            <a:spLocks noGrp="1"/>
          </p:cNvSpPr>
          <p:nvPr>
            <p:ph type="dt" sz="half" idx="10"/>
          </p:nvPr>
        </p:nvSpPr>
        <p:spPr>
          <a:xfrm>
            <a:off x="3276600" y="389965"/>
            <a:ext cx="5499847" cy="365125"/>
          </a:xfrm>
        </p:spPr>
        <p:txBody>
          <a:bodyPr/>
          <a:lstStyle>
            <a:lvl1pPr>
              <a:defRPr sz="2200" b="0" baseline="0">
                <a:solidFill>
                  <a:schemeClr val="bg1"/>
                </a:solidFill>
              </a:defRPr>
            </a:lvl1pPr>
          </a:lstStyle>
          <a:p>
            <a:fld id="{DB77576A-5461-B14A-ACCB-D604FE7A06C6}" type="datetime1">
              <a:rPr lang="es-EC" smtClean="0"/>
              <a:pPr/>
              <a:t>18/3/16</a:t>
            </a:fld>
            <a:endParaRPr lang="en-US" dirty="0"/>
          </a:p>
        </p:txBody>
      </p:sp>
      <p:sp>
        <p:nvSpPr>
          <p:cNvPr id="5" name="Footer Placeholder 4"/>
          <p:cNvSpPr>
            <a:spLocks noGrp="1"/>
          </p:cNvSpPr>
          <p:nvPr>
            <p:ph type="ftr" sz="quarter" idx="11"/>
          </p:nvPr>
        </p:nvSpPr>
        <p:spPr>
          <a:xfrm>
            <a:off x="3213847" y="6356350"/>
            <a:ext cx="4734112" cy="365125"/>
          </a:xfrm>
        </p:spPr>
        <p:txBody>
          <a:bodyPr/>
          <a:lstStyle/>
          <a:p>
            <a:endParaRPr lang="en-US"/>
          </a:p>
        </p:txBody>
      </p:sp>
      <p:sp>
        <p:nvSpPr>
          <p:cNvPr id="6" name="Slide Number Placeholder 5"/>
          <p:cNvSpPr>
            <a:spLocks noGrp="1"/>
          </p:cNvSpPr>
          <p:nvPr>
            <p:ph type="sldNum" sz="quarter" idx="12"/>
          </p:nvPr>
        </p:nvSpPr>
        <p:spPr>
          <a:xfrm>
            <a:off x="8265459" y="6356350"/>
            <a:ext cx="685800" cy="365125"/>
          </a:xfrm>
        </p:spPr>
        <p:txBody>
          <a:bodyPr vert="horz" lIns="91440" tIns="45720" rIns="91440" bIns="45720" rtlCol="0" anchor="ctr"/>
          <a:lstStyle>
            <a:lvl1pPr marL="0" algn="r" defTabSz="914400" rtl="0" eaLnBrk="1" latinLnBrk="0" hangingPunct="1">
              <a:defRPr sz="1100" b="1" kern="1200">
                <a:solidFill>
                  <a:schemeClr val="tx2">
                    <a:lumMod val="60000"/>
                    <a:lumOff val="40000"/>
                  </a:schemeClr>
                </a:solidFill>
                <a:latin typeface="+mn-lt"/>
                <a:ea typeface="+mn-ea"/>
                <a:cs typeface="+mn-cs"/>
              </a:defRPr>
            </a:lvl1pPr>
          </a:lstStyle>
          <a:p>
            <a:fld id="{57AF16DE-A0D5-4438-950F-5B1E159C2C28}" type="slidenum">
              <a:rPr lang="en-US" smtClean="0"/>
              <a:pPr/>
              <a:t>‹Nr.›</a:t>
            </a:fld>
            <a:endParaRPr lang="en-US"/>
          </a:p>
        </p:txBody>
      </p:sp>
      <p:sp>
        <p:nvSpPr>
          <p:cNvPr id="9" name="Picture Placeholder 8"/>
          <p:cNvSpPr>
            <a:spLocks noGrp="1"/>
          </p:cNvSpPr>
          <p:nvPr>
            <p:ph type="pic" sz="quarter" idx="13"/>
          </p:nvPr>
        </p:nvSpPr>
        <p:spPr>
          <a:xfrm>
            <a:off x="3200400" y="2877671"/>
            <a:ext cx="5646867" cy="1280160"/>
          </a:xfrm>
        </p:spPr>
        <p:txBody>
          <a:bodyPr/>
          <a:lstStyle>
            <a:lvl1pPr>
              <a:buNone/>
              <a:defRPr/>
            </a:lvl1pPr>
          </a:lstStyle>
          <a:p>
            <a:r>
              <a:rPr lang="es-ES_tradnl" smtClean="0"/>
              <a:t>Arrastre la imagen al marcador de posición o haga clic en el icono para agregar</a:t>
            </a:r>
            <a:endParaRPr/>
          </a:p>
        </p:txBody>
      </p:sp>
      <p:sp>
        <p:nvSpPr>
          <p:cNvPr id="10" name="Rectangle 9"/>
          <p:cNvSpPr/>
          <p:nvPr/>
        </p:nvSpPr>
        <p:spPr>
          <a:xfrm>
            <a:off x="268940" y="268288"/>
            <a:ext cx="182880" cy="388685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ítulo, objetos e imagen">
    <p:spTree>
      <p:nvGrpSpPr>
        <p:cNvPr id="1" name=""/>
        <p:cNvGrpSpPr/>
        <p:nvPr/>
      </p:nvGrpSpPr>
      <p:grpSpPr>
        <a:xfrm>
          <a:off x="0" y="0"/>
          <a:ext cx="0" cy="0"/>
          <a:chOff x="0" y="0"/>
          <a:chExt cx="0" cy="0"/>
        </a:xfrm>
      </p:grpSpPr>
      <p:sp>
        <p:nvSpPr>
          <p:cNvPr id="7" name="Rectangle 6"/>
          <p:cNvSpPr/>
          <p:nvPr/>
        </p:nvSpPr>
        <p:spPr>
          <a:xfrm>
            <a:off x="269875"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2178423" y="225677"/>
            <a:ext cx="6642888" cy="843503"/>
          </a:xfrm>
        </p:spPr>
        <p:txBody>
          <a:bodyPr/>
          <a:lstStyle>
            <a:lvl1pPr>
              <a:defRPr sz="5000">
                <a:latin typeface="Fray Gabriel Negrita"/>
                <a:cs typeface="Fray Gabriel Negrita"/>
              </a:defRPr>
            </a:lvl1pPr>
          </a:lstStyle>
          <a:p>
            <a:r>
              <a:rPr lang="es-ES_tradnl" dirty="0" smtClean="0"/>
              <a:t>Clic para editar título</a:t>
            </a:r>
            <a:endParaRPr dirty="0"/>
          </a:p>
        </p:txBody>
      </p:sp>
      <p:sp>
        <p:nvSpPr>
          <p:cNvPr id="3" name="Content Placeholder 2"/>
          <p:cNvSpPr>
            <a:spLocks noGrp="1"/>
          </p:cNvSpPr>
          <p:nvPr>
            <p:ph idx="1"/>
          </p:nvPr>
        </p:nvSpPr>
        <p:spPr>
          <a:xfrm>
            <a:off x="2178423" y="1794746"/>
            <a:ext cx="6642888" cy="4807760"/>
          </a:xfrm>
        </p:spPr>
        <p:txBody>
          <a:bodyPr/>
          <a:lstStyle>
            <a:lvl1pPr marL="0" indent="0">
              <a:spcBef>
                <a:spcPts val="0"/>
              </a:spcBef>
              <a:buNone/>
              <a:defRPr/>
            </a:lvl1pPr>
            <a:lvl2pPr>
              <a:spcBef>
                <a:spcPts val="0"/>
              </a:spcBef>
              <a:defRPr/>
            </a:lvl2pPr>
            <a:lvl3pPr>
              <a:spcBef>
                <a:spcPts val="0"/>
              </a:spcBef>
              <a:defRPr/>
            </a:lvl3pPr>
            <a:lvl4pPr>
              <a:spcBef>
                <a:spcPts val="0"/>
              </a:spcBef>
              <a:defRPr/>
            </a:lvl4pPr>
            <a:lvl5pPr>
              <a:spcBef>
                <a:spcPts val="0"/>
              </a:spcBef>
              <a:defRPr/>
            </a:lvl5p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dirty="0"/>
          </a:p>
        </p:txBody>
      </p:sp>
      <p:sp>
        <p:nvSpPr>
          <p:cNvPr id="4" name="Date Placeholder 3"/>
          <p:cNvSpPr>
            <a:spLocks noGrp="1"/>
          </p:cNvSpPr>
          <p:nvPr>
            <p:ph type="dt" sz="half" idx="10"/>
          </p:nvPr>
        </p:nvSpPr>
        <p:spPr>
          <a:xfrm>
            <a:off x="7391400" y="1140275"/>
            <a:ext cx="1752600" cy="365125"/>
          </a:xfrm>
        </p:spPr>
        <p:txBody>
          <a:bodyPr/>
          <a:lstStyle/>
          <a:p>
            <a:fld id="{02549237-599C-E04C-9E54-DC191F23190B}" type="datetime1">
              <a:rPr lang="es-EC" smtClean="0"/>
              <a:pPr/>
              <a:t>18/3/16</a:t>
            </a:fld>
            <a:endParaRPr lang="en-US" dirty="0"/>
          </a:p>
        </p:txBody>
      </p:sp>
      <p:sp>
        <p:nvSpPr>
          <p:cNvPr id="6" name="Slide Number Placeholder 5"/>
          <p:cNvSpPr>
            <a:spLocks noGrp="1"/>
          </p:cNvSpPr>
          <p:nvPr>
            <p:ph type="sldNum" sz="quarter" idx="12"/>
          </p:nvPr>
        </p:nvSpPr>
        <p:spPr>
          <a:xfrm>
            <a:off x="508000" y="361015"/>
            <a:ext cx="1188720" cy="365125"/>
          </a:xfrm>
        </p:spPr>
        <p:txBody>
          <a:bodyPr/>
          <a:lstStyle>
            <a:lvl1pPr algn="ctr">
              <a:defRPr/>
            </a:lvl1pPr>
          </a:lstStyle>
          <a:p>
            <a:fld id="{57AF16DE-A0D5-4438-950F-5B1E159C2C28}" type="slidenum">
              <a:rPr lang="en-US" smtClean="0"/>
              <a:pPr/>
              <a:t>‹Nr.›</a:t>
            </a:fld>
            <a:endParaRPr lang="en-US" dirty="0"/>
          </a:p>
        </p:txBody>
      </p:sp>
      <p:sp>
        <p:nvSpPr>
          <p:cNvPr id="9" name="Picture Placeholder 8"/>
          <p:cNvSpPr>
            <a:spLocks noGrp="1"/>
          </p:cNvSpPr>
          <p:nvPr>
            <p:ph type="pic" sz="quarter" idx="13"/>
          </p:nvPr>
        </p:nvSpPr>
        <p:spPr>
          <a:xfrm>
            <a:off x="269875" y="1976718"/>
            <a:ext cx="1645920" cy="4625788"/>
          </a:xfrm>
        </p:spPr>
        <p:txBody>
          <a:bodyPr/>
          <a:lstStyle>
            <a:lvl1pPr>
              <a:buNone/>
              <a:defRPr/>
            </a:lvl1pPr>
          </a:lstStyle>
          <a:p>
            <a:r>
              <a:rPr lang="es-ES_tradnl" smtClean="0"/>
              <a:t>Arrastre la imagen al marcador de posición o haga clic en el icono para agregar</a:t>
            </a:r>
            <a:endParaRPr/>
          </a:p>
        </p:txBody>
      </p:sp>
      <p:pic>
        <p:nvPicPr>
          <p:cNvPr id="8" name="Imagen 7" descr="FIRMA JESUS.jpg"/>
          <p:cNvPicPr>
            <a:picLocks noChangeAspect="1"/>
          </p:cNvPicPr>
          <p:nvPr userDrawn="1"/>
        </p:nvPicPr>
        <p:blipFill>
          <a:blip r:embed="rId2" cstate="print">
            <a:clrChange>
              <a:clrFrom>
                <a:srgbClr val="FFFFFF"/>
              </a:clrFrom>
              <a:clrTo>
                <a:srgbClr val="FFFFFF">
                  <a:alpha val="0"/>
                </a:srgbClr>
              </a:clrTo>
            </a:clrChange>
            <a:lum bright="70000" contrast="-70000"/>
            <a:extLst>
              <a:ext uri="{28A0092B-C50C-407E-A947-70E740481C1C}">
                <a14:useLocalDpi xmlns:a14="http://schemas.microsoft.com/office/drawing/2010/main" val="0"/>
              </a:ext>
            </a:extLst>
          </a:blip>
          <a:stretch>
            <a:fillRect/>
          </a:stretch>
        </p:blipFill>
        <p:spPr>
          <a:xfrm>
            <a:off x="772160" y="1590424"/>
            <a:ext cx="605790" cy="323784"/>
          </a:xfrm>
          <a:prstGeom prst="rect">
            <a:avLst/>
          </a:prstGeom>
        </p:spPr>
      </p:pic>
      <p:pic>
        <p:nvPicPr>
          <p:cNvPr id="5" name="Imagen 4" descr="1SOL.jpg"/>
          <p:cNvPicPr>
            <a:picLocks noChangeAspect="1"/>
          </p:cNvPicPr>
          <p:nvPr userDrawn="1"/>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71490" y="910678"/>
            <a:ext cx="389598" cy="489846"/>
          </a:xfrm>
          <a:prstGeom prst="rect">
            <a:avLst/>
          </a:prstGeom>
        </p:spPr>
      </p:pic>
      <p:cxnSp>
        <p:nvCxnSpPr>
          <p:cNvPr id="11" name="Conector recto 10"/>
          <p:cNvCxnSpPr/>
          <p:nvPr userDrawn="1"/>
        </p:nvCxnSpPr>
        <p:spPr>
          <a:xfrm flipV="1">
            <a:off x="1915796" y="1132071"/>
            <a:ext cx="7239270" cy="595"/>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7" name="Rectangle 6"/>
          <p:cNvSpPr/>
          <p:nvPr/>
        </p:nvSpPr>
        <p:spPr>
          <a:xfrm>
            <a:off x="7758952" y="268288"/>
            <a:ext cx="1099073" cy="635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2209801" y="3429000"/>
            <a:ext cx="4966446" cy="1398494"/>
          </a:xfrm>
        </p:spPr>
        <p:txBody>
          <a:bodyPr anchor="b" anchorCtr="0"/>
          <a:lstStyle>
            <a:lvl1pPr algn="r">
              <a:defRPr sz="4600" b="0" cap="none" baseline="0"/>
            </a:lvl1pPr>
          </a:lstStyle>
          <a:p>
            <a:r>
              <a:rPr lang="es-ES_tradnl" smtClean="0"/>
              <a:t>Clic para editar título</a:t>
            </a:r>
            <a:endParaRPr/>
          </a:p>
        </p:txBody>
      </p:sp>
      <p:sp>
        <p:nvSpPr>
          <p:cNvPr id="3" name="Text Placeholder 2"/>
          <p:cNvSpPr>
            <a:spLocks noGrp="1"/>
          </p:cNvSpPr>
          <p:nvPr>
            <p:ph type="body" idx="1"/>
          </p:nvPr>
        </p:nvSpPr>
        <p:spPr>
          <a:xfrm>
            <a:off x="2209801" y="4824414"/>
            <a:ext cx="4966446" cy="1320800"/>
          </a:xfrm>
        </p:spPr>
        <p:txBody>
          <a:bodyPr anchor="t" anchorCtr="0">
            <a:normAutofit/>
          </a:bodyPr>
          <a:lstStyle>
            <a:lvl1pPr marL="0" indent="0" algn="r">
              <a:spcBef>
                <a:spcPts val="0"/>
              </a:spcBef>
              <a:buNone/>
              <a:defRPr sz="16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smtClean="0"/>
              <a:t>Haga clic para modificar el estilo de texto del patrón</a:t>
            </a:r>
          </a:p>
        </p:txBody>
      </p:sp>
      <p:sp>
        <p:nvSpPr>
          <p:cNvPr id="4" name="Date Placeholder 3"/>
          <p:cNvSpPr>
            <a:spLocks noGrp="1"/>
          </p:cNvSpPr>
          <p:nvPr>
            <p:ph type="dt" sz="half" idx="10"/>
          </p:nvPr>
        </p:nvSpPr>
        <p:spPr>
          <a:xfrm>
            <a:off x="5562600" y="6356350"/>
            <a:ext cx="1622612" cy="365125"/>
          </a:xfrm>
        </p:spPr>
        <p:txBody>
          <a:bodyPr/>
          <a:lstStyle/>
          <a:p>
            <a:fld id="{7E261BC0-D5CC-D449-A261-3C84EBD45585}" type="datetime1">
              <a:rPr lang="es-EC" smtClean="0"/>
              <a:pPr/>
              <a:t>18/3/16</a:t>
            </a:fld>
            <a:endParaRPr lang="en-US"/>
          </a:p>
        </p:txBody>
      </p:sp>
      <p:sp>
        <p:nvSpPr>
          <p:cNvPr id="5" name="Footer Placeholder 4"/>
          <p:cNvSpPr>
            <a:spLocks noGrp="1"/>
          </p:cNvSpPr>
          <p:nvPr>
            <p:ph type="ftr" sz="quarter" idx="11"/>
          </p:nvPr>
        </p:nvSpPr>
        <p:spPr>
          <a:xfrm>
            <a:off x="174812" y="6356350"/>
            <a:ext cx="5311588" cy="365125"/>
          </a:xfrm>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pPr/>
              <a:t>‹Nr.›</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ción con imagen">
    <p:spTree>
      <p:nvGrpSpPr>
        <p:cNvPr id="1" name=""/>
        <p:cNvGrpSpPr/>
        <p:nvPr/>
      </p:nvGrpSpPr>
      <p:grpSpPr>
        <a:xfrm>
          <a:off x="0" y="0"/>
          <a:ext cx="0" cy="0"/>
          <a:chOff x="0" y="0"/>
          <a:chExt cx="0" cy="0"/>
        </a:xfrm>
      </p:grpSpPr>
      <p:sp>
        <p:nvSpPr>
          <p:cNvPr id="7" name="Rectangle 6"/>
          <p:cNvSpPr/>
          <p:nvPr/>
        </p:nvSpPr>
        <p:spPr>
          <a:xfrm>
            <a:off x="269875" y="4773706"/>
            <a:ext cx="2971800" cy="18445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3720354" y="3429001"/>
            <a:ext cx="4966446" cy="1398494"/>
          </a:xfrm>
        </p:spPr>
        <p:txBody>
          <a:bodyPr anchor="b" anchorCtr="0"/>
          <a:lstStyle>
            <a:lvl1pPr algn="r">
              <a:defRPr sz="4600" b="0" cap="none" baseline="0"/>
            </a:lvl1pPr>
          </a:lstStyle>
          <a:p>
            <a:r>
              <a:rPr lang="es-ES_tradnl" smtClean="0"/>
              <a:t>Clic para editar título</a:t>
            </a:r>
            <a:endParaRPr/>
          </a:p>
        </p:txBody>
      </p:sp>
      <p:sp>
        <p:nvSpPr>
          <p:cNvPr id="3" name="Text Placeholder 2"/>
          <p:cNvSpPr>
            <a:spLocks noGrp="1"/>
          </p:cNvSpPr>
          <p:nvPr>
            <p:ph type="body" idx="1"/>
          </p:nvPr>
        </p:nvSpPr>
        <p:spPr>
          <a:xfrm>
            <a:off x="3720354" y="4824414"/>
            <a:ext cx="4966446" cy="1320800"/>
          </a:xfrm>
        </p:spPr>
        <p:txBody>
          <a:bodyPr anchor="t" anchorCtr="0">
            <a:normAutofit/>
          </a:bodyPr>
          <a:lstStyle>
            <a:lvl1pPr marL="0" indent="0" algn="r">
              <a:spcBef>
                <a:spcPts val="0"/>
              </a:spcBef>
              <a:buNone/>
              <a:defRPr sz="16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smtClean="0"/>
              <a:t>Haga clic para modificar el estilo de texto del patrón</a:t>
            </a:r>
          </a:p>
        </p:txBody>
      </p:sp>
      <p:sp>
        <p:nvSpPr>
          <p:cNvPr id="6" name="Slide Number Placeholder 5"/>
          <p:cNvSpPr>
            <a:spLocks noGrp="1"/>
          </p:cNvSpPr>
          <p:nvPr>
            <p:ph type="sldNum" sz="quarter" idx="12"/>
          </p:nvPr>
        </p:nvSpPr>
        <p:spPr>
          <a:xfrm>
            <a:off x="351212" y="6104965"/>
            <a:ext cx="506506" cy="365125"/>
          </a:xfrm>
        </p:spPr>
        <p:txBody>
          <a:bodyPr/>
          <a:lstStyle/>
          <a:p>
            <a:fld id="{57AF16DE-A0D5-4438-950F-5B1E159C2C28}" type="slidenum">
              <a:rPr lang="en-US" smtClean="0"/>
              <a:pPr/>
              <a:t>‹Nr.›</a:t>
            </a:fld>
            <a:endParaRPr lang="en-US"/>
          </a:p>
        </p:txBody>
      </p:sp>
      <p:sp>
        <p:nvSpPr>
          <p:cNvPr id="9" name="Picture Placeholder 8"/>
          <p:cNvSpPr>
            <a:spLocks noGrp="1"/>
          </p:cNvSpPr>
          <p:nvPr>
            <p:ph type="pic" sz="quarter" idx="13"/>
          </p:nvPr>
        </p:nvSpPr>
        <p:spPr>
          <a:xfrm>
            <a:off x="269874" y="268288"/>
            <a:ext cx="2971800" cy="4438650"/>
          </a:xfrm>
        </p:spPr>
        <p:txBody>
          <a:bodyPr/>
          <a:lstStyle>
            <a:lvl1pPr>
              <a:buNone/>
              <a:defRPr/>
            </a:lvl1pPr>
          </a:lstStyle>
          <a:p>
            <a:r>
              <a:rPr lang="es-ES_tradnl" smtClean="0"/>
              <a:t>Arrastre la imagen al marcador de posición o haga clic en el icono para agregar</a:t>
            </a: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es-ES_tradnl" smtClean="0"/>
              <a:t>Clic para editar título</a:t>
            </a:r>
            <a:endParaRPr/>
          </a:p>
        </p:txBody>
      </p:sp>
      <p:sp>
        <p:nvSpPr>
          <p:cNvPr id="3" name="Content Placeholder 2"/>
          <p:cNvSpPr>
            <a:spLocks noGrp="1"/>
          </p:cNvSpPr>
          <p:nvPr>
            <p:ph sz="half" idx="1"/>
          </p:nvPr>
        </p:nvSpPr>
        <p:spPr>
          <a:xfrm>
            <a:off x="45720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dirty="0"/>
          </a:p>
        </p:txBody>
      </p:sp>
      <p:sp>
        <p:nvSpPr>
          <p:cNvPr id="4" name="Content Placeholder 3"/>
          <p:cNvSpPr>
            <a:spLocks noGrp="1"/>
          </p:cNvSpPr>
          <p:nvPr>
            <p:ph sz="half" idx="2"/>
          </p:nvPr>
        </p:nvSpPr>
        <p:spPr>
          <a:xfrm>
            <a:off x="428244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dirty="0"/>
          </a:p>
        </p:txBody>
      </p:sp>
      <p:sp>
        <p:nvSpPr>
          <p:cNvPr id="5" name="Date Placeholder 4"/>
          <p:cNvSpPr>
            <a:spLocks noGrp="1"/>
          </p:cNvSpPr>
          <p:nvPr>
            <p:ph type="dt" sz="half" idx="10"/>
          </p:nvPr>
        </p:nvSpPr>
        <p:spPr/>
        <p:txBody>
          <a:bodyPr/>
          <a:lstStyle/>
          <a:p>
            <a:fld id="{18F92AF4-9357-624D-8FF7-2D124165071F}" type="datetime1">
              <a:rPr lang="es-EC" smtClean="0"/>
              <a:pPr/>
              <a:t>18/3/16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pPr/>
              <a:t>‹Nr.›</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Rectangle 9"/>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88352" cy="1143000"/>
          </a:xfrm>
        </p:spPr>
        <p:txBody>
          <a:bodyPr/>
          <a:lstStyle>
            <a:lvl1pPr>
              <a:defRPr/>
            </a:lvl1pPr>
          </a:lstStyle>
          <a:p>
            <a:r>
              <a:rPr lang="es-ES_tradnl" smtClean="0"/>
              <a:t>Clic para editar título</a:t>
            </a:r>
            <a:endParaRPr/>
          </a:p>
        </p:txBody>
      </p:sp>
      <p:sp>
        <p:nvSpPr>
          <p:cNvPr id="3" name="Text Placeholder 2"/>
          <p:cNvSpPr>
            <a:spLocks noGrp="1"/>
          </p:cNvSpPr>
          <p:nvPr>
            <p:ph type="body" idx="1"/>
          </p:nvPr>
        </p:nvSpPr>
        <p:spPr>
          <a:xfrm>
            <a:off x="457200" y="2054132"/>
            <a:ext cx="3566160" cy="639762"/>
          </a:xfrm>
        </p:spPr>
        <p:txBody>
          <a:bodyPr anchor="b">
            <a:noAutofit/>
          </a:bodyPr>
          <a:lstStyle>
            <a:lvl1pPr marL="0" indent="0" algn="ctr">
              <a:spcBef>
                <a:spcPct val="0"/>
              </a:spcBef>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4" name="Content Placeholder 3"/>
          <p:cNvSpPr>
            <a:spLocks noGrp="1"/>
          </p:cNvSpPr>
          <p:nvPr>
            <p:ph sz="half" idx="2"/>
          </p:nvPr>
        </p:nvSpPr>
        <p:spPr>
          <a:xfrm>
            <a:off x="457200" y="2689411"/>
            <a:ext cx="3566160" cy="3436751"/>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dirty="0"/>
          </a:p>
        </p:txBody>
      </p:sp>
      <p:sp>
        <p:nvSpPr>
          <p:cNvPr id="5" name="Text Placeholder 4"/>
          <p:cNvSpPr>
            <a:spLocks noGrp="1"/>
          </p:cNvSpPr>
          <p:nvPr>
            <p:ph type="body" sz="quarter" idx="3"/>
          </p:nvPr>
        </p:nvSpPr>
        <p:spPr>
          <a:xfrm>
            <a:off x="4279391" y="2054132"/>
            <a:ext cx="3566160" cy="639762"/>
          </a:xfrm>
        </p:spPr>
        <p:txBody>
          <a:bodyPr anchor="b">
            <a:noAutofit/>
          </a:bodyPr>
          <a:lstStyle>
            <a:lvl1pPr marL="0" indent="0" algn="ctr">
              <a:spcBef>
                <a:spcPct val="0"/>
              </a:spcBef>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6" name="Content Placeholder 5"/>
          <p:cNvSpPr>
            <a:spLocks noGrp="1"/>
          </p:cNvSpPr>
          <p:nvPr>
            <p:ph sz="quarter" idx="4"/>
          </p:nvPr>
        </p:nvSpPr>
        <p:spPr>
          <a:xfrm>
            <a:off x="4279391" y="2689411"/>
            <a:ext cx="3566160" cy="3436751"/>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dirty="0"/>
          </a:p>
        </p:txBody>
      </p:sp>
      <p:sp>
        <p:nvSpPr>
          <p:cNvPr id="7" name="Date Placeholder 6"/>
          <p:cNvSpPr>
            <a:spLocks noGrp="1"/>
          </p:cNvSpPr>
          <p:nvPr>
            <p:ph type="dt" sz="half" idx="10"/>
          </p:nvPr>
        </p:nvSpPr>
        <p:spPr/>
        <p:txBody>
          <a:bodyPr/>
          <a:lstStyle/>
          <a:p>
            <a:fld id="{5CDDB44B-FDDF-334B-BB94-EFAD80B0CB18}" type="datetime1">
              <a:rPr lang="es-EC" smtClean="0"/>
              <a:pPr/>
              <a:t>18/3/16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F16DE-A0D5-4438-950F-5B1E159C2C28}" type="slidenum">
              <a:rPr lang="en-US" smtClean="0"/>
              <a:pPr/>
              <a:t>‹Nr.›</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2 objetos, superior e inferior">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es-ES_tradnl" smtClean="0"/>
              <a:t>Clic para editar título</a:t>
            </a:r>
            <a:endParaRPr/>
          </a:p>
        </p:txBody>
      </p:sp>
      <p:sp>
        <p:nvSpPr>
          <p:cNvPr id="3" name="Content Placeholder 2"/>
          <p:cNvSpPr>
            <a:spLocks noGrp="1"/>
          </p:cNvSpPr>
          <p:nvPr>
            <p:ph sz="half" idx="1"/>
          </p:nvPr>
        </p:nvSpPr>
        <p:spPr>
          <a:xfrm>
            <a:off x="457199" y="2214562"/>
            <a:ext cx="7396163"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dirty="0"/>
          </a:p>
        </p:txBody>
      </p:sp>
      <p:sp>
        <p:nvSpPr>
          <p:cNvPr id="5" name="Date Placeholder 4"/>
          <p:cNvSpPr>
            <a:spLocks noGrp="1"/>
          </p:cNvSpPr>
          <p:nvPr>
            <p:ph type="dt" sz="half" idx="10"/>
          </p:nvPr>
        </p:nvSpPr>
        <p:spPr/>
        <p:txBody>
          <a:bodyPr/>
          <a:lstStyle/>
          <a:p>
            <a:fld id="{B76AA0D9-A5FA-944C-92FF-6003A15BF69E}" type="datetime1">
              <a:rPr lang="es-EC" smtClean="0"/>
              <a:pPr/>
              <a:t>18/3/16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pPr/>
              <a:t>‹Nr.›</a:t>
            </a:fld>
            <a:endParaRPr lang="en-US"/>
          </a:p>
        </p:txBody>
      </p:sp>
      <p:sp>
        <p:nvSpPr>
          <p:cNvPr id="9" name="Content Placeholder 2"/>
          <p:cNvSpPr>
            <a:spLocks noGrp="1"/>
          </p:cNvSpPr>
          <p:nvPr>
            <p:ph sz="half" idx="13"/>
          </p:nvPr>
        </p:nvSpPr>
        <p:spPr>
          <a:xfrm>
            <a:off x="457199" y="4224973"/>
            <a:ext cx="7396163"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20" Type="http://schemas.openxmlformats.org/officeDocument/2006/relationships/theme" Target="../theme/theme1.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slideLayout" Target="../slideLayouts/slideLayout19.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199" y="914400"/>
            <a:ext cx="6508377" cy="1143000"/>
          </a:xfrm>
          <a:prstGeom prst="rect">
            <a:avLst/>
          </a:prstGeom>
        </p:spPr>
        <p:txBody>
          <a:bodyPr vert="horz" lIns="91440" tIns="45720" rIns="91440" bIns="45720" rtlCol="0" anchor="b" anchorCtr="0">
            <a:noAutofit/>
          </a:bodyPr>
          <a:lstStyle/>
          <a:p>
            <a:r>
              <a:rPr lang="es-ES_tradnl" smtClean="0"/>
              <a:t>Clic para editar título</a:t>
            </a:r>
            <a:endParaRPr/>
          </a:p>
        </p:txBody>
      </p:sp>
      <p:sp>
        <p:nvSpPr>
          <p:cNvPr id="3" name="Text Placeholder 2"/>
          <p:cNvSpPr>
            <a:spLocks noGrp="1"/>
          </p:cNvSpPr>
          <p:nvPr>
            <p:ph type="body" idx="1"/>
          </p:nvPr>
        </p:nvSpPr>
        <p:spPr>
          <a:xfrm>
            <a:off x="457199" y="2209800"/>
            <a:ext cx="6508377" cy="3916363"/>
          </a:xfrm>
          <a:prstGeom prst="rect">
            <a:avLst/>
          </a:prstGeom>
        </p:spPr>
        <p:txBody>
          <a:bodyPr vert="horz" lIns="91440" tIns="45720" rIns="91440" bIns="45720" rtlCol="0">
            <a:normAutofit/>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dirty="0"/>
          </a:p>
        </p:txBody>
      </p:sp>
      <p:sp>
        <p:nvSpPr>
          <p:cNvPr id="4" name="Date Placeholder 3"/>
          <p:cNvSpPr>
            <a:spLocks noGrp="1"/>
          </p:cNvSpPr>
          <p:nvPr>
            <p:ph type="dt" sz="half" idx="2"/>
          </p:nvPr>
        </p:nvSpPr>
        <p:spPr>
          <a:xfrm>
            <a:off x="7198659" y="6356350"/>
            <a:ext cx="1752600" cy="365125"/>
          </a:xfrm>
          <a:prstGeom prst="rect">
            <a:avLst/>
          </a:prstGeom>
        </p:spPr>
        <p:txBody>
          <a:bodyPr vert="horz" lIns="91440" tIns="45720" rIns="91440" bIns="45720" rtlCol="0" anchor="ctr"/>
          <a:lstStyle>
            <a:lvl1pPr algn="r">
              <a:defRPr sz="1100" b="1">
                <a:solidFill>
                  <a:schemeClr val="tx2">
                    <a:lumMod val="60000"/>
                    <a:lumOff val="40000"/>
                  </a:schemeClr>
                </a:solidFill>
              </a:defRPr>
            </a:lvl1pPr>
          </a:lstStyle>
          <a:p>
            <a:fld id="{6602FCBA-3C2D-1741-817B-7DD0D39C9C58}" type="datetime1">
              <a:rPr lang="es-EC" smtClean="0"/>
              <a:pPr/>
              <a:t>18/3/16</a:t>
            </a:fld>
            <a:endParaRPr lang="en-US"/>
          </a:p>
        </p:txBody>
      </p:sp>
      <p:sp>
        <p:nvSpPr>
          <p:cNvPr id="5" name="Footer Placeholder 4"/>
          <p:cNvSpPr>
            <a:spLocks noGrp="1"/>
          </p:cNvSpPr>
          <p:nvPr>
            <p:ph type="ftr" sz="quarter" idx="3"/>
          </p:nvPr>
        </p:nvSpPr>
        <p:spPr>
          <a:xfrm>
            <a:off x="174812" y="6356350"/>
            <a:ext cx="6007100" cy="365125"/>
          </a:xfrm>
          <a:prstGeom prst="rect">
            <a:avLst/>
          </a:prstGeom>
        </p:spPr>
        <p:txBody>
          <a:bodyPr vert="horz" lIns="91440" tIns="45720" rIns="91440" bIns="45720" rtlCol="0" anchor="ctr"/>
          <a:lstStyle>
            <a:lvl1pPr algn="l">
              <a:defRPr sz="1100" b="1">
                <a:solidFill>
                  <a:schemeClr val="tx2">
                    <a:lumMod val="60000"/>
                    <a:lumOff val="40000"/>
                  </a:schemeClr>
                </a:solidFill>
              </a:defRPr>
            </a:lvl1pPr>
          </a:lstStyle>
          <a:p>
            <a:endParaRPr lang="en-US"/>
          </a:p>
        </p:txBody>
      </p:sp>
      <p:sp>
        <p:nvSpPr>
          <p:cNvPr id="6" name="Slide Number Placeholder 5"/>
          <p:cNvSpPr>
            <a:spLocks noGrp="1"/>
          </p:cNvSpPr>
          <p:nvPr>
            <p:ph type="sldNum" sz="quarter" idx="4"/>
          </p:nvPr>
        </p:nvSpPr>
        <p:spPr>
          <a:xfrm>
            <a:off x="8256494" y="361016"/>
            <a:ext cx="506506" cy="365125"/>
          </a:xfrm>
          <a:prstGeom prst="rect">
            <a:avLst/>
          </a:prstGeom>
        </p:spPr>
        <p:txBody>
          <a:bodyPr vert="horz" lIns="91440" tIns="45720" rIns="91440" bIns="45720" rtlCol="0" anchor="ctr"/>
          <a:lstStyle>
            <a:lvl1pPr algn="r">
              <a:defRPr sz="2200" b="1">
                <a:solidFill>
                  <a:schemeClr val="bg1"/>
                </a:solidFill>
              </a:defRPr>
            </a:lvl1pPr>
          </a:lstStyle>
          <a:p>
            <a:fld id="{57AF16DE-A0D5-4438-950F-5B1E159C2C28}" type="slidenum">
              <a:rPr lang="en-US" smtClean="0"/>
              <a:pPr/>
              <a:t>‹Nr.›</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Lst>
  <p:hf hdr="0" ftr="0"/>
  <p:txStyles>
    <p:titleStyle>
      <a:lvl1pPr algn="l" defTabSz="914400" rtl="0" eaLnBrk="1" latinLnBrk="0" hangingPunct="1">
        <a:spcBef>
          <a:spcPct val="0"/>
        </a:spcBef>
        <a:buNone/>
        <a:defRPr sz="3600" kern="1200">
          <a:solidFill>
            <a:schemeClr val="accent1"/>
          </a:solidFill>
          <a:latin typeface="+mj-lt"/>
          <a:ea typeface="+mj-ea"/>
          <a:cs typeface="+mj-cs"/>
        </a:defRPr>
      </a:lvl1pPr>
    </p:titleStyle>
    <p:bodyStyle>
      <a:lvl1pPr marL="228600" indent="-228600" algn="l" defTabSz="914400" rtl="0" eaLnBrk="1" latinLnBrk="0" hangingPunct="1">
        <a:spcBef>
          <a:spcPts val="1800"/>
        </a:spcBef>
        <a:buClr>
          <a:schemeClr val="accent1"/>
        </a:buClr>
        <a:buSzPct val="100000"/>
        <a:buFont typeface="Wingdings 2" pitchFamily="18" charset="2"/>
        <a:buChar char="¡"/>
        <a:defRPr sz="2000" kern="1200">
          <a:solidFill>
            <a:schemeClr val="tx2"/>
          </a:solidFill>
          <a:latin typeface="+mn-lt"/>
          <a:ea typeface="+mn-ea"/>
          <a:cs typeface="+mn-cs"/>
        </a:defRPr>
      </a:lvl1pPr>
      <a:lvl2pPr marL="457200" indent="-228600" algn="l" defTabSz="914400" rtl="0" eaLnBrk="1" latinLnBrk="0" hangingPunct="1">
        <a:spcBef>
          <a:spcPts val="600"/>
        </a:spcBef>
        <a:buClr>
          <a:schemeClr val="accent1">
            <a:lumMod val="50000"/>
          </a:schemeClr>
        </a:buClr>
        <a:buSzPct val="100000"/>
        <a:buFont typeface="Wingdings 2" pitchFamily="18" charset="2"/>
        <a:buChar char="¡"/>
        <a:defRPr sz="1800" kern="1200">
          <a:solidFill>
            <a:schemeClr val="tx2"/>
          </a:solidFill>
          <a:latin typeface="+mn-lt"/>
          <a:ea typeface="+mn-ea"/>
          <a:cs typeface="+mn-cs"/>
        </a:defRPr>
      </a:lvl2pPr>
      <a:lvl3pPr marL="685800" indent="-228600" algn="l" defTabSz="914400" rtl="0" eaLnBrk="1" latinLnBrk="0" hangingPunct="1">
        <a:spcBef>
          <a:spcPts val="600"/>
        </a:spcBef>
        <a:buClr>
          <a:schemeClr val="accent1"/>
        </a:buClr>
        <a:buSzPct val="100000"/>
        <a:buFont typeface="Wingdings 2" pitchFamily="18" charset="2"/>
        <a:buChar char="¡"/>
        <a:defRPr sz="1800" kern="1200">
          <a:solidFill>
            <a:schemeClr val="tx2"/>
          </a:solidFill>
          <a:latin typeface="+mn-lt"/>
          <a:ea typeface="+mn-ea"/>
          <a:cs typeface="+mn-cs"/>
        </a:defRPr>
      </a:lvl3pPr>
      <a:lvl4pPr marL="914400" indent="-228600" algn="l" defTabSz="914400" rtl="0" eaLnBrk="1" latinLnBrk="0" hangingPunct="1">
        <a:spcBef>
          <a:spcPts val="600"/>
        </a:spcBef>
        <a:buClr>
          <a:schemeClr val="accent1">
            <a:lumMod val="50000"/>
          </a:schemeClr>
        </a:buClr>
        <a:buSzPct val="100000"/>
        <a:buFont typeface="Wingdings 2" pitchFamily="18" charset="2"/>
        <a:buChar char="¡"/>
        <a:defRPr sz="1800" kern="1200">
          <a:solidFill>
            <a:schemeClr val="tx2"/>
          </a:solidFill>
          <a:latin typeface="+mn-lt"/>
          <a:ea typeface="+mn-ea"/>
          <a:cs typeface="+mn-cs"/>
        </a:defRPr>
      </a:lvl4pPr>
      <a:lvl5pPr marL="1143000" indent="-228600" algn="l" defTabSz="914400" rtl="0" eaLnBrk="1" latinLnBrk="0" hangingPunct="1">
        <a:spcBef>
          <a:spcPts val="600"/>
        </a:spcBef>
        <a:buClr>
          <a:schemeClr val="accent1"/>
        </a:buClr>
        <a:buSzPct val="100000"/>
        <a:buFont typeface="Wingdings 2" pitchFamily="18" charset="2"/>
        <a:buChar char="¡"/>
        <a:defRPr sz="1800" kern="1200">
          <a:solidFill>
            <a:schemeClr val="tx2"/>
          </a:solidFill>
          <a:latin typeface="+mn-lt"/>
          <a:ea typeface="+mn-ea"/>
          <a:cs typeface="+mn-cs"/>
        </a:defRPr>
      </a:lvl5pPr>
      <a:lvl6pPr marL="1377950" indent="-228600"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2"/>
          </a:solidFill>
          <a:latin typeface="+mn-lt"/>
          <a:ea typeface="+mn-ea"/>
          <a:cs typeface="+mn-cs"/>
        </a:defRPr>
      </a:lvl6pPr>
      <a:lvl7pPr marL="1603375" indent="-228600" algn="l" defTabSz="914400" rtl="0" eaLnBrk="1" latinLnBrk="0" hangingPunct="1">
        <a:spcBef>
          <a:spcPct val="20000"/>
        </a:spcBef>
        <a:buClr>
          <a:schemeClr val="accent1"/>
        </a:buClr>
        <a:buFont typeface="Wingdings 2" pitchFamily="18" charset="2"/>
        <a:buChar char=""/>
        <a:defRPr lang="en-US" sz="1800" kern="1200" dirty="0" smtClean="0">
          <a:solidFill>
            <a:schemeClr val="tx2"/>
          </a:solidFill>
          <a:latin typeface="+mn-lt"/>
          <a:ea typeface="+mn-ea"/>
          <a:cs typeface="+mn-cs"/>
        </a:defRPr>
      </a:lvl7pPr>
      <a:lvl8pPr marL="1830388" indent="-228600"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2"/>
          </a:solidFill>
          <a:latin typeface="+mn-lt"/>
          <a:ea typeface="+mn-ea"/>
          <a:cs typeface="+mn-cs"/>
        </a:defRPr>
      </a:lvl8pPr>
      <a:lvl9pPr marL="2057400" indent="-228600" algn="l" defTabSz="914400" rtl="0" eaLnBrk="1" latinLnBrk="0" hangingPunct="1">
        <a:spcBef>
          <a:spcPct val="20000"/>
        </a:spcBef>
        <a:buClr>
          <a:schemeClr val="accent1"/>
        </a:buClr>
        <a:buFont typeface="Wingdings 2" pitchFamily="18" charset="2"/>
        <a:buChar char=""/>
        <a:defRPr lang="en-US" sz="1800" kern="1200" dirty="0">
          <a:solidFill>
            <a:schemeClr val="tx2"/>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9.png"/><Relationship Id="rId3" Type="http://schemas.openxmlformats.org/officeDocument/2006/relationships/image" Target="../media/image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0.png"/><Relationship Id="rId3"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1.png"/><Relationship Id="rId3" Type="http://schemas.openxmlformats.org/officeDocument/2006/relationships/image" Target="../media/image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2.png"/><Relationship Id="rId3" Type="http://schemas.openxmlformats.org/officeDocument/2006/relationships/image" Target="../media/image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3.png"/><Relationship Id="rId3" Type="http://schemas.openxmlformats.org/officeDocument/2006/relationships/image" Target="../media/image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4.png"/><Relationship Id="rId3"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4.xml"/><Relationship Id="rId4" Type="http://schemas.openxmlformats.org/officeDocument/2006/relationships/diagramQuickStyle" Target="../diagrams/quickStyle4.xml"/><Relationship Id="rId5" Type="http://schemas.openxmlformats.org/officeDocument/2006/relationships/diagramColors" Target="../diagrams/colors4.xml"/><Relationship Id="rId6" Type="http://schemas.microsoft.com/office/2007/relationships/diagramDrawing" Target="../diagrams/drawing4.xml"/><Relationship Id="rId7" Type="http://schemas.openxmlformats.org/officeDocument/2006/relationships/image" Target="../media/image4.png"/><Relationship Id="rId1" Type="http://schemas.openxmlformats.org/officeDocument/2006/relationships/slideLayout" Target="../slideLayouts/slideLayout4.xml"/><Relationship Id="rId2" Type="http://schemas.openxmlformats.org/officeDocument/2006/relationships/diagramData" Target="../diagrams/data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5.xml"/><Relationship Id="rId4" Type="http://schemas.openxmlformats.org/officeDocument/2006/relationships/diagramQuickStyle" Target="../diagrams/quickStyle5.xml"/><Relationship Id="rId5" Type="http://schemas.openxmlformats.org/officeDocument/2006/relationships/diagramColors" Target="../diagrams/colors5.xml"/><Relationship Id="rId6" Type="http://schemas.microsoft.com/office/2007/relationships/diagramDrawing" Target="../diagrams/drawing5.xml"/><Relationship Id="rId7" Type="http://schemas.openxmlformats.org/officeDocument/2006/relationships/image" Target="../media/image4.png"/><Relationship Id="rId1" Type="http://schemas.openxmlformats.org/officeDocument/2006/relationships/slideLayout" Target="../slideLayouts/slideLayout4.xml"/><Relationship Id="rId2" Type="http://schemas.openxmlformats.org/officeDocument/2006/relationships/diagramData" Target="../diagrams/data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5.jpeg"/><Relationship Id="rId3"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oleObject" Target="file:///\\localhost\Users\JesusGarcia\Dropbox\Documento6!OLE_LINK1" TargetMode="External"/><Relationship Id="rId5" Type="http://schemas.openxmlformats.org/officeDocument/2006/relationships/image" Target="../media/image20.emf"/><Relationship Id="rId1" Type="http://schemas.openxmlformats.org/officeDocument/2006/relationships/vmlDrawing" Target="../drawings/vmlDrawing1.vml"/><Relationship Id="rId2"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7" Type="http://schemas.openxmlformats.org/officeDocument/2006/relationships/image" Target="../media/image4.png"/><Relationship Id="rId1" Type="http://schemas.openxmlformats.org/officeDocument/2006/relationships/slideLayout" Target="../slideLayouts/slideLayout4.xml"/><Relationship Id="rId2" Type="http://schemas.openxmlformats.org/officeDocument/2006/relationships/diagramData" Target="../diagrams/data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4" Type="http://schemas.openxmlformats.org/officeDocument/2006/relationships/diagramQuickStyle" Target="../diagrams/quickStyle2.xml"/><Relationship Id="rId5" Type="http://schemas.openxmlformats.org/officeDocument/2006/relationships/diagramColors" Target="../diagrams/colors2.xml"/><Relationship Id="rId6" Type="http://schemas.microsoft.com/office/2007/relationships/diagramDrawing" Target="../diagrams/drawing2.xml"/><Relationship Id="rId7" Type="http://schemas.openxmlformats.org/officeDocument/2006/relationships/image" Target="../media/image4.png"/><Relationship Id="rId1" Type="http://schemas.openxmlformats.org/officeDocument/2006/relationships/slideLayout" Target="../slideLayouts/slideLayout4.xml"/><Relationship Id="rId2" Type="http://schemas.openxmlformats.org/officeDocument/2006/relationships/diagramData" Target="../diagrams/data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4" Type="http://schemas.openxmlformats.org/officeDocument/2006/relationships/diagramQuickStyle" Target="../diagrams/quickStyle3.xml"/><Relationship Id="rId5" Type="http://schemas.openxmlformats.org/officeDocument/2006/relationships/diagramColors" Target="../diagrams/colors3.xml"/><Relationship Id="rId6" Type="http://schemas.microsoft.com/office/2007/relationships/diagramDrawing" Target="../diagrams/drawing3.xml"/><Relationship Id="rId7" Type="http://schemas.openxmlformats.org/officeDocument/2006/relationships/image" Target="../media/image4.png"/><Relationship Id="rId1" Type="http://schemas.openxmlformats.org/officeDocument/2006/relationships/slideLayout" Target="../slideLayouts/slideLayout4.xml"/><Relationship Id="rId2" Type="http://schemas.openxmlformats.org/officeDocument/2006/relationships/diagramData" Target="../diagrams/data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6.png"/><Relationship Id="rId3"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7.png"/><Relationship Id="rId3"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8.png"/><Relationship Id="rId3"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a:spLocks noGrp="1"/>
          </p:cNvSpPr>
          <p:nvPr>
            <p:ph type="subTitle" idx="1"/>
          </p:nvPr>
        </p:nvSpPr>
        <p:spPr>
          <a:xfrm>
            <a:off x="1775967" y="277143"/>
            <a:ext cx="7034419" cy="796930"/>
          </a:xfrm>
        </p:spPr>
        <p:txBody>
          <a:bodyPr/>
          <a:lstStyle/>
          <a:p>
            <a:r>
              <a:rPr lang="es-ES" dirty="0" smtClean="0"/>
              <a:t>EL AMOR SIEMPRE PEDONA</a:t>
            </a:r>
            <a:endParaRPr lang="es-ES" dirty="0"/>
          </a:p>
        </p:txBody>
      </p:sp>
      <p:pic>
        <p:nvPicPr>
          <p:cNvPr id="2" name="Imagen 1" descr="pastoralF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75966" y="1413607"/>
            <a:ext cx="7034419" cy="5360227"/>
          </a:xfrm>
          <a:prstGeom prst="rect">
            <a:avLst/>
          </a:prstGeom>
        </p:spPr>
      </p:pic>
    </p:spTree>
    <p:extLst>
      <p:ext uri="{BB962C8B-B14F-4D97-AF65-F5344CB8AC3E}">
        <p14:creationId xmlns:p14="http://schemas.microsoft.com/office/powerpoint/2010/main" val="1090740682"/>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p:cNvPicPr>
            <a:picLocks noChangeAspect="1"/>
          </p:cNvPicPr>
          <p:nvPr/>
        </p:nvPicPr>
        <p:blipFill>
          <a:blip r:embed="rId2"/>
          <a:stretch>
            <a:fillRect/>
          </a:stretch>
        </p:blipFill>
        <p:spPr>
          <a:xfrm>
            <a:off x="2058154" y="1135078"/>
            <a:ext cx="7085846" cy="5085571"/>
          </a:xfrm>
          <a:prstGeom prst="rect">
            <a:avLst/>
          </a:prstGeom>
        </p:spPr>
      </p:pic>
      <p:pic>
        <p:nvPicPr>
          <p:cNvPr id="3" name="Marcador de posición de imagen 6" descr="pastoralF1.png"/>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36441" r="36441"/>
          <a:stretch>
            <a:fillRect/>
          </a:stretch>
        </p:blipFill>
        <p:spPr>
          <a:xfrm>
            <a:off x="269875" y="1976718"/>
            <a:ext cx="1645920" cy="4625788"/>
          </a:xfrm>
          <a:prstGeom prst="rect">
            <a:avLst/>
          </a:prstGeom>
        </p:spPr>
      </p:pic>
    </p:spTree>
    <p:extLst>
      <p:ext uri="{BB962C8B-B14F-4D97-AF65-F5344CB8AC3E}">
        <p14:creationId xmlns:p14="http://schemas.microsoft.com/office/powerpoint/2010/main" val="1354881808"/>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n 10"/>
          <p:cNvPicPr>
            <a:picLocks noChangeAspect="1"/>
          </p:cNvPicPr>
          <p:nvPr/>
        </p:nvPicPr>
        <p:blipFill>
          <a:blip r:embed="rId2"/>
          <a:stretch>
            <a:fillRect/>
          </a:stretch>
        </p:blipFill>
        <p:spPr>
          <a:xfrm>
            <a:off x="2890460" y="1154539"/>
            <a:ext cx="5506363" cy="5506363"/>
          </a:xfrm>
          <a:prstGeom prst="rect">
            <a:avLst/>
          </a:prstGeom>
        </p:spPr>
      </p:pic>
      <p:pic>
        <p:nvPicPr>
          <p:cNvPr id="3" name="Marcador de posición de imagen 6" descr="pastoralF1.png"/>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36441" r="36441"/>
          <a:stretch>
            <a:fillRect/>
          </a:stretch>
        </p:blipFill>
        <p:spPr>
          <a:xfrm>
            <a:off x="269875" y="1976718"/>
            <a:ext cx="1645920" cy="4625788"/>
          </a:xfrm>
          <a:prstGeom prst="rect">
            <a:avLst/>
          </a:prstGeom>
        </p:spPr>
      </p:pic>
    </p:spTree>
    <p:extLst>
      <p:ext uri="{BB962C8B-B14F-4D97-AF65-F5344CB8AC3E}">
        <p14:creationId xmlns:p14="http://schemas.microsoft.com/office/powerpoint/2010/main" val="331252814"/>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a:blip r:embed="rId2"/>
          <a:stretch>
            <a:fillRect/>
          </a:stretch>
        </p:blipFill>
        <p:spPr>
          <a:xfrm>
            <a:off x="2846665" y="1183584"/>
            <a:ext cx="5649535" cy="5308501"/>
          </a:xfrm>
          <a:prstGeom prst="rect">
            <a:avLst/>
          </a:prstGeom>
        </p:spPr>
      </p:pic>
      <p:pic>
        <p:nvPicPr>
          <p:cNvPr id="8" name="Marcador de posición de imagen 6" descr="pastoralF1.png"/>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36441" r="36441"/>
          <a:stretch>
            <a:fillRect/>
          </a:stretch>
        </p:blipFill>
        <p:spPr>
          <a:xfrm>
            <a:off x="269875" y="1976718"/>
            <a:ext cx="1645920" cy="4625788"/>
          </a:xfrm>
          <a:prstGeom prst="rect">
            <a:avLst/>
          </a:prstGeom>
        </p:spPr>
      </p:pic>
    </p:spTree>
    <p:extLst>
      <p:ext uri="{BB962C8B-B14F-4D97-AF65-F5344CB8AC3E}">
        <p14:creationId xmlns:p14="http://schemas.microsoft.com/office/powerpoint/2010/main" val="4003181097"/>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rotWithShape="1">
          <a:blip r:embed="rId2"/>
          <a:srcRect l="10511" t="11202" r="9254" b="17776"/>
          <a:stretch/>
        </p:blipFill>
        <p:spPr>
          <a:xfrm>
            <a:off x="2145950" y="1205628"/>
            <a:ext cx="6895864" cy="5086650"/>
          </a:xfrm>
          <a:prstGeom prst="rect">
            <a:avLst/>
          </a:prstGeom>
        </p:spPr>
      </p:pic>
      <p:pic>
        <p:nvPicPr>
          <p:cNvPr id="8" name="Marcador de posición de imagen 6" descr="pastoralF1.png"/>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36441" r="36441"/>
          <a:stretch>
            <a:fillRect/>
          </a:stretch>
        </p:blipFill>
        <p:spPr>
          <a:xfrm>
            <a:off x="269875" y="1976718"/>
            <a:ext cx="1645920" cy="4625788"/>
          </a:xfrm>
          <a:prstGeom prst="rect">
            <a:avLst/>
          </a:prstGeom>
        </p:spPr>
      </p:pic>
    </p:spTree>
    <p:extLst>
      <p:ext uri="{BB962C8B-B14F-4D97-AF65-F5344CB8AC3E}">
        <p14:creationId xmlns:p14="http://schemas.microsoft.com/office/powerpoint/2010/main" val="1446895738"/>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a:blip r:embed="rId2"/>
          <a:stretch>
            <a:fillRect/>
          </a:stretch>
        </p:blipFill>
        <p:spPr>
          <a:xfrm>
            <a:off x="2440631" y="1160634"/>
            <a:ext cx="5831076" cy="5398075"/>
          </a:xfrm>
          <a:prstGeom prst="rect">
            <a:avLst/>
          </a:prstGeom>
        </p:spPr>
      </p:pic>
      <p:pic>
        <p:nvPicPr>
          <p:cNvPr id="8" name="Marcador de posición de imagen 6" descr="pastoralF1.png"/>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36441" r="36441"/>
          <a:stretch>
            <a:fillRect/>
          </a:stretch>
        </p:blipFill>
        <p:spPr>
          <a:xfrm>
            <a:off x="269875" y="1976718"/>
            <a:ext cx="1645920" cy="4625788"/>
          </a:xfrm>
          <a:prstGeom prst="rect">
            <a:avLst/>
          </a:prstGeom>
        </p:spPr>
      </p:pic>
    </p:spTree>
    <p:extLst>
      <p:ext uri="{BB962C8B-B14F-4D97-AF65-F5344CB8AC3E}">
        <p14:creationId xmlns:p14="http://schemas.microsoft.com/office/powerpoint/2010/main" val="939243494"/>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a:blip r:embed="rId2"/>
          <a:stretch>
            <a:fillRect/>
          </a:stretch>
        </p:blipFill>
        <p:spPr>
          <a:xfrm>
            <a:off x="2619727" y="1182582"/>
            <a:ext cx="5715893" cy="5263089"/>
          </a:xfrm>
          <a:prstGeom prst="rect">
            <a:avLst/>
          </a:prstGeom>
        </p:spPr>
      </p:pic>
      <p:pic>
        <p:nvPicPr>
          <p:cNvPr id="8" name="Marcador de posición de imagen 6" descr="pastoralF1.png"/>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36441" r="36441"/>
          <a:stretch>
            <a:fillRect/>
          </a:stretch>
        </p:blipFill>
        <p:spPr>
          <a:xfrm>
            <a:off x="269875" y="1976718"/>
            <a:ext cx="1645920" cy="4625788"/>
          </a:xfrm>
          <a:prstGeom prst="rect">
            <a:avLst/>
          </a:prstGeom>
        </p:spPr>
      </p:pic>
    </p:spTree>
    <p:extLst>
      <p:ext uri="{BB962C8B-B14F-4D97-AF65-F5344CB8AC3E}">
        <p14:creationId xmlns:p14="http://schemas.microsoft.com/office/powerpoint/2010/main" val="2351581858"/>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Mis reacciones</a:t>
            </a:r>
            <a:endParaRPr lang="es-ES" dirty="0"/>
          </a:p>
        </p:txBody>
      </p:sp>
      <p:graphicFrame>
        <p:nvGraphicFramePr>
          <p:cNvPr id="7" name="Marcador de contenido 6"/>
          <p:cNvGraphicFramePr>
            <a:graphicFrameLocks noGrp="1"/>
          </p:cNvGraphicFramePr>
          <p:nvPr>
            <p:ph idx="1"/>
            <p:extLst>
              <p:ext uri="{D42A27DB-BD31-4B8C-83A1-F6EECF244321}">
                <p14:modId xmlns:p14="http://schemas.microsoft.com/office/powerpoint/2010/main" val="2492321804"/>
              </p:ext>
            </p:extLst>
          </p:nvPr>
        </p:nvGraphicFramePr>
        <p:xfrm>
          <a:off x="2076237" y="1343131"/>
          <a:ext cx="6799522" cy="551486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Marcador de fecha 3"/>
          <p:cNvSpPr>
            <a:spLocks noGrp="1"/>
          </p:cNvSpPr>
          <p:nvPr>
            <p:ph type="dt" sz="half" idx="10"/>
          </p:nvPr>
        </p:nvSpPr>
        <p:spPr/>
        <p:txBody>
          <a:bodyPr/>
          <a:lstStyle/>
          <a:p>
            <a:fld id="{02549237-599C-E04C-9E54-DC191F23190B}" type="datetime1">
              <a:rPr lang="es-EC" smtClean="0"/>
              <a:pPr/>
              <a:t>19/3/16</a:t>
            </a:fld>
            <a:endParaRPr lang="en-US" dirty="0"/>
          </a:p>
        </p:txBody>
      </p:sp>
      <p:sp>
        <p:nvSpPr>
          <p:cNvPr id="5" name="Marcador de número de diapositiva 4"/>
          <p:cNvSpPr>
            <a:spLocks noGrp="1"/>
          </p:cNvSpPr>
          <p:nvPr>
            <p:ph type="sldNum" sz="quarter" idx="12"/>
          </p:nvPr>
        </p:nvSpPr>
        <p:spPr/>
        <p:txBody>
          <a:bodyPr/>
          <a:lstStyle/>
          <a:p>
            <a:fld id="{57AF16DE-A0D5-4438-950F-5B1E159C2C28}" type="slidenum">
              <a:rPr lang="en-US" smtClean="0"/>
              <a:pPr/>
              <a:t>16</a:t>
            </a:fld>
            <a:endParaRPr lang="en-US" dirty="0"/>
          </a:p>
        </p:txBody>
      </p:sp>
      <p:pic>
        <p:nvPicPr>
          <p:cNvPr id="8" name="Marcador de posición de imagen 6" descr="pastoralF1.png"/>
          <p:cNvPicPr>
            <a:picLocks noGrp="1" noChangeAspect="1"/>
          </p:cNvPicPr>
          <p:nvPr>
            <p:ph type="pic" sz="quarter" idx="13"/>
          </p:nvPr>
        </p:nvPicPr>
        <p:blipFill>
          <a:blip r:embed="rId7">
            <a:extLst>
              <a:ext uri="{28A0092B-C50C-407E-A947-70E740481C1C}">
                <a14:useLocalDpi xmlns:a14="http://schemas.microsoft.com/office/drawing/2010/main" val="0"/>
              </a:ext>
            </a:extLst>
          </a:blip>
          <a:srcRect l="36441" r="36441"/>
          <a:stretch>
            <a:fillRect/>
          </a:stretch>
        </p:blipFill>
        <p:spPr>
          <a:xfrm>
            <a:off x="269875" y="1976718"/>
            <a:ext cx="1645920" cy="4625788"/>
          </a:xfrm>
          <a:prstGeom prst="rect">
            <a:avLst/>
          </a:prstGeom>
        </p:spPr>
      </p:pic>
    </p:spTree>
    <p:extLst>
      <p:ext uri="{BB962C8B-B14F-4D97-AF65-F5344CB8AC3E}">
        <p14:creationId xmlns:p14="http://schemas.microsoft.com/office/powerpoint/2010/main" val="3639202968"/>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Dios siempre perdona</a:t>
            </a:r>
            <a:endParaRPr lang="es-ES" dirty="0"/>
          </a:p>
        </p:txBody>
      </p:sp>
      <p:sp>
        <p:nvSpPr>
          <p:cNvPr id="3" name="Marcador de contenido 2"/>
          <p:cNvSpPr>
            <a:spLocks noGrp="1"/>
          </p:cNvSpPr>
          <p:nvPr>
            <p:ph idx="1"/>
          </p:nvPr>
        </p:nvSpPr>
        <p:spPr>
          <a:xfrm>
            <a:off x="2178423" y="1649716"/>
            <a:ext cx="6814120" cy="4952790"/>
          </a:xfrm>
        </p:spPr>
        <p:txBody>
          <a:bodyPr>
            <a:noAutofit/>
          </a:bodyPr>
          <a:lstStyle/>
          <a:p>
            <a:pPr>
              <a:spcBef>
                <a:spcPts val="600"/>
              </a:spcBef>
            </a:pPr>
            <a:r>
              <a:rPr lang="es-ES" sz="2400" b="1" dirty="0" smtClean="0"/>
              <a:t>Juan 5, 14</a:t>
            </a:r>
            <a:r>
              <a:rPr lang="es-ES" sz="2400" dirty="0" smtClean="0"/>
              <a:t>: has sido sanado; no peques m</a:t>
            </a:r>
            <a:r>
              <a:rPr lang="es-ES" sz="2400" dirty="0" smtClean="0"/>
              <a:t>ás para que no te suceda algo peor</a:t>
            </a:r>
            <a:endParaRPr lang="es-ES" sz="2400" dirty="0" smtClean="0"/>
          </a:p>
          <a:p>
            <a:pPr>
              <a:spcBef>
                <a:spcPts val="600"/>
              </a:spcBef>
            </a:pPr>
            <a:r>
              <a:rPr lang="es-ES" sz="2400" b="1" dirty="0" smtClean="0"/>
              <a:t>Juan 8, 11</a:t>
            </a:r>
            <a:r>
              <a:rPr lang="es-ES" sz="2400" dirty="0" smtClean="0"/>
              <a:t>: Yo tampoco te condeno. Vete y desde ahora no peques m</a:t>
            </a:r>
            <a:r>
              <a:rPr lang="es-ES" sz="2400" dirty="0" smtClean="0"/>
              <a:t>ás.</a:t>
            </a:r>
            <a:endParaRPr lang="es-ES" sz="2400" dirty="0" smtClean="0"/>
          </a:p>
          <a:p>
            <a:pPr>
              <a:spcBef>
                <a:spcPts val="600"/>
              </a:spcBef>
            </a:pPr>
            <a:r>
              <a:rPr lang="es-ES" sz="2400" b="1" dirty="0" smtClean="0"/>
              <a:t>Mateo 9, 5: </a:t>
            </a:r>
            <a:r>
              <a:rPr lang="es-ES" sz="2400" dirty="0" smtClean="0"/>
              <a:t>¿qu</a:t>
            </a:r>
            <a:r>
              <a:rPr lang="es-ES" sz="2400" dirty="0" smtClean="0"/>
              <a:t>é es más fácil, decir: tus pecados t son perdonados p decir: levántate y anda</a:t>
            </a:r>
            <a:endParaRPr lang="es-ES" sz="2400" dirty="0" smtClean="0"/>
          </a:p>
          <a:p>
            <a:pPr>
              <a:spcBef>
                <a:spcPts val="600"/>
              </a:spcBef>
            </a:pPr>
            <a:r>
              <a:rPr lang="es-ES" sz="2400" b="1" dirty="0" smtClean="0"/>
              <a:t>Lucas 7, 48: </a:t>
            </a:r>
            <a:r>
              <a:rPr lang="es-ES" sz="2400" dirty="0" smtClean="0"/>
              <a:t>Tus pecados son perdonados</a:t>
            </a:r>
          </a:p>
          <a:p>
            <a:pPr>
              <a:spcBef>
                <a:spcPts val="600"/>
              </a:spcBef>
            </a:pPr>
            <a:r>
              <a:rPr lang="es-ES" sz="2400" b="1" dirty="0" smtClean="0"/>
              <a:t>Lucas 11, 4: </a:t>
            </a:r>
            <a:r>
              <a:rPr lang="es-ES" sz="2400" dirty="0" smtClean="0"/>
              <a:t>Perd</a:t>
            </a:r>
            <a:r>
              <a:rPr lang="es-ES" sz="2400" dirty="0" smtClean="0"/>
              <a:t>ónanos nuestros pecados, porque también nosotros perdonamos a los que nos deben</a:t>
            </a:r>
            <a:endParaRPr lang="es-ES" sz="2400" dirty="0" smtClean="0"/>
          </a:p>
          <a:p>
            <a:pPr>
              <a:spcBef>
                <a:spcPts val="600"/>
              </a:spcBef>
            </a:pPr>
            <a:r>
              <a:rPr lang="es-ES" sz="2400" b="1" dirty="0" smtClean="0"/>
              <a:t>Mateo 18</a:t>
            </a:r>
            <a:r>
              <a:rPr lang="es-ES" sz="2400" dirty="0" smtClean="0"/>
              <a:t>: el Señor tuvo compasi</a:t>
            </a:r>
            <a:r>
              <a:rPr lang="es-ES" sz="2400" dirty="0" smtClean="0"/>
              <a:t>ón, lo soltó y le perdonó la deuda</a:t>
            </a:r>
            <a:endParaRPr lang="es-ES" sz="2400" dirty="0"/>
          </a:p>
        </p:txBody>
      </p:sp>
      <p:sp>
        <p:nvSpPr>
          <p:cNvPr id="4" name="Marcador de fecha 3"/>
          <p:cNvSpPr>
            <a:spLocks noGrp="1"/>
          </p:cNvSpPr>
          <p:nvPr>
            <p:ph type="dt" sz="half" idx="10"/>
          </p:nvPr>
        </p:nvSpPr>
        <p:spPr/>
        <p:txBody>
          <a:bodyPr/>
          <a:lstStyle/>
          <a:p>
            <a:fld id="{02549237-599C-E04C-9E54-DC191F23190B}" type="datetime1">
              <a:rPr lang="es-EC" smtClean="0"/>
              <a:pPr/>
              <a:t>19/3/16</a:t>
            </a:fld>
            <a:endParaRPr lang="en-US" dirty="0"/>
          </a:p>
        </p:txBody>
      </p:sp>
      <p:sp>
        <p:nvSpPr>
          <p:cNvPr id="5" name="Marcador de número de diapositiva 4"/>
          <p:cNvSpPr>
            <a:spLocks noGrp="1"/>
          </p:cNvSpPr>
          <p:nvPr>
            <p:ph type="sldNum" sz="quarter" idx="12"/>
          </p:nvPr>
        </p:nvSpPr>
        <p:spPr/>
        <p:txBody>
          <a:bodyPr/>
          <a:lstStyle/>
          <a:p>
            <a:fld id="{57AF16DE-A0D5-4438-950F-5B1E159C2C28}" type="slidenum">
              <a:rPr lang="en-US" smtClean="0"/>
              <a:pPr/>
              <a:t>17</a:t>
            </a:fld>
            <a:endParaRPr lang="en-US" dirty="0"/>
          </a:p>
        </p:txBody>
      </p:sp>
      <p:pic>
        <p:nvPicPr>
          <p:cNvPr id="7" name="Marcador de posición de imagen 6" descr="pastoralF1.png"/>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36441" r="36441"/>
          <a:stretch>
            <a:fillRect/>
          </a:stretch>
        </p:blipFill>
        <p:spPr>
          <a:xfrm>
            <a:off x="269875" y="1976718"/>
            <a:ext cx="1645920" cy="4625788"/>
          </a:xfrm>
          <a:prstGeom prst="rect">
            <a:avLst/>
          </a:prstGeom>
        </p:spPr>
      </p:pic>
    </p:spTree>
    <p:extLst>
      <p:ext uri="{BB962C8B-B14F-4D97-AF65-F5344CB8AC3E}">
        <p14:creationId xmlns:p14="http://schemas.microsoft.com/office/powerpoint/2010/main" val="981920281"/>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1 Corintios 13</a:t>
            </a:r>
            <a:endParaRPr lang="es-ES" dirty="0"/>
          </a:p>
        </p:txBody>
      </p:sp>
      <p:sp>
        <p:nvSpPr>
          <p:cNvPr id="3" name="Marcador de contenido 2"/>
          <p:cNvSpPr>
            <a:spLocks noGrp="1"/>
          </p:cNvSpPr>
          <p:nvPr>
            <p:ph idx="1"/>
          </p:nvPr>
        </p:nvSpPr>
        <p:spPr>
          <a:xfrm>
            <a:off x="2178422" y="1794746"/>
            <a:ext cx="6784923" cy="4807760"/>
          </a:xfrm>
        </p:spPr>
        <p:txBody>
          <a:bodyPr>
            <a:normAutofit/>
          </a:bodyPr>
          <a:lstStyle/>
          <a:p>
            <a:pPr fontAlgn="base"/>
            <a:r>
              <a:rPr lang="es-ES_tradnl" sz="2800" dirty="0"/>
              <a:t>El amor es paciente y muestra comprensión. El amor no tiene celos, no aparenta ni se infla. No actúa con bajeza ni busca su propio interés, no se deja llevar por la ira y olvida lo malo.</a:t>
            </a:r>
          </a:p>
          <a:p>
            <a:pPr fontAlgn="base"/>
            <a:r>
              <a:rPr lang="es-ES_tradnl" sz="2800" dirty="0"/>
              <a:t>No se alegra de lo injusto, sino que se goza en la verdad. Perdura a pesar de todo, lo cree todo, lo espera todo y lo soporta todo.</a:t>
            </a:r>
          </a:p>
          <a:p>
            <a:r>
              <a:rPr lang="es-ES_tradnl" sz="2800" dirty="0"/>
              <a:t>El amor nunca pasará.</a:t>
            </a:r>
            <a:r>
              <a:rPr lang="es-ES_tradnl" sz="2800" dirty="0"/>
              <a:t> </a:t>
            </a:r>
            <a:endParaRPr lang="es-ES" sz="2800" dirty="0"/>
          </a:p>
        </p:txBody>
      </p:sp>
      <p:sp>
        <p:nvSpPr>
          <p:cNvPr id="4" name="Marcador de fecha 3"/>
          <p:cNvSpPr>
            <a:spLocks noGrp="1"/>
          </p:cNvSpPr>
          <p:nvPr>
            <p:ph type="dt" sz="half" idx="10"/>
          </p:nvPr>
        </p:nvSpPr>
        <p:spPr/>
        <p:txBody>
          <a:bodyPr/>
          <a:lstStyle/>
          <a:p>
            <a:fld id="{02549237-599C-E04C-9E54-DC191F23190B}" type="datetime1">
              <a:rPr lang="es-EC" smtClean="0"/>
              <a:pPr/>
              <a:t>19/3/16</a:t>
            </a:fld>
            <a:endParaRPr lang="en-US" dirty="0"/>
          </a:p>
        </p:txBody>
      </p:sp>
      <p:sp>
        <p:nvSpPr>
          <p:cNvPr id="5" name="Marcador de número de diapositiva 4"/>
          <p:cNvSpPr>
            <a:spLocks noGrp="1"/>
          </p:cNvSpPr>
          <p:nvPr>
            <p:ph type="sldNum" sz="quarter" idx="12"/>
          </p:nvPr>
        </p:nvSpPr>
        <p:spPr/>
        <p:txBody>
          <a:bodyPr/>
          <a:lstStyle/>
          <a:p>
            <a:fld id="{57AF16DE-A0D5-4438-950F-5B1E159C2C28}" type="slidenum">
              <a:rPr lang="en-US" smtClean="0"/>
              <a:pPr/>
              <a:t>18</a:t>
            </a:fld>
            <a:endParaRPr lang="en-US" dirty="0"/>
          </a:p>
        </p:txBody>
      </p:sp>
      <p:pic>
        <p:nvPicPr>
          <p:cNvPr id="7" name="Marcador de posición de imagen 6" descr="pastoralF1.png"/>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36441" r="36441"/>
          <a:stretch>
            <a:fillRect/>
          </a:stretch>
        </p:blipFill>
        <p:spPr>
          <a:xfrm>
            <a:off x="269875" y="1976718"/>
            <a:ext cx="1645920" cy="4625788"/>
          </a:xfrm>
          <a:prstGeom prst="rect">
            <a:avLst/>
          </a:prstGeom>
        </p:spPr>
      </p:pic>
    </p:spTree>
    <p:extLst>
      <p:ext uri="{BB962C8B-B14F-4D97-AF65-F5344CB8AC3E}">
        <p14:creationId xmlns:p14="http://schemas.microsoft.com/office/powerpoint/2010/main" val="2143673129"/>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Perdonarnos</a:t>
            </a:r>
            <a:endParaRPr lang="es-ES" dirty="0"/>
          </a:p>
        </p:txBody>
      </p:sp>
      <p:graphicFrame>
        <p:nvGraphicFramePr>
          <p:cNvPr id="7" name="Marcador de contenido 6"/>
          <p:cNvGraphicFramePr>
            <a:graphicFrameLocks noGrp="1"/>
          </p:cNvGraphicFramePr>
          <p:nvPr>
            <p:ph idx="1"/>
            <p:extLst>
              <p:ext uri="{D42A27DB-BD31-4B8C-83A1-F6EECF244321}">
                <p14:modId xmlns:p14="http://schemas.microsoft.com/office/powerpoint/2010/main" val="4080202074"/>
              </p:ext>
            </p:extLst>
          </p:nvPr>
        </p:nvGraphicFramePr>
        <p:xfrm>
          <a:off x="2178423" y="1794746"/>
          <a:ext cx="6642888" cy="480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Marcador de fecha 3"/>
          <p:cNvSpPr>
            <a:spLocks noGrp="1"/>
          </p:cNvSpPr>
          <p:nvPr>
            <p:ph type="dt" sz="half" idx="10"/>
          </p:nvPr>
        </p:nvSpPr>
        <p:spPr/>
        <p:txBody>
          <a:bodyPr/>
          <a:lstStyle/>
          <a:p>
            <a:fld id="{02549237-599C-E04C-9E54-DC191F23190B}" type="datetime1">
              <a:rPr lang="es-EC" smtClean="0"/>
              <a:pPr/>
              <a:t>19/3/16</a:t>
            </a:fld>
            <a:endParaRPr lang="en-US" dirty="0"/>
          </a:p>
        </p:txBody>
      </p:sp>
      <p:sp>
        <p:nvSpPr>
          <p:cNvPr id="5" name="Marcador de número de diapositiva 4"/>
          <p:cNvSpPr>
            <a:spLocks noGrp="1"/>
          </p:cNvSpPr>
          <p:nvPr>
            <p:ph type="sldNum" sz="quarter" idx="12"/>
          </p:nvPr>
        </p:nvSpPr>
        <p:spPr/>
        <p:txBody>
          <a:bodyPr/>
          <a:lstStyle/>
          <a:p>
            <a:fld id="{57AF16DE-A0D5-4438-950F-5B1E159C2C28}" type="slidenum">
              <a:rPr lang="en-US" smtClean="0"/>
              <a:pPr/>
              <a:t>19</a:t>
            </a:fld>
            <a:endParaRPr lang="en-US" dirty="0"/>
          </a:p>
        </p:txBody>
      </p:sp>
      <p:pic>
        <p:nvPicPr>
          <p:cNvPr id="8" name="Marcador de posición de imagen 6" descr="pastoralF1.png"/>
          <p:cNvPicPr>
            <a:picLocks noGrp="1" noChangeAspect="1"/>
          </p:cNvPicPr>
          <p:nvPr>
            <p:ph type="pic" sz="quarter" idx="13"/>
          </p:nvPr>
        </p:nvPicPr>
        <p:blipFill>
          <a:blip r:embed="rId7">
            <a:extLst>
              <a:ext uri="{28A0092B-C50C-407E-A947-70E740481C1C}">
                <a14:useLocalDpi xmlns:a14="http://schemas.microsoft.com/office/drawing/2010/main" val="0"/>
              </a:ext>
            </a:extLst>
          </a:blip>
          <a:srcRect l="36441" r="36441"/>
          <a:stretch>
            <a:fillRect/>
          </a:stretch>
        </p:blipFill>
        <p:spPr>
          <a:xfrm>
            <a:off x="269875" y="1976718"/>
            <a:ext cx="1645920" cy="4625788"/>
          </a:xfrm>
          <a:prstGeom prst="rect">
            <a:avLst/>
          </a:prstGeom>
        </p:spPr>
      </p:pic>
    </p:spTree>
    <p:extLst>
      <p:ext uri="{BB962C8B-B14F-4D97-AF65-F5344CB8AC3E}">
        <p14:creationId xmlns:p14="http://schemas.microsoft.com/office/powerpoint/2010/main" val="1355932406"/>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p:cNvSpPr>
            <a:spLocks noGrp="1"/>
          </p:cNvSpPr>
          <p:nvPr>
            <p:ph type="title"/>
          </p:nvPr>
        </p:nvSpPr>
        <p:spPr/>
        <p:txBody>
          <a:bodyPr/>
          <a:lstStyle/>
          <a:p>
            <a:r>
              <a:rPr lang="es-ES" dirty="0" smtClean="0"/>
              <a:t>PERDONAR</a:t>
            </a:r>
            <a:endParaRPr lang="es-ES" dirty="0"/>
          </a:p>
        </p:txBody>
      </p:sp>
      <p:sp>
        <p:nvSpPr>
          <p:cNvPr id="4" name="Marcador de fecha 3"/>
          <p:cNvSpPr>
            <a:spLocks noGrp="1"/>
          </p:cNvSpPr>
          <p:nvPr>
            <p:ph type="dt" sz="half" idx="10"/>
          </p:nvPr>
        </p:nvSpPr>
        <p:spPr/>
        <p:txBody>
          <a:bodyPr/>
          <a:lstStyle/>
          <a:p>
            <a:fld id="{49997066-5850-7149-BDFB-44A779F8641C}" type="datetime1">
              <a:rPr lang="es-EC" smtClean="0"/>
              <a:pPr/>
              <a:t>19/3/16</a:t>
            </a:fld>
            <a:endParaRPr lang="en-US"/>
          </a:p>
        </p:txBody>
      </p:sp>
      <p:sp>
        <p:nvSpPr>
          <p:cNvPr id="5" name="Marcador de número de diapositiva 4"/>
          <p:cNvSpPr>
            <a:spLocks noGrp="1"/>
          </p:cNvSpPr>
          <p:nvPr>
            <p:ph type="sldNum" sz="quarter" idx="12"/>
          </p:nvPr>
        </p:nvSpPr>
        <p:spPr/>
        <p:txBody>
          <a:bodyPr/>
          <a:lstStyle/>
          <a:p>
            <a:fld id="{57AF16DE-A0D5-4438-950F-5B1E159C2C28}" type="slidenum">
              <a:rPr lang="en-US" smtClean="0"/>
              <a:pPr/>
              <a:t>2</a:t>
            </a:fld>
            <a:endParaRPr lang="en-US"/>
          </a:p>
        </p:txBody>
      </p:sp>
      <p:pic>
        <p:nvPicPr>
          <p:cNvPr id="9" name="Imagen 8" descr="2015-05-23 13.16.21.jpg"/>
          <p:cNvPicPr>
            <a:picLocks noChangeAspect="1"/>
          </p:cNvPicPr>
          <p:nvPr/>
        </p:nvPicPr>
        <p:blipFill rotWithShape="1">
          <a:blip r:embed="rId2" cstate="print">
            <a:extLst>
              <a:ext uri="{28A0092B-C50C-407E-A947-70E740481C1C}">
                <a14:useLocalDpi xmlns:a14="http://schemas.microsoft.com/office/drawing/2010/main" val="0"/>
              </a:ext>
            </a:extLst>
          </a:blip>
          <a:srcRect t="3291" b="7882"/>
          <a:stretch/>
        </p:blipFill>
        <p:spPr>
          <a:xfrm>
            <a:off x="1978605" y="1959819"/>
            <a:ext cx="7066868" cy="4707946"/>
          </a:xfrm>
          <a:prstGeom prst="rect">
            <a:avLst/>
          </a:prstGeom>
        </p:spPr>
      </p:pic>
      <p:pic>
        <p:nvPicPr>
          <p:cNvPr id="7" name="Marcador de posición de imagen 6" descr="pastoralF1.png"/>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36441" r="36441"/>
          <a:stretch>
            <a:fillRect/>
          </a:stretch>
        </p:blipFill>
        <p:spPr>
          <a:xfrm>
            <a:off x="269875" y="1976718"/>
            <a:ext cx="1645920" cy="4625788"/>
          </a:xfrm>
          <a:prstGeom prst="rect">
            <a:avLst/>
          </a:prstGeom>
        </p:spPr>
      </p:pic>
    </p:spTree>
    <p:extLst>
      <p:ext uri="{BB962C8B-B14F-4D97-AF65-F5344CB8AC3E}">
        <p14:creationId xmlns:p14="http://schemas.microsoft.com/office/powerpoint/2010/main" val="3721768335"/>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perdonarse</a:t>
            </a:r>
            <a:endParaRPr lang="es-ES" dirty="0"/>
          </a:p>
        </p:txBody>
      </p:sp>
      <p:sp>
        <p:nvSpPr>
          <p:cNvPr id="3" name="Marcador de contenido 2"/>
          <p:cNvSpPr>
            <a:spLocks noGrp="1"/>
          </p:cNvSpPr>
          <p:nvPr>
            <p:ph idx="1"/>
          </p:nvPr>
        </p:nvSpPr>
        <p:spPr>
          <a:xfrm>
            <a:off x="2178422" y="1794746"/>
            <a:ext cx="6965577" cy="4807760"/>
          </a:xfrm>
        </p:spPr>
        <p:txBody>
          <a:bodyPr>
            <a:normAutofit/>
          </a:bodyPr>
          <a:lstStyle/>
          <a:p>
            <a:r>
              <a:rPr lang="es-ES_tradnl" sz="2400" dirty="0"/>
              <a:t>No se puede vivir sin perdonarse, o al menos no se puede vivir bien, especialmente en familia. Cada día nos faltamos al respeto el uno al otro. Debemos poner en consideración estos errores, debidos a nuestra fragilidad y a nuestro egoísmo. Lo que se nos pide es sanar inmediatamente las heridas que nos hacemos, retejer inmediatamente los hilos que rompemos en la familia. Si esperamos demasiado, todo se transforma en más difícil </a:t>
            </a:r>
            <a:endParaRPr lang="es-ES" sz="2400" dirty="0"/>
          </a:p>
        </p:txBody>
      </p:sp>
      <p:sp>
        <p:nvSpPr>
          <p:cNvPr id="4" name="Marcador de fecha 3"/>
          <p:cNvSpPr>
            <a:spLocks noGrp="1"/>
          </p:cNvSpPr>
          <p:nvPr>
            <p:ph type="dt" sz="half" idx="10"/>
          </p:nvPr>
        </p:nvSpPr>
        <p:spPr/>
        <p:txBody>
          <a:bodyPr/>
          <a:lstStyle/>
          <a:p>
            <a:fld id="{02549237-599C-E04C-9E54-DC191F23190B}" type="datetime1">
              <a:rPr lang="es-EC" smtClean="0"/>
              <a:pPr/>
              <a:t>19/3/16</a:t>
            </a:fld>
            <a:endParaRPr lang="en-US" dirty="0"/>
          </a:p>
        </p:txBody>
      </p:sp>
      <p:sp>
        <p:nvSpPr>
          <p:cNvPr id="5" name="Marcador de número de diapositiva 4"/>
          <p:cNvSpPr>
            <a:spLocks noGrp="1"/>
          </p:cNvSpPr>
          <p:nvPr>
            <p:ph type="sldNum" sz="quarter" idx="12"/>
          </p:nvPr>
        </p:nvSpPr>
        <p:spPr/>
        <p:txBody>
          <a:bodyPr/>
          <a:lstStyle/>
          <a:p>
            <a:fld id="{57AF16DE-A0D5-4438-950F-5B1E159C2C28}" type="slidenum">
              <a:rPr lang="en-US" smtClean="0"/>
              <a:pPr/>
              <a:t>20</a:t>
            </a:fld>
            <a:endParaRPr lang="en-US" dirty="0"/>
          </a:p>
        </p:txBody>
      </p:sp>
      <p:pic>
        <p:nvPicPr>
          <p:cNvPr id="7" name="Marcador de posición de imagen 6" descr="pastoralF1.png"/>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36441" r="36441"/>
          <a:stretch>
            <a:fillRect/>
          </a:stretch>
        </p:blipFill>
        <p:spPr>
          <a:xfrm>
            <a:off x="269875" y="1976718"/>
            <a:ext cx="1645920" cy="4625788"/>
          </a:xfrm>
          <a:prstGeom prst="rect">
            <a:avLst/>
          </a:prstGeom>
        </p:spPr>
      </p:pic>
    </p:spTree>
    <p:extLst>
      <p:ext uri="{BB962C8B-B14F-4D97-AF65-F5344CB8AC3E}">
        <p14:creationId xmlns:p14="http://schemas.microsoft.com/office/powerpoint/2010/main" val="3130819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Un secreto</a:t>
            </a:r>
            <a:endParaRPr lang="es-ES" dirty="0"/>
          </a:p>
        </p:txBody>
      </p:sp>
      <p:sp>
        <p:nvSpPr>
          <p:cNvPr id="3" name="Marcador de contenido 2"/>
          <p:cNvSpPr>
            <a:spLocks noGrp="1"/>
          </p:cNvSpPr>
          <p:nvPr>
            <p:ph idx="1"/>
          </p:nvPr>
        </p:nvSpPr>
        <p:spPr>
          <a:xfrm>
            <a:off x="2178422" y="1794746"/>
            <a:ext cx="6965577" cy="4807760"/>
          </a:xfrm>
        </p:spPr>
        <p:txBody>
          <a:bodyPr/>
          <a:lstStyle/>
          <a:p>
            <a:r>
              <a:rPr lang="es-ES_tradnl" dirty="0"/>
              <a:t>Y hay un secreto simple para sanar las heridas y para disolver las acusaciones, es este: no dejar que termine el día sin pedirse perdón, sin hacer la paz entre el marido y la mujer, entre padres e hijos, </a:t>
            </a:r>
            <a:r>
              <a:rPr lang="es-ES_tradnl" sz="2100" dirty="0"/>
              <a:t>entre</a:t>
            </a:r>
            <a:r>
              <a:rPr lang="es-ES_tradnl" dirty="0"/>
              <a:t> hermanos y hermanas… ¡entre nuera y suegra! Si aprendemos a pedirnos inmediatamente perdón y a darnos el perdón recíproco, sanan las heridas, el matrimonio se robustece, y la familia se transforma en una casa más sólida, que resiste a los choques de nuestras pequeñas y grandes maldades. Y para esto no es necesario hacer un gran discurso, sino que es suficiente una caricia, una caricia y ha terminado todo y se recomienza, pero no terminar el día en guerra ¿entienden?</a:t>
            </a:r>
          </a:p>
          <a:p>
            <a:endParaRPr lang="es-ES" dirty="0"/>
          </a:p>
        </p:txBody>
      </p:sp>
      <p:sp>
        <p:nvSpPr>
          <p:cNvPr id="4" name="Marcador de fecha 3"/>
          <p:cNvSpPr>
            <a:spLocks noGrp="1"/>
          </p:cNvSpPr>
          <p:nvPr>
            <p:ph type="dt" sz="half" idx="10"/>
          </p:nvPr>
        </p:nvSpPr>
        <p:spPr/>
        <p:txBody>
          <a:bodyPr/>
          <a:lstStyle/>
          <a:p>
            <a:fld id="{02549237-599C-E04C-9E54-DC191F23190B}" type="datetime1">
              <a:rPr lang="es-EC" smtClean="0"/>
              <a:pPr/>
              <a:t>19/3/16</a:t>
            </a:fld>
            <a:endParaRPr lang="en-US" dirty="0"/>
          </a:p>
        </p:txBody>
      </p:sp>
      <p:sp>
        <p:nvSpPr>
          <p:cNvPr id="5" name="Marcador de número de diapositiva 4"/>
          <p:cNvSpPr>
            <a:spLocks noGrp="1"/>
          </p:cNvSpPr>
          <p:nvPr>
            <p:ph type="sldNum" sz="quarter" idx="12"/>
          </p:nvPr>
        </p:nvSpPr>
        <p:spPr/>
        <p:txBody>
          <a:bodyPr/>
          <a:lstStyle/>
          <a:p>
            <a:fld id="{57AF16DE-A0D5-4438-950F-5B1E159C2C28}" type="slidenum">
              <a:rPr lang="en-US" smtClean="0"/>
              <a:pPr/>
              <a:t>21</a:t>
            </a:fld>
            <a:endParaRPr lang="en-US" dirty="0"/>
          </a:p>
        </p:txBody>
      </p:sp>
      <p:pic>
        <p:nvPicPr>
          <p:cNvPr id="7" name="Marcador de posición de imagen 6" descr="pastoralF1.png"/>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36441" r="36441"/>
          <a:stretch>
            <a:fillRect/>
          </a:stretch>
        </p:blipFill>
        <p:spPr>
          <a:xfrm>
            <a:off x="269875" y="1976718"/>
            <a:ext cx="1645920" cy="4625788"/>
          </a:xfrm>
          <a:prstGeom prst="rect">
            <a:avLst/>
          </a:prstGeom>
        </p:spPr>
      </p:pic>
    </p:spTree>
    <p:extLst>
      <p:ext uri="{BB962C8B-B14F-4D97-AF65-F5344CB8AC3E}">
        <p14:creationId xmlns:p14="http://schemas.microsoft.com/office/powerpoint/2010/main" val="37967433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Capacidad de perdonar</a:t>
            </a:r>
            <a:endParaRPr lang="es-ES" dirty="0"/>
          </a:p>
        </p:txBody>
      </p:sp>
      <p:sp>
        <p:nvSpPr>
          <p:cNvPr id="3" name="Marcador de contenido 2"/>
          <p:cNvSpPr>
            <a:spLocks noGrp="1"/>
          </p:cNvSpPr>
          <p:nvPr>
            <p:ph idx="1"/>
          </p:nvPr>
        </p:nvSpPr>
        <p:spPr/>
        <p:txBody>
          <a:bodyPr>
            <a:normAutofit/>
          </a:bodyPr>
          <a:lstStyle/>
          <a:p>
            <a:r>
              <a:rPr lang="es-ES_tradnl" sz="2400" dirty="0"/>
              <a:t>F</a:t>
            </a:r>
            <a:r>
              <a:rPr lang="es-ES_tradnl" sz="2400" dirty="0" smtClean="0"/>
              <a:t>orma </a:t>
            </a:r>
            <a:r>
              <a:rPr lang="es-ES_tradnl" sz="2400" dirty="0"/>
              <a:t>parte de la vocación y de la misión de la familia la capacidad de perdonar y de perdonarse. La práctica del perdón no solo salva las familias de la división, sino que las hace capaces de ayudar a la sociedad a ser menos malvada y menos cruel. Si, cada gesto de perdón repara la casa de las grietas y refuerza sus muros. La Iglesia, queridas familias, está siempre a su lado para ayudarlos a construir su casa sobre la roca que ha hablado Jesús. </a:t>
            </a:r>
            <a:endParaRPr lang="es-ES" sz="2400" dirty="0"/>
          </a:p>
        </p:txBody>
      </p:sp>
      <p:sp>
        <p:nvSpPr>
          <p:cNvPr id="4" name="Marcador de fecha 3"/>
          <p:cNvSpPr>
            <a:spLocks noGrp="1"/>
          </p:cNvSpPr>
          <p:nvPr>
            <p:ph type="dt" sz="half" idx="10"/>
          </p:nvPr>
        </p:nvSpPr>
        <p:spPr/>
        <p:txBody>
          <a:bodyPr/>
          <a:lstStyle/>
          <a:p>
            <a:fld id="{02549237-599C-E04C-9E54-DC191F23190B}" type="datetime1">
              <a:rPr lang="es-EC" smtClean="0"/>
              <a:pPr/>
              <a:t>19/3/16</a:t>
            </a:fld>
            <a:endParaRPr lang="en-US" dirty="0"/>
          </a:p>
        </p:txBody>
      </p:sp>
      <p:sp>
        <p:nvSpPr>
          <p:cNvPr id="5" name="Marcador de número de diapositiva 4"/>
          <p:cNvSpPr>
            <a:spLocks noGrp="1"/>
          </p:cNvSpPr>
          <p:nvPr>
            <p:ph type="sldNum" sz="quarter" idx="12"/>
          </p:nvPr>
        </p:nvSpPr>
        <p:spPr/>
        <p:txBody>
          <a:bodyPr/>
          <a:lstStyle/>
          <a:p>
            <a:fld id="{57AF16DE-A0D5-4438-950F-5B1E159C2C28}" type="slidenum">
              <a:rPr lang="en-US" smtClean="0"/>
              <a:pPr/>
              <a:t>22</a:t>
            </a:fld>
            <a:endParaRPr lang="en-US" dirty="0"/>
          </a:p>
        </p:txBody>
      </p:sp>
      <p:pic>
        <p:nvPicPr>
          <p:cNvPr id="7" name="Marcador de posición de imagen 6" descr="pastoralF1.png"/>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36441" r="36441"/>
          <a:stretch>
            <a:fillRect/>
          </a:stretch>
        </p:blipFill>
        <p:spPr>
          <a:xfrm>
            <a:off x="269875" y="1976718"/>
            <a:ext cx="1645920" cy="4625788"/>
          </a:xfrm>
          <a:prstGeom prst="rect">
            <a:avLst/>
          </a:prstGeom>
        </p:spPr>
      </p:pic>
    </p:spTree>
    <p:extLst>
      <p:ext uri="{BB962C8B-B14F-4D97-AF65-F5344CB8AC3E}">
        <p14:creationId xmlns:p14="http://schemas.microsoft.com/office/powerpoint/2010/main" val="27124097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VIRTUDES DE MISERICORDIA</a:t>
            </a:r>
            <a:endParaRPr lang="es-ES" dirty="0"/>
          </a:p>
        </p:txBody>
      </p:sp>
      <p:sp>
        <p:nvSpPr>
          <p:cNvPr id="4" name="Marcador de fecha 3"/>
          <p:cNvSpPr>
            <a:spLocks noGrp="1"/>
          </p:cNvSpPr>
          <p:nvPr>
            <p:ph type="dt" sz="half" idx="10"/>
          </p:nvPr>
        </p:nvSpPr>
        <p:spPr/>
        <p:txBody>
          <a:bodyPr/>
          <a:lstStyle/>
          <a:p>
            <a:fld id="{02549237-599C-E04C-9E54-DC191F23190B}" type="datetime1">
              <a:rPr lang="es-EC" smtClean="0"/>
              <a:pPr/>
              <a:t>18/3/16</a:t>
            </a:fld>
            <a:endParaRPr lang="en-US" dirty="0"/>
          </a:p>
        </p:txBody>
      </p:sp>
      <p:sp>
        <p:nvSpPr>
          <p:cNvPr id="5" name="Marcador de número de diapositiva 4"/>
          <p:cNvSpPr>
            <a:spLocks noGrp="1"/>
          </p:cNvSpPr>
          <p:nvPr>
            <p:ph type="sldNum" sz="quarter" idx="12"/>
          </p:nvPr>
        </p:nvSpPr>
        <p:spPr/>
        <p:txBody>
          <a:bodyPr/>
          <a:lstStyle/>
          <a:p>
            <a:fld id="{57AF16DE-A0D5-4438-950F-5B1E159C2C28}" type="slidenum">
              <a:rPr lang="en-US" smtClean="0"/>
              <a:pPr/>
              <a:t>23</a:t>
            </a:fld>
            <a:endParaRPr lang="en-US" dirty="0"/>
          </a:p>
        </p:txBody>
      </p:sp>
      <p:pic>
        <p:nvPicPr>
          <p:cNvPr id="7" name="Marcador de posición de imagen 6" descr="pastoralF1.png"/>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36441" r="36441"/>
          <a:stretch>
            <a:fillRect/>
          </a:stretch>
        </p:blipFill>
        <p:spPr>
          <a:xfrm>
            <a:off x="269875" y="1976718"/>
            <a:ext cx="1645920" cy="4625788"/>
          </a:xfrm>
          <a:prstGeom prst="rect">
            <a:avLst/>
          </a:prstGeom>
        </p:spPr>
      </p:pic>
      <p:graphicFrame>
        <p:nvGraphicFramePr>
          <p:cNvPr id="6" name="Objeto 5"/>
          <p:cNvGraphicFramePr>
            <a:graphicFrameLocks noChangeAspect="1"/>
          </p:cNvGraphicFramePr>
          <p:nvPr>
            <p:extLst>
              <p:ext uri="{D42A27DB-BD31-4B8C-83A1-F6EECF244321}">
                <p14:modId xmlns:p14="http://schemas.microsoft.com/office/powerpoint/2010/main" val="3597679508"/>
              </p:ext>
            </p:extLst>
          </p:nvPr>
        </p:nvGraphicFramePr>
        <p:xfrm>
          <a:off x="1689099" y="1657350"/>
          <a:ext cx="8238945" cy="5063140"/>
        </p:xfrm>
        <a:graphic>
          <a:graphicData uri="http://schemas.openxmlformats.org/presentationml/2006/ole">
            <mc:AlternateContent xmlns:mc="http://schemas.openxmlformats.org/markup-compatibility/2006">
              <mc:Choice xmlns:v="urn:schemas-microsoft-com:vml" Requires="v">
                <p:oleObj spid="_x0000_s1079" name="Documento" r:id="rId4" imgW="5765800" imgH="3543300" progId="Word.Document.12">
                  <p:link updateAutomatic="1"/>
                </p:oleObj>
              </mc:Choice>
              <mc:Fallback>
                <p:oleObj name="Documento" r:id="rId4" imgW="5765800" imgH="3543300" progId="Word.Document.12">
                  <p:link updateAutomatic="1"/>
                  <p:pic>
                    <p:nvPicPr>
                      <p:cNvPr id="0" name=""/>
                      <p:cNvPicPr/>
                      <p:nvPr/>
                    </p:nvPicPr>
                    <p:blipFill>
                      <a:blip r:embed="rId5"/>
                      <a:stretch>
                        <a:fillRect/>
                      </a:stretch>
                    </p:blipFill>
                    <p:spPr>
                      <a:xfrm>
                        <a:off x="1689099" y="1657350"/>
                        <a:ext cx="8238945" cy="5063140"/>
                      </a:xfrm>
                      <a:prstGeom prst="rect">
                        <a:avLst/>
                      </a:prstGeom>
                    </p:spPr>
                  </p:pic>
                </p:oleObj>
              </mc:Fallback>
            </mc:AlternateContent>
          </a:graphicData>
        </a:graphic>
      </p:graphicFrame>
    </p:spTree>
    <p:extLst>
      <p:ext uri="{BB962C8B-B14F-4D97-AF65-F5344CB8AC3E}">
        <p14:creationId xmlns:p14="http://schemas.microsoft.com/office/powerpoint/2010/main" val="2447363213"/>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fecha 3"/>
          <p:cNvSpPr>
            <a:spLocks noGrp="1"/>
          </p:cNvSpPr>
          <p:nvPr>
            <p:ph type="dt" sz="half" idx="10"/>
          </p:nvPr>
        </p:nvSpPr>
        <p:spPr/>
        <p:txBody>
          <a:bodyPr/>
          <a:lstStyle/>
          <a:p>
            <a:fld id="{02549237-599C-E04C-9E54-DC191F23190B}" type="datetime1">
              <a:rPr lang="es-EC" smtClean="0"/>
              <a:pPr/>
              <a:t>18/3/16</a:t>
            </a:fld>
            <a:endParaRPr lang="en-US" dirty="0"/>
          </a:p>
        </p:txBody>
      </p:sp>
      <p:sp>
        <p:nvSpPr>
          <p:cNvPr id="5" name="Marcador de número de diapositiva 4"/>
          <p:cNvSpPr>
            <a:spLocks noGrp="1"/>
          </p:cNvSpPr>
          <p:nvPr>
            <p:ph type="sldNum" sz="quarter" idx="12"/>
          </p:nvPr>
        </p:nvSpPr>
        <p:spPr/>
        <p:txBody>
          <a:bodyPr/>
          <a:lstStyle/>
          <a:p>
            <a:fld id="{57AF16DE-A0D5-4438-950F-5B1E159C2C28}" type="slidenum">
              <a:rPr lang="en-US" smtClean="0"/>
              <a:pPr/>
              <a:t>24</a:t>
            </a:fld>
            <a:endParaRPr lang="en-US" dirty="0"/>
          </a:p>
        </p:txBody>
      </p:sp>
      <p:pic>
        <p:nvPicPr>
          <p:cNvPr id="6" name="Imagen 5" descr="pastoralF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07393" y="960603"/>
            <a:ext cx="7936607" cy="6047694"/>
          </a:xfrm>
          <a:prstGeom prst="rect">
            <a:avLst/>
          </a:prstGeom>
        </p:spPr>
      </p:pic>
    </p:spTree>
    <p:extLst>
      <p:ext uri="{BB962C8B-B14F-4D97-AF65-F5344CB8AC3E}">
        <p14:creationId xmlns:p14="http://schemas.microsoft.com/office/powerpoint/2010/main" val="24216984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ETAPAS DE LA PAREJA</a:t>
            </a:r>
            <a:endParaRPr lang="es-ES" dirty="0"/>
          </a:p>
        </p:txBody>
      </p:sp>
      <p:graphicFrame>
        <p:nvGraphicFramePr>
          <p:cNvPr id="9" name="Marcador de contenido 8"/>
          <p:cNvGraphicFramePr>
            <a:graphicFrameLocks noGrp="1"/>
          </p:cNvGraphicFramePr>
          <p:nvPr>
            <p:ph idx="1"/>
            <p:extLst>
              <p:ext uri="{D42A27DB-BD31-4B8C-83A1-F6EECF244321}">
                <p14:modId xmlns:p14="http://schemas.microsoft.com/office/powerpoint/2010/main" val="2433270663"/>
              </p:ext>
            </p:extLst>
          </p:nvPr>
        </p:nvGraphicFramePr>
        <p:xfrm>
          <a:off x="2178423" y="1794746"/>
          <a:ext cx="6642888" cy="480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Marcador de fecha 3"/>
          <p:cNvSpPr>
            <a:spLocks noGrp="1"/>
          </p:cNvSpPr>
          <p:nvPr>
            <p:ph type="dt" sz="half" idx="10"/>
          </p:nvPr>
        </p:nvSpPr>
        <p:spPr/>
        <p:txBody>
          <a:bodyPr/>
          <a:lstStyle/>
          <a:p>
            <a:fld id="{02549237-599C-E04C-9E54-DC191F23190B}" type="datetime1">
              <a:rPr lang="es-EC" smtClean="0"/>
              <a:pPr/>
              <a:t>19/3/16</a:t>
            </a:fld>
            <a:endParaRPr lang="en-US" dirty="0"/>
          </a:p>
        </p:txBody>
      </p:sp>
      <p:sp>
        <p:nvSpPr>
          <p:cNvPr id="5" name="Marcador de número de diapositiva 4"/>
          <p:cNvSpPr>
            <a:spLocks noGrp="1"/>
          </p:cNvSpPr>
          <p:nvPr>
            <p:ph type="sldNum" sz="quarter" idx="12"/>
          </p:nvPr>
        </p:nvSpPr>
        <p:spPr/>
        <p:txBody>
          <a:bodyPr/>
          <a:lstStyle/>
          <a:p>
            <a:fld id="{57AF16DE-A0D5-4438-950F-5B1E159C2C28}" type="slidenum">
              <a:rPr lang="en-US" smtClean="0"/>
              <a:pPr/>
              <a:t>3</a:t>
            </a:fld>
            <a:endParaRPr lang="en-US" dirty="0"/>
          </a:p>
        </p:txBody>
      </p:sp>
      <p:pic>
        <p:nvPicPr>
          <p:cNvPr id="10" name="Marcador de posición de imagen 6" descr="pastoralF1.png"/>
          <p:cNvPicPr>
            <a:picLocks noGrp="1" noChangeAspect="1"/>
          </p:cNvPicPr>
          <p:nvPr>
            <p:ph type="pic" sz="quarter" idx="13"/>
          </p:nvPr>
        </p:nvPicPr>
        <p:blipFill>
          <a:blip r:embed="rId7">
            <a:extLst>
              <a:ext uri="{28A0092B-C50C-407E-A947-70E740481C1C}">
                <a14:useLocalDpi xmlns:a14="http://schemas.microsoft.com/office/drawing/2010/main" val="0"/>
              </a:ext>
            </a:extLst>
          </a:blip>
          <a:srcRect l="36441" r="36441"/>
          <a:stretch>
            <a:fillRect/>
          </a:stretch>
        </p:blipFill>
        <p:spPr>
          <a:xfrm>
            <a:off x="269875" y="1976718"/>
            <a:ext cx="1645920" cy="4625788"/>
          </a:xfrm>
          <a:prstGeom prst="rect">
            <a:avLst/>
          </a:prstGeom>
        </p:spPr>
      </p:pic>
    </p:spTree>
    <p:extLst>
      <p:ext uri="{BB962C8B-B14F-4D97-AF65-F5344CB8AC3E}">
        <p14:creationId xmlns:p14="http://schemas.microsoft.com/office/powerpoint/2010/main" val="2620034726"/>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915795" y="225677"/>
            <a:ext cx="7412507" cy="843503"/>
          </a:xfrm>
        </p:spPr>
        <p:txBody>
          <a:bodyPr/>
          <a:lstStyle/>
          <a:p>
            <a:r>
              <a:rPr lang="es-ES" dirty="0" smtClean="0"/>
              <a:t>El amor siempre perdona</a:t>
            </a:r>
            <a:endParaRPr lang="es-ES" dirty="0"/>
          </a:p>
        </p:txBody>
      </p:sp>
      <p:graphicFrame>
        <p:nvGraphicFramePr>
          <p:cNvPr id="7" name="Marcador de contenido 6"/>
          <p:cNvGraphicFramePr>
            <a:graphicFrameLocks noGrp="1"/>
          </p:cNvGraphicFramePr>
          <p:nvPr>
            <p:ph idx="1"/>
            <p:extLst>
              <p:ext uri="{D42A27DB-BD31-4B8C-83A1-F6EECF244321}">
                <p14:modId xmlns:p14="http://schemas.microsoft.com/office/powerpoint/2010/main" val="4247755661"/>
              </p:ext>
            </p:extLst>
          </p:nvPr>
        </p:nvGraphicFramePr>
        <p:xfrm>
          <a:off x="2178423" y="1794746"/>
          <a:ext cx="6642888" cy="480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Marcador de fecha 3"/>
          <p:cNvSpPr>
            <a:spLocks noGrp="1"/>
          </p:cNvSpPr>
          <p:nvPr>
            <p:ph type="dt" sz="half" idx="10"/>
          </p:nvPr>
        </p:nvSpPr>
        <p:spPr/>
        <p:txBody>
          <a:bodyPr/>
          <a:lstStyle/>
          <a:p>
            <a:fld id="{02549237-599C-E04C-9E54-DC191F23190B}" type="datetime1">
              <a:rPr lang="es-EC" smtClean="0"/>
              <a:pPr/>
              <a:t>19/3/16</a:t>
            </a:fld>
            <a:endParaRPr lang="en-US" dirty="0"/>
          </a:p>
        </p:txBody>
      </p:sp>
      <p:sp>
        <p:nvSpPr>
          <p:cNvPr id="5" name="Marcador de número de diapositiva 4"/>
          <p:cNvSpPr>
            <a:spLocks noGrp="1"/>
          </p:cNvSpPr>
          <p:nvPr>
            <p:ph type="sldNum" sz="quarter" idx="12"/>
          </p:nvPr>
        </p:nvSpPr>
        <p:spPr/>
        <p:txBody>
          <a:bodyPr/>
          <a:lstStyle/>
          <a:p>
            <a:fld id="{57AF16DE-A0D5-4438-950F-5B1E159C2C28}" type="slidenum">
              <a:rPr lang="en-US" smtClean="0"/>
              <a:pPr/>
              <a:t>4</a:t>
            </a:fld>
            <a:endParaRPr lang="en-US" dirty="0"/>
          </a:p>
        </p:txBody>
      </p:sp>
      <p:pic>
        <p:nvPicPr>
          <p:cNvPr id="8" name="Marcador de posición de imagen 6" descr="pastoralF1.png"/>
          <p:cNvPicPr>
            <a:picLocks noGrp="1" noChangeAspect="1"/>
          </p:cNvPicPr>
          <p:nvPr>
            <p:ph type="pic" sz="quarter" idx="13"/>
          </p:nvPr>
        </p:nvPicPr>
        <p:blipFill>
          <a:blip r:embed="rId7">
            <a:extLst>
              <a:ext uri="{28A0092B-C50C-407E-A947-70E740481C1C}">
                <a14:useLocalDpi xmlns:a14="http://schemas.microsoft.com/office/drawing/2010/main" val="0"/>
              </a:ext>
            </a:extLst>
          </a:blip>
          <a:srcRect l="36441" r="36441"/>
          <a:stretch>
            <a:fillRect/>
          </a:stretch>
        </p:blipFill>
        <p:spPr>
          <a:xfrm>
            <a:off x="269875" y="1976718"/>
            <a:ext cx="1645920" cy="4625788"/>
          </a:xfrm>
          <a:prstGeom prst="rect">
            <a:avLst/>
          </a:prstGeom>
        </p:spPr>
      </p:pic>
    </p:spTree>
    <p:extLst>
      <p:ext uri="{BB962C8B-B14F-4D97-AF65-F5344CB8AC3E}">
        <p14:creationId xmlns:p14="http://schemas.microsoft.com/office/powerpoint/2010/main" val="2463327843"/>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SUFRIMIENTOS</a:t>
            </a:r>
            <a:endParaRPr lang="es-ES" dirty="0"/>
          </a:p>
        </p:txBody>
      </p:sp>
      <p:graphicFrame>
        <p:nvGraphicFramePr>
          <p:cNvPr id="7" name="Marcador de contenido 6"/>
          <p:cNvGraphicFramePr>
            <a:graphicFrameLocks noGrp="1"/>
          </p:cNvGraphicFramePr>
          <p:nvPr>
            <p:ph idx="1"/>
            <p:extLst>
              <p:ext uri="{D42A27DB-BD31-4B8C-83A1-F6EECF244321}">
                <p14:modId xmlns:p14="http://schemas.microsoft.com/office/powerpoint/2010/main" val="2670273679"/>
              </p:ext>
            </p:extLst>
          </p:nvPr>
        </p:nvGraphicFramePr>
        <p:xfrm>
          <a:off x="2178423" y="1794746"/>
          <a:ext cx="6642888" cy="480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Marcador de fecha 3"/>
          <p:cNvSpPr>
            <a:spLocks noGrp="1"/>
          </p:cNvSpPr>
          <p:nvPr>
            <p:ph type="dt" sz="half" idx="10"/>
          </p:nvPr>
        </p:nvSpPr>
        <p:spPr/>
        <p:txBody>
          <a:bodyPr/>
          <a:lstStyle/>
          <a:p>
            <a:fld id="{02549237-599C-E04C-9E54-DC191F23190B}" type="datetime1">
              <a:rPr lang="es-EC" smtClean="0"/>
              <a:pPr/>
              <a:t>19/3/16</a:t>
            </a:fld>
            <a:endParaRPr lang="en-US" dirty="0"/>
          </a:p>
        </p:txBody>
      </p:sp>
      <p:sp>
        <p:nvSpPr>
          <p:cNvPr id="5" name="Marcador de número de diapositiva 4"/>
          <p:cNvSpPr>
            <a:spLocks noGrp="1"/>
          </p:cNvSpPr>
          <p:nvPr>
            <p:ph type="sldNum" sz="quarter" idx="12"/>
          </p:nvPr>
        </p:nvSpPr>
        <p:spPr/>
        <p:txBody>
          <a:bodyPr/>
          <a:lstStyle/>
          <a:p>
            <a:fld id="{57AF16DE-A0D5-4438-950F-5B1E159C2C28}" type="slidenum">
              <a:rPr lang="en-US" smtClean="0"/>
              <a:pPr/>
              <a:t>5</a:t>
            </a:fld>
            <a:endParaRPr lang="en-US" dirty="0"/>
          </a:p>
        </p:txBody>
      </p:sp>
      <p:pic>
        <p:nvPicPr>
          <p:cNvPr id="8" name="Marcador de posición de imagen 6" descr="pastoralF1.png"/>
          <p:cNvPicPr>
            <a:picLocks noGrp="1" noChangeAspect="1"/>
          </p:cNvPicPr>
          <p:nvPr>
            <p:ph type="pic" sz="quarter" idx="13"/>
          </p:nvPr>
        </p:nvPicPr>
        <p:blipFill>
          <a:blip r:embed="rId7">
            <a:extLst>
              <a:ext uri="{28A0092B-C50C-407E-A947-70E740481C1C}">
                <a14:useLocalDpi xmlns:a14="http://schemas.microsoft.com/office/drawing/2010/main" val="0"/>
              </a:ext>
            </a:extLst>
          </a:blip>
          <a:srcRect l="36441" r="36441"/>
          <a:stretch>
            <a:fillRect/>
          </a:stretch>
        </p:blipFill>
        <p:spPr>
          <a:xfrm>
            <a:off x="269875" y="1976718"/>
            <a:ext cx="1645920" cy="4625788"/>
          </a:xfrm>
          <a:prstGeom prst="rect">
            <a:avLst/>
          </a:prstGeom>
        </p:spPr>
      </p:pic>
    </p:spTree>
    <p:extLst>
      <p:ext uri="{BB962C8B-B14F-4D97-AF65-F5344CB8AC3E}">
        <p14:creationId xmlns:p14="http://schemas.microsoft.com/office/powerpoint/2010/main" val="2521815252"/>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PAPA FRANCISCO</a:t>
            </a:r>
            <a:endParaRPr lang="es-ES" dirty="0"/>
          </a:p>
        </p:txBody>
      </p:sp>
      <p:sp>
        <p:nvSpPr>
          <p:cNvPr id="3" name="Marcador de contenido 2"/>
          <p:cNvSpPr>
            <a:spLocks noGrp="1"/>
          </p:cNvSpPr>
          <p:nvPr>
            <p:ph idx="1"/>
          </p:nvPr>
        </p:nvSpPr>
        <p:spPr/>
        <p:txBody>
          <a:bodyPr>
            <a:normAutofit/>
          </a:bodyPr>
          <a:lstStyle/>
          <a:p>
            <a:pPr>
              <a:spcBef>
                <a:spcPts val="1200"/>
              </a:spcBef>
            </a:pPr>
            <a:r>
              <a:rPr lang="es-EC" sz="2400" dirty="0"/>
              <a:t>El primero en pedir disculpas, es el más valiente. El primero en perdonar, es el más fuerte. El primero en olvidar, es el más feliz</a:t>
            </a:r>
            <a:r>
              <a:rPr lang="es-EC" sz="2400" dirty="0" smtClean="0"/>
              <a:t>.</a:t>
            </a:r>
            <a:endParaRPr lang="es-ES_tradnl" sz="2400" dirty="0"/>
          </a:p>
          <a:p>
            <a:pPr>
              <a:spcBef>
                <a:spcPts val="1200"/>
              </a:spcBef>
            </a:pPr>
            <a:r>
              <a:rPr lang="es-EC" sz="2400" dirty="0"/>
              <a:t>Para perdonar, para no odiar al prójimo, para no murmurar contra el prójimo: contempla a Jesús sufriente</a:t>
            </a:r>
            <a:endParaRPr lang="es-ES_tradnl" sz="2400" dirty="0"/>
          </a:p>
          <a:p>
            <a:pPr>
              <a:spcBef>
                <a:spcPts val="1200"/>
              </a:spcBef>
            </a:pPr>
            <a:endParaRPr lang="es-ES" sz="2400" dirty="0"/>
          </a:p>
        </p:txBody>
      </p:sp>
      <p:sp>
        <p:nvSpPr>
          <p:cNvPr id="4" name="Marcador de fecha 3"/>
          <p:cNvSpPr>
            <a:spLocks noGrp="1"/>
          </p:cNvSpPr>
          <p:nvPr>
            <p:ph type="dt" sz="half" idx="10"/>
          </p:nvPr>
        </p:nvSpPr>
        <p:spPr/>
        <p:txBody>
          <a:bodyPr/>
          <a:lstStyle/>
          <a:p>
            <a:fld id="{02549237-599C-E04C-9E54-DC191F23190B}" type="datetime1">
              <a:rPr lang="es-EC" smtClean="0"/>
              <a:pPr/>
              <a:t>19/3/16</a:t>
            </a:fld>
            <a:endParaRPr lang="en-US" dirty="0"/>
          </a:p>
        </p:txBody>
      </p:sp>
      <p:sp>
        <p:nvSpPr>
          <p:cNvPr id="5" name="Marcador de número de diapositiva 4"/>
          <p:cNvSpPr>
            <a:spLocks noGrp="1"/>
          </p:cNvSpPr>
          <p:nvPr>
            <p:ph type="sldNum" sz="quarter" idx="12"/>
          </p:nvPr>
        </p:nvSpPr>
        <p:spPr/>
        <p:txBody>
          <a:bodyPr/>
          <a:lstStyle/>
          <a:p>
            <a:fld id="{57AF16DE-A0D5-4438-950F-5B1E159C2C28}" type="slidenum">
              <a:rPr lang="en-US" smtClean="0"/>
              <a:pPr/>
              <a:t>6</a:t>
            </a:fld>
            <a:endParaRPr lang="en-US" dirty="0"/>
          </a:p>
        </p:txBody>
      </p:sp>
      <p:pic>
        <p:nvPicPr>
          <p:cNvPr id="7" name="Marcador de posición de imagen 6" descr="pastoralF1.png"/>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36441" r="36441"/>
          <a:stretch>
            <a:fillRect/>
          </a:stretch>
        </p:blipFill>
        <p:spPr>
          <a:xfrm>
            <a:off x="269875" y="1976718"/>
            <a:ext cx="1645920" cy="4625788"/>
          </a:xfrm>
          <a:prstGeom prst="rect">
            <a:avLst/>
          </a:prstGeom>
        </p:spPr>
      </p:pic>
    </p:spTree>
    <p:extLst>
      <p:ext uri="{BB962C8B-B14F-4D97-AF65-F5344CB8AC3E}">
        <p14:creationId xmlns:p14="http://schemas.microsoft.com/office/powerpoint/2010/main" val="309918846"/>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a:blip r:embed="rId2"/>
          <a:stretch>
            <a:fillRect/>
          </a:stretch>
        </p:blipFill>
        <p:spPr>
          <a:xfrm>
            <a:off x="2053497" y="1144560"/>
            <a:ext cx="6976002" cy="4285945"/>
          </a:xfrm>
          <a:prstGeom prst="rect">
            <a:avLst/>
          </a:prstGeom>
        </p:spPr>
      </p:pic>
      <p:pic>
        <p:nvPicPr>
          <p:cNvPr id="3" name="Marcador de posición de imagen 6" descr="pastoralF1.png"/>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36441" r="36441"/>
          <a:stretch>
            <a:fillRect/>
          </a:stretch>
        </p:blipFill>
        <p:spPr>
          <a:xfrm>
            <a:off x="269875" y="1976718"/>
            <a:ext cx="1645920" cy="4625788"/>
          </a:xfrm>
          <a:prstGeom prst="rect">
            <a:avLst/>
          </a:prstGeom>
        </p:spPr>
      </p:pic>
    </p:spTree>
    <p:extLst>
      <p:ext uri="{BB962C8B-B14F-4D97-AF65-F5344CB8AC3E}">
        <p14:creationId xmlns:p14="http://schemas.microsoft.com/office/powerpoint/2010/main" val="2526126005"/>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p:cNvPicPr>
            <a:picLocks noChangeAspect="1"/>
          </p:cNvPicPr>
          <p:nvPr/>
        </p:nvPicPr>
        <p:blipFill>
          <a:blip r:embed="rId2"/>
          <a:stretch>
            <a:fillRect/>
          </a:stretch>
        </p:blipFill>
        <p:spPr>
          <a:xfrm>
            <a:off x="2076185" y="1111919"/>
            <a:ext cx="6867053" cy="4595953"/>
          </a:xfrm>
          <a:prstGeom prst="rect">
            <a:avLst/>
          </a:prstGeom>
        </p:spPr>
      </p:pic>
      <p:pic>
        <p:nvPicPr>
          <p:cNvPr id="3" name="Marcador de posición de imagen 6" descr="pastoralF1.png"/>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36441" r="36441"/>
          <a:stretch>
            <a:fillRect/>
          </a:stretch>
        </p:blipFill>
        <p:spPr>
          <a:xfrm>
            <a:off x="269875" y="1976718"/>
            <a:ext cx="1645920" cy="4625788"/>
          </a:xfrm>
          <a:prstGeom prst="rect">
            <a:avLst/>
          </a:prstGeom>
        </p:spPr>
      </p:pic>
    </p:spTree>
    <p:extLst>
      <p:ext uri="{BB962C8B-B14F-4D97-AF65-F5344CB8AC3E}">
        <p14:creationId xmlns:p14="http://schemas.microsoft.com/office/powerpoint/2010/main" val="4056152681"/>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n 9"/>
          <p:cNvPicPr>
            <a:picLocks noChangeAspect="1"/>
          </p:cNvPicPr>
          <p:nvPr/>
        </p:nvPicPr>
        <p:blipFill>
          <a:blip r:embed="rId2"/>
          <a:stretch>
            <a:fillRect/>
          </a:stretch>
        </p:blipFill>
        <p:spPr>
          <a:xfrm>
            <a:off x="2091589" y="1149554"/>
            <a:ext cx="6970615" cy="4208373"/>
          </a:xfrm>
          <a:prstGeom prst="rect">
            <a:avLst/>
          </a:prstGeom>
        </p:spPr>
      </p:pic>
      <p:pic>
        <p:nvPicPr>
          <p:cNvPr id="3" name="Marcador de posición de imagen 6" descr="pastoralF1.png"/>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36441" r="36441"/>
          <a:stretch>
            <a:fillRect/>
          </a:stretch>
        </p:blipFill>
        <p:spPr>
          <a:xfrm>
            <a:off x="269875" y="1976718"/>
            <a:ext cx="1645920" cy="4625788"/>
          </a:xfrm>
          <a:prstGeom prst="rect">
            <a:avLst/>
          </a:prstGeom>
        </p:spPr>
      </p:pic>
    </p:spTree>
    <p:extLst>
      <p:ext uri="{BB962C8B-B14F-4D97-AF65-F5344CB8AC3E}">
        <p14:creationId xmlns:p14="http://schemas.microsoft.com/office/powerpoint/2010/main" val="3809040369"/>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Plaza">
  <a:themeElements>
    <a:clrScheme name="Plaza">
      <a:dk1>
        <a:sysClr val="windowText" lastClr="000000"/>
      </a:dk1>
      <a:lt1>
        <a:sysClr val="window" lastClr="FFFFFF"/>
      </a:lt1>
      <a:dk2>
        <a:srgbClr val="333333"/>
      </a:dk2>
      <a:lt2>
        <a:srgbClr val="CCCCCC"/>
      </a:lt2>
      <a:accent1>
        <a:srgbClr val="990000"/>
      </a:accent1>
      <a:accent2>
        <a:srgbClr val="580101"/>
      </a:accent2>
      <a:accent3>
        <a:srgbClr val="E94A00"/>
      </a:accent3>
      <a:accent4>
        <a:srgbClr val="EB8F00"/>
      </a:accent4>
      <a:accent5>
        <a:srgbClr val="A4A4A4"/>
      </a:accent5>
      <a:accent6>
        <a:srgbClr val="666666"/>
      </a:accent6>
      <a:hlink>
        <a:srgbClr val="D01010"/>
      </a:hlink>
      <a:folHlink>
        <a:srgbClr val="E6682E"/>
      </a:folHlink>
    </a:clrScheme>
    <a:fontScheme name="Plaza">
      <a:majorFont>
        <a:latin typeface="Century Gothic"/>
        <a:ea typeface=""/>
        <a:cs typeface=""/>
        <a:font script="Jpan" typeface="メイリオ"/>
      </a:majorFont>
      <a:minorFont>
        <a:latin typeface="Century Gothic"/>
        <a:ea typeface=""/>
        <a:cs typeface=""/>
        <a:font script="Jpan" typeface="メイリオ"/>
      </a:minorFont>
    </a:fontScheme>
    <a:fmtScheme name="Plaza">
      <a:fillStyleLst>
        <a:solidFill>
          <a:schemeClr val="phClr"/>
        </a:solidFill>
        <a:gradFill rotWithShape="1">
          <a:gsLst>
            <a:gs pos="0">
              <a:schemeClr val="phClr">
                <a:tint val="100000"/>
                <a:shade val="60000"/>
                <a:satMod val="135000"/>
              </a:schemeClr>
            </a:gs>
            <a:gs pos="100000">
              <a:schemeClr val="phClr">
                <a:tint val="100000"/>
                <a:shade val="100000"/>
                <a:satMod val="135000"/>
              </a:schemeClr>
            </a:gs>
          </a:gsLst>
          <a:lin ang="16200000" scaled="1"/>
        </a:gradFill>
        <a:gradFill rotWithShape="1">
          <a:gsLst>
            <a:gs pos="0">
              <a:schemeClr val="phClr">
                <a:shade val="70000"/>
                <a:satMod val="120000"/>
              </a:schemeClr>
            </a:gs>
            <a:gs pos="35000">
              <a:schemeClr val="phClr">
                <a:shade val="100000"/>
                <a:satMod val="150000"/>
              </a:schemeClr>
            </a:gs>
            <a:gs pos="70000">
              <a:schemeClr val="phClr">
                <a:tint val="100000"/>
                <a:shade val="100000"/>
                <a:satMod val="200000"/>
                <a:greenMod val="100000"/>
              </a:schemeClr>
            </a:gs>
            <a:gs pos="100000">
              <a:schemeClr val="phClr">
                <a:tint val="100000"/>
                <a:shade val="100000"/>
                <a:satMod val="250000"/>
                <a:greenMod val="100000"/>
              </a:schemeClr>
            </a:gs>
          </a:gsLst>
          <a:lin ang="16200000" scaled="1"/>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a:effectStyle>
        <a:effectStyle>
          <a:effectLst>
            <a:innerShdw blurRad="50800" dist="25400" dir="13500000">
              <a:srgbClr val="FFFFFF">
                <a:alpha val="75000"/>
              </a:srgbClr>
            </a:innerShdw>
            <a:outerShdw blurRad="88900" dist="38100" dir="6600000" sx="101000" sy="101000" rotWithShape="0">
              <a:srgbClr val="000000">
                <a:alpha val="50000"/>
              </a:srgbClr>
            </a:outerShdw>
          </a:effectLst>
          <a:scene3d>
            <a:camera prst="perspectiveFront" fov="3000000"/>
            <a:lightRig rig="morning" dir="tl">
              <a:rot lat="0" lon="0" rev="1800000"/>
            </a:lightRig>
          </a:scene3d>
          <a:sp3d contourW="38100" prstMaterial="softEdge">
            <a:bevelT w="25400" h="38100"/>
            <a:contourClr>
              <a:schemeClr val="phClr">
                <a:tint val="6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Plaza.thmx</Template>
  <TotalTime>38094</TotalTime>
  <Words>721</Words>
  <Application>Microsoft Macintosh PowerPoint</Application>
  <PresentationFormat>Presentación en pantalla (4:3)</PresentationFormat>
  <Paragraphs>88</Paragraphs>
  <Slides>24</Slides>
  <Notes>0</Notes>
  <HiddenSlides>0</HiddenSlides>
  <MMClips>0</MMClips>
  <ScaleCrop>false</ScaleCrop>
  <HeadingPairs>
    <vt:vector size="6" baseType="variant">
      <vt:variant>
        <vt:lpstr>Tema</vt:lpstr>
      </vt:variant>
      <vt:variant>
        <vt:i4>1</vt:i4>
      </vt:variant>
      <vt:variant>
        <vt:lpstr>Vínculos</vt:lpstr>
      </vt:variant>
      <vt:variant>
        <vt:i4>1</vt:i4>
      </vt:variant>
      <vt:variant>
        <vt:lpstr>Títulos de diapositiva</vt:lpstr>
      </vt:variant>
      <vt:variant>
        <vt:i4>24</vt:i4>
      </vt:variant>
    </vt:vector>
  </HeadingPairs>
  <TitlesOfParts>
    <vt:vector size="26" baseType="lpstr">
      <vt:lpstr>Plaza</vt:lpstr>
      <vt:lpstr>\\localhost\Users\JesusGarcia\Dropbox\Documento6!OLE_LINK1</vt:lpstr>
      <vt:lpstr>Presentación de PowerPoint</vt:lpstr>
      <vt:lpstr>PERDONAR</vt:lpstr>
      <vt:lpstr>ETAPAS DE LA PAREJA</vt:lpstr>
      <vt:lpstr>El amor siempre perdona</vt:lpstr>
      <vt:lpstr>SUFRIMIENTOS</vt:lpstr>
      <vt:lpstr>PAPA FRANCISCO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Mis reacciones</vt:lpstr>
      <vt:lpstr>Dios siempre perdona</vt:lpstr>
      <vt:lpstr>1 Corintios 13</vt:lpstr>
      <vt:lpstr>Perdonarnos</vt:lpstr>
      <vt:lpstr>perdonarse</vt:lpstr>
      <vt:lpstr>Un secreto</vt:lpstr>
      <vt:lpstr>Capacidad de perdonar</vt:lpstr>
      <vt:lpstr>VIRTUDES DE MISERICORDIA</vt:lpstr>
      <vt:lpstr>Presentación de PowerPoint</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subject/>
  <dc:creator>Jesus Garcia</dc:creator>
  <cp:keywords/>
  <dc:description/>
  <cp:lastModifiedBy>Jesus Garcia</cp:lastModifiedBy>
  <cp:revision>1973</cp:revision>
  <cp:lastPrinted>2015-07-12T21:51:15Z</cp:lastPrinted>
  <dcterms:created xsi:type="dcterms:W3CDTF">2015-01-04T15:23:52Z</dcterms:created>
  <dcterms:modified xsi:type="dcterms:W3CDTF">2016-03-19T19:30:41Z</dcterms:modified>
  <cp:category/>
</cp:coreProperties>
</file>